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ppt/charts/chartEx1.xml" ContentType="application/vnd.ms-office.chartex+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3.xml" ContentType="application/vnd.openxmlformats-officedocument.presentationml.notesSlid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4.xml" ContentType="application/vnd.openxmlformats-officedocument.presentationml.notesSlide+xml"/>
  <Override PartName="/ppt/charts/chart13.xml" ContentType="application/vnd.openxmlformats-officedocument.drawingml.chart+xml"/>
  <Override PartName="/ppt/charts/style14.xml" ContentType="application/vnd.ms-office.chartstyle+xml"/>
  <Override PartName="/ppt/charts/colors14.xml" ContentType="application/vnd.ms-office.chartcolorstyle+xml"/>
  <Override PartName="/ppt/drawings/drawing2.xml" ContentType="application/vnd.openxmlformats-officedocument.drawingml.chartshapes+xml"/>
  <Override PartName="/ppt/charts/chart14.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53"/>
  </p:notesMasterIdLst>
  <p:sldIdLst>
    <p:sldId id="256" r:id="rId3"/>
    <p:sldId id="293" r:id="rId4"/>
    <p:sldId id="291" r:id="rId5"/>
    <p:sldId id="290" r:id="rId6"/>
    <p:sldId id="301" r:id="rId7"/>
    <p:sldId id="295" r:id="rId8"/>
    <p:sldId id="302" r:id="rId9"/>
    <p:sldId id="303" r:id="rId10"/>
    <p:sldId id="304" r:id="rId11"/>
    <p:sldId id="298" r:id="rId12"/>
    <p:sldId id="305" r:id="rId13"/>
    <p:sldId id="306" r:id="rId14"/>
    <p:sldId id="308" r:id="rId15"/>
    <p:sldId id="296" r:id="rId16"/>
    <p:sldId id="292" r:id="rId17"/>
    <p:sldId id="297" r:id="rId18"/>
    <p:sldId id="299" r:id="rId19"/>
    <p:sldId id="300"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Lst>
  <p:sldSz cx="9144000" cy="5143500" type="screen16x9"/>
  <p:notesSz cx="6858000" cy="9144000"/>
  <p:embeddedFontLst>
    <p:embeddedFont>
      <p:font typeface="Abel" panose="02000506030000020004" pitchFamily="2" charset="0"/>
      <p:regular r:id="rId54"/>
    </p:embeddedFont>
    <p:embeddedFont>
      <p:font typeface="Anaheim" panose="02000503000000000000" pitchFamily="2" charset="0"/>
      <p:regular r:id="rId55"/>
    </p:embeddedFont>
    <p:embeddedFont>
      <p:font typeface="Changa One" panose="020B0604020202020204" charset="0"/>
      <p:regular r:id="rId56"/>
      <p:italic r:id="rId57"/>
    </p:embeddedFont>
    <p:embeddedFont>
      <p:font typeface="Fira Sans" panose="020B0503050000020004" pitchFamily="34" charset="0"/>
      <p:regular r:id="rId58"/>
      <p:bold r:id="rId59"/>
      <p:italic r:id="rId60"/>
      <p:boldItalic r:id="rId61"/>
    </p:embeddedFont>
    <p:embeddedFont>
      <p:font typeface="Fira Sans Extra Condensed" panose="020B0503050000020004" pitchFamily="34" charset="0"/>
      <p:regular r:id="rId62"/>
      <p:bold r:id="rId63"/>
      <p:italic r:id="rId64"/>
      <p:boldItalic r:id="rId65"/>
    </p:embeddedFont>
    <p:embeddedFont>
      <p:font typeface="Fira Sans Extra Condensed Black" panose="020B0A03050000020004" pitchFamily="34" charset="0"/>
      <p:bold r:id="rId66"/>
    </p:embeddedFont>
    <p:embeddedFont>
      <p:font typeface="Fira Sans Extra Condensed Medium" panose="020B0604020202020204" charset="0"/>
      <p:regular r:id="rId67"/>
      <p:bold r:id="rId68"/>
      <p:italic r:id="rId69"/>
      <p:boldItalic r:id="rId70"/>
    </p:embeddedFont>
    <p:embeddedFont>
      <p:font typeface="Fira Sans Extra Condensed SemiBold" panose="020B0604020202020204" charset="0"/>
      <p:regular r:id="rId71"/>
      <p:bold r:id="rId72"/>
      <p:italic r:id="rId73"/>
      <p:boldItalic r:id="rId74"/>
    </p:embeddedFont>
    <p:embeddedFont>
      <p:font typeface="Montserrat" panose="00000500000000000000" pitchFamily="2" charset="0"/>
      <p:regular r:id="rId75"/>
      <p:bold r:id="rId76"/>
      <p:italic r:id="rId77"/>
      <p:boldItalic r:id="rId78"/>
    </p:embeddedFont>
    <p:embeddedFont>
      <p:font typeface="Proxima Nova" panose="020B0604020202020204" charset="0"/>
      <p:regular r:id="rId79"/>
      <p:bold r:id="rId80"/>
      <p:italic r:id="rId81"/>
      <p:boldItalic r:id="rId82"/>
    </p:embeddedFont>
    <p:embeddedFont>
      <p:font typeface="Proxima Nova Semibold" panose="020B0604020202020204" charset="0"/>
      <p:regular r:id="rId83"/>
      <p:bold r:id="rId84"/>
      <p:boldItalic r:id="rId85"/>
    </p:embeddedFont>
    <p:embeddedFont>
      <p:font typeface="Roboto" panose="02000000000000000000" pitchFamily="2" charset="0"/>
      <p:regular r:id="rId86"/>
      <p:bold r:id="rId87"/>
      <p:italic r:id="rId88"/>
      <p:boldItalic r:id="rId89"/>
    </p:embeddedFont>
    <p:embeddedFont>
      <p:font typeface="Roboto Condensed Light" panose="02000000000000000000" pitchFamily="2" charset="0"/>
      <p:regular r:id="rId90"/>
      <p:italic r:id="rId91"/>
    </p:embeddedFont>
    <p:embeddedFont>
      <p:font typeface="Rubik" panose="02000604000000020004" pitchFamily="2" charset="-79"/>
      <p:regular r:id="rId92"/>
      <p:bold r:id="rId93"/>
      <p:italic r:id="rId94"/>
      <p:boldItalic r:id="rId95"/>
    </p:embeddedFont>
    <p:embeddedFont>
      <p:font typeface="Rubik Medium" panose="020B0604020202020204" charset="-79"/>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171"/>
    <a:srgbClr val="FCDC9F"/>
    <a:srgbClr val="E476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244" autoAdjust="0"/>
  </p:normalViewPr>
  <p:slideViewPr>
    <p:cSldViewPr snapToGrid="0">
      <p:cViewPr varScale="1">
        <p:scale>
          <a:sx n="127" d="100"/>
          <a:sy n="127" d="100"/>
        </p:scale>
        <p:origin x="110" y="36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0.fntdata"/><Relationship Id="rId68" Type="http://schemas.openxmlformats.org/officeDocument/2006/relationships/font" Target="fonts/font15.fntdata"/><Relationship Id="rId84" Type="http://schemas.openxmlformats.org/officeDocument/2006/relationships/font" Target="fonts/font31.fntdata"/><Relationship Id="rId89" Type="http://schemas.openxmlformats.org/officeDocument/2006/relationships/font" Target="fonts/font36.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font" Target="fonts/font26.fntdata"/><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font" Target="fonts/font37.fntdata"/><Relationship Id="rId95" Type="http://schemas.openxmlformats.org/officeDocument/2006/relationships/font" Target="fonts/font42.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11.fntdata"/><Relationship Id="rId69" Type="http://schemas.openxmlformats.org/officeDocument/2006/relationships/font" Target="fonts/font16.fntdata"/><Relationship Id="rId80" Type="http://schemas.openxmlformats.org/officeDocument/2006/relationships/font" Target="fonts/font27.fntdata"/><Relationship Id="rId85" Type="http://schemas.openxmlformats.org/officeDocument/2006/relationships/font" Target="fonts/font32.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font" Target="fonts/font30.fntdata"/><Relationship Id="rId88" Type="http://schemas.openxmlformats.org/officeDocument/2006/relationships/font" Target="fonts/font35.fntdata"/><Relationship Id="rId91" Type="http://schemas.openxmlformats.org/officeDocument/2006/relationships/font" Target="fonts/font38.fntdata"/><Relationship Id="rId96" Type="http://schemas.openxmlformats.org/officeDocument/2006/relationships/font" Target="fonts/font4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font" Target="fonts/font28.fntdata"/><Relationship Id="rId86" Type="http://schemas.openxmlformats.org/officeDocument/2006/relationships/font" Target="fonts/font33.fntdata"/><Relationship Id="rId94" Type="http://schemas.openxmlformats.org/officeDocument/2006/relationships/font" Target="fonts/font41.fntdata"/><Relationship Id="rId99" Type="http://schemas.openxmlformats.org/officeDocument/2006/relationships/font" Target="fonts/font46.fntdata"/><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2.fntdata"/><Relationship Id="rId76" Type="http://schemas.openxmlformats.org/officeDocument/2006/relationships/font" Target="fonts/font23.fntdata"/><Relationship Id="rId97" Type="http://schemas.openxmlformats.org/officeDocument/2006/relationships/font" Target="fonts/font44.fntdata"/><Relationship Id="rId7" Type="http://schemas.openxmlformats.org/officeDocument/2006/relationships/slide" Target="slides/slide5.xml"/><Relationship Id="rId71" Type="http://schemas.openxmlformats.org/officeDocument/2006/relationships/font" Target="fonts/font18.fntdata"/><Relationship Id="rId92" Type="http://schemas.openxmlformats.org/officeDocument/2006/relationships/font" Target="fonts/font3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3.fntdata"/><Relationship Id="rId87" Type="http://schemas.openxmlformats.org/officeDocument/2006/relationships/font" Target="fonts/font34.fntdata"/><Relationship Id="rId61" Type="http://schemas.openxmlformats.org/officeDocument/2006/relationships/font" Target="fonts/font8.fntdata"/><Relationship Id="rId82" Type="http://schemas.openxmlformats.org/officeDocument/2006/relationships/font" Target="fonts/font29.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3.fntdata"/><Relationship Id="rId77" Type="http://schemas.openxmlformats.org/officeDocument/2006/relationships/font" Target="fonts/font24.fntdata"/><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9.fntdata"/><Relationship Id="rId93" Type="http://schemas.openxmlformats.org/officeDocument/2006/relationships/font" Target="fonts/font40.fntdata"/><Relationship Id="rId98" Type="http://schemas.openxmlformats.org/officeDocument/2006/relationships/font" Target="fonts/font45.fntdata"/><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galax\Desktop\PowerConsumptionAnalysis\report\v2\Fluid%20Workload%20Distribution-v2.xlsx" TargetMode="External"/><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galax\Desktop\PowerConsumptionAnalysis\report\v2\Fluid%20Workload%20Distribution-v2.xlsx" TargetMode="External"/><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galax\Desktop\PowerConsumptionAnalysis\report\Preliminary_report.xlsx" TargetMode="External"/><Relationship Id="rId2" Type="http://schemas.microsoft.com/office/2011/relationships/chartColorStyle" Target="colors13.xml"/><Relationship Id="rId1" Type="http://schemas.microsoft.com/office/2011/relationships/chartStyle" Target="style13.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galax\Desktop\PowerConsumptionAnalysis\report\Preliminary_report.xlsx" TargetMode="Externa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chartUserShapes" Target="../drawings/drawing2.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galax\Desktop\PowerConsumptionAnalysis\report\Preliminary_report.xlsx" TargetMode="External"/><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galax\Downloads\server_performance%20(1).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galax\Downloads\server_performance%20(1).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galax\Desktop\PowerConsumptionAnalysis\report\v2\Fluid%20Workload%20Distribution-v2.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oleObject" Target="file:///C:\Users\galax\Desktop\PowerConsumptionAnalysis\report\v2\Fluid%20Workload%20Distribution-v2.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galax\Desktop\PowerConsumptionAnalysis\report\v2\Fluid%20Workload%20Distribution-v2.xlsx"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file:///C:\Users\galax\Desktop\PowerConsumptionAnalysis\report\v2\Fluid%20Workload%20Distribution-v2.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galax\Downloads\Panel%20Title-data-as-seriestocolumns-2022-03-18%2007_51_26.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Amazon AWS revenue</c:v>
                </c:pt>
              </c:strCache>
            </c:strRef>
          </c:tx>
          <c:spPr>
            <a:solidFill>
              <a:schemeClr val="tx2">
                <a:lumMod val="75000"/>
                <a:alpha val="70000"/>
              </a:schemeClr>
            </a:solidFill>
            <a:ln>
              <a:noFill/>
            </a:ln>
            <a:effectLst>
              <a:outerShdw blurRad="50800" dist="38100" algn="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trendline>
            <c:spPr>
              <a:ln w="15875" cap="rnd">
                <a:solidFill>
                  <a:srgbClr val="FF0000"/>
                </a:solidFill>
              </a:ln>
              <a:effectLst/>
            </c:spPr>
            <c:trendlineType val="exp"/>
            <c:dispRSqr val="0"/>
            <c:dispEq val="0"/>
          </c:trendline>
          <c:cat>
            <c:numRef>
              <c:f>Sheet1!$A$2:$A$8</c:f>
              <c:numCache>
                <c:formatCode>General</c:formatCode>
                <c:ptCount val="7"/>
                <c:pt idx="0">
                  <c:v>2014</c:v>
                </c:pt>
                <c:pt idx="1">
                  <c:v>2015</c:v>
                </c:pt>
                <c:pt idx="2">
                  <c:v>2016</c:v>
                </c:pt>
                <c:pt idx="3">
                  <c:v>2017</c:v>
                </c:pt>
                <c:pt idx="4">
                  <c:v>2018</c:v>
                </c:pt>
                <c:pt idx="5">
                  <c:v>2019</c:v>
                </c:pt>
                <c:pt idx="6">
                  <c:v>2020</c:v>
                </c:pt>
              </c:numCache>
            </c:numRef>
          </c:cat>
          <c:val>
            <c:numRef>
              <c:f>Sheet1!$B$2:$B$8</c:f>
              <c:numCache>
                <c:formatCode>General</c:formatCode>
                <c:ptCount val="7"/>
                <c:pt idx="0">
                  <c:v>4.5999999999999996</c:v>
                </c:pt>
                <c:pt idx="1">
                  <c:v>7.9</c:v>
                </c:pt>
                <c:pt idx="2">
                  <c:v>12.2</c:v>
                </c:pt>
                <c:pt idx="3">
                  <c:v>17.5</c:v>
                </c:pt>
                <c:pt idx="4">
                  <c:v>25.7</c:v>
                </c:pt>
                <c:pt idx="5">
                  <c:v>35</c:v>
                </c:pt>
                <c:pt idx="6">
                  <c:v>45.4</c:v>
                </c:pt>
              </c:numCache>
            </c:numRef>
          </c:val>
          <c:extLst>
            <c:ext xmlns:c16="http://schemas.microsoft.com/office/drawing/2014/chart" uri="{C3380CC4-5D6E-409C-BE32-E72D297353CC}">
              <c16:uniqueId val="{00000000-A914-4BA7-BEDE-A04EDDF1AA6F}"/>
            </c:ext>
          </c:extLst>
        </c:ser>
        <c:dLbls>
          <c:dLblPos val="outEnd"/>
          <c:showLegendKey val="0"/>
          <c:showVal val="1"/>
          <c:showCatName val="0"/>
          <c:showSerName val="0"/>
          <c:showPercent val="0"/>
          <c:showBubbleSize val="0"/>
        </c:dLbls>
        <c:gapWidth val="60"/>
        <c:overlap val="25"/>
        <c:axId val="171779056"/>
        <c:axId val="171779472"/>
      </c:barChart>
      <c:catAx>
        <c:axId val="1717790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cap="none" spc="20" normalizeH="0" baseline="0">
                <a:solidFill>
                  <a:schemeClr val="tx1">
                    <a:lumMod val="65000"/>
                    <a:lumOff val="35000"/>
                  </a:schemeClr>
                </a:solidFill>
                <a:latin typeface="+mn-lt"/>
                <a:ea typeface="+mn-ea"/>
                <a:cs typeface="+mn-cs"/>
              </a:defRPr>
            </a:pPr>
            <a:endParaRPr lang="en-US"/>
          </a:p>
        </c:txPr>
        <c:crossAx val="171779472"/>
        <c:crosses val="autoZero"/>
        <c:auto val="1"/>
        <c:lblAlgn val="ctr"/>
        <c:lblOffset val="100"/>
        <c:noMultiLvlLbl val="0"/>
      </c:catAx>
      <c:valAx>
        <c:axId val="171779472"/>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GB" sz="800" b="0" dirty="0"/>
                  <a:t>Revenue in billion</a:t>
                </a:r>
                <a:r>
                  <a:rPr lang="en-GB" sz="800" b="0" baseline="0" dirty="0"/>
                  <a:t> dollars</a:t>
                </a:r>
                <a:endParaRPr lang="en-GB" sz="800" b="0" dirty="0"/>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spc="20" baseline="0">
                <a:solidFill>
                  <a:schemeClr val="tx1">
                    <a:lumMod val="65000"/>
                    <a:lumOff val="35000"/>
                  </a:schemeClr>
                </a:solidFill>
                <a:latin typeface="+mn-lt"/>
                <a:ea typeface="+mn-ea"/>
                <a:cs typeface="+mn-cs"/>
              </a:defRPr>
            </a:pPr>
            <a:endParaRPr lang="en-US"/>
          </a:p>
        </c:txPr>
        <c:crossAx val="171779056"/>
        <c:crosses val="autoZero"/>
        <c:crossBetween val="between"/>
        <c:majorUnit val="10"/>
      </c:valAx>
      <c:spPr>
        <a:noFill/>
        <a:ln>
          <a:noFill/>
        </a:ln>
        <a:effectLst/>
      </c:spPr>
    </c:plotArea>
    <c:legend>
      <c:legendPos val="t"/>
      <c:legendEntry>
        <c:idx val="1"/>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'Resource Usage'!$D$2</c:f>
              <c:strCache>
                <c:ptCount val="1"/>
                <c:pt idx="0">
                  <c:v>DESKTOP</c:v>
                </c:pt>
              </c:strCache>
            </c:strRef>
          </c:tx>
          <c:spPr>
            <a:solidFill>
              <a:schemeClr val="accent5">
                <a:lumMod val="75000"/>
              </a:schemeClr>
            </a:solidFill>
            <a:ln>
              <a:noFill/>
            </a:ln>
            <a:effectLst/>
          </c:spPr>
          <c:invertIfNegative val="0"/>
          <c:cat>
            <c:numRef>
              <c:f>'Resource Usage'!$J$3:$J$22</c:f>
              <c:numCache>
                <c:formatCode>General</c:formatCode>
                <c:ptCount val="20"/>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pt idx="19">
                  <c:v>7500</c:v>
                </c:pt>
              </c:numCache>
            </c:numRef>
          </c:cat>
          <c:val>
            <c:numRef>
              <c:f>'Resource Usage'!$D$3:$D$22</c:f>
              <c:numCache>
                <c:formatCode>General</c:formatCode>
                <c:ptCount val="20"/>
                <c:pt idx="0">
                  <c:v>10.224</c:v>
                </c:pt>
                <c:pt idx="1">
                  <c:v>12.329000000000001</c:v>
                </c:pt>
                <c:pt idx="2">
                  <c:v>10.224</c:v>
                </c:pt>
                <c:pt idx="3">
                  <c:v>10.523999999999999</c:v>
                </c:pt>
                <c:pt idx="4">
                  <c:v>14.847</c:v>
                </c:pt>
                <c:pt idx="5">
                  <c:v>18.943999999999999</c:v>
                </c:pt>
                <c:pt idx="6">
                  <c:v>23.53</c:v>
                </c:pt>
                <c:pt idx="7">
                  <c:v>11.878</c:v>
                </c:pt>
                <c:pt idx="8">
                  <c:v>15.862</c:v>
                </c:pt>
                <c:pt idx="9">
                  <c:v>36.46</c:v>
                </c:pt>
                <c:pt idx="10">
                  <c:v>23.303999999999998</c:v>
                </c:pt>
                <c:pt idx="11">
                  <c:v>11.427</c:v>
                </c:pt>
                <c:pt idx="12">
                  <c:v>15.486000000000001</c:v>
                </c:pt>
                <c:pt idx="13">
                  <c:v>20.222000000000001</c:v>
                </c:pt>
                <c:pt idx="14">
                  <c:v>10.224</c:v>
                </c:pt>
                <c:pt idx="15">
                  <c:v>16.838999999999999</c:v>
                </c:pt>
                <c:pt idx="16">
                  <c:v>17.29</c:v>
                </c:pt>
                <c:pt idx="17">
                  <c:v>70.363</c:v>
                </c:pt>
                <c:pt idx="18">
                  <c:v>73.971999999999994</c:v>
                </c:pt>
                <c:pt idx="19">
                  <c:v>79.685000000000002</c:v>
                </c:pt>
              </c:numCache>
            </c:numRef>
          </c:val>
          <c:extLst>
            <c:ext xmlns:c16="http://schemas.microsoft.com/office/drawing/2014/chart" uri="{C3380CC4-5D6E-409C-BE32-E72D297353CC}">
              <c16:uniqueId val="{00000000-DDF1-4B45-AEA2-6EAB8E5B668A}"/>
            </c:ext>
          </c:extLst>
        </c:ser>
        <c:ser>
          <c:idx val="1"/>
          <c:order val="1"/>
          <c:tx>
            <c:strRef>
              <c:f>'Resource Usage'!$E$2</c:f>
              <c:strCache>
                <c:ptCount val="1"/>
                <c:pt idx="0">
                  <c:v>SERVER</c:v>
                </c:pt>
              </c:strCache>
            </c:strRef>
          </c:tx>
          <c:spPr>
            <a:solidFill>
              <a:schemeClr val="accent2"/>
            </a:solidFill>
            <a:ln>
              <a:noFill/>
            </a:ln>
            <a:effectLst/>
          </c:spPr>
          <c:invertIfNegative val="0"/>
          <c:cat>
            <c:numRef>
              <c:f>'Resource Usage'!$J$3:$J$22</c:f>
              <c:numCache>
                <c:formatCode>General</c:formatCode>
                <c:ptCount val="20"/>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pt idx="19">
                  <c:v>7500</c:v>
                </c:pt>
              </c:numCache>
            </c:numRef>
          </c:cat>
          <c:val>
            <c:numRef>
              <c:f>'Resource Usage'!$E$3:$E$22</c:f>
              <c:numCache>
                <c:formatCode>General</c:formatCode>
                <c:ptCount val="20"/>
                <c:pt idx="0">
                  <c:v>5.5869999999999997</c:v>
                </c:pt>
                <c:pt idx="1">
                  <c:v>8.0519999999999996</c:v>
                </c:pt>
                <c:pt idx="2">
                  <c:v>15.446999999999999</c:v>
                </c:pt>
                <c:pt idx="3">
                  <c:v>19.884</c:v>
                </c:pt>
                <c:pt idx="4">
                  <c:v>19.760999999999999</c:v>
                </c:pt>
                <c:pt idx="5">
                  <c:v>19.884</c:v>
                </c:pt>
                <c:pt idx="6">
                  <c:v>19.637</c:v>
                </c:pt>
                <c:pt idx="7">
                  <c:v>38.781999999999996</c:v>
                </c:pt>
                <c:pt idx="8">
                  <c:v>39.027999999999999</c:v>
                </c:pt>
                <c:pt idx="9">
                  <c:v>19.143999999999998</c:v>
                </c:pt>
                <c:pt idx="10">
                  <c:v>39.274999999999999</c:v>
                </c:pt>
                <c:pt idx="11">
                  <c:v>59.652000000000001</c:v>
                </c:pt>
                <c:pt idx="12">
                  <c:v>59.652000000000001</c:v>
                </c:pt>
                <c:pt idx="13">
                  <c:v>58.911999999999999</c:v>
                </c:pt>
                <c:pt idx="14">
                  <c:v>76.578000000000003</c:v>
                </c:pt>
                <c:pt idx="15">
                  <c:v>73.62</c:v>
                </c:pt>
                <c:pt idx="16">
                  <c:v>78.057000000000002</c:v>
                </c:pt>
                <c:pt idx="17">
                  <c:v>18.405000000000001</c:v>
                </c:pt>
                <c:pt idx="18">
                  <c:v>19.390999999999998</c:v>
                </c:pt>
                <c:pt idx="19">
                  <c:v>17.911999999999999</c:v>
                </c:pt>
              </c:numCache>
            </c:numRef>
          </c:val>
          <c:extLst>
            <c:ext xmlns:c16="http://schemas.microsoft.com/office/drawing/2014/chart" uri="{C3380CC4-5D6E-409C-BE32-E72D297353CC}">
              <c16:uniqueId val="{00000001-DDF1-4B45-AEA2-6EAB8E5B668A}"/>
            </c:ext>
          </c:extLst>
        </c:ser>
        <c:dLbls>
          <c:showLegendKey val="0"/>
          <c:showVal val="0"/>
          <c:showCatName val="0"/>
          <c:showSerName val="0"/>
          <c:showPercent val="0"/>
          <c:showBubbleSize val="0"/>
        </c:dLbls>
        <c:gapWidth val="219"/>
        <c:overlap val="-27"/>
        <c:axId val="870792976"/>
        <c:axId val="870793392"/>
      </c:barChart>
      <c:catAx>
        <c:axId val="8707929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Application Size (Passmark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793392"/>
        <c:crosses val="autoZero"/>
        <c:auto val="1"/>
        <c:lblAlgn val="ctr"/>
        <c:lblOffset val="100"/>
        <c:noMultiLvlLbl val="0"/>
      </c:catAx>
      <c:valAx>
        <c:axId val="870793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Resource Usage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79297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a:glow rad="228600">
        <a:schemeClr val="tx1">
          <a:alpha val="40000"/>
        </a:schemeClr>
      </a:glow>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'Resource Usage'!$G$2</c:f>
              <c:strCache>
                <c:ptCount val="1"/>
                <c:pt idx="0">
                  <c:v>DESKTOP</c:v>
                </c:pt>
              </c:strCache>
            </c:strRef>
          </c:tx>
          <c:spPr>
            <a:solidFill>
              <a:schemeClr val="accent5">
                <a:lumMod val="75000"/>
              </a:schemeClr>
            </a:solidFill>
            <a:ln>
              <a:noFill/>
            </a:ln>
            <a:effectLst/>
          </c:spPr>
          <c:invertIfNegative val="0"/>
          <c:cat>
            <c:numRef>
              <c:f>'Resource Usage'!$J$3:$J$21</c:f>
              <c:numCache>
                <c:formatCode>General</c:formatCode>
                <c:ptCount val="19"/>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numCache>
            </c:numRef>
          </c:cat>
          <c:val>
            <c:numRef>
              <c:f>'Resource Usage'!$G$3:$G$21</c:f>
              <c:numCache>
                <c:formatCode>General</c:formatCode>
                <c:ptCount val="19"/>
                <c:pt idx="0">
                  <c:v>56.338000000000001</c:v>
                </c:pt>
                <c:pt idx="1">
                  <c:v>83.424000000000007</c:v>
                </c:pt>
                <c:pt idx="2">
                  <c:v>29.251999999999999</c:v>
                </c:pt>
                <c:pt idx="3">
                  <c:v>29.251999999999999</c:v>
                </c:pt>
                <c:pt idx="4">
                  <c:v>29.251999999999999</c:v>
                </c:pt>
                <c:pt idx="5">
                  <c:v>29.251999999999999</c:v>
                </c:pt>
                <c:pt idx="6">
                  <c:v>29.251999999999999</c:v>
                </c:pt>
                <c:pt idx="7">
                  <c:v>29.251999999999999</c:v>
                </c:pt>
                <c:pt idx="8">
                  <c:v>29.251999999999999</c:v>
                </c:pt>
                <c:pt idx="9">
                  <c:v>29.251999999999999</c:v>
                </c:pt>
                <c:pt idx="10">
                  <c:v>29.251999999999999</c:v>
                </c:pt>
                <c:pt idx="11">
                  <c:v>29.251999999999999</c:v>
                </c:pt>
                <c:pt idx="12">
                  <c:v>29.251999999999999</c:v>
                </c:pt>
                <c:pt idx="13">
                  <c:v>29.251999999999999</c:v>
                </c:pt>
                <c:pt idx="14">
                  <c:v>29.251999999999999</c:v>
                </c:pt>
                <c:pt idx="15">
                  <c:v>29.251999999999999</c:v>
                </c:pt>
                <c:pt idx="16">
                  <c:v>29.251999999999999</c:v>
                </c:pt>
                <c:pt idx="17">
                  <c:v>29.251999999999999</c:v>
                </c:pt>
                <c:pt idx="18">
                  <c:v>29.251999999999999</c:v>
                </c:pt>
              </c:numCache>
            </c:numRef>
          </c:val>
          <c:extLst>
            <c:ext xmlns:c16="http://schemas.microsoft.com/office/drawing/2014/chart" uri="{C3380CC4-5D6E-409C-BE32-E72D297353CC}">
              <c16:uniqueId val="{00000000-BCE1-4595-8BA8-208866FF2FA1}"/>
            </c:ext>
          </c:extLst>
        </c:ser>
        <c:ser>
          <c:idx val="1"/>
          <c:order val="1"/>
          <c:tx>
            <c:strRef>
              <c:f>'Resource Usage'!$H$2</c:f>
              <c:strCache>
                <c:ptCount val="1"/>
                <c:pt idx="0">
                  <c:v>SERVER</c:v>
                </c:pt>
              </c:strCache>
            </c:strRef>
          </c:tx>
          <c:spPr>
            <a:solidFill>
              <a:schemeClr val="accent2"/>
            </a:solidFill>
            <a:ln>
              <a:noFill/>
            </a:ln>
            <a:effectLst/>
          </c:spPr>
          <c:invertIfNegative val="0"/>
          <c:cat>
            <c:numRef>
              <c:f>'Resource Usage'!$J$3:$J$21</c:f>
              <c:numCache>
                <c:formatCode>General</c:formatCode>
                <c:ptCount val="19"/>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numCache>
            </c:numRef>
          </c:cat>
          <c:val>
            <c:numRef>
              <c:f>'Resource Usage'!$H$3:$H$21</c:f>
              <c:numCache>
                <c:formatCode>General</c:formatCode>
                <c:ptCount val="19"/>
                <c:pt idx="0">
                  <c:v>0</c:v>
                </c:pt>
                <c:pt idx="1">
                  <c:v>0</c:v>
                </c:pt>
                <c:pt idx="2">
                  <c:v>15.446999999999999</c:v>
                </c:pt>
                <c:pt idx="3">
                  <c:v>21.033999999999999</c:v>
                </c:pt>
                <c:pt idx="4">
                  <c:v>25.963999999999999</c:v>
                </c:pt>
                <c:pt idx="5">
                  <c:v>30.893999999999998</c:v>
                </c:pt>
                <c:pt idx="6">
                  <c:v>35.823999999999998</c:v>
                </c:pt>
                <c:pt idx="7">
                  <c:v>41.411000000000001</c:v>
                </c:pt>
                <c:pt idx="8">
                  <c:v>46.341000000000001</c:v>
                </c:pt>
                <c:pt idx="9">
                  <c:v>51.271000000000001</c:v>
                </c:pt>
                <c:pt idx="10">
                  <c:v>56.201000000000001</c:v>
                </c:pt>
                <c:pt idx="11">
                  <c:v>61.787999999999997</c:v>
                </c:pt>
                <c:pt idx="12">
                  <c:v>66.718000000000004</c:v>
                </c:pt>
                <c:pt idx="13">
                  <c:v>71.647999999999996</c:v>
                </c:pt>
                <c:pt idx="14">
                  <c:v>76.578000000000003</c:v>
                </c:pt>
                <c:pt idx="15">
                  <c:v>82.165000000000006</c:v>
                </c:pt>
                <c:pt idx="16">
                  <c:v>87.094999999999999</c:v>
                </c:pt>
                <c:pt idx="17">
                  <c:v>92.025000000000006</c:v>
                </c:pt>
                <c:pt idx="18">
                  <c:v>96.954999999999998</c:v>
                </c:pt>
              </c:numCache>
            </c:numRef>
          </c:val>
          <c:extLst>
            <c:ext xmlns:c16="http://schemas.microsoft.com/office/drawing/2014/chart" uri="{C3380CC4-5D6E-409C-BE32-E72D297353CC}">
              <c16:uniqueId val="{00000001-BCE1-4595-8BA8-208866FF2FA1}"/>
            </c:ext>
          </c:extLst>
        </c:ser>
        <c:dLbls>
          <c:showLegendKey val="0"/>
          <c:showVal val="0"/>
          <c:showCatName val="0"/>
          <c:showSerName val="0"/>
          <c:showPercent val="0"/>
          <c:showBubbleSize val="0"/>
        </c:dLbls>
        <c:gapWidth val="219"/>
        <c:overlap val="-27"/>
        <c:axId val="1240307536"/>
        <c:axId val="1240307952"/>
      </c:barChart>
      <c:catAx>
        <c:axId val="12403075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Application</a:t>
                </a:r>
                <a:r>
                  <a:rPr lang="en-US" baseline="0" dirty="0"/>
                  <a:t> Size (</a:t>
                </a:r>
                <a:r>
                  <a:rPr lang="en-US" baseline="0" dirty="0" err="1"/>
                  <a:t>Passmark</a:t>
                </a:r>
                <a:r>
                  <a:rPr lang="en-US" baseline="0" dirty="0"/>
                  <a:t> Score)</a:t>
                </a:r>
                <a:endParaRPr lang="en-GB"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0307952"/>
        <c:crosses val="autoZero"/>
        <c:auto val="1"/>
        <c:lblAlgn val="ctr"/>
        <c:lblOffset val="100"/>
        <c:noMultiLvlLbl val="0"/>
      </c:catAx>
      <c:valAx>
        <c:axId val="12403079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Resource Usage (%)</a:t>
                </a:r>
                <a:endParaRPr lang="en-GB"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03075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a:glow rad="228600">
        <a:schemeClr val="tx1">
          <a:alpha val="40000"/>
        </a:schemeClr>
      </a:glow>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POWER CONSUMPTION ON APPLICATION SIZE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'APP SIZE'!$B$10</c:f>
              <c:strCache>
                <c:ptCount val="1"/>
                <c:pt idx="0">
                  <c:v>ORIGINAL</c:v>
                </c:pt>
              </c:strCache>
            </c:strRef>
          </c:tx>
          <c:spPr>
            <a:solidFill>
              <a:srgbClr val="FF7171"/>
            </a:solidFill>
            <a:ln>
              <a:noFill/>
            </a:ln>
            <a:effectLst/>
          </c:spPr>
          <c:invertIfNegative val="0"/>
          <c:cat>
            <c:numRef>
              <c:f>'APP SIZE'!$C$9:$L$9</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'APP SIZE'!$C$10:$L$10</c:f>
              <c:numCache>
                <c:formatCode>0</c:formatCode>
                <c:ptCount val="10"/>
                <c:pt idx="0">
                  <c:v>840.099999999999</c:v>
                </c:pt>
                <c:pt idx="1">
                  <c:v>892.29999999999905</c:v>
                </c:pt>
                <c:pt idx="2">
                  <c:v>959.49999999999898</c:v>
                </c:pt>
                <c:pt idx="3">
                  <c:v>1044.0999999999899</c:v>
                </c:pt>
                <c:pt idx="4">
                  <c:v>1136.49999999999</c:v>
                </c:pt>
                <c:pt idx="5">
                  <c:v>1207.49999999999</c:v>
                </c:pt>
                <c:pt idx="6">
                  <c:v>1251.69999999999</c:v>
                </c:pt>
                <c:pt idx="7">
                  <c:v>1261.0999999999899</c:v>
                </c:pt>
                <c:pt idx="8">
                  <c:v>1252.69999999999</c:v>
                </c:pt>
                <c:pt idx="9">
                  <c:v>1273.49999999999</c:v>
                </c:pt>
              </c:numCache>
            </c:numRef>
          </c:val>
          <c:extLst>
            <c:ext xmlns:c16="http://schemas.microsoft.com/office/drawing/2014/chart" uri="{C3380CC4-5D6E-409C-BE32-E72D297353CC}">
              <c16:uniqueId val="{00000000-13EA-4CFA-A827-A42461E6A60A}"/>
            </c:ext>
          </c:extLst>
        </c:ser>
        <c:ser>
          <c:idx val="1"/>
          <c:order val="1"/>
          <c:tx>
            <c:strRef>
              <c:f>'APP SIZE'!$B$11</c:f>
              <c:strCache>
                <c:ptCount val="1"/>
                <c:pt idx="0">
                  <c:v>OPTIMIZED</c:v>
                </c:pt>
              </c:strCache>
            </c:strRef>
          </c:tx>
          <c:spPr>
            <a:solidFill>
              <a:srgbClr val="92D050"/>
            </a:solidFill>
            <a:ln>
              <a:noFill/>
            </a:ln>
            <a:effectLst/>
          </c:spPr>
          <c:invertIfNegative val="0"/>
          <c:cat>
            <c:numRef>
              <c:f>'APP SIZE'!$C$9:$L$9</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'APP SIZE'!$C$11:$L$11</c:f>
              <c:numCache>
                <c:formatCode>0</c:formatCode>
                <c:ptCount val="10"/>
                <c:pt idx="0">
                  <c:v>825.83999999999901</c:v>
                </c:pt>
                <c:pt idx="1">
                  <c:v>875.57999999999902</c:v>
                </c:pt>
                <c:pt idx="2">
                  <c:v>935.93999999999903</c:v>
                </c:pt>
                <c:pt idx="3">
                  <c:v>997.81</c:v>
                </c:pt>
                <c:pt idx="4">
                  <c:v>1054.5999999999899</c:v>
                </c:pt>
                <c:pt idx="5">
                  <c:v>1105.2</c:v>
                </c:pt>
                <c:pt idx="6">
                  <c:v>1147.0999999999899</c:v>
                </c:pt>
                <c:pt idx="7">
                  <c:v>1232.4000000000001</c:v>
                </c:pt>
                <c:pt idx="8">
                  <c:v>1252.69999999999</c:v>
                </c:pt>
                <c:pt idx="9">
                  <c:v>1273.49999999999</c:v>
                </c:pt>
              </c:numCache>
            </c:numRef>
          </c:val>
          <c:extLst>
            <c:ext xmlns:c16="http://schemas.microsoft.com/office/drawing/2014/chart" uri="{C3380CC4-5D6E-409C-BE32-E72D297353CC}">
              <c16:uniqueId val="{00000001-13EA-4CFA-A827-A42461E6A60A}"/>
            </c:ext>
          </c:extLst>
        </c:ser>
        <c:dLbls>
          <c:showLegendKey val="0"/>
          <c:showVal val="0"/>
          <c:showCatName val="0"/>
          <c:showSerName val="0"/>
          <c:showPercent val="0"/>
          <c:showBubbleSize val="0"/>
        </c:dLbls>
        <c:gapWidth val="150"/>
        <c:axId val="1438292656"/>
        <c:axId val="1438291408"/>
      </c:barChart>
      <c:catAx>
        <c:axId val="14382926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CUMULATIVE</a:t>
                </a:r>
                <a:r>
                  <a:rPr lang="en-GB" baseline="0"/>
                  <a:t> </a:t>
                </a:r>
                <a:r>
                  <a:rPr lang="en-GB"/>
                  <a:t>APPLICATION SIZE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8291408"/>
        <c:crosses val="autoZero"/>
        <c:auto val="1"/>
        <c:lblAlgn val="ctr"/>
        <c:lblOffset val="100"/>
        <c:noMultiLvlLbl val="0"/>
      </c:catAx>
      <c:valAx>
        <c:axId val="143829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CONSUMPTION (W)</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829265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GB" dirty="0">
                <a:solidFill>
                  <a:schemeClr val="tx1"/>
                </a:solidFill>
              </a:rPr>
              <a:t>PERCENTUAL CPU USAGE ON APPLICATION SIZE</a:t>
            </a:r>
          </a:p>
        </c:rich>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'APP SIZE'!$B$4</c:f>
              <c:strCache>
                <c:ptCount val="1"/>
                <c:pt idx="0">
                  <c:v>DESKTOP</c:v>
                </c:pt>
              </c:strCache>
            </c:strRef>
          </c:tx>
          <c:spPr>
            <a:ln w="19050" cap="rnd" cmpd="sng" algn="ctr">
              <a:solidFill>
                <a:schemeClr val="accent5">
                  <a:lumMod val="50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5">
                        <a:lumMod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'APP SIZE'!$C$3:$L$3</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'APP SIZE'!$C$4:$L$4</c:f>
              <c:numCache>
                <c:formatCode>0.0</c:formatCode>
                <c:ptCount val="10"/>
                <c:pt idx="0">
                  <c:v>14.5875</c:v>
                </c:pt>
                <c:pt idx="1">
                  <c:v>23.925000000000001</c:v>
                </c:pt>
                <c:pt idx="2">
                  <c:v>23.25</c:v>
                </c:pt>
                <c:pt idx="3">
                  <c:v>7.9999999999999902</c:v>
                </c:pt>
                <c:pt idx="4">
                  <c:v>5.25</c:v>
                </c:pt>
                <c:pt idx="5">
                  <c:v>5.25</c:v>
                </c:pt>
                <c:pt idx="6">
                  <c:v>5.25</c:v>
                </c:pt>
                <c:pt idx="7">
                  <c:v>5.25</c:v>
                </c:pt>
                <c:pt idx="8">
                  <c:v>77.25</c:v>
                </c:pt>
                <c:pt idx="9">
                  <c:v>98.624999999999901</c:v>
                </c:pt>
              </c:numCache>
            </c:numRef>
          </c:val>
          <c:smooth val="0"/>
          <c:extLst>
            <c:ext xmlns:c16="http://schemas.microsoft.com/office/drawing/2014/chart" uri="{C3380CC4-5D6E-409C-BE32-E72D297353CC}">
              <c16:uniqueId val="{00000000-10BD-4C89-A1A7-6E98FB572B12}"/>
            </c:ext>
          </c:extLst>
        </c:ser>
        <c:ser>
          <c:idx val="1"/>
          <c:order val="1"/>
          <c:tx>
            <c:strRef>
              <c:f>'APP SIZE'!$B$5</c:f>
              <c:strCache>
                <c:ptCount val="1"/>
                <c:pt idx="0">
                  <c:v>SERVER</c:v>
                </c:pt>
              </c:strCache>
            </c:strRef>
          </c:tx>
          <c:spPr>
            <a:ln w="19050" cap="rnd" cmpd="sng" algn="ctr">
              <a:solidFill>
                <a:srgbClr val="E4761C"/>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E4761C"/>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'APP SIZE'!$C$3:$L$3</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'APP SIZE'!$C$5:$L$5</c:f>
              <c:numCache>
                <c:formatCode>0.0</c:formatCode>
                <c:ptCount val="10"/>
                <c:pt idx="0">
                  <c:v>2.8214285714285698</c:v>
                </c:pt>
                <c:pt idx="1">
                  <c:v>2.8214285714285698</c:v>
                </c:pt>
                <c:pt idx="2">
                  <c:v>7.1749999999999901</c:v>
                </c:pt>
                <c:pt idx="3">
                  <c:v>22.321428571428498</c:v>
                </c:pt>
                <c:pt idx="4">
                  <c:v>32.017857142857103</c:v>
                </c:pt>
                <c:pt idx="5">
                  <c:v>35.321428571428498</c:v>
                </c:pt>
                <c:pt idx="6">
                  <c:v>42.071428571428498</c:v>
                </c:pt>
                <c:pt idx="7">
                  <c:v>51.428571428571402</c:v>
                </c:pt>
                <c:pt idx="8">
                  <c:v>2.8214285714285698</c:v>
                </c:pt>
                <c:pt idx="9">
                  <c:v>2.8214285714285698</c:v>
                </c:pt>
              </c:numCache>
            </c:numRef>
          </c:val>
          <c:smooth val="0"/>
          <c:extLst>
            <c:ext xmlns:c16="http://schemas.microsoft.com/office/drawing/2014/chart" uri="{C3380CC4-5D6E-409C-BE32-E72D297353CC}">
              <c16:uniqueId val="{00000001-10BD-4C89-A1A7-6E98FB572B12}"/>
            </c:ext>
          </c:extLst>
        </c:ser>
        <c:dLbls>
          <c:dLblPos val="ctr"/>
          <c:showLegendKey val="0"/>
          <c:showVal val="1"/>
          <c:showCatName val="0"/>
          <c:showSerName val="0"/>
          <c:showPercent val="0"/>
          <c:showBubbleSize val="0"/>
        </c:dLbls>
        <c:marker val="1"/>
        <c:smooth val="0"/>
        <c:axId val="1638755136"/>
        <c:axId val="1638754720"/>
      </c:lineChart>
      <c:catAx>
        <c:axId val="1638755136"/>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GB"/>
                  <a:t>CUMULATIVE APPLICATION SIZE (%)</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1638754720"/>
        <c:crosses val="autoZero"/>
        <c:auto val="1"/>
        <c:lblAlgn val="ctr"/>
        <c:lblOffset val="100"/>
        <c:noMultiLvlLbl val="0"/>
      </c:catAx>
      <c:valAx>
        <c:axId val="1638754720"/>
        <c:scaling>
          <c:orientation val="minMax"/>
          <c:max val="100"/>
        </c:scaling>
        <c:delete val="0"/>
        <c:axPos val="l"/>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GB"/>
                  <a:t>CPU USAGE (%)</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1638755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PERCENTUAL POWER CONSUMPTION SAVINGS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ONE APPLICATION</c:v>
          </c:tx>
          <c:spPr>
            <a:ln w="28575" cap="rnd">
              <a:solidFill>
                <a:srgbClr val="E4761C"/>
              </a:solidFill>
              <a:round/>
            </a:ln>
            <a:effectLst/>
          </c:spPr>
          <c:marker>
            <c:symbol val="none"/>
          </c:marker>
          <c:cat>
            <c:numRef>
              <c:f>'APP SIZE'!$C$15:$L$15</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'APP SIZE'!$C$16:$L$16</c:f>
              <c:numCache>
                <c:formatCode>0.00</c:formatCode>
                <c:ptCount val="10"/>
                <c:pt idx="0">
                  <c:v>1.6974169741697427</c:v>
                </c:pt>
                <c:pt idx="1">
                  <c:v>1.8738092569763583</c:v>
                </c:pt>
                <c:pt idx="2">
                  <c:v>2.4554455445544523</c:v>
                </c:pt>
                <c:pt idx="3">
                  <c:v>4.433483382816819</c:v>
                </c:pt>
                <c:pt idx="4">
                  <c:v>7.206335239771299</c:v>
                </c:pt>
                <c:pt idx="5">
                  <c:v>8.4720496894402331</c:v>
                </c:pt>
                <c:pt idx="6">
                  <c:v>8.3566349764321313</c:v>
                </c:pt>
                <c:pt idx="7">
                  <c:v>2.2757909761311588</c:v>
                </c:pt>
                <c:pt idx="8">
                  <c:v>0</c:v>
                </c:pt>
                <c:pt idx="9">
                  <c:v>0</c:v>
                </c:pt>
              </c:numCache>
            </c:numRef>
          </c:val>
          <c:smooth val="0"/>
          <c:extLst>
            <c:ext xmlns:c16="http://schemas.microsoft.com/office/drawing/2014/chart" uri="{C3380CC4-5D6E-409C-BE32-E72D297353CC}">
              <c16:uniqueId val="{00000000-75D1-4483-8000-355F7178845A}"/>
            </c:ext>
          </c:extLst>
        </c:ser>
        <c:ser>
          <c:idx val="1"/>
          <c:order val="1"/>
          <c:tx>
            <c:v>TWO APPLICATIONS</c:v>
          </c:tx>
          <c:spPr>
            <a:ln w="28575" cap="rnd">
              <a:solidFill>
                <a:schemeClr val="accent6">
                  <a:lumMod val="60000"/>
                  <a:lumOff val="40000"/>
                </a:schemeClr>
              </a:solidFill>
              <a:round/>
            </a:ln>
            <a:effectLst/>
          </c:spPr>
          <c:marker>
            <c:symbol val="none"/>
          </c:marker>
          <c:cat>
            <c:numRef>
              <c:f>'APP SIZE'!$C$15:$L$15</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'APP NUMBER'!$C$16:$L$16</c:f>
              <c:numCache>
                <c:formatCode>0.00</c:formatCode>
                <c:ptCount val="10"/>
                <c:pt idx="0">
                  <c:v>1.6974169741697427</c:v>
                </c:pt>
                <c:pt idx="1">
                  <c:v>1.8738092569763583</c:v>
                </c:pt>
                <c:pt idx="2">
                  <c:v>2.5106826472120956</c:v>
                </c:pt>
                <c:pt idx="3">
                  <c:v>5.3207511200068147</c:v>
                </c:pt>
                <c:pt idx="4">
                  <c:v>7.9388239430421654</c:v>
                </c:pt>
                <c:pt idx="5">
                  <c:v>9.3192546583851676</c:v>
                </c:pt>
                <c:pt idx="6">
                  <c:v>8.3566349764313319</c:v>
                </c:pt>
                <c:pt idx="7">
                  <c:v>2.7476013004512043</c:v>
                </c:pt>
                <c:pt idx="8">
                  <c:v>1.1974135865737024E-2</c:v>
                </c:pt>
                <c:pt idx="9">
                  <c:v>0</c:v>
                </c:pt>
              </c:numCache>
            </c:numRef>
          </c:val>
          <c:smooth val="0"/>
          <c:extLst>
            <c:ext xmlns:c16="http://schemas.microsoft.com/office/drawing/2014/chart" uri="{C3380CC4-5D6E-409C-BE32-E72D297353CC}">
              <c16:uniqueId val="{00000001-75D1-4483-8000-355F7178845A}"/>
            </c:ext>
          </c:extLst>
        </c:ser>
        <c:dLbls>
          <c:showLegendKey val="0"/>
          <c:showVal val="0"/>
          <c:showCatName val="0"/>
          <c:showSerName val="0"/>
          <c:showPercent val="0"/>
          <c:showBubbleSize val="0"/>
        </c:dLbls>
        <c:smooth val="0"/>
        <c:axId val="1788543520"/>
        <c:axId val="1788543936"/>
      </c:lineChart>
      <c:catAx>
        <c:axId val="17885435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CUMULATIVE APPLICATION SIZE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8543936"/>
        <c:crosses val="autoZero"/>
        <c:auto val="1"/>
        <c:lblAlgn val="ctr"/>
        <c:lblOffset val="100"/>
        <c:noMultiLvlLbl val="0"/>
      </c:catAx>
      <c:valAx>
        <c:axId val="17885439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CONSUMPTION SAVINGS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85435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Server consumption</c:v>
                </c:pt>
              </c:strCache>
            </c:strRef>
          </c:tx>
          <c:spPr>
            <a:pattFill prst="narHorz">
              <a:fgClr>
                <a:schemeClr val="accent4"/>
              </a:fgClr>
              <a:bgClr>
                <a:schemeClr val="accent4">
                  <a:lumMod val="20000"/>
                  <a:lumOff val="80000"/>
                </a:schemeClr>
              </a:bgClr>
            </a:pattFill>
            <a:ln>
              <a:noFill/>
            </a:ln>
            <a:effectLst>
              <a:innerShdw blurRad="114300">
                <a:schemeClr val="accent4"/>
              </a:innerShdw>
            </a:effectLst>
          </c:spPr>
          <c:invertIfNegative val="0"/>
          <c:cat>
            <c:numRef>
              <c:f>Sheet1!$A$2:$A$30</c:f>
              <c:numCache>
                <c:formatCode>General</c:formatCode>
                <c:ptCount val="2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numCache>
            </c:numRef>
          </c:cat>
          <c:val>
            <c:numRef>
              <c:f>Sheet1!$B$2:$B$30</c:f>
              <c:numCache>
                <c:formatCode>General</c:formatCode>
                <c:ptCount val="29"/>
                <c:pt idx="0">
                  <c:v>25</c:v>
                </c:pt>
                <c:pt idx="1">
                  <c:v>42</c:v>
                </c:pt>
                <c:pt idx="2">
                  <c:v>51</c:v>
                </c:pt>
                <c:pt idx="3">
                  <c:v>59</c:v>
                </c:pt>
                <c:pt idx="4">
                  <c:v>65</c:v>
                </c:pt>
                <c:pt idx="5">
                  <c:v>69</c:v>
                </c:pt>
                <c:pt idx="6">
                  <c:v>67</c:v>
                </c:pt>
                <c:pt idx="7">
                  <c:v>68</c:v>
                </c:pt>
                <c:pt idx="8">
                  <c:v>70</c:v>
                </c:pt>
                <c:pt idx="9">
                  <c:v>73</c:v>
                </c:pt>
                <c:pt idx="10">
                  <c:v>75</c:v>
                </c:pt>
                <c:pt idx="11">
                  <c:v>77</c:v>
                </c:pt>
                <c:pt idx="12">
                  <c:v>79</c:v>
                </c:pt>
                <c:pt idx="13">
                  <c:v>82</c:v>
                </c:pt>
                <c:pt idx="14">
                  <c:v>84</c:v>
                </c:pt>
                <c:pt idx="15">
                  <c:v>88</c:v>
                </c:pt>
                <c:pt idx="16">
                  <c:v>91</c:v>
                </c:pt>
                <c:pt idx="17">
                  <c:v>95</c:v>
                </c:pt>
                <c:pt idx="18">
                  <c:v>100</c:v>
                </c:pt>
                <c:pt idx="19">
                  <c:v>105</c:v>
                </c:pt>
                <c:pt idx="20">
                  <c:v>110</c:v>
                </c:pt>
                <c:pt idx="21">
                  <c:v>115</c:v>
                </c:pt>
                <c:pt idx="22">
                  <c:v>120</c:v>
                </c:pt>
                <c:pt idx="23">
                  <c:v>125</c:v>
                </c:pt>
                <c:pt idx="24">
                  <c:v>131</c:v>
                </c:pt>
                <c:pt idx="25">
                  <c:v>137</c:v>
                </c:pt>
                <c:pt idx="26">
                  <c:v>142</c:v>
                </c:pt>
                <c:pt idx="27">
                  <c:v>146</c:v>
                </c:pt>
                <c:pt idx="28">
                  <c:v>151</c:v>
                </c:pt>
              </c:numCache>
            </c:numRef>
          </c:val>
          <c:extLst>
            <c:ext xmlns:c16="http://schemas.microsoft.com/office/drawing/2014/chart" uri="{C3380CC4-5D6E-409C-BE32-E72D297353CC}">
              <c16:uniqueId val="{00000000-EBC6-4441-B288-ED4CE76A9986}"/>
            </c:ext>
          </c:extLst>
        </c:ser>
        <c:dLbls>
          <c:showLegendKey val="0"/>
          <c:showVal val="0"/>
          <c:showCatName val="0"/>
          <c:showSerName val="0"/>
          <c:showPercent val="0"/>
          <c:showBubbleSize val="0"/>
        </c:dLbls>
        <c:gapWidth val="40"/>
        <c:overlap val="-22"/>
        <c:axId val="1687898463"/>
        <c:axId val="1687897631"/>
      </c:barChart>
      <c:catAx>
        <c:axId val="1687898463"/>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en-GB"/>
                  <a:t>CPU core</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7897631"/>
        <c:crosses val="autoZero"/>
        <c:auto val="1"/>
        <c:lblAlgn val="ctr"/>
        <c:lblOffset val="100"/>
        <c:noMultiLvlLbl val="0"/>
      </c:catAx>
      <c:valAx>
        <c:axId val="1687897631"/>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en-GB" dirty="0"/>
                  <a:t>Power </a:t>
                </a:r>
              </a:p>
              <a:p>
                <a:pPr>
                  <a:defRPr/>
                </a:pPr>
                <a:r>
                  <a:rPr lang="en-GB" dirty="0"/>
                  <a:t>consumption (W)</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78984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Server score</c:v>
                </c:pt>
              </c:strCache>
            </c:strRef>
          </c:tx>
          <c:spPr>
            <a:pattFill prst="narHorz">
              <a:fgClr>
                <a:schemeClr val="accent4"/>
              </a:fgClr>
              <a:bgClr>
                <a:schemeClr val="accent4">
                  <a:lumMod val="20000"/>
                  <a:lumOff val="80000"/>
                </a:schemeClr>
              </a:bgClr>
            </a:pattFill>
            <a:ln>
              <a:noFill/>
            </a:ln>
            <a:effectLst>
              <a:innerShdw blurRad="114300">
                <a:schemeClr val="accent4"/>
              </a:innerShdw>
            </a:effectLst>
          </c:spPr>
          <c:invertIfNegative val="0"/>
          <c:cat>
            <c:numRef>
              <c:f>Sheet1!$A$2:$A$30</c:f>
              <c:numCache>
                <c:formatCode>General</c:formatCode>
                <c:ptCount val="2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numCache>
            </c:numRef>
          </c:cat>
          <c:val>
            <c:numRef>
              <c:f>Sheet1!$B$2:$B$30</c:f>
              <c:numCache>
                <c:formatCode>General</c:formatCode>
                <c:ptCount val="29"/>
                <c:pt idx="0">
                  <c:v>0</c:v>
                </c:pt>
                <c:pt idx="1">
                  <c:v>1037.9988331346699</c:v>
                </c:pt>
                <c:pt idx="2">
                  <c:v>2057.0219783182902</c:v>
                </c:pt>
                <c:pt idx="3">
                  <c:v>3050.4849808403201</c:v>
                </c:pt>
                <c:pt idx="4">
                  <c:v>4022.40357545902</c:v>
                </c:pt>
                <c:pt idx="5">
                  <c:v>4964.0151841929601</c:v>
                </c:pt>
                <c:pt idx="6">
                  <c:v>5889.3292714148101</c:v>
                </c:pt>
                <c:pt idx="7">
                  <c:v>6784.5347637603199</c:v>
                </c:pt>
                <c:pt idx="8">
                  <c:v>7656.6305517158899</c:v>
                </c:pt>
                <c:pt idx="9">
                  <c:v>8515.4569072694903</c:v>
                </c:pt>
                <c:pt idx="10">
                  <c:v>9350.9896626247391</c:v>
                </c:pt>
                <c:pt idx="11">
                  <c:v>10167.680057281699</c:v>
                </c:pt>
                <c:pt idx="12">
                  <c:v>10963.889348044</c:v>
                </c:pt>
                <c:pt idx="13">
                  <c:v>11743.951909271</c:v>
                </c:pt>
                <c:pt idx="14">
                  <c:v>12477.765436846899</c:v>
                </c:pt>
                <c:pt idx="15">
                  <c:v>12806.88532634</c:v>
                </c:pt>
                <c:pt idx="16">
                  <c:v>13125.6028361504</c:v>
                </c:pt>
                <c:pt idx="17">
                  <c:v>13430.548008939701</c:v>
                </c:pt>
                <c:pt idx="18">
                  <c:v>13730.048737745399</c:v>
                </c:pt>
                <c:pt idx="19">
                  <c:v>14013.017010338999</c:v>
                </c:pt>
                <c:pt idx="20">
                  <c:v>14302.2097768233</c:v>
                </c:pt>
                <c:pt idx="21">
                  <c:v>14579.145212528399</c:v>
                </c:pt>
                <c:pt idx="22">
                  <c:v>14833.481238902799</c:v>
                </c:pt>
                <c:pt idx="23">
                  <c:v>15101.8277109913</c:v>
                </c:pt>
                <c:pt idx="24">
                  <c:v>15367.512422567301</c:v>
                </c:pt>
                <c:pt idx="25">
                  <c:v>15619.710702893301</c:v>
                </c:pt>
                <c:pt idx="26">
                  <c:v>15822.5541416466</c:v>
                </c:pt>
                <c:pt idx="27">
                  <c:v>16057.0215698052</c:v>
                </c:pt>
                <c:pt idx="28">
                  <c:v>16269.118803265101</c:v>
                </c:pt>
              </c:numCache>
            </c:numRef>
          </c:val>
          <c:extLst>
            <c:ext xmlns:c16="http://schemas.microsoft.com/office/drawing/2014/chart" uri="{C3380CC4-5D6E-409C-BE32-E72D297353CC}">
              <c16:uniqueId val="{00000000-6A19-4DDE-B8F2-5302CFC28A65}"/>
            </c:ext>
          </c:extLst>
        </c:ser>
        <c:dLbls>
          <c:showLegendKey val="0"/>
          <c:showVal val="0"/>
          <c:showCatName val="0"/>
          <c:showSerName val="0"/>
          <c:showPercent val="0"/>
          <c:showBubbleSize val="0"/>
        </c:dLbls>
        <c:gapWidth val="40"/>
        <c:overlap val="-22"/>
        <c:axId val="1679088303"/>
        <c:axId val="1679086639"/>
      </c:barChart>
      <c:catAx>
        <c:axId val="1679088303"/>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en-GB"/>
                  <a:t>CPU core</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9086639"/>
        <c:crosses val="autoZero"/>
        <c:auto val="1"/>
        <c:lblAlgn val="ctr"/>
        <c:lblOffset val="100"/>
        <c:noMultiLvlLbl val="0"/>
      </c:catAx>
      <c:valAx>
        <c:axId val="1679086639"/>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en-GB"/>
                  <a:t>Passmark score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908830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'server_performance (1)'!$C$1</c:f>
              <c:strCache>
                <c:ptCount val="1"/>
                <c:pt idx="0">
                  <c:v>performance</c:v>
                </c:pt>
              </c:strCache>
            </c:strRef>
          </c:tx>
          <c:spPr>
            <a:ln w="25400" cap="rnd">
              <a:solidFill>
                <a:schemeClr val="tx2">
                  <a:lumMod val="75000"/>
                </a:schemeClr>
              </a:solidFill>
              <a:round/>
            </a:ln>
            <a:effectLst/>
          </c:spPr>
          <c:marker>
            <c:symbol val="circle"/>
            <c:size val="5"/>
            <c:spPr>
              <a:solidFill>
                <a:schemeClr val="tx2">
                  <a:lumMod val="75000"/>
                </a:schemeClr>
              </a:solidFill>
              <a:ln w="9525">
                <a:solidFill>
                  <a:schemeClr val="tx2">
                    <a:lumMod val="75000"/>
                  </a:schemeClr>
                </a:solidFill>
              </a:ln>
              <a:effectLst/>
            </c:spPr>
          </c:marker>
          <c:xVal>
            <c:numRef>
              <c:f>'server_performance (1)'!$A$2:$A$114</c:f>
              <c:numCache>
                <c:formatCode>General</c:formatCode>
                <c:ptCount val="113"/>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numCache>
            </c:numRef>
          </c:xVal>
          <c:yVal>
            <c:numRef>
              <c:f>'server_performance (1)'!$C$2:$C$114</c:f>
              <c:numCache>
                <c:formatCode>0</c:formatCode>
                <c:ptCount val="113"/>
                <c:pt idx="0">
                  <c:v>0</c:v>
                </c:pt>
                <c:pt idx="1">
                  <c:v>1964.32748097946</c:v>
                </c:pt>
                <c:pt idx="2">
                  <c:v>3894.5836551190901</c:v>
                </c:pt>
                <c:pt idx="3">
                  <c:v>5709.2644599409996</c:v>
                </c:pt>
                <c:pt idx="4">
                  <c:v>7533.5608360238903</c:v>
                </c:pt>
                <c:pt idx="5">
                  <c:v>9158.32938261237</c:v>
                </c:pt>
                <c:pt idx="6">
                  <c:v>10680.863029739099</c:v>
                </c:pt>
                <c:pt idx="7">
                  <c:v>12237.345059203801</c:v>
                </c:pt>
                <c:pt idx="8">
                  <c:v>13876.230630789199</c:v>
                </c:pt>
                <c:pt idx="9">
                  <c:v>15332.7393848642</c:v>
                </c:pt>
                <c:pt idx="10">
                  <c:v>16695.422174642401</c:v>
                </c:pt>
                <c:pt idx="11">
                  <c:v>18177.617250216899</c:v>
                </c:pt>
                <c:pt idx="12">
                  <c:v>19627.3972451974</c:v>
                </c:pt>
                <c:pt idx="13">
                  <c:v>21057.835099588599</c:v>
                </c:pt>
                <c:pt idx="14">
                  <c:v>22415.850461414699</c:v>
                </c:pt>
                <c:pt idx="15">
                  <c:v>23742.998497854202</c:v>
                </c:pt>
                <c:pt idx="16">
                  <c:v>25085.1415831413</c:v>
                </c:pt>
                <c:pt idx="17">
                  <c:v>26341.171050732501</c:v>
                </c:pt>
                <c:pt idx="18">
                  <c:v>27529.6062006385</c:v>
                </c:pt>
                <c:pt idx="19">
                  <c:v>28693.714635830602</c:v>
                </c:pt>
                <c:pt idx="20">
                  <c:v>29853.151700871898</c:v>
                </c:pt>
                <c:pt idx="21">
                  <c:v>30973.063117416201</c:v>
                </c:pt>
                <c:pt idx="22">
                  <c:v>32035.285660051799</c:v>
                </c:pt>
                <c:pt idx="23">
                  <c:v>33009.132533779601</c:v>
                </c:pt>
                <c:pt idx="24">
                  <c:v>33977.683697103501</c:v>
                </c:pt>
                <c:pt idx="25">
                  <c:v>34806.404964691901</c:v>
                </c:pt>
                <c:pt idx="26">
                  <c:v>35676.471985441101</c:v>
                </c:pt>
                <c:pt idx="27">
                  <c:v>36493.716158187402</c:v>
                </c:pt>
                <c:pt idx="28">
                  <c:v>37320.695325952198</c:v>
                </c:pt>
                <c:pt idx="29">
                  <c:v>38014.171527671897</c:v>
                </c:pt>
                <c:pt idx="30">
                  <c:v>38661.723051197201</c:v>
                </c:pt>
                <c:pt idx="31">
                  <c:v>39334.7077158951</c:v>
                </c:pt>
                <c:pt idx="32">
                  <c:v>40001.045323124898</c:v>
                </c:pt>
                <c:pt idx="33">
                  <c:v>40366.863550299298</c:v>
                </c:pt>
                <c:pt idx="34">
                  <c:v>40751.005492695796</c:v>
                </c:pt>
                <c:pt idx="35">
                  <c:v>41221.478201477301</c:v>
                </c:pt>
                <c:pt idx="36">
                  <c:v>42001.402322088499</c:v>
                </c:pt>
                <c:pt idx="37">
                  <c:v>42506.4111462894</c:v>
                </c:pt>
                <c:pt idx="38">
                  <c:v>43171.596968423903</c:v>
                </c:pt>
                <c:pt idx="39">
                  <c:v>43581.333445146003</c:v>
                </c:pt>
                <c:pt idx="40">
                  <c:v>44084.930356623998</c:v>
                </c:pt>
                <c:pt idx="41">
                  <c:v>44327.790344739202</c:v>
                </c:pt>
                <c:pt idx="42">
                  <c:v>44420.084322064198</c:v>
                </c:pt>
                <c:pt idx="43">
                  <c:v>44925.025934239602</c:v>
                </c:pt>
                <c:pt idx="44">
                  <c:v>45489.512264422599</c:v>
                </c:pt>
                <c:pt idx="45">
                  <c:v>45907.975978689203</c:v>
                </c:pt>
                <c:pt idx="46">
                  <c:v>46429.5103320134</c:v>
                </c:pt>
                <c:pt idx="47">
                  <c:v>46887.967243250503</c:v>
                </c:pt>
                <c:pt idx="48">
                  <c:v>47143.868266830199</c:v>
                </c:pt>
                <c:pt idx="49">
                  <c:v>47487.419605705902</c:v>
                </c:pt>
                <c:pt idx="50">
                  <c:v>47811.834036921398</c:v>
                </c:pt>
                <c:pt idx="51">
                  <c:v>48018.942788928602</c:v>
                </c:pt>
                <c:pt idx="52">
                  <c:v>48658.611687408302</c:v>
                </c:pt>
                <c:pt idx="53">
                  <c:v>48716.371646435</c:v>
                </c:pt>
                <c:pt idx="54">
                  <c:v>49032.542482563797</c:v>
                </c:pt>
                <c:pt idx="55">
                  <c:v>49427.309287999</c:v>
                </c:pt>
                <c:pt idx="56">
                  <c:v>49784.206945042897</c:v>
                </c:pt>
                <c:pt idx="57">
                  <c:v>50231.068119667398</c:v>
                </c:pt>
                <c:pt idx="58">
                  <c:v>50600.8305361682</c:v>
                </c:pt>
                <c:pt idx="59">
                  <c:v>51133.135270609702</c:v>
                </c:pt>
                <c:pt idx="60">
                  <c:v>51496.759157490596</c:v>
                </c:pt>
                <c:pt idx="61">
                  <c:v>51960.565110633899</c:v>
                </c:pt>
                <c:pt idx="62">
                  <c:v>52505.939210913297</c:v>
                </c:pt>
                <c:pt idx="63">
                  <c:v>52823.878080268703</c:v>
                </c:pt>
                <c:pt idx="64">
                  <c:v>53259.216139933596</c:v>
                </c:pt>
                <c:pt idx="65">
                  <c:v>53471.300689209398</c:v>
                </c:pt>
                <c:pt idx="66">
                  <c:v>53725.757654797198</c:v>
                </c:pt>
                <c:pt idx="67">
                  <c:v>54170.995603092</c:v>
                </c:pt>
                <c:pt idx="68">
                  <c:v>54370.527709941103</c:v>
                </c:pt>
                <c:pt idx="69">
                  <c:v>54655.014821659897</c:v>
                </c:pt>
                <c:pt idx="70">
                  <c:v>54896.011692864799</c:v>
                </c:pt>
                <c:pt idx="71">
                  <c:v>54967.964648312503</c:v>
                </c:pt>
                <c:pt idx="72">
                  <c:v>55236.874488610498</c:v>
                </c:pt>
                <c:pt idx="73">
                  <c:v>55443.588882313801</c:v>
                </c:pt>
                <c:pt idx="74">
                  <c:v>55662.828061171698</c:v>
                </c:pt>
                <c:pt idx="75">
                  <c:v>55823.870145836299</c:v>
                </c:pt>
                <c:pt idx="76">
                  <c:v>56180.711796196199</c:v>
                </c:pt>
                <c:pt idx="77">
                  <c:v>56302.4954285731</c:v>
                </c:pt>
                <c:pt idx="78">
                  <c:v>56568.651640581098</c:v>
                </c:pt>
                <c:pt idx="79">
                  <c:v>56822.829587840599</c:v>
                </c:pt>
                <c:pt idx="80">
                  <c:v>57020.156238298798</c:v>
                </c:pt>
                <c:pt idx="81">
                  <c:v>57184.849404751403</c:v>
                </c:pt>
                <c:pt idx="82">
                  <c:v>57314.845883975497</c:v>
                </c:pt>
                <c:pt idx="83">
                  <c:v>57443.990281463703</c:v>
                </c:pt>
                <c:pt idx="84">
                  <c:v>57609.2456792499</c:v>
                </c:pt>
                <c:pt idx="85">
                  <c:v>57860.756931761302</c:v>
                </c:pt>
                <c:pt idx="86">
                  <c:v>58133.862221710202</c:v>
                </c:pt>
                <c:pt idx="87">
                  <c:v>58323.608021590902</c:v>
                </c:pt>
                <c:pt idx="88">
                  <c:v>58285.9161392803</c:v>
                </c:pt>
                <c:pt idx="89">
                  <c:v>58582.457370807002</c:v>
                </c:pt>
                <c:pt idx="90">
                  <c:v>58604.317550511798</c:v>
                </c:pt>
                <c:pt idx="91">
                  <c:v>58709.629476557297</c:v>
                </c:pt>
                <c:pt idx="92">
                  <c:v>58961.944753399701</c:v>
                </c:pt>
                <c:pt idx="93">
                  <c:v>59049.961376970503</c:v>
                </c:pt>
                <c:pt idx="94">
                  <c:v>59168.318288316703</c:v>
                </c:pt>
                <c:pt idx="95">
                  <c:v>59250.950554582298</c:v>
                </c:pt>
                <c:pt idx="96">
                  <c:v>59261.582654375401</c:v>
                </c:pt>
                <c:pt idx="97">
                  <c:v>59370.878611961904</c:v>
                </c:pt>
                <c:pt idx="98">
                  <c:v>59512.325751249198</c:v>
                </c:pt>
                <c:pt idx="99">
                  <c:v>59596.749415587299</c:v>
                </c:pt>
                <c:pt idx="100">
                  <c:v>59771.222600143003</c:v>
                </c:pt>
                <c:pt idx="101">
                  <c:v>59878.621648014298</c:v>
                </c:pt>
                <c:pt idx="102">
                  <c:v>59980.418581363498</c:v>
                </c:pt>
                <c:pt idx="103">
                  <c:v>60029.737910763601</c:v>
                </c:pt>
                <c:pt idx="104">
                  <c:v>60254.746277253798</c:v>
                </c:pt>
                <c:pt idx="105">
                  <c:v>60327.599185873798</c:v>
                </c:pt>
                <c:pt idx="106">
                  <c:v>60465.558867740801</c:v>
                </c:pt>
                <c:pt idx="107">
                  <c:v>60497.441948167201</c:v>
                </c:pt>
                <c:pt idx="108">
                  <c:v>60514.001633182597</c:v>
                </c:pt>
                <c:pt idx="109">
                  <c:v>60454.244661749799</c:v>
                </c:pt>
                <c:pt idx="110">
                  <c:v>60717.422667203798</c:v>
                </c:pt>
                <c:pt idx="111">
                  <c:v>60762.3967984642</c:v>
                </c:pt>
                <c:pt idx="112">
                  <c:v>60853.910650527701</c:v>
                </c:pt>
              </c:numCache>
            </c:numRef>
          </c:yVal>
          <c:smooth val="0"/>
          <c:extLst>
            <c:ext xmlns:c16="http://schemas.microsoft.com/office/drawing/2014/chart" uri="{C3380CC4-5D6E-409C-BE32-E72D297353CC}">
              <c16:uniqueId val="{00000000-46A3-4C94-B71A-16D681783AF6}"/>
            </c:ext>
          </c:extLst>
        </c:ser>
        <c:dLbls>
          <c:showLegendKey val="0"/>
          <c:showVal val="0"/>
          <c:showCatName val="0"/>
          <c:showSerName val="0"/>
          <c:showPercent val="0"/>
          <c:showBubbleSize val="0"/>
        </c:dLbls>
        <c:axId val="97978192"/>
        <c:axId val="97977360"/>
      </c:scatterChart>
      <c:valAx>
        <c:axId val="979781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CPU Cores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977360"/>
        <c:crosses val="autoZero"/>
        <c:crossBetween val="midCat"/>
        <c:majorUnit val="10"/>
      </c:valAx>
      <c:valAx>
        <c:axId val="979773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Passmark Score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978192"/>
        <c:crosses val="autoZero"/>
        <c:crossBetween val="midCat"/>
      </c:valAx>
      <c:spPr>
        <a:noFill/>
        <a:ln>
          <a:noFill/>
        </a:ln>
        <a:effectLst/>
      </c:spPr>
    </c:plotArea>
    <c:plotVisOnly val="1"/>
    <c:dispBlanksAs val="gap"/>
    <c:showDLblsOverMax val="0"/>
  </c:chart>
  <c:spPr>
    <a:noFill/>
    <a:ln>
      <a:solidFill>
        <a:schemeClr val="tx1">
          <a:lumMod val="15000"/>
          <a:lumOff val="85000"/>
        </a:schemeClr>
      </a:solid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'server_performance (1)'!$B$1</c:f>
              <c:strCache>
                <c:ptCount val="1"/>
                <c:pt idx="0">
                  <c:v>consumption</c:v>
                </c:pt>
              </c:strCache>
            </c:strRef>
          </c:tx>
          <c:spPr>
            <a:ln w="25400" cap="rnd">
              <a:solidFill>
                <a:schemeClr val="tx2">
                  <a:lumMod val="75000"/>
                </a:schemeClr>
              </a:solidFill>
              <a:round/>
            </a:ln>
            <a:effectLst/>
          </c:spPr>
          <c:marker>
            <c:symbol val="circle"/>
            <c:size val="5"/>
            <c:spPr>
              <a:solidFill>
                <a:schemeClr val="tx2">
                  <a:lumMod val="75000"/>
                </a:schemeClr>
              </a:solidFill>
              <a:ln w="9525">
                <a:solidFill>
                  <a:schemeClr val="tx2">
                    <a:lumMod val="75000"/>
                  </a:schemeClr>
                </a:solidFill>
              </a:ln>
              <a:effectLst/>
            </c:spPr>
          </c:marker>
          <c:xVal>
            <c:numRef>
              <c:f>'server_performance (1)'!$C$2:$C$114</c:f>
              <c:numCache>
                <c:formatCode>0</c:formatCode>
                <c:ptCount val="113"/>
                <c:pt idx="0">
                  <c:v>0</c:v>
                </c:pt>
                <c:pt idx="1">
                  <c:v>1964.32748097946</c:v>
                </c:pt>
                <c:pt idx="2">
                  <c:v>3894.5836551190901</c:v>
                </c:pt>
                <c:pt idx="3">
                  <c:v>5709.2644599409996</c:v>
                </c:pt>
                <c:pt idx="4">
                  <c:v>7533.5608360238903</c:v>
                </c:pt>
                <c:pt idx="5">
                  <c:v>9158.32938261237</c:v>
                </c:pt>
                <c:pt idx="6">
                  <c:v>10680.863029739099</c:v>
                </c:pt>
                <c:pt idx="7">
                  <c:v>12237.345059203801</c:v>
                </c:pt>
                <c:pt idx="8">
                  <c:v>13876.230630789199</c:v>
                </c:pt>
                <c:pt idx="9">
                  <c:v>15332.7393848642</c:v>
                </c:pt>
                <c:pt idx="10">
                  <c:v>16695.422174642401</c:v>
                </c:pt>
                <c:pt idx="11">
                  <c:v>18177.617250216899</c:v>
                </c:pt>
                <c:pt idx="12">
                  <c:v>19627.3972451974</c:v>
                </c:pt>
                <c:pt idx="13">
                  <c:v>21057.835099588599</c:v>
                </c:pt>
                <c:pt idx="14">
                  <c:v>22415.850461414699</c:v>
                </c:pt>
                <c:pt idx="15">
                  <c:v>23742.998497854202</c:v>
                </c:pt>
                <c:pt idx="16">
                  <c:v>25085.1415831413</c:v>
                </c:pt>
                <c:pt idx="17">
                  <c:v>26341.171050732501</c:v>
                </c:pt>
                <c:pt idx="18">
                  <c:v>27529.6062006385</c:v>
                </c:pt>
                <c:pt idx="19">
                  <c:v>28693.714635830602</c:v>
                </c:pt>
                <c:pt idx="20">
                  <c:v>29853.151700871898</c:v>
                </c:pt>
                <c:pt idx="21">
                  <c:v>30973.063117416201</c:v>
                </c:pt>
                <c:pt idx="22">
                  <c:v>32035.285660051799</c:v>
                </c:pt>
                <c:pt idx="23">
                  <c:v>33009.132533779601</c:v>
                </c:pt>
                <c:pt idx="24">
                  <c:v>33977.683697103501</c:v>
                </c:pt>
                <c:pt idx="25">
                  <c:v>34806.404964691901</c:v>
                </c:pt>
                <c:pt idx="26">
                  <c:v>35676.471985441101</c:v>
                </c:pt>
                <c:pt idx="27">
                  <c:v>36493.716158187402</c:v>
                </c:pt>
                <c:pt idx="28">
                  <c:v>37320.695325952198</c:v>
                </c:pt>
                <c:pt idx="29">
                  <c:v>38014.171527671897</c:v>
                </c:pt>
                <c:pt idx="30">
                  <c:v>38661.723051197201</c:v>
                </c:pt>
                <c:pt idx="31">
                  <c:v>39334.7077158951</c:v>
                </c:pt>
                <c:pt idx="32">
                  <c:v>40001.045323124898</c:v>
                </c:pt>
                <c:pt idx="33">
                  <c:v>40366.863550299298</c:v>
                </c:pt>
                <c:pt idx="34">
                  <c:v>40751.005492695796</c:v>
                </c:pt>
                <c:pt idx="35">
                  <c:v>41221.478201477301</c:v>
                </c:pt>
                <c:pt idx="36">
                  <c:v>42001.402322088499</c:v>
                </c:pt>
                <c:pt idx="37">
                  <c:v>42506.4111462894</c:v>
                </c:pt>
                <c:pt idx="38">
                  <c:v>43171.596968423903</c:v>
                </c:pt>
                <c:pt idx="39">
                  <c:v>43581.333445146003</c:v>
                </c:pt>
                <c:pt idx="40">
                  <c:v>44084.930356623998</c:v>
                </c:pt>
                <c:pt idx="41">
                  <c:v>44327.790344739202</c:v>
                </c:pt>
                <c:pt idx="42">
                  <c:v>44420.084322064198</c:v>
                </c:pt>
                <c:pt idx="43">
                  <c:v>44925.025934239602</c:v>
                </c:pt>
                <c:pt idx="44">
                  <c:v>45489.512264422599</c:v>
                </c:pt>
                <c:pt idx="45">
                  <c:v>45907.975978689203</c:v>
                </c:pt>
                <c:pt idx="46">
                  <c:v>46429.5103320134</c:v>
                </c:pt>
                <c:pt idx="47">
                  <c:v>46887.967243250503</c:v>
                </c:pt>
                <c:pt idx="48">
                  <c:v>47143.868266830199</c:v>
                </c:pt>
                <c:pt idx="49">
                  <c:v>47487.419605705902</c:v>
                </c:pt>
                <c:pt idx="50">
                  <c:v>47811.834036921398</c:v>
                </c:pt>
                <c:pt idx="51">
                  <c:v>48018.942788928602</c:v>
                </c:pt>
                <c:pt idx="52">
                  <c:v>48658.611687408302</c:v>
                </c:pt>
                <c:pt idx="53">
                  <c:v>48716.371646435</c:v>
                </c:pt>
                <c:pt idx="54">
                  <c:v>49032.542482563797</c:v>
                </c:pt>
                <c:pt idx="55">
                  <c:v>49427.309287999</c:v>
                </c:pt>
                <c:pt idx="56">
                  <c:v>49784.206945042897</c:v>
                </c:pt>
                <c:pt idx="57">
                  <c:v>50231.068119667398</c:v>
                </c:pt>
                <c:pt idx="58">
                  <c:v>50600.8305361682</c:v>
                </c:pt>
                <c:pt idx="59">
                  <c:v>51133.135270609702</c:v>
                </c:pt>
                <c:pt idx="60">
                  <c:v>51496.759157490596</c:v>
                </c:pt>
                <c:pt idx="61">
                  <c:v>51960.565110633899</c:v>
                </c:pt>
                <c:pt idx="62">
                  <c:v>52505.939210913297</c:v>
                </c:pt>
                <c:pt idx="63">
                  <c:v>52823.878080268703</c:v>
                </c:pt>
                <c:pt idx="64">
                  <c:v>53259.216139933596</c:v>
                </c:pt>
                <c:pt idx="65">
                  <c:v>53471.300689209398</c:v>
                </c:pt>
                <c:pt idx="66">
                  <c:v>53725.757654797198</c:v>
                </c:pt>
                <c:pt idx="67">
                  <c:v>54170.995603092</c:v>
                </c:pt>
                <c:pt idx="68">
                  <c:v>54370.527709941103</c:v>
                </c:pt>
                <c:pt idx="69">
                  <c:v>54655.014821659897</c:v>
                </c:pt>
                <c:pt idx="70">
                  <c:v>54896.011692864799</c:v>
                </c:pt>
                <c:pt idx="71">
                  <c:v>54967.964648312503</c:v>
                </c:pt>
                <c:pt idx="72">
                  <c:v>55236.874488610498</c:v>
                </c:pt>
                <c:pt idx="73">
                  <c:v>55443.588882313801</c:v>
                </c:pt>
                <c:pt idx="74">
                  <c:v>55662.828061171698</c:v>
                </c:pt>
                <c:pt idx="75">
                  <c:v>55823.870145836299</c:v>
                </c:pt>
                <c:pt idx="76">
                  <c:v>56180.711796196199</c:v>
                </c:pt>
                <c:pt idx="77">
                  <c:v>56302.4954285731</c:v>
                </c:pt>
                <c:pt idx="78">
                  <c:v>56568.651640581098</c:v>
                </c:pt>
                <c:pt idx="79">
                  <c:v>56822.829587840599</c:v>
                </c:pt>
                <c:pt idx="80">
                  <c:v>57020.156238298798</c:v>
                </c:pt>
                <c:pt idx="81">
                  <c:v>57184.849404751403</c:v>
                </c:pt>
                <c:pt idx="82">
                  <c:v>57314.845883975497</c:v>
                </c:pt>
                <c:pt idx="83">
                  <c:v>57443.990281463703</c:v>
                </c:pt>
                <c:pt idx="84">
                  <c:v>57609.2456792499</c:v>
                </c:pt>
                <c:pt idx="85">
                  <c:v>57860.756931761302</c:v>
                </c:pt>
                <c:pt idx="86">
                  <c:v>58133.862221710202</c:v>
                </c:pt>
                <c:pt idx="87">
                  <c:v>58323.608021590902</c:v>
                </c:pt>
                <c:pt idx="88">
                  <c:v>58285.9161392803</c:v>
                </c:pt>
                <c:pt idx="89">
                  <c:v>58582.457370807002</c:v>
                </c:pt>
                <c:pt idx="90">
                  <c:v>58604.317550511798</c:v>
                </c:pt>
                <c:pt idx="91">
                  <c:v>58709.629476557297</c:v>
                </c:pt>
                <c:pt idx="92">
                  <c:v>58961.944753399701</c:v>
                </c:pt>
                <c:pt idx="93">
                  <c:v>59049.961376970503</c:v>
                </c:pt>
                <c:pt idx="94">
                  <c:v>59168.318288316703</c:v>
                </c:pt>
                <c:pt idx="95">
                  <c:v>59250.950554582298</c:v>
                </c:pt>
                <c:pt idx="96">
                  <c:v>59261.582654375401</c:v>
                </c:pt>
                <c:pt idx="97">
                  <c:v>59370.878611961904</c:v>
                </c:pt>
                <c:pt idx="98">
                  <c:v>59512.325751249198</c:v>
                </c:pt>
                <c:pt idx="99">
                  <c:v>59596.749415587299</c:v>
                </c:pt>
                <c:pt idx="100">
                  <c:v>59771.222600143003</c:v>
                </c:pt>
                <c:pt idx="101">
                  <c:v>59878.621648014298</c:v>
                </c:pt>
                <c:pt idx="102">
                  <c:v>59980.418581363498</c:v>
                </c:pt>
                <c:pt idx="103">
                  <c:v>60029.737910763601</c:v>
                </c:pt>
                <c:pt idx="104">
                  <c:v>60254.746277253798</c:v>
                </c:pt>
                <c:pt idx="105">
                  <c:v>60327.599185873798</c:v>
                </c:pt>
                <c:pt idx="106">
                  <c:v>60465.558867740801</c:v>
                </c:pt>
                <c:pt idx="107">
                  <c:v>60497.441948167201</c:v>
                </c:pt>
                <c:pt idx="108">
                  <c:v>60514.001633182597</c:v>
                </c:pt>
                <c:pt idx="109">
                  <c:v>60454.244661749799</c:v>
                </c:pt>
                <c:pt idx="110">
                  <c:v>60717.422667203798</c:v>
                </c:pt>
                <c:pt idx="111">
                  <c:v>60762.3967984642</c:v>
                </c:pt>
                <c:pt idx="112">
                  <c:v>60853.910650527701</c:v>
                </c:pt>
              </c:numCache>
            </c:numRef>
          </c:xVal>
          <c:yVal>
            <c:numRef>
              <c:f>'server_performance (1)'!$B$2:$B$114</c:f>
              <c:numCache>
                <c:formatCode>General</c:formatCode>
                <c:ptCount val="113"/>
                <c:pt idx="0">
                  <c:v>10</c:v>
                </c:pt>
                <c:pt idx="1">
                  <c:v>256</c:v>
                </c:pt>
                <c:pt idx="2">
                  <c:v>278</c:v>
                </c:pt>
                <c:pt idx="3">
                  <c:v>290.75</c:v>
                </c:pt>
                <c:pt idx="4">
                  <c:v>301</c:v>
                </c:pt>
                <c:pt idx="5">
                  <c:v>313</c:v>
                </c:pt>
                <c:pt idx="6">
                  <c:v>321</c:v>
                </c:pt>
                <c:pt idx="7">
                  <c:v>330</c:v>
                </c:pt>
                <c:pt idx="8">
                  <c:v>342</c:v>
                </c:pt>
                <c:pt idx="9">
                  <c:v>351</c:v>
                </c:pt>
                <c:pt idx="10">
                  <c:v>360.5</c:v>
                </c:pt>
                <c:pt idx="11">
                  <c:v>372</c:v>
                </c:pt>
                <c:pt idx="12">
                  <c:v>380.5</c:v>
                </c:pt>
                <c:pt idx="13">
                  <c:v>393</c:v>
                </c:pt>
                <c:pt idx="14">
                  <c:v>405</c:v>
                </c:pt>
                <c:pt idx="15">
                  <c:v>416.25</c:v>
                </c:pt>
                <c:pt idx="16">
                  <c:v>430</c:v>
                </c:pt>
                <c:pt idx="17">
                  <c:v>440.79999999999899</c:v>
                </c:pt>
                <c:pt idx="18">
                  <c:v>449</c:v>
                </c:pt>
                <c:pt idx="19">
                  <c:v>460.2</c:v>
                </c:pt>
                <c:pt idx="20">
                  <c:v>470</c:v>
                </c:pt>
                <c:pt idx="21">
                  <c:v>484.5</c:v>
                </c:pt>
                <c:pt idx="22">
                  <c:v>496</c:v>
                </c:pt>
                <c:pt idx="23">
                  <c:v>509</c:v>
                </c:pt>
                <c:pt idx="24">
                  <c:v>524.6</c:v>
                </c:pt>
                <c:pt idx="25">
                  <c:v>527.25</c:v>
                </c:pt>
                <c:pt idx="26">
                  <c:v>529</c:v>
                </c:pt>
                <c:pt idx="27">
                  <c:v>535.599999999999</c:v>
                </c:pt>
                <c:pt idx="28">
                  <c:v>535.79999999999995</c:v>
                </c:pt>
                <c:pt idx="29">
                  <c:v>532.75</c:v>
                </c:pt>
                <c:pt idx="30">
                  <c:v>537</c:v>
                </c:pt>
                <c:pt idx="31">
                  <c:v>538</c:v>
                </c:pt>
                <c:pt idx="32">
                  <c:v>539.6</c:v>
                </c:pt>
                <c:pt idx="33">
                  <c:v>531</c:v>
                </c:pt>
                <c:pt idx="34">
                  <c:v>532.5</c:v>
                </c:pt>
                <c:pt idx="35">
                  <c:v>538.25</c:v>
                </c:pt>
                <c:pt idx="36">
                  <c:v>537.4</c:v>
                </c:pt>
                <c:pt idx="37">
                  <c:v>540.6</c:v>
                </c:pt>
                <c:pt idx="38">
                  <c:v>534</c:v>
                </c:pt>
                <c:pt idx="39">
                  <c:v>537.19999999999902</c:v>
                </c:pt>
                <c:pt idx="40">
                  <c:v>542.5</c:v>
                </c:pt>
                <c:pt idx="41">
                  <c:v>531</c:v>
                </c:pt>
                <c:pt idx="42">
                  <c:v>537.19999999999902</c:v>
                </c:pt>
                <c:pt idx="43">
                  <c:v>537.79999999999995</c:v>
                </c:pt>
                <c:pt idx="44">
                  <c:v>538.6</c:v>
                </c:pt>
                <c:pt idx="45">
                  <c:v>537</c:v>
                </c:pt>
                <c:pt idx="46">
                  <c:v>540.79999999999995</c:v>
                </c:pt>
                <c:pt idx="47">
                  <c:v>535.4</c:v>
                </c:pt>
                <c:pt idx="48">
                  <c:v>540.5</c:v>
                </c:pt>
                <c:pt idx="49">
                  <c:v>537.5</c:v>
                </c:pt>
                <c:pt idx="50">
                  <c:v>540.5</c:v>
                </c:pt>
                <c:pt idx="51">
                  <c:v>538.4</c:v>
                </c:pt>
                <c:pt idx="52">
                  <c:v>539.599999999999</c:v>
                </c:pt>
                <c:pt idx="53">
                  <c:v>534.599999999999</c:v>
                </c:pt>
                <c:pt idx="54">
                  <c:v>537</c:v>
                </c:pt>
                <c:pt idx="55">
                  <c:v>545.6</c:v>
                </c:pt>
                <c:pt idx="56">
                  <c:v>544.4</c:v>
                </c:pt>
                <c:pt idx="57">
                  <c:v>545</c:v>
                </c:pt>
                <c:pt idx="58">
                  <c:v>546</c:v>
                </c:pt>
                <c:pt idx="59">
                  <c:v>546</c:v>
                </c:pt>
                <c:pt idx="60">
                  <c:v>546</c:v>
                </c:pt>
                <c:pt idx="61">
                  <c:v>545</c:v>
                </c:pt>
                <c:pt idx="62">
                  <c:v>545</c:v>
                </c:pt>
                <c:pt idx="63">
                  <c:v>546</c:v>
                </c:pt>
                <c:pt idx="64">
                  <c:v>549</c:v>
                </c:pt>
                <c:pt idx="65">
                  <c:v>547</c:v>
                </c:pt>
                <c:pt idx="66">
                  <c:v>547</c:v>
                </c:pt>
                <c:pt idx="67">
                  <c:v>547</c:v>
                </c:pt>
                <c:pt idx="68">
                  <c:v>548</c:v>
                </c:pt>
                <c:pt idx="69">
                  <c:v>547</c:v>
                </c:pt>
                <c:pt idx="70">
                  <c:v>550</c:v>
                </c:pt>
                <c:pt idx="71">
                  <c:v>548</c:v>
                </c:pt>
                <c:pt idx="72">
                  <c:v>548</c:v>
                </c:pt>
                <c:pt idx="73">
                  <c:v>549</c:v>
                </c:pt>
                <c:pt idx="74">
                  <c:v>550</c:v>
                </c:pt>
                <c:pt idx="75">
                  <c:v>550</c:v>
                </c:pt>
                <c:pt idx="76">
                  <c:v>548</c:v>
                </c:pt>
                <c:pt idx="77">
                  <c:v>549</c:v>
                </c:pt>
                <c:pt idx="78">
                  <c:v>550</c:v>
                </c:pt>
                <c:pt idx="79">
                  <c:v>549</c:v>
                </c:pt>
                <c:pt idx="80">
                  <c:v>550</c:v>
                </c:pt>
                <c:pt idx="81">
                  <c:v>550</c:v>
                </c:pt>
                <c:pt idx="82">
                  <c:v>550</c:v>
                </c:pt>
                <c:pt idx="83">
                  <c:v>551</c:v>
                </c:pt>
                <c:pt idx="84">
                  <c:v>552</c:v>
                </c:pt>
                <c:pt idx="85">
                  <c:v>550</c:v>
                </c:pt>
                <c:pt idx="86">
                  <c:v>550</c:v>
                </c:pt>
                <c:pt idx="87">
                  <c:v>552</c:v>
                </c:pt>
                <c:pt idx="88">
                  <c:v>552</c:v>
                </c:pt>
                <c:pt idx="89">
                  <c:v>551</c:v>
                </c:pt>
                <c:pt idx="90">
                  <c:v>552</c:v>
                </c:pt>
                <c:pt idx="91">
                  <c:v>551</c:v>
                </c:pt>
                <c:pt idx="92">
                  <c:v>551</c:v>
                </c:pt>
                <c:pt idx="93">
                  <c:v>551</c:v>
                </c:pt>
                <c:pt idx="94">
                  <c:v>552</c:v>
                </c:pt>
                <c:pt idx="95">
                  <c:v>552</c:v>
                </c:pt>
                <c:pt idx="96">
                  <c:v>551</c:v>
                </c:pt>
                <c:pt idx="97">
                  <c:v>552</c:v>
                </c:pt>
                <c:pt idx="98">
                  <c:v>555</c:v>
                </c:pt>
                <c:pt idx="99">
                  <c:v>552</c:v>
                </c:pt>
                <c:pt idx="100">
                  <c:v>553</c:v>
                </c:pt>
                <c:pt idx="101">
                  <c:v>552</c:v>
                </c:pt>
                <c:pt idx="102">
                  <c:v>552</c:v>
                </c:pt>
                <c:pt idx="103">
                  <c:v>552</c:v>
                </c:pt>
                <c:pt idx="104">
                  <c:v>549</c:v>
                </c:pt>
                <c:pt idx="105">
                  <c:v>552</c:v>
                </c:pt>
                <c:pt idx="106">
                  <c:v>553</c:v>
                </c:pt>
                <c:pt idx="107">
                  <c:v>552</c:v>
                </c:pt>
                <c:pt idx="108">
                  <c:v>553</c:v>
                </c:pt>
                <c:pt idx="109">
                  <c:v>553</c:v>
                </c:pt>
                <c:pt idx="110">
                  <c:v>554</c:v>
                </c:pt>
                <c:pt idx="111">
                  <c:v>553</c:v>
                </c:pt>
                <c:pt idx="112">
                  <c:v>552</c:v>
                </c:pt>
              </c:numCache>
            </c:numRef>
          </c:yVal>
          <c:smooth val="0"/>
          <c:extLst>
            <c:ext xmlns:c16="http://schemas.microsoft.com/office/drawing/2014/chart" uri="{C3380CC4-5D6E-409C-BE32-E72D297353CC}">
              <c16:uniqueId val="{00000000-9112-4C9F-A79B-49F9C8EE04F5}"/>
            </c:ext>
          </c:extLst>
        </c:ser>
        <c:dLbls>
          <c:showLegendKey val="0"/>
          <c:showVal val="0"/>
          <c:showCatName val="0"/>
          <c:showSerName val="0"/>
          <c:showPercent val="0"/>
          <c:showBubbleSize val="0"/>
        </c:dLbls>
        <c:axId val="394327424"/>
        <c:axId val="394327840"/>
      </c:scatterChart>
      <c:valAx>
        <c:axId val="394327424"/>
        <c:scaling>
          <c:orientation val="minMax"/>
          <c:max val="65000"/>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Passmark</a:t>
                </a:r>
                <a:r>
                  <a:rPr lang="en-GB" baseline="0"/>
                  <a:t> Score</a:t>
                </a:r>
                <a:endParaRPr lang="en-GB"/>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4327840"/>
        <c:crosses val="autoZero"/>
        <c:crossBetween val="midCat"/>
        <c:majorUnit val="10000"/>
      </c:valAx>
      <c:valAx>
        <c:axId val="394327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Power Consumption (W)</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4327424"/>
        <c:crosses val="autoZero"/>
        <c:crossBetween val="midCat"/>
      </c:valAx>
      <c:spPr>
        <a:noFill/>
        <a:ln>
          <a:noFill/>
        </a:ln>
        <a:effectLst/>
      </c:spPr>
    </c:plotArea>
    <c:plotVisOnly val="1"/>
    <c:dispBlanksAs val="gap"/>
    <c:showDLblsOverMax val="0"/>
  </c:chart>
  <c:spPr>
    <a:noFill/>
    <a:ln>
      <a:solidFill>
        <a:schemeClr val="tx1">
          <a:lumMod val="15000"/>
          <a:lumOff val="85000"/>
        </a:schemeClr>
      </a:solid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BSO</c:v>
          </c:tx>
          <c:spPr>
            <a:ln w="28575" cap="rnd">
              <a:solidFill>
                <a:schemeClr val="accent1"/>
              </a:solidFill>
              <a:round/>
            </a:ln>
            <a:effectLst/>
          </c:spPr>
          <c:marker>
            <c:symbol val="none"/>
          </c:marker>
          <c:cat>
            <c:numRef>
              <c:f>Consumption!$A$2:$A$21</c:f>
              <c:numCache>
                <c:formatCode>General</c:formatCode>
                <c:ptCount val="20"/>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pt idx="19">
                  <c:v>7500</c:v>
                </c:pt>
              </c:numCache>
            </c:numRef>
          </c:cat>
          <c:val>
            <c:numRef>
              <c:f>Consumption!$K$2:$K$21</c:f>
              <c:numCache>
                <c:formatCode>General</c:formatCode>
                <c:ptCount val="20"/>
                <c:pt idx="0">
                  <c:v>-10.929068118909914</c:v>
                </c:pt>
                <c:pt idx="1">
                  <c:v>-4.6115642613320693</c:v>
                </c:pt>
                <c:pt idx="2">
                  <c:v>3.9097687563320984</c:v>
                </c:pt>
                <c:pt idx="3">
                  <c:v>10.545786411564356</c:v>
                </c:pt>
                <c:pt idx="4">
                  <c:v>11.022064214578105</c:v>
                </c:pt>
                <c:pt idx="5">
                  <c:v>10.719417913924648</c:v>
                </c:pt>
                <c:pt idx="6">
                  <c:v>12.816905359722815</c:v>
                </c:pt>
                <c:pt idx="7">
                  <c:v>13.437185997881764</c:v>
                </c:pt>
                <c:pt idx="8">
                  <c:v>12.130150489584013</c:v>
                </c:pt>
                <c:pt idx="9">
                  <c:v>11.327335438302832</c:v>
                </c:pt>
                <c:pt idx="10">
                  <c:v>14.327482887140382</c:v>
                </c:pt>
                <c:pt idx="11">
                  <c:v>16.294252042850317</c:v>
                </c:pt>
                <c:pt idx="12">
                  <c:v>16.298410098714257</c:v>
                </c:pt>
                <c:pt idx="13">
                  <c:v>16.836770621059024</c:v>
                </c:pt>
                <c:pt idx="14">
                  <c:v>19.371212588073373</c:v>
                </c:pt>
                <c:pt idx="15">
                  <c:v>16.284077429901419</c:v>
                </c:pt>
                <c:pt idx="16">
                  <c:v>17.932368282248138</c:v>
                </c:pt>
                <c:pt idx="17">
                  <c:v>16.068220019706718</c:v>
                </c:pt>
                <c:pt idx="18">
                  <c:v>16.94348648882314</c:v>
                </c:pt>
                <c:pt idx="19">
                  <c:v>10.399644802498752</c:v>
                </c:pt>
              </c:numCache>
            </c:numRef>
          </c:val>
          <c:smooth val="0"/>
          <c:extLst>
            <c:ext xmlns:c16="http://schemas.microsoft.com/office/drawing/2014/chart" uri="{C3380CC4-5D6E-409C-BE32-E72D297353CC}">
              <c16:uniqueId val="{00000000-72BF-4AC0-B069-AF4F6BDC66F6}"/>
            </c:ext>
          </c:extLst>
        </c:ser>
        <c:ser>
          <c:idx val="1"/>
          <c:order val="1"/>
          <c:tx>
            <c:v>BSE</c:v>
          </c:tx>
          <c:spPr>
            <a:ln w="28575" cap="rnd">
              <a:solidFill>
                <a:schemeClr val="accent2"/>
              </a:solidFill>
              <a:round/>
            </a:ln>
            <a:effectLst/>
          </c:spPr>
          <c:marker>
            <c:symbol val="none"/>
          </c:marker>
          <c:cat>
            <c:numRef>
              <c:f>Consumption!$A$2:$A$21</c:f>
              <c:numCache>
                <c:formatCode>General</c:formatCode>
                <c:ptCount val="20"/>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pt idx="19">
                  <c:v>7500</c:v>
                </c:pt>
              </c:numCache>
            </c:numRef>
          </c:cat>
          <c:val>
            <c:numRef>
              <c:f>Consumption!$L$2:$L$21</c:f>
              <c:numCache>
                <c:formatCode>General</c:formatCode>
                <c:ptCount val="20"/>
                <c:pt idx="0">
                  <c:v>37.030458851857688</c:v>
                </c:pt>
                <c:pt idx="1">
                  <c:v>38.649529649916644</c:v>
                </c:pt>
                <c:pt idx="2">
                  <c:v>42.654903041183054</c:v>
                </c:pt>
                <c:pt idx="3">
                  <c:v>46.070631182673033</c:v>
                </c:pt>
                <c:pt idx="4">
                  <c:v>44.919999083521709</c:v>
                </c:pt>
                <c:pt idx="5">
                  <c:v>42.609705317104421</c:v>
                </c:pt>
                <c:pt idx="6">
                  <c:v>41.318399236930325</c:v>
                </c:pt>
                <c:pt idx="7">
                  <c:v>35.636354995519106</c:v>
                </c:pt>
                <c:pt idx="8">
                  <c:v>33.82319116777289</c:v>
                </c:pt>
                <c:pt idx="9">
                  <c:v>35.322149097779644</c:v>
                </c:pt>
                <c:pt idx="10">
                  <c:v>30.784633748264344</c:v>
                </c:pt>
                <c:pt idx="11">
                  <c:v>28.999207339107318</c:v>
                </c:pt>
                <c:pt idx="12">
                  <c:v>28.400851215544709</c:v>
                </c:pt>
                <c:pt idx="13">
                  <c:v>27.566336274499342</c:v>
                </c:pt>
                <c:pt idx="14">
                  <c:v>24.968468190875285</c:v>
                </c:pt>
                <c:pt idx="15">
                  <c:v>21.52706757174327</c:v>
                </c:pt>
                <c:pt idx="16">
                  <c:v>23.209673953388425</c:v>
                </c:pt>
                <c:pt idx="17">
                  <c:v>24.27123785235419</c:v>
                </c:pt>
                <c:pt idx="18">
                  <c:v>24.328763965071708</c:v>
                </c:pt>
                <c:pt idx="19">
                  <c:v>22.837937569039717</c:v>
                </c:pt>
              </c:numCache>
            </c:numRef>
          </c:val>
          <c:smooth val="0"/>
          <c:extLst>
            <c:ext xmlns:c16="http://schemas.microsoft.com/office/drawing/2014/chart" uri="{C3380CC4-5D6E-409C-BE32-E72D297353CC}">
              <c16:uniqueId val="{00000001-72BF-4AC0-B069-AF4F6BDC66F6}"/>
            </c:ext>
          </c:extLst>
        </c:ser>
        <c:dLbls>
          <c:showLegendKey val="0"/>
          <c:showVal val="0"/>
          <c:showCatName val="0"/>
          <c:showSerName val="0"/>
          <c:showPercent val="0"/>
          <c:showBubbleSize val="0"/>
        </c:dLbls>
        <c:smooth val="0"/>
        <c:axId val="380353072"/>
        <c:axId val="380352240"/>
      </c:lineChart>
      <c:catAx>
        <c:axId val="3803530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Application</a:t>
                </a:r>
                <a:r>
                  <a:rPr lang="en-GB" baseline="0" dirty="0"/>
                  <a:t> </a:t>
                </a:r>
                <a:r>
                  <a:rPr lang="en-GB" dirty="0"/>
                  <a:t>Size (</a:t>
                </a:r>
                <a:r>
                  <a:rPr lang="en-GB" dirty="0" err="1"/>
                  <a:t>Passmark</a:t>
                </a:r>
                <a:r>
                  <a:rPr lang="en-GB" dirty="0"/>
                  <a:t>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0352240"/>
        <c:crosses val="autoZero"/>
        <c:auto val="1"/>
        <c:lblAlgn val="ctr"/>
        <c:lblOffset val="100"/>
        <c:tickLblSkip val="2"/>
        <c:noMultiLvlLbl val="0"/>
      </c:catAx>
      <c:valAx>
        <c:axId val="38035224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Power</a:t>
                </a:r>
                <a:r>
                  <a:rPr lang="en-US" baseline="0" dirty="0"/>
                  <a:t> Consumption Saving (%)</a:t>
                </a:r>
                <a:endParaRPr lang="en-GB"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0353072"/>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75000"/>
        </a:schemeClr>
      </a:solid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'Resource Usage'!$A$2</c:f>
              <c:strCache>
                <c:ptCount val="1"/>
                <c:pt idx="0">
                  <c:v>DESKTOP</c:v>
                </c:pt>
              </c:strCache>
            </c:strRef>
          </c:tx>
          <c:spPr>
            <a:solidFill>
              <a:schemeClr val="accent5">
                <a:lumMod val="75000"/>
              </a:schemeClr>
            </a:solidFill>
            <a:ln>
              <a:noFill/>
            </a:ln>
            <a:effectLst/>
          </c:spPr>
          <c:invertIfNegative val="0"/>
          <c:cat>
            <c:numRef>
              <c:f>'Resource Usage'!$J$3:$J$22</c:f>
              <c:numCache>
                <c:formatCode>General</c:formatCode>
                <c:ptCount val="20"/>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pt idx="19">
                  <c:v>7500</c:v>
                </c:pt>
              </c:numCache>
            </c:numRef>
          </c:cat>
          <c:val>
            <c:numRef>
              <c:f>'Resource Usage'!$A$3:$A$22</c:f>
              <c:numCache>
                <c:formatCode>General</c:formatCode>
                <c:ptCount val="20"/>
                <c:pt idx="0">
                  <c:v>14.433</c:v>
                </c:pt>
                <c:pt idx="1">
                  <c:v>12.329000000000001</c:v>
                </c:pt>
                <c:pt idx="2">
                  <c:v>10.224</c:v>
                </c:pt>
                <c:pt idx="3">
                  <c:v>10.523999999999999</c:v>
                </c:pt>
                <c:pt idx="4">
                  <c:v>10.224</c:v>
                </c:pt>
                <c:pt idx="5">
                  <c:v>12.103</c:v>
                </c:pt>
                <c:pt idx="6">
                  <c:v>10.224</c:v>
                </c:pt>
                <c:pt idx="7">
                  <c:v>11.878</c:v>
                </c:pt>
                <c:pt idx="8">
                  <c:v>10.224</c:v>
                </c:pt>
                <c:pt idx="9">
                  <c:v>10.224</c:v>
                </c:pt>
                <c:pt idx="10">
                  <c:v>10.224</c:v>
                </c:pt>
                <c:pt idx="11">
                  <c:v>11.427</c:v>
                </c:pt>
                <c:pt idx="12">
                  <c:v>10.224</c:v>
                </c:pt>
                <c:pt idx="13">
                  <c:v>10.224</c:v>
                </c:pt>
                <c:pt idx="14">
                  <c:v>10.224</c:v>
                </c:pt>
                <c:pt idx="15">
                  <c:v>10.224</c:v>
                </c:pt>
                <c:pt idx="16">
                  <c:v>10.224</c:v>
                </c:pt>
                <c:pt idx="17">
                  <c:v>10.224</c:v>
                </c:pt>
                <c:pt idx="18">
                  <c:v>10.224</c:v>
                </c:pt>
                <c:pt idx="19">
                  <c:v>20.748000000000001</c:v>
                </c:pt>
              </c:numCache>
            </c:numRef>
          </c:val>
          <c:extLst>
            <c:ext xmlns:c16="http://schemas.microsoft.com/office/drawing/2014/chart" uri="{C3380CC4-5D6E-409C-BE32-E72D297353CC}">
              <c16:uniqueId val="{00000000-5DB7-40C9-952A-419FBE1744B8}"/>
            </c:ext>
          </c:extLst>
        </c:ser>
        <c:ser>
          <c:idx val="1"/>
          <c:order val="1"/>
          <c:tx>
            <c:strRef>
              <c:f>'Resource Usage'!$B$2</c:f>
              <c:strCache>
                <c:ptCount val="1"/>
                <c:pt idx="0">
                  <c:v>SERVER</c:v>
                </c:pt>
              </c:strCache>
            </c:strRef>
          </c:tx>
          <c:spPr>
            <a:solidFill>
              <a:schemeClr val="accent2"/>
            </a:solidFill>
            <a:ln>
              <a:noFill/>
            </a:ln>
            <a:effectLst/>
          </c:spPr>
          <c:invertIfNegative val="0"/>
          <c:cat>
            <c:numRef>
              <c:f>'Resource Usage'!$J$3:$J$22</c:f>
              <c:numCache>
                <c:formatCode>General</c:formatCode>
                <c:ptCount val="20"/>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pt idx="19">
                  <c:v>7500</c:v>
                </c:pt>
              </c:numCache>
            </c:numRef>
          </c:cat>
          <c:val>
            <c:numRef>
              <c:f>'Resource Usage'!$B$3:$B$22</c:f>
              <c:numCache>
                <c:formatCode>General</c:formatCode>
                <c:ptCount val="20"/>
                <c:pt idx="0">
                  <c:v>3.2869999999999999</c:v>
                </c:pt>
                <c:pt idx="1">
                  <c:v>10.680999999999999</c:v>
                </c:pt>
                <c:pt idx="2">
                  <c:v>18.076000000000001</c:v>
                </c:pt>
                <c:pt idx="3">
                  <c:v>22.513000000000002</c:v>
                </c:pt>
                <c:pt idx="4">
                  <c:v>27.936</c:v>
                </c:pt>
                <c:pt idx="5">
                  <c:v>30.648</c:v>
                </c:pt>
                <c:pt idx="6">
                  <c:v>37.795999999999999</c:v>
                </c:pt>
                <c:pt idx="7">
                  <c:v>40.753999999999998</c:v>
                </c:pt>
                <c:pt idx="8">
                  <c:v>47.655999999999999</c:v>
                </c:pt>
                <c:pt idx="9">
                  <c:v>52.585999999999999</c:v>
                </c:pt>
                <c:pt idx="10">
                  <c:v>57.515999999999998</c:v>
                </c:pt>
                <c:pt idx="11">
                  <c:v>60.966999999999999</c:v>
                </c:pt>
                <c:pt idx="12">
                  <c:v>67.375</c:v>
                </c:pt>
                <c:pt idx="13">
                  <c:v>72.305000000000007</c:v>
                </c:pt>
                <c:pt idx="14">
                  <c:v>77.234999999999999</c:v>
                </c:pt>
                <c:pt idx="15">
                  <c:v>82.165000000000006</c:v>
                </c:pt>
                <c:pt idx="16">
                  <c:v>87.094999999999999</c:v>
                </c:pt>
                <c:pt idx="17">
                  <c:v>92.025000000000006</c:v>
                </c:pt>
                <c:pt idx="18">
                  <c:v>96.954999999999998</c:v>
                </c:pt>
                <c:pt idx="19">
                  <c:v>89.56</c:v>
                </c:pt>
              </c:numCache>
            </c:numRef>
          </c:val>
          <c:extLst>
            <c:ext xmlns:c16="http://schemas.microsoft.com/office/drawing/2014/chart" uri="{C3380CC4-5D6E-409C-BE32-E72D297353CC}">
              <c16:uniqueId val="{00000001-5DB7-40C9-952A-419FBE1744B8}"/>
            </c:ext>
          </c:extLst>
        </c:ser>
        <c:dLbls>
          <c:showLegendKey val="0"/>
          <c:showVal val="0"/>
          <c:showCatName val="0"/>
          <c:showSerName val="0"/>
          <c:showPercent val="0"/>
          <c:showBubbleSize val="0"/>
        </c:dLbls>
        <c:gapWidth val="219"/>
        <c:overlap val="-27"/>
        <c:axId val="866984432"/>
        <c:axId val="866982352"/>
      </c:barChart>
      <c:catAx>
        <c:axId val="8669844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Application</a:t>
                </a:r>
                <a:r>
                  <a:rPr lang="en-GB" baseline="0" dirty="0"/>
                  <a:t> Size (</a:t>
                </a:r>
                <a:r>
                  <a:rPr lang="en-GB" baseline="0" dirty="0" err="1"/>
                  <a:t>Passmark</a:t>
                </a:r>
                <a:r>
                  <a:rPr lang="en-GB" baseline="0" dirty="0"/>
                  <a:t> Score)</a:t>
                </a:r>
                <a:endParaRPr lang="en-GB"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6982352"/>
        <c:crosses val="autoZero"/>
        <c:auto val="1"/>
        <c:lblAlgn val="ctr"/>
        <c:lblOffset val="100"/>
        <c:noMultiLvlLbl val="0"/>
      </c:catAx>
      <c:valAx>
        <c:axId val="866982352"/>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Resource</a:t>
                </a:r>
                <a:r>
                  <a:rPr lang="en-US" baseline="0" dirty="0"/>
                  <a:t> Usage (%)</a:t>
                </a:r>
                <a:endParaRPr lang="en-GB"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a:glow rad="228600">
              <a:schemeClr val="accent6">
                <a:satMod val="175000"/>
                <a:alpha val="40000"/>
              </a:schemeClr>
            </a:glow>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698443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a:glow rad="228600">
        <a:schemeClr val="tx1">
          <a:alpha val="40000"/>
        </a:schemeClr>
      </a:glow>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'Resource Usage'!$D$2</c:f>
              <c:strCache>
                <c:ptCount val="1"/>
                <c:pt idx="0">
                  <c:v>DESKTOP</c:v>
                </c:pt>
              </c:strCache>
            </c:strRef>
          </c:tx>
          <c:spPr>
            <a:solidFill>
              <a:schemeClr val="accent5">
                <a:lumMod val="75000"/>
              </a:schemeClr>
            </a:solidFill>
            <a:ln>
              <a:noFill/>
            </a:ln>
            <a:effectLst/>
          </c:spPr>
          <c:invertIfNegative val="0"/>
          <c:cat>
            <c:numRef>
              <c:f>'Resource Usage'!$J$3:$J$22</c:f>
              <c:numCache>
                <c:formatCode>General</c:formatCode>
                <c:ptCount val="20"/>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pt idx="19">
                  <c:v>7500</c:v>
                </c:pt>
              </c:numCache>
            </c:numRef>
          </c:cat>
          <c:val>
            <c:numRef>
              <c:f>'Resource Usage'!$D$3:$D$22</c:f>
              <c:numCache>
                <c:formatCode>General</c:formatCode>
                <c:ptCount val="20"/>
                <c:pt idx="0">
                  <c:v>10.224</c:v>
                </c:pt>
                <c:pt idx="1">
                  <c:v>12.329000000000001</c:v>
                </c:pt>
                <c:pt idx="2">
                  <c:v>10.224</c:v>
                </c:pt>
                <c:pt idx="3">
                  <c:v>10.523999999999999</c:v>
                </c:pt>
                <c:pt idx="4">
                  <c:v>14.847</c:v>
                </c:pt>
                <c:pt idx="5">
                  <c:v>18.943999999999999</c:v>
                </c:pt>
                <c:pt idx="6">
                  <c:v>23.53</c:v>
                </c:pt>
                <c:pt idx="7">
                  <c:v>11.878</c:v>
                </c:pt>
                <c:pt idx="8">
                  <c:v>15.862</c:v>
                </c:pt>
                <c:pt idx="9">
                  <c:v>36.46</c:v>
                </c:pt>
                <c:pt idx="10">
                  <c:v>23.303999999999998</c:v>
                </c:pt>
                <c:pt idx="11">
                  <c:v>11.427</c:v>
                </c:pt>
                <c:pt idx="12">
                  <c:v>15.486000000000001</c:v>
                </c:pt>
                <c:pt idx="13">
                  <c:v>20.222000000000001</c:v>
                </c:pt>
                <c:pt idx="14">
                  <c:v>10.224</c:v>
                </c:pt>
                <c:pt idx="15">
                  <c:v>16.838999999999999</c:v>
                </c:pt>
                <c:pt idx="16">
                  <c:v>17.29</c:v>
                </c:pt>
                <c:pt idx="17">
                  <c:v>70.363</c:v>
                </c:pt>
                <c:pt idx="18">
                  <c:v>73.971999999999994</c:v>
                </c:pt>
                <c:pt idx="19">
                  <c:v>79.685000000000002</c:v>
                </c:pt>
              </c:numCache>
            </c:numRef>
          </c:val>
          <c:extLst>
            <c:ext xmlns:c16="http://schemas.microsoft.com/office/drawing/2014/chart" uri="{C3380CC4-5D6E-409C-BE32-E72D297353CC}">
              <c16:uniqueId val="{00000000-AA60-4D68-A794-0777B662B192}"/>
            </c:ext>
          </c:extLst>
        </c:ser>
        <c:ser>
          <c:idx val="1"/>
          <c:order val="1"/>
          <c:tx>
            <c:strRef>
              <c:f>'Resource Usage'!$E$2</c:f>
              <c:strCache>
                <c:ptCount val="1"/>
                <c:pt idx="0">
                  <c:v>SERVER</c:v>
                </c:pt>
              </c:strCache>
            </c:strRef>
          </c:tx>
          <c:spPr>
            <a:solidFill>
              <a:schemeClr val="accent2"/>
            </a:solidFill>
            <a:ln>
              <a:noFill/>
            </a:ln>
            <a:effectLst/>
          </c:spPr>
          <c:invertIfNegative val="0"/>
          <c:cat>
            <c:numRef>
              <c:f>'Resource Usage'!$J$3:$J$22</c:f>
              <c:numCache>
                <c:formatCode>General</c:formatCode>
                <c:ptCount val="20"/>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pt idx="19">
                  <c:v>7500</c:v>
                </c:pt>
              </c:numCache>
            </c:numRef>
          </c:cat>
          <c:val>
            <c:numRef>
              <c:f>'Resource Usage'!$E$3:$E$22</c:f>
              <c:numCache>
                <c:formatCode>General</c:formatCode>
                <c:ptCount val="20"/>
                <c:pt idx="0">
                  <c:v>5.5869999999999997</c:v>
                </c:pt>
                <c:pt idx="1">
                  <c:v>8.0519999999999996</c:v>
                </c:pt>
                <c:pt idx="2">
                  <c:v>15.446999999999999</c:v>
                </c:pt>
                <c:pt idx="3">
                  <c:v>19.884</c:v>
                </c:pt>
                <c:pt idx="4">
                  <c:v>19.760999999999999</c:v>
                </c:pt>
                <c:pt idx="5">
                  <c:v>19.884</c:v>
                </c:pt>
                <c:pt idx="6">
                  <c:v>19.637</c:v>
                </c:pt>
                <c:pt idx="7">
                  <c:v>38.781999999999996</c:v>
                </c:pt>
                <c:pt idx="8">
                  <c:v>39.027999999999999</c:v>
                </c:pt>
                <c:pt idx="9">
                  <c:v>19.143999999999998</c:v>
                </c:pt>
                <c:pt idx="10">
                  <c:v>39.274999999999999</c:v>
                </c:pt>
                <c:pt idx="11">
                  <c:v>59.652000000000001</c:v>
                </c:pt>
                <c:pt idx="12">
                  <c:v>59.652000000000001</c:v>
                </c:pt>
                <c:pt idx="13">
                  <c:v>58.911999999999999</c:v>
                </c:pt>
                <c:pt idx="14">
                  <c:v>76.578000000000003</c:v>
                </c:pt>
                <c:pt idx="15">
                  <c:v>73.62</c:v>
                </c:pt>
                <c:pt idx="16">
                  <c:v>78.057000000000002</c:v>
                </c:pt>
                <c:pt idx="17">
                  <c:v>18.405000000000001</c:v>
                </c:pt>
                <c:pt idx="18">
                  <c:v>19.390999999999998</c:v>
                </c:pt>
                <c:pt idx="19">
                  <c:v>17.911999999999999</c:v>
                </c:pt>
              </c:numCache>
            </c:numRef>
          </c:val>
          <c:extLst>
            <c:ext xmlns:c16="http://schemas.microsoft.com/office/drawing/2014/chart" uri="{C3380CC4-5D6E-409C-BE32-E72D297353CC}">
              <c16:uniqueId val="{00000001-AA60-4D68-A794-0777B662B192}"/>
            </c:ext>
          </c:extLst>
        </c:ser>
        <c:dLbls>
          <c:showLegendKey val="0"/>
          <c:showVal val="0"/>
          <c:showCatName val="0"/>
          <c:showSerName val="0"/>
          <c:showPercent val="0"/>
          <c:showBubbleSize val="0"/>
        </c:dLbls>
        <c:gapWidth val="219"/>
        <c:overlap val="-27"/>
        <c:axId val="870792976"/>
        <c:axId val="870793392"/>
      </c:barChart>
      <c:catAx>
        <c:axId val="8707929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Application Size (Passmark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793392"/>
        <c:crosses val="autoZero"/>
        <c:auto val="1"/>
        <c:lblAlgn val="ctr"/>
        <c:lblOffset val="100"/>
        <c:noMultiLvlLbl val="0"/>
      </c:catAx>
      <c:valAx>
        <c:axId val="870793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Resource Usage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79297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a:glow rad="228600">
        <a:schemeClr val="tx1">
          <a:alpha val="40000"/>
        </a:schemeClr>
      </a:glow>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BSE</c:v>
          </c:tx>
          <c:spPr>
            <a:ln w="28575" cap="rnd">
              <a:solidFill>
                <a:schemeClr val="accent1"/>
              </a:solidFill>
              <a:round/>
            </a:ln>
            <a:effectLst/>
          </c:spPr>
          <c:marker>
            <c:symbol val="none"/>
          </c:marker>
          <c:cat>
            <c:numRef>
              <c:f>Consumption!$A$2:$A$21</c:f>
              <c:numCache>
                <c:formatCode>General</c:formatCode>
                <c:ptCount val="20"/>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pt idx="19">
                  <c:v>7500</c:v>
                </c:pt>
              </c:numCache>
            </c:numRef>
          </c:cat>
          <c:val>
            <c:numRef>
              <c:f>Consumption!$N$2:$N$21</c:f>
              <c:numCache>
                <c:formatCode>General</c:formatCode>
                <c:ptCount val="20"/>
                <c:pt idx="0">
                  <c:v>-75.555398707572635</c:v>
                </c:pt>
                <c:pt idx="1">
                  <c:v>-41.220991320237545</c:v>
                </c:pt>
                <c:pt idx="2">
                  <c:v>-16.208352843712863</c:v>
                </c:pt>
                <c:pt idx="3">
                  <c:v>-0.69561512947691972</c:v>
                </c:pt>
                <c:pt idx="4">
                  <c:v>2.4620638355423234</c:v>
                </c:pt>
                <c:pt idx="5">
                  <c:v>1.9112377444881288</c:v>
                </c:pt>
                <c:pt idx="6">
                  <c:v>2.2393849461360564</c:v>
                </c:pt>
                <c:pt idx="7">
                  <c:v>-4.9908080092141338</c:v>
                </c:pt>
                <c:pt idx="8">
                  <c:v>-5.8075209616071657</c:v>
                </c:pt>
                <c:pt idx="9">
                  <c:v>-1.2759366995611834</c:v>
                </c:pt>
                <c:pt idx="10">
                  <c:v>-6.0129841056637723</c:v>
                </c:pt>
                <c:pt idx="11">
                  <c:v>-6.3196250589118428</c:v>
                </c:pt>
                <c:pt idx="12">
                  <c:v>-4.9090701319054508</c:v>
                </c:pt>
                <c:pt idx="13">
                  <c:v>-4.079320547609198</c:v>
                </c:pt>
                <c:pt idx="14">
                  <c:v>-6.0818424721189679</c:v>
                </c:pt>
                <c:pt idx="15">
                  <c:v>-9.6086320918900103</c:v>
                </c:pt>
                <c:pt idx="16">
                  <c:v>-6.4109366540335717</c:v>
                </c:pt>
                <c:pt idx="17">
                  <c:v>-4.4960010663822878</c:v>
                </c:pt>
                <c:pt idx="18">
                  <c:v>-4.1957116969352297</c:v>
                </c:pt>
                <c:pt idx="19">
                  <c:v>-5.9014363384478719</c:v>
                </c:pt>
              </c:numCache>
            </c:numRef>
          </c:val>
          <c:smooth val="0"/>
          <c:extLst>
            <c:ext xmlns:c16="http://schemas.microsoft.com/office/drawing/2014/chart" uri="{C3380CC4-5D6E-409C-BE32-E72D297353CC}">
              <c16:uniqueId val="{00000000-D7F1-4E2C-A62E-711F671A019D}"/>
            </c:ext>
          </c:extLst>
        </c:ser>
        <c:ser>
          <c:idx val="1"/>
          <c:order val="1"/>
          <c:tx>
            <c:v>BSR</c:v>
          </c:tx>
          <c:spPr>
            <a:ln w="28575" cap="rnd">
              <a:solidFill>
                <a:schemeClr val="accent2"/>
              </a:solidFill>
              <a:round/>
            </a:ln>
            <a:effectLst/>
          </c:spPr>
          <c:marker>
            <c:symbol val="none"/>
          </c:marker>
          <c:cat>
            <c:numRef>
              <c:f>Consumption!$A$2:$A$21</c:f>
              <c:numCache>
                <c:formatCode>General</c:formatCode>
                <c:ptCount val="20"/>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pt idx="19">
                  <c:v>7500</c:v>
                </c:pt>
              </c:numCache>
            </c:numRef>
          </c:cat>
          <c:val>
            <c:numRef>
              <c:f>Consumption!$O$2:$O$21</c:f>
              <c:numCache>
                <c:formatCode>General</c:formatCode>
                <c:ptCount val="20"/>
                <c:pt idx="0">
                  <c:v>63.642637555681027</c:v>
                </c:pt>
                <c:pt idx="1">
                  <c:v>70.333485609867523</c:v>
                </c:pt>
                <c:pt idx="2">
                  <c:v>34.279706804019739</c:v>
                </c:pt>
                <c:pt idx="3">
                  <c:v>22.165353132702425</c:v>
                </c:pt>
                <c:pt idx="4">
                  <c:v>24.571476873140387</c:v>
                </c:pt>
                <c:pt idx="5">
                  <c:v>22.434118847359777</c:v>
                </c:pt>
                <c:pt idx="6">
                  <c:v>25.717290211015825</c:v>
                </c:pt>
                <c:pt idx="7">
                  <c:v>12.648345441658551</c:v>
                </c:pt>
                <c:pt idx="8">
                  <c:v>11.868052199130013</c:v>
                </c:pt>
                <c:pt idx="9">
                  <c:v>10.625012409904091</c:v>
                </c:pt>
                <c:pt idx="10">
                  <c:v>15.262993433325869</c:v>
                </c:pt>
                <c:pt idx="11">
                  <c:v>6.9403375866222099</c:v>
                </c:pt>
                <c:pt idx="12">
                  <c:v>9.1386149928170184</c:v>
                </c:pt>
                <c:pt idx="13">
                  <c:v>10.347238191601882</c:v>
                </c:pt>
                <c:pt idx="14">
                  <c:v>14.272479089219322</c:v>
                </c:pt>
                <c:pt idx="15">
                  <c:v>2.5839192481726374</c:v>
                </c:pt>
                <c:pt idx="16">
                  <c:v>5.2492555495397859</c:v>
                </c:pt>
                <c:pt idx="17">
                  <c:v>2.8692348707011583</c:v>
                </c:pt>
                <c:pt idx="18">
                  <c:v>4.1758706895411359</c:v>
                </c:pt>
                <c:pt idx="19">
                  <c:v>1.1479925242439215</c:v>
                </c:pt>
              </c:numCache>
            </c:numRef>
          </c:val>
          <c:smooth val="0"/>
          <c:extLst>
            <c:ext xmlns:c16="http://schemas.microsoft.com/office/drawing/2014/chart" uri="{C3380CC4-5D6E-409C-BE32-E72D297353CC}">
              <c16:uniqueId val="{00000001-D7F1-4E2C-A62E-711F671A019D}"/>
            </c:ext>
          </c:extLst>
        </c:ser>
        <c:dLbls>
          <c:showLegendKey val="0"/>
          <c:showVal val="0"/>
          <c:showCatName val="0"/>
          <c:showSerName val="0"/>
          <c:showPercent val="0"/>
          <c:showBubbleSize val="0"/>
        </c:dLbls>
        <c:smooth val="0"/>
        <c:axId val="831376144"/>
        <c:axId val="831375312"/>
      </c:lineChart>
      <c:catAx>
        <c:axId val="8313761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Application Size (</a:t>
                </a:r>
                <a:r>
                  <a:rPr lang="en-GB" dirty="0" err="1"/>
                  <a:t>Passmark</a:t>
                </a:r>
                <a:r>
                  <a:rPr lang="en-GB" dirty="0"/>
                  <a:t>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1375312"/>
        <c:crosses val="autoZero"/>
        <c:auto val="1"/>
        <c:lblAlgn val="ctr"/>
        <c:lblOffset val="100"/>
        <c:tickLblSkip val="2"/>
        <c:noMultiLvlLbl val="0"/>
      </c:catAx>
      <c:valAx>
        <c:axId val="83137531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Power Consumption Saving (%)</a:t>
                </a:r>
                <a:endParaRPr lang="en-GB"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13761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75000"/>
        </a:schemeClr>
      </a:solid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'Panel Title-data-as-seriestocol'!$E$2:$E$482</cx:f>
        <cx:lvl ptCount="481" formatCode="Standard">
          <cx:pt idx="0">0</cx:pt>
          <cx:pt idx="1">0</cx:pt>
          <cx:pt idx="2">5.6875</cx:pt>
          <cx:pt idx="3">5.6875</cx:pt>
          <cx:pt idx="4">7.2750000000000004</cx:pt>
          <cx:pt idx="5">7.2750000000000004</cx:pt>
          <cx:pt idx="6">2.8875000000000002</cx:pt>
          <cx:pt idx="7">2.8875000000000002</cx:pt>
          <cx:pt idx="8">4.1624999999999996</cx:pt>
          <cx:pt idx="9">4.1624999999999996</cx:pt>
          <cx:pt idx="10">4.1624999999999996</cx:pt>
          <cx:pt idx="11">4.1624999999999996</cx:pt>
          <cx:pt idx="12">4.1624999999999996</cx:pt>
          <cx:pt idx="13">4.1624999999999996</cx:pt>
          <cx:pt idx="14">3.125</cx:pt>
          <cx:pt idx="15">0</cx:pt>
          <cx:pt idx="16">0</cx:pt>
          <cx:pt idx="17">11.449999999999999</cx:pt>
          <cx:pt idx="18">11.449999999999999</cx:pt>
          <cx:pt idx="19">8.3375000000000004</cx:pt>
          <cx:pt idx="20">0</cx:pt>
          <cx:pt idx="21">0</cx:pt>
          <cx:pt idx="22">6.25</cx:pt>
          <cx:pt idx="23">6.25</cx:pt>
          <cx:pt idx="24">0.96250000000000002</cx:pt>
          <cx:pt idx="25">10.4125</cx:pt>
          <cx:pt idx="26">10.4125</cx:pt>
          <cx:pt idx="27">3.125</cx:pt>
          <cx:pt idx="28">3.125</cx:pt>
          <cx:pt idx="29">4.8125</cx:pt>
          <cx:pt idx="30">5.7750000000000004</cx:pt>
          <cx:pt idx="31">5.7750000000000004</cx:pt>
          <cx:pt idx="32">7.2874999999999996</cx:pt>
          <cx:pt idx="33">7.2874999999999996</cx:pt>
          <cx:pt idx="34">4.1624999999999996</cx:pt>
          <cx:pt idx="35">4.1624999999999996</cx:pt>
          <cx:pt idx="36">10.237500000000001</cx:pt>
          <cx:pt idx="37">10.237500000000001</cx:pt>
          <cx:pt idx="38">12.5</cx:pt>
          <cx:pt idx="39">12.5</cx:pt>
          <cx:pt idx="40">0</cx:pt>
          <cx:pt idx="41">2.0750000000000002</cx:pt>
          <cx:pt idx="42">2.0750000000000002</cx:pt>
          <cx:pt idx="43">9.375</cx:pt>
          <cx:pt idx="44">9.375</cx:pt>
          <cx:pt idx="45">0</cx:pt>
          <cx:pt idx="46">0</cx:pt>
          <cx:pt idx="47">0</cx:pt>
          <cx:pt idx="48">0</cx:pt>
          <cx:pt idx="49">0</cx:pt>
          <cx:pt idx="50">1.0375000000000001</cx:pt>
          <cx:pt idx="51">1.0375000000000001</cx:pt>
          <cx:pt idx="52">0</cx:pt>
          <cx:pt idx="53">1.0375000000000001</cx:pt>
          <cx:pt idx="54">1.0375000000000001</cx:pt>
          <cx:pt idx="55">18.25</cx:pt>
          <cx:pt idx="56">18.25</cx:pt>
          <cx:pt idx="57">9.3625000000000007</cx:pt>
          <cx:pt idx="58">9.3625000000000007</cx:pt>
          <cx:pt idx="59">10.425000000000001</cx:pt>
          <cx:pt idx="60">7.7000000000000002</cx:pt>
          <cx:pt idx="61">7.7000000000000002</cx:pt>
          <cx:pt idx="62">0</cx:pt>
          <cx:pt idx="63">0</cx:pt>
          <cx:pt idx="64">0</cx:pt>
          <cx:pt idx="65">0</cx:pt>
          <cx:pt idx="66">1.0375000000000001</cx:pt>
          <cx:pt idx="67">1.0375000000000001</cx:pt>
          <cx:pt idx="68">1.0375000000000001</cx:pt>
          <cx:pt idx="69">1.0375000000000001</cx:pt>
          <cx:pt idx="70">0</cx:pt>
          <cx:pt idx="71">0</cx:pt>
          <cx:pt idx="72">0</cx:pt>
          <cx:pt idx="73">0</cx:pt>
          <cx:pt idx="74">0</cx:pt>
          <cx:pt idx="75">0</cx:pt>
          <cx:pt idx="76">0</cx:pt>
          <cx:pt idx="77">13.5</cx:pt>
          <cx:pt idx="78">13.5</cx:pt>
          <cx:pt idx="79">2.8875000000000002</cx:pt>
          <cx:pt idx="80">0.96250000000000002</cx:pt>
          <cx:pt idx="81">0.96250000000000002</cx:pt>
          <cx:pt idx="82">3.125</cx:pt>
          <cx:pt idx="83">3.125</cx:pt>
          <cx:pt idx="84">16.375</cx:pt>
          <cx:pt idx="85">3.1124999999999998</cx:pt>
          <cx:pt idx="86">3.1124999999999998</cx:pt>
          <cx:pt idx="87">0</cx:pt>
          <cx:pt idx="88">0</cx:pt>
          <cx:pt idx="89">6.25</cx:pt>
          <cx:pt idx="90">6.25</cx:pt>
          <cx:pt idx="91">0</cx:pt>
          <cx:pt idx="92">0</cx:pt>
          <cx:pt idx="93">3.8500000000000001</cx:pt>
          <cx:pt idx="94">3.8500000000000001</cx:pt>
          <cx:pt idx="95">10.4125</cx:pt>
          <cx:pt idx="96">10.4125</cx:pt>
          <cx:pt idx="97">9.375</cx:pt>
          <cx:pt idx="98">1.925</cx:pt>
          <cx:pt idx="99">1.925</cx:pt>
          <cx:pt idx="100">5.6875</cx:pt>
          <cx:pt idx="101">5.6875</cx:pt>
          <cx:pt idx="102">2.0750000000000002</cx:pt>
          <cx:pt idx="103">2.0750000000000002</cx:pt>
          <cx:pt idx="104">4.8125</cx:pt>
          <cx:pt idx="105">4.8125</cx:pt>
          <cx:pt idx="106">2.0750000000000002</cx:pt>
          <cx:pt idx="107">2.0750000000000002</cx:pt>
          <cx:pt idx="108">3.1124999999999998</cx:pt>
          <cx:pt idx="109">3.1124999999999998</cx:pt>
          <cx:pt idx="110">12.5</cx:pt>
          <cx:pt idx="111">12.5</cx:pt>
          <cx:pt idx="112">6.8250000000000002</cx:pt>
          <cx:pt idx="113">7.2999999999999998</cx:pt>
          <cx:pt idx="114">7.2999999999999998</cx:pt>
          <cx:pt idx="115">4.1500000000000004</cx:pt>
          <cx:pt idx="116">4.1500000000000004</cx:pt>
          <cx:pt idx="117">6.25</cx:pt>
          <cx:pt idx="118">6.25</cx:pt>
          <cx:pt idx="119">4.1749999999999998</cx:pt>
          <cx:pt idx="120">0</cx:pt>
          <cx:pt idx="121">0</cx:pt>
          <cx:pt idx="122">0</cx:pt>
          <cx:pt idx="123">0</cx:pt>
          <cx:pt idx="124">4.8125</cx:pt>
          <cx:pt idx="125">6.2374999999999998</cx:pt>
          <cx:pt idx="126">6.2374999999999998</cx:pt>
          <cx:pt idx="127">0</cx:pt>
          <cx:pt idx="128">0</cx:pt>
          <cx:pt idx="129">0.96250000000000002</cx:pt>
          <cx:pt idx="130">0.96250000000000002</cx:pt>
          <cx:pt idx="131">0</cx:pt>
          <cx:pt idx="132">0</cx:pt>
          <cx:pt idx="133">2.0750000000000002</cx:pt>
          <cx:pt idx="134">2.0750000000000002</cx:pt>
          <cx:pt idx="135">3.125</cx:pt>
          <cx:pt idx="136">6.25</cx:pt>
          <cx:pt idx="137">6.25</cx:pt>
          <cx:pt idx="138">6.25</cx:pt>
          <cx:pt idx="139">0</cx:pt>
          <cx:pt idx="140">9.3625000000000007</cx:pt>
          <cx:pt idx="141">9.3625000000000007</cx:pt>
          <cx:pt idx="142">8.3249999999999993</cx:pt>
          <cx:pt idx="143">8.3249999999999993</cx:pt>
          <cx:pt idx="144">16.625</cx:pt>
          <cx:pt idx="145">16.625</cx:pt>
          <cx:pt idx="146">2.8875000000000002</cx:pt>
          <cx:pt idx="147">2.8875000000000002</cx:pt>
          <cx:pt idx="148">1.925</cx:pt>
          <cx:pt idx="149">1.925</cx:pt>
          <cx:pt idx="150">0</cx:pt>
          <cx:pt idx="151">0</cx:pt>
          <cx:pt idx="152">0</cx:pt>
          <cx:pt idx="153">0</cx:pt>
          <cx:pt idx="154">5.7750000000000004</cx:pt>
          <cx:pt idx="155">5.7750000000000004</cx:pt>
          <cx:pt idx="156">5.7750000000000004</cx:pt>
          <cx:pt idx="157">1.0375000000000001</cx:pt>
          <cx:pt idx="158">1.0375000000000001</cx:pt>
          <cx:pt idx="159">2.8875000000000002</cx:pt>
          <cx:pt idx="160">2.8875000000000002</cx:pt>
          <cx:pt idx="161">0</cx:pt>
          <cx:pt idx="162">0</cx:pt>
          <cx:pt idx="163">0</cx:pt>
          <cx:pt idx="164">0</cx:pt>
          <cx:pt idx="165">0</cx:pt>
          <cx:pt idx="166">2.0750000000000002</cx:pt>
          <cx:pt idx="167">2.0750000000000002</cx:pt>
          <cx:pt idx="168">4.1624999999999996</cx:pt>
          <cx:pt idx="169">4.1624999999999996</cx:pt>
          <cx:pt idx="170">0</cx:pt>
          <cx:pt idx="171">0</cx:pt>
          <cx:pt idx="172">0</cx:pt>
          <cx:pt idx="173">0</cx:pt>
          <cx:pt idx="174">0</cx:pt>
          <cx:pt idx="175">0</cx:pt>
          <cx:pt idx="176">0</cx:pt>
          <cx:pt idx="177">0</cx:pt>
          <cx:pt idx="178">0</cx:pt>
          <cx:pt idx="179">3.8500000000000001</cx:pt>
          <cx:pt idx="180">3.8500000000000001</cx:pt>
          <cx:pt idx="181">3.8500000000000001</cx:pt>
          <cx:pt idx="182">1.0375000000000001</cx:pt>
          <cx:pt idx="183">1.0375000000000001</cx:pt>
          <cx:pt idx="184">4.1624999999999996</cx:pt>
          <cx:pt idx="185">4.1624999999999996</cx:pt>
          <cx:pt idx="186">3.1124999999999998</cx:pt>
          <cx:pt idx="187">8.6624999999999996</cx:pt>
          <cx:pt idx="188">8.6624999999999996</cx:pt>
          <cx:pt idx="189">4.8125</cx:pt>
          <cx:pt idx="190">4.8125</cx:pt>
          <cx:pt idx="191">8.3249999999999993</cx:pt>
          <cx:pt idx="192">8.3249999999999993</cx:pt>
          <cx:pt idx="193">2.0750000000000002</cx:pt>
          <cx:pt idx="194">2.0750000000000002</cx:pt>
          <cx:pt idx="195">2.0750000000000002</cx:pt>
          <cx:pt idx="196">2.0750000000000002</cx:pt>
          <cx:pt idx="197">1.925</cx:pt>
          <cx:pt idx="198">1.925</cx:pt>
          <cx:pt idx="199">0</cx:pt>
          <cx:pt idx="200">0</cx:pt>
          <cx:pt idx="201">17.375</cx:pt>
          <cx:pt idx="202">17.375</cx:pt>
          <cx:pt idx="203">0</cx:pt>
          <cx:pt idx="204">0</cx:pt>
          <cx:pt idx="205">0</cx:pt>
          <cx:pt idx="206">0</cx:pt>
          <cx:pt idx="207">0</cx:pt>
          <cx:pt idx="208">0</cx:pt>
          <cx:pt idx="209">0</cx:pt>
          <cx:pt idx="210">0</cx:pt>
          <cx:pt idx="211">0</cx:pt>
          <cx:pt idx="212">0</cx:pt>
          <cx:pt idx="213">3.8500000000000001</cx:pt>
          <cx:pt idx="214">3.8500000000000001</cx:pt>
          <cx:pt idx="215">1.0375000000000001</cx:pt>
          <cx:pt idx="216">1.0375000000000001</cx:pt>
          <cx:pt idx="217">1.0375000000000001</cx:pt>
          <cx:pt idx="218">1.0375000000000001</cx:pt>
          <cx:pt idx="219">0</cx:pt>
          <cx:pt idx="220">0</cx:pt>
          <cx:pt idx="221">0</cx:pt>
          <cx:pt idx="222">0</cx:pt>
          <cx:pt idx="223">0</cx:pt>
          <cx:pt idx="224">0</cx:pt>
          <cx:pt idx="225">0</cx:pt>
          <cx:pt idx="226">0</cx:pt>
          <cx:pt idx="227">0</cx:pt>
          <cx:pt idx="228">2.8875000000000002</cx:pt>
          <cx:pt idx="229">2.8875000000000002</cx:pt>
          <cx:pt idx="230">0</cx:pt>
          <cx:pt idx="231">0</cx:pt>
          <cx:pt idx="232">1.925</cx:pt>
          <cx:pt idx="233">1.925</cx:pt>
          <cx:pt idx="234">2.8875000000000002</cx:pt>
          <cx:pt idx="235">2.8875000000000002</cx:pt>
          <cx:pt idx="236">0</cx:pt>
          <cx:pt idx="237">0</cx:pt>
          <cx:pt idx="238">0.96250000000000002</cx:pt>
          <cx:pt idx="239">0.96250000000000002</cx:pt>
          <cx:pt idx="240">0.96250000000000002</cx:pt>
          <cx:pt idx="241">9.625</cx:pt>
          <cx:pt idx="242">9.625</cx:pt>
          <cx:pt idx="243">0</cx:pt>
          <cx:pt idx="244">0</cx:pt>
          <cx:pt idx="245">6.25</cx:pt>
          <cx:pt idx="246">6.25</cx:pt>
          <cx:pt idx="247">1.0375000000000001</cx:pt>
          <cx:pt idx="248">1.0375000000000001</cx:pt>
          <cx:pt idx="249">13.5</cx:pt>
          <cx:pt idx="250">13.5</cx:pt>
          <cx:pt idx="251">2.8875000000000002</cx:pt>
          <cx:pt idx="252">2.8875000000000002</cx:pt>
          <cx:pt idx="253">14.625</cx:pt>
          <cx:pt idx="254">8.3249999999999993</cx:pt>
          <cx:pt idx="255">8.3249999999999993</cx:pt>
          <cx:pt idx="256">0</cx:pt>
          <cx:pt idx="257">0</cx:pt>
          <cx:pt idx="258">1.0375000000000001</cx:pt>
          <cx:pt idx="259">1.0375000000000001</cx:pt>
          <cx:pt idx="260">8.3249999999999993</cx:pt>
          <cx:pt idx="261">8.3249999999999993</cx:pt>
          <cx:pt idx="262">3.4125000000000001</cx:pt>
          <cx:pt idx="263">3.4125000000000001</cx:pt>
          <cx:pt idx="264">13.625</cx:pt>
          <cx:pt idx="265">6.2625000000000002</cx:pt>
          <cx:pt idx="266">6.2625000000000002</cx:pt>
          <cx:pt idx="267">14.375</cx:pt>
          <cx:pt idx="268">14.375</cx:pt>
          <cx:pt idx="269">8.6624999999999996</cx:pt>
          <cx:pt idx="270">8.6624999999999996</cx:pt>
          <cx:pt idx="271">14.75</cx:pt>
          <cx:pt idx="272">14.75</cx:pt>
          <cx:pt idx="273">1.925</cx:pt>
          <cx:pt idx="274">1.0375000000000001</cx:pt>
          <cx:pt idx="275">1.0375000000000001</cx:pt>
          <cx:pt idx="276">0</cx:pt>
          <cx:pt idx="277">0</cx:pt>
          <cx:pt idx="278">0</cx:pt>
          <cx:pt idx="279">0</cx:pt>
          <cx:pt idx="280">0</cx:pt>
          <cx:pt idx="281">0</cx:pt>
          <cx:pt idx="282">0</cx:pt>
          <cx:pt idx="283">0</cx:pt>
          <cx:pt idx="284">0</cx:pt>
          <cx:pt idx="285">0</cx:pt>
          <cx:pt idx="286">1.0375000000000001</cx:pt>
          <cx:pt idx="287">0</cx:pt>
          <cx:pt idx="288">0</cx:pt>
          <cx:pt idx="289">0</cx:pt>
          <cx:pt idx="290">0</cx:pt>
          <cx:pt idx="291">0</cx:pt>
          <cx:pt idx="292">0</cx:pt>
          <cx:pt idx="293">0</cx:pt>
          <cx:pt idx="294">0</cx:pt>
          <cx:pt idx="295">11.449999999999999</cx:pt>
          <cx:pt idx="296">8.3375000000000004</cx:pt>
          <cx:pt idx="297">8.3375000000000004</cx:pt>
          <cx:pt idx="298">0</cx:pt>
          <cx:pt idx="299">0</cx:pt>
          <cx:pt idx="300">0</cx:pt>
          <cx:pt idx="301">0</cx:pt>
          <cx:pt idx="302">0</cx:pt>
          <cx:pt idx="303">11.362500000000001</cx:pt>
          <cx:pt idx="304">11.362500000000001</cx:pt>
          <cx:pt idx="305">5.2000000000000002</cx:pt>
          <cx:pt idx="306">6.2625000000000002</cx:pt>
          <cx:pt idx="307">6.2625000000000002</cx:pt>
          <cx:pt idx="308">11.449999999999999</cx:pt>
          <cx:pt idx="309">11.449999999999999</cx:pt>
          <cx:pt idx="310">2.0750000000000002</cx:pt>
          <cx:pt idx="311">2.0750000000000002</cx:pt>
          <cx:pt idx="312">5.2000000000000002</cx:pt>
          <cx:pt idx="313">14.625</cx:pt>
          <cx:pt idx="314">14.625</cx:pt>
          <cx:pt idx="315">13.625</cx:pt>
          <cx:pt idx="316">13.625</cx:pt>
          <cx:pt idx="317">0.96250000000000002</cx:pt>
          <cx:pt idx="318">0.96250000000000002</cx:pt>
          <cx:pt idx="319">0</cx:pt>
          <cx:pt idx="320">0</cx:pt>
          <cx:pt idx="321">3.1124999999999998</cx:pt>
          <cx:pt idx="322">0</cx:pt>
          <cx:pt idx="323">0</cx:pt>
          <cx:pt idx="324">3.125</cx:pt>
          <cx:pt idx="325">3.125</cx:pt>
          <cx:pt idx="326">7.2874999999999996</cx:pt>
          <cx:pt idx="327">7.2874999999999996</cx:pt>
          <cx:pt idx="328">8.3249999999999993</cx:pt>
          <cx:pt idx="329">8.3249999999999993</cx:pt>
          <cx:pt idx="330">10.237500000000001</cx:pt>
          <cx:pt idx="331">10.237500000000001</cx:pt>
          <cx:pt idx="332">3.8500000000000001</cx:pt>
          <cx:pt idx="333">3.8500000000000001</cx:pt>
          <cx:pt idx="334">2.0874999999999999</cx:pt>
          <cx:pt idx="335">2.0874999999999999</cx:pt>
          <cx:pt idx="336">0</cx:pt>
          <cx:pt idx="337">1.0375000000000001</cx:pt>
          <cx:pt idx="338">1.0375000000000001</cx:pt>
          <cx:pt idx="339">10.5875</cx:pt>
          <cx:pt idx="340">10.5875</cx:pt>
          <cx:pt idx="341">0</cx:pt>
          <cx:pt idx="342">0</cx:pt>
          <cx:pt idx="343">0</cx:pt>
          <cx:pt idx="344">0</cx:pt>
          <cx:pt idx="345">0</cx:pt>
          <cx:pt idx="346">0</cx:pt>
          <cx:pt idx="347">8.6624999999999996</cx:pt>
          <cx:pt idx="348">0</cx:pt>
          <cx:pt idx="349">0</cx:pt>
          <cx:pt idx="350">11.4625</cx:pt>
          <cx:pt idx="351">11.4625</cx:pt>
          <cx:pt idx="352">10.5875</cx:pt>
          <cx:pt idx="353">10.5875</cx:pt>
          <cx:pt idx="354">6.7374999999999998</cx:pt>
          <cx:pt idx="355">6.7374999999999998</cx:pt>
          <cx:pt idx="356">6.7374999999999998</cx:pt>
          <cx:pt idx="357">6.7374999999999998</cx:pt>
          <cx:pt idx="358">11.449999999999999</cx:pt>
          <cx:pt idx="359">6.7374999999999998</cx:pt>
          <cx:pt idx="360">6.7374999999999998</cx:pt>
          <cx:pt idx="361">1.925</cx:pt>
          <cx:pt idx="362">1.925</cx:pt>
          <cx:pt idx="363">0</cx:pt>
          <cx:pt idx="364">0</cx:pt>
          <cx:pt idx="365">1.925</cx:pt>
          <cx:pt idx="366">1.925</cx:pt>
          <cx:pt idx="367">14.375</cx:pt>
          <cx:pt idx="368">14.375</cx:pt>
          <cx:pt idx="369">1.0375000000000001</cx:pt>
          <cx:pt idx="370">1.0375000000000001</cx:pt>
          <cx:pt idx="371">2.0874999999999999</cx:pt>
          <cx:pt idx="372">0</cx:pt>
          <cx:pt idx="373">0</cx:pt>
          <cx:pt idx="374">0</cx:pt>
          <cx:pt idx="375">0</cx:pt>
          <cx:pt idx="376">1.925</cx:pt>
          <cx:pt idx="377">1.925</cx:pt>
          <cx:pt idx="378">6.25</cx:pt>
          <cx:pt idx="379">6.25</cx:pt>
          <cx:pt idx="380">0</cx:pt>
          <cx:pt idx="381">0</cx:pt>
          <cx:pt idx="382">1.925</cx:pt>
          <cx:pt idx="383">0.96250000000000002</cx:pt>
          <cx:pt idx="384">0.96250000000000002</cx:pt>
          <cx:pt idx="385">0.96250000000000002</cx:pt>
          <cx:pt idx="386">0</cx:pt>
          <cx:pt idx="387">0</cx:pt>
          <cx:pt idx="388">0</cx:pt>
          <cx:pt idx="389">5.2125000000000004</cx:pt>
          <cx:pt idx="390">5.2125000000000004</cx:pt>
          <cx:pt idx="391">2.2749999999999999</cx:pt>
          <cx:pt idx="392">2.2749999999999999</cx:pt>
          <cx:pt idx="393">2.8875000000000002</cx:pt>
          <cx:pt idx="394">2.8875000000000002</cx:pt>
          <cx:pt idx="395">0.96250000000000002</cx:pt>
          <cx:pt idx="396">0.96250000000000002</cx:pt>
          <cx:pt idx="397">3.1124999999999998</cx:pt>
          <cx:pt idx="398">3.1124999999999998</cx:pt>
          <cx:pt idx="399">0.96250000000000002</cx:pt>
          <cx:pt idx="400">0.96250000000000002</cx:pt>
          <cx:pt idx="401">0.96250000000000002</cx:pt>
          <cx:pt idx="402">0</cx:pt>
          <cx:pt idx="403">0</cx:pt>
          <cx:pt idx="404">0</cx:pt>
          <cx:pt idx="405">0</cx:pt>
          <cx:pt idx="406">2.0750000000000002</cx:pt>
          <cx:pt idx="407">2.0750000000000002</cx:pt>
          <cx:pt idx="408">8.3249999999999993</cx:pt>
          <cx:pt idx="409">8.3249999999999993</cx:pt>
          <cx:pt idx="410">8.3249999999999993</cx:pt>
          <cx:pt idx="411">0</cx:pt>
          <cx:pt idx="412">0</cx:pt>
          <cx:pt idx="413">0</cx:pt>
          <cx:pt idx="414">2.0750000000000002</cx:pt>
          <cx:pt idx="415">2.0750000000000002</cx:pt>
          <cx:pt idx="416">1.0375000000000001</cx:pt>
          <cx:pt idx="417">1.0375000000000001</cx:pt>
          <cx:pt idx="418">3.125</cx:pt>
          <cx:pt idx="419">0</cx:pt>
          <cx:pt idx="420">0</cx:pt>
          <cx:pt idx="421">0</cx:pt>
          <cx:pt idx="422">0</cx:pt>
          <cx:pt idx="423">0</cx:pt>
          <cx:pt idx="424">0.96250000000000002</cx:pt>
          <cx:pt idx="425">0.96250000000000002</cx:pt>
          <cx:pt idx="426">3.1124999999999998</cx:pt>
          <cx:pt idx="427">3.1124999999999998</cx:pt>
          <cx:pt idx="428">3.1124999999999998</cx:pt>
          <cx:pt idx="429">0</cx:pt>
          <cx:pt idx="430">0</cx:pt>
          <cx:pt idx="431">0</cx:pt>
          <cx:pt idx="432">1.925</cx:pt>
          <cx:pt idx="433">1.925</cx:pt>
          <cx:pt idx="434">1.925</cx:pt>
          <cx:pt idx="435">0</cx:pt>
          <cx:pt idx="436">0</cx:pt>
          <cx:pt idx="437">0</cx:pt>
          <cx:pt idx="438">2.0750000000000002</cx:pt>
          <cx:pt idx="439">2.0750000000000002</cx:pt>
          <cx:pt idx="440">0</cx:pt>
          <cx:pt idx="441">0</cx:pt>
          <cx:pt idx="442">8.3249999999999993</cx:pt>
          <cx:pt idx="443">3.8500000000000001</cx:pt>
          <cx:pt idx="444">3.8500000000000001</cx:pt>
          <cx:pt idx="445">4.1749999999999998</cx:pt>
          <cx:pt idx="446">4.1749999999999998</cx:pt>
          <cx:pt idx="447">7.2874999999999996</cx:pt>
          <cx:pt idx="448">7.2874999999999996</cx:pt>
          <cx:pt idx="449">17.75</cx:pt>
          <cx:pt idx="450">17.75</cx:pt>
          <cx:pt idx="451">2.8875000000000002</cx:pt>
          <cx:pt idx="452">2.8875000000000002</cx:pt>
          <cx:pt idx="453">4.5499999999999998</cx:pt>
          <cx:pt idx="454">4.5499999999999998</cx:pt>
          <cx:pt idx="455">3.125</cx:pt>
          <cx:pt idx="456">3.125</cx:pt>
          <cx:pt idx="457">2.0750000000000002</cx:pt>
          <cx:pt idx="458">2.0750000000000002</cx:pt>
          <cx:pt idx="459">2.0750000000000002</cx:pt>
          <cx:pt idx="460">2.0750000000000002</cx:pt>
          <cx:pt idx="461">0</cx:pt>
          <cx:pt idx="462">0</cx:pt>
          <cx:pt idx="463">0</cx:pt>
          <cx:pt idx="464">0</cx:pt>
          <cx:pt idx="465">0</cx:pt>
          <cx:pt idx="466">0</cx:pt>
          <cx:pt idx="467">0.96250000000000002</cx:pt>
          <cx:pt idx="468">0.96250000000000002</cx:pt>
          <cx:pt idx="469">0</cx:pt>
          <cx:pt idx="470">0</cx:pt>
          <cx:pt idx="471">1.0375000000000001</cx:pt>
          <cx:pt idx="472">1.0375000000000001</cx:pt>
          <cx:pt idx="473">11.4625</cx:pt>
          <cx:pt idx="474">11.4625</cx:pt>
          <cx:pt idx="475">3.125</cx:pt>
          <cx:pt idx="476">3.125</cx:pt>
          <cx:pt idx="477">3.125</cx:pt>
          <cx:pt idx="478">0</cx:pt>
          <cx:pt idx="479">0</cx:pt>
          <cx:pt idx="480">0</cx:pt>
        </cx:lvl>
      </cx:numDim>
    </cx:data>
    <cx:data id="1">
      <cx:numDim type="val">
        <cx:f>'Panel Title-data-as-seriestocol'!$F$2:$F$482</cx:f>
        <cx:lvl ptCount="481" formatCode="Standard">
          <cx:pt idx="0">15</cx:pt>
          <cx:pt idx="1">9.3625000000000007</cx:pt>
          <cx:pt idx="2">1.1375</cx:pt>
          <cx:pt idx="3">1.1375</cx:pt>
          <cx:pt idx="4">1.0375000000000001</cx:pt>
          <cx:pt idx="5">1.0375000000000001</cx:pt>
          <cx:pt idx="6">2.8875000000000002</cx:pt>
          <cx:pt idx="7">2.8875000000000002</cx:pt>
          <cx:pt idx="8">6.25</cx:pt>
          <cx:pt idx="9">6.25</cx:pt>
          <cx:pt idx="10">10.4125</cx:pt>
          <cx:pt idx="11">10.4125</cx:pt>
          <cx:pt idx="12">7.2874999999999996</cx:pt>
          <cx:pt idx="13">7.2874999999999996</cx:pt>
          <cx:pt idx="14">8.3375000000000004</cx:pt>
          <cx:pt idx="15">3.125</cx:pt>
          <cx:pt idx="16">3.125</cx:pt>
          <cx:pt idx="17">11.4625</cx:pt>
          <cx:pt idx="18">11.4625</cx:pt>
          <cx:pt idx="19">10.4125</cx:pt>
          <cx:pt idx="20">3.125</cx:pt>
          <cx:pt idx="21">3.125</cx:pt>
          <cx:pt idx="22">5.2125000000000004</cx:pt>
          <cx:pt idx="23">5.2125000000000004</cx:pt>
          <cx:pt idx="24">2.8875000000000002</cx:pt>
          <cx:pt idx="25">6.25</cx:pt>
          <cx:pt idx="26">6.25</cx:pt>
          <cx:pt idx="27">3.125</cx:pt>
          <cx:pt idx="28">3.125</cx:pt>
          <cx:pt idx="29">3.8500000000000001</cx:pt>
          <cx:pt idx="30">2.8875000000000002</cx:pt>
          <cx:pt idx="31">2.8875000000000002</cx:pt>
          <cx:pt idx="32">8.3249999999999993</cx:pt>
          <cx:pt idx="33">8.3249999999999993</cx:pt>
          <cx:pt idx="34">5.2125000000000004</cx:pt>
          <cx:pt idx="35">5.2125000000000004</cx:pt>
          <cx:pt idx="36">10.237500000000001</cx:pt>
          <cx:pt idx="37">10.237500000000001</cx:pt>
          <cx:pt idx="38">9.375</cx:pt>
          <cx:pt idx="39">9.375</cx:pt>
          <cx:pt idx="40">2.0874999999999999</cx:pt>
          <cx:pt idx="41">4.1624999999999996</cx:pt>
          <cx:pt idx="42">4.1624999999999996</cx:pt>
          <cx:pt idx="43">2.0750000000000002</cx:pt>
          <cx:pt idx="44">2.0750000000000002</cx:pt>
          <cx:pt idx="45">3.125</cx:pt>
          <cx:pt idx="46">2.0750000000000002</cx:pt>
          <cx:pt idx="47">2.0750000000000002</cx:pt>
          <cx:pt idx="48">2.0874999999999999</cx:pt>
          <cx:pt idx="49">2.0874999999999999</cx:pt>
          <cx:pt idx="50">2.0874999999999999</cx:pt>
          <cx:pt idx="51">2.0874999999999999</cx:pt>
          <cx:pt idx="52">4.8125</cx:pt>
          <cx:pt idx="53">5.2000000000000002</cx:pt>
          <cx:pt idx="54">5.2000000000000002</cx:pt>
          <cx:pt idx="55">1.1375</cx:pt>
          <cx:pt idx="56">1.1375</cx:pt>
          <cx:pt idx="57">9.375</cx:pt>
          <cx:pt idx="58">9.375</cx:pt>
          <cx:pt idx="59">11.449999999999999</cx:pt>
          <cx:pt idx="60">8.6624999999999996</cx:pt>
          <cx:pt idx="61">8.6624999999999996</cx:pt>
          <cx:pt idx="62">3.125</cx:pt>
          <cx:pt idx="63">3.125</cx:pt>
          <cx:pt idx="64">3.125</cx:pt>
          <cx:pt idx="65">2.0874999999999999</cx:pt>
          <cx:pt idx="66">2.0874999999999999</cx:pt>
          <cx:pt idx="67">2.0874999999999999</cx:pt>
          <cx:pt idx="68">2.0874999999999999</cx:pt>
          <cx:pt idx="69">4.1624999999999996</cx:pt>
          <cx:pt idx="70">3.125</cx:pt>
          <cx:pt idx="71">3.125</cx:pt>
          <cx:pt idx="72">2.0874999999999999</cx:pt>
          <cx:pt idx="73">2.0874999999999999</cx:pt>
          <cx:pt idx="74">2.0874999999999999</cx:pt>
          <cx:pt idx="75">2.8875000000000002</cx:pt>
          <cx:pt idx="76">2.8875000000000002</cx:pt>
          <cx:pt idx="77">5.2000000000000002</cx:pt>
          <cx:pt idx="78">5.2000000000000002</cx:pt>
          <cx:pt idx="79">2.8875000000000002</cx:pt>
          <cx:pt idx="80">2.8875000000000002</cx:pt>
          <cx:pt idx="81">2.8875000000000002</cx:pt>
          <cx:pt idx="82">2.0874999999999999</cx:pt>
          <cx:pt idx="83">2.0874999999999999</cx:pt>
          <cx:pt idx="84">5.7750000000000004</cx:pt>
          <cx:pt idx="85">1.0375000000000001</cx:pt>
          <cx:pt idx="86">1.0375000000000001</cx:pt>
          <cx:pt idx="87">2.0874999999999999</cx:pt>
          <cx:pt idx="88">2.0874999999999999</cx:pt>
          <cx:pt idx="89">8.3375000000000004</cx:pt>
          <cx:pt idx="90">8.3375000000000004</cx:pt>
          <cx:pt idx="91">1.1375</cx:pt>
          <cx:pt idx="92">1.1375</cx:pt>
          <cx:pt idx="93">4.8125</cx:pt>
          <cx:pt idx="94">4.8125</cx:pt>
          <cx:pt idx="95">6.25</cx:pt>
          <cx:pt idx="96">6.25</cx:pt>
          <cx:pt idx="97">9.375</cx:pt>
          <cx:pt idx="98">2.8875000000000002</cx:pt>
          <cx:pt idx="99">2.8875000000000002</cx:pt>
          <cx:pt idx="100">9.0999999999999996</cx:pt>
          <cx:pt idx="101">9.0999999999999996</cx:pt>
          <cx:pt idx="102">6.2374999999999998</cx:pt>
          <cx:pt idx="103">6.2374999999999998</cx:pt>
          <cx:pt idx="104">4.8125</cx:pt>
          <cx:pt idx="105">4.8125</cx:pt>
          <cx:pt idx="106">6.25</cx:pt>
          <cx:pt idx="107">6.25</cx:pt>
          <cx:pt idx="108">4.1624999999999996</cx:pt>
          <cx:pt idx="109">4.1624999999999996</cx:pt>
          <cx:pt idx="110">10.5875</cx:pt>
          <cx:pt idx="111">10.5875</cx:pt>
          <cx:pt idx="112">5.6875</cx:pt>
          <cx:pt idx="113">8.3375000000000004</cx:pt>
          <cx:pt idx="114">8.3375000000000004</cx:pt>
          <cx:pt idx="115">4.1624999999999996</cx:pt>
          <cx:pt idx="116">4.1624999999999996</cx:pt>
          <cx:pt idx="117">5.2125000000000004</cx:pt>
          <cx:pt idx="118">5.2125000000000004</cx:pt>
          <cx:pt idx="119">3.125</cx:pt>
          <cx:pt idx="120">3.125</cx:pt>
          <cx:pt idx="121">3.125</cx:pt>
          <cx:pt idx="122">5.2000000000000002</cx:pt>
          <cx:pt idx="123">5.2000000000000002</cx:pt>
          <cx:pt idx="124">5.7750000000000004</cx:pt>
          <cx:pt idx="125">8.3375000000000004</cx:pt>
          <cx:pt idx="126">8.3375000000000004</cx:pt>
          <cx:pt idx="127">2.8875000000000002</cx:pt>
          <cx:pt idx="128">2.8875000000000002</cx:pt>
          <cx:pt idx="129">3.8500000000000001</cx:pt>
          <cx:pt idx="130">3.8500000000000001</cx:pt>
          <cx:pt idx="131">3.125</cx:pt>
          <cx:pt idx="132">3.125</cx:pt>
          <cx:pt idx="133">5.2000000000000002</cx:pt>
          <cx:pt idx="134">5.2000000000000002</cx:pt>
          <cx:pt idx="135">8.3249999999999993</cx:pt>
          <cx:pt idx="136">9.375</cx:pt>
          <cx:pt idx="137">9.375</cx:pt>
          <cx:pt idx="138">9.375</cx:pt>
          <cx:pt idx="139">2.2749999999999999</cx:pt>
          <cx:pt idx="140">9.375</cx:pt>
          <cx:pt idx="141">9.375</cx:pt>
          <cx:pt idx="142">5.2125000000000004</cx:pt>
          <cx:pt idx="143">5.2125000000000004</cx:pt>
          <cx:pt idx="144">1.0375000000000001</cx:pt>
          <cx:pt idx="145">1.0375000000000001</cx:pt>
          <cx:pt idx="146">2.8875000000000002</cx:pt>
          <cx:pt idx="147">2.8875000000000002</cx:pt>
          <cx:pt idx="148">0.96250000000000002</cx:pt>
          <cx:pt idx="149">0.96250000000000002</cx:pt>
          <cx:pt idx="150">2.0874999999999999</cx:pt>
          <cx:pt idx="151">2.0874999999999999</cx:pt>
          <cx:pt idx="152">2.8875000000000002</cx:pt>
          <cx:pt idx="153">2.8875000000000002</cx:pt>
          <cx:pt idx="154">5.7750000000000004</cx:pt>
          <cx:pt idx="155">5.7750000000000004</cx:pt>
          <cx:pt idx="156">5.7750000000000004</cx:pt>
          <cx:pt idx="157">7.2750000000000004</cx:pt>
          <cx:pt idx="158">7.2750000000000004</cx:pt>
          <cx:pt idx="159">5.7750000000000004</cx:pt>
          <cx:pt idx="160">5.7750000000000004</cx:pt>
          <cx:pt idx="161">1.925</cx:pt>
          <cx:pt idx="162">1.925</cx:pt>
          <cx:pt idx="163">5.6875</cx:pt>
          <cx:pt idx="164">3.125</cx:pt>
          <cx:pt idx="165">3.125</cx:pt>
          <cx:pt idx="166">3.125</cx:pt>
          <cx:pt idx="167">3.125</cx:pt>
          <cx:pt idx="168">5.2000000000000002</cx:pt>
          <cx:pt idx="169">5.2000000000000002</cx:pt>
          <cx:pt idx="170">2.8875000000000002</cx:pt>
          <cx:pt idx="171">2.8875000000000002</cx:pt>
          <cx:pt idx="172">3.8500000000000001</cx:pt>
          <cx:pt idx="173">3.8500000000000001</cx:pt>
          <cx:pt idx="174">1.925</cx:pt>
          <cx:pt idx="175">1.925</cx:pt>
          <cx:pt idx="176">2.0874999999999999</cx:pt>
          <cx:pt idx="177">2.0874999999999999</cx:pt>
          <cx:pt idx="178">3.8500000000000001</cx:pt>
          <cx:pt idx="179">3.8500000000000001</cx:pt>
          <cx:pt idx="180">3.8500000000000001</cx:pt>
          <cx:pt idx="181">3.8500000000000001</cx:pt>
          <cx:pt idx="182">5.2000000000000002</cx:pt>
          <cx:pt idx="183">5.2000000000000002</cx:pt>
          <cx:pt idx="184">5.2125000000000004</cx:pt>
          <cx:pt idx="185">5.2125000000000004</cx:pt>
          <cx:pt idx="186">2.0874999999999999</cx:pt>
          <cx:pt idx="187">7.7000000000000002</cx:pt>
          <cx:pt idx="188">7.7000000000000002</cx:pt>
          <cx:pt idx="189">4.8125</cx:pt>
          <cx:pt idx="190">4.8125</cx:pt>
          <cx:pt idx="191">10.4125</cx:pt>
          <cx:pt idx="192">10.4125</cx:pt>
          <cx:pt idx="193">3.125</cx:pt>
          <cx:pt idx="194">3.125</cx:pt>
          <cx:pt idx="195">4.1624999999999996</cx:pt>
          <cx:pt idx="196">4.1624999999999996</cx:pt>
          <cx:pt idx="197">4.8125</cx:pt>
          <cx:pt idx="198">4.8125</cx:pt>
          <cx:pt idx="199">1.925</cx:pt>
          <cx:pt idx="200">1.925</cx:pt>
          <cx:pt idx="201">2.8875000000000002</cx:pt>
          <cx:pt idx="202">2.8875000000000002</cx:pt>
          <cx:pt idx="203">3.125</cx:pt>
          <cx:pt idx="204">3.125</cx:pt>
          <cx:pt idx="205">1.0375000000000001</cx:pt>
          <cx:pt idx="206">1.0375000000000001</cx:pt>
          <cx:pt idx="207">2.0874999999999999</cx:pt>
          <cx:pt idx="208">2.0874999999999999</cx:pt>
          <cx:pt idx="209">2.0874999999999999</cx:pt>
          <cx:pt idx="210">2.2749999999999999</cx:pt>
          <cx:pt idx="211">2.2749999999999999</cx:pt>
          <cx:pt idx="212">1.925</cx:pt>
          <cx:pt idx="213">2.8875000000000002</cx:pt>
          <cx:pt idx="214">2.8875000000000002</cx:pt>
          <cx:pt idx="215">4.1624999999999996</cx:pt>
          <cx:pt idx="216">4.1624999999999996</cx:pt>
          <cx:pt idx="217">2.0750000000000002</cx:pt>
          <cx:pt idx="218">2.0750000000000002</cx:pt>
          <cx:pt idx="219">2.0874999999999999</cx:pt>
          <cx:pt idx="220">2.0874999999999999</cx:pt>
          <cx:pt idx="221">0.96250000000000002</cx:pt>
          <cx:pt idx="222">1.0375000000000001</cx:pt>
          <cx:pt idx="223">1.0375000000000001</cx:pt>
          <cx:pt idx="224">3.125</cx:pt>
          <cx:pt idx="225">3.125</cx:pt>
          <cx:pt idx="226">4.1624999999999996</cx:pt>
          <cx:pt idx="227">4.1624999999999996</cx:pt>
          <cx:pt idx="228">5.7750000000000004</cx:pt>
          <cx:pt idx="229">5.7750000000000004</cx:pt>
          <cx:pt idx="230">3.125</cx:pt>
          <cx:pt idx="231">3.125</cx:pt>
          <cx:pt idx="232">3.8500000000000001</cx:pt>
          <cx:pt idx="233">3.8500000000000001</cx:pt>
          <cx:pt idx="234">3.8500000000000001</cx:pt>
          <cx:pt idx="235">3.8500000000000001</cx:pt>
          <cx:pt idx="236">3.125</cx:pt>
          <cx:pt idx="237">3.125</cx:pt>
          <cx:pt idx="238">3.8500000000000001</cx:pt>
          <cx:pt idx="239">3.8500000000000001</cx:pt>
          <cx:pt idx="240">1.925</cx:pt>
          <cx:pt idx="241">8.6624999999999996</cx:pt>
          <cx:pt idx="242">8.6624999999999996</cx:pt>
          <cx:pt idx="243">2.0874999999999999</cx:pt>
          <cx:pt idx="244">2.0874999999999999</cx:pt>
          <cx:pt idx="245">4.1749999999999998</cx:pt>
          <cx:pt idx="246">4.1749999999999998</cx:pt>
          <cx:pt idx="247">4.1624999999999996</cx:pt>
          <cx:pt idx="248">4.1624999999999996</cx:pt>
          <cx:pt idx="249">4.1624999999999996</cx:pt>
          <cx:pt idx="250">4.1624999999999996</cx:pt>
          <cx:pt idx="251">4.8125</cx:pt>
          <cx:pt idx="252">4.8125</cx:pt>
          <cx:pt idx="253">4.1500000000000004</cx:pt>
          <cx:pt idx="254">8.3375000000000004</cx:pt>
          <cx:pt idx="255">8.3375000000000004</cx:pt>
          <cx:pt idx="256">3.125</cx:pt>
          <cx:pt idx="257">3.125</cx:pt>
          <cx:pt idx="258">4.1624999999999996</cx:pt>
          <cx:pt idx="259">4.1624999999999996</cx:pt>
          <cx:pt idx="260">11.449999999999999</cx:pt>
          <cx:pt idx="261">11.449999999999999</cx:pt>
          <cx:pt idx="262">5.6875</cx:pt>
          <cx:pt idx="263">5.6875</cx:pt>
          <cx:pt idx="264">7.9625000000000004</cx:pt>
          <cx:pt idx="265">8.3249999999999993</cx:pt>
          <cx:pt idx="266">8.3249999999999993</cx:pt>
          <cx:pt idx="267">4.8125</cx:pt>
          <cx:pt idx="268">4.8125</cx:pt>
          <cx:pt idx="269">7.7000000000000002</cx:pt>
          <cx:pt idx="270">7.7000000000000002</cx:pt>
          <cx:pt idx="271">2.2749999999999999</cx:pt>
          <cx:pt idx="272">2.2749999999999999</cx:pt>
          <cx:pt idx="273">3.8500000000000001</cx:pt>
          <cx:pt idx="274">7.2874999999999996</cx:pt>
          <cx:pt idx="275">7.2874999999999996</cx:pt>
          <cx:pt idx="276">7.2874999999999996</cx:pt>
          <cx:pt idx="277">7.2874999999999996</cx:pt>
          <cx:pt idx="278">2.8875000000000002</cx:pt>
          <cx:pt idx="279">2.8875000000000002</cx:pt>
          <cx:pt idx="280">3.125</cx:pt>
          <cx:pt idx="281">3.125</cx:pt>
          <cx:pt idx="282">3.8500000000000001</cx:pt>
          <cx:pt idx="283">3.8500000000000001</cx:pt>
          <cx:pt idx="284">13.625</cx:pt>
          <cx:pt idx="285">13.625</cx:pt>
          <cx:pt idx="286">11.4625</cx:pt>
          <cx:pt idx="287">4.1624999999999996</cx:pt>
          <cx:pt idx="288">4.1624999999999996</cx:pt>
          <cx:pt idx="289">2.8875000000000002</cx:pt>
          <cx:pt idx="290">2.8875000000000002</cx:pt>
          <cx:pt idx="291">3.125</cx:pt>
          <cx:pt idx="292">3.125</cx:pt>
          <cx:pt idx="293">0.96250000000000002</cx:pt>
          <cx:pt idx="294">0.96250000000000002</cx:pt>
          <cx:pt idx="295">9.3499999999999996</cx:pt>
          <cx:pt idx="296">7.2874999999999996</cx:pt>
          <cx:pt idx="297">7.2874999999999996</cx:pt>
          <cx:pt idx="298">2.0874999999999999</cx:pt>
          <cx:pt idx="299">2.0874999999999999</cx:pt>
          <cx:pt idx="300">2.0874999999999999</cx:pt>
          <cx:pt idx="301">1.925</cx:pt>
          <cx:pt idx="302">1.925</cx:pt>
          <cx:pt idx="303">3.4125000000000001</cx:pt>
          <cx:pt idx="304">3.4125000000000001</cx:pt>
          <cx:pt idx="305">7.2874999999999996</cx:pt>
          <cx:pt idx="306">5.2125000000000004</cx:pt>
          <cx:pt idx="307">5.2125000000000004</cx:pt>
          <cx:pt idx="308">2.0750000000000002</cx:pt>
          <cx:pt idx="309">2.0750000000000002</cx:pt>
          <cx:pt idx="310">2.0874999999999999</cx:pt>
          <cx:pt idx="311">2.0874999999999999</cx:pt>
          <cx:pt idx="312">3.125</cx:pt>
          <cx:pt idx="313">3.1124999999999998</cx:pt>
          <cx:pt idx="314">3.1124999999999998</cx:pt>
          <cx:pt idx="315">3.4125000000000001</cx:pt>
          <cx:pt idx="316">3.4125000000000001</cx:pt>
          <cx:pt idx="317">1.925</cx:pt>
          <cx:pt idx="318">1.925</cx:pt>
          <cx:pt idx="319">3.125</cx:pt>
          <cx:pt idx="320">3.125</cx:pt>
          <cx:pt idx="321">3.125</cx:pt>
          <cx:pt idx="322">2.0874999999999999</cx:pt>
          <cx:pt idx="323">2.0874999999999999</cx:pt>
          <cx:pt idx="324">5.2000000000000002</cx:pt>
          <cx:pt idx="325">5.2000000000000002</cx:pt>
          <cx:pt idx="326">7.2874999999999996</cx:pt>
          <cx:pt idx="327">7.2874999999999996</cx:pt>
          <cx:pt idx="328">2.0750000000000002</cx:pt>
          <cx:pt idx="329">2.0750000000000002</cx:pt>
          <cx:pt idx="330">9.0999999999999996</cx:pt>
          <cx:pt idx="331">9.0999999999999996</cx:pt>
          <cx:pt idx="332">6.7374999999999998</cx:pt>
          <cx:pt idx="333">6.7374999999999998</cx:pt>
          <cx:pt idx="334">4.1749999999999998</cx:pt>
          <cx:pt idx="335">4.1749999999999998</cx:pt>
          <cx:pt idx="336">6.25</cx:pt>
          <cx:pt idx="337">3.125</cx:pt>
          <cx:pt idx="338">3.125</cx:pt>
          <cx:pt idx="339">8.6624999999999996</cx:pt>
          <cx:pt idx="340">8.6624999999999996</cx:pt>
          <cx:pt idx="341">2.8875000000000002</cx:pt>
          <cx:pt idx="342">2.8875000000000002</cx:pt>
          <cx:pt idx="343">2.0874999999999999</cx:pt>
          <cx:pt idx="344">2.0874999999999999</cx:pt>
          <cx:pt idx="345">2.8875000000000002</cx:pt>
          <cx:pt idx="346">2.8875000000000002</cx:pt>
          <cx:pt idx="347">8.6624999999999996</cx:pt>
          <cx:pt idx="348">1.925</cx:pt>
          <cx:pt idx="349">1.925</cx:pt>
          <cx:pt idx="350">8.3375000000000004</cx:pt>
          <cx:pt idx="351">8.3375000000000004</cx:pt>
          <cx:pt idx="352">12.5</cx:pt>
          <cx:pt idx="353">12.5</cx:pt>
          <cx:pt idx="354">6.7374999999999998</cx:pt>
          <cx:pt idx="355">6.7374999999999998</cx:pt>
          <cx:pt idx="356">5.7750000000000004</cx:pt>
          <cx:pt idx="357">5.7750000000000004</cx:pt>
          <cx:pt idx="358">8.3375000000000004</cx:pt>
          <cx:pt idx="359">2.8875000000000002</cx:pt>
          <cx:pt idx="360">2.8875000000000002</cx:pt>
          <cx:pt idx="361">2.8875000000000002</cx:pt>
          <cx:pt idx="362">2.8875000000000002</cx:pt>
          <cx:pt idx="363">1.925</cx:pt>
          <cx:pt idx="364">1.925</cx:pt>
          <cx:pt idx="365">4.8125</cx:pt>
          <cx:pt idx="366">4.8125</cx:pt>
          <cx:pt idx="367">2.8875000000000002</cx:pt>
          <cx:pt idx="368">2.8875000000000002</cx:pt>
          <cx:pt idx="369">4.1749999999999998</cx:pt>
          <cx:pt idx="370">4.1749999999999998</cx:pt>
          <cx:pt idx="371">1.0375000000000001</cx:pt>
          <cx:pt idx="372">3.125</cx:pt>
          <cx:pt idx="373">3.125</cx:pt>
          <cx:pt idx="374">3.125</cx:pt>
          <cx:pt idx="375">2.0874999999999999</cx:pt>
          <cx:pt idx="376">2.8875000000000002</cx:pt>
          <cx:pt idx="377">2.8875000000000002</cx:pt>
          <cx:pt idx="378">6.25</cx:pt>
          <cx:pt idx="379">6.25</cx:pt>
          <cx:pt idx="380">4.1624999999999996</cx:pt>
          <cx:pt idx="381">4.1624999999999996</cx:pt>
          <cx:pt idx="382">3.8500000000000001</cx:pt>
          <cx:pt idx="383">3.8500000000000001</cx:pt>
          <cx:pt idx="384">3.8500000000000001</cx:pt>
          <cx:pt idx="385">3.8500000000000001</cx:pt>
          <cx:pt idx="386">3.125</cx:pt>
          <cx:pt idx="387">4.1624999999999996</cx:pt>
          <cx:pt idx="388">4.1624999999999996</cx:pt>
          <cx:pt idx="389">7.2874999999999996</cx:pt>
          <cx:pt idx="390">7.2874999999999996</cx:pt>
          <cx:pt idx="391">2.2749999999999999</cx:pt>
          <cx:pt idx="392">2.2749999999999999</cx:pt>
          <cx:pt idx="393">12.5</cx:pt>
          <cx:pt idx="394">12.5</cx:pt>
          <cx:pt idx="395">2.8875000000000002</cx:pt>
          <cx:pt idx="396">2.8875000000000002</cx:pt>
          <cx:pt idx="397">4.1624999999999996</cx:pt>
          <cx:pt idx="398">4.1624999999999996</cx:pt>
          <cx:pt idx="399">11.5375</cx:pt>
          <cx:pt idx="400">11.5375</cx:pt>
          <cx:pt idx="401">11.5375</cx:pt>
          <cx:pt idx="402">6.2374999999999998</cx:pt>
          <cx:pt idx="403">6.2374999999999998</cx:pt>
          <cx:pt idx="404">3.125</cx:pt>
          <cx:pt idx="405">3.125</cx:pt>
          <cx:pt idx="406">4.1624999999999996</cx:pt>
          <cx:pt idx="407">4.1624999999999996</cx:pt>
          <cx:pt idx="408">6.25</cx:pt>
          <cx:pt idx="409">6.25</cx:pt>
          <cx:pt idx="410">8.3249999999999993</cx:pt>
          <cx:pt idx="411">3.125</cx:pt>
          <cx:pt idx="412">3.125</cx:pt>
          <cx:pt idx="413">3.125</cx:pt>
          <cx:pt idx="414">3.125</cx:pt>
          <cx:pt idx="415">3.125</cx:pt>
          <cx:pt idx="416">6.25</cx:pt>
          <cx:pt idx="417">6.25</cx:pt>
          <cx:pt idx="418">4.1624999999999996</cx:pt>
          <cx:pt idx="419">2.0874999999999999</cx:pt>
          <cx:pt idx="420">2.0874999999999999</cx:pt>
          <cx:pt idx="421">2.0874999999999999</cx:pt>
          <cx:pt idx="422">2.0874999999999999</cx:pt>
          <cx:pt idx="423">2.0874999999999999</cx:pt>
          <cx:pt idx="424">2.8875000000000002</cx:pt>
          <cx:pt idx="425">2.8875000000000002</cx:pt>
          <cx:pt idx="426">4.1624999999999996</cx:pt>
          <cx:pt idx="427">4.1624999999999996</cx:pt>
          <cx:pt idx="428">4.1624999999999996</cx:pt>
          <cx:pt idx="429">3.8500000000000001</cx:pt>
          <cx:pt idx="430">2.0874999999999999</cx:pt>
          <cx:pt idx="431">2.0874999999999999</cx:pt>
          <cx:pt idx="432">2.8875000000000002</cx:pt>
          <cx:pt idx="433">2.8875000000000002</cx:pt>
          <cx:pt idx="434">2.8875000000000002</cx:pt>
          <cx:pt idx="435">2.0874999999999999</cx:pt>
          <cx:pt idx="436">2.0874999999999999</cx:pt>
          <cx:pt idx="437">2.0874999999999999</cx:pt>
          <cx:pt idx="438">4.1624999999999996</cx:pt>
          <cx:pt idx="439">4.1624999999999996</cx:pt>
          <cx:pt idx="440">2.0874999999999999</cx:pt>
          <cx:pt idx="441">2.0874999999999999</cx:pt>
          <cx:pt idx="442">6.2374999999999998</cx:pt>
          <cx:pt idx="443">4.8125</cx:pt>
          <cx:pt idx="444">4.8125</cx:pt>
          <cx:pt idx="445">2.0874999999999999</cx:pt>
          <cx:pt idx="446">2.0874999999999999</cx:pt>
          <cx:pt idx="447">7.2999999999999998</cx:pt>
          <cx:pt idx="448">7.2999999999999998</cx:pt>
          <cx:pt idx="449">5.2000000000000002</cx:pt>
          <cx:pt idx="450">5.2000000000000002</cx:pt>
          <cx:pt idx="451">7.7000000000000002</cx:pt>
          <cx:pt idx="452">7.7000000000000002</cx:pt>
          <cx:pt idx="453">5.6875</cx:pt>
          <cx:pt idx="454">5.6875</cx:pt>
          <cx:pt idx="455">5.2000000000000002</cx:pt>
          <cx:pt idx="456">5.2000000000000002</cx:pt>
          <cx:pt idx="457">4.1624999999999996</cx:pt>
          <cx:pt idx="458">4.1624999999999996</cx:pt>
          <cx:pt idx="459">5.2000000000000002</cx:pt>
          <cx:pt idx="460">5.2000000000000002</cx:pt>
          <cx:pt idx="461">4.1749999999999998</cx:pt>
          <cx:pt idx="462">4.1749999999999998</cx:pt>
          <cx:pt idx="463">2.0874999999999999</cx:pt>
          <cx:pt idx="464">4.5499999999999998</cx:pt>
          <cx:pt idx="465">4.5499999999999998</cx:pt>
          <cx:pt idx="466">4.5499999999999998</cx:pt>
          <cx:pt idx="467">1.925</cx:pt>
          <cx:pt idx="468">1.925</cx:pt>
          <cx:pt idx="469">4.8125</cx:pt>
          <cx:pt idx="470">4.8125</cx:pt>
          <cx:pt idx="471">4.1624999999999996</cx:pt>
          <cx:pt idx="472">4.1624999999999996</cx:pt>
          <cx:pt idx="473">6.25</cx:pt>
          <cx:pt idx="474">6.25</cx:pt>
          <cx:pt idx="475">1.0375000000000001</cx:pt>
          <cx:pt idx="476">1.0375000000000001</cx:pt>
          <cx:pt idx="477">1.0375000000000001</cx:pt>
          <cx:pt idx="478">4.5499999999999998</cx:pt>
          <cx:pt idx="479">2.0874999999999999</cx:pt>
          <cx:pt idx="480">2.0874999999999999</cx:pt>
        </cx:lvl>
      </cx:numDim>
    </cx:data>
  </cx:chartData>
  <cx:chart>
    <cx:plotArea>
      <cx:plotAreaRegion>
        <cx:series layoutId="boxWhisker" uniqueId="{57FD3FC2-B671-4413-A129-3026750246D0}">
          <cx:tx>
            <cx:txData>
              <cx:f>'Panel Title-data-as-seriestocol'!$E$1</cx:f>
              <cx:v>chrome</cx:v>
            </cx:txData>
          </cx:tx>
          <cx:spPr>
            <a:solidFill>
              <a:srgbClr val="FF7171"/>
            </a:solidFill>
            <a:ln>
              <a:solidFill>
                <a:schemeClr val="tx1"/>
              </a:solidFill>
            </a:ln>
          </cx:spPr>
          <cx:dataId val="0"/>
          <cx:layoutPr>
            <cx:visibility meanLine="0" meanMarker="1" nonoutliers="0" outliers="1"/>
            <cx:statistics quartileMethod="exclusive"/>
          </cx:layoutPr>
        </cx:series>
        <cx:series layoutId="boxWhisker" uniqueId="{917AF26C-7432-4D06-8F19-F8FBD5F390DB}">
          <cx:tx>
            <cx:txData>
              <cx:f>'Panel Title-data-as-seriestocol'!$F$1</cx:f>
              <cx:v>system</cx:v>
            </cx:txData>
          </cx:tx>
          <cx:spPr>
            <a:solidFill>
              <a:schemeClr val="tx2">
                <a:lumMod val="90000"/>
              </a:schemeClr>
            </a:solidFill>
          </cx:spPr>
          <cx:dataId val="1"/>
          <cx:layoutPr>
            <cx:visibility meanLine="0" meanMarker="1" nonoutliers="0" outliers="1"/>
            <cx:statistics quartileMethod="exclusive"/>
          </cx:layoutPr>
        </cx:series>
      </cx:plotAreaRegion>
      <cx:axis id="0" hidden="1">
        <cx:catScaling gapWidth="1"/>
        <cx:tickLabels/>
      </cx:axis>
      <cx:axis id="1">
        <cx:valScaling/>
        <cx:title>
          <cx:tx>
            <cx:txData>
              <cx:v>CPU Usage (%)</cx:v>
            </cx:txData>
          </cx:tx>
          <cx:txPr>
            <a:bodyPr spcFirstLastPara="1" vertOverflow="ellipsis" horzOverflow="overflow" wrap="square" lIns="0" tIns="0" rIns="0" bIns="0" anchor="ctr" anchorCtr="1"/>
            <a:lstStyle/>
            <a:p>
              <a:pPr algn="ctr" rtl="0">
                <a:defRPr/>
              </a:pPr>
              <a:r>
                <a:rPr lang="en-US" sz="900" b="0" i="0" u="none" strike="noStrike" baseline="0" dirty="0">
                  <a:solidFill>
                    <a:srgbClr val="000000">
                      <a:lumMod val="65000"/>
                      <a:lumOff val="35000"/>
                    </a:srgbClr>
                  </a:solidFill>
                  <a:latin typeface="Arial"/>
                </a:rPr>
                <a:t>CPU Usage (%)</a:t>
              </a:r>
            </a:p>
          </cx:txPr>
        </cx:title>
        <cx:majorGridlines/>
        <cx:tickLabels/>
      </cx:axis>
    </cx:plotArea>
    <cx:legend pos="t" align="ctr" overlay="0"/>
  </cx:chart>
  <cx:spPr>
    <a:solidFill>
      <a:schemeClr val="lt1"/>
    </a:solidFill>
    <a:ln>
      <a:solidFill>
        <a:schemeClr val="bg1">
          <a:lumMod val="85000"/>
        </a:schemeClr>
      </a:solidFill>
    </a:ln>
    <a:effectLst>
      <a:outerShdw blurRad="50800" dist="38100" dir="2700000" algn="tl" rotWithShape="0">
        <a:prstClr val="black">
          <a:alpha val="40000"/>
        </a:prstClr>
      </a:outerShdw>
    </a:effectLst>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withinLinear" id="17">
  <a:schemeClr val="accent4"/>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0.10463</cdr:x>
      <cdr:y>0.63571</cdr:y>
    </cdr:from>
    <cdr:to>
      <cdr:x>0.95079</cdr:x>
      <cdr:y>0.63571</cdr:y>
    </cdr:to>
    <cdr:cxnSp macro="">
      <cdr:nvCxnSpPr>
        <cdr:cNvPr id="3" name="Straight Connector 2">
          <a:extLst xmlns:a="http://schemas.openxmlformats.org/drawingml/2006/main">
            <a:ext uri="{FF2B5EF4-FFF2-40B4-BE49-F238E27FC236}">
              <a16:creationId xmlns:a16="http://schemas.microsoft.com/office/drawing/2014/main" id="{D26037CA-9D93-4EAD-9D7F-FCCED63DADBD}"/>
            </a:ext>
          </a:extLst>
        </cdr:cNvPr>
        <cdr:cNvCxnSpPr/>
      </cdr:nvCxnSpPr>
      <cdr:spPr>
        <a:xfrm xmlns:a="http://schemas.openxmlformats.org/drawingml/2006/main">
          <a:off x="602642" y="2288539"/>
          <a:ext cx="4873885" cy="0"/>
        </a:xfrm>
        <a:prstGeom xmlns:a="http://schemas.openxmlformats.org/drawingml/2006/main" prst="line">
          <a:avLst/>
        </a:prstGeom>
        <a:ln xmlns:a="http://schemas.openxmlformats.org/drawingml/2006/main" w="19050">
          <a:solidFill>
            <a:srgbClr val="FF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0.35786</cdr:x>
      <cdr:y>0.15139</cdr:y>
    </cdr:from>
    <cdr:to>
      <cdr:x>0.50748</cdr:x>
      <cdr:y>0.40725</cdr:y>
    </cdr:to>
    <cdr:sp macro="" textlink="">
      <cdr:nvSpPr>
        <cdr:cNvPr id="8" name="TextBox 7">
          <a:extLst xmlns:a="http://schemas.openxmlformats.org/drawingml/2006/main">
            <a:ext uri="{FF2B5EF4-FFF2-40B4-BE49-F238E27FC236}">
              <a16:creationId xmlns:a16="http://schemas.microsoft.com/office/drawing/2014/main" id="{F7047F8D-467D-44C0-A08C-8207DB93AEDD}"/>
            </a:ext>
          </a:extLst>
        </cdr:cNvPr>
        <cdr:cNvSpPr txBox="1"/>
      </cdr:nvSpPr>
      <cdr:spPr>
        <a:xfrm xmlns:a="http://schemas.openxmlformats.org/drawingml/2006/main">
          <a:off x="2186940" y="54102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GB" sz="1100" b="1"/>
        </a:p>
      </cdr:txBody>
    </cdr:sp>
  </cdr:relSizeAnchor>
  <cdr:relSizeAnchor xmlns:cdr="http://schemas.openxmlformats.org/drawingml/2006/chartDrawing">
    <cdr:from>
      <cdr:x>0.77556</cdr:x>
      <cdr:y>0.14712</cdr:y>
    </cdr:from>
    <cdr:to>
      <cdr:x>0.92519</cdr:x>
      <cdr:y>0.40299</cdr:y>
    </cdr:to>
    <cdr:sp macro="" textlink="">
      <cdr:nvSpPr>
        <cdr:cNvPr id="9" name="TextBox 8">
          <a:extLst xmlns:a="http://schemas.openxmlformats.org/drawingml/2006/main">
            <a:ext uri="{FF2B5EF4-FFF2-40B4-BE49-F238E27FC236}">
              <a16:creationId xmlns:a16="http://schemas.microsoft.com/office/drawing/2014/main" id="{C7C3D432-B30D-46D8-B5B2-34F4541E2143}"/>
            </a:ext>
          </a:extLst>
        </cdr:cNvPr>
        <cdr:cNvSpPr txBox="1"/>
      </cdr:nvSpPr>
      <cdr:spPr>
        <a:xfrm xmlns:a="http://schemas.openxmlformats.org/drawingml/2006/main">
          <a:off x="4739640" y="52578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GB" sz="1100" b="1"/>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fa1335d8c9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fa1335d8c9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715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fa1335d8c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fa1335d8c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3254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377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917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can see, with small application size desktop devices guarantee optimal placements; instead, with medium application size, ranging from 40 to 80%, the overall infrastructure consumption benefits from the additional computational power provided by servers; and finally with huge application size again with desktop. At around 80% of application size, we also experience an un-expected trend reversal; in fact, at that specific load server CPU consumption is 51% meaning that all the physical core has been used and bigger application would require the logical ones. Although they provide additional performance with respect to the physical ones, they are not as power effective.</a:t>
            </a:r>
            <a:endParaRPr lang="en-GB" dirty="0"/>
          </a:p>
        </p:txBody>
      </p:sp>
    </p:spTree>
    <p:extLst>
      <p:ext uri="{BB962C8B-B14F-4D97-AF65-F5344CB8AC3E}">
        <p14:creationId xmlns:p14="http://schemas.microsoft.com/office/powerpoint/2010/main" val="3197829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fa1335d8c9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fa1335d8c9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258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f9c2c1477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f9c2c1477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f9c2c1477b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f9c2c1477b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f6cb72d21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f6cb72d21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fa1335d8c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fa1335d8c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u="none" strike="noStrike" dirty="0">
                <a:solidFill>
                  <a:srgbClr val="000000"/>
                </a:solidFill>
                <a:effectLst/>
                <a:latin typeface="Arial" panose="020B0604020202020204" pitchFamily="34" charset="0"/>
              </a:rPr>
              <a:t>Over the last decade Cloud Computing enabled substantial cost savings in IT services.</a:t>
            </a:r>
          </a:p>
          <a:p>
            <a:pPr marL="0" lvl="0" indent="0" algn="l" rtl="0">
              <a:spcBef>
                <a:spcPts val="0"/>
              </a:spcBef>
              <a:spcAft>
                <a:spcPts val="0"/>
              </a:spcAft>
              <a:buNone/>
            </a:pPr>
            <a:r>
              <a:rPr lang="en-GB" sz="1800" b="0" i="0" u="none" strike="noStrike" dirty="0">
                <a:solidFill>
                  <a:srgbClr val="000000"/>
                </a:solidFill>
                <a:effectLst/>
                <a:latin typeface="Arial" panose="020B0604020202020204" pitchFamily="34" charset="0"/>
              </a:rPr>
              <a:t>-- benefits --</a:t>
            </a:r>
          </a:p>
          <a:p>
            <a:pPr marL="0" lvl="0" indent="0" algn="l" rtl="0">
              <a:spcBef>
                <a:spcPts val="0"/>
              </a:spcBef>
              <a:spcAft>
                <a:spcPts val="0"/>
              </a:spcAft>
              <a:buNone/>
            </a:pPr>
            <a:r>
              <a:rPr lang="en-GB" sz="1800" b="0" i="0" u="none" strike="noStrike" dirty="0">
                <a:solidFill>
                  <a:srgbClr val="000000"/>
                </a:solidFill>
                <a:effectLst/>
                <a:latin typeface="Arial" panose="020B0604020202020204" pitchFamily="34" charset="0"/>
              </a:rPr>
              <a:t>The huge adoption of cloud is reflected also in the numbers. Amazon AWS experienced an almost-exponential growth in revenues over the last years</a:t>
            </a:r>
            <a:endParaRPr dirty="0"/>
          </a:p>
        </p:txBody>
      </p:sp>
    </p:spTree>
    <p:extLst>
      <p:ext uri="{BB962C8B-B14F-4D97-AF65-F5344CB8AC3E}">
        <p14:creationId xmlns:p14="http://schemas.microsoft.com/office/powerpoint/2010/main" val="2954653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fa1335d8c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fa1335d8c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fa1335d8c9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fa1335d8c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fa1335d8c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fa1335d8c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fa1335d8c9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fa1335d8c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fa1335d8c9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fa1335d8c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fa1335d8c9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fa1335d8c9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fa1335d8c9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fa1335d8c9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fa1335d8c9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fa1335d8c9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fa1335d8c9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0" name="Google Shape;1700;gfa1335d8c9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fa1335d8c9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fa1335d8c9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sz="1800" b="0" i="0" u="none" strike="noStrike" dirty="0">
                <a:solidFill>
                  <a:srgbClr val="000000"/>
                </a:solidFill>
                <a:effectLst/>
                <a:latin typeface="Arial" panose="020B0604020202020204" pitchFamily="34" charset="0"/>
              </a:rPr>
              <a:t>Despite these indisputable advantages, the cloud computing paradigm has never been extended to other scenarios, such as to consolidate the enormous computing power available at the edge of the network</a:t>
            </a:r>
            <a:endParaRPr lang="en-GB" dirty="0"/>
          </a:p>
        </p:txBody>
      </p:sp>
    </p:spTree>
    <p:extLst>
      <p:ext uri="{BB962C8B-B14F-4D97-AF65-F5344CB8AC3E}">
        <p14:creationId xmlns:p14="http://schemas.microsoft.com/office/powerpoint/2010/main" val="2286788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fa1335d8c9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fa1335d8c9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fa1335d8c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2" name="Google Shape;1992;gfa1335d8c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fa1335d8c9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fa1335d8c9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fa1335d8c9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fa1335d8c9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fa1335d8c9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fa1335d8c9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fa1335d8c9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3" name="Google Shape;2293;gfa1335d8c9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gfa1335d8c9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1" name="Google Shape;2381;gfa1335d8c9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p:cNvGrpSpPr/>
        <p:nvPr/>
      </p:nvGrpSpPr>
      <p:grpSpPr>
        <a:xfrm>
          <a:off x="0" y="0"/>
          <a:ext cx="0" cy="0"/>
          <a:chOff x="0" y="0"/>
          <a:chExt cx="0" cy="0"/>
        </a:xfrm>
      </p:grpSpPr>
      <p:sp>
        <p:nvSpPr>
          <p:cNvPr id="2477" name="Google Shape;2477;gfa1335d8c9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8" name="Google Shape;2478;gfa1335d8c9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6"/>
        <p:cNvGrpSpPr/>
        <p:nvPr/>
      </p:nvGrpSpPr>
      <p:grpSpPr>
        <a:xfrm>
          <a:off x="0" y="0"/>
          <a:ext cx="0" cy="0"/>
          <a:chOff x="0" y="0"/>
          <a:chExt cx="0" cy="0"/>
        </a:xfrm>
      </p:grpSpPr>
      <p:sp>
        <p:nvSpPr>
          <p:cNvPr id="2647" name="Google Shape;2647;gfa1335d8c9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8" name="Google Shape;2648;gfa1335d8c9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1"/>
        <p:cNvGrpSpPr/>
        <p:nvPr/>
      </p:nvGrpSpPr>
      <p:grpSpPr>
        <a:xfrm>
          <a:off x="0" y="0"/>
          <a:ext cx="0" cy="0"/>
          <a:chOff x="0" y="0"/>
          <a:chExt cx="0" cy="0"/>
        </a:xfrm>
      </p:grpSpPr>
      <p:sp>
        <p:nvSpPr>
          <p:cNvPr id="2702" name="Google Shape;2702;gfa1335d8c9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3" name="Google Shape;2703;gfa1335d8c9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8"/>
            <a:endParaRPr lang="en-GB" dirty="0"/>
          </a:p>
        </p:txBody>
      </p:sp>
    </p:spTree>
    <p:extLst>
      <p:ext uri="{BB962C8B-B14F-4D97-AF65-F5344CB8AC3E}">
        <p14:creationId xmlns:p14="http://schemas.microsoft.com/office/powerpoint/2010/main" val="32421520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2"/>
        <p:cNvGrpSpPr/>
        <p:nvPr/>
      </p:nvGrpSpPr>
      <p:grpSpPr>
        <a:xfrm>
          <a:off x="0" y="0"/>
          <a:ext cx="0" cy="0"/>
          <a:chOff x="0" y="0"/>
          <a:chExt cx="0" cy="0"/>
        </a:xfrm>
      </p:grpSpPr>
      <p:sp>
        <p:nvSpPr>
          <p:cNvPr id="2943" name="Google Shape;2943;gfa1335d8c9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4" name="Google Shape;2944;gfa1335d8c9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3"/>
        <p:cNvGrpSpPr/>
        <p:nvPr/>
      </p:nvGrpSpPr>
      <p:grpSpPr>
        <a:xfrm>
          <a:off x="0" y="0"/>
          <a:ext cx="0" cy="0"/>
          <a:chOff x="0" y="0"/>
          <a:chExt cx="0" cy="0"/>
        </a:xfrm>
      </p:grpSpPr>
      <p:sp>
        <p:nvSpPr>
          <p:cNvPr id="3024" name="Google Shape;3024;gfa1335d8c9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5" name="Google Shape;3025;gfa1335d8c9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fa1335d8c9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fa1335d8c9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fa1335d8c9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0" name="Google Shape;3150;gfa1335d8c9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p:cNvGrpSpPr/>
        <p:nvPr/>
      </p:nvGrpSpPr>
      <p:grpSpPr>
        <a:xfrm>
          <a:off x="0" y="0"/>
          <a:ext cx="0" cy="0"/>
          <a:chOff x="0" y="0"/>
          <a:chExt cx="0" cy="0"/>
        </a:xfrm>
      </p:grpSpPr>
      <p:sp>
        <p:nvSpPr>
          <p:cNvPr id="3186" name="Google Shape;3186;gfa1335d8c9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fa1335d8c9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8"/>
        <p:cNvGrpSpPr/>
        <p:nvPr/>
      </p:nvGrpSpPr>
      <p:grpSpPr>
        <a:xfrm>
          <a:off x="0" y="0"/>
          <a:ext cx="0" cy="0"/>
          <a:chOff x="0" y="0"/>
          <a:chExt cx="0" cy="0"/>
        </a:xfrm>
      </p:grpSpPr>
      <p:sp>
        <p:nvSpPr>
          <p:cNvPr id="3239" name="Google Shape;3239;gfa1335d8c9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0" name="Google Shape;3240;gfa1335d8c9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5"/>
        <p:cNvGrpSpPr/>
        <p:nvPr/>
      </p:nvGrpSpPr>
      <p:grpSpPr>
        <a:xfrm>
          <a:off x="0" y="0"/>
          <a:ext cx="0" cy="0"/>
          <a:chOff x="0" y="0"/>
          <a:chExt cx="0" cy="0"/>
        </a:xfrm>
      </p:grpSpPr>
      <p:sp>
        <p:nvSpPr>
          <p:cNvPr id="3306" name="Google Shape;3306;gfa1335d8c9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7" name="Google Shape;3307;gfa1335d8c9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2"/>
        <p:cNvGrpSpPr/>
        <p:nvPr/>
      </p:nvGrpSpPr>
      <p:grpSpPr>
        <a:xfrm>
          <a:off x="0" y="0"/>
          <a:ext cx="0" cy="0"/>
          <a:chOff x="0" y="0"/>
          <a:chExt cx="0" cy="0"/>
        </a:xfrm>
      </p:grpSpPr>
      <p:sp>
        <p:nvSpPr>
          <p:cNvPr id="3313" name="Google Shape;3313;gfa1335d8c9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4" name="Google Shape;3314;gfa1335d8c9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f9c2c1477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f9c2c1477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219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p:cNvGrpSpPr/>
        <p:nvPr/>
      </p:nvGrpSpPr>
      <p:grpSpPr>
        <a:xfrm>
          <a:off x="0" y="0"/>
          <a:ext cx="0" cy="0"/>
          <a:chOff x="0" y="0"/>
          <a:chExt cx="0" cy="0"/>
        </a:xfrm>
      </p:grpSpPr>
      <p:sp>
        <p:nvSpPr>
          <p:cNvPr id="3186" name="Google Shape;3186;gfa1335d8c9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fa1335d8c9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318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fa1335d8c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2" name="Google Shape;1992;gfa1335d8c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752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fa1335d8c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2" name="Google Shape;1992;gfa1335d8c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875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fa1335d8c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2" name="Google Shape;1992;gfa1335d8c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131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20g_resources&amp;utm_content=flaticon"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6500" y="1541675"/>
            <a:ext cx="3901800" cy="1439700"/>
          </a:xfrm>
          <a:prstGeom prst="rect">
            <a:avLst/>
          </a:prstGeom>
        </p:spPr>
        <p:txBody>
          <a:bodyPr spcFirstLastPara="1" wrap="square" lIns="91425" tIns="91425" rIns="91425" bIns="91425" anchor="ctr" anchorCtr="0">
            <a:noAutofit/>
          </a:bodyPr>
          <a:lstStyle>
            <a:lvl1pPr lvl="0" algn="l">
              <a:lnSpc>
                <a:spcPct val="80000"/>
              </a:lnSpc>
              <a:spcBef>
                <a:spcPts val="0"/>
              </a:spcBef>
              <a:spcAft>
                <a:spcPts val="0"/>
              </a:spcAft>
              <a:buClr>
                <a:schemeClr val="accent1"/>
              </a:buClr>
              <a:buSzPts val="5200"/>
              <a:buFont typeface="Rubik"/>
              <a:buNone/>
              <a:defRPr sz="5500"/>
            </a:lvl1pPr>
            <a:lvl2pPr lvl="1"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2pPr>
            <a:lvl3pPr lvl="2"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3pPr>
            <a:lvl4pPr lvl="3"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4pPr>
            <a:lvl5pPr lvl="4"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5pPr>
            <a:lvl6pPr lvl="5"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6pPr>
            <a:lvl7pPr lvl="6"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7pPr>
            <a:lvl8pPr lvl="7"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8pPr>
            <a:lvl9pPr lvl="8"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9pPr>
          </a:lstStyle>
          <a:p>
            <a:endParaRPr/>
          </a:p>
        </p:txBody>
      </p:sp>
      <p:sp>
        <p:nvSpPr>
          <p:cNvPr id="10" name="Google Shape;10;p2"/>
          <p:cNvSpPr txBox="1">
            <a:spLocks noGrp="1"/>
          </p:cNvSpPr>
          <p:nvPr>
            <p:ph type="subTitle" idx="1"/>
          </p:nvPr>
        </p:nvSpPr>
        <p:spPr>
          <a:xfrm>
            <a:off x="796500" y="3053125"/>
            <a:ext cx="3901800" cy="5487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Clr>
                <a:schemeClr val="accent1"/>
              </a:buClr>
              <a:buSzPts val="2800"/>
              <a:buNone/>
              <a:defRPr sz="1600">
                <a:solidFill>
                  <a:schemeClr val="dk1"/>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
        <p:cNvGrpSpPr/>
        <p:nvPr/>
      </p:nvGrpSpPr>
      <p:grpSpPr>
        <a:xfrm>
          <a:off x="0" y="0"/>
          <a:ext cx="0" cy="0"/>
          <a:chOff x="0" y="0"/>
          <a:chExt cx="0" cy="0"/>
        </a:xfrm>
      </p:grpSpPr>
      <p:sp>
        <p:nvSpPr>
          <p:cNvPr id="39" name="Google Shape;39;p11"/>
          <p:cNvSpPr txBox="1">
            <a:spLocks noGrp="1"/>
          </p:cNvSpPr>
          <p:nvPr>
            <p:ph type="title"/>
          </p:nvPr>
        </p:nvSpPr>
        <p:spPr>
          <a:xfrm>
            <a:off x="1014225" y="3242000"/>
            <a:ext cx="6867900" cy="3501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sz="1400">
                <a:solidFill>
                  <a:schemeClr val="accent6"/>
                </a:solidFill>
                <a:latin typeface="Montserrat"/>
                <a:ea typeface="Montserrat"/>
                <a:cs typeface="Montserrat"/>
                <a:sym typeface="Montserrat"/>
              </a:defRPr>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a:endParaRPr/>
          </a:p>
        </p:txBody>
      </p:sp>
      <p:sp>
        <p:nvSpPr>
          <p:cNvPr id="40" name="Google Shape;40;p11"/>
          <p:cNvSpPr txBox="1">
            <a:spLocks noGrp="1"/>
          </p:cNvSpPr>
          <p:nvPr>
            <p:ph type="title" idx="2" hasCustomPrompt="1"/>
          </p:nvPr>
        </p:nvSpPr>
        <p:spPr>
          <a:xfrm>
            <a:off x="1096571" y="2019900"/>
            <a:ext cx="6922200" cy="1103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8500">
                <a:solidFill>
                  <a:schemeClr val="accent6"/>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2"/>
        <p:cNvGrpSpPr/>
        <p:nvPr/>
      </p:nvGrpSpPr>
      <p:grpSpPr>
        <a:xfrm>
          <a:off x="0" y="0"/>
          <a:ext cx="0" cy="0"/>
          <a:chOff x="0" y="0"/>
          <a:chExt cx="0" cy="0"/>
        </a:xfrm>
      </p:grpSpPr>
      <p:sp>
        <p:nvSpPr>
          <p:cNvPr id="43" name="Google Shape;43;p13"/>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44" name="Google Shape;44;p13"/>
          <p:cNvSpPr txBox="1">
            <a:spLocks noGrp="1"/>
          </p:cNvSpPr>
          <p:nvPr>
            <p:ph type="subTitle" idx="1"/>
          </p:nvPr>
        </p:nvSpPr>
        <p:spPr>
          <a:xfrm>
            <a:off x="1815600" y="1403825"/>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5" name="Google Shape;45;p13"/>
          <p:cNvSpPr txBox="1">
            <a:spLocks noGrp="1"/>
          </p:cNvSpPr>
          <p:nvPr>
            <p:ph type="subTitle" idx="2"/>
          </p:nvPr>
        </p:nvSpPr>
        <p:spPr>
          <a:xfrm>
            <a:off x="1815600" y="1683125"/>
            <a:ext cx="2680200" cy="62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6" name="Google Shape;46;p13"/>
          <p:cNvSpPr txBox="1">
            <a:spLocks noGrp="1"/>
          </p:cNvSpPr>
          <p:nvPr>
            <p:ph type="title" idx="3" hasCustomPrompt="1"/>
          </p:nvPr>
        </p:nvSpPr>
        <p:spPr>
          <a:xfrm>
            <a:off x="960075" y="140382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7" name="Google Shape;47;p13"/>
          <p:cNvSpPr txBox="1">
            <a:spLocks noGrp="1"/>
          </p:cNvSpPr>
          <p:nvPr>
            <p:ph type="subTitle" idx="4"/>
          </p:nvPr>
        </p:nvSpPr>
        <p:spPr>
          <a:xfrm>
            <a:off x="1815600" y="2524750"/>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8" name="Google Shape;48;p13"/>
          <p:cNvSpPr txBox="1">
            <a:spLocks noGrp="1"/>
          </p:cNvSpPr>
          <p:nvPr>
            <p:ph type="subTitle" idx="5"/>
          </p:nvPr>
        </p:nvSpPr>
        <p:spPr>
          <a:xfrm>
            <a:off x="1815600" y="2780800"/>
            <a:ext cx="2680200" cy="62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9" name="Google Shape;49;p13"/>
          <p:cNvSpPr txBox="1">
            <a:spLocks noGrp="1"/>
          </p:cNvSpPr>
          <p:nvPr>
            <p:ph type="title" idx="6" hasCustomPrompt="1"/>
          </p:nvPr>
        </p:nvSpPr>
        <p:spPr>
          <a:xfrm>
            <a:off x="960075" y="252482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0" name="Google Shape;50;p13"/>
          <p:cNvSpPr txBox="1">
            <a:spLocks noGrp="1"/>
          </p:cNvSpPr>
          <p:nvPr>
            <p:ph type="subTitle" idx="7"/>
          </p:nvPr>
        </p:nvSpPr>
        <p:spPr>
          <a:xfrm>
            <a:off x="1815600" y="3645675"/>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1" name="Google Shape;51;p13"/>
          <p:cNvSpPr txBox="1">
            <a:spLocks noGrp="1"/>
          </p:cNvSpPr>
          <p:nvPr>
            <p:ph type="subTitle" idx="8"/>
          </p:nvPr>
        </p:nvSpPr>
        <p:spPr>
          <a:xfrm>
            <a:off x="1815600" y="3878475"/>
            <a:ext cx="2680200" cy="67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2" name="Google Shape;52;p13"/>
          <p:cNvSpPr txBox="1">
            <a:spLocks noGrp="1"/>
          </p:cNvSpPr>
          <p:nvPr>
            <p:ph type="title" idx="9" hasCustomPrompt="1"/>
          </p:nvPr>
        </p:nvSpPr>
        <p:spPr>
          <a:xfrm>
            <a:off x="960075" y="364582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3" name="Google Shape;53;p13"/>
          <p:cNvSpPr txBox="1">
            <a:spLocks noGrp="1"/>
          </p:cNvSpPr>
          <p:nvPr>
            <p:ph type="subTitle" idx="13"/>
          </p:nvPr>
        </p:nvSpPr>
        <p:spPr>
          <a:xfrm>
            <a:off x="5503725" y="1403825"/>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 name="Google Shape;54;p13"/>
          <p:cNvSpPr txBox="1">
            <a:spLocks noGrp="1"/>
          </p:cNvSpPr>
          <p:nvPr>
            <p:ph type="subTitle" idx="14"/>
          </p:nvPr>
        </p:nvSpPr>
        <p:spPr>
          <a:xfrm>
            <a:off x="5503725" y="1683125"/>
            <a:ext cx="2680200" cy="62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5" name="Google Shape;55;p13"/>
          <p:cNvSpPr txBox="1">
            <a:spLocks noGrp="1"/>
          </p:cNvSpPr>
          <p:nvPr>
            <p:ph type="title" idx="15" hasCustomPrompt="1"/>
          </p:nvPr>
        </p:nvSpPr>
        <p:spPr>
          <a:xfrm>
            <a:off x="4648200" y="140397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6" name="Google Shape;56;p13"/>
          <p:cNvSpPr txBox="1">
            <a:spLocks noGrp="1"/>
          </p:cNvSpPr>
          <p:nvPr>
            <p:ph type="subTitle" idx="16"/>
          </p:nvPr>
        </p:nvSpPr>
        <p:spPr>
          <a:xfrm>
            <a:off x="5503725" y="2524750"/>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 name="Google Shape;57;p13"/>
          <p:cNvSpPr txBox="1">
            <a:spLocks noGrp="1"/>
          </p:cNvSpPr>
          <p:nvPr>
            <p:ph type="subTitle" idx="17"/>
          </p:nvPr>
        </p:nvSpPr>
        <p:spPr>
          <a:xfrm>
            <a:off x="5503725" y="2780800"/>
            <a:ext cx="2680200" cy="62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 name="Google Shape;58;p13"/>
          <p:cNvSpPr txBox="1">
            <a:spLocks noGrp="1"/>
          </p:cNvSpPr>
          <p:nvPr>
            <p:ph type="title" idx="18" hasCustomPrompt="1"/>
          </p:nvPr>
        </p:nvSpPr>
        <p:spPr>
          <a:xfrm>
            <a:off x="4648200" y="2524900"/>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9" name="Google Shape;59;p13"/>
          <p:cNvSpPr txBox="1">
            <a:spLocks noGrp="1"/>
          </p:cNvSpPr>
          <p:nvPr>
            <p:ph type="subTitle" idx="19"/>
          </p:nvPr>
        </p:nvSpPr>
        <p:spPr>
          <a:xfrm>
            <a:off x="5503725" y="3645675"/>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0" name="Google Shape;60;p13"/>
          <p:cNvSpPr txBox="1">
            <a:spLocks noGrp="1"/>
          </p:cNvSpPr>
          <p:nvPr>
            <p:ph type="subTitle" idx="20"/>
          </p:nvPr>
        </p:nvSpPr>
        <p:spPr>
          <a:xfrm>
            <a:off x="5503725" y="3878475"/>
            <a:ext cx="2680200" cy="67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1" name="Google Shape;61;p13"/>
          <p:cNvSpPr txBox="1">
            <a:spLocks noGrp="1"/>
          </p:cNvSpPr>
          <p:nvPr>
            <p:ph type="title" idx="21" hasCustomPrompt="1"/>
          </p:nvPr>
        </p:nvSpPr>
        <p:spPr>
          <a:xfrm>
            <a:off x="4648200" y="364582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62"/>
        <p:cNvGrpSpPr/>
        <p:nvPr/>
      </p:nvGrpSpPr>
      <p:grpSpPr>
        <a:xfrm>
          <a:off x="0" y="0"/>
          <a:ext cx="0" cy="0"/>
          <a:chOff x="0" y="0"/>
          <a:chExt cx="0" cy="0"/>
        </a:xfrm>
      </p:grpSpPr>
      <p:sp>
        <p:nvSpPr>
          <p:cNvPr id="63" name="Google Shape;63;p14"/>
          <p:cNvSpPr txBox="1">
            <a:spLocks noGrp="1"/>
          </p:cNvSpPr>
          <p:nvPr>
            <p:ph type="subTitle" idx="1"/>
          </p:nvPr>
        </p:nvSpPr>
        <p:spPr>
          <a:xfrm>
            <a:off x="3397475" y="2418671"/>
            <a:ext cx="23490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 name="Google Shape;64;p14"/>
          <p:cNvSpPr txBox="1">
            <a:spLocks noGrp="1"/>
          </p:cNvSpPr>
          <p:nvPr>
            <p:ph type="subTitle" idx="2"/>
          </p:nvPr>
        </p:nvSpPr>
        <p:spPr>
          <a:xfrm>
            <a:off x="3397475" y="2702175"/>
            <a:ext cx="2349000" cy="8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 name="Google Shape;65;p14"/>
          <p:cNvSpPr txBox="1">
            <a:spLocks noGrp="1"/>
          </p:cNvSpPr>
          <p:nvPr>
            <p:ph type="subTitle" idx="3"/>
          </p:nvPr>
        </p:nvSpPr>
        <p:spPr>
          <a:xfrm>
            <a:off x="819875" y="2418671"/>
            <a:ext cx="23490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6" name="Google Shape;66;p14"/>
          <p:cNvSpPr txBox="1">
            <a:spLocks noGrp="1"/>
          </p:cNvSpPr>
          <p:nvPr>
            <p:ph type="subTitle" idx="4"/>
          </p:nvPr>
        </p:nvSpPr>
        <p:spPr>
          <a:xfrm>
            <a:off x="819875" y="2702175"/>
            <a:ext cx="2349000" cy="8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7" name="Google Shape;67;p14"/>
          <p:cNvSpPr txBox="1">
            <a:spLocks noGrp="1"/>
          </p:cNvSpPr>
          <p:nvPr>
            <p:ph type="subTitle" idx="5"/>
          </p:nvPr>
        </p:nvSpPr>
        <p:spPr>
          <a:xfrm>
            <a:off x="5975075" y="2418671"/>
            <a:ext cx="23490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8" name="Google Shape;68;p14"/>
          <p:cNvSpPr txBox="1">
            <a:spLocks noGrp="1"/>
          </p:cNvSpPr>
          <p:nvPr>
            <p:ph type="subTitle" idx="6"/>
          </p:nvPr>
        </p:nvSpPr>
        <p:spPr>
          <a:xfrm>
            <a:off x="5975075" y="2702175"/>
            <a:ext cx="2349000" cy="8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 name="Google Shape;69;p14"/>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72" name="Google Shape;72;p15"/>
          <p:cNvSpPr txBox="1">
            <a:spLocks noGrp="1"/>
          </p:cNvSpPr>
          <p:nvPr>
            <p:ph type="subTitle" idx="1"/>
          </p:nvPr>
        </p:nvSpPr>
        <p:spPr>
          <a:xfrm>
            <a:off x="2271525" y="1406049"/>
            <a:ext cx="2349900" cy="28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3" name="Google Shape;73;p15"/>
          <p:cNvSpPr txBox="1">
            <a:spLocks noGrp="1"/>
          </p:cNvSpPr>
          <p:nvPr>
            <p:ph type="subTitle" idx="2"/>
          </p:nvPr>
        </p:nvSpPr>
        <p:spPr>
          <a:xfrm>
            <a:off x="2271525" y="1599478"/>
            <a:ext cx="23499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4" name="Google Shape;74;p15"/>
          <p:cNvSpPr txBox="1">
            <a:spLocks noGrp="1"/>
          </p:cNvSpPr>
          <p:nvPr>
            <p:ph type="subTitle" idx="3"/>
          </p:nvPr>
        </p:nvSpPr>
        <p:spPr>
          <a:xfrm>
            <a:off x="2271525" y="3245222"/>
            <a:ext cx="2349900" cy="28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5" name="Google Shape;75;p15"/>
          <p:cNvSpPr txBox="1">
            <a:spLocks noGrp="1"/>
          </p:cNvSpPr>
          <p:nvPr>
            <p:ph type="subTitle" idx="4"/>
          </p:nvPr>
        </p:nvSpPr>
        <p:spPr>
          <a:xfrm>
            <a:off x="2271525" y="3438651"/>
            <a:ext cx="23499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6" name="Google Shape;76;p15"/>
          <p:cNvSpPr txBox="1">
            <a:spLocks noGrp="1"/>
          </p:cNvSpPr>
          <p:nvPr>
            <p:ph type="subTitle" idx="5"/>
          </p:nvPr>
        </p:nvSpPr>
        <p:spPr>
          <a:xfrm>
            <a:off x="4522575" y="1406049"/>
            <a:ext cx="2349900" cy="283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900">
                <a:latin typeface="Changa One"/>
                <a:ea typeface="Changa One"/>
                <a:cs typeface="Changa One"/>
                <a:sym typeface="Chang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77" name="Google Shape;77;p15"/>
          <p:cNvSpPr txBox="1">
            <a:spLocks noGrp="1"/>
          </p:cNvSpPr>
          <p:nvPr>
            <p:ph type="subTitle" idx="6"/>
          </p:nvPr>
        </p:nvSpPr>
        <p:spPr>
          <a:xfrm>
            <a:off x="4522575" y="1599478"/>
            <a:ext cx="2349900" cy="832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78" name="Google Shape;78;p15"/>
          <p:cNvSpPr txBox="1">
            <a:spLocks noGrp="1"/>
          </p:cNvSpPr>
          <p:nvPr>
            <p:ph type="subTitle" idx="7"/>
          </p:nvPr>
        </p:nvSpPr>
        <p:spPr>
          <a:xfrm>
            <a:off x="4522575" y="3245222"/>
            <a:ext cx="2349900" cy="283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900">
                <a:latin typeface="Changa One"/>
                <a:ea typeface="Changa One"/>
                <a:cs typeface="Changa One"/>
                <a:sym typeface="Chang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79" name="Google Shape;79;p15"/>
          <p:cNvSpPr txBox="1">
            <a:spLocks noGrp="1"/>
          </p:cNvSpPr>
          <p:nvPr>
            <p:ph type="subTitle" idx="8"/>
          </p:nvPr>
        </p:nvSpPr>
        <p:spPr>
          <a:xfrm>
            <a:off x="4522575" y="3438651"/>
            <a:ext cx="2349900" cy="832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5470538" y="1829019"/>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5500">
                <a:solidFill>
                  <a:schemeClr val="accent6"/>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82" name="Google Shape;82;p16"/>
          <p:cNvSpPr txBox="1">
            <a:spLocks noGrp="1"/>
          </p:cNvSpPr>
          <p:nvPr>
            <p:ph type="subTitle" idx="1"/>
          </p:nvPr>
        </p:nvSpPr>
        <p:spPr>
          <a:xfrm>
            <a:off x="5410988" y="2426475"/>
            <a:ext cx="29652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930750" y="1829019"/>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5500">
                <a:solidFill>
                  <a:schemeClr val="accent6"/>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85" name="Google Shape;85;p17"/>
          <p:cNvSpPr txBox="1">
            <a:spLocks noGrp="1"/>
          </p:cNvSpPr>
          <p:nvPr>
            <p:ph type="subTitle" idx="1"/>
          </p:nvPr>
        </p:nvSpPr>
        <p:spPr>
          <a:xfrm>
            <a:off x="723901" y="2426481"/>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description">
  <p:cSld name="CUSTOM_3">
    <p:bg>
      <p:bgPr>
        <a:solidFill>
          <a:schemeClr val="lt1"/>
        </a:solidFill>
        <a:effectLst/>
      </p:bgPr>
    </p:bg>
    <p:spTree>
      <p:nvGrpSpPr>
        <p:cNvPr id="1" name="Shape 86"/>
        <p:cNvGrpSpPr/>
        <p:nvPr/>
      </p:nvGrpSpPr>
      <p:grpSpPr>
        <a:xfrm>
          <a:off x="0" y="0"/>
          <a:ext cx="0" cy="0"/>
          <a:chOff x="0" y="0"/>
          <a:chExt cx="0" cy="0"/>
        </a:xfrm>
      </p:grpSpPr>
      <p:sp>
        <p:nvSpPr>
          <p:cNvPr id="87" name="Google Shape;87;p18"/>
          <p:cNvSpPr txBox="1">
            <a:spLocks noGrp="1"/>
          </p:cNvSpPr>
          <p:nvPr>
            <p:ph type="subTitle" idx="1"/>
          </p:nvPr>
        </p:nvSpPr>
        <p:spPr>
          <a:xfrm>
            <a:off x="723900" y="1072150"/>
            <a:ext cx="7696200" cy="29433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rgbClr val="434343"/>
              </a:buClr>
              <a:buSzPts val="1200"/>
              <a:buFont typeface="Anaheim"/>
              <a:buChar char="●"/>
              <a:defRPr sz="1200"/>
            </a:lvl1pPr>
            <a:lvl2pPr lvl="1">
              <a:lnSpc>
                <a:spcPct val="115000"/>
              </a:lnSpc>
              <a:spcBef>
                <a:spcPts val="1600"/>
              </a:spcBef>
              <a:spcAft>
                <a:spcPts val="0"/>
              </a:spcAft>
              <a:buClr>
                <a:srgbClr val="434343"/>
              </a:buClr>
              <a:buSzPts val="1200"/>
              <a:buFont typeface="Roboto Condensed Light"/>
              <a:buChar char="○"/>
              <a:defRPr sz="1200"/>
            </a:lvl2pPr>
            <a:lvl3pPr lvl="2">
              <a:spcBef>
                <a:spcPts val="0"/>
              </a:spcBef>
              <a:spcAft>
                <a:spcPts val="0"/>
              </a:spcAft>
              <a:buClr>
                <a:srgbClr val="434343"/>
              </a:buClr>
              <a:buSzPts val="1200"/>
              <a:buFont typeface="Roboto Condensed Light"/>
              <a:buChar char="■"/>
              <a:defRPr/>
            </a:lvl3pPr>
            <a:lvl4pPr lvl="3">
              <a:spcBef>
                <a:spcPts val="0"/>
              </a:spcBef>
              <a:spcAft>
                <a:spcPts val="0"/>
              </a:spcAft>
              <a:buClr>
                <a:srgbClr val="434343"/>
              </a:buClr>
              <a:buSzPts val="1200"/>
              <a:buFont typeface="Roboto Condensed Light"/>
              <a:buChar char="●"/>
              <a:defRPr/>
            </a:lvl4pPr>
            <a:lvl5pPr lvl="4">
              <a:spcBef>
                <a:spcPts val="0"/>
              </a:spcBef>
              <a:spcAft>
                <a:spcPts val="0"/>
              </a:spcAft>
              <a:buClr>
                <a:srgbClr val="434343"/>
              </a:buClr>
              <a:buSzPts val="1200"/>
              <a:buFont typeface="Roboto Condensed Light"/>
              <a:buChar char="○"/>
              <a:defRPr/>
            </a:lvl5pPr>
            <a:lvl6pPr lvl="5">
              <a:spcBef>
                <a:spcPts val="0"/>
              </a:spcBef>
              <a:spcAft>
                <a:spcPts val="0"/>
              </a:spcAft>
              <a:buClr>
                <a:srgbClr val="434343"/>
              </a:buClr>
              <a:buSzPts val="1200"/>
              <a:buFont typeface="Roboto Condensed Light"/>
              <a:buChar char="■"/>
              <a:defRPr/>
            </a:lvl6pPr>
            <a:lvl7pPr lvl="6">
              <a:spcBef>
                <a:spcPts val="0"/>
              </a:spcBef>
              <a:spcAft>
                <a:spcPts val="0"/>
              </a:spcAft>
              <a:buClr>
                <a:srgbClr val="434343"/>
              </a:buClr>
              <a:buSzPts val="1200"/>
              <a:buFont typeface="Roboto Condensed Light"/>
              <a:buChar char="●"/>
              <a:defRPr/>
            </a:lvl7pPr>
            <a:lvl8pPr lvl="7">
              <a:spcBef>
                <a:spcPts val="0"/>
              </a:spcBef>
              <a:spcAft>
                <a:spcPts val="0"/>
              </a:spcAft>
              <a:buClr>
                <a:srgbClr val="434343"/>
              </a:buClr>
              <a:buSzPts val="1200"/>
              <a:buFont typeface="Roboto Condensed Light"/>
              <a:buChar char="○"/>
              <a:defRPr/>
            </a:lvl8pPr>
            <a:lvl9pPr lvl="8">
              <a:spcBef>
                <a:spcPts val="0"/>
              </a:spcBef>
              <a:spcAft>
                <a:spcPts val="0"/>
              </a:spcAft>
              <a:buClr>
                <a:srgbClr val="434343"/>
              </a:buClr>
              <a:buSzPts val="1200"/>
              <a:buFont typeface="Roboto Condensed Light"/>
              <a:buChar char="■"/>
              <a:defRPr/>
            </a:lvl9pPr>
          </a:lstStyle>
          <a:p>
            <a:endParaRPr/>
          </a:p>
        </p:txBody>
      </p:sp>
      <p:sp>
        <p:nvSpPr>
          <p:cNvPr id="88" name="Google Shape;88;p18"/>
          <p:cNvSpPr txBox="1">
            <a:spLocks noGrp="1"/>
          </p:cNvSpPr>
          <p:nvPr>
            <p:ph type="title"/>
          </p:nvPr>
        </p:nvSpPr>
        <p:spPr>
          <a:xfrm>
            <a:off x="457200" y="539500"/>
            <a:ext cx="8229600" cy="31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89"/>
        <p:cNvGrpSpPr/>
        <p:nvPr/>
      </p:nvGrpSpPr>
      <p:grpSpPr>
        <a:xfrm>
          <a:off x="0" y="0"/>
          <a:ext cx="0" cy="0"/>
          <a:chOff x="0" y="0"/>
          <a:chExt cx="0" cy="0"/>
        </a:xfrm>
      </p:grpSpPr>
      <p:sp>
        <p:nvSpPr>
          <p:cNvPr id="90" name="Google Shape;90;p19"/>
          <p:cNvSpPr txBox="1">
            <a:spLocks noGrp="1"/>
          </p:cNvSpPr>
          <p:nvPr>
            <p:ph type="subTitle" idx="1"/>
          </p:nvPr>
        </p:nvSpPr>
        <p:spPr>
          <a:xfrm>
            <a:off x="3378750" y="1875746"/>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1" name="Google Shape;91;p19"/>
          <p:cNvSpPr txBox="1">
            <a:spLocks noGrp="1"/>
          </p:cNvSpPr>
          <p:nvPr>
            <p:ph type="subTitle" idx="2"/>
          </p:nvPr>
        </p:nvSpPr>
        <p:spPr>
          <a:xfrm>
            <a:off x="3378750" y="2154900"/>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2" name="Google Shape;92;p19"/>
          <p:cNvSpPr txBox="1">
            <a:spLocks noGrp="1"/>
          </p:cNvSpPr>
          <p:nvPr>
            <p:ph type="subTitle" idx="3"/>
          </p:nvPr>
        </p:nvSpPr>
        <p:spPr>
          <a:xfrm>
            <a:off x="774119" y="1875746"/>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3" name="Google Shape;93;p19"/>
          <p:cNvSpPr txBox="1">
            <a:spLocks noGrp="1"/>
          </p:cNvSpPr>
          <p:nvPr>
            <p:ph type="subTitle" idx="4"/>
          </p:nvPr>
        </p:nvSpPr>
        <p:spPr>
          <a:xfrm>
            <a:off x="774119" y="2154900"/>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4" name="Google Shape;94;p19"/>
          <p:cNvSpPr txBox="1">
            <a:spLocks noGrp="1"/>
          </p:cNvSpPr>
          <p:nvPr>
            <p:ph type="subTitle" idx="5"/>
          </p:nvPr>
        </p:nvSpPr>
        <p:spPr>
          <a:xfrm>
            <a:off x="5983381" y="1875746"/>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5" name="Google Shape;95;p19"/>
          <p:cNvSpPr txBox="1">
            <a:spLocks noGrp="1"/>
          </p:cNvSpPr>
          <p:nvPr>
            <p:ph type="subTitle" idx="6"/>
          </p:nvPr>
        </p:nvSpPr>
        <p:spPr>
          <a:xfrm>
            <a:off x="5983381" y="2154900"/>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6" name="Google Shape;96;p19"/>
          <p:cNvSpPr txBox="1">
            <a:spLocks noGrp="1"/>
          </p:cNvSpPr>
          <p:nvPr>
            <p:ph type="subTitle" idx="7"/>
          </p:nvPr>
        </p:nvSpPr>
        <p:spPr>
          <a:xfrm>
            <a:off x="3378750" y="3655871"/>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7" name="Google Shape;97;p19"/>
          <p:cNvSpPr txBox="1">
            <a:spLocks noGrp="1"/>
          </p:cNvSpPr>
          <p:nvPr>
            <p:ph type="subTitle" idx="8"/>
          </p:nvPr>
        </p:nvSpPr>
        <p:spPr>
          <a:xfrm>
            <a:off x="3378750" y="3935025"/>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8" name="Google Shape;98;p19"/>
          <p:cNvSpPr txBox="1">
            <a:spLocks noGrp="1"/>
          </p:cNvSpPr>
          <p:nvPr>
            <p:ph type="subTitle" idx="9"/>
          </p:nvPr>
        </p:nvSpPr>
        <p:spPr>
          <a:xfrm>
            <a:off x="774119" y="3655871"/>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9" name="Google Shape;99;p19"/>
          <p:cNvSpPr txBox="1">
            <a:spLocks noGrp="1"/>
          </p:cNvSpPr>
          <p:nvPr>
            <p:ph type="subTitle" idx="13"/>
          </p:nvPr>
        </p:nvSpPr>
        <p:spPr>
          <a:xfrm>
            <a:off x="774119" y="3935025"/>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0" name="Google Shape;100;p19"/>
          <p:cNvSpPr txBox="1">
            <a:spLocks noGrp="1"/>
          </p:cNvSpPr>
          <p:nvPr>
            <p:ph type="subTitle" idx="14"/>
          </p:nvPr>
        </p:nvSpPr>
        <p:spPr>
          <a:xfrm>
            <a:off x="5983381" y="3655871"/>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1" name="Google Shape;101;p19"/>
          <p:cNvSpPr txBox="1">
            <a:spLocks noGrp="1"/>
          </p:cNvSpPr>
          <p:nvPr>
            <p:ph type="subTitle" idx="15"/>
          </p:nvPr>
        </p:nvSpPr>
        <p:spPr>
          <a:xfrm>
            <a:off x="5983381" y="3935025"/>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2" name="Google Shape;102;p19"/>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03"/>
        <p:cNvGrpSpPr/>
        <p:nvPr/>
      </p:nvGrpSpPr>
      <p:grpSpPr>
        <a:xfrm>
          <a:off x="0" y="0"/>
          <a:ext cx="0" cy="0"/>
          <a:chOff x="0" y="0"/>
          <a:chExt cx="0" cy="0"/>
        </a:xfrm>
      </p:grpSpPr>
      <p:sp>
        <p:nvSpPr>
          <p:cNvPr id="104" name="Google Shape;104;p20"/>
          <p:cNvSpPr txBox="1">
            <a:spLocks noGrp="1"/>
          </p:cNvSpPr>
          <p:nvPr>
            <p:ph type="title" hasCustomPrompt="1"/>
          </p:nvPr>
        </p:nvSpPr>
        <p:spPr>
          <a:xfrm>
            <a:off x="2822850" y="1930375"/>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300">
                <a:solidFill>
                  <a:schemeClr val="accent6"/>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05" name="Google Shape;105;p20"/>
          <p:cNvSpPr txBox="1">
            <a:spLocks noGrp="1"/>
          </p:cNvSpPr>
          <p:nvPr>
            <p:ph type="subTitle" idx="1"/>
          </p:nvPr>
        </p:nvSpPr>
        <p:spPr>
          <a:xfrm>
            <a:off x="2822975" y="2865425"/>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6" name="Google Shape;106;p20"/>
          <p:cNvSpPr txBox="1">
            <a:spLocks noGrp="1"/>
          </p:cNvSpPr>
          <p:nvPr>
            <p:ph type="title" idx="2" hasCustomPrompt="1"/>
          </p:nvPr>
        </p:nvSpPr>
        <p:spPr>
          <a:xfrm>
            <a:off x="2822850" y="532463"/>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300">
                <a:solidFill>
                  <a:schemeClr val="accent6"/>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07" name="Google Shape;107;p20"/>
          <p:cNvSpPr txBox="1">
            <a:spLocks noGrp="1"/>
          </p:cNvSpPr>
          <p:nvPr>
            <p:ph type="subTitle" idx="3"/>
          </p:nvPr>
        </p:nvSpPr>
        <p:spPr>
          <a:xfrm>
            <a:off x="2822975" y="1469225"/>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8" name="Google Shape;108;p20"/>
          <p:cNvSpPr txBox="1">
            <a:spLocks noGrp="1"/>
          </p:cNvSpPr>
          <p:nvPr>
            <p:ph type="title" idx="4" hasCustomPrompt="1"/>
          </p:nvPr>
        </p:nvSpPr>
        <p:spPr>
          <a:xfrm>
            <a:off x="2822850" y="324935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300">
                <a:solidFill>
                  <a:schemeClr val="accent6"/>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09" name="Google Shape;109;p20"/>
          <p:cNvSpPr txBox="1">
            <a:spLocks noGrp="1"/>
          </p:cNvSpPr>
          <p:nvPr>
            <p:ph type="subTitle" idx="5"/>
          </p:nvPr>
        </p:nvSpPr>
        <p:spPr>
          <a:xfrm>
            <a:off x="2822975" y="4185725"/>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a:solidFill>
                  <a:schemeClr val="accent6"/>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 name="Google Shape;13;p3"/>
          <p:cNvSpPr txBox="1">
            <a:spLocks noGrp="1"/>
          </p:cNvSpPr>
          <p:nvPr>
            <p:ph type="subTitle" idx="1"/>
          </p:nvPr>
        </p:nvSpPr>
        <p:spPr>
          <a:xfrm>
            <a:off x="3133400" y="3760252"/>
            <a:ext cx="2877300" cy="59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 name="Google Shape;14;p3"/>
          <p:cNvSpPr txBox="1">
            <a:spLocks noGrp="1"/>
          </p:cNvSpPr>
          <p:nvPr>
            <p:ph type="title" idx="2" hasCustomPrompt="1"/>
          </p:nvPr>
        </p:nvSpPr>
        <p:spPr>
          <a:xfrm>
            <a:off x="3082350" y="820325"/>
            <a:ext cx="2979300" cy="1300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12000"/>
              <a:buNone/>
              <a:defRPr sz="11000">
                <a:solidFill>
                  <a:schemeClr val="accent5"/>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110"/>
        <p:cNvGrpSpPr/>
        <p:nvPr/>
      </p:nvGrpSpPr>
      <p:grpSpPr>
        <a:xfrm>
          <a:off x="0" y="0"/>
          <a:ext cx="0" cy="0"/>
          <a:chOff x="0" y="0"/>
          <a:chExt cx="0" cy="0"/>
        </a:xfrm>
      </p:grpSpPr>
      <p:sp>
        <p:nvSpPr>
          <p:cNvPr id="111" name="Google Shape;111;p21"/>
          <p:cNvSpPr txBox="1">
            <a:spLocks noGrp="1"/>
          </p:cNvSpPr>
          <p:nvPr>
            <p:ph type="subTitle" idx="1"/>
          </p:nvPr>
        </p:nvSpPr>
        <p:spPr>
          <a:xfrm>
            <a:off x="2822913" y="1453572"/>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21"/>
          <p:cNvSpPr txBox="1">
            <a:spLocks noGrp="1"/>
          </p:cNvSpPr>
          <p:nvPr>
            <p:ph type="subTitle" idx="2"/>
          </p:nvPr>
        </p:nvSpPr>
        <p:spPr>
          <a:xfrm>
            <a:off x="2647950" y="1900325"/>
            <a:ext cx="3848100" cy="76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3" name="Google Shape;113;p21"/>
          <p:cNvSpPr txBox="1"/>
          <p:nvPr/>
        </p:nvSpPr>
        <p:spPr>
          <a:xfrm>
            <a:off x="2647950" y="3414425"/>
            <a:ext cx="3848100" cy="7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accent6"/>
                </a:solidFill>
                <a:latin typeface="Montserrat"/>
                <a:ea typeface="Montserrat"/>
                <a:cs typeface="Montserrat"/>
                <a:sym typeface="Montserrat"/>
              </a:rPr>
              <a:t>CREDITS</a:t>
            </a:r>
            <a:r>
              <a:rPr lang="en" sz="1300">
                <a:solidFill>
                  <a:schemeClr val="accent6"/>
                </a:solidFill>
                <a:latin typeface="Montserrat"/>
                <a:ea typeface="Montserrat"/>
                <a:cs typeface="Montserrat"/>
                <a:sym typeface="Montserrat"/>
              </a:rPr>
              <a:t>: This presentation template was created by </a:t>
            </a:r>
            <a:r>
              <a:rPr lang="en" sz="1300" b="1">
                <a:solidFill>
                  <a:schemeClr val="accent6"/>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300">
                <a:solidFill>
                  <a:schemeClr val="accent6"/>
                </a:solidFill>
                <a:latin typeface="Montserrat"/>
                <a:ea typeface="Montserrat"/>
                <a:cs typeface="Montserrat"/>
                <a:sym typeface="Montserrat"/>
              </a:rPr>
              <a:t>, including icons by </a:t>
            </a:r>
            <a:r>
              <a:rPr lang="en" sz="1300" b="1">
                <a:solidFill>
                  <a:schemeClr val="accent6"/>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300">
                <a:solidFill>
                  <a:schemeClr val="accent6"/>
                </a:solidFill>
                <a:latin typeface="Montserrat"/>
                <a:ea typeface="Montserrat"/>
                <a:cs typeface="Montserrat"/>
                <a:sym typeface="Montserrat"/>
              </a:rPr>
              <a:t>, infographics &amp; images by </a:t>
            </a:r>
            <a:r>
              <a:rPr lang="en" sz="1300" b="1">
                <a:solidFill>
                  <a:schemeClr val="accent6"/>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300">
                <a:solidFill>
                  <a:schemeClr val="accent6"/>
                </a:solidFill>
                <a:latin typeface="Montserrat"/>
                <a:ea typeface="Montserrat"/>
                <a:cs typeface="Montserrat"/>
                <a:sym typeface="Montserrat"/>
              </a:rPr>
              <a:t>.</a:t>
            </a:r>
            <a:endParaRPr sz="1300">
              <a:solidFill>
                <a:schemeClr val="accent6"/>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a:solidFill>
                <a:schemeClr val="accent3"/>
              </a:solidFill>
              <a:latin typeface="Montserrat"/>
              <a:ea typeface="Montserrat"/>
              <a:cs typeface="Montserrat"/>
              <a:sym typeface="Montserrat"/>
            </a:endParaRPr>
          </a:p>
        </p:txBody>
      </p:sp>
      <p:sp>
        <p:nvSpPr>
          <p:cNvPr id="114" name="Google Shape;114;p21"/>
          <p:cNvSpPr txBox="1">
            <a:spLocks noGrp="1"/>
          </p:cNvSpPr>
          <p:nvPr>
            <p:ph type="title"/>
          </p:nvPr>
        </p:nvSpPr>
        <p:spPr>
          <a:xfrm>
            <a:off x="2710300" y="542925"/>
            <a:ext cx="3648000" cy="8097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sz="6800">
                <a:solidFill>
                  <a:schemeClr val="accent6"/>
                </a:solidFill>
              </a:defRPr>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p:cSld name="MAIN_POINT_1">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2716500" y="3264875"/>
            <a:ext cx="3711000" cy="39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accent6"/>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7" name="Google Shape;117;p22"/>
          <p:cNvSpPr txBox="1">
            <a:spLocks noGrp="1"/>
          </p:cNvSpPr>
          <p:nvPr>
            <p:ph type="subTitle" idx="1"/>
          </p:nvPr>
        </p:nvSpPr>
        <p:spPr>
          <a:xfrm>
            <a:off x="2143200" y="1484725"/>
            <a:ext cx="4857600" cy="171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2400">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
  <p:cSld name="CUSTOM_11_2">
    <p:spTree>
      <p:nvGrpSpPr>
        <p:cNvPr id="1" name="Shape 11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
  <p:cSld name="CUSTOM_11_1_1">
    <p:spTree>
      <p:nvGrpSpPr>
        <p:cNvPr id="1" name="Shape 11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23900" y="1594800"/>
            <a:ext cx="3210000" cy="2411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solidFill>
                  <a:schemeClr val="accent6"/>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 name="Google Shape;17;p4"/>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body" idx="1"/>
          </p:nvPr>
        </p:nvSpPr>
        <p:spPr>
          <a:xfrm>
            <a:off x="1691744" y="2739104"/>
            <a:ext cx="2349900" cy="832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0" name="Google Shape;20;p5"/>
          <p:cNvSpPr txBox="1">
            <a:spLocks noGrp="1"/>
          </p:cNvSpPr>
          <p:nvPr>
            <p:ph type="body" idx="2"/>
          </p:nvPr>
        </p:nvSpPr>
        <p:spPr>
          <a:xfrm>
            <a:off x="5102356" y="2739104"/>
            <a:ext cx="2349900" cy="832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1" name="Google Shape;21;p5"/>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22" name="Google Shape;22;p5"/>
          <p:cNvSpPr txBox="1">
            <a:spLocks noGrp="1"/>
          </p:cNvSpPr>
          <p:nvPr>
            <p:ph type="subTitle" idx="3"/>
          </p:nvPr>
        </p:nvSpPr>
        <p:spPr>
          <a:xfrm>
            <a:off x="1691744" y="2458675"/>
            <a:ext cx="2349900" cy="28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900">
                <a:latin typeface="Changa One"/>
                <a:ea typeface="Changa One"/>
                <a:cs typeface="Changa One"/>
                <a:sym typeface="Changa 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5"/>
          <p:cNvSpPr txBox="1">
            <a:spLocks noGrp="1"/>
          </p:cNvSpPr>
          <p:nvPr>
            <p:ph type="subTitle" idx="4"/>
          </p:nvPr>
        </p:nvSpPr>
        <p:spPr>
          <a:xfrm>
            <a:off x="5102356" y="2458675"/>
            <a:ext cx="23499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900">
                <a:latin typeface="Changa One"/>
                <a:ea typeface="Changa One"/>
                <a:cs typeface="Changa One"/>
                <a:sym typeface="Changa 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600"/>
              <a:buNone/>
              <a:defRPr sz="3000"/>
            </a:lvl1pPr>
            <a:lvl2pPr lvl="1" algn="ctr" rtl="0">
              <a:spcBef>
                <a:spcPts val="0"/>
              </a:spcBef>
              <a:spcAft>
                <a:spcPts val="0"/>
              </a:spcAft>
              <a:buClr>
                <a:schemeClr val="accent4"/>
              </a:buClr>
              <a:buSzPts val="3300"/>
              <a:buNone/>
              <a:defRPr>
                <a:solidFill>
                  <a:schemeClr val="accent4"/>
                </a:solidFill>
              </a:defRPr>
            </a:lvl2pPr>
            <a:lvl3pPr lvl="2" algn="ctr" rtl="0">
              <a:spcBef>
                <a:spcPts val="0"/>
              </a:spcBef>
              <a:spcAft>
                <a:spcPts val="0"/>
              </a:spcAft>
              <a:buClr>
                <a:schemeClr val="accent4"/>
              </a:buClr>
              <a:buSzPts val="3300"/>
              <a:buNone/>
              <a:defRPr>
                <a:solidFill>
                  <a:schemeClr val="accent4"/>
                </a:solidFill>
              </a:defRPr>
            </a:lvl3pPr>
            <a:lvl4pPr lvl="3" algn="ctr" rtl="0">
              <a:spcBef>
                <a:spcPts val="0"/>
              </a:spcBef>
              <a:spcAft>
                <a:spcPts val="0"/>
              </a:spcAft>
              <a:buClr>
                <a:schemeClr val="accent4"/>
              </a:buClr>
              <a:buSzPts val="3300"/>
              <a:buNone/>
              <a:defRPr>
                <a:solidFill>
                  <a:schemeClr val="accent4"/>
                </a:solidFill>
              </a:defRPr>
            </a:lvl4pPr>
            <a:lvl5pPr lvl="4" algn="ctr" rtl="0">
              <a:spcBef>
                <a:spcPts val="0"/>
              </a:spcBef>
              <a:spcAft>
                <a:spcPts val="0"/>
              </a:spcAft>
              <a:buClr>
                <a:schemeClr val="accent4"/>
              </a:buClr>
              <a:buSzPts val="3300"/>
              <a:buNone/>
              <a:defRPr>
                <a:solidFill>
                  <a:schemeClr val="accent4"/>
                </a:solidFill>
              </a:defRPr>
            </a:lvl5pPr>
            <a:lvl6pPr lvl="5" algn="ctr" rtl="0">
              <a:spcBef>
                <a:spcPts val="0"/>
              </a:spcBef>
              <a:spcAft>
                <a:spcPts val="0"/>
              </a:spcAft>
              <a:buClr>
                <a:schemeClr val="accent4"/>
              </a:buClr>
              <a:buSzPts val="3300"/>
              <a:buNone/>
              <a:defRPr>
                <a:solidFill>
                  <a:schemeClr val="accent4"/>
                </a:solidFill>
              </a:defRPr>
            </a:lvl6pPr>
            <a:lvl7pPr lvl="6" algn="ctr" rtl="0">
              <a:spcBef>
                <a:spcPts val="0"/>
              </a:spcBef>
              <a:spcAft>
                <a:spcPts val="0"/>
              </a:spcAft>
              <a:buClr>
                <a:schemeClr val="accent4"/>
              </a:buClr>
              <a:buSzPts val="3300"/>
              <a:buNone/>
              <a:defRPr>
                <a:solidFill>
                  <a:schemeClr val="accent4"/>
                </a:solidFill>
              </a:defRPr>
            </a:lvl7pPr>
            <a:lvl8pPr lvl="7" algn="ctr" rtl="0">
              <a:spcBef>
                <a:spcPts val="0"/>
              </a:spcBef>
              <a:spcAft>
                <a:spcPts val="0"/>
              </a:spcAft>
              <a:buClr>
                <a:schemeClr val="accent4"/>
              </a:buClr>
              <a:buSzPts val="3300"/>
              <a:buNone/>
              <a:defRPr>
                <a:solidFill>
                  <a:schemeClr val="accent4"/>
                </a:solidFill>
              </a:defRPr>
            </a:lvl8pPr>
            <a:lvl9pPr lvl="8" algn="ctr" rtl="0">
              <a:spcBef>
                <a:spcPts val="0"/>
              </a:spcBef>
              <a:spcAft>
                <a:spcPts val="0"/>
              </a:spcAft>
              <a:buClr>
                <a:schemeClr val="accent4"/>
              </a:buClr>
              <a:buSzPts val="3300"/>
              <a:buNone/>
              <a:defRPr>
                <a:solidFill>
                  <a:schemeClr val="accent4"/>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1105626" y="1228150"/>
            <a:ext cx="2811600" cy="27537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solidFill>
                  <a:schemeClr val="accent6"/>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7"/>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166900" y="1573238"/>
            <a:ext cx="4810200" cy="123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1800">
                <a:solidFill>
                  <a:schemeClr val="accent6"/>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ubTitle" idx="1"/>
          </p:nvPr>
        </p:nvSpPr>
        <p:spPr>
          <a:xfrm>
            <a:off x="2143200" y="2992463"/>
            <a:ext cx="4857600" cy="577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subTitle" idx="1"/>
          </p:nvPr>
        </p:nvSpPr>
        <p:spPr>
          <a:xfrm>
            <a:off x="4905000" y="2193700"/>
            <a:ext cx="3105600" cy="1645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1000"/>
              </a:spcBef>
              <a:spcAft>
                <a:spcPts val="0"/>
              </a:spcAft>
              <a:buClr>
                <a:srgbClr val="E9E2C9"/>
              </a:buClr>
              <a:buSzPts val="1400"/>
              <a:buChar char="○"/>
              <a:defRPr/>
            </a:lvl2pPr>
            <a:lvl3pPr lvl="2" rtl="0">
              <a:spcBef>
                <a:spcPts val="0"/>
              </a:spcBef>
              <a:spcAft>
                <a:spcPts val="0"/>
              </a:spcAft>
              <a:buClr>
                <a:srgbClr val="E9E2C9"/>
              </a:buClr>
              <a:buSzPts val="1400"/>
              <a:buChar char="■"/>
              <a:defRPr/>
            </a:lvl3pPr>
            <a:lvl4pPr lvl="3" rtl="0">
              <a:spcBef>
                <a:spcPts val="0"/>
              </a:spcBef>
              <a:spcAft>
                <a:spcPts val="0"/>
              </a:spcAft>
              <a:buClr>
                <a:srgbClr val="E9E2C9"/>
              </a:buClr>
              <a:buSzPts val="1400"/>
              <a:buChar char="●"/>
              <a:defRPr/>
            </a:lvl4pPr>
            <a:lvl5pPr lvl="4" rtl="0">
              <a:spcBef>
                <a:spcPts val="0"/>
              </a:spcBef>
              <a:spcAft>
                <a:spcPts val="0"/>
              </a:spcAft>
              <a:buClr>
                <a:srgbClr val="E9E2C9"/>
              </a:buClr>
              <a:buSzPts val="1400"/>
              <a:buChar char="○"/>
              <a:defRPr/>
            </a:lvl5pPr>
            <a:lvl6pPr lvl="5" rtl="0">
              <a:spcBef>
                <a:spcPts val="0"/>
              </a:spcBef>
              <a:spcAft>
                <a:spcPts val="0"/>
              </a:spcAft>
              <a:buClr>
                <a:srgbClr val="E9E2C9"/>
              </a:buClr>
              <a:buSzPts val="1400"/>
              <a:buChar char="■"/>
              <a:defRPr/>
            </a:lvl6pPr>
            <a:lvl7pPr lvl="6" rtl="0">
              <a:spcBef>
                <a:spcPts val="0"/>
              </a:spcBef>
              <a:spcAft>
                <a:spcPts val="0"/>
              </a:spcAft>
              <a:buClr>
                <a:srgbClr val="E9E2C9"/>
              </a:buClr>
              <a:buSzPts val="1400"/>
              <a:buChar char="●"/>
              <a:defRPr/>
            </a:lvl7pPr>
            <a:lvl8pPr lvl="7" rtl="0">
              <a:spcBef>
                <a:spcPts val="0"/>
              </a:spcBef>
              <a:spcAft>
                <a:spcPts val="0"/>
              </a:spcAft>
              <a:buClr>
                <a:srgbClr val="E9E2C9"/>
              </a:buClr>
              <a:buSzPts val="1400"/>
              <a:buChar char="○"/>
              <a:defRPr/>
            </a:lvl8pPr>
            <a:lvl9pPr lvl="8" rtl="0">
              <a:spcBef>
                <a:spcPts val="0"/>
              </a:spcBef>
              <a:spcAft>
                <a:spcPts val="0"/>
              </a:spcAft>
              <a:buClr>
                <a:srgbClr val="E9E2C9"/>
              </a:buClr>
              <a:buSzPts val="1400"/>
              <a:buChar char="■"/>
              <a:defRPr/>
            </a:lvl9pPr>
          </a:lstStyle>
          <a:p>
            <a:endParaRPr/>
          </a:p>
        </p:txBody>
      </p:sp>
      <p:sp>
        <p:nvSpPr>
          <p:cNvPr id="34" name="Google Shape;34;p9"/>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35" name="Google Shape;35;p9"/>
          <p:cNvSpPr txBox="1">
            <a:spLocks noGrp="1"/>
          </p:cNvSpPr>
          <p:nvPr>
            <p:ph type="subTitle" idx="2"/>
          </p:nvPr>
        </p:nvSpPr>
        <p:spPr>
          <a:xfrm>
            <a:off x="4905000" y="2066000"/>
            <a:ext cx="2349900" cy="283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900">
                <a:latin typeface="Changa One"/>
                <a:ea typeface="Changa One"/>
                <a:cs typeface="Changa One"/>
                <a:sym typeface="Changa 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1409700" y="3686050"/>
            <a:ext cx="4455000" cy="882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900"/>
              <a:buNone/>
              <a:defRPr sz="3600">
                <a:solidFill>
                  <a:schemeClr val="accent6"/>
                </a:solidFill>
              </a:defRPr>
            </a:lvl1pPr>
            <a:lvl2pPr lvl="1" algn="ctr" rtl="0">
              <a:spcBef>
                <a:spcPts val="0"/>
              </a:spcBef>
              <a:spcAft>
                <a:spcPts val="0"/>
              </a:spcAft>
              <a:buSzPts val="2900"/>
              <a:buNone/>
              <a:defRPr sz="2900"/>
            </a:lvl2pPr>
            <a:lvl3pPr lvl="2" algn="ctr" rtl="0">
              <a:spcBef>
                <a:spcPts val="0"/>
              </a:spcBef>
              <a:spcAft>
                <a:spcPts val="0"/>
              </a:spcAft>
              <a:buSzPts val="2900"/>
              <a:buNone/>
              <a:defRPr sz="2900"/>
            </a:lvl3pPr>
            <a:lvl4pPr lvl="3" algn="ctr" rtl="0">
              <a:spcBef>
                <a:spcPts val="0"/>
              </a:spcBef>
              <a:spcAft>
                <a:spcPts val="0"/>
              </a:spcAft>
              <a:buSzPts val="2900"/>
              <a:buNone/>
              <a:defRPr sz="2900"/>
            </a:lvl4pPr>
            <a:lvl5pPr lvl="4" algn="ctr" rtl="0">
              <a:spcBef>
                <a:spcPts val="0"/>
              </a:spcBef>
              <a:spcAft>
                <a:spcPts val="0"/>
              </a:spcAft>
              <a:buSzPts val="2900"/>
              <a:buNone/>
              <a:defRPr sz="2900"/>
            </a:lvl5pPr>
            <a:lvl6pPr lvl="5" algn="ctr" rtl="0">
              <a:spcBef>
                <a:spcPts val="0"/>
              </a:spcBef>
              <a:spcAft>
                <a:spcPts val="0"/>
              </a:spcAft>
              <a:buSzPts val="2900"/>
              <a:buNone/>
              <a:defRPr sz="2900"/>
            </a:lvl6pPr>
            <a:lvl7pPr lvl="6" algn="ctr" rtl="0">
              <a:spcBef>
                <a:spcPts val="0"/>
              </a:spcBef>
              <a:spcAft>
                <a:spcPts val="0"/>
              </a:spcAft>
              <a:buSzPts val="2900"/>
              <a:buNone/>
              <a:defRPr sz="2900"/>
            </a:lvl7pPr>
            <a:lvl8pPr lvl="7" algn="ctr" rtl="0">
              <a:spcBef>
                <a:spcPts val="0"/>
              </a:spcBef>
              <a:spcAft>
                <a:spcPts val="0"/>
              </a:spcAft>
              <a:buSzPts val="2900"/>
              <a:buNone/>
              <a:defRPr sz="2900"/>
            </a:lvl8pPr>
            <a:lvl9pPr lvl="8" algn="ctr" rtl="0">
              <a:spcBef>
                <a:spcPts val="0"/>
              </a:spcBef>
              <a:spcAft>
                <a:spcPts val="0"/>
              </a:spcAft>
              <a:buSzPts val="2900"/>
              <a:buNone/>
              <a:defRPr sz="2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28400" y="445025"/>
            <a:ext cx="74871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1600"/>
              <a:buFont typeface="Fira Sans Extra Condensed SemiBold"/>
              <a:buNone/>
              <a:defRPr sz="1600">
                <a:solidFill>
                  <a:schemeClr val="dk1"/>
                </a:solidFill>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2pPr>
            <a:lvl3pPr lvl="2"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3pPr>
            <a:lvl4pPr lvl="3"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4pPr>
            <a:lvl5pPr lvl="4"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5pPr>
            <a:lvl6pPr lvl="5"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6pPr>
            <a:lvl7pPr lvl="6"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7pPr>
            <a:lvl8pPr lvl="7"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8pPr>
            <a:lvl9pPr lvl="8"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828400" y="1808575"/>
            <a:ext cx="7487100" cy="2760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22" name="Google Shape;122;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chart" Target="../charts/chart8.xml"/><Relationship Id="rId4" Type="http://schemas.openxmlformats.org/officeDocument/2006/relationships/chart" Target="../charts/chart7.xml"/></Relationships>
</file>

<file path=ppt/slides/_rels/slide1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chart" Target="../charts/chart11.xml"/><Relationship Id="rId4" Type="http://schemas.openxmlformats.org/officeDocument/2006/relationships/chart" Target="../charts/chart10.xml"/></Relationships>
</file>

<file path=ppt/slides/_rels/slide14.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zapXJAfSHarW4pbEz8JormpYiHax10SHKZqd79hMsU8/copy"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zapXJAfSHarW4pbEz8JormpYiHax10SHKZqd79hMsU8/copy"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spreadsheets/d/1zapXJAfSHarW4pbEz8JormpYiHax10SHKZqd79hMsU8/copy"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16.svg"/><Relationship Id="rId2" Type="http://schemas.openxmlformats.org/officeDocument/2006/relationships/notesSlide" Target="../notesSlides/notesSlide4.xml"/><Relationship Id="rId16" Type="http://schemas.openxmlformats.org/officeDocument/2006/relationships/image" Target="../media/image20.sv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5.png"/><Relationship Id="rId5" Type="http://schemas.openxmlformats.org/officeDocument/2006/relationships/image" Target="../media/image11.png"/><Relationship Id="rId15" Type="http://schemas.openxmlformats.org/officeDocument/2006/relationships/image" Target="../media/image19.png"/><Relationship Id="rId10" Type="http://schemas.openxmlformats.org/officeDocument/2006/relationships/image" Target="../media/image14.svg"/><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hyperlink" Target="https://docs.google.com/spreadsheets/d/1zapXJAfSHarW4pbEz8JormpYiHax10SHKZqd79hMsU8/copy"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hyperlink" Target="https://docs.google.com/spreadsheets/d/1zapXJAfSHarW4pbEz8JormpYiHax10SHKZqd79hMsU8/copy"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docs.google.com/spreadsheets/d/1zapXJAfSHarW4pbEz8JormpYiHax10SHKZqd79hMsU8/copy"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6.xml"/><Relationship Id="rId1" Type="http://schemas.openxmlformats.org/officeDocument/2006/relationships/slideLayout" Target="../slideLayouts/slideLayout2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7.xml"/><Relationship Id="rId1" Type="http://schemas.openxmlformats.org/officeDocument/2006/relationships/slideLayout" Target="../slideLayouts/slideLayout24.xml"/><Relationship Id="rId4" Type="http://schemas.openxmlformats.org/officeDocument/2006/relationships/hyperlink" Target="http://bit.ly/30B07Gq"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chart" Target="../charts/chart2.xml"/><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chart" Target="../charts/chart4.xml"/><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chart" Target="../charts/chart5.xml"/><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6.png"/><Relationship Id="rId5" Type="http://schemas.microsoft.com/office/2014/relationships/chartEx" Target="../charts/chartEx1.xml"/><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7"/>
          <p:cNvSpPr txBox="1">
            <a:spLocks noGrp="1"/>
          </p:cNvSpPr>
          <p:nvPr>
            <p:ph type="subTitle" idx="1"/>
          </p:nvPr>
        </p:nvSpPr>
        <p:spPr>
          <a:xfrm>
            <a:off x="796500" y="3053125"/>
            <a:ext cx="3901800" cy="8448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Author: Stefano Galantino</a:t>
            </a:r>
          </a:p>
          <a:p>
            <a:pPr marL="0" lvl="0" indent="0" algn="l" rtl="0">
              <a:spcBef>
                <a:spcPts val="0"/>
              </a:spcBef>
              <a:spcAft>
                <a:spcPts val="0"/>
              </a:spcAft>
              <a:buNone/>
            </a:pPr>
            <a:r>
              <a:rPr lang="en" dirty="0"/>
              <a:t>Supervisor: Prof. Fulvio Risso</a:t>
            </a:r>
            <a:endParaRPr dirty="0"/>
          </a:p>
        </p:txBody>
      </p:sp>
      <p:sp>
        <p:nvSpPr>
          <p:cNvPr id="129" name="Google Shape;129;p27"/>
          <p:cNvSpPr txBox="1">
            <a:spLocks noGrp="1"/>
          </p:cNvSpPr>
          <p:nvPr>
            <p:ph type="ctrTitle"/>
          </p:nvPr>
        </p:nvSpPr>
        <p:spPr>
          <a:xfrm>
            <a:off x="796500" y="1541675"/>
            <a:ext cx="3901800" cy="143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Fluid Distribution of Workloads Across Heterogeneous Devices</a:t>
            </a:r>
            <a:endParaRPr sz="3600" dirty="0"/>
          </a:p>
        </p:txBody>
      </p:sp>
      <p:sp>
        <p:nvSpPr>
          <p:cNvPr id="2" name="AutoShape 2">
            <a:extLst>
              <a:ext uri="{FF2B5EF4-FFF2-40B4-BE49-F238E27FC236}">
                <a16:creationId xmlns:a16="http://schemas.microsoft.com/office/drawing/2014/main" id="{444D1AD8-A4A7-4857-91EE-4DD62DD6ADE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descr="A screenshot of a video game&#10;&#10;Description automatically generated with medium confidence">
            <a:extLst>
              <a:ext uri="{FF2B5EF4-FFF2-40B4-BE49-F238E27FC236}">
                <a16:creationId xmlns:a16="http://schemas.microsoft.com/office/drawing/2014/main" id="{16962306-F45D-4D7F-9CB3-260CD62583FC}"/>
              </a:ext>
            </a:extLst>
          </p:cNvPr>
          <p:cNvPicPr>
            <a:picLocks noChangeAspect="1"/>
          </p:cNvPicPr>
          <p:nvPr/>
        </p:nvPicPr>
        <p:blipFill>
          <a:blip r:embed="rId3"/>
          <a:stretch>
            <a:fillRect/>
          </a:stretch>
        </p:blipFill>
        <p:spPr>
          <a:xfrm>
            <a:off x="5832764" y="3601825"/>
            <a:ext cx="3086940" cy="13601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39"/>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Test setup</a:t>
            </a:r>
            <a:endParaRPr dirty="0">
              <a:solidFill>
                <a:schemeClr val="dk1"/>
              </a:solidFill>
            </a:endParaRPr>
          </a:p>
        </p:txBody>
      </p:sp>
      <p:grpSp>
        <p:nvGrpSpPr>
          <p:cNvPr id="1610" name="Google Shape;1610;p39"/>
          <p:cNvGrpSpPr/>
          <p:nvPr/>
        </p:nvGrpSpPr>
        <p:grpSpPr>
          <a:xfrm>
            <a:off x="935525" y="3317946"/>
            <a:ext cx="1508400" cy="828441"/>
            <a:chOff x="935525" y="3317946"/>
            <a:chExt cx="1508400" cy="828441"/>
          </a:xfrm>
        </p:grpSpPr>
        <p:sp>
          <p:nvSpPr>
            <p:cNvPr id="1611" name="Google Shape;1611;p39"/>
            <p:cNvSpPr txBox="1"/>
            <p:nvPr/>
          </p:nvSpPr>
          <p:spPr>
            <a:xfrm>
              <a:off x="935525" y="3317946"/>
              <a:ext cx="1508400" cy="29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Fixed infrastructure</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612" name="Google Shape;1612;p39"/>
            <p:cNvSpPr txBox="1"/>
            <p:nvPr/>
          </p:nvSpPr>
          <p:spPr>
            <a:xfrm>
              <a:off x="1013677" y="3757587"/>
              <a:ext cx="1430247" cy="388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dirty="0">
                  <a:solidFill>
                    <a:schemeClr val="dk1"/>
                  </a:solidFill>
                  <a:latin typeface="Roboto"/>
                  <a:ea typeface="Roboto"/>
                  <a:cs typeface="Roboto"/>
                  <a:sym typeface="Roboto"/>
                </a:rPr>
                <a:t>40 Desktops</a:t>
              </a:r>
            </a:p>
            <a:p>
              <a:pPr marL="0" lvl="0" indent="0" rtl="0">
                <a:spcBef>
                  <a:spcPts val="0"/>
                </a:spcBef>
                <a:spcAft>
                  <a:spcPts val="0"/>
                </a:spcAft>
                <a:buNone/>
              </a:pPr>
              <a:r>
                <a:rPr lang="en-US" sz="1200" dirty="0">
                  <a:solidFill>
                    <a:schemeClr val="dk1"/>
                  </a:solidFill>
                  <a:latin typeface="Roboto"/>
                  <a:ea typeface="Roboto"/>
                  <a:cs typeface="Roboto"/>
                  <a:sym typeface="Roboto"/>
                </a:rPr>
                <a:t>5 Servers</a:t>
              </a:r>
              <a:endParaRPr sz="1200" dirty="0">
                <a:solidFill>
                  <a:schemeClr val="dk1"/>
                </a:solidFill>
                <a:latin typeface="Roboto"/>
                <a:ea typeface="Roboto"/>
                <a:cs typeface="Roboto"/>
                <a:sym typeface="Roboto"/>
              </a:endParaRPr>
            </a:p>
          </p:txBody>
        </p:sp>
      </p:grpSp>
      <p:grpSp>
        <p:nvGrpSpPr>
          <p:cNvPr id="1613" name="Google Shape;1613;p39"/>
          <p:cNvGrpSpPr/>
          <p:nvPr/>
        </p:nvGrpSpPr>
        <p:grpSpPr>
          <a:xfrm>
            <a:off x="3406793" y="1260548"/>
            <a:ext cx="2335639" cy="819002"/>
            <a:chOff x="3406793" y="1260548"/>
            <a:chExt cx="2335639" cy="819002"/>
          </a:xfrm>
        </p:grpSpPr>
        <p:sp>
          <p:nvSpPr>
            <p:cNvPr id="1614" name="Google Shape;1614;p39"/>
            <p:cNvSpPr txBox="1"/>
            <p:nvPr/>
          </p:nvSpPr>
          <p:spPr>
            <a:xfrm>
              <a:off x="3817800" y="1260548"/>
              <a:ext cx="1508400" cy="29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Increase workload size</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615" name="Google Shape;1615;p39"/>
            <p:cNvSpPr txBox="1"/>
            <p:nvPr/>
          </p:nvSpPr>
          <p:spPr>
            <a:xfrm>
              <a:off x="3406793" y="1690750"/>
              <a:ext cx="2335639" cy="38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Roboto"/>
                  <a:ea typeface="Roboto"/>
                  <a:cs typeface="Roboto"/>
                  <a:sym typeface="Roboto"/>
                </a:rPr>
                <a:t>Ranging from 10% of the available resources up to 100%</a:t>
              </a:r>
              <a:endParaRPr sz="1200" dirty="0">
                <a:solidFill>
                  <a:schemeClr val="dk1"/>
                </a:solidFill>
                <a:latin typeface="Roboto"/>
                <a:ea typeface="Roboto"/>
                <a:cs typeface="Roboto"/>
                <a:sym typeface="Roboto"/>
              </a:endParaRPr>
            </a:p>
          </p:txBody>
        </p:sp>
      </p:grpSp>
      <p:grpSp>
        <p:nvGrpSpPr>
          <p:cNvPr id="1616" name="Google Shape;1616;p39"/>
          <p:cNvGrpSpPr/>
          <p:nvPr/>
        </p:nvGrpSpPr>
        <p:grpSpPr>
          <a:xfrm>
            <a:off x="6735600" y="3317946"/>
            <a:ext cx="1951200" cy="915807"/>
            <a:chOff x="6735600" y="3317946"/>
            <a:chExt cx="1951200" cy="915807"/>
          </a:xfrm>
        </p:grpSpPr>
        <p:sp>
          <p:nvSpPr>
            <p:cNvPr id="1617" name="Google Shape;1617;p39"/>
            <p:cNvSpPr txBox="1"/>
            <p:nvPr/>
          </p:nvSpPr>
          <p:spPr>
            <a:xfrm>
              <a:off x="6735600" y="3317946"/>
              <a:ext cx="1786608" cy="29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Measure power consumption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618" name="Google Shape;1618;p39"/>
            <p:cNvSpPr txBox="1"/>
            <p:nvPr/>
          </p:nvSpPr>
          <p:spPr>
            <a:xfrm>
              <a:off x="6735600" y="3844953"/>
              <a:ext cx="19512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Roboto"/>
                  <a:ea typeface="Roboto"/>
                  <a:cs typeface="Roboto"/>
                  <a:sym typeface="Roboto"/>
                </a:rPr>
                <a:t>Compare the results with/without fluid orchestration</a:t>
              </a:r>
              <a:endParaRPr sz="1200" dirty="0">
                <a:solidFill>
                  <a:schemeClr val="dk1"/>
                </a:solidFill>
                <a:latin typeface="Roboto"/>
                <a:ea typeface="Roboto"/>
                <a:cs typeface="Roboto"/>
                <a:sym typeface="Roboto"/>
              </a:endParaRPr>
            </a:p>
          </p:txBody>
        </p:sp>
      </p:grpSp>
      <p:grpSp>
        <p:nvGrpSpPr>
          <p:cNvPr id="1619" name="Google Shape;1619;p39"/>
          <p:cNvGrpSpPr/>
          <p:nvPr/>
        </p:nvGrpSpPr>
        <p:grpSpPr>
          <a:xfrm>
            <a:off x="2014800" y="1986962"/>
            <a:ext cx="5114400" cy="5114400"/>
            <a:chOff x="2014800" y="1986962"/>
            <a:chExt cx="5114400" cy="5114400"/>
          </a:xfrm>
        </p:grpSpPr>
        <p:sp>
          <p:nvSpPr>
            <p:cNvPr id="1620" name="Google Shape;1620;p39"/>
            <p:cNvSpPr/>
            <p:nvPr/>
          </p:nvSpPr>
          <p:spPr>
            <a:xfrm rot="6742694">
              <a:off x="2613075" y="2585237"/>
              <a:ext cx="3917850" cy="3917850"/>
            </a:xfrm>
            <a:prstGeom prst="chord">
              <a:avLst>
                <a:gd name="adj1" fmla="val 3102835"/>
                <a:gd name="adj2" fmla="val 15772433"/>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21" name="Google Shape;1621;p39"/>
            <p:cNvSpPr/>
            <p:nvPr/>
          </p:nvSpPr>
          <p:spPr>
            <a:xfrm>
              <a:off x="2582725" y="4731900"/>
              <a:ext cx="4010700" cy="42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2" name="Google Shape;1622;p39"/>
          <p:cNvSpPr/>
          <p:nvPr/>
        </p:nvSpPr>
        <p:spPr>
          <a:xfrm>
            <a:off x="2668451" y="3136446"/>
            <a:ext cx="658200" cy="658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623" name="Google Shape;1623;p39"/>
          <p:cNvSpPr/>
          <p:nvPr/>
        </p:nvSpPr>
        <p:spPr>
          <a:xfrm>
            <a:off x="4242900" y="2186241"/>
            <a:ext cx="658200" cy="65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624" name="Google Shape;1624;p39"/>
          <p:cNvSpPr/>
          <p:nvPr/>
        </p:nvSpPr>
        <p:spPr>
          <a:xfrm>
            <a:off x="5865276" y="3136446"/>
            <a:ext cx="658200" cy="65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pic>
        <p:nvPicPr>
          <p:cNvPr id="3" name="Graphic 2" descr="Network with solid fill">
            <a:extLst>
              <a:ext uri="{FF2B5EF4-FFF2-40B4-BE49-F238E27FC236}">
                <a16:creationId xmlns:a16="http://schemas.microsoft.com/office/drawing/2014/main" id="{736FD5DC-7D19-4D34-B987-A7181AB8B1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7433" y="3180697"/>
            <a:ext cx="558732" cy="558732"/>
          </a:xfrm>
          <a:prstGeom prst="rect">
            <a:avLst/>
          </a:prstGeom>
        </p:spPr>
      </p:pic>
      <p:pic>
        <p:nvPicPr>
          <p:cNvPr id="5" name="Graphic 4" descr="Clipboard Partially Crossed with solid fill">
            <a:extLst>
              <a:ext uri="{FF2B5EF4-FFF2-40B4-BE49-F238E27FC236}">
                <a16:creationId xmlns:a16="http://schemas.microsoft.com/office/drawing/2014/main" id="{BD040319-1818-498F-BA5A-E7D93A68BE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3443" y="3372893"/>
            <a:ext cx="1293340" cy="1293340"/>
          </a:xfrm>
          <a:prstGeom prst="rect">
            <a:avLst/>
          </a:prstGeom>
        </p:spPr>
      </p:pic>
      <p:pic>
        <p:nvPicPr>
          <p:cNvPr id="7" name="Graphic 6" descr="Renewable Energy outline">
            <a:extLst>
              <a:ext uri="{FF2B5EF4-FFF2-40B4-BE49-F238E27FC236}">
                <a16:creationId xmlns:a16="http://schemas.microsoft.com/office/drawing/2014/main" id="{7004C6E9-B9AB-475C-A662-875E0B2957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42106" y="3206206"/>
            <a:ext cx="507714" cy="507714"/>
          </a:xfrm>
          <a:prstGeom prst="rect">
            <a:avLst/>
          </a:prstGeom>
        </p:spPr>
      </p:pic>
      <p:pic>
        <p:nvPicPr>
          <p:cNvPr id="9" name="Graphic 8" descr="Upward trend with solid fill">
            <a:extLst>
              <a:ext uri="{FF2B5EF4-FFF2-40B4-BE49-F238E27FC236}">
                <a16:creationId xmlns:a16="http://schemas.microsoft.com/office/drawing/2014/main" id="{93AE1B0B-B0D7-4210-BC7F-7FE65B6821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17075" y="2238077"/>
            <a:ext cx="509849" cy="509849"/>
          </a:xfrm>
          <a:prstGeom prst="rect">
            <a:avLst/>
          </a:prstGeom>
        </p:spPr>
      </p:pic>
    </p:spTree>
    <p:extLst>
      <p:ext uri="{BB962C8B-B14F-4D97-AF65-F5344CB8AC3E}">
        <p14:creationId xmlns:p14="http://schemas.microsoft.com/office/powerpoint/2010/main" val="282928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9" name="Google Shape;1189;p32"/>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Tested Scenario</a:t>
            </a:r>
            <a:endParaRPr dirty="0">
              <a:solidFill>
                <a:schemeClr val="dk1"/>
              </a:solidFill>
            </a:endParaRPr>
          </a:p>
        </p:txBody>
      </p:sp>
      <p:grpSp>
        <p:nvGrpSpPr>
          <p:cNvPr id="3" name="Group 2">
            <a:extLst>
              <a:ext uri="{FF2B5EF4-FFF2-40B4-BE49-F238E27FC236}">
                <a16:creationId xmlns:a16="http://schemas.microsoft.com/office/drawing/2014/main" id="{A1E9015C-FDD3-4460-A3CD-4B8CF118131E}"/>
              </a:ext>
            </a:extLst>
          </p:cNvPr>
          <p:cNvGrpSpPr/>
          <p:nvPr/>
        </p:nvGrpSpPr>
        <p:grpSpPr>
          <a:xfrm>
            <a:off x="1021316" y="1257972"/>
            <a:ext cx="7101368" cy="828900"/>
            <a:chOff x="457200" y="1501321"/>
            <a:chExt cx="7101368" cy="828900"/>
          </a:xfrm>
          <a:effectLst>
            <a:outerShdw blurRad="50800" dist="38100" dir="2700000" algn="tl" rotWithShape="0">
              <a:prstClr val="black">
                <a:alpha val="40000"/>
              </a:prstClr>
            </a:outerShdw>
          </a:effectLst>
        </p:grpSpPr>
        <p:sp>
          <p:nvSpPr>
            <p:cNvPr id="5" name="Rectangle 4">
              <a:extLst>
                <a:ext uri="{FF2B5EF4-FFF2-40B4-BE49-F238E27FC236}">
                  <a16:creationId xmlns:a16="http://schemas.microsoft.com/office/drawing/2014/main" id="{D0048E6E-6E94-438A-BD7A-B8061A14AFA4}"/>
                </a:ext>
              </a:extLst>
            </p:cNvPr>
            <p:cNvSpPr/>
            <p:nvPr/>
          </p:nvSpPr>
          <p:spPr>
            <a:xfrm>
              <a:off x="3822813" y="1509046"/>
              <a:ext cx="609087" cy="81345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7" name="Google Shape;1187;p32"/>
            <p:cNvSpPr/>
            <p:nvPr/>
          </p:nvSpPr>
          <p:spPr>
            <a:xfrm>
              <a:off x="457200" y="1501321"/>
              <a:ext cx="3974700" cy="8289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2"/>
            <p:cNvSpPr/>
            <p:nvPr/>
          </p:nvSpPr>
          <p:spPr>
            <a:xfrm>
              <a:off x="3428228" y="1501321"/>
              <a:ext cx="828900" cy="82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 name="Group 1">
              <a:extLst>
                <a:ext uri="{FF2B5EF4-FFF2-40B4-BE49-F238E27FC236}">
                  <a16:creationId xmlns:a16="http://schemas.microsoft.com/office/drawing/2014/main" id="{50E65BA0-7997-4F0B-9561-F8F50E8CC207}"/>
                </a:ext>
              </a:extLst>
            </p:cNvPr>
            <p:cNvGrpSpPr/>
            <p:nvPr/>
          </p:nvGrpSpPr>
          <p:grpSpPr>
            <a:xfrm rot="10800000">
              <a:off x="3583868" y="1501321"/>
              <a:ext cx="3974700" cy="828900"/>
              <a:chOff x="2851355" y="3091688"/>
              <a:chExt cx="3974700" cy="828900"/>
            </a:xfrm>
          </p:grpSpPr>
          <p:sp>
            <p:nvSpPr>
              <p:cNvPr id="36" name="Rectangle 35">
                <a:extLst>
                  <a:ext uri="{FF2B5EF4-FFF2-40B4-BE49-F238E27FC236}">
                    <a16:creationId xmlns:a16="http://schemas.microsoft.com/office/drawing/2014/main" id="{30A23B7D-6C28-4B25-9022-195E7E76E58C}"/>
                  </a:ext>
                </a:extLst>
              </p:cNvPr>
              <p:cNvSpPr/>
              <p:nvPr/>
            </p:nvSpPr>
            <p:spPr>
              <a:xfrm>
                <a:off x="6216968" y="3099413"/>
                <a:ext cx="609087" cy="81345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Google Shape;1187;p32">
                <a:extLst>
                  <a:ext uri="{FF2B5EF4-FFF2-40B4-BE49-F238E27FC236}">
                    <a16:creationId xmlns:a16="http://schemas.microsoft.com/office/drawing/2014/main" id="{3CB957BA-DA19-47F9-93B1-75F5BCE64994}"/>
                  </a:ext>
                </a:extLst>
              </p:cNvPr>
              <p:cNvSpPr/>
              <p:nvPr/>
            </p:nvSpPr>
            <p:spPr>
              <a:xfrm>
                <a:off x="2851355" y="3091688"/>
                <a:ext cx="3974700" cy="8289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88;p32">
                <a:extLst>
                  <a:ext uri="{FF2B5EF4-FFF2-40B4-BE49-F238E27FC236}">
                    <a16:creationId xmlns:a16="http://schemas.microsoft.com/office/drawing/2014/main" id="{1F4EFDBF-CFCF-4819-8B55-070F07F496D0}"/>
                  </a:ext>
                </a:extLst>
              </p:cNvPr>
              <p:cNvSpPr/>
              <p:nvPr/>
            </p:nvSpPr>
            <p:spPr>
              <a:xfrm>
                <a:off x="5822383" y="3091688"/>
                <a:ext cx="828900" cy="82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6" name="TextBox 5">
            <a:extLst>
              <a:ext uri="{FF2B5EF4-FFF2-40B4-BE49-F238E27FC236}">
                <a16:creationId xmlns:a16="http://schemas.microsoft.com/office/drawing/2014/main" id="{A7FEE3D1-F1F6-418A-8A99-07C8E5D4458B}"/>
              </a:ext>
            </a:extLst>
          </p:cNvPr>
          <p:cNvSpPr txBox="1"/>
          <p:nvPr/>
        </p:nvSpPr>
        <p:spPr>
          <a:xfrm>
            <a:off x="1021316" y="2389239"/>
            <a:ext cx="3126667" cy="1754326"/>
          </a:xfrm>
          <a:prstGeom prst="rect">
            <a:avLst/>
          </a:prstGeom>
          <a:noFill/>
        </p:spPr>
        <p:txBody>
          <a:bodyPr wrap="square" rtlCol="0">
            <a:spAutoFit/>
          </a:bodyPr>
          <a:lstStyle/>
          <a:p>
            <a:r>
              <a:rPr lang="en-US" sz="1200" dirty="0"/>
              <a:t>The company or organization already owns servers, but they do not host fluid applications:</a:t>
            </a:r>
          </a:p>
          <a:p>
            <a:pPr marL="171450" indent="-171450">
              <a:buFont typeface="Arial" panose="020B0604020202020204" pitchFamily="34" charset="0"/>
              <a:buChar char="•"/>
            </a:pPr>
            <a:r>
              <a:rPr lang="en-US" sz="1200" dirty="0"/>
              <a:t>Infrastructure with unused servers is considered as baseline</a:t>
            </a:r>
          </a:p>
          <a:p>
            <a:pPr marL="171450" indent="-171450">
              <a:buFont typeface="Arial" panose="020B0604020202020204" pitchFamily="34" charset="0"/>
              <a:buChar char="•"/>
            </a:pPr>
            <a:r>
              <a:rPr lang="en-US" sz="1200" dirty="0"/>
              <a:t>Fluid workload distribution is enabled on top of the baseline infrastructure</a:t>
            </a:r>
          </a:p>
          <a:p>
            <a:pPr marL="171450" indent="-171450">
              <a:buFont typeface="Arial" panose="020B0604020202020204" pitchFamily="34" charset="0"/>
              <a:buChar char="•"/>
            </a:pPr>
            <a:r>
              <a:rPr lang="en-US" sz="1200" dirty="0"/>
              <a:t>Enhanced scheduling policies by turning the servers off when idle  </a:t>
            </a:r>
          </a:p>
        </p:txBody>
      </p:sp>
      <p:sp>
        <p:nvSpPr>
          <p:cNvPr id="7" name="TextBox 6">
            <a:extLst>
              <a:ext uri="{FF2B5EF4-FFF2-40B4-BE49-F238E27FC236}">
                <a16:creationId xmlns:a16="http://schemas.microsoft.com/office/drawing/2014/main" id="{886A11A0-1D72-4A7C-B740-B8F2590865ED}"/>
              </a:ext>
            </a:extLst>
          </p:cNvPr>
          <p:cNvSpPr txBox="1"/>
          <p:nvPr/>
        </p:nvSpPr>
        <p:spPr>
          <a:xfrm>
            <a:off x="4996016" y="2389239"/>
            <a:ext cx="3126667" cy="1754326"/>
          </a:xfrm>
          <a:prstGeom prst="rect">
            <a:avLst/>
          </a:prstGeom>
          <a:noFill/>
        </p:spPr>
        <p:txBody>
          <a:bodyPr wrap="square" rtlCol="0">
            <a:spAutoFit/>
          </a:bodyPr>
          <a:lstStyle/>
          <a:p>
            <a:r>
              <a:rPr lang="en-US" sz="1200" dirty="0"/>
              <a:t>The company or organization is planning to update the infrastructure using servers to host fluid applications:</a:t>
            </a:r>
          </a:p>
          <a:p>
            <a:pPr marL="171450" indent="-171450">
              <a:buFont typeface="Arial" panose="020B0604020202020204" pitchFamily="34" charset="0"/>
              <a:buChar char="•"/>
            </a:pPr>
            <a:r>
              <a:rPr lang="en-US" sz="1200" dirty="0"/>
              <a:t>Infrastructure with just end user device is considered as baseline</a:t>
            </a:r>
          </a:p>
          <a:p>
            <a:pPr marL="171450" indent="-171450">
              <a:buFont typeface="Arial" panose="020B0604020202020204" pitchFamily="34" charset="0"/>
              <a:buChar char="•"/>
            </a:pPr>
            <a:r>
              <a:rPr lang="en-US" sz="1200" dirty="0"/>
              <a:t>Fluid workload distribution is assessed by adding servers to the infrastructure</a:t>
            </a:r>
          </a:p>
          <a:p>
            <a:pPr marL="171450" indent="-171450">
              <a:buFont typeface="Arial" panose="020B0604020202020204" pitchFamily="34" charset="0"/>
              <a:buChar char="•"/>
            </a:pPr>
            <a:r>
              <a:rPr lang="en-US" sz="1200" dirty="0"/>
              <a:t>Fluid workload distribution with re-design of end user devices</a:t>
            </a:r>
            <a:endParaRPr lang="en-GB" sz="1200" dirty="0"/>
          </a:p>
        </p:txBody>
      </p:sp>
      <p:sp>
        <p:nvSpPr>
          <p:cNvPr id="8" name="TextBox 7">
            <a:extLst>
              <a:ext uri="{FF2B5EF4-FFF2-40B4-BE49-F238E27FC236}">
                <a16:creationId xmlns:a16="http://schemas.microsoft.com/office/drawing/2014/main" id="{F625F01F-A55C-4AE0-A712-8770E0120474}"/>
              </a:ext>
            </a:extLst>
          </p:cNvPr>
          <p:cNvSpPr txBox="1"/>
          <p:nvPr/>
        </p:nvSpPr>
        <p:spPr>
          <a:xfrm>
            <a:off x="1881302" y="1469487"/>
            <a:ext cx="1422245" cy="400110"/>
          </a:xfrm>
          <a:prstGeom prst="rect">
            <a:avLst/>
          </a:prstGeom>
          <a:noFill/>
        </p:spPr>
        <p:txBody>
          <a:bodyPr wrap="square" rtlCol="0">
            <a:spAutoFit/>
          </a:bodyPr>
          <a:lstStyle/>
          <a:p>
            <a:r>
              <a:rPr lang="en-US" sz="2000" b="1" dirty="0">
                <a:latin typeface="Fira Sans Extra Condensed" panose="020B0503050000020004" pitchFamily="34" charset="0"/>
              </a:rPr>
              <a:t>SCENARIO 1</a:t>
            </a:r>
            <a:endParaRPr lang="en-GB" sz="2000" b="1" dirty="0">
              <a:latin typeface="Fira Sans Extra Condensed" panose="020B0503050000020004" pitchFamily="34" charset="0"/>
            </a:endParaRPr>
          </a:p>
        </p:txBody>
      </p:sp>
      <p:sp>
        <p:nvSpPr>
          <p:cNvPr id="54" name="TextBox 53">
            <a:extLst>
              <a:ext uri="{FF2B5EF4-FFF2-40B4-BE49-F238E27FC236}">
                <a16:creationId xmlns:a16="http://schemas.microsoft.com/office/drawing/2014/main" id="{2A18C9C9-5F4F-40C0-A09E-FE2EE75089F1}"/>
              </a:ext>
            </a:extLst>
          </p:cNvPr>
          <p:cNvSpPr txBox="1"/>
          <p:nvPr/>
        </p:nvSpPr>
        <p:spPr>
          <a:xfrm>
            <a:off x="5888662" y="1472366"/>
            <a:ext cx="1356851" cy="400110"/>
          </a:xfrm>
          <a:prstGeom prst="rect">
            <a:avLst/>
          </a:prstGeom>
          <a:noFill/>
        </p:spPr>
        <p:txBody>
          <a:bodyPr wrap="square" rtlCol="0">
            <a:spAutoFit/>
          </a:bodyPr>
          <a:lstStyle/>
          <a:p>
            <a:pPr algn="r"/>
            <a:r>
              <a:rPr lang="en-US" sz="2000" b="1" dirty="0">
                <a:latin typeface="Fira Sans Extra Condensed" panose="020B0503050000020004" pitchFamily="34" charset="0"/>
              </a:rPr>
              <a:t>SCENARIO 2</a:t>
            </a:r>
            <a:endParaRPr lang="en-GB" sz="2000" b="1" dirty="0">
              <a:latin typeface="Fira Sans Extra Condensed" panose="020B0503050000020004" pitchFamily="34" charset="0"/>
            </a:endParaRPr>
          </a:p>
        </p:txBody>
      </p:sp>
    </p:spTree>
    <p:extLst>
      <p:ext uri="{BB962C8B-B14F-4D97-AF65-F5344CB8AC3E}">
        <p14:creationId xmlns:p14="http://schemas.microsoft.com/office/powerpoint/2010/main" val="1543636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Scenario 1</a:t>
            </a:r>
            <a:endParaRPr dirty="0"/>
          </a:p>
        </p:txBody>
      </p:sp>
      <p:grpSp>
        <p:nvGrpSpPr>
          <p:cNvPr id="1025" name="Google Shape;1025;p30"/>
          <p:cNvGrpSpPr/>
          <p:nvPr/>
        </p:nvGrpSpPr>
        <p:grpSpPr>
          <a:xfrm>
            <a:off x="6552000" y="2052000"/>
            <a:ext cx="2249700" cy="820757"/>
            <a:chOff x="3743105" y="1947428"/>
            <a:chExt cx="2249700" cy="820757"/>
          </a:xfrm>
        </p:grpSpPr>
        <p:sp>
          <p:nvSpPr>
            <p:cNvPr id="1026" name="Google Shape;1026;p30"/>
            <p:cNvSpPr txBox="1"/>
            <p:nvPr/>
          </p:nvSpPr>
          <p:spPr>
            <a:xfrm>
              <a:off x="3743105" y="2219485"/>
              <a:ext cx="2249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Roboto"/>
                  <a:ea typeface="Roboto"/>
                  <a:cs typeface="Roboto"/>
                  <a:sym typeface="Roboto"/>
                </a:rPr>
                <a:t>Fluid workload distribution is enabled</a:t>
              </a:r>
              <a:endParaRPr sz="1200" dirty="0">
                <a:solidFill>
                  <a:schemeClr val="dk1"/>
                </a:solidFill>
                <a:latin typeface="Roboto"/>
                <a:ea typeface="Roboto"/>
                <a:cs typeface="Roboto"/>
                <a:sym typeface="Roboto"/>
              </a:endParaRPr>
            </a:p>
          </p:txBody>
        </p:sp>
        <p:sp>
          <p:nvSpPr>
            <p:cNvPr id="1027" name="Google Shape;1027;p30"/>
            <p:cNvSpPr txBox="1"/>
            <p:nvPr/>
          </p:nvSpPr>
          <p:spPr>
            <a:xfrm>
              <a:off x="4186355" y="1947428"/>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BSO</a:t>
              </a:r>
              <a:endParaRPr sz="1800" b="1" dirty="0">
                <a:solidFill>
                  <a:schemeClr val="dk1"/>
                </a:solidFill>
                <a:latin typeface="Fira Sans Extra Condensed"/>
                <a:ea typeface="Fira Sans Extra Condensed"/>
                <a:cs typeface="Fira Sans Extra Condensed"/>
                <a:sym typeface="Fira Sans Extra Condensed"/>
              </a:endParaRPr>
            </a:p>
          </p:txBody>
        </p:sp>
      </p:grpSp>
      <p:grpSp>
        <p:nvGrpSpPr>
          <p:cNvPr id="1028" name="Google Shape;1028;p30"/>
          <p:cNvGrpSpPr/>
          <p:nvPr/>
        </p:nvGrpSpPr>
        <p:grpSpPr>
          <a:xfrm>
            <a:off x="6552000" y="3312000"/>
            <a:ext cx="2249700" cy="820757"/>
            <a:chOff x="3743105" y="3658403"/>
            <a:chExt cx="2249700" cy="820757"/>
          </a:xfrm>
        </p:grpSpPr>
        <p:sp>
          <p:nvSpPr>
            <p:cNvPr id="1029" name="Google Shape;1029;p30"/>
            <p:cNvSpPr txBox="1"/>
            <p:nvPr/>
          </p:nvSpPr>
          <p:spPr>
            <a:xfrm>
              <a:off x="3743105" y="3930460"/>
              <a:ext cx="2249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solidFill>
                    <a:schemeClr val="dk1"/>
                  </a:solidFill>
                  <a:latin typeface="Roboto"/>
                  <a:ea typeface="Roboto"/>
                  <a:cs typeface="Roboto"/>
                  <a:sym typeface="Roboto"/>
                </a:rPr>
                <a:t>It is possible to turn the server off if they are in idle</a:t>
              </a:r>
            </a:p>
          </p:txBody>
        </p:sp>
        <p:sp>
          <p:nvSpPr>
            <p:cNvPr id="1030" name="Google Shape;1030;p30"/>
            <p:cNvSpPr txBox="1"/>
            <p:nvPr/>
          </p:nvSpPr>
          <p:spPr>
            <a:xfrm>
              <a:off x="4186355" y="3658403"/>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BSE</a:t>
              </a:r>
              <a:endParaRPr sz="1800" b="1" dirty="0">
                <a:solidFill>
                  <a:schemeClr val="dk1"/>
                </a:solidFill>
                <a:latin typeface="Fira Sans Extra Condensed"/>
                <a:ea typeface="Fira Sans Extra Condensed"/>
                <a:cs typeface="Fira Sans Extra Condensed"/>
                <a:sym typeface="Fira Sans Extra Condensed"/>
              </a:endParaRPr>
            </a:p>
          </p:txBody>
        </p:sp>
      </p:grpSp>
      <p:graphicFrame>
        <p:nvGraphicFramePr>
          <p:cNvPr id="44" name="Chart 43">
            <a:extLst>
              <a:ext uri="{FF2B5EF4-FFF2-40B4-BE49-F238E27FC236}">
                <a16:creationId xmlns:a16="http://schemas.microsoft.com/office/drawing/2014/main" id="{AC1CF882-E36E-4B98-880C-4BEB3ACBEE8F}"/>
              </a:ext>
            </a:extLst>
          </p:cNvPr>
          <p:cNvGraphicFramePr>
            <a:graphicFrameLocks/>
          </p:cNvGraphicFramePr>
          <p:nvPr>
            <p:extLst>
              <p:ext uri="{D42A27DB-BD31-4B8C-83A1-F6EECF244321}">
                <p14:modId xmlns:p14="http://schemas.microsoft.com/office/powerpoint/2010/main" val="3697407640"/>
              </p:ext>
            </p:extLst>
          </p:nvPr>
        </p:nvGraphicFramePr>
        <p:xfrm>
          <a:off x="540000" y="1260000"/>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F11BAF0A-E245-4491-807F-5DF80885FCA7}"/>
              </a:ext>
            </a:extLst>
          </p:cNvPr>
          <p:cNvGraphicFramePr>
            <a:graphicFrameLocks/>
          </p:cNvGraphicFramePr>
          <p:nvPr>
            <p:extLst>
              <p:ext uri="{D42A27DB-BD31-4B8C-83A1-F6EECF244321}">
                <p14:modId xmlns:p14="http://schemas.microsoft.com/office/powerpoint/2010/main" val="1910229345"/>
              </p:ext>
            </p:extLst>
          </p:nvPr>
        </p:nvGraphicFramePr>
        <p:xfrm>
          <a:off x="852102" y="482978"/>
          <a:ext cx="7439795" cy="417754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8113621A-1821-4019-8EEF-5263C51CB760}"/>
              </a:ext>
            </a:extLst>
          </p:cNvPr>
          <p:cNvGraphicFramePr>
            <a:graphicFrameLocks/>
          </p:cNvGraphicFramePr>
          <p:nvPr>
            <p:extLst>
              <p:ext uri="{D42A27DB-BD31-4B8C-83A1-F6EECF244321}">
                <p14:modId xmlns:p14="http://schemas.microsoft.com/office/powerpoint/2010/main" val="3568138429"/>
              </p:ext>
            </p:extLst>
          </p:nvPr>
        </p:nvGraphicFramePr>
        <p:xfrm>
          <a:off x="852102" y="482978"/>
          <a:ext cx="7439795" cy="417754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8216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graphicEl>
                                              <a:chart seriesIdx="0" categoryIdx="-4" bldStep="series"/>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
                                            <p:graphicEl>
                                              <a:chart seriesIdx="1" categoryIdx="-4" bldStep="series"/>
                                            </p:graphic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 grpId="0" uiExpand="1">
        <p:bldSub>
          <a:bldChart bld="series"/>
        </p:bldSub>
      </p:bldGraphic>
      <p:bldGraphic spid="11" grpId="0" uiExpand="1">
        <p:bldAsOne/>
      </p:bldGraphic>
      <p:bldGraphic spid="11" grpId="1" uiExpand="1">
        <p:bldAsOne/>
      </p:bldGraphic>
      <p:bldGraphic spid="12" grpId="0">
        <p:bldAsOne/>
      </p:bldGraphic>
      <p:bldGraphic spid="12" grpId="1">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200" y="576371"/>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Scenario 2</a:t>
            </a:r>
            <a:endParaRPr dirty="0"/>
          </a:p>
        </p:txBody>
      </p:sp>
      <p:grpSp>
        <p:nvGrpSpPr>
          <p:cNvPr id="1025" name="Google Shape;1025;p30"/>
          <p:cNvGrpSpPr/>
          <p:nvPr/>
        </p:nvGrpSpPr>
        <p:grpSpPr>
          <a:xfrm>
            <a:off x="6552000" y="2052000"/>
            <a:ext cx="2249700" cy="820757"/>
            <a:chOff x="3743105" y="1947428"/>
            <a:chExt cx="2249700" cy="820757"/>
          </a:xfrm>
        </p:grpSpPr>
        <p:sp>
          <p:nvSpPr>
            <p:cNvPr id="1026" name="Google Shape;1026;p30"/>
            <p:cNvSpPr txBox="1"/>
            <p:nvPr/>
          </p:nvSpPr>
          <p:spPr>
            <a:xfrm>
              <a:off x="3743105" y="2219485"/>
              <a:ext cx="2249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Roboto"/>
                  <a:ea typeface="Roboto"/>
                  <a:cs typeface="Roboto"/>
                  <a:sym typeface="Roboto"/>
                </a:rPr>
                <a:t>It is possible to turn the server off if they are in idle</a:t>
              </a:r>
              <a:endParaRPr sz="1200" dirty="0">
                <a:solidFill>
                  <a:schemeClr val="dk1"/>
                </a:solidFill>
                <a:latin typeface="Roboto"/>
                <a:ea typeface="Roboto"/>
                <a:cs typeface="Roboto"/>
                <a:sym typeface="Roboto"/>
              </a:endParaRPr>
            </a:p>
          </p:txBody>
        </p:sp>
        <p:sp>
          <p:nvSpPr>
            <p:cNvPr id="1027" name="Google Shape;1027;p30"/>
            <p:cNvSpPr txBox="1"/>
            <p:nvPr/>
          </p:nvSpPr>
          <p:spPr>
            <a:xfrm>
              <a:off x="4186355" y="1947428"/>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BSE</a:t>
              </a:r>
              <a:endParaRPr sz="1800" b="1" dirty="0">
                <a:solidFill>
                  <a:schemeClr val="dk1"/>
                </a:solidFill>
                <a:latin typeface="Fira Sans Extra Condensed"/>
                <a:ea typeface="Fira Sans Extra Condensed"/>
                <a:cs typeface="Fira Sans Extra Condensed"/>
                <a:sym typeface="Fira Sans Extra Condensed"/>
              </a:endParaRPr>
            </a:p>
          </p:txBody>
        </p:sp>
      </p:grpSp>
      <p:grpSp>
        <p:nvGrpSpPr>
          <p:cNvPr id="1028" name="Google Shape;1028;p30"/>
          <p:cNvGrpSpPr/>
          <p:nvPr/>
        </p:nvGrpSpPr>
        <p:grpSpPr>
          <a:xfrm>
            <a:off x="6552000" y="3312000"/>
            <a:ext cx="2249700" cy="820757"/>
            <a:chOff x="3743105" y="3658403"/>
            <a:chExt cx="2249700" cy="820757"/>
          </a:xfrm>
        </p:grpSpPr>
        <p:sp>
          <p:nvSpPr>
            <p:cNvPr id="1029" name="Google Shape;1029;p30"/>
            <p:cNvSpPr txBox="1"/>
            <p:nvPr/>
          </p:nvSpPr>
          <p:spPr>
            <a:xfrm>
              <a:off x="3743105" y="3930460"/>
              <a:ext cx="2249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Roboto"/>
                  <a:ea typeface="Roboto"/>
                  <a:cs typeface="Roboto"/>
                  <a:sym typeface="Roboto"/>
                </a:rPr>
                <a:t>End user devices are replaced with Raspberry PIs</a:t>
              </a:r>
              <a:endParaRPr sz="1200" dirty="0">
                <a:solidFill>
                  <a:schemeClr val="dk1"/>
                </a:solidFill>
                <a:latin typeface="Roboto"/>
                <a:ea typeface="Roboto"/>
                <a:cs typeface="Roboto"/>
                <a:sym typeface="Roboto"/>
              </a:endParaRPr>
            </a:p>
          </p:txBody>
        </p:sp>
        <p:sp>
          <p:nvSpPr>
            <p:cNvPr id="1030" name="Google Shape;1030;p30"/>
            <p:cNvSpPr txBox="1"/>
            <p:nvPr/>
          </p:nvSpPr>
          <p:spPr>
            <a:xfrm>
              <a:off x="4186355" y="3658403"/>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BSR</a:t>
              </a:r>
              <a:endParaRPr sz="1800" b="1" dirty="0">
                <a:solidFill>
                  <a:schemeClr val="dk1"/>
                </a:solidFill>
                <a:latin typeface="Fira Sans Extra Condensed"/>
                <a:ea typeface="Fira Sans Extra Condensed"/>
                <a:cs typeface="Fira Sans Extra Condensed"/>
                <a:sym typeface="Fira Sans Extra Condensed"/>
              </a:endParaRPr>
            </a:p>
          </p:txBody>
        </p:sp>
      </p:grpSp>
      <p:graphicFrame>
        <p:nvGraphicFramePr>
          <p:cNvPr id="10" name="Chart 9">
            <a:extLst>
              <a:ext uri="{FF2B5EF4-FFF2-40B4-BE49-F238E27FC236}">
                <a16:creationId xmlns:a16="http://schemas.microsoft.com/office/drawing/2014/main" id="{06E23222-8B63-4423-B079-8B5C6029DD06}"/>
              </a:ext>
            </a:extLst>
          </p:cNvPr>
          <p:cNvGraphicFramePr>
            <a:graphicFrameLocks/>
          </p:cNvGraphicFramePr>
          <p:nvPr>
            <p:extLst>
              <p:ext uri="{D42A27DB-BD31-4B8C-83A1-F6EECF244321}">
                <p14:modId xmlns:p14="http://schemas.microsoft.com/office/powerpoint/2010/main" val="2519958858"/>
              </p:ext>
            </p:extLst>
          </p:nvPr>
        </p:nvGraphicFramePr>
        <p:xfrm>
          <a:off x="540000" y="1260000"/>
          <a:ext cx="5760000" cy="36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Straight Connector 10">
            <a:extLst>
              <a:ext uri="{FF2B5EF4-FFF2-40B4-BE49-F238E27FC236}">
                <a16:creationId xmlns:a16="http://schemas.microsoft.com/office/drawing/2014/main" id="{49926C8C-0BE2-47EC-8145-F62061DF6855}"/>
              </a:ext>
            </a:extLst>
          </p:cNvPr>
          <p:cNvCxnSpPr>
            <a:cxnSpLocks/>
          </p:cNvCxnSpPr>
          <p:nvPr/>
        </p:nvCxnSpPr>
        <p:spPr>
          <a:xfrm>
            <a:off x="1214761" y="2857677"/>
            <a:ext cx="492154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2" name="Chart 11">
            <a:extLst>
              <a:ext uri="{FF2B5EF4-FFF2-40B4-BE49-F238E27FC236}">
                <a16:creationId xmlns:a16="http://schemas.microsoft.com/office/drawing/2014/main" id="{285A5923-B88F-4E80-BA44-7FD07DA9BFBA}"/>
              </a:ext>
            </a:extLst>
          </p:cNvPr>
          <p:cNvGraphicFramePr>
            <a:graphicFrameLocks/>
          </p:cNvGraphicFramePr>
          <p:nvPr>
            <p:extLst>
              <p:ext uri="{D42A27DB-BD31-4B8C-83A1-F6EECF244321}">
                <p14:modId xmlns:p14="http://schemas.microsoft.com/office/powerpoint/2010/main" val="2732533241"/>
              </p:ext>
            </p:extLst>
          </p:nvPr>
        </p:nvGraphicFramePr>
        <p:xfrm>
          <a:off x="852102" y="482978"/>
          <a:ext cx="7439795" cy="417754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F3037222-3202-4828-B056-64335A144D1C}"/>
              </a:ext>
            </a:extLst>
          </p:cNvPr>
          <p:cNvGraphicFramePr>
            <a:graphicFrameLocks/>
          </p:cNvGraphicFramePr>
          <p:nvPr>
            <p:extLst>
              <p:ext uri="{D42A27DB-BD31-4B8C-83A1-F6EECF244321}">
                <p14:modId xmlns:p14="http://schemas.microsoft.com/office/powerpoint/2010/main" val="4025158643"/>
              </p:ext>
            </p:extLst>
          </p:nvPr>
        </p:nvGraphicFramePr>
        <p:xfrm>
          <a:off x="852102" y="482977"/>
          <a:ext cx="7439794" cy="417754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5405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graphicEl>
                                              <a:chart seriesIdx="0" categoryIdx="-4" bldStep="series"/>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graphicEl>
                                              <a:chart seriesIdx="1" categoryIdx="-4" bldStep="series"/>
                                            </p:graphic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Chart bld="series"/>
        </p:bldSub>
      </p:bldGraphic>
      <p:bldGraphic spid="12" grpId="0">
        <p:bldAsOne/>
      </p:bldGraphic>
      <p:bldGraphic spid="12" grpId="1">
        <p:bldAsOne/>
      </p:bldGraphic>
      <p:bldGraphic spid="13" grpId="0">
        <p:bldAsOne/>
      </p:bldGraphic>
      <p:bldGraphic spid="13" grpId="1">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9DC88D-89EB-405B-A86A-87B0565F0026}"/>
              </a:ext>
            </a:extLst>
          </p:cNvPr>
          <p:cNvSpPr>
            <a:spLocks noGrp="1"/>
          </p:cNvSpPr>
          <p:nvPr>
            <p:ph type="title"/>
          </p:nvPr>
        </p:nvSpPr>
        <p:spPr/>
        <p:txBody>
          <a:bodyPr/>
          <a:lstStyle/>
          <a:p>
            <a:r>
              <a:rPr lang="en-US" dirty="0"/>
              <a:t>Results </a:t>
            </a:r>
            <a:endParaRPr lang="en-GB" dirty="0"/>
          </a:p>
        </p:txBody>
      </p:sp>
      <p:graphicFrame>
        <p:nvGraphicFramePr>
          <p:cNvPr id="4" name="Chart 3">
            <a:extLst>
              <a:ext uri="{FF2B5EF4-FFF2-40B4-BE49-F238E27FC236}">
                <a16:creationId xmlns:a16="http://schemas.microsoft.com/office/drawing/2014/main" id="{75FA21B0-A95C-43A3-9637-A59C6A049D88}"/>
              </a:ext>
            </a:extLst>
          </p:cNvPr>
          <p:cNvGraphicFramePr>
            <a:graphicFrameLocks/>
          </p:cNvGraphicFramePr>
          <p:nvPr>
            <p:extLst>
              <p:ext uri="{D42A27DB-BD31-4B8C-83A1-F6EECF244321}">
                <p14:modId xmlns:p14="http://schemas.microsoft.com/office/powerpoint/2010/main" val="3538099753"/>
              </p:ext>
            </p:extLst>
          </p:nvPr>
        </p:nvGraphicFramePr>
        <p:xfrm>
          <a:off x="1436097" y="1148050"/>
          <a:ext cx="6728095" cy="36251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8386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down)">
                                      <p:cBhvr>
                                        <p:cTn id="7" dur="500"/>
                                        <p:tgtEl>
                                          <p:spTgt spid="4">
                                            <p:graphicEl>
                                              <a:chart seriesIdx="0"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down)">
                                      <p:cBhvr>
                                        <p:cTn id="12" dur="500"/>
                                        <p:tgtEl>
                                          <p:spTgt spid="4">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9DC88D-89EB-405B-A86A-87B0565F0026}"/>
              </a:ext>
            </a:extLst>
          </p:cNvPr>
          <p:cNvSpPr>
            <a:spLocks noGrp="1"/>
          </p:cNvSpPr>
          <p:nvPr>
            <p:ph type="title"/>
          </p:nvPr>
        </p:nvSpPr>
        <p:spPr/>
        <p:txBody>
          <a:bodyPr/>
          <a:lstStyle/>
          <a:p>
            <a:r>
              <a:rPr lang="en-US" dirty="0"/>
              <a:t>Results </a:t>
            </a:r>
            <a:endParaRPr lang="en-GB" dirty="0"/>
          </a:p>
        </p:txBody>
      </p:sp>
      <p:graphicFrame>
        <p:nvGraphicFramePr>
          <p:cNvPr id="4" name="Chart 3">
            <a:extLst>
              <a:ext uri="{FF2B5EF4-FFF2-40B4-BE49-F238E27FC236}">
                <a16:creationId xmlns:a16="http://schemas.microsoft.com/office/drawing/2014/main" id="{57EC9A65-C7A1-4239-B0C0-D54853DB3904}"/>
              </a:ext>
            </a:extLst>
          </p:cNvPr>
          <p:cNvGraphicFramePr>
            <a:graphicFrameLocks/>
          </p:cNvGraphicFramePr>
          <p:nvPr>
            <p:extLst>
              <p:ext uri="{D42A27DB-BD31-4B8C-83A1-F6EECF244321}">
                <p14:modId xmlns:p14="http://schemas.microsoft.com/office/powerpoint/2010/main" val="1016995800"/>
              </p:ext>
            </p:extLst>
          </p:nvPr>
        </p:nvGraphicFramePr>
        <p:xfrm>
          <a:off x="1368987" y="1128820"/>
          <a:ext cx="6343323" cy="3714887"/>
        </p:xfrm>
        <a:graphic>
          <a:graphicData uri="http://schemas.openxmlformats.org/drawingml/2006/chart">
            <c:chart xmlns:c="http://schemas.openxmlformats.org/drawingml/2006/chart" xmlns:r="http://schemas.openxmlformats.org/officeDocument/2006/relationships" r:id="rId3"/>
          </a:graphicData>
        </a:graphic>
      </p:graphicFrame>
      <p:sp>
        <p:nvSpPr>
          <p:cNvPr id="2" name="Oval 1">
            <a:extLst>
              <a:ext uri="{FF2B5EF4-FFF2-40B4-BE49-F238E27FC236}">
                <a16:creationId xmlns:a16="http://schemas.microsoft.com/office/drawing/2014/main" id="{08C61B41-2FEE-44BD-9397-DF6E744D082B}"/>
              </a:ext>
            </a:extLst>
          </p:cNvPr>
          <p:cNvSpPr/>
          <p:nvPr/>
        </p:nvSpPr>
        <p:spPr>
          <a:xfrm rot="21101478">
            <a:off x="2097229" y="3280908"/>
            <a:ext cx="1592966" cy="4625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val 2">
            <a:extLst>
              <a:ext uri="{FF2B5EF4-FFF2-40B4-BE49-F238E27FC236}">
                <a16:creationId xmlns:a16="http://schemas.microsoft.com/office/drawing/2014/main" id="{6619FAAF-6239-418D-A5BF-7CFC05754EFC}"/>
              </a:ext>
            </a:extLst>
          </p:cNvPr>
          <p:cNvSpPr/>
          <p:nvPr/>
        </p:nvSpPr>
        <p:spPr>
          <a:xfrm rot="20606954">
            <a:off x="3691281" y="2844806"/>
            <a:ext cx="2836604" cy="62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101CF8A9-8410-4BB5-BADF-B80A7EB8750B}"/>
              </a:ext>
            </a:extLst>
          </p:cNvPr>
          <p:cNvSpPr/>
          <p:nvPr/>
        </p:nvSpPr>
        <p:spPr>
          <a:xfrm rot="19355984">
            <a:off x="6422188" y="1597571"/>
            <a:ext cx="1259246" cy="527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2729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down)">
                                      <p:cBhvr>
                                        <p:cTn id="7" dur="500"/>
                                        <p:tgtEl>
                                          <p:spTgt spid="4">
                                            <p:graphicEl>
                                              <a:chart seriesIdx="0" categoryIdx="-4" bldStep="series"/>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down)">
                                      <p:cBhvr>
                                        <p:cTn id="11" dur="500"/>
                                        <p:tgtEl>
                                          <p:spTgt spid="4">
                                            <p:graphicEl>
                                              <a:chart seriesIdx="1" categoryIdx="-4" bldStep="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
        </p:bldSub>
      </p:bldGraphic>
      <p:bldP spid="2" grpId="0" animBg="1"/>
      <p:bldP spid="3"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9DC88D-89EB-405B-A86A-87B0565F0026}"/>
              </a:ext>
            </a:extLst>
          </p:cNvPr>
          <p:cNvSpPr>
            <a:spLocks noGrp="1"/>
          </p:cNvSpPr>
          <p:nvPr>
            <p:ph type="title"/>
          </p:nvPr>
        </p:nvSpPr>
        <p:spPr/>
        <p:txBody>
          <a:bodyPr/>
          <a:lstStyle/>
          <a:p>
            <a:r>
              <a:rPr lang="en-US" dirty="0"/>
              <a:t>Results </a:t>
            </a:r>
            <a:endParaRPr lang="en-GB" dirty="0"/>
          </a:p>
        </p:txBody>
      </p:sp>
      <p:graphicFrame>
        <p:nvGraphicFramePr>
          <p:cNvPr id="4" name="Chart 3">
            <a:extLst>
              <a:ext uri="{FF2B5EF4-FFF2-40B4-BE49-F238E27FC236}">
                <a16:creationId xmlns:a16="http://schemas.microsoft.com/office/drawing/2014/main" id="{EFC2618E-F93F-4042-B103-05E3603D205F}"/>
              </a:ext>
            </a:extLst>
          </p:cNvPr>
          <p:cNvGraphicFramePr>
            <a:graphicFrameLocks/>
          </p:cNvGraphicFramePr>
          <p:nvPr>
            <p:extLst>
              <p:ext uri="{D42A27DB-BD31-4B8C-83A1-F6EECF244321}">
                <p14:modId xmlns:p14="http://schemas.microsoft.com/office/powerpoint/2010/main" val="1351653591"/>
              </p:ext>
            </p:extLst>
          </p:nvPr>
        </p:nvGraphicFramePr>
        <p:xfrm>
          <a:off x="1564310" y="1174255"/>
          <a:ext cx="6015379" cy="35701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2152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down)">
                                      <p:cBhvr>
                                        <p:cTn id="7" dur="500"/>
                                        <p:tgtEl>
                                          <p:spTgt spid="4">
                                            <p:graphicEl>
                                              <a:chart seriesIdx="0"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down)">
                                      <p:cBhvr>
                                        <p:cTn id="12" dur="500"/>
                                        <p:tgtEl>
                                          <p:spTgt spid="4">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553"/>
        <p:cNvGrpSpPr/>
        <p:nvPr/>
      </p:nvGrpSpPr>
      <p:grpSpPr>
        <a:xfrm>
          <a:off x="0" y="0"/>
          <a:ext cx="0" cy="0"/>
          <a:chOff x="0" y="0"/>
          <a:chExt cx="0" cy="0"/>
        </a:xfrm>
      </p:grpSpPr>
      <p:sp>
        <p:nvSpPr>
          <p:cNvPr id="1555" name="Google Shape;1555;p38"/>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Future works</a:t>
            </a:r>
            <a:endParaRPr dirty="0">
              <a:solidFill>
                <a:schemeClr val="dk1"/>
              </a:solidFill>
            </a:endParaRPr>
          </a:p>
        </p:txBody>
      </p:sp>
      <p:sp>
        <p:nvSpPr>
          <p:cNvPr id="1556" name="Google Shape;1556;p38"/>
          <p:cNvSpPr/>
          <p:nvPr/>
        </p:nvSpPr>
        <p:spPr>
          <a:xfrm>
            <a:off x="3586350" y="2571750"/>
            <a:ext cx="1971300" cy="19713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8"/>
          <p:cNvSpPr/>
          <p:nvPr/>
        </p:nvSpPr>
        <p:spPr>
          <a:xfrm>
            <a:off x="3797850" y="2783250"/>
            <a:ext cx="1548300" cy="1548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8"/>
          <p:cNvSpPr txBox="1"/>
          <p:nvPr/>
        </p:nvSpPr>
        <p:spPr>
          <a:xfrm>
            <a:off x="424376" y="3441082"/>
            <a:ext cx="196382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Fira Sans Extra Condensed SemiBold"/>
                <a:ea typeface="Fira Sans Extra Condensed SemiBold"/>
                <a:cs typeface="Fira Sans Extra Condensed SemiBold"/>
                <a:sym typeface="Fira Sans Extra Condensed SemiBold"/>
              </a:rPr>
              <a:t>Improve scheduling policies</a:t>
            </a:r>
            <a:endParaRPr sz="1600"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560" name="Google Shape;1560;p38"/>
          <p:cNvSpPr/>
          <p:nvPr/>
        </p:nvSpPr>
        <p:spPr>
          <a:xfrm>
            <a:off x="3323097" y="3302550"/>
            <a:ext cx="509700" cy="50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1</a:t>
            </a:r>
            <a:endParaRPr sz="1800">
              <a:latin typeface="Fira Sans"/>
              <a:ea typeface="Fira Sans"/>
              <a:cs typeface="Fira Sans"/>
              <a:sym typeface="Fira Sans"/>
            </a:endParaRPr>
          </a:p>
        </p:txBody>
      </p:sp>
      <p:sp>
        <p:nvSpPr>
          <p:cNvPr id="1561" name="Google Shape;1561;p38"/>
          <p:cNvSpPr txBox="1"/>
          <p:nvPr/>
        </p:nvSpPr>
        <p:spPr>
          <a:xfrm>
            <a:off x="6838855" y="3443093"/>
            <a:ext cx="1419445"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Fira Sans Extra Condensed SemiBold"/>
                <a:ea typeface="Fira Sans Extra Condensed SemiBold"/>
                <a:cs typeface="Fira Sans Extra Condensed SemiBold"/>
                <a:sym typeface="Fira Sans Extra Condensed SemiBold"/>
              </a:rPr>
              <a:t>Infrastructure resizing</a:t>
            </a:r>
            <a:endParaRPr sz="1600"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563" name="Google Shape;1563;p38"/>
          <p:cNvSpPr/>
          <p:nvPr/>
        </p:nvSpPr>
        <p:spPr>
          <a:xfrm>
            <a:off x="5387403" y="3302550"/>
            <a:ext cx="509700" cy="509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2</a:t>
            </a:r>
            <a:endParaRPr sz="1800">
              <a:latin typeface="Fira Sans"/>
              <a:ea typeface="Fira Sans"/>
              <a:cs typeface="Fira Sans"/>
              <a:sym typeface="Fira Sans"/>
            </a:endParaRPr>
          </a:p>
        </p:txBody>
      </p:sp>
      <p:cxnSp>
        <p:nvCxnSpPr>
          <p:cNvPr id="1564" name="Google Shape;1564;p38"/>
          <p:cNvCxnSpPr>
            <a:cxnSpLocks/>
            <a:stCxn id="1560" idx="2"/>
          </p:cNvCxnSpPr>
          <p:nvPr/>
        </p:nvCxnSpPr>
        <p:spPr>
          <a:xfrm flipH="1" flipV="1">
            <a:off x="2532061" y="3555382"/>
            <a:ext cx="791036" cy="2018"/>
          </a:xfrm>
          <a:prstGeom prst="straightConnector1">
            <a:avLst/>
          </a:prstGeom>
          <a:noFill/>
          <a:ln w="19050" cap="flat" cmpd="sng">
            <a:solidFill>
              <a:schemeClr val="accent6"/>
            </a:solidFill>
            <a:prstDash val="solid"/>
            <a:round/>
            <a:headEnd type="none" w="med" len="med"/>
            <a:tailEnd type="oval" w="med" len="med"/>
          </a:ln>
        </p:spPr>
      </p:cxnSp>
      <p:cxnSp>
        <p:nvCxnSpPr>
          <p:cNvPr id="1565" name="Google Shape;1565;p38"/>
          <p:cNvCxnSpPr>
            <a:cxnSpLocks/>
            <a:stCxn id="1563" idx="6"/>
          </p:cNvCxnSpPr>
          <p:nvPr/>
        </p:nvCxnSpPr>
        <p:spPr>
          <a:xfrm>
            <a:off x="5897103" y="3557400"/>
            <a:ext cx="704827" cy="0"/>
          </a:xfrm>
          <a:prstGeom prst="straightConnector1">
            <a:avLst/>
          </a:prstGeom>
          <a:noFill/>
          <a:ln w="19050" cap="flat" cmpd="sng">
            <a:solidFill>
              <a:schemeClr val="accent4"/>
            </a:solidFill>
            <a:prstDash val="solid"/>
            <a:round/>
            <a:headEnd type="none" w="med" len="med"/>
            <a:tailEnd type="oval" w="med" len="med"/>
          </a:ln>
        </p:spPr>
      </p:cxnSp>
      <p:pic>
        <p:nvPicPr>
          <p:cNvPr id="53" name="Picture 52">
            <a:extLst>
              <a:ext uri="{FF2B5EF4-FFF2-40B4-BE49-F238E27FC236}">
                <a16:creationId xmlns:a16="http://schemas.microsoft.com/office/drawing/2014/main" id="{C6A63332-B034-4B73-8A8E-7D1117EE9B6E}"/>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artisticPhotocopy/>
                    </a14:imgEffect>
                  </a14:imgLayer>
                </a14:imgProps>
              </a:ext>
            </a:extLst>
          </a:blip>
          <a:srcRect/>
          <a:stretch/>
        </p:blipFill>
        <p:spPr>
          <a:xfrm>
            <a:off x="4049727" y="3088854"/>
            <a:ext cx="1019033" cy="937077"/>
          </a:xfrm>
          <a:prstGeom prst="rect">
            <a:avLst/>
          </a:prstGeom>
          <a:ln>
            <a:solidFill>
              <a:schemeClr val="accent5"/>
            </a:solidFill>
          </a:ln>
        </p:spPr>
      </p:pic>
      <p:sp>
        <p:nvSpPr>
          <p:cNvPr id="6" name="TextBox 5">
            <a:extLst>
              <a:ext uri="{FF2B5EF4-FFF2-40B4-BE49-F238E27FC236}">
                <a16:creationId xmlns:a16="http://schemas.microsoft.com/office/drawing/2014/main" id="{BB32A240-0A67-40DE-A75A-23CFC8E09003}"/>
              </a:ext>
            </a:extLst>
          </p:cNvPr>
          <p:cNvSpPr txBox="1"/>
          <p:nvPr/>
        </p:nvSpPr>
        <p:spPr>
          <a:xfrm>
            <a:off x="2388196" y="1709119"/>
            <a:ext cx="4342093" cy="523220"/>
          </a:xfrm>
          <a:prstGeom prst="rect">
            <a:avLst/>
          </a:prstGeom>
          <a:noFill/>
        </p:spPr>
        <p:txBody>
          <a:bodyPr wrap="square" rtlCol="0">
            <a:spAutoFit/>
          </a:bodyPr>
          <a:lstStyle/>
          <a:p>
            <a:pPr algn="ctr"/>
            <a:r>
              <a:rPr lang="en-US" dirty="0"/>
              <a:t>How can we improve even further the overall infrastructure consumption?</a:t>
            </a:r>
            <a:endParaRPr lang="en-GB" dirty="0"/>
          </a:p>
        </p:txBody>
      </p:sp>
    </p:spTree>
    <p:extLst>
      <p:ext uri="{BB962C8B-B14F-4D97-AF65-F5344CB8AC3E}">
        <p14:creationId xmlns:p14="http://schemas.microsoft.com/office/powerpoint/2010/main" val="3382356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55621B-EA3F-4219-B082-A9F44774C9A0}"/>
              </a:ext>
            </a:extLst>
          </p:cNvPr>
          <p:cNvSpPr>
            <a:spLocks noGrp="1"/>
          </p:cNvSpPr>
          <p:nvPr>
            <p:ph type="title"/>
          </p:nvPr>
        </p:nvSpPr>
        <p:spPr/>
        <p:txBody>
          <a:bodyPr/>
          <a:lstStyle/>
          <a:p>
            <a:r>
              <a:rPr lang="en-US" sz="7200" dirty="0"/>
              <a:t>Thanks</a:t>
            </a:r>
            <a:endParaRPr lang="en-GB" sz="7200" dirty="0"/>
          </a:p>
        </p:txBody>
      </p:sp>
    </p:spTree>
    <p:extLst>
      <p:ext uri="{BB962C8B-B14F-4D97-AF65-F5344CB8AC3E}">
        <p14:creationId xmlns:p14="http://schemas.microsoft.com/office/powerpoint/2010/main" val="4181139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908"/>
        <p:cNvGrpSpPr/>
        <p:nvPr/>
      </p:nvGrpSpPr>
      <p:grpSpPr>
        <a:xfrm>
          <a:off x="0" y="0"/>
          <a:ext cx="0" cy="0"/>
          <a:chOff x="0" y="0"/>
          <a:chExt cx="0" cy="0"/>
        </a:xfrm>
      </p:grpSpPr>
      <p:sp>
        <p:nvSpPr>
          <p:cNvPr id="909" name="Google Shape;909;p28"/>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910" name="Google Shape;910;p28"/>
          <p:cNvGrpSpPr/>
          <p:nvPr/>
        </p:nvGrpSpPr>
        <p:grpSpPr>
          <a:xfrm>
            <a:off x="6818902" y="936550"/>
            <a:ext cx="1777823" cy="938659"/>
            <a:chOff x="6818902" y="936550"/>
            <a:chExt cx="1777823" cy="938659"/>
          </a:xfrm>
        </p:grpSpPr>
        <p:sp>
          <p:nvSpPr>
            <p:cNvPr id="911" name="Google Shape;911;p28"/>
            <p:cNvSpPr txBox="1"/>
            <p:nvPr/>
          </p:nvSpPr>
          <p:spPr>
            <a:xfrm>
              <a:off x="7656525" y="936550"/>
              <a:ext cx="940200" cy="41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Payment</a:t>
              </a:r>
              <a:endParaRPr sz="1800" b="1">
                <a:solidFill>
                  <a:schemeClr val="dk1"/>
                </a:solidFill>
                <a:latin typeface="Fira Sans Extra Condensed"/>
                <a:ea typeface="Fira Sans Extra Condensed"/>
                <a:cs typeface="Fira Sans Extra Condensed"/>
                <a:sym typeface="Fira Sans Extra Condensed"/>
              </a:endParaRPr>
            </a:p>
          </p:txBody>
        </p:sp>
        <p:sp>
          <p:nvSpPr>
            <p:cNvPr id="912" name="Google Shape;912;p28"/>
            <p:cNvSpPr txBox="1"/>
            <p:nvPr/>
          </p:nvSpPr>
          <p:spPr>
            <a:xfrm>
              <a:off x="6818902" y="1348109"/>
              <a:ext cx="1777800" cy="52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Saturn is composed of hydrogen and helium and it has rings</a:t>
              </a:r>
              <a:endParaRPr sz="1200">
                <a:solidFill>
                  <a:schemeClr val="dk1"/>
                </a:solidFill>
                <a:latin typeface="Roboto"/>
                <a:ea typeface="Roboto"/>
                <a:cs typeface="Roboto"/>
                <a:sym typeface="Roboto"/>
              </a:endParaRPr>
            </a:p>
          </p:txBody>
        </p:sp>
      </p:grpSp>
      <p:grpSp>
        <p:nvGrpSpPr>
          <p:cNvPr id="913" name="Google Shape;913;p28"/>
          <p:cNvGrpSpPr/>
          <p:nvPr/>
        </p:nvGrpSpPr>
        <p:grpSpPr>
          <a:xfrm>
            <a:off x="577029" y="1012746"/>
            <a:ext cx="1777800" cy="938663"/>
            <a:chOff x="577029" y="1012746"/>
            <a:chExt cx="1777800" cy="938663"/>
          </a:xfrm>
        </p:grpSpPr>
        <p:sp>
          <p:nvSpPr>
            <p:cNvPr id="914" name="Google Shape;914;p28"/>
            <p:cNvSpPr txBox="1"/>
            <p:nvPr/>
          </p:nvSpPr>
          <p:spPr>
            <a:xfrm flipH="1">
              <a:off x="577075" y="1012746"/>
              <a:ext cx="976800" cy="41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Money</a:t>
              </a:r>
              <a:endParaRPr sz="1800" b="1">
                <a:solidFill>
                  <a:schemeClr val="dk1"/>
                </a:solidFill>
                <a:latin typeface="Fira Sans Extra Condensed"/>
                <a:ea typeface="Fira Sans Extra Condensed"/>
                <a:cs typeface="Fira Sans Extra Condensed"/>
                <a:sym typeface="Fira Sans Extra Condensed"/>
              </a:endParaRPr>
            </a:p>
          </p:txBody>
        </p:sp>
        <p:sp>
          <p:nvSpPr>
            <p:cNvPr id="915" name="Google Shape;915;p28"/>
            <p:cNvSpPr txBox="1"/>
            <p:nvPr/>
          </p:nvSpPr>
          <p:spPr>
            <a:xfrm flipH="1">
              <a:off x="577029" y="1424309"/>
              <a:ext cx="1777800" cy="5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Mercury is the closest planet to the Sun and the smallest one</a:t>
              </a:r>
              <a:endParaRPr sz="1200">
                <a:solidFill>
                  <a:schemeClr val="dk1"/>
                </a:solidFill>
                <a:latin typeface="Roboto"/>
                <a:ea typeface="Roboto"/>
                <a:cs typeface="Roboto"/>
                <a:sym typeface="Roboto"/>
              </a:endParaRPr>
            </a:p>
          </p:txBody>
        </p:sp>
      </p:grpSp>
      <p:grpSp>
        <p:nvGrpSpPr>
          <p:cNvPr id="916" name="Google Shape;916;p28"/>
          <p:cNvGrpSpPr/>
          <p:nvPr/>
        </p:nvGrpSpPr>
        <p:grpSpPr>
          <a:xfrm>
            <a:off x="6818915" y="2874750"/>
            <a:ext cx="1777800" cy="942670"/>
            <a:chOff x="6818915" y="2874750"/>
            <a:chExt cx="1777800" cy="942670"/>
          </a:xfrm>
        </p:grpSpPr>
        <p:sp>
          <p:nvSpPr>
            <p:cNvPr id="917" name="Google Shape;917;p28"/>
            <p:cNvSpPr txBox="1"/>
            <p:nvPr/>
          </p:nvSpPr>
          <p:spPr>
            <a:xfrm>
              <a:off x="7292975" y="2874750"/>
              <a:ext cx="1303500" cy="41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Withdrawal</a:t>
              </a:r>
              <a:endParaRPr sz="1800" b="1">
                <a:solidFill>
                  <a:schemeClr val="dk1"/>
                </a:solidFill>
                <a:latin typeface="Fira Sans Extra Condensed"/>
                <a:ea typeface="Fira Sans Extra Condensed"/>
                <a:cs typeface="Fira Sans Extra Condensed"/>
                <a:sym typeface="Fira Sans Extra Condensed"/>
              </a:endParaRPr>
            </a:p>
          </p:txBody>
        </p:sp>
        <p:sp>
          <p:nvSpPr>
            <p:cNvPr id="918" name="Google Shape;918;p28"/>
            <p:cNvSpPr txBox="1"/>
            <p:nvPr/>
          </p:nvSpPr>
          <p:spPr>
            <a:xfrm>
              <a:off x="6818915" y="3290320"/>
              <a:ext cx="1777800" cy="52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Neptune is the fourth-largest planet in the Solar System</a:t>
              </a:r>
              <a:endParaRPr sz="1200">
                <a:solidFill>
                  <a:schemeClr val="dk1"/>
                </a:solidFill>
                <a:latin typeface="Roboto"/>
                <a:ea typeface="Roboto"/>
                <a:cs typeface="Roboto"/>
                <a:sym typeface="Roboto"/>
              </a:endParaRPr>
            </a:p>
          </p:txBody>
        </p:sp>
      </p:grpSp>
      <p:grpSp>
        <p:nvGrpSpPr>
          <p:cNvPr id="919" name="Google Shape;919;p28"/>
          <p:cNvGrpSpPr/>
          <p:nvPr/>
        </p:nvGrpSpPr>
        <p:grpSpPr>
          <a:xfrm>
            <a:off x="577029" y="2874758"/>
            <a:ext cx="1777800" cy="942662"/>
            <a:chOff x="577029" y="2874758"/>
            <a:chExt cx="1777800" cy="942662"/>
          </a:xfrm>
        </p:grpSpPr>
        <p:sp>
          <p:nvSpPr>
            <p:cNvPr id="920" name="Google Shape;920;p28"/>
            <p:cNvSpPr txBox="1"/>
            <p:nvPr/>
          </p:nvSpPr>
          <p:spPr>
            <a:xfrm flipH="1">
              <a:off x="577075" y="2874758"/>
              <a:ext cx="978300" cy="41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Service</a:t>
              </a:r>
              <a:endParaRPr sz="1800" b="1">
                <a:solidFill>
                  <a:schemeClr val="dk1"/>
                </a:solidFill>
                <a:latin typeface="Fira Sans Extra Condensed"/>
                <a:ea typeface="Fira Sans Extra Condensed"/>
                <a:cs typeface="Fira Sans Extra Condensed"/>
                <a:sym typeface="Fira Sans Extra Condensed"/>
              </a:endParaRPr>
            </a:p>
          </p:txBody>
        </p:sp>
        <p:sp>
          <p:nvSpPr>
            <p:cNvPr id="921" name="Google Shape;921;p28"/>
            <p:cNvSpPr txBox="1"/>
            <p:nvPr/>
          </p:nvSpPr>
          <p:spPr>
            <a:xfrm flipH="1">
              <a:off x="577029" y="3290320"/>
              <a:ext cx="1777800" cy="5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Despite being red,</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Mars is actually a very cold place</a:t>
              </a:r>
              <a:endParaRPr sz="1200">
                <a:solidFill>
                  <a:schemeClr val="dk1"/>
                </a:solidFill>
                <a:latin typeface="Roboto"/>
                <a:ea typeface="Roboto"/>
                <a:cs typeface="Roboto"/>
                <a:sym typeface="Roboto"/>
              </a:endParaRPr>
            </a:p>
          </p:txBody>
        </p:sp>
      </p:grpSp>
      <p:sp>
        <p:nvSpPr>
          <p:cNvPr id="922" name="Google Shape;922;p28"/>
          <p:cNvSpPr/>
          <p:nvPr/>
        </p:nvSpPr>
        <p:spPr>
          <a:xfrm>
            <a:off x="3684147" y="1309308"/>
            <a:ext cx="1777800" cy="1777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28"/>
          <p:cNvGrpSpPr/>
          <p:nvPr/>
        </p:nvGrpSpPr>
        <p:grpSpPr>
          <a:xfrm>
            <a:off x="3847497" y="1647349"/>
            <a:ext cx="1451474" cy="1101741"/>
            <a:chOff x="5151650" y="-1522325"/>
            <a:chExt cx="1357025" cy="1030050"/>
          </a:xfrm>
        </p:grpSpPr>
        <p:sp>
          <p:nvSpPr>
            <p:cNvPr id="924" name="Google Shape;924;p28"/>
            <p:cNvSpPr/>
            <p:nvPr/>
          </p:nvSpPr>
          <p:spPr>
            <a:xfrm>
              <a:off x="5313050" y="-1483375"/>
              <a:ext cx="228200" cy="230525"/>
            </a:xfrm>
            <a:custGeom>
              <a:avLst/>
              <a:gdLst/>
              <a:ahLst/>
              <a:cxnLst/>
              <a:rect l="l" t="t" r="r" b="b"/>
              <a:pathLst>
                <a:path w="9128" h="9221" extrusionOk="0">
                  <a:moveTo>
                    <a:pt x="2523" y="1"/>
                  </a:moveTo>
                  <a:lnTo>
                    <a:pt x="1929" y="38"/>
                  </a:lnTo>
                  <a:lnTo>
                    <a:pt x="1317" y="131"/>
                  </a:lnTo>
                  <a:lnTo>
                    <a:pt x="668" y="260"/>
                  </a:lnTo>
                  <a:lnTo>
                    <a:pt x="0" y="427"/>
                  </a:lnTo>
                  <a:lnTo>
                    <a:pt x="149" y="483"/>
                  </a:lnTo>
                  <a:lnTo>
                    <a:pt x="334" y="539"/>
                  </a:lnTo>
                  <a:lnTo>
                    <a:pt x="575" y="650"/>
                  </a:lnTo>
                  <a:lnTo>
                    <a:pt x="835" y="780"/>
                  </a:lnTo>
                  <a:lnTo>
                    <a:pt x="1132" y="947"/>
                  </a:lnTo>
                  <a:lnTo>
                    <a:pt x="1429" y="1151"/>
                  </a:lnTo>
                  <a:lnTo>
                    <a:pt x="1744" y="1411"/>
                  </a:lnTo>
                  <a:lnTo>
                    <a:pt x="1892" y="1540"/>
                  </a:lnTo>
                  <a:lnTo>
                    <a:pt x="2022" y="1707"/>
                  </a:lnTo>
                  <a:lnTo>
                    <a:pt x="2152" y="1874"/>
                  </a:lnTo>
                  <a:lnTo>
                    <a:pt x="2282" y="2041"/>
                  </a:lnTo>
                  <a:lnTo>
                    <a:pt x="2393" y="2227"/>
                  </a:lnTo>
                  <a:lnTo>
                    <a:pt x="2486" y="2431"/>
                  </a:lnTo>
                  <a:lnTo>
                    <a:pt x="2579" y="2653"/>
                  </a:lnTo>
                  <a:lnTo>
                    <a:pt x="2653" y="2876"/>
                  </a:lnTo>
                  <a:lnTo>
                    <a:pt x="2709" y="3117"/>
                  </a:lnTo>
                  <a:lnTo>
                    <a:pt x="2746" y="3377"/>
                  </a:lnTo>
                  <a:lnTo>
                    <a:pt x="2764" y="3637"/>
                  </a:lnTo>
                  <a:lnTo>
                    <a:pt x="2746" y="3915"/>
                  </a:lnTo>
                  <a:lnTo>
                    <a:pt x="2727" y="4212"/>
                  </a:lnTo>
                  <a:lnTo>
                    <a:pt x="2671" y="4527"/>
                  </a:lnTo>
                  <a:lnTo>
                    <a:pt x="2579" y="4861"/>
                  </a:lnTo>
                  <a:lnTo>
                    <a:pt x="2467" y="5213"/>
                  </a:lnTo>
                  <a:lnTo>
                    <a:pt x="2393" y="5306"/>
                  </a:lnTo>
                  <a:lnTo>
                    <a:pt x="2245" y="5584"/>
                  </a:lnTo>
                  <a:lnTo>
                    <a:pt x="2152" y="5789"/>
                  </a:lnTo>
                  <a:lnTo>
                    <a:pt x="2041" y="6030"/>
                  </a:lnTo>
                  <a:lnTo>
                    <a:pt x="1967" y="6289"/>
                  </a:lnTo>
                  <a:lnTo>
                    <a:pt x="1874" y="6568"/>
                  </a:lnTo>
                  <a:lnTo>
                    <a:pt x="1818" y="6883"/>
                  </a:lnTo>
                  <a:lnTo>
                    <a:pt x="1800" y="7198"/>
                  </a:lnTo>
                  <a:lnTo>
                    <a:pt x="1800" y="7532"/>
                  </a:lnTo>
                  <a:lnTo>
                    <a:pt x="1818" y="7699"/>
                  </a:lnTo>
                  <a:lnTo>
                    <a:pt x="1855" y="7866"/>
                  </a:lnTo>
                  <a:lnTo>
                    <a:pt x="1892" y="8033"/>
                  </a:lnTo>
                  <a:lnTo>
                    <a:pt x="1967" y="8219"/>
                  </a:lnTo>
                  <a:lnTo>
                    <a:pt x="2022" y="8386"/>
                  </a:lnTo>
                  <a:lnTo>
                    <a:pt x="2115" y="8553"/>
                  </a:lnTo>
                  <a:lnTo>
                    <a:pt x="2226" y="8720"/>
                  </a:lnTo>
                  <a:lnTo>
                    <a:pt x="2338" y="8887"/>
                  </a:lnTo>
                  <a:lnTo>
                    <a:pt x="2486" y="9053"/>
                  </a:lnTo>
                  <a:lnTo>
                    <a:pt x="2634" y="9220"/>
                  </a:lnTo>
                  <a:lnTo>
                    <a:pt x="3061" y="9220"/>
                  </a:lnTo>
                  <a:lnTo>
                    <a:pt x="3376" y="9202"/>
                  </a:lnTo>
                  <a:lnTo>
                    <a:pt x="3747" y="9165"/>
                  </a:lnTo>
                  <a:lnTo>
                    <a:pt x="4174" y="9091"/>
                  </a:lnTo>
                  <a:lnTo>
                    <a:pt x="4638" y="8998"/>
                  </a:lnTo>
                  <a:lnTo>
                    <a:pt x="5139" y="8831"/>
                  </a:lnTo>
                  <a:lnTo>
                    <a:pt x="5398" y="8738"/>
                  </a:lnTo>
                  <a:lnTo>
                    <a:pt x="5677" y="8627"/>
                  </a:lnTo>
                  <a:lnTo>
                    <a:pt x="5936" y="8497"/>
                  </a:lnTo>
                  <a:lnTo>
                    <a:pt x="6215" y="8349"/>
                  </a:lnTo>
                  <a:lnTo>
                    <a:pt x="6474" y="8182"/>
                  </a:lnTo>
                  <a:lnTo>
                    <a:pt x="6753" y="7996"/>
                  </a:lnTo>
                  <a:lnTo>
                    <a:pt x="7012" y="7792"/>
                  </a:lnTo>
                  <a:lnTo>
                    <a:pt x="7272" y="7569"/>
                  </a:lnTo>
                  <a:lnTo>
                    <a:pt x="7532" y="7310"/>
                  </a:lnTo>
                  <a:lnTo>
                    <a:pt x="7791" y="7031"/>
                  </a:lnTo>
                  <a:lnTo>
                    <a:pt x="8033" y="6753"/>
                  </a:lnTo>
                  <a:lnTo>
                    <a:pt x="8274" y="6419"/>
                  </a:lnTo>
                  <a:lnTo>
                    <a:pt x="8515" y="6067"/>
                  </a:lnTo>
                  <a:lnTo>
                    <a:pt x="8719" y="5696"/>
                  </a:lnTo>
                  <a:lnTo>
                    <a:pt x="8923" y="5306"/>
                  </a:lnTo>
                  <a:lnTo>
                    <a:pt x="9127" y="4861"/>
                  </a:lnTo>
                  <a:lnTo>
                    <a:pt x="9034" y="4583"/>
                  </a:lnTo>
                  <a:lnTo>
                    <a:pt x="8923" y="4267"/>
                  </a:lnTo>
                  <a:lnTo>
                    <a:pt x="8738" y="3878"/>
                  </a:lnTo>
                  <a:lnTo>
                    <a:pt x="8496" y="3414"/>
                  </a:lnTo>
                  <a:lnTo>
                    <a:pt x="8348" y="3154"/>
                  </a:lnTo>
                  <a:lnTo>
                    <a:pt x="8200" y="2895"/>
                  </a:lnTo>
                  <a:lnTo>
                    <a:pt x="8014" y="2635"/>
                  </a:lnTo>
                  <a:lnTo>
                    <a:pt x="7810" y="2375"/>
                  </a:lnTo>
                  <a:lnTo>
                    <a:pt x="7587" y="2115"/>
                  </a:lnTo>
                  <a:lnTo>
                    <a:pt x="7346" y="1856"/>
                  </a:lnTo>
                  <a:lnTo>
                    <a:pt x="7068" y="1596"/>
                  </a:lnTo>
                  <a:lnTo>
                    <a:pt x="6790" y="1355"/>
                  </a:lnTo>
                  <a:lnTo>
                    <a:pt x="6474" y="1114"/>
                  </a:lnTo>
                  <a:lnTo>
                    <a:pt x="6140" y="891"/>
                  </a:lnTo>
                  <a:lnTo>
                    <a:pt x="5788" y="687"/>
                  </a:lnTo>
                  <a:lnTo>
                    <a:pt x="5398" y="520"/>
                  </a:lnTo>
                  <a:lnTo>
                    <a:pt x="4990" y="353"/>
                  </a:lnTo>
                  <a:lnTo>
                    <a:pt x="4545" y="223"/>
                  </a:lnTo>
                  <a:lnTo>
                    <a:pt x="4081" y="112"/>
                  </a:lnTo>
                  <a:lnTo>
                    <a:pt x="3599" y="38"/>
                  </a:lnTo>
                  <a:lnTo>
                    <a:pt x="3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13050" y="-1473175"/>
              <a:ext cx="138675" cy="220325"/>
            </a:xfrm>
            <a:custGeom>
              <a:avLst/>
              <a:gdLst/>
              <a:ahLst/>
              <a:cxnLst/>
              <a:rect l="l" t="t" r="r" b="b"/>
              <a:pathLst>
                <a:path w="5547" h="8813" extrusionOk="0">
                  <a:moveTo>
                    <a:pt x="260" y="1"/>
                  </a:moveTo>
                  <a:lnTo>
                    <a:pt x="0" y="19"/>
                  </a:lnTo>
                  <a:lnTo>
                    <a:pt x="149" y="75"/>
                  </a:lnTo>
                  <a:lnTo>
                    <a:pt x="334" y="131"/>
                  </a:lnTo>
                  <a:lnTo>
                    <a:pt x="575" y="242"/>
                  </a:lnTo>
                  <a:lnTo>
                    <a:pt x="835" y="372"/>
                  </a:lnTo>
                  <a:lnTo>
                    <a:pt x="1132" y="539"/>
                  </a:lnTo>
                  <a:lnTo>
                    <a:pt x="1429" y="743"/>
                  </a:lnTo>
                  <a:lnTo>
                    <a:pt x="1744" y="1003"/>
                  </a:lnTo>
                  <a:lnTo>
                    <a:pt x="1892" y="1132"/>
                  </a:lnTo>
                  <a:lnTo>
                    <a:pt x="2022" y="1299"/>
                  </a:lnTo>
                  <a:lnTo>
                    <a:pt x="2152" y="1466"/>
                  </a:lnTo>
                  <a:lnTo>
                    <a:pt x="2282" y="1633"/>
                  </a:lnTo>
                  <a:lnTo>
                    <a:pt x="2393" y="1819"/>
                  </a:lnTo>
                  <a:lnTo>
                    <a:pt x="2486" y="2023"/>
                  </a:lnTo>
                  <a:lnTo>
                    <a:pt x="2579" y="2245"/>
                  </a:lnTo>
                  <a:lnTo>
                    <a:pt x="2653" y="2468"/>
                  </a:lnTo>
                  <a:lnTo>
                    <a:pt x="2709" y="2709"/>
                  </a:lnTo>
                  <a:lnTo>
                    <a:pt x="2746" y="2969"/>
                  </a:lnTo>
                  <a:lnTo>
                    <a:pt x="2764" y="3229"/>
                  </a:lnTo>
                  <a:lnTo>
                    <a:pt x="2746" y="3507"/>
                  </a:lnTo>
                  <a:lnTo>
                    <a:pt x="2727" y="3804"/>
                  </a:lnTo>
                  <a:lnTo>
                    <a:pt x="2671" y="4119"/>
                  </a:lnTo>
                  <a:lnTo>
                    <a:pt x="2579" y="4453"/>
                  </a:lnTo>
                  <a:lnTo>
                    <a:pt x="2467" y="4805"/>
                  </a:lnTo>
                  <a:lnTo>
                    <a:pt x="2393" y="4898"/>
                  </a:lnTo>
                  <a:lnTo>
                    <a:pt x="2245" y="5176"/>
                  </a:lnTo>
                  <a:lnTo>
                    <a:pt x="2152" y="5381"/>
                  </a:lnTo>
                  <a:lnTo>
                    <a:pt x="2041" y="5622"/>
                  </a:lnTo>
                  <a:lnTo>
                    <a:pt x="1967" y="5881"/>
                  </a:lnTo>
                  <a:lnTo>
                    <a:pt x="1874" y="6160"/>
                  </a:lnTo>
                  <a:lnTo>
                    <a:pt x="1818" y="6475"/>
                  </a:lnTo>
                  <a:lnTo>
                    <a:pt x="1800" y="6790"/>
                  </a:lnTo>
                  <a:lnTo>
                    <a:pt x="1800" y="7124"/>
                  </a:lnTo>
                  <a:lnTo>
                    <a:pt x="1818" y="7291"/>
                  </a:lnTo>
                  <a:lnTo>
                    <a:pt x="1855" y="7458"/>
                  </a:lnTo>
                  <a:lnTo>
                    <a:pt x="1892" y="7625"/>
                  </a:lnTo>
                  <a:lnTo>
                    <a:pt x="1967" y="7811"/>
                  </a:lnTo>
                  <a:lnTo>
                    <a:pt x="2022" y="7978"/>
                  </a:lnTo>
                  <a:lnTo>
                    <a:pt x="2115" y="8145"/>
                  </a:lnTo>
                  <a:lnTo>
                    <a:pt x="2226" y="8312"/>
                  </a:lnTo>
                  <a:lnTo>
                    <a:pt x="2338" y="8479"/>
                  </a:lnTo>
                  <a:lnTo>
                    <a:pt x="2486" y="8645"/>
                  </a:lnTo>
                  <a:lnTo>
                    <a:pt x="2634" y="8812"/>
                  </a:lnTo>
                  <a:lnTo>
                    <a:pt x="3135" y="8812"/>
                  </a:lnTo>
                  <a:lnTo>
                    <a:pt x="3488" y="8794"/>
                  </a:lnTo>
                  <a:lnTo>
                    <a:pt x="3914" y="8738"/>
                  </a:lnTo>
                  <a:lnTo>
                    <a:pt x="4397" y="8645"/>
                  </a:lnTo>
                  <a:lnTo>
                    <a:pt x="4656" y="8571"/>
                  </a:lnTo>
                  <a:lnTo>
                    <a:pt x="4916" y="8497"/>
                  </a:lnTo>
                  <a:lnTo>
                    <a:pt x="5194" y="8404"/>
                  </a:lnTo>
                  <a:lnTo>
                    <a:pt x="5473" y="8293"/>
                  </a:lnTo>
                  <a:lnTo>
                    <a:pt x="5528" y="7458"/>
                  </a:lnTo>
                  <a:lnTo>
                    <a:pt x="5547" y="6679"/>
                  </a:lnTo>
                  <a:lnTo>
                    <a:pt x="5510" y="5956"/>
                  </a:lnTo>
                  <a:lnTo>
                    <a:pt x="5454" y="5288"/>
                  </a:lnTo>
                  <a:lnTo>
                    <a:pt x="5380" y="4676"/>
                  </a:lnTo>
                  <a:lnTo>
                    <a:pt x="5250" y="4101"/>
                  </a:lnTo>
                  <a:lnTo>
                    <a:pt x="5102" y="3581"/>
                  </a:lnTo>
                  <a:lnTo>
                    <a:pt x="4935" y="3099"/>
                  </a:lnTo>
                  <a:lnTo>
                    <a:pt x="4749" y="2672"/>
                  </a:lnTo>
                  <a:lnTo>
                    <a:pt x="4545" y="2283"/>
                  </a:lnTo>
                  <a:lnTo>
                    <a:pt x="4322" y="1930"/>
                  </a:lnTo>
                  <a:lnTo>
                    <a:pt x="4081" y="1615"/>
                  </a:lnTo>
                  <a:lnTo>
                    <a:pt x="3822" y="1336"/>
                  </a:lnTo>
                  <a:lnTo>
                    <a:pt x="3562" y="1095"/>
                  </a:lnTo>
                  <a:lnTo>
                    <a:pt x="3302" y="873"/>
                  </a:lnTo>
                  <a:lnTo>
                    <a:pt x="3024" y="687"/>
                  </a:lnTo>
                  <a:lnTo>
                    <a:pt x="2746" y="539"/>
                  </a:lnTo>
                  <a:lnTo>
                    <a:pt x="2467" y="409"/>
                  </a:lnTo>
                  <a:lnTo>
                    <a:pt x="2208" y="298"/>
                  </a:lnTo>
                  <a:lnTo>
                    <a:pt x="1929" y="205"/>
                  </a:lnTo>
                  <a:lnTo>
                    <a:pt x="1670" y="131"/>
                  </a:lnTo>
                  <a:lnTo>
                    <a:pt x="1429" y="75"/>
                  </a:lnTo>
                  <a:lnTo>
                    <a:pt x="1187" y="38"/>
                  </a:lnTo>
                  <a:lnTo>
                    <a:pt x="965" y="19"/>
                  </a:lnTo>
                  <a:lnTo>
                    <a:pt x="55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5397450" y="-722325"/>
              <a:ext cx="221250" cy="230050"/>
            </a:xfrm>
            <a:custGeom>
              <a:avLst/>
              <a:gdLst/>
              <a:ahLst/>
              <a:cxnLst/>
              <a:rect l="l" t="t" r="r" b="b"/>
              <a:pathLst>
                <a:path w="8850" h="9202" extrusionOk="0">
                  <a:moveTo>
                    <a:pt x="1447" y="1"/>
                  </a:moveTo>
                  <a:lnTo>
                    <a:pt x="0" y="9202"/>
                  </a:lnTo>
                  <a:lnTo>
                    <a:pt x="6623" y="9202"/>
                  </a:lnTo>
                  <a:lnTo>
                    <a:pt x="6846" y="9183"/>
                  </a:lnTo>
                  <a:lnTo>
                    <a:pt x="7031" y="9146"/>
                  </a:lnTo>
                  <a:lnTo>
                    <a:pt x="7217" y="9072"/>
                  </a:lnTo>
                  <a:lnTo>
                    <a:pt x="7365" y="8961"/>
                  </a:lnTo>
                  <a:lnTo>
                    <a:pt x="7513" y="8849"/>
                  </a:lnTo>
                  <a:lnTo>
                    <a:pt x="7643" y="8719"/>
                  </a:lnTo>
                  <a:lnTo>
                    <a:pt x="7736" y="8590"/>
                  </a:lnTo>
                  <a:lnTo>
                    <a:pt x="7829" y="8441"/>
                  </a:lnTo>
                  <a:lnTo>
                    <a:pt x="7922" y="8274"/>
                  </a:lnTo>
                  <a:lnTo>
                    <a:pt x="7977" y="8126"/>
                  </a:lnTo>
                  <a:lnTo>
                    <a:pt x="8089" y="7848"/>
                  </a:lnTo>
                  <a:lnTo>
                    <a:pt x="8144" y="7606"/>
                  </a:lnTo>
                  <a:lnTo>
                    <a:pt x="8181" y="7458"/>
                  </a:lnTo>
                  <a:lnTo>
                    <a:pt x="8181" y="7402"/>
                  </a:lnTo>
                  <a:lnTo>
                    <a:pt x="8849" y="3154"/>
                  </a:lnTo>
                  <a:lnTo>
                    <a:pt x="1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a:off x="5416925" y="-722325"/>
              <a:ext cx="201775" cy="182750"/>
            </a:xfrm>
            <a:custGeom>
              <a:avLst/>
              <a:gdLst/>
              <a:ahLst/>
              <a:cxnLst/>
              <a:rect l="l" t="t" r="r" b="b"/>
              <a:pathLst>
                <a:path w="8071" h="7310" extrusionOk="0">
                  <a:moveTo>
                    <a:pt x="668" y="1"/>
                  </a:moveTo>
                  <a:lnTo>
                    <a:pt x="1" y="4323"/>
                  </a:lnTo>
                  <a:lnTo>
                    <a:pt x="854" y="4824"/>
                  </a:lnTo>
                  <a:lnTo>
                    <a:pt x="1726" y="5288"/>
                  </a:lnTo>
                  <a:lnTo>
                    <a:pt x="2635" y="5733"/>
                  </a:lnTo>
                  <a:lnTo>
                    <a:pt x="3544" y="6122"/>
                  </a:lnTo>
                  <a:lnTo>
                    <a:pt x="4490" y="6475"/>
                  </a:lnTo>
                  <a:lnTo>
                    <a:pt x="5454" y="6790"/>
                  </a:lnTo>
                  <a:lnTo>
                    <a:pt x="6419" y="7068"/>
                  </a:lnTo>
                  <a:lnTo>
                    <a:pt x="7421" y="7310"/>
                  </a:lnTo>
                  <a:lnTo>
                    <a:pt x="8070" y="3154"/>
                  </a:lnTo>
                  <a:lnTo>
                    <a:pt x="668"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a:off x="5813450" y="-722325"/>
              <a:ext cx="234225" cy="230050"/>
            </a:xfrm>
            <a:custGeom>
              <a:avLst/>
              <a:gdLst/>
              <a:ahLst/>
              <a:cxnLst/>
              <a:rect l="l" t="t" r="r" b="b"/>
              <a:pathLst>
                <a:path w="9369" h="9202" extrusionOk="0">
                  <a:moveTo>
                    <a:pt x="1447" y="1"/>
                  </a:moveTo>
                  <a:lnTo>
                    <a:pt x="0" y="9202"/>
                  </a:lnTo>
                  <a:lnTo>
                    <a:pt x="6623" y="9202"/>
                  </a:lnTo>
                  <a:lnTo>
                    <a:pt x="6846" y="9183"/>
                  </a:lnTo>
                  <a:lnTo>
                    <a:pt x="7031" y="9146"/>
                  </a:lnTo>
                  <a:lnTo>
                    <a:pt x="7217" y="9072"/>
                  </a:lnTo>
                  <a:lnTo>
                    <a:pt x="7365" y="8961"/>
                  </a:lnTo>
                  <a:lnTo>
                    <a:pt x="7514" y="8849"/>
                  </a:lnTo>
                  <a:lnTo>
                    <a:pt x="7625" y="8719"/>
                  </a:lnTo>
                  <a:lnTo>
                    <a:pt x="7736" y="8590"/>
                  </a:lnTo>
                  <a:lnTo>
                    <a:pt x="7829" y="8441"/>
                  </a:lnTo>
                  <a:lnTo>
                    <a:pt x="7903" y="8274"/>
                  </a:lnTo>
                  <a:lnTo>
                    <a:pt x="7977" y="8126"/>
                  </a:lnTo>
                  <a:lnTo>
                    <a:pt x="8070" y="7848"/>
                  </a:lnTo>
                  <a:lnTo>
                    <a:pt x="8144" y="7606"/>
                  </a:lnTo>
                  <a:lnTo>
                    <a:pt x="8163" y="7458"/>
                  </a:lnTo>
                  <a:lnTo>
                    <a:pt x="8181" y="7402"/>
                  </a:lnTo>
                  <a:lnTo>
                    <a:pt x="93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a:off x="5819475" y="-722325"/>
              <a:ext cx="228200" cy="191575"/>
            </a:xfrm>
            <a:custGeom>
              <a:avLst/>
              <a:gdLst/>
              <a:ahLst/>
              <a:cxnLst/>
              <a:rect l="l" t="t" r="r" b="b"/>
              <a:pathLst>
                <a:path w="9128" h="7663" extrusionOk="0">
                  <a:moveTo>
                    <a:pt x="1206" y="1"/>
                  </a:moveTo>
                  <a:lnTo>
                    <a:pt x="1" y="7662"/>
                  </a:lnTo>
                  <a:lnTo>
                    <a:pt x="557" y="7588"/>
                  </a:lnTo>
                  <a:lnTo>
                    <a:pt x="1095" y="7495"/>
                  </a:lnTo>
                  <a:lnTo>
                    <a:pt x="1652" y="7384"/>
                  </a:lnTo>
                  <a:lnTo>
                    <a:pt x="2190" y="7272"/>
                  </a:lnTo>
                  <a:lnTo>
                    <a:pt x="2728" y="7143"/>
                  </a:lnTo>
                  <a:lnTo>
                    <a:pt x="3266" y="7013"/>
                  </a:lnTo>
                  <a:lnTo>
                    <a:pt x="3804" y="6864"/>
                  </a:lnTo>
                  <a:lnTo>
                    <a:pt x="4323" y="6697"/>
                  </a:lnTo>
                  <a:lnTo>
                    <a:pt x="4842" y="6530"/>
                  </a:lnTo>
                  <a:lnTo>
                    <a:pt x="5362" y="6345"/>
                  </a:lnTo>
                  <a:lnTo>
                    <a:pt x="5863" y="6141"/>
                  </a:lnTo>
                  <a:lnTo>
                    <a:pt x="6364" y="5937"/>
                  </a:lnTo>
                  <a:lnTo>
                    <a:pt x="6864" y="5714"/>
                  </a:lnTo>
                  <a:lnTo>
                    <a:pt x="7365" y="5473"/>
                  </a:lnTo>
                  <a:lnTo>
                    <a:pt x="7848" y="5232"/>
                  </a:lnTo>
                  <a:lnTo>
                    <a:pt x="8330" y="4991"/>
                  </a:lnTo>
                  <a:lnTo>
                    <a:pt x="9128"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a:off x="5151650" y="-1063200"/>
              <a:ext cx="226800" cy="236550"/>
            </a:xfrm>
            <a:custGeom>
              <a:avLst/>
              <a:gdLst/>
              <a:ahLst/>
              <a:cxnLst/>
              <a:rect l="l" t="t" r="r" b="b"/>
              <a:pathLst>
                <a:path w="9072" h="9462" extrusionOk="0">
                  <a:moveTo>
                    <a:pt x="1763" y="1"/>
                  </a:moveTo>
                  <a:lnTo>
                    <a:pt x="1559" y="38"/>
                  </a:lnTo>
                  <a:lnTo>
                    <a:pt x="1373" y="93"/>
                  </a:lnTo>
                  <a:lnTo>
                    <a:pt x="1188" y="149"/>
                  </a:lnTo>
                  <a:lnTo>
                    <a:pt x="1021" y="242"/>
                  </a:lnTo>
                  <a:lnTo>
                    <a:pt x="854" y="335"/>
                  </a:lnTo>
                  <a:lnTo>
                    <a:pt x="705" y="446"/>
                  </a:lnTo>
                  <a:lnTo>
                    <a:pt x="576" y="576"/>
                  </a:lnTo>
                  <a:lnTo>
                    <a:pt x="446" y="706"/>
                  </a:lnTo>
                  <a:lnTo>
                    <a:pt x="334" y="854"/>
                  </a:lnTo>
                  <a:lnTo>
                    <a:pt x="223" y="1021"/>
                  </a:lnTo>
                  <a:lnTo>
                    <a:pt x="149" y="1188"/>
                  </a:lnTo>
                  <a:lnTo>
                    <a:pt x="75" y="1373"/>
                  </a:lnTo>
                  <a:lnTo>
                    <a:pt x="38" y="1559"/>
                  </a:lnTo>
                  <a:lnTo>
                    <a:pt x="0" y="1763"/>
                  </a:lnTo>
                  <a:lnTo>
                    <a:pt x="0" y="1967"/>
                  </a:lnTo>
                  <a:lnTo>
                    <a:pt x="0" y="7495"/>
                  </a:lnTo>
                  <a:lnTo>
                    <a:pt x="0" y="7699"/>
                  </a:lnTo>
                  <a:lnTo>
                    <a:pt x="38" y="7903"/>
                  </a:lnTo>
                  <a:lnTo>
                    <a:pt x="75" y="8089"/>
                  </a:lnTo>
                  <a:lnTo>
                    <a:pt x="149" y="8274"/>
                  </a:lnTo>
                  <a:lnTo>
                    <a:pt x="223" y="8441"/>
                  </a:lnTo>
                  <a:lnTo>
                    <a:pt x="334" y="8608"/>
                  </a:lnTo>
                  <a:lnTo>
                    <a:pt x="446" y="8757"/>
                  </a:lnTo>
                  <a:lnTo>
                    <a:pt x="576" y="8887"/>
                  </a:lnTo>
                  <a:lnTo>
                    <a:pt x="705" y="9016"/>
                  </a:lnTo>
                  <a:lnTo>
                    <a:pt x="854" y="9128"/>
                  </a:lnTo>
                  <a:lnTo>
                    <a:pt x="1021" y="9239"/>
                  </a:lnTo>
                  <a:lnTo>
                    <a:pt x="1188" y="9313"/>
                  </a:lnTo>
                  <a:lnTo>
                    <a:pt x="1373" y="9387"/>
                  </a:lnTo>
                  <a:lnTo>
                    <a:pt x="1559" y="9425"/>
                  </a:lnTo>
                  <a:lnTo>
                    <a:pt x="1763" y="9462"/>
                  </a:lnTo>
                  <a:lnTo>
                    <a:pt x="7309" y="9462"/>
                  </a:lnTo>
                  <a:lnTo>
                    <a:pt x="7514" y="9425"/>
                  </a:lnTo>
                  <a:lnTo>
                    <a:pt x="7699" y="9387"/>
                  </a:lnTo>
                  <a:lnTo>
                    <a:pt x="7885" y="9313"/>
                  </a:lnTo>
                  <a:lnTo>
                    <a:pt x="8052" y="9239"/>
                  </a:lnTo>
                  <a:lnTo>
                    <a:pt x="8218" y="9128"/>
                  </a:lnTo>
                  <a:lnTo>
                    <a:pt x="8367" y="9016"/>
                  </a:lnTo>
                  <a:lnTo>
                    <a:pt x="8497" y="8887"/>
                  </a:lnTo>
                  <a:lnTo>
                    <a:pt x="8627" y="8757"/>
                  </a:lnTo>
                  <a:lnTo>
                    <a:pt x="8738" y="8608"/>
                  </a:lnTo>
                  <a:lnTo>
                    <a:pt x="8831" y="8441"/>
                  </a:lnTo>
                  <a:lnTo>
                    <a:pt x="8923" y="8274"/>
                  </a:lnTo>
                  <a:lnTo>
                    <a:pt x="8998" y="8089"/>
                  </a:lnTo>
                  <a:lnTo>
                    <a:pt x="9035" y="7903"/>
                  </a:lnTo>
                  <a:lnTo>
                    <a:pt x="9072" y="7699"/>
                  </a:lnTo>
                  <a:lnTo>
                    <a:pt x="9072" y="7495"/>
                  </a:lnTo>
                  <a:lnTo>
                    <a:pt x="9072" y="1967"/>
                  </a:lnTo>
                  <a:lnTo>
                    <a:pt x="9072" y="1763"/>
                  </a:lnTo>
                  <a:lnTo>
                    <a:pt x="9035" y="1559"/>
                  </a:lnTo>
                  <a:lnTo>
                    <a:pt x="8998" y="1373"/>
                  </a:lnTo>
                  <a:lnTo>
                    <a:pt x="8923" y="1188"/>
                  </a:lnTo>
                  <a:lnTo>
                    <a:pt x="8831" y="1021"/>
                  </a:lnTo>
                  <a:lnTo>
                    <a:pt x="8738" y="854"/>
                  </a:lnTo>
                  <a:lnTo>
                    <a:pt x="8627" y="706"/>
                  </a:lnTo>
                  <a:lnTo>
                    <a:pt x="8497" y="576"/>
                  </a:lnTo>
                  <a:lnTo>
                    <a:pt x="8367" y="446"/>
                  </a:lnTo>
                  <a:lnTo>
                    <a:pt x="8218" y="335"/>
                  </a:lnTo>
                  <a:lnTo>
                    <a:pt x="8052" y="242"/>
                  </a:lnTo>
                  <a:lnTo>
                    <a:pt x="7885" y="149"/>
                  </a:lnTo>
                  <a:lnTo>
                    <a:pt x="7699" y="93"/>
                  </a:lnTo>
                  <a:lnTo>
                    <a:pt x="7514" y="38"/>
                  </a:lnTo>
                  <a:lnTo>
                    <a:pt x="73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a:off x="5151650" y="-922675"/>
              <a:ext cx="226800" cy="96025"/>
            </a:xfrm>
            <a:custGeom>
              <a:avLst/>
              <a:gdLst/>
              <a:ahLst/>
              <a:cxnLst/>
              <a:rect l="l" t="t" r="r" b="b"/>
              <a:pathLst>
                <a:path w="9072" h="3841" extrusionOk="0">
                  <a:moveTo>
                    <a:pt x="0" y="1"/>
                  </a:moveTo>
                  <a:lnTo>
                    <a:pt x="0" y="1874"/>
                  </a:lnTo>
                  <a:lnTo>
                    <a:pt x="0" y="2078"/>
                  </a:lnTo>
                  <a:lnTo>
                    <a:pt x="38" y="2282"/>
                  </a:lnTo>
                  <a:lnTo>
                    <a:pt x="75" y="2468"/>
                  </a:lnTo>
                  <a:lnTo>
                    <a:pt x="149" y="2653"/>
                  </a:lnTo>
                  <a:lnTo>
                    <a:pt x="223" y="2820"/>
                  </a:lnTo>
                  <a:lnTo>
                    <a:pt x="334" y="2987"/>
                  </a:lnTo>
                  <a:lnTo>
                    <a:pt x="446" y="3136"/>
                  </a:lnTo>
                  <a:lnTo>
                    <a:pt x="576" y="3266"/>
                  </a:lnTo>
                  <a:lnTo>
                    <a:pt x="705" y="3395"/>
                  </a:lnTo>
                  <a:lnTo>
                    <a:pt x="854" y="3507"/>
                  </a:lnTo>
                  <a:lnTo>
                    <a:pt x="1021" y="3618"/>
                  </a:lnTo>
                  <a:lnTo>
                    <a:pt x="1188" y="3692"/>
                  </a:lnTo>
                  <a:lnTo>
                    <a:pt x="1373" y="3766"/>
                  </a:lnTo>
                  <a:lnTo>
                    <a:pt x="1559" y="3804"/>
                  </a:lnTo>
                  <a:lnTo>
                    <a:pt x="1763" y="3841"/>
                  </a:lnTo>
                  <a:lnTo>
                    <a:pt x="7309" y="3841"/>
                  </a:lnTo>
                  <a:lnTo>
                    <a:pt x="7514" y="3804"/>
                  </a:lnTo>
                  <a:lnTo>
                    <a:pt x="7699" y="3766"/>
                  </a:lnTo>
                  <a:lnTo>
                    <a:pt x="7885" y="3692"/>
                  </a:lnTo>
                  <a:lnTo>
                    <a:pt x="8052" y="3618"/>
                  </a:lnTo>
                  <a:lnTo>
                    <a:pt x="8218" y="3507"/>
                  </a:lnTo>
                  <a:lnTo>
                    <a:pt x="8367" y="3395"/>
                  </a:lnTo>
                  <a:lnTo>
                    <a:pt x="8497" y="3266"/>
                  </a:lnTo>
                  <a:lnTo>
                    <a:pt x="8627" y="3136"/>
                  </a:lnTo>
                  <a:lnTo>
                    <a:pt x="8738" y="2987"/>
                  </a:lnTo>
                  <a:lnTo>
                    <a:pt x="8831" y="2820"/>
                  </a:lnTo>
                  <a:lnTo>
                    <a:pt x="8923" y="2653"/>
                  </a:lnTo>
                  <a:lnTo>
                    <a:pt x="8998" y="2468"/>
                  </a:lnTo>
                  <a:lnTo>
                    <a:pt x="9035" y="2282"/>
                  </a:lnTo>
                  <a:lnTo>
                    <a:pt x="9072" y="2078"/>
                  </a:lnTo>
                  <a:lnTo>
                    <a:pt x="9072" y="1874"/>
                  </a:lnTo>
                  <a:lnTo>
                    <a:pt x="9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a:off x="5842675" y="-722325"/>
              <a:ext cx="234225" cy="230050"/>
            </a:xfrm>
            <a:custGeom>
              <a:avLst/>
              <a:gdLst/>
              <a:ahLst/>
              <a:cxnLst/>
              <a:rect l="l" t="t" r="r" b="b"/>
              <a:pathLst>
                <a:path w="9369" h="9202" extrusionOk="0">
                  <a:moveTo>
                    <a:pt x="1466" y="1"/>
                  </a:moveTo>
                  <a:lnTo>
                    <a:pt x="0" y="9202"/>
                  </a:lnTo>
                  <a:lnTo>
                    <a:pt x="6641" y="9202"/>
                  </a:lnTo>
                  <a:lnTo>
                    <a:pt x="6845" y="9183"/>
                  </a:lnTo>
                  <a:lnTo>
                    <a:pt x="7049" y="9146"/>
                  </a:lnTo>
                  <a:lnTo>
                    <a:pt x="7216" y="9072"/>
                  </a:lnTo>
                  <a:lnTo>
                    <a:pt x="7383" y="8961"/>
                  </a:lnTo>
                  <a:lnTo>
                    <a:pt x="7513" y="8849"/>
                  </a:lnTo>
                  <a:lnTo>
                    <a:pt x="7643" y="8719"/>
                  </a:lnTo>
                  <a:lnTo>
                    <a:pt x="7754" y="8590"/>
                  </a:lnTo>
                  <a:lnTo>
                    <a:pt x="7847" y="8441"/>
                  </a:lnTo>
                  <a:lnTo>
                    <a:pt x="7921" y="8274"/>
                  </a:lnTo>
                  <a:lnTo>
                    <a:pt x="7996" y="8126"/>
                  </a:lnTo>
                  <a:lnTo>
                    <a:pt x="8088" y="7848"/>
                  </a:lnTo>
                  <a:lnTo>
                    <a:pt x="8144" y="7606"/>
                  </a:lnTo>
                  <a:lnTo>
                    <a:pt x="8181" y="7458"/>
                  </a:lnTo>
                  <a:lnTo>
                    <a:pt x="8181" y="7402"/>
                  </a:lnTo>
                  <a:lnTo>
                    <a:pt x="9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a:off x="5427125" y="-722325"/>
              <a:ext cx="220775" cy="230050"/>
            </a:xfrm>
            <a:custGeom>
              <a:avLst/>
              <a:gdLst/>
              <a:ahLst/>
              <a:cxnLst/>
              <a:rect l="l" t="t" r="r" b="b"/>
              <a:pathLst>
                <a:path w="8831" h="9202" extrusionOk="0">
                  <a:moveTo>
                    <a:pt x="1448" y="1"/>
                  </a:moveTo>
                  <a:lnTo>
                    <a:pt x="1" y="9202"/>
                  </a:lnTo>
                  <a:lnTo>
                    <a:pt x="6623" y="9202"/>
                  </a:lnTo>
                  <a:lnTo>
                    <a:pt x="6846" y="9183"/>
                  </a:lnTo>
                  <a:lnTo>
                    <a:pt x="7031" y="9146"/>
                  </a:lnTo>
                  <a:lnTo>
                    <a:pt x="7217" y="9072"/>
                  </a:lnTo>
                  <a:lnTo>
                    <a:pt x="7365" y="8961"/>
                  </a:lnTo>
                  <a:lnTo>
                    <a:pt x="7514" y="8849"/>
                  </a:lnTo>
                  <a:lnTo>
                    <a:pt x="7625" y="8719"/>
                  </a:lnTo>
                  <a:lnTo>
                    <a:pt x="7736" y="8590"/>
                  </a:lnTo>
                  <a:lnTo>
                    <a:pt x="7829" y="8441"/>
                  </a:lnTo>
                  <a:lnTo>
                    <a:pt x="7903" y="8274"/>
                  </a:lnTo>
                  <a:lnTo>
                    <a:pt x="7977" y="8126"/>
                  </a:lnTo>
                  <a:lnTo>
                    <a:pt x="8070" y="7848"/>
                  </a:lnTo>
                  <a:lnTo>
                    <a:pt x="8144" y="7606"/>
                  </a:lnTo>
                  <a:lnTo>
                    <a:pt x="8163" y="7458"/>
                  </a:lnTo>
                  <a:lnTo>
                    <a:pt x="8182" y="7402"/>
                  </a:lnTo>
                  <a:lnTo>
                    <a:pt x="8831" y="3154"/>
                  </a:lnTo>
                  <a:lnTo>
                    <a:pt x="14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a:off x="5446150" y="-722325"/>
              <a:ext cx="201750" cy="182750"/>
            </a:xfrm>
            <a:custGeom>
              <a:avLst/>
              <a:gdLst/>
              <a:ahLst/>
              <a:cxnLst/>
              <a:rect l="l" t="t" r="r" b="b"/>
              <a:pathLst>
                <a:path w="8070" h="7310" extrusionOk="0">
                  <a:moveTo>
                    <a:pt x="687" y="1"/>
                  </a:moveTo>
                  <a:lnTo>
                    <a:pt x="0" y="4323"/>
                  </a:lnTo>
                  <a:lnTo>
                    <a:pt x="854" y="4824"/>
                  </a:lnTo>
                  <a:lnTo>
                    <a:pt x="1744" y="5288"/>
                  </a:lnTo>
                  <a:lnTo>
                    <a:pt x="2634" y="5733"/>
                  </a:lnTo>
                  <a:lnTo>
                    <a:pt x="3562" y="6122"/>
                  </a:lnTo>
                  <a:lnTo>
                    <a:pt x="4508" y="6475"/>
                  </a:lnTo>
                  <a:lnTo>
                    <a:pt x="5454" y="6790"/>
                  </a:lnTo>
                  <a:lnTo>
                    <a:pt x="6437" y="7068"/>
                  </a:lnTo>
                  <a:lnTo>
                    <a:pt x="7439" y="7310"/>
                  </a:lnTo>
                  <a:lnTo>
                    <a:pt x="8070" y="3154"/>
                  </a:lnTo>
                  <a:lnTo>
                    <a:pt x="68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a:off x="5848700" y="-722325"/>
              <a:ext cx="228200" cy="191575"/>
            </a:xfrm>
            <a:custGeom>
              <a:avLst/>
              <a:gdLst/>
              <a:ahLst/>
              <a:cxnLst/>
              <a:rect l="l" t="t" r="r" b="b"/>
              <a:pathLst>
                <a:path w="9128" h="7663" extrusionOk="0">
                  <a:moveTo>
                    <a:pt x="1225" y="1"/>
                  </a:moveTo>
                  <a:lnTo>
                    <a:pt x="0" y="7662"/>
                  </a:lnTo>
                  <a:lnTo>
                    <a:pt x="0" y="7662"/>
                  </a:lnTo>
                  <a:lnTo>
                    <a:pt x="557" y="7588"/>
                  </a:lnTo>
                  <a:lnTo>
                    <a:pt x="1113" y="7495"/>
                  </a:lnTo>
                  <a:lnTo>
                    <a:pt x="1670" y="7384"/>
                  </a:lnTo>
                  <a:lnTo>
                    <a:pt x="2208" y="7272"/>
                  </a:lnTo>
                  <a:lnTo>
                    <a:pt x="2746" y="7143"/>
                  </a:lnTo>
                  <a:lnTo>
                    <a:pt x="3284" y="7013"/>
                  </a:lnTo>
                  <a:lnTo>
                    <a:pt x="3803" y="6864"/>
                  </a:lnTo>
                  <a:lnTo>
                    <a:pt x="4341" y="6697"/>
                  </a:lnTo>
                  <a:lnTo>
                    <a:pt x="4861" y="6530"/>
                  </a:lnTo>
                  <a:lnTo>
                    <a:pt x="5361" y="6345"/>
                  </a:lnTo>
                  <a:lnTo>
                    <a:pt x="5881" y="6141"/>
                  </a:lnTo>
                  <a:lnTo>
                    <a:pt x="6382" y="5937"/>
                  </a:lnTo>
                  <a:lnTo>
                    <a:pt x="6883" y="5714"/>
                  </a:lnTo>
                  <a:lnTo>
                    <a:pt x="7365" y="5473"/>
                  </a:lnTo>
                  <a:lnTo>
                    <a:pt x="7847" y="5232"/>
                  </a:lnTo>
                  <a:lnTo>
                    <a:pt x="8330" y="4991"/>
                  </a:lnTo>
                  <a:lnTo>
                    <a:pt x="912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a:off x="5264800" y="-1435150"/>
              <a:ext cx="1002250" cy="860800"/>
            </a:xfrm>
            <a:custGeom>
              <a:avLst/>
              <a:gdLst/>
              <a:ahLst/>
              <a:cxnLst/>
              <a:rect l="l" t="t" r="r" b="b"/>
              <a:pathLst>
                <a:path w="40090" h="34432" extrusionOk="0">
                  <a:moveTo>
                    <a:pt x="19535" y="1"/>
                  </a:moveTo>
                  <a:lnTo>
                    <a:pt x="19015" y="20"/>
                  </a:lnTo>
                  <a:lnTo>
                    <a:pt x="17995" y="94"/>
                  </a:lnTo>
                  <a:lnTo>
                    <a:pt x="16993" y="186"/>
                  </a:lnTo>
                  <a:lnTo>
                    <a:pt x="16010" y="353"/>
                  </a:lnTo>
                  <a:lnTo>
                    <a:pt x="15046" y="539"/>
                  </a:lnTo>
                  <a:lnTo>
                    <a:pt x="14099" y="762"/>
                  </a:lnTo>
                  <a:lnTo>
                    <a:pt x="13153" y="1040"/>
                  </a:lnTo>
                  <a:lnTo>
                    <a:pt x="12244" y="1355"/>
                  </a:lnTo>
                  <a:lnTo>
                    <a:pt x="11354" y="1689"/>
                  </a:lnTo>
                  <a:lnTo>
                    <a:pt x="10501" y="2079"/>
                  </a:lnTo>
                  <a:lnTo>
                    <a:pt x="9666" y="2487"/>
                  </a:lnTo>
                  <a:lnTo>
                    <a:pt x="8850" y="2932"/>
                  </a:lnTo>
                  <a:lnTo>
                    <a:pt x="8052" y="3414"/>
                  </a:lnTo>
                  <a:lnTo>
                    <a:pt x="7310" y="3934"/>
                  </a:lnTo>
                  <a:lnTo>
                    <a:pt x="6568" y="4472"/>
                  </a:lnTo>
                  <a:lnTo>
                    <a:pt x="5881" y="5047"/>
                  </a:lnTo>
                  <a:lnTo>
                    <a:pt x="5214" y="5640"/>
                  </a:lnTo>
                  <a:lnTo>
                    <a:pt x="4583" y="6253"/>
                  </a:lnTo>
                  <a:lnTo>
                    <a:pt x="3989" y="6902"/>
                  </a:lnTo>
                  <a:lnTo>
                    <a:pt x="3433" y="7588"/>
                  </a:lnTo>
                  <a:lnTo>
                    <a:pt x="2913" y="8275"/>
                  </a:lnTo>
                  <a:lnTo>
                    <a:pt x="2672" y="8646"/>
                  </a:lnTo>
                  <a:lnTo>
                    <a:pt x="2431" y="8998"/>
                  </a:lnTo>
                  <a:lnTo>
                    <a:pt x="2208" y="9369"/>
                  </a:lnTo>
                  <a:lnTo>
                    <a:pt x="1986" y="9740"/>
                  </a:lnTo>
                  <a:lnTo>
                    <a:pt x="1782" y="10130"/>
                  </a:lnTo>
                  <a:lnTo>
                    <a:pt x="1578" y="10501"/>
                  </a:lnTo>
                  <a:lnTo>
                    <a:pt x="1392" y="10890"/>
                  </a:lnTo>
                  <a:lnTo>
                    <a:pt x="1225" y="11298"/>
                  </a:lnTo>
                  <a:lnTo>
                    <a:pt x="1058" y="11688"/>
                  </a:lnTo>
                  <a:lnTo>
                    <a:pt x="910" y="12096"/>
                  </a:lnTo>
                  <a:lnTo>
                    <a:pt x="761" y="12504"/>
                  </a:lnTo>
                  <a:lnTo>
                    <a:pt x="632" y="12912"/>
                  </a:lnTo>
                  <a:lnTo>
                    <a:pt x="520" y="13320"/>
                  </a:lnTo>
                  <a:lnTo>
                    <a:pt x="409" y="13747"/>
                  </a:lnTo>
                  <a:lnTo>
                    <a:pt x="316" y="14155"/>
                  </a:lnTo>
                  <a:lnTo>
                    <a:pt x="242" y="14582"/>
                  </a:lnTo>
                  <a:lnTo>
                    <a:pt x="168" y="15009"/>
                  </a:lnTo>
                  <a:lnTo>
                    <a:pt x="112" y="15454"/>
                  </a:lnTo>
                  <a:lnTo>
                    <a:pt x="75" y="15880"/>
                  </a:lnTo>
                  <a:lnTo>
                    <a:pt x="38" y="16326"/>
                  </a:lnTo>
                  <a:lnTo>
                    <a:pt x="19" y="16771"/>
                  </a:lnTo>
                  <a:lnTo>
                    <a:pt x="1" y="17216"/>
                  </a:lnTo>
                  <a:lnTo>
                    <a:pt x="19" y="17661"/>
                  </a:lnTo>
                  <a:lnTo>
                    <a:pt x="38" y="18088"/>
                  </a:lnTo>
                  <a:lnTo>
                    <a:pt x="75" y="18533"/>
                  </a:lnTo>
                  <a:lnTo>
                    <a:pt x="112" y="18978"/>
                  </a:lnTo>
                  <a:lnTo>
                    <a:pt x="168" y="19405"/>
                  </a:lnTo>
                  <a:lnTo>
                    <a:pt x="242" y="19832"/>
                  </a:lnTo>
                  <a:lnTo>
                    <a:pt x="316" y="20258"/>
                  </a:lnTo>
                  <a:lnTo>
                    <a:pt x="409" y="20685"/>
                  </a:lnTo>
                  <a:lnTo>
                    <a:pt x="520" y="21093"/>
                  </a:lnTo>
                  <a:lnTo>
                    <a:pt x="632" y="21520"/>
                  </a:lnTo>
                  <a:lnTo>
                    <a:pt x="761" y="21928"/>
                  </a:lnTo>
                  <a:lnTo>
                    <a:pt x="910" y="22336"/>
                  </a:lnTo>
                  <a:lnTo>
                    <a:pt x="1058" y="22726"/>
                  </a:lnTo>
                  <a:lnTo>
                    <a:pt x="1225" y="23134"/>
                  </a:lnTo>
                  <a:lnTo>
                    <a:pt x="1392" y="23523"/>
                  </a:lnTo>
                  <a:lnTo>
                    <a:pt x="1578" y="23913"/>
                  </a:lnTo>
                  <a:lnTo>
                    <a:pt x="1782" y="24284"/>
                  </a:lnTo>
                  <a:lnTo>
                    <a:pt x="1986" y="24674"/>
                  </a:lnTo>
                  <a:lnTo>
                    <a:pt x="2208" y="25045"/>
                  </a:lnTo>
                  <a:lnTo>
                    <a:pt x="2431" y="25416"/>
                  </a:lnTo>
                  <a:lnTo>
                    <a:pt x="2672" y="25768"/>
                  </a:lnTo>
                  <a:lnTo>
                    <a:pt x="2913" y="26139"/>
                  </a:lnTo>
                  <a:lnTo>
                    <a:pt x="3433" y="26825"/>
                  </a:lnTo>
                  <a:lnTo>
                    <a:pt x="3989" y="27512"/>
                  </a:lnTo>
                  <a:lnTo>
                    <a:pt x="4583" y="28161"/>
                  </a:lnTo>
                  <a:lnTo>
                    <a:pt x="5214" y="28792"/>
                  </a:lnTo>
                  <a:lnTo>
                    <a:pt x="5881" y="29385"/>
                  </a:lnTo>
                  <a:lnTo>
                    <a:pt x="6568" y="29942"/>
                  </a:lnTo>
                  <a:lnTo>
                    <a:pt x="7310" y="30499"/>
                  </a:lnTo>
                  <a:lnTo>
                    <a:pt x="8052" y="30999"/>
                  </a:lnTo>
                  <a:lnTo>
                    <a:pt x="8850" y="31482"/>
                  </a:lnTo>
                  <a:lnTo>
                    <a:pt x="9666" y="31927"/>
                  </a:lnTo>
                  <a:lnTo>
                    <a:pt x="10501" y="32354"/>
                  </a:lnTo>
                  <a:lnTo>
                    <a:pt x="11354" y="32725"/>
                  </a:lnTo>
                  <a:lnTo>
                    <a:pt x="12244" y="33077"/>
                  </a:lnTo>
                  <a:lnTo>
                    <a:pt x="13153" y="33374"/>
                  </a:lnTo>
                  <a:lnTo>
                    <a:pt x="14099" y="33652"/>
                  </a:lnTo>
                  <a:lnTo>
                    <a:pt x="15046" y="33875"/>
                  </a:lnTo>
                  <a:lnTo>
                    <a:pt x="16010" y="34079"/>
                  </a:lnTo>
                  <a:lnTo>
                    <a:pt x="16993" y="34227"/>
                  </a:lnTo>
                  <a:lnTo>
                    <a:pt x="17995" y="34339"/>
                  </a:lnTo>
                  <a:lnTo>
                    <a:pt x="19015" y="34394"/>
                  </a:lnTo>
                  <a:lnTo>
                    <a:pt x="19535" y="34413"/>
                  </a:lnTo>
                  <a:lnTo>
                    <a:pt x="20054" y="34431"/>
                  </a:lnTo>
                  <a:lnTo>
                    <a:pt x="20574" y="34413"/>
                  </a:lnTo>
                  <a:lnTo>
                    <a:pt x="21075" y="34394"/>
                  </a:lnTo>
                  <a:lnTo>
                    <a:pt x="22095" y="34339"/>
                  </a:lnTo>
                  <a:lnTo>
                    <a:pt x="23097" y="34227"/>
                  </a:lnTo>
                  <a:lnTo>
                    <a:pt x="24098" y="34079"/>
                  </a:lnTo>
                  <a:lnTo>
                    <a:pt x="25063" y="33875"/>
                  </a:lnTo>
                  <a:lnTo>
                    <a:pt x="26009" y="33652"/>
                  </a:lnTo>
                  <a:lnTo>
                    <a:pt x="26937" y="33374"/>
                  </a:lnTo>
                  <a:lnTo>
                    <a:pt x="27846" y="33077"/>
                  </a:lnTo>
                  <a:lnTo>
                    <a:pt x="28736" y="32725"/>
                  </a:lnTo>
                  <a:lnTo>
                    <a:pt x="29608" y="32354"/>
                  </a:lnTo>
                  <a:lnTo>
                    <a:pt x="30443" y="31927"/>
                  </a:lnTo>
                  <a:lnTo>
                    <a:pt x="31259" y="31482"/>
                  </a:lnTo>
                  <a:lnTo>
                    <a:pt x="32038" y="30999"/>
                  </a:lnTo>
                  <a:lnTo>
                    <a:pt x="32799" y="30499"/>
                  </a:lnTo>
                  <a:lnTo>
                    <a:pt x="33522" y="29942"/>
                  </a:lnTo>
                  <a:lnTo>
                    <a:pt x="34227" y="29385"/>
                  </a:lnTo>
                  <a:lnTo>
                    <a:pt x="34895" y="28792"/>
                  </a:lnTo>
                  <a:lnTo>
                    <a:pt x="35507" y="28161"/>
                  </a:lnTo>
                  <a:lnTo>
                    <a:pt x="36119" y="27512"/>
                  </a:lnTo>
                  <a:lnTo>
                    <a:pt x="36676" y="26825"/>
                  </a:lnTo>
                  <a:lnTo>
                    <a:pt x="37195" y="26139"/>
                  </a:lnTo>
                  <a:lnTo>
                    <a:pt x="37436" y="25768"/>
                  </a:lnTo>
                  <a:lnTo>
                    <a:pt x="37677" y="25416"/>
                  </a:lnTo>
                  <a:lnTo>
                    <a:pt x="37900" y="25045"/>
                  </a:lnTo>
                  <a:lnTo>
                    <a:pt x="38123" y="24674"/>
                  </a:lnTo>
                  <a:lnTo>
                    <a:pt x="38327" y="24284"/>
                  </a:lnTo>
                  <a:lnTo>
                    <a:pt x="38512" y="23913"/>
                  </a:lnTo>
                  <a:lnTo>
                    <a:pt x="38698" y="23523"/>
                  </a:lnTo>
                  <a:lnTo>
                    <a:pt x="38883" y="23134"/>
                  </a:lnTo>
                  <a:lnTo>
                    <a:pt x="39032" y="22726"/>
                  </a:lnTo>
                  <a:lnTo>
                    <a:pt x="39199" y="22336"/>
                  </a:lnTo>
                  <a:lnTo>
                    <a:pt x="39329" y="21928"/>
                  </a:lnTo>
                  <a:lnTo>
                    <a:pt x="39458" y="21520"/>
                  </a:lnTo>
                  <a:lnTo>
                    <a:pt x="39588" y="21093"/>
                  </a:lnTo>
                  <a:lnTo>
                    <a:pt x="39681" y="20685"/>
                  </a:lnTo>
                  <a:lnTo>
                    <a:pt x="39774" y="20258"/>
                  </a:lnTo>
                  <a:lnTo>
                    <a:pt x="39866" y="19832"/>
                  </a:lnTo>
                  <a:lnTo>
                    <a:pt x="39941" y="19405"/>
                  </a:lnTo>
                  <a:lnTo>
                    <a:pt x="39996" y="18978"/>
                  </a:lnTo>
                  <a:lnTo>
                    <a:pt x="40033" y="18533"/>
                  </a:lnTo>
                  <a:lnTo>
                    <a:pt x="40071" y="18088"/>
                  </a:lnTo>
                  <a:lnTo>
                    <a:pt x="40089" y="17661"/>
                  </a:lnTo>
                  <a:lnTo>
                    <a:pt x="40089" y="17216"/>
                  </a:lnTo>
                  <a:lnTo>
                    <a:pt x="40089" y="16771"/>
                  </a:lnTo>
                  <a:lnTo>
                    <a:pt x="40071" y="16326"/>
                  </a:lnTo>
                  <a:lnTo>
                    <a:pt x="40033" y="15880"/>
                  </a:lnTo>
                  <a:lnTo>
                    <a:pt x="39996" y="15454"/>
                  </a:lnTo>
                  <a:lnTo>
                    <a:pt x="39941" y="15009"/>
                  </a:lnTo>
                  <a:lnTo>
                    <a:pt x="39866" y="14582"/>
                  </a:lnTo>
                  <a:lnTo>
                    <a:pt x="39774" y="14155"/>
                  </a:lnTo>
                  <a:lnTo>
                    <a:pt x="39681" y="13747"/>
                  </a:lnTo>
                  <a:lnTo>
                    <a:pt x="39588" y="13320"/>
                  </a:lnTo>
                  <a:lnTo>
                    <a:pt x="39458" y="12912"/>
                  </a:lnTo>
                  <a:lnTo>
                    <a:pt x="39329" y="12504"/>
                  </a:lnTo>
                  <a:lnTo>
                    <a:pt x="39199" y="12096"/>
                  </a:lnTo>
                  <a:lnTo>
                    <a:pt x="39032" y="11688"/>
                  </a:lnTo>
                  <a:lnTo>
                    <a:pt x="38883" y="11298"/>
                  </a:lnTo>
                  <a:lnTo>
                    <a:pt x="38698" y="10890"/>
                  </a:lnTo>
                  <a:lnTo>
                    <a:pt x="38512" y="10501"/>
                  </a:lnTo>
                  <a:lnTo>
                    <a:pt x="38327" y="10130"/>
                  </a:lnTo>
                  <a:lnTo>
                    <a:pt x="38123" y="9740"/>
                  </a:lnTo>
                  <a:lnTo>
                    <a:pt x="37900" y="9369"/>
                  </a:lnTo>
                  <a:lnTo>
                    <a:pt x="37677" y="8998"/>
                  </a:lnTo>
                  <a:lnTo>
                    <a:pt x="37436" y="8646"/>
                  </a:lnTo>
                  <a:lnTo>
                    <a:pt x="37195" y="8275"/>
                  </a:lnTo>
                  <a:lnTo>
                    <a:pt x="36676" y="7588"/>
                  </a:lnTo>
                  <a:lnTo>
                    <a:pt x="36119" y="6902"/>
                  </a:lnTo>
                  <a:lnTo>
                    <a:pt x="35507" y="6253"/>
                  </a:lnTo>
                  <a:lnTo>
                    <a:pt x="34895" y="5640"/>
                  </a:lnTo>
                  <a:lnTo>
                    <a:pt x="34227" y="5047"/>
                  </a:lnTo>
                  <a:lnTo>
                    <a:pt x="33522" y="4472"/>
                  </a:lnTo>
                  <a:lnTo>
                    <a:pt x="32799" y="3934"/>
                  </a:lnTo>
                  <a:lnTo>
                    <a:pt x="32038" y="3414"/>
                  </a:lnTo>
                  <a:lnTo>
                    <a:pt x="31259" y="2932"/>
                  </a:lnTo>
                  <a:lnTo>
                    <a:pt x="30443" y="2487"/>
                  </a:lnTo>
                  <a:lnTo>
                    <a:pt x="29608" y="2079"/>
                  </a:lnTo>
                  <a:lnTo>
                    <a:pt x="28736" y="1689"/>
                  </a:lnTo>
                  <a:lnTo>
                    <a:pt x="27846" y="1355"/>
                  </a:lnTo>
                  <a:lnTo>
                    <a:pt x="26937" y="1040"/>
                  </a:lnTo>
                  <a:lnTo>
                    <a:pt x="26009" y="762"/>
                  </a:lnTo>
                  <a:lnTo>
                    <a:pt x="25063" y="539"/>
                  </a:lnTo>
                  <a:lnTo>
                    <a:pt x="24098" y="353"/>
                  </a:lnTo>
                  <a:lnTo>
                    <a:pt x="23097" y="186"/>
                  </a:lnTo>
                  <a:lnTo>
                    <a:pt x="22095" y="94"/>
                  </a:lnTo>
                  <a:lnTo>
                    <a:pt x="21075" y="20"/>
                  </a:lnTo>
                  <a:lnTo>
                    <a:pt x="20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a:off x="5633975" y="-1405925"/>
              <a:ext cx="286175" cy="56600"/>
            </a:xfrm>
            <a:custGeom>
              <a:avLst/>
              <a:gdLst/>
              <a:ahLst/>
              <a:cxnLst/>
              <a:rect l="l" t="t" r="r" b="b"/>
              <a:pathLst>
                <a:path w="11447" h="2264" extrusionOk="0">
                  <a:moveTo>
                    <a:pt x="5287" y="1"/>
                  </a:moveTo>
                  <a:lnTo>
                    <a:pt x="4694" y="19"/>
                  </a:lnTo>
                  <a:lnTo>
                    <a:pt x="4100" y="38"/>
                  </a:lnTo>
                  <a:lnTo>
                    <a:pt x="3525" y="75"/>
                  </a:lnTo>
                  <a:lnTo>
                    <a:pt x="2931" y="131"/>
                  </a:lnTo>
                  <a:lnTo>
                    <a:pt x="2356" y="205"/>
                  </a:lnTo>
                  <a:lnTo>
                    <a:pt x="1763" y="279"/>
                  </a:lnTo>
                  <a:lnTo>
                    <a:pt x="1188" y="390"/>
                  </a:lnTo>
                  <a:lnTo>
                    <a:pt x="631" y="502"/>
                  </a:lnTo>
                  <a:lnTo>
                    <a:pt x="483" y="557"/>
                  </a:lnTo>
                  <a:lnTo>
                    <a:pt x="334" y="631"/>
                  </a:lnTo>
                  <a:lnTo>
                    <a:pt x="223" y="724"/>
                  </a:lnTo>
                  <a:lnTo>
                    <a:pt x="130" y="854"/>
                  </a:lnTo>
                  <a:lnTo>
                    <a:pt x="56" y="984"/>
                  </a:lnTo>
                  <a:lnTo>
                    <a:pt x="19" y="1132"/>
                  </a:lnTo>
                  <a:lnTo>
                    <a:pt x="0" y="1281"/>
                  </a:lnTo>
                  <a:lnTo>
                    <a:pt x="19" y="1429"/>
                  </a:lnTo>
                  <a:lnTo>
                    <a:pt x="74" y="1596"/>
                  </a:lnTo>
                  <a:lnTo>
                    <a:pt x="149" y="1726"/>
                  </a:lnTo>
                  <a:lnTo>
                    <a:pt x="241" y="1837"/>
                  </a:lnTo>
                  <a:lnTo>
                    <a:pt x="371" y="1930"/>
                  </a:lnTo>
                  <a:lnTo>
                    <a:pt x="501" y="2004"/>
                  </a:lnTo>
                  <a:lnTo>
                    <a:pt x="650" y="2041"/>
                  </a:lnTo>
                  <a:lnTo>
                    <a:pt x="798" y="2060"/>
                  </a:lnTo>
                  <a:lnTo>
                    <a:pt x="965" y="2041"/>
                  </a:lnTo>
                  <a:lnTo>
                    <a:pt x="1484" y="1930"/>
                  </a:lnTo>
                  <a:lnTo>
                    <a:pt x="2022" y="1837"/>
                  </a:lnTo>
                  <a:lnTo>
                    <a:pt x="2560" y="1763"/>
                  </a:lnTo>
                  <a:lnTo>
                    <a:pt x="3098" y="1689"/>
                  </a:lnTo>
                  <a:lnTo>
                    <a:pt x="3636" y="1652"/>
                  </a:lnTo>
                  <a:lnTo>
                    <a:pt x="4193" y="1615"/>
                  </a:lnTo>
                  <a:lnTo>
                    <a:pt x="4731" y="1596"/>
                  </a:lnTo>
                  <a:lnTo>
                    <a:pt x="5287" y="1577"/>
                  </a:lnTo>
                  <a:lnTo>
                    <a:pt x="5937" y="1596"/>
                  </a:lnTo>
                  <a:lnTo>
                    <a:pt x="6604" y="1615"/>
                  </a:lnTo>
                  <a:lnTo>
                    <a:pt x="7254" y="1670"/>
                  </a:lnTo>
                  <a:lnTo>
                    <a:pt x="7903" y="1744"/>
                  </a:lnTo>
                  <a:lnTo>
                    <a:pt x="8552" y="1837"/>
                  </a:lnTo>
                  <a:lnTo>
                    <a:pt x="9183" y="1949"/>
                  </a:lnTo>
                  <a:lnTo>
                    <a:pt x="9832" y="2097"/>
                  </a:lnTo>
                  <a:lnTo>
                    <a:pt x="10444" y="2245"/>
                  </a:lnTo>
                  <a:lnTo>
                    <a:pt x="10556" y="2264"/>
                  </a:lnTo>
                  <a:lnTo>
                    <a:pt x="10778" y="2264"/>
                  </a:lnTo>
                  <a:lnTo>
                    <a:pt x="10908" y="2227"/>
                  </a:lnTo>
                  <a:lnTo>
                    <a:pt x="11019" y="2171"/>
                  </a:lnTo>
                  <a:lnTo>
                    <a:pt x="11131" y="2115"/>
                  </a:lnTo>
                  <a:lnTo>
                    <a:pt x="11224" y="2023"/>
                  </a:lnTo>
                  <a:lnTo>
                    <a:pt x="11298" y="1930"/>
                  </a:lnTo>
                  <a:lnTo>
                    <a:pt x="11372" y="1800"/>
                  </a:lnTo>
                  <a:lnTo>
                    <a:pt x="11409" y="1689"/>
                  </a:lnTo>
                  <a:lnTo>
                    <a:pt x="11446" y="1522"/>
                  </a:lnTo>
                  <a:lnTo>
                    <a:pt x="11428" y="1373"/>
                  </a:lnTo>
                  <a:lnTo>
                    <a:pt x="11390" y="1225"/>
                  </a:lnTo>
                  <a:lnTo>
                    <a:pt x="11335" y="1077"/>
                  </a:lnTo>
                  <a:lnTo>
                    <a:pt x="11242" y="965"/>
                  </a:lnTo>
                  <a:lnTo>
                    <a:pt x="11131" y="854"/>
                  </a:lnTo>
                  <a:lnTo>
                    <a:pt x="11001" y="780"/>
                  </a:lnTo>
                  <a:lnTo>
                    <a:pt x="10852" y="724"/>
                  </a:lnTo>
                  <a:lnTo>
                    <a:pt x="10166" y="557"/>
                  </a:lnTo>
                  <a:lnTo>
                    <a:pt x="9498" y="409"/>
                  </a:lnTo>
                  <a:lnTo>
                    <a:pt x="8793" y="279"/>
                  </a:lnTo>
                  <a:lnTo>
                    <a:pt x="8107" y="186"/>
                  </a:lnTo>
                  <a:lnTo>
                    <a:pt x="7402" y="112"/>
                  </a:lnTo>
                  <a:lnTo>
                    <a:pt x="6697" y="56"/>
                  </a:lnTo>
                  <a:lnTo>
                    <a:pt x="5992" y="19"/>
                  </a:lnTo>
                  <a:lnTo>
                    <a:pt x="528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a:off x="5636750" y="-1386900"/>
              <a:ext cx="280600" cy="37575"/>
            </a:xfrm>
            <a:custGeom>
              <a:avLst/>
              <a:gdLst/>
              <a:ahLst/>
              <a:cxnLst/>
              <a:rect l="l" t="t" r="r" b="b"/>
              <a:pathLst>
                <a:path w="11224" h="1503" extrusionOk="0">
                  <a:moveTo>
                    <a:pt x="5176" y="0"/>
                  </a:moveTo>
                  <a:lnTo>
                    <a:pt x="4583" y="19"/>
                  </a:lnTo>
                  <a:lnTo>
                    <a:pt x="3989" y="37"/>
                  </a:lnTo>
                  <a:lnTo>
                    <a:pt x="3414" y="74"/>
                  </a:lnTo>
                  <a:lnTo>
                    <a:pt x="2820" y="130"/>
                  </a:lnTo>
                  <a:lnTo>
                    <a:pt x="2245" y="204"/>
                  </a:lnTo>
                  <a:lnTo>
                    <a:pt x="1652" y="279"/>
                  </a:lnTo>
                  <a:lnTo>
                    <a:pt x="1077" y="390"/>
                  </a:lnTo>
                  <a:lnTo>
                    <a:pt x="520" y="501"/>
                  </a:lnTo>
                  <a:lnTo>
                    <a:pt x="353" y="557"/>
                  </a:lnTo>
                  <a:lnTo>
                    <a:pt x="205" y="631"/>
                  </a:lnTo>
                  <a:lnTo>
                    <a:pt x="93" y="761"/>
                  </a:lnTo>
                  <a:lnTo>
                    <a:pt x="1" y="891"/>
                  </a:lnTo>
                  <a:lnTo>
                    <a:pt x="56" y="1002"/>
                  </a:lnTo>
                  <a:lnTo>
                    <a:pt x="149" y="1076"/>
                  </a:lnTo>
                  <a:lnTo>
                    <a:pt x="242" y="1169"/>
                  </a:lnTo>
                  <a:lnTo>
                    <a:pt x="353" y="1225"/>
                  </a:lnTo>
                  <a:lnTo>
                    <a:pt x="464" y="1262"/>
                  </a:lnTo>
                  <a:lnTo>
                    <a:pt x="594" y="1299"/>
                  </a:lnTo>
                  <a:lnTo>
                    <a:pt x="724" y="1299"/>
                  </a:lnTo>
                  <a:lnTo>
                    <a:pt x="854" y="1280"/>
                  </a:lnTo>
                  <a:lnTo>
                    <a:pt x="1373" y="1169"/>
                  </a:lnTo>
                  <a:lnTo>
                    <a:pt x="1911" y="1076"/>
                  </a:lnTo>
                  <a:lnTo>
                    <a:pt x="2449" y="1002"/>
                  </a:lnTo>
                  <a:lnTo>
                    <a:pt x="2987" y="928"/>
                  </a:lnTo>
                  <a:lnTo>
                    <a:pt x="3525" y="891"/>
                  </a:lnTo>
                  <a:lnTo>
                    <a:pt x="4082" y="854"/>
                  </a:lnTo>
                  <a:lnTo>
                    <a:pt x="4620" y="835"/>
                  </a:lnTo>
                  <a:lnTo>
                    <a:pt x="5176" y="816"/>
                  </a:lnTo>
                  <a:lnTo>
                    <a:pt x="5826" y="835"/>
                  </a:lnTo>
                  <a:lnTo>
                    <a:pt x="6493" y="854"/>
                  </a:lnTo>
                  <a:lnTo>
                    <a:pt x="7143" y="909"/>
                  </a:lnTo>
                  <a:lnTo>
                    <a:pt x="7792" y="983"/>
                  </a:lnTo>
                  <a:lnTo>
                    <a:pt x="8441" y="1076"/>
                  </a:lnTo>
                  <a:lnTo>
                    <a:pt x="9072" y="1188"/>
                  </a:lnTo>
                  <a:lnTo>
                    <a:pt x="9721" y="1336"/>
                  </a:lnTo>
                  <a:lnTo>
                    <a:pt x="10333" y="1484"/>
                  </a:lnTo>
                  <a:lnTo>
                    <a:pt x="10445" y="1503"/>
                  </a:lnTo>
                  <a:lnTo>
                    <a:pt x="10649" y="1503"/>
                  </a:lnTo>
                  <a:lnTo>
                    <a:pt x="10741" y="1484"/>
                  </a:lnTo>
                  <a:lnTo>
                    <a:pt x="10853" y="1447"/>
                  </a:lnTo>
                  <a:lnTo>
                    <a:pt x="10946" y="1392"/>
                  </a:lnTo>
                  <a:lnTo>
                    <a:pt x="11020" y="1336"/>
                  </a:lnTo>
                  <a:lnTo>
                    <a:pt x="11113" y="1262"/>
                  </a:lnTo>
                  <a:lnTo>
                    <a:pt x="11168" y="1188"/>
                  </a:lnTo>
                  <a:lnTo>
                    <a:pt x="11224" y="1095"/>
                  </a:lnTo>
                  <a:lnTo>
                    <a:pt x="11150" y="965"/>
                  </a:lnTo>
                  <a:lnTo>
                    <a:pt x="11038" y="854"/>
                  </a:lnTo>
                  <a:lnTo>
                    <a:pt x="10890" y="779"/>
                  </a:lnTo>
                  <a:lnTo>
                    <a:pt x="10741" y="724"/>
                  </a:lnTo>
                  <a:lnTo>
                    <a:pt x="10055" y="557"/>
                  </a:lnTo>
                  <a:lnTo>
                    <a:pt x="9387" y="408"/>
                  </a:lnTo>
                  <a:lnTo>
                    <a:pt x="8682" y="279"/>
                  </a:lnTo>
                  <a:lnTo>
                    <a:pt x="7996" y="186"/>
                  </a:lnTo>
                  <a:lnTo>
                    <a:pt x="7291" y="112"/>
                  </a:lnTo>
                  <a:lnTo>
                    <a:pt x="6586" y="56"/>
                  </a:lnTo>
                  <a:lnTo>
                    <a:pt x="5881" y="19"/>
                  </a:lnTo>
                  <a:lnTo>
                    <a:pt x="51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a:off x="5510600" y="-1418450"/>
              <a:ext cx="116450" cy="104375"/>
            </a:xfrm>
            <a:custGeom>
              <a:avLst/>
              <a:gdLst/>
              <a:ahLst/>
              <a:cxnLst/>
              <a:rect l="l" t="t" r="r" b="b"/>
              <a:pathLst>
                <a:path w="4658" h="4175" extrusionOk="0">
                  <a:moveTo>
                    <a:pt x="4657" y="1"/>
                  </a:moveTo>
                  <a:lnTo>
                    <a:pt x="4101" y="149"/>
                  </a:lnTo>
                  <a:lnTo>
                    <a:pt x="3544" y="316"/>
                  </a:lnTo>
                  <a:lnTo>
                    <a:pt x="2987" y="483"/>
                  </a:lnTo>
                  <a:lnTo>
                    <a:pt x="2449" y="669"/>
                  </a:lnTo>
                  <a:lnTo>
                    <a:pt x="1912" y="873"/>
                  </a:lnTo>
                  <a:lnTo>
                    <a:pt x="1392" y="1077"/>
                  </a:lnTo>
                  <a:lnTo>
                    <a:pt x="873" y="1318"/>
                  </a:lnTo>
                  <a:lnTo>
                    <a:pt x="372" y="1541"/>
                  </a:lnTo>
                  <a:lnTo>
                    <a:pt x="1" y="4175"/>
                  </a:lnTo>
                  <a:lnTo>
                    <a:pt x="1" y="4175"/>
                  </a:lnTo>
                  <a:lnTo>
                    <a:pt x="168" y="4119"/>
                  </a:lnTo>
                  <a:lnTo>
                    <a:pt x="613" y="3971"/>
                  </a:lnTo>
                  <a:lnTo>
                    <a:pt x="910" y="3841"/>
                  </a:lnTo>
                  <a:lnTo>
                    <a:pt x="1244" y="3692"/>
                  </a:lnTo>
                  <a:lnTo>
                    <a:pt x="1596" y="3507"/>
                  </a:lnTo>
                  <a:lnTo>
                    <a:pt x="1986" y="3284"/>
                  </a:lnTo>
                  <a:lnTo>
                    <a:pt x="2394" y="3025"/>
                  </a:lnTo>
                  <a:lnTo>
                    <a:pt x="2783" y="2728"/>
                  </a:lnTo>
                  <a:lnTo>
                    <a:pt x="3173" y="2375"/>
                  </a:lnTo>
                  <a:lnTo>
                    <a:pt x="3358" y="2190"/>
                  </a:lnTo>
                  <a:lnTo>
                    <a:pt x="3544" y="1986"/>
                  </a:lnTo>
                  <a:lnTo>
                    <a:pt x="3729" y="1782"/>
                  </a:lnTo>
                  <a:lnTo>
                    <a:pt x="3896" y="1559"/>
                  </a:lnTo>
                  <a:lnTo>
                    <a:pt x="4045" y="1336"/>
                  </a:lnTo>
                  <a:lnTo>
                    <a:pt x="4193" y="1095"/>
                  </a:lnTo>
                  <a:lnTo>
                    <a:pt x="4342" y="836"/>
                  </a:lnTo>
                  <a:lnTo>
                    <a:pt x="4453" y="576"/>
                  </a:lnTo>
                  <a:lnTo>
                    <a:pt x="4564" y="298"/>
                  </a:lnTo>
                  <a:lnTo>
                    <a:pt x="465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a:off x="5455425" y="-1150850"/>
              <a:ext cx="769875" cy="534300"/>
            </a:xfrm>
            <a:custGeom>
              <a:avLst/>
              <a:gdLst/>
              <a:ahLst/>
              <a:cxnLst/>
              <a:rect l="l" t="t" r="r" b="b"/>
              <a:pathLst>
                <a:path w="30795" h="21372" extrusionOk="0">
                  <a:moveTo>
                    <a:pt x="29459" y="1"/>
                  </a:moveTo>
                  <a:lnTo>
                    <a:pt x="29589" y="501"/>
                  </a:lnTo>
                  <a:lnTo>
                    <a:pt x="29719" y="984"/>
                  </a:lnTo>
                  <a:lnTo>
                    <a:pt x="29811" y="1485"/>
                  </a:lnTo>
                  <a:lnTo>
                    <a:pt x="29904" y="2004"/>
                  </a:lnTo>
                  <a:lnTo>
                    <a:pt x="29978" y="2505"/>
                  </a:lnTo>
                  <a:lnTo>
                    <a:pt x="30015" y="3024"/>
                  </a:lnTo>
                  <a:lnTo>
                    <a:pt x="30052" y="3544"/>
                  </a:lnTo>
                  <a:lnTo>
                    <a:pt x="30071" y="4063"/>
                  </a:lnTo>
                  <a:lnTo>
                    <a:pt x="30052" y="4471"/>
                  </a:lnTo>
                  <a:lnTo>
                    <a:pt x="30034" y="4898"/>
                  </a:lnTo>
                  <a:lnTo>
                    <a:pt x="30015" y="5306"/>
                  </a:lnTo>
                  <a:lnTo>
                    <a:pt x="29960" y="5714"/>
                  </a:lnTo>
                  <a:lnTo>
                    <a:pt x="29904" y="6122"/>
                  </a:lnTo>
                  <a:lnTo>
                    <a:pt x="29848" y="6512"/>
                  </a:lnTo>
                  <a:lnTo>
                    <a:pt x="29756" y="6920"/>
                  </a:lnTo>
                  <a:lnTo>
                    <a:pt x="29681" y="7310"/>
                  </a:lnTo>
                  <a:lnTo>
                    <a:pt x="29570" y="7699"/>
                  </a:lnTo>
                  <a:lnTo>
                    <a:pt x="29459" y="8089"/>
                  </a:lnTo>
                  <a:lnTo>
                    <a:pt x="29329" y="8478"/>
                  </a:lnTo>
                  <a:lnTo>
                    <a:pt x="29199" y="8868"/>
                  </a:lnTo>
                  <a:lnTo>
                    <a:pt x="29051" y="9239"/>
                  </a:lnTo>
                  <a:lnTo>
                    <a:pt x="28902" y="9610"/>
                  </a:lnTo>
                  <a:lnTo>
                    <a:pt x="28735" y="9981"/>
                  </a:lnTo>
                  <a:lnTo>
                    <a:pt x="28568" y="10352"/>
                  </a:lnTo>
                  <a:lnTo>
                    <a:pt x="28179" y="11057"/>
                  </a:lnTo>
                  <a:lnTo>
                    <a:pt x="27752" y="11762"/>
                  </a:lnTo>
                  <a:lnTo>
                    <a:pt x="27288" y="12430"/>
                  </a:lnTo>
                  <a:lnTo>
                    <a:pt x="26806" y="13079"/>
                  </a:lnTo>
                  <a:lnTo>
                    <a:pt x="26268" y="13728"/>
                  </a:lnTo>
                  <a:lnTo>
                    <a:pt x="25693" y="14322"/>
                  </a:lnTo>
                  <a:lnTo>
                    <a:pt x="25099" y="14915"/>
                  </a:lnTo>
                  <a:lnTo>
                    <a:pt x="24469" y="15472"/>
                  </a:lnTo>
                  <a:lnTo>
                    <a:pt x="23801" y="16010"/>
                  </a:lnTo>
                  <a:lnTo>
                    <a:pt x="23115" y="16529"/>
                  </a:lnTo>
                  <a:lnTo>
                    <a:pt x="22391" y="16993"/>
                  </a:lnTo>
                  <a:lnTo>
                    <a:pt x="21630" y="17457"/>
                  </a:lnTo>
                  <a:lnTo>
                    <a:pt x="20870" y="17865"/>
                  </a:lnTo>
                  <a:lnTo>
                    <a:pt x="20072" y="18255"/>
                  </a:lnTo>
                  <a:lnTo>
                    <a:pt x="19237" y="18626"/>
                  </a:lnTo>
                  <a:lnTo>
                    <a:pt x="18403" y="18941"/>
                  </a:lnTo>
                  <a:lnTo>
                    <a:pt x="17531" y="19238"/>
                  </a:lnTo>
                  <a:lnTo>
                    <a:pt x="16640" y="19479"/>
                  </a:lnTo>
                  <a:lnTo>
                    <a:pt x="15731" y="19702"/>
                  </a:lnTo>
                  <a:lnTo>
                    <a:pt x="14804" y="19887"/>
                  </a:lnTo>
                  <a:lnTo>
                    <a:pt x="13876" y="20035"/>
                  </a:lnTo>
                  <a:lnTo>
                    <a:pt x="12912" y="20128"/>
                  </a:lnTo>
                  <a:lnTo>
                    <a:pt x="11947" y="20184"/>
                  </a:lnTo>
                  <a:lnTo>
                    <a:pt x="10964" y="20221"/>
                  </a:lnTo>
                  <a:lnTo>
                    <a:pt x="10203" y="20202"/>
                  </a:lnTo>
                  <a:lnTo>
                    <a:pt x="9461" y="20165"/>
                  </a:lnTo>
                  <a:lnTo>
                    <a:pt x="8701" y="20110"/>
                  </a:lnTo>
                  <a:lnTo>
                    <a:pt x="7977" y="20017"/>
                  </a:lnTo>
                  <a:lnTo>
                    <a:pt x="7254" y="19906"/>
                  </a:lnTo>
                  <a:lnTo>
                    <a:pt x="6530" y="19776"/>
                  </a:lnTo>
                  <a:lnTo>
                    <a:pt x="5825" y="19609"/>
                  </a:lnTo>
                  <a:lnTo>
                    <a:pt x="5120" y="19442"/>
                  </a:lnTo>
                  <a:lnTo>
                    <a:pt x="4434" y="19238"/>
                  </a:lnTo>
                  <a:lnTo>
                    <a:pt x="3766" y="19015"/>
                  </a:lnTo>
                  <a:lnTo>
                    <a:pt x="3098" y="18774"/>
                  </a:lnTo>
                  <a:lnTo>
                    <a:pt x="2449" y="18514"/>
                  </a:lnTo>
                  <a:lnTo>
                    <a:pt x="1818" y="18236"/>
                  </a:lnTo>
                  <a:lnTo>
                    <a:pt x="1206" y="17939"/>
                  </a:lnTo>
                  <a:lnTo>
                    <a:pt x="594" y="17605"/>
                  </a:lnTo>
                  <a:lnTo>
                    <a:pt x="0" y="17271"/>
                  </a:lnTo>
                  <a:lnTo>
                    <a:pt x="0" y="17271"/>
                  </a:lnTo>
                  <a:lnTo>
                    <a:pt x="631" y="17735"/>
                  </a:lnTo>
                  <a:lnTo>
                    <a:pt x="1280" y="18180"/>
                  </a:lnTo>
                  <a:lnTo>
                    <a:pt x="1948" y="18607"/>
                  </a:lnTo>
                  <a:lnTo>
                    <a:pt x="2653" y="18997"/>
                  </a:lnTo>
                  <a:lnTo>
                    <a:pt x="3376" y="19349"/>
                  </a:lnTo>
                  <a:lnTo>
                    <a:pt x="4119" y="19702"/>
                  </a:lnTo>
                  <a:lnTo>
                    <a:pt x="4861" y="19998"/>
                  </a:lnTo>
                  <a:lnTo>
                    <a:pt x="5640" y="20277"/>
                  </a:lnTo>
                  <a:lnTo>
                    <a:pt x="6437" y="20536"/>
                  </a:lnTo>
                  <a:lnTo>
                    <a:pt x="7254" y="20759"/>
                  </a:lnTo>
                  <a:lnTo>
                    <a:pt x="8088" y="20944"/>
                  </a:lnTo>
                  <a:lnTo>
                    <a:pt x="8923" y="21093"/>
                  </a:lnTo>
                  <a:lnTo>
                    <a:pt x="9777" y="21223"/>
                  </a:lnTo>
                  <a:lnTo>
                    <a:pt x="10648" y="21315"/>
                  </a:lnTo>
                  <a:lnTo>
                    <a:pt x="11539" y="21353"/>
                  </a:lnTo>
                  <a:lnTo>
                    <a:pt x="12429" y="21371"/>
                  </a:lnTo>
                  <a:lnTo>
                    <a:pt x="13375" y="21353"/>
                  </a:lnTo>
                  <a:lnTo>
                    <a:pt x="14303" y="21297"/>
                  </a:lnTo>
                  <a:lnTo>
                    <a:pt x="15212" y="21204"/>
                  </a:lnTo>
                  <a:lnTo>
                    <a:pt x="16121" y="21056"/>
                  </a:lnTo>
                  <a:lnTo>
                    <a:pt x="17011" y="20889"/>
                  </a:lnTo>
                  <a:lnTo>
                    <a:pt x="17883" y="20685"/>
                  </a:lnTo>
                  <a:lnTo>
                    <a:pt x="18737" y="20425"/>
                  </a:lnTo>
                  <a:lnTo>
                    <a:pt x="19571" y="20147"/>
                  </a:lnTo>
                  <a:lnTo>
                    <a:pt x="20388" y="19850"/>
                  </a:lnTo>
                  <a:lnTo>
                    <a:pt x="21167" y="19498"/>
                  </a:lnTo>
                  <a:lnTo>
                    <a:pt x="21946" y="19127"/>
                  </a:lnTo>
                  <a:lnTo>
                    <a:pt x="22688" y="18718"/>
                  </a:lnTo>
                  <a:lnTo>
                    <a:pt x="23411" y="18292"/>
                  </a:lnTo>
                  <a:lnTo>
                    <a:pt x="24098" y="17828"/>
                  </a:lnTo>
                  <a:lnTo>
                    <a:pt x="24766" y="17327"/>
                  </a:lnTo>
                  <a:lnTo>
                    <a:pt x="25415" y="16826"/>
                  </a:lnTo>
                  <a:lnTo>
                    <a:pt x="26008" y="16288"/>
                  </a:lnTo>
                  <a:lnTo>
                    <a:pt x="26602" y="15713"/>
                  </a:lnTo>
                  <a:lnTo>
                    <a:pt x="27140" y="15138"/>
                  </a:lnTo>
                  <a:lnTo>
                    <a:pt x="27659" y="14526"/>
                  </a:lnTo>
                  <a:lnTo>
                    <a:pt x="28123" y="13895"/>
                  </a:lnTo>
                  <a:lnTo>
                    <a:pt x="28568" y="13246"/>
                  </a:lnTo>
                  <a:lnTo>
                    <a:pt x="28977" y="12578"/>
                  </a:lnTo>
                  <a:lnTo>
                    <a:pt x="29348" y="11873"/>
                  </a:lnTo>
                  <a:lnTo>
                    <a:pt x="29681" y="11168"/>
                  </a:lnTo>
                  <a:lnTo>
                    <a:pt x="29960" y="10445"/>
                  </a:lnTo>
                  <a:lnTo>
                    <a:pt x="30090" y="10092"/>
                  </a:lnTo>
                  <a:lnTo>
                    <a:pt x="30219" y="9721"/>
                  </a:lnTo>
                  <a:lnTo>
                    <a:pt x="30331" y="9350"/>
                  </a:lnTo>
                  <a:lnTo>
                    <a:pt x="30424" y="8961"/>
                  </a:lnTo>
                  <a:lnTo>
                    <a:pt x="30516" y="8590"/>
                  </a:lnTo>
                  <a:lnTo>
                    <a:pt x="30590" y="8200"/>
                  </a:lnTo>
                  <a:lnTo>
                    <a:pt x="30646" y="7811"/>
                  </a:lnTo>
                  <a:lnTo>
                    <a:pt x="30702" y="7421"/>
                  </a:lnTo>
                  <a:lnTo>
                    <a:pt x="30739" y="7031"/>
                  </a:lnTo>
                  <a:lnTo>
                    <a:pt x="30776" y="6642"/>
                  </a:lnTo>
                  <a:lnTo>
                    <a:pt x="30795" y="6234"/>
                  </a:lnTo>
                  <a:lnTo>
                    <a:pt x="30795" y="5844"/>
                  </a:lnTo>
                  <a:lnTo>
                    <a:pt x="30795" y="5455"/>
                  </a:lnTo>
                  <a:lnTo>
                    <a:pt x="30776" y="5065"/>
                  </a:lnTo>
                  <a:lnTo>
                    <a:pt x="30702" y="4304"/>
                  </a:lnTo>
                  <a:lnTo>
                    <a:pt x="30590" y="3562"/>
                  </a:lnTo>
                  <a:lnTo>
                    <a:pt x="30442" y="2820"/>
                  </a:lnTo>
                  <a:lnTo>
                    <a:pt x="30257" y="2097"/>
                  </a:lnTo>
                  <a:lnTo>
                    <a:pt x="30034" y="1392"/>
                  </a:lnTo>
                  <a:lnTo>
                    <a:pt x="29756" y="687"/>
                  </a:lnTo>
                  <a:lnTo>
                    <a:pt x="29459"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a:off x="6164975" y="-1260300"/>
              <a:ext cx="343700" cy="193875"/>
            </a:xfrm>
            <a:custGeom>
              <a:avLst/>
              <a:gdLst/>
              <a:ahLst/>
              <a:cxnLst/>
              <a:rect l="l" t="t" r="r" b="b"/>
              <a:pathLst>
                <a:path w="13748" h="7755" extrusionOk="0">
                  <a:moveTo>
                    <a:pt x="5919" y="3822"/>
                  </a:moveTo>
                  <a:lnTo>
                    <a:pt x="6123" y="3952"/>
                  </a:lnTo>
                  <a:lnTo>
                    <a:pt x="6345" y="4100"/>
                  </a:lnTo>
                  <a:lnTo>
                    <a:pt x="6549" y="4267"/>
                  </a:lnTo>
                  <a:lnTo>
                    <a:pt x="6753" y="4453"/>
                  </a:lnTo>
                  <a:lnTo>
                    <a:pt x="6957" y="4675"/>
                  </a:lnTo>
                  <a:lnTo>
                    <a:pt x="7162" y="4898"/>
                  </a:lnTo>
                  <a:lnTo>
                    <a:pt x="7347" y="5158"/>
                  </a:lnTo>
                  <a:lnTo>
                    <a:pt x="7551" y="5417"/>
                  </a:lnTo>
                  <a:lnTo>
                    <a:pt x="7588" y="5473"/>
                  </a:lnTo>
                  <a:lnTo>
                    <a:pt x="7662" y="5584"/>
                  </a:lnTo>
                  <a:lnTo>
                    <a:pt x="7774" y="5770"/>
                  </a:lnTo>
                  <a:lnTo>
                    <a:pt x="7829" y="5881"/>
                  </a:lnTo>
                  <a:lnTo>
                    <a:pt x="7866" y="6011"/>
                  </a:lnTo>
                  <a:lnTo>
                    <a:pt x="7885" y="6122"/>
                  </a:lnTo>
                  <a:lnTo>
                    <a:pt x="7885" y="6234"/>
                  </a:lnTo>
                  <a:lnTo>
                    <a:pt x="7885" y="6289"/>
                  </a:lnTo>
                  <a:lnTo>
                    <a:pt x="7848" y="6364"/>
                  </a:lnTo>
                  <a:lnTo>
                    <a:pt x="7811" y="6438"/>
                  </a:lnTo>
                  <a:lnTo>
                    <a:pt x="7718" y="6531"/>
                  </a:lnTo>
                  <a:lnTo>
                    <a:pt x="7625" y="6549"/>
                  </a:lnTo>
                  <a:lnTo>
                    <a:pt x="7514" y="6568"/>
                  </a:lnTo>
                  <a:lnTo>
                    <a:pt x="7384" y="6586"/>
                  </a:lnTo>
                  <a:lnTo>
                    <a:pt x="7254" y="6549"/>
                  </a:lnTo>
                  <a:lnTo>
                    <a:pt x="7124" y="6493"/>
                  </a:lnTo>
                  <a:lnTo>
                    <a:pt x="7013" y="6401"/>
                  </a:lnTo>
                  <a:lnTo>
                    <a:pt x="6883" y="6252"/>
                  </a:lnTo>
                  <a:lnTo>
                    <a:pt x="6772" y="6067"/>
                  </a:lnTo>
                  <a:lnTo>
                    <a:pt x="6735" y="6011"/>
                  </a:lnTo>
                  <a:lnTo>
                    <a:pt x="6624" y="5826"/>
                  </a:lnTo>
                  <a:lnTo>
                    <a:pt x="6512" y="5622"/>
                  </a:lnTo>
                  <a:lnTo>
                    <a:pt x="6382" y="5343"/>
                  </a:lnTo>
                  <a:lnTo>
                    <a:pt x="6234" y="5009"/>
                  </a:lnTo>
                  <a:lnTo>
                    <a:pt x="6104" y="4638"/>
                  </a:lnTo>
                  <a:lnTo>
                    <a:pt x="5993" y="4230"/>
                  </a:lnTo>
                  <a:lnTo>
                    <a:pt x="5919" y="3822"/>
                  </a:lnTo>
                  <a:close/>
                  <a:moveTo>
                    <a:pt x="8534" y="1"/>
                  </a:moveTo>
                  <a:lnTo>
                    <a:pt x="8219" y="19"/>
                  </a:lnTo>
                  <a:lnTo>
                    <a:pt x="7904" y="56"/>
                  </a:lnTo>
                  <a:lnTo>
                    <a:pt x="7607" y="112"/>
                  </a:lnTo>
                  <a:lnTo>
                    <a:pt x="7347" y="168"/>
                  </a:lnTo>
                  <a:lnTo>
                    <a:pt x="7087" y="242"/>
                  </a:lnTo>
                  <a:lnTo>
                    <a:pt x="6698" y="372"/>
                  </a:lnTo>
                  <a:lnTo>
                    <a:pt x="6438" y="483"/>
                  </a:lnTo>
                  <a:lnTo>
                    <a:pt x="6308" y="539"/>
                  </a:lnTo>
                  <a:lnTo>
                    <a:pt x="6290" y="539"/>
                  </a:lnTo>
                  <a:lnTo>
                    <a:pt x="6030" y="706"/>
                  </a:lnTo>
                  <a:lnTo>
                    <a:pt x="5789" y="891"/>
                  </a:lnTo>
                  <a:lnTo>
                    <a:pt x="5585" y="1095"/>
                  </a:lnTo>
                  <a:lnTo>
                    <a:pt x="5381" y="1299"/>
                  </a:lnTo>
                  <a:lnTo>
                    <a:pt x="5214" y="1522"/>
                  </a:lnTo>
                  <a:lnTo>
                    <a:pt x="5065" y="1781"/>
                  </a:lnTo>
                  <a:lnTo>
                    <a:pt x="4954" y="2023"/>
                  </a:lnTo>
                  <a:lnTo>
                    <a:pt x="4843" y="2301"/>
                  </a:lnTo>
                  <a:lnTo>
                    <a:pt x="4342" y="2301"/>
                  </a:lnTo>
                  <a:lnTo>
                    <a:pt x="4119" y="2338"/>
                  </a:lnTo>
                  <a:lnTo>
                    <a:pt x="3878" y="2357"/>
                  </a:lnTo>
                  <a:lnTo>
                    <a:pt x="3655" y="2412"/>
                  </a:lnTo>
                  <a:lnTo>
                    <a:pt x="3433" y="2468"/>
                  </a:lnTo>
                  <a:lnTo>
                    <a:pt x="3025" y="2616"/>
                  </a:lnTo>
                  <a:lnTo>
                    <a:pt x="2617" y="2783"/>
                  </a:lnTo>
                  <a:lnTo>
                    <a:pt x="2227" y="2987"/>
                  </a:lnTo>
                  <a:lnTo>
                    <a:pt x="1875" y="3191"/>
                  </a:lnTo>
                  <a:lnTo>
                    <a:pt x="1541" y="3414"/>
                  </a:lnTo>
                  <a:lnTo>
                    <a:pt x="1244" y="3655"/>
                  </a:lnTo>
                  <a:lnTo>
                    <a:pt x="984" y="3878"/>
                  </a:lnTo>
                  <a:lnTo>
                    <a:pt x="743" y="4082"/>
                  </a:lnTo>
                  <a:lnTo>
                    <a:pt x="539" y="4286"/>
                  </a:lnTo>
                  <a:lnTo>
                    <a:pt x="242" y="4583"/>
                  </a:lnTo>
                  <a:lnTo>
                    <a:pt x="131" y="4713"/>
                  </a:lnTo>
                  <a:lnTo>
                    <a:pt x="57" y="4824"/>
                  </a:lnTo>
                  <a:lnTo>
                    <a:pt x="19" y="4917"/>
                  </a:lnTo>
                  <a:lnTo>
                    <a:pt x="1" y="5028"/>
                  </a:lnTo>
                  <a:lnTo>
                    <a:pt x="1" y="5158"/>
                  </a:lnTo>
                  <a:lnTo>
                    <a:pt x="19" y="5269"/>
                  </a:lnTo>
                  <a:lnTo>
                    <a:pt x="57" y="5362"/>
                  </a:lnTo>
                  <a:lnTo>
                    <a:pt x="112" y="5455"/>
                  </a:lnTo>
                  <a:lnTo>
                    <a:pt x="205" y="5547"/>
                  </a:lnTo>
                  <a:lnTo>
                    <a:pt x="298" y="5622"/>
                  </a:lnTo>
                  <a:lnTo>
                    <a:pt x="409" y="5659"/>
                  </a:lnTo>
                  <a:lnTo>
                    <a:pt x="520" y="5677"/>
                  </a:lnTo>
                  <a:lnTo>
                    <a:pt x="632" y="5677"/>
                  </a:lnTo>
                  <a:lnTo>
                    <a:pt x="743" y="5659"/>
                  </a:lnTo>
                  <a:lnTo>
                    <a:pt x="854" y="5622"/>
                  </a:lnTo>
                  <a:lnTo>
                    <a:pt x="947" y="5547"/>
                  </a:lnTo>
                  <a:lnTo>
                    <a:pt x="1040" y="5473"/>
                  </a:lnTo>
                  <a:lnTo>
                    <a:pt x="1114" y="5380"/>
                  </a:lnTo>
                  <a:lnTo>
                    <a:pt x="1337" y="5139"/>
                  </a:lnTo>
                  <a:lnTo>
                    <a:pt x="1689" y="4824"/>
                  </a:lnTo>
                  <a:lnTo>
                    <a:pt x="1912" y="4638"/>
                  </a:lnTo>
                  <a:lnTo>
                    <a:pt x="2153" y="4434"/>
                  </a:lnTo>
                  <a:lnTo>
                    <a:pt x="2413" y="4249"/>
                  </a:lnTo>
                  <a:lnTo>
                    <a:pt x="2691" y="4082"/>
                  </a:lnTo>
                  <a:lnTo>
                    <a:pt x="3006" y="3915"/>
                  </a:lnTo>
                  <a:lnTo>
                    <a:pt x="3322" y="3766"/>
                  </a:lnTo>
                  <a:lnTo>
                    <a:pt x="3655" y="3637"/>
                  </a:lnTo>
                  <a:lnTo>
                    <a:pt x="3989" y="3544"/>
                  </a:lnTo>
                  <a:lnTo>
                    <a:pt x="4342" y="3488"/>
                  </a:lnTo>
                  <a:lnTo>
                    <a:pt x="4527" y="3470"/>
                  </a:lnTo>
                  <a:lnTo>
                    <a:pt x="4694" y="3470"/>
                  </a:lnTo>
                  <a:lnTo>
                    <a:pt x="4713" y="3766"/>
                  </a:lnTo>
                  <a:lnTo>
                    <a:pt x="4750" y="4045"/>
                  </a:lnTo>
                  <a:lnTo>
                    <a:pt x="4806" y="4304"/>
                  </a:lnTo>
                  <a:lnTo>
                    <a:pt x="4861" y="4583"/>
                  </a:lnTo>
                  <a:lnTo>
                    <a:pt x="5010" y="5084"/>
                  </a:lnTo>
                  <a:lnTo>
                    <a:pt x="5177" y="5529"/>
                  </a:lnTo>
                  <a:lnTo>
                    <a:pt x="5362" y="5937"/>
                  </a:lnTo>
                  <a:lnTo>
                    <a:pt x="5511" y="6252"/>
                  </a:lnTo>
                  <a:lnTo>
                    <a:pt x="5733" y="6623"/>
                  </a:lnTo>
                  <a:lnTo>
                    <a:pt x="5807" y="6772"/>
                  </a:lnTo>
                  <a:lnTo>
                    <a:pt x="5900" y="6920"/>
                  </a:lnTo>
                  <a:lnTo>
                    <a:pt x="5993" y="7050"/>
                  </a:lnTo>
                  <a:lnTo>
                    <a:pt x="6086" y="7161"/>
                  </a:lnTo>
                  <a:lnTo>
                    <a:pt x="6308" y="7347"/>
                  </a:lnTo>
                  <a:lnTo>
                    <a:pt x="6531" y="7514"/>
                  </a:lnTo>
                  <a:lnTo>
                    <a:pt x="6753" y="7625"/>
                  </a:lnTo>
                  <a:lnTo>
                    <a:pt x="6995" y="7699"/>
                  </a:lnTo>
                  <a:lnTo>
                    <a:pt x="7217" y="7736"/>
                  </a:lnTo>
                  <a:lnTo>
                    <a:pt x="7458" y="7755"/>
                  </a:lnTo>
                  <a:lnTo>
                    <a:pt x="7681" y="7736"/>
                  </a:lnTo>
                  <a:lnTo>
                    <a:pt x="7904" y="7699"/>
                  </a:lnTo>
                  <a:lnTo>
                    <a:pt x="8108" y="7644"/>
                  </a:lnTo>
                  <a:lnTo>
                    <a:pt x="8293" y="7569"/>
                  </a:lnTo>
                  <a:lnTo>
                    <a:pt x="8349" y="7532"/>
                  </a:lnTo>
                  <a:lnTo>
                    <a:pt x="8386" y="7495"/>
                  </a:lnTo>
                  <a:lnTo>
                    <a:pt x="8534" y="7384"/>
                  </a:lnTo>
                  <a:lnTo>
                    <a:pt x="8664" y="7254"/>
                  </a:lnTo>
                  <a:lnTo>
                    <a:pt x="8775" y="7124"/>
                  </a:lnTo>
                  <a:lnTo>
                    <a:pt x="8868" y="6976"/>
                  </a:lnTo>
                  <a:lnTo>
                    <a:pt x="8942" y="6827"/>
                  </a:lnTo>
                  <a:lnTo>
                    <a:pt x="8998" y="6679"/>
                  </a:lnTo>
                  <a:lnTo>
                    <a:pt x="9035" y="6512"/>
                  </a:lnTo>
                  <a:lnTo>
                    <a:pt x="9072" y="6345"/>
                  </a:lnTo>
                  <a:lnTo>
                    <a:pt x="9072" y="6215"/>
                  </a:lnTo>
                  <a:lnTo>
                    <a:pt x="9072" y="6067"/>
                  </a:lnTo>
                  <a:lnTo>
                    <a:pt x="9035" y="5788"/>
                  </a:lnTo>
                  <a:lnTo>
                    <a:pt x="8961" y="5547"/>
                  </a:lnTo>
                  <a:lnTo>
                    <a:pt x="8868" y="5325"/>
                  </a:lnTo>
                  <a:lnTo>
                    <a:pt x="8757" y="5121"/>
                  </a:lnTo>
                  <a:lnTo>
                    <a:pt x="8664" y="4954"/>
                  </a:lnTo>
                  <a:lnTo>
                    <a:pt x="8516" y="4731"/>
                  </a:lnTo>
                  <a:lnTo>
                    <a:pt x="8219" y="4342"/>
                  </a:lnTo>
                  <a:lnTo>
                    <a:pt x="7941" y="3989"/>
                  </a:lnTo>
                  <a:lnTo>
                    <a:pt x="7625" y="3655"/>
                  </a:lnTo>
                  <a:lnTo>
                    <a:pt x="7328" y="3377"/>
                  </a:lnTo>
                  <a:lnTo>
                    <a:pt x="7013" y="3117"/>
                  </a:lnTo>
                  <a:lnTo>
                    <a:pt x="6679" y="2895"/>
                  </a:lnTo>
                  <a:lnTo>
                    <a:pt x="6345" y="2709"/>
                  </a:lnTo>
                  <a:lnTo>
                    <a:pt x="6011" y="2561"/>
                  </a:lnTo>
                  <a:lnTo>
                    <a:pt x="6067" y="2412"/>
                  </a:lnTo>
                  <a:lnTo>
                    <a:pt x="6141" y="2264"/>
                  </a:lnTo>
                  <a:lnTo>
                    <a:pt x="6234" y="2134"/>
                  </a:lnTo>
                  <a:lnTo>
                    <a:pt x="6327" y="2004"/>
                  </a:lnTo>
                  <a:lnTo>
                    <a:pt x="6457" y="1893"/>
                  </a:lnTo>
                  <a:lnTo>
                    <a:pt x="6568" y="1781"/>
                  </a:lnTo>
                  <a:lnTo>
                    <a:pt x="6716" y="1670"/>
                  </a:lnTo>
                  <a:lnTo>
                    <a:pt x="6865" y="1577"/>
                  </a:lnTo>
                  <a:lnTo>
                    <a:pt x="6976" y="1522"/>
                  </a:lnTo>
                  <a:lnTo>
                    <a:pt x="7199" y="1448"/>
                  </a:lnTo>
                  <a:lnTo>
                    <a:pt x="7514" y="1336"/>
                  </a:lnTo>
                  <a:lnTo>
                    <a:pt x="7904" y="1244"/>
                  </a:lnTo>
                  <a:lnTo>
                    <a:pt x="8126" y="1206"/>
                  </a:lnTo>
                  <a:lnTo>
                    <a:pt x="8349" y="1188"/>
                  </a:lnTo>
                  <a:lnTo>
                    <a:pt x="8608" y="1169"/>
                  </a:lnTo>
                  <a:lnTo>
                    <a:pt x="8868" y="1169"/>
                  </a:lnTo>
                  <a:lnTo>
                    <a:pt x="9128" y="1206"/>
                  </a:lnTo>
                  <a:lnTo>
                    <a:pt x="9406" y="1244"/>
                  </a:lnTo>
                  <a:lnTo>
                    <a:pt x="9666" y="1318"/>
                  </a:lnTo>
                  <a:lnTo>
                    <a:pt x="9944" y="1410"/>
                  </a:lnTo>
                  <a:lnTo>
                    <a:pt x="10167" y="1503"/>
                  </a:lnTo>
                  <a:lnTo>
                    <a:pt x="10371" y="1615"/>
                  </a:lnTo>
                  <a:lnTo>
                    <a:pt x="10575" y="1744"/>
                  </a:lnTo>
                  <a:lnTo>
                    <a:pt x="10760" y="1874"/>
                  </a:lnTo>
                  <a:lnTo>
                    <a:pt x="10946" y="2041"/>
                  </a:lnTo>
                  <a:lnTo>
                    <a:pt x="11131" y="2208"/>
                  </a:lnTo>
                  <a:lnTo>
                    <a:pt x="11317" y="2394"/>
                  </a:lnTo>
                  <a:lnTo>
                    <a:pt x="11484" y="2598"/>
                  </a:lnTo>
                  <a:lnTo>
                    <a:pt x="11651" y="2820"/>
                  </a:lnTo>
                  <a:lnTo>
                    <a:pt x="11799" y="3043"/>
                  </a:lnTo>
                  <a:lnTo>
                    <a:pt x="11948" y="3303"/>
                  </a:lnTo>
                  <a:lnTo>
                    <a:pt x="12096" y="3562"/>
                  </a:lnTo>
                  <a:lnTo>
                    <a:pt x="12226" y="3841"/>
                  </a:lnTo>
                  <a:lnTo>
                    <a:pt x="12356" y="4137"/>
                  </a:lnTo>
                  <a:lnTo>
                    <a:pt x="12486" y="4434"/>
                  </a:lnTo>
                  <a:lnTo>
                    <a:pt x="12615" y="4768"/>
                  </a:lnTo>
                  <a:lnTo>
                    <a:pt x="12653" y="4879"/>
                  </a:lnTo>
                  <a:lnTo>
                    <a:pt x="12727" y="4972"/>
                  </a:lnTo>
                  <a:lnTo>
                    <a:pt x="12801" y="5046"/>
                  </a:lnTo>
                  <a:lnTo>
                    <a:pt x="12912" y="5102"/>
                  </a:lnTo>
                  <a:lnTo>
                    <a:pt x="13005" y="5139"/>
                  </a:lnTo>
                  <a:lnTo>
                    <a:pt x="13116" y="5158"/>
                  </a:lnTo>
                  <a:lnTo>
                    <a:pt x="13246" y="5158"/>
                  </a:lnTo>
                  <a:lnTo>
                    <a:pt x="13357" y="5139"/>
                  </a:lnTo>
                  <a:lnTo>
                    <a:pt x="13469" y="5084"/>
                  </a:lnTo>
                  <a:lnTo>
                    <a:pt x="13562" y="5009"/>
                  </a:lnTo>
                  <a:lnTo>
                    <a:pt x="13636" y="4935"/>
                  </a:lnTo>
                  <a:lnTo>
                    <a:pt x="13691" y="4842"/>
                  </a:lnTo>
                  <a:lnTo>
                    <a:pt x="13729" y="4731"/>
                  </a:lnTo>
                  <a:lnTo>
                    <a:pt x="13747" y="4620"/>
                  </a:lnTo>
                  <a:lnTo>
                    <a:pt x="13747" y="4490"/>
                  </a:lnTo>
                  <a:lnTo>
                    <a:pt x="13729" y="4379"/>
                  </a:lnTo>
                  <a:lnTo>
                    <a:pt x="13580" y="3989"/>
                  </a:lnTo>
                  <a:lnTo>
                    <a:pt x="13432" y="3618"/>
                  </a:lnTo>
                  <a:lnTo>
                    <a:pt x="13265" y="3266"/>
                  </a:lnTo>
                  <a:lnTo>
                    <a:pt x="13098" y="2932"/>
                  </a:lnTo>
                  <a:lnTo>
                    <a:pt x="12931" y="2616"/>
                  </a:lnTo>
                  <a:lnTo>
                    <a:pt x="12727" y="2319"/>
                  </a:lnTo>
                  <a:lnTo>
                    <a:pt x="12541" y="2041"/>
                  </a:lnTo>
                  <a:lnTo>
                    <a:pt x="12337" y="1781"/>
                  </a:lnTo>
                  <a:lnTo>
                    <a:pt x="12115" y="1522"/>
                  </a:lnTo>
                  <a:lnTo>
                    <a:pt x="11892" y="1299"/>
                  </a:lnTo>
                  <a:lnTo>
                    <a:pt x="11669" y="1095"/>
                  </a:lnTo>
                  <a:lnTo>
                    <a:pt x="11428" y="891"/>
                  </a:lnTo>
                  <a:lnTo>
                    <a:pt x="11168" y="724"/>
                  </a:lnTo>
                  <a:lnTo>
                    <a:pt x="10909" y="557"/>
                  </a:lnTo>
                  <a:lnTo>
                    <a:pt x="10649" y="427"/>
                  </a:lnTo>
                  <a:lnTo>
                    <a:pt x="10371" y="297"/>
                  </a:lnTo>
                  <a:lnTo>
                    <a:pt x="10000" y="168"/>
                  </a:lnTo>
                  <a:lnTo>
                    <a:pt x="9610" y="75"/>
                  </a:lnTo>
                  <a:lnTo>
                    <a:pt x="9239" y="19"/>
                  </a:lnTo>
                  <a:lnTo>
                    <a:pt x="88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a:off x="5393725" y="-1210675"/>
              <a:ext cx="66825" cy="115500"/>
            </a:xfrm>
            <a:custGeom>
              <a:avLst/>
              <a:gdLst/>
              <a:ahLst/>
              <a:cxnLst/>
              <a:rect l="l" t="t" r="r" b="b"/>
              <a:pathLst>
                <a:path w="2673" h="4620" extrusionOk="0">
                  <a:moveTo>
                    <a:pt x="1188" y="1"/>
                  </a:moveTo>
                  <a:lnTo>
                    <a:pt x="1058" y="38"/>
                  </a:lnTo>
                  <a:lnTo>
                    <a:pt x="929" y="93"/>
                  </a:lnTo>
                  <a:lnTo>
                    <a:pt x="817" y="168"/>
                  </a:lnTo>
                  <a:lnTo>
                    <a:pt x="687" y="279"/>
                  </a:lnTo>
                  <a:lnTo>
                    <a:pt x="576" y="390"/>
                  </a:lnTo>
                  <a:lnTo>
                    <a:pt x="483" y="520"/>
                  </a:lnTo>
                  <a:lnTo>
                    <a:pt x="391" y="668"/>
                  </a:lnTo>
                  <a:lnTo>
                    <a:pt x="298" y="835"/>
                  </a:lnTo>
                  <a:lnTo>
                    <a:pt x="224" y="1021"/>
                  </a:lnTo>
                  <a:lnTo>
                    <a:pt x="149" y="1206"/>
                  </a:lnTo>
                  <a:lnTo>
                    <a:pt x="94" y="1410"/>
                  </a:lnTo>
                  <a:lnTo>
                    <a:pt x="57" y="1614"/>
                  </a:lnTo>
                  <a:lnTo>
                    <a:pt x="20" y="1837"/>
                  </a:lnTo>
                  <a:lnTo>
                    <a:pt x="1" y="2060"/>
                  </a:lnTo>
                  <a:lnTo>
                    <a:pt x="1" y="2301"/>
                  </a:lnTo>
                  <a:lnTo>
                    <a:pt x="1" y="2542"/>
                  </a:lnTo>
                  <a:lnTo>
                    <a:pt x="20" y="2765"/>
                  </a:lnTo>
                  <a:lnTo>
                    <a:pt x="57" y="2987"/>
                  </a:lnTo>
                  <a:lnTo>
                    <a:pt x="94" y="3210"/>
                  </a:lnTo>
                  <a:lnTo>
                    <a:pt x="149" y="3395"/>
                  </a:lnTo>
                  <a:lnTo>
                    <a:pt x="224" y="3599"/>
                  </a:lnTo>
                  <a:lnTo>
                    <a:pt x="298" y="3766"/>
                  </a:lnTo>
                  <a:lnTo>
                    <a:pt x="391" y="3933"/>
                  </a:lnTo>
                  <a:lnTo>
                    <a:pt x="483" y="4082"/>
                  </a:lnTo>
                  <a:lnTo>
                    <a:pt x="576" y="4212"/>
                  </a:lnTo>
                  <a:lnTo>
                    <a:pt x="687" y="4341"/>
                  </a:lnTo>
                  <a:lnTo>
                    <a:pt x="817" y="4434"/>
                  </a:lnTo>
                  <a:lnTo>
                    <a:pt x="929" y="4508"/>
                  </a:lnTo>
                  <a:lnTo>
                    <a:pt x="1058" y="4564"/>
                  </a:lnTo>
                  <a:lnTo>
                    <a:pt x="1188" y="4601"/>
                  </a:lnTo>
                  <a:lnTo>
                    <a:pt x="1337" y="4620"/>
                  </a:lnTo>
                  <a:lnTo>
                    <a:pt x="1467" y="4601"/>
                  </a:lnTo>
                  <a:lnTo>
                    <a:pt x="1596" y="4564"/>
                  </a:lnTo>
                  <a:lnTo>
                    <a:pt x="1726" y="4508"/>
                  </a:lnTo>
                  <a:lnTo>
                    <a:pt x="1856" y="4434"/>
                  </a:lnTo>
                  <a:lnTo>
                    <a:pt x="1967" y="4341"/>
                  </a:lnTo>
                  <a:lnTo>
                    <a:pt x="2079" y="4212"/>
                  </a:lnTo>
                  <a:lnTo>
                    <a:pt x="2190" y="4082"/>
                  </a:lnTo>
                  <a:lnTo>
                    <a:pt x="2283" y="3933"/>
                  </a:lnTo>
                  <a:lnTo>
                    <a:pt x="2357" y="3766"/>
                  </a:lnTo>
                  <a:lnTo>
                    <a:pt x="2450" y="3599"/>
                  </a:lnTo>
                  <a:lnTo>
                    <a:pt x="2505" y="3395"/>
                  </a:lnTo>
                  <a:lnTo>
                    <a:pt x="2561" y="3210"/>
                  </a:lnTo>
                  <a:lnTo>
                    <a:pt x="2617" y="2987"/>
                  </a:lnTo>
                  <a:lnTo>
                    <a:pt x="2635" y="2765"/>
                  </a:lnTo>
                  <a:lnTo>
                    <a:pt x="2654" y="2542"/>
                  </a:lnTo>
                  <a:lnTo>
                    <a:pt x="2672" y="2301"/>
                  </a:lnTo>
                  <a:lnTo>
                    <a:pt x="2654" y="2060"/>
                  </a:lnTo>
                  <a:lnTo>
                    <a:pt x="2635" y="1837"/>
                  </a:lnTo>
                  <a:lnTo>
                    <a:pt x="2617" y="1614"/>
                  </a:lnTo>
                  <a:lnTo>
                    <a:pt x="2561" y="1410"/>
                  </a:lnTo>
                  <a:lnTo>
                    <a:pt x="2505" y="1206"/>
                  </a:lnTo>
                  <a:lnTo>
                    <a:pt x="2450" y="1021"/>
                  </a:lnTo>
                  <a:lnTo>
                    <a:pt x="2357" y="835"/>
                  </a:lnTo>
                  <a:lnTo>
                    <a:pt x="2283" y="668"/>
                  </a:lnTo>
                  <a:lnTo>
                    <a:pt x="2190" y="520"/>
                  </a:lnTo>
                  <a:lnTo>
                    <a:pt x="2079" y="390"/>
                  </a:lnTo>
                  <a:lnTo>
                    <a:pt x="1967" y="279"/>
                  </a:lnTo>
                  <a:lnTo>
                    <a:pt x="1856" y="168"/>
                  </a:lnTo>
                  <a:lnTo>
                    <a:pt x="1726" y="93"/>
                  </a:lnTo>
                  <a:lnTo>
                    <a:pt x="1596" y="38"/>
                  </a:lnTo>
                  <a:lnTo>
                    <a:pt x="146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a:off x="5355250" y="-1522325"/>
              <a:ext cx="228200" cy="230525"/>
            </a:xfrm>
            <a:custGeom>
              <a:avLst/>
              <a:gdLst/>
              <a:ahLst/>
              <a:cxnLst/>
              <a:rect l="l" t="t" r="r" b="b"/>
              <a:pathLst>
                <a:path w="9128" h="9221" extrusionOk="0">
                  <a:moveTo>
                    <a:pt x="2523" y="0"/>
                  </a:moveTo>
                  <a:lnTo>
                    <a:pt x="1930" y="38"/>
                  </a:lnTo>
                  <a:lnTo>
                    <a:pt x="1317" y="112"/>
                  </a:lnTo>
                  <a:lnTo>
                    <a:pt x="668" y="242"/>
                  </a:lnTo>
                  <a:lnTo>
                    <a:pt x="0" y="427"/>
                  </a:lnTo>
                  <a:lnTo>
                    <a:pt x="149" y="464"/>
                  </a:lnTo>
                  <a:lnTo>
                    <a:pt x="334" y="538"/>
                  </a:lnTo>
                  <a:lnTo>
                    <a:pt x="575" y="631"/>
                  </a:lnTo>
                  <a:lnTo>
                    <a:pt x="835" y="780"/>
                  </a:lnTo>
                  <a:lnTo>
                    <a:pt x="1132" y="947"/>
                  </a:lnTo>
                  <a:lnTo>
                    <a:pt x="1447" y="1151"/>
                  </a:lnTo>
                  <a:lnTo>
                    <a:pt x="1744" y="1392"/>
                  </a:lnTo>
                  <a:lnTo>
                    <a:pt x="1892" y="1540"/>
                  </a:lnTo>
                  <a:lnTo>
                    <a:pt x="2022" y="1689"/>
                  </a:lnTo>
                  <a:lnTo>
                    <a:pt x="2152" y="1855"/>
                  </a:lnTo>
                  <a:lnTo>
                    <a:pt x="2282" y="2041"/>
                  </a:lnTo>
                  <a:lnTo>
                    <a:pt x="2393" y="2227"/>
                  </a:lnTo>
                  <a:lnTo>
                    <a:pt x="2486" y="2431"/>
                  </a:lnTo>
                  <a:lnTo>
                    <a:pt x="2579" y="2635"/>
                  </a:lnTo>
                  <a:lnTo>
                    <a:pt x="2653" y="2857"/>
                  </a:lnTo>
                  <a:lnTo>
                    <a:pt x="2709" y="3098"/>
                  </a:lnTo>
                  <a:lnTo>
                    <a:pt x="2746" y="3358"/>
                  </a:lnTo>
                  <a:lnTo>
                    <a:pt x="2764" y="3636"/>
                  </a:lnTo>
                  <a:lnTo>
                    <a:pt x="2746" y="3915"/>
                  </a:lnTo>
                  <a:lnTo>
                    <a:pt x="2727" y="4211"/>
                  </a:lnTo>
                  <a:lnTo>
                    <a:pt x="2672" y="4527"/>
                  </a:lnTo>
                  <a:lnTo>
                    <a:pt x="2579" y="4861"/>
                  </a:lnTo>
                  <a:lnTo>
                    <a:pt x="2468" y="5195"/>
                  </a:lnTo>
                  <a:lnTo>
                    <a:pt x="2393" y="5306"/>
                  </a:lnTo>
                  <a:lnTo>
                    <a:pt x="2245" y="5584"/>
                  </a:lnTo>
                  <a:lnTo>
                    <a:pt x="2152" y="5788"/>
                  </a:lnTo>
                  <a:lnTo>
                    <a:pt x="2059" y="6011"/>
                  </a:lnTo>
                  <a:lnTo>
                    <a:pt x="1967" y="6271"/>
                  </a:lnTo>
                  <a:lnTo>
                    <a:pt x="1874" y="6567"/>
                  </a:lnTo>
                  <a:lnTo>
                    <a:pt x="1818" y="6864"/>
                  </a:lnTo>
                  <a:lnTo>
                    <a:pt x="1800" y="7180"/>
                  </a:lnTo>
                  <a:lnTo>
                    <a:pt x="1800" y="7513"/>
                  </a:lnTo>
                  <a:lnTo>
                    <a:pt x="1818" y="7699"/>
                  </a:lnTo>
                  <a:lnTo>
                    <a:pt x="1855" y="7866"/>
                  </a:lnTo>
                  <a:lnTo>
                    <a:pt x="1892" y="8033"/>
                  </a:lnTo>
                  <a:lnTo>
                    <a:pt x="1967" y="8200"/>
                  </a:lnTo>
                  <a:lnTo>
                    <a:pt x="2022" y="8367"/>
                  </a:lnTo>
                  <a:lnTo>
                    <a:pt x="2115" y="8552"/>
                  </a:lnTo>
                  <a:lnTo>
                    <a:pt x="2226" y="8719"/>
                  </a:lnTo>
                  <a:lnTo>
                    <a:pt x="2338" y="8886"/>
                  </a:lnTo>
                  <a:lnTo>
                    <a:pt x="2486" y="9053"/>
                  </a:lnTo>
                  <a:lnTo>
                    <a:pt x="2634" y="9202"/>
                  </a:lnTo>
                  <a:lnTo>
                    <a:pt x="2839" y="9220"/>
                  </a:lnTo>
                  <a:lnTo>
                    <a:pt x="3061" y="9220"/>
                  </a:lnTo>
                  <a:lnTo>
                    <a:pt x="3377" y="9202"/>
                  </a:lnTo>
                  <a:lnTo>
                    <a:pt x="3748" y="9165"/>
                  </a:lnTo>
                  <a:lnTo>
                    <a:pt x="4174" y="9090"/>
                  </a:lnTo>
                  <a:lnTo>
                    <a:pt x="4638" y="8979"/>
                  </a:lnTo>
                  <a:lnTo>
                    <a:pt x="5139" y="8831"/>
                  </a:lnTo>
                  <a:lnTo>
                    <a:pt x="5399" y="8719"/>
                  </a:lnTo>
                  <a:lnTo>
                    <a:pt x="5677" y="8608"/>
                  </a:lnTo>
                  <a:lnTo>
                    <a:pt x="5937" y="8478"/>
                  </a:lnTo>
                  <a:lnTo>
                    <a:pt x="6215" y="8330"/>
                  </a:lnTo>
                  <a:lnTo>
                    <a:pt x="6474" y="8163"/>
                  </a:lnTo>
                  <a:lnTo>
                    <a:pt x="6753" y="7977"/>
                  </a:lnTo>
                  <a:lnTo>
                    <a:pt x="7012" y="7773"/>
                  </a:lnTo>
                  <a:lnTo>
                    <a:pt x="7291" y="7551"/>
                  </a:lnTo>
                  <a:lnTo>
                    <a:pt x="7550" y="7309"/>
                  </a:lnTo>
                  <a:lnTo>
                    <a:pt x="7792" y="7031"/>
                  </a:lnTo>
                  <a:lnTo>
                    <a:pt x="8051" y="6734"/>
                  </a:lnTo>
                  <a:lnTo>
                    <a:pt x="8274" y="6419"/>
                  </a:lnTo>
                  <a:lnTo>
                    <a:pt x="8515" y="6067"/>
                  </a:lnTo>
                  <a:lnTo>
                    <a:pt x="8719" y="5696"/>
                  </a:lnTo>
                  <a:lnTo>
                    <a:pt x="8923" y="5287"/>
                  </a:lnTo>
                  <a:lnTo>
                    <a:pt x="9127" y="4861"/>
                  </a:lnTo>
                  <a:lnTo>
                    <a:pt x="9035" y="4582"/>
                  </a:lnTo>
                  <a:lnTo>
                    <a:pt x="8923" y="4267"/>
                  </a:lnTo>
                  <a:lnTo>
                    <a:pt x="8738" y="3859"/>
                  </a:lnTo>
                  <a:lnTo>
                    <a:pt x="8497" y="3395"/>
                  </a:lnTo>
                  <a:lnTo>
                    <a:pt x="8348" y="3154"/>
                  </a:lnTo>
                  <a:lnTo>
                    <a:pt x="8200" y="2894"/>
                  </a:lnTo>
                  <a:lnTo>
                    <a:pt x="8014" y="2635"/>
                  </a:lnTo>
                  <a:lnTo>
                    <a:pt x="7810" y="2356"/>
                  </a:lnTo>
                  <a:lnTo>
                    <a:pt x="7588" y="2097"/>
                  </a:lnTo>
                  <a:lnTo>
                    <a:pt x="7346" y="1837"/>
                  </a:lnTo>
                  <a:lnTo>
                    <a:pt x="7068" y="1577"/>
                  </a:lnTo>
                  <a:lnTo>
                    <a:pt x="6790" y="1336"/>
                  </a:lnTo>
                  <a:lnTo>
                    <a:pt x="6474" y="1113"/>
                  </a:lnTo>
                  <a:lnTo>
                    <a:pt x="6141" y="891"/>
                  </a:lnTo>
                  <a:lnTo>
                    <a:pt x="5788" y="687"/>
                  </a:lnTo>
                  <a:lnTo>
                    <a:pt x="5399" y="501"/>
                  </a:lnTo>
                  <a:lnTo>
                    <a:pt x="4990" y="353"/>
                  </a:lnTo>
                  <a:lnTo>
                    <a:pt x="4545" y="204"/>
                  </a:lnTo>
                  <a:lnTo>
                    <a:pt x="4081" y="112"/>
                  </a:lnTo>
                  <a:lnTo>
                    <a:pt x="3599" y="38"/>
                  </a:lnTo>
                  <a:lnTo>
                    <a:pt x="3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a:off x="5355250" y="-1512600"/>
              <a:ext cx="138675" cy="220800"/>
            </a:xfrm>
            <a:custGeom>
              <a:avLst/>
              <a:gdLst/>
              <a:ahLst/>
              <a:cxnLst/>
              <a:rect l="l" t="t" r="r" b="b"/>
              <a:pathLst>
                <a:path w="5547" h="8832" extrusionOk="0">
                  <a:moveTo>
                    <a:pt x="260" y="1"/>
                  </a:moveTo>
                  <a:lnTo>
                    <a:pt x="0" y="38"/>
                  </a:lnTo>
                  <a:lnTo>
                    <a:pt x="149" y="75"/>
                  </a:lnTo>
                  <a:lnTo>
                    <a:pt x="334" y="149"/>
                  </a:lnTo>
                  <a:lnTo>
                    <a:pt x="575" y="242"/>
                  </a:lnTo>
                  <a:lnTo>
                    <a:pt x="835" y="391"/>
                  </a:lnTo>
                  <a:lnTo>
                    <a:pt x="1132" y="558"/>
                  </a:lnTo>
                  <a:lnTo>
                    <a:pt x="1447" y="762"/>
                  </a:lnTo>
                  <a:lnTo>
                    <a:pt x="1744" y="1003"/>
                  </a:lnTo>
                  <a:lnTo>
                    <a:pt x="1892" y="1151"/>
                  </a:lnTo>
                  <a:lnTo>
                    <a:pt x="2022" y="1300"/>
                  </a:lnTo>
                  <a:lnTo>
                    <a:pt x="2152" y="1466"/>
                  </a:lnTo>
                  <a:lnTo>
                    <a:pt x="2282" y="1652"/>
                  </a:lnTo>
                  <a:lnTo>
                    <a:pt x="2393" y="1838"/>
                  </a:lnTo>
                  <a:lnTo>
                    <a:pt x="2486" y="2042"/>
                  </a:lnTo>
                  <a:lnTo>
                    <a:pt x="2579" y="2246"/>
                  </a:lnTo>
                  <a:lnTo>
                    <a:pt x="2653" y="2468"/>
                  </a:lnTo>
                  <a:lnTo>
                    <a:pt x="2709" y="2709"/>
                  </a:lnTo>
                  <a:lnTo>
                    <a:pt x="2746" y="2969"/>
                  </a:lnTo>
                  <a:lnTo>
                    <a:pt x="2764" y="3247"/>
                  </a:lnTo>
                  <a:lnTo>
                    <a:pt x="2746" y="3526"/>
                  </a:lnTo>
                  <a:lnTo>
                    <a:pt x="2727" y="3822"/>
                  </a:lnTo>
                  <a:lnTo>
                    <a:pt x="2672" y="4138"/>
                  </a:lnTo>
                  <a:lnTo>
                    <a:pt x="2579" y="4472"/>
                  </a:lnTo>
                  <a:lnTo>
                    <a:pt x="2468" y="4806"/>
                  </a:lnTo>
                  <a:lnTo>
                    <a:pt x="2393" y="4917"/>
                  </a:lnTo>
                  <a:lnTo>
                    <a:pt x="2245" y="5195"/>
                  </a:lnTo>
                  <a:lnTo>
                    <a:pt x="2152" y="5399"/>
                  </a:lnTo>
                  <a:lnTo>
                    <a:pt x="2059" y="5622"/>
                  </a:lnTo>
                  <a:lnTo>
                    <a:pt x="1967" y="5882"/>
                  </a:lnTo>
                  <a:lnTo>
                    <a:pt x="1874" y="6178"/>
                  </a:lnTo>
                  <a:lnTo>
                    <a:pt x="1818" y="6475"/>
                  </a:lnTo>
                  <a:lnTo>
                    <a:pt x="1800" y="6791"/>
                  </a:lnTo>
                  <a:lnTo>
                    <a:pt x="1800" y="7124"/>
                  </a:lnTo>
                  <a:lnTo>
                    <a:pt x="1818" y="7310"/>
                  </a:lnTo>
                  <a:lnTo>
                    <a:pt x="1855" y="7477"/>
                  </a:lnTo>
                  <a:lnTo>
                    <a:pt x="1892" y="7644"/>
                  </a:lnTo>
                  <a:lnTo>
                    <a:pt x="1967" y="7811"/>
                  </a:lnTo>
                  <a:lnTo>
                    <a:pt x="2022" y="7978"/>
                  </a:lnTo>
                  <a:lnTo>
                    <a:pt x="2115" y="8163"/>
                  </a:lnTo>
                  <a:lnTo>
                    <a:pt x="2226" y="8330"/>
                  </a:lnTo>
                  <a:lnTo>
                    <a:pt x="2338" y="8497"/>
                  </a:lnTo>
                  <a:lnTo>
                    <a:pt x="2486" y="8664"/>
                  </a:lnTo>
                  <a:lnTo>
                    <a:pt x="2634" y="8813"/>
                  </a:lnTo>
                  <a:lnTo>
                    <a:pt x="2876" y="8831"/>
                  </a:lnTo>
                  <a:lnTo>
                    <a:pt x="3135" y="8831"/>
                  </a:lnTo>
                  <a:lnTo>
                    <a:pt x="3488" y="8794"/>
                  </a:lnTo>
                  <a:lnTo>
                    <a:pt x="3914" y="8738"/>
                  </a:lnTo>
                  <a:lnTo>
                    <a:pt x="4397" y="8646"/>
                  </a:lnTo>
                  <a:lnTo>
                    <a:pt x="4657" y="8590"/>
                  </a:lnTo>
                  <a:lnTo>
                    <a:pt x="4916" y="8516"/>
                  </a:lnTo>
                  <a:lnTo>
                    <a:pt x="5194" y="8423"/>
                  </a:lnTo>
                  <a:lnTo>
                    <a:pt x="5473" y="8312"/>
                  </a:lnTo>
                  <a:lnTo>
                    <a:pt x="5528" y="7477"/>
                  </a:lnTo>
                  <a:lnTo>
                    <a:pt x="5547" y="6698"/>
                  </a:lnTo>
                  <a:lnTo>
                    <a:pt x="5510" y="5974"/>
                  </a:lnTo>
                  <a:lnTo>
                    <a:pt x="5454" y="5288"/>
                  </a:lnTo>
                  <a:lnTo>
                    <a:pt x="5380" y="4676"/>
                  </a:lnTo>
                  <a:lnTo>
                    <a:pt x="5250" y="4101"/>
                  </a:lnTo>
                  <a:lnTo>
                    <a:pt x="5120" y="3581"/>
                  </a:lnTo>
                  <a:lnTo>
                    <a:pt x="4935" y="3118"/>
                  </a:lnTo>
                  <a:lnTo>
                    <a:pt x="4749" y="2672"/>
                  </a:lnTo>
                  <a:lnTo>
                    <a:pt x="4545" y="2283"/>
                  </a:lnTo>
                  <a:lnTo>
                    <a:pt x="4323" y="1949"/>
                  </a:lnTo>
                  <a:lnTo>
                    <a:pt x="4081" y="1633"/>
                  </a:lnTo>
                  <a:lnTo>
                    <a:pt x="3822" y="1355"/>
                  </a:lnTo>
                  <a:lnTo>
                    <a:pt x="3562" y="1095"/>
                  </a:lnTo>
                  <a:lnTo>
                    <a:pt x="3302" y="891"/>
                  </a:lnTo>
                  <a:lnTo>
                    <a:pt x="3024" y="706"/>
                  </a:lnTo>
                  <a:lnTo>
                    <a:pt x="2746" y="539"/>
                  </a:lnTo>
                  <a:lnTo>
                    <a:pt x="2468" y="409"/>
                  </a:lnTo>
                  <a:lnTo>
                    <a:pt x="2208" y="298"/>
                  </a:lnTo>
                  <a:lnTo>
                    <a:pt x="1930" y="205"/>
                  </a:lnTo>
                  <a:lnTo>
                    <a:pt x="1670" y="149"/>
                  </a:lnTo>
                  <a:lnTo>
                    <a:pt x="1429" y="94"/>
                  </a:lnTo>
                  <a:lnTo>
                    <a:pt x="1188" y="57"/>
                  </a:lnTo>
                  <a:lnTo>
                    <a:pt x="965" y="20"/>
                  </a:lnTo>
                  <a:lnTo>
                    <a:pt x="575"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a:off x="5354325" y="-1063200"/>
              <a:ext cx="145175" cy="51500"/>
            </a:xfrm>
            <a:custGeom>
              <a:avLst/>
              <a:gdLst/>
              <a:ahLst/>
              <a:cxnLst/>
              <a:rect l="l" t="t" r="r" b="b"/>
              <a:pathLst>
                <a:path w="5807" h="2060" extrusionOk="0">
                  <a:moveTo>
                    <a:pt x="1039" y="1"/>
                  </a:moveTo>
                  <a:lnTo>
                    <a:pt x="816" y="19"/>
                  </a:lnTo>
                  <a:lnTo>
                    <a:pt x="631" y="75"/>
                  </a:lnTo>
                  <a:lnTo>
                    <a:pt x="464" y="168"/>
                  </a:lnTo>
                  <a:lnTo>
                    <a:pt x="297" y="298"/>
                  </a:lnTo>
                  <a:lnTo>
                    <a:pt x="186" y="446"/>
                  </a:lnTo>
                  <a:lnTo>
                    <a:pt x="74" y="631"/>
                  </a:lnTo>
                  <a:lnTo>
                    <a:pt x="19" y="817"/>
                  </a:lnTo>
                  <a:lnTo>
                    <a:pt x="0" y="1021"/>
                  </a:lnTo>
                  <a:lnTo>
                    <a:pt x="19" y="1225"/>
                  </a:lnTo>
                  <a:lnTo>
                    <a:pt x="74" y="1429"/>
                  </a:lnTo>
                  <a:lnTo>
                    <a:pt x="186" y="1596"/>
                  </a:lnTo>
                  <a:lnTo>
                    <a:pt x="297" y="1744"/>
                  </a:lnTo>
                  <a:lnTo>
                    <a:pt x="464" y="1874"/>
                  </a:lnTo>
                  <a:lnTo>
                    <a:pt x="631" y="1967"/>
                  </a:lnTo>
                  <a:lnTo>
                    <a:pt x="816" y="2041"/>
                  </a:lnTo>
                  <a:lnTo>
                    <a:pt x="1039" y="2060"/>
                  </a:lnTo>
                  <a:lnTo>
                    <a:pt x="4786" y="2060"/>
                  </a:lnTo>
                  <a:lnTo>
                    <a:pt x="4990" y="2041"/>
                  </a:lnTo>
                  <a:lnTo>
                    <a:pt x="5176" y="1967"/>
                  </a:lnTo>
                  <a:lnTo>
                    <a:pt x="5361" y="1874"/>
                  </a:lnTo>
                  <a:lnTo>
                    <a:pt x="5510" y="1744"/>
                  </a:lnTo>
                  <a:lnTo>
                    <a:pt x="5640" y="1596"/>
                  </a:lnTo>
                  <a:lnTo>
                    <a:pt x="5732" y="1429"/>
                  </a:lnTo>
                  <a:lnTo>
                    <a:pt x="5788" y="1225"/>
                  </a:lnTo>
                  <a:lnTo>
                    <a:pt x="5807" y="1021"/>
                  </a:lnTo>
                  <a:lnTo>
                    <a:pt x="5788" y="817"/>
                  </a:lnTo>
                  <a:lnTo>
                    <a:pt x="5732" y="631"/>
                  </a:lnTo>
                  <a:lnTo>
                    <a:pt x="5640" y="446"/>
                  </a:lnTo>
                  <a:lnTo>
                    <a:pt x="5510" y="298"/>
                  </a:lnTo>
                  <a:lnTo>
                    <a:pt x="5361" y="168"/>
                  </a:lnTo>
                  <a:lnTo>
                    <a:pt x="5176" y="75"/>
                  </a:lnTo>
                  <a:lnTo>
                    <a:pt x="4990" y="19"/>
                  </a:lnTo>
                  <a:lnTo>
                    <a:pt x="4786"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a:off x="5705850" y="-1183775"/>
              <a:ext cx="142400" cy="343675"/>
            </a:xfrm>
            <a:custGeom>
              <a:avLst/>
              <a:gdLst/>
              <a:ahLst/>
              <a:cxnLst/>
              <a:rect l="l" t="t" r="r" b="b"/>
              <a:pathLst>
                <a:path w="5696" h="13747" extrusionOk="0">
                  <a:moveTo>
                    <a:pt x="2060" y="1"/>
                  </a:moveTo>
                  <a:lnTo>
                    <a:pt x="2060" y="909"/>
                  </a:lnTo>
                  <a:lnTo>
                    <a:pt x="1819" y="984"/>
                  </a:lnTo>
                  <a:lnTo>
                    <a:pt x="1596" y="1058"/>
                  </a:lnTo>
                  <a:lnTo>
                    <a:pt x="1373" y="1151"/>
                  </a:lnTo>
                  <a:lnTo>
                    <a:pt x="1188" y="1281"/>
                  </a:lnTo>
                  <a:lnTo>
                    <a:pt x="1002" y="1410"/>
                  </a:lnTo>
                  <a:lnTo>
                    <a:pt x="835" y="1559"/>
                  </a:lnTo>
                  <a:lnTo>
                    <a:pt x="687" y="1726"/>
                  </a:lnTo>
                  <a:lnTo>
                    <a:pt x="557" y="1893"/>
                  </a:lnTo>
                  <a:lnTo>
                    <a:pt x="427" y="2097"/>
                  </a:lnTo>
                  <a:lnTo>
                    <a:pt x="335" y="2301"/>
                  </a:lnTo>
                  <a:lnTo>
                    <a:pt x="242" y="2523"/>
                  </a:lnTo>
                  <a:lnTo>
                    <a:pt x="168" y="2765"/>
                  </a:lnTo>
                  <a:lnTo>
                    <a:pt x="112" y="3024"/>
                  </a:lnTo>
                  <a:lnTo>
                    <a:pt x="75" y="3303"/>
                  </a:lnTo>
                  <a:lnTo>
                    <a:pt x="56" y="3581"/>
                  </a:lnTo>
                  <a:lnTo>
                    <a:pt x="56" y="3878"/>
                  </a:lnTo>
                  <a:lnTo>
                    <a:pt x="56" y="4193"/>
                  </a:lnTo>
                  <a:lnTo>
                    <a:pt x="93" y="4508"/>
                  </a:lnTo>
                  <a:lnTo>
                    <a:pt x="149" y="4787"/>
                  </a:lnTo>
                  <a:lnTo>
                    <a:pt x="205" y="5046"/>
                  </a:lnTo>
                  <a:lnTo>
                    <a:pt x="297" y="5287"/>
                  </a:lnTo>
                  <a:lnTo>
                    <a:pt x="390" y="5529"/>
                  </a:lnTo>
                  <a:lnTo>
                    <a:pt x="502" y="5751"/>
                  </a:lnTo>
                  <a:lnTo>
                    <a:pt x="631" y="5955"/>
                  </a:lnTo>
                  <a:lnTo>
                    <a:pt x="761" y="6159"/>
                  </a:lnTo>
                  <a:lnTo>
                    <a:pt x="910" y="6345"/>
                  </a:lnTo>
                  <a:lnTo>
                    <a:pt x="1225" y="6679"/>
                  </a:lnTo>
                  <a:lnTo>
                    <a:pt x="1577" y="7013"/>
                  </a:lnTo>
                  <a:lnTo>
                    <a:pt x="1911" y="7310"/>
                  </a:lnTo>
                  <a:lnTo>
                    <a:pt x="2598" y="7866"/>
                  </a:lnTo>
                  <a:lnTo>
                    <a:pt x="2913" y="8163"/>
                  </a:lnTo>
                  <a:lnTo>
                    <a:pt x="3210" y="8460"/>
                  </a:lnTo>
                  <a:lnTo>
                    <a:pt x="3321" y="8627"/>
                  </a:lnTo>
                  <a:lnTo>
                    <a:pt x="3433" y="8794"/>
                  </a:lnTo>
                  <a:lnTo>
                    <a:pt x="3544" y="8961"/>
                  </a:lnTo>
                  <a:lnTo>
                    <a:pt x="3618" y="9146"/>
                  </a:lnTo>
                  <a:lnTo>
                    <a:pt x="3692" y="9350"/>
                  </a:lnTo>
                  <a:lnTo>
                    <a:pt x="3748" y="9554"/>
                  </a:lnTo>
                  <a:lnTo>
                    <a:pt x="3785" y="9758"/>
                  </a:lnTo>
                  <a:lnTo>
                    <a:pt x="3785" y="9981"/>
                  </a:lnTo>
                  <a:lnTo>
                    <a:pt x="3766" y="10296"/>
                  </a:lnTo>
                  <a:lnTo>
                    <a:pt x="3711" y="10537"/>
                  </a:lnTo>
                  <a:lnTo>
                    <a:pt x="3674" y="10649"/>
                  </a:lnTo>
                  <a:lnTo>
                    <a:pt x="3637" y="10741"/>
                  </a:lnTo>
                  <a:lnTo>
                    <a:pt x="3581" y="10834"/>
                  </a:lnTo>
                  <a:lnTo>
                    <a:pt x="3525" y="10908"/>
                  </a:lnTo>
                  <a:lnTo>
                    <a:pt x="3451" y="10964"/>
                  </a:lnTo>
                  <a:lnTo>
                    <a:pt x="3377" y="11020"/>
                  </a:lnTo>
                  <a:lnTo>
                    <a:pt x="3303" y="11075"/>
                  </a:lnTo>
                  <a:lnTo>
                    <a:pt x="3210" y="11112"/>
                  </a:lnTo>
                  <a:lnTo>
                    <a:pt x="3006" y="11150"/>
                  </a:lnTo>
                  <a:lnTo>
                    <a:pt x="2802" y="11168"/>
                  </a:lnTo>
                  <a:lnTo>
                    <a:pt x="2579" y="11150"/>
                  </a:lnTo>
                  <a:lnTo>
                    <a:pt x="2375" y="11112"/>
                  </a:lnTo>
                  <a:lnTo>
                    <a:pt x="2301" y="11075"/>
                  </a:lnTo>
                  <a:lnTo>
                    <a:pt x="2208" y="11020"/>
                  </a:lnTo>
                  <a:lnTo>
                    <a:pt x="2134" y="10964"/>
                  </a:lnTo>
                  <a:lnTo>
                    <a:pt x="2078" y="10908"/>
                  </a:lnTo>
                  <a:lnTo>
                    <a:pt x="2004" y="10834"/>
                  </a:lnTo>
                  <a:lnTo>
                    <a:pt x="1948" y="10741"/>
                  </a:lnTo>
                  <a:lnTo>
                    <a:pt x="1911" y="10649"/>
                  </a:lnTo>
                  <a:lnTo>
                    <a:pt x="1874" y="10537"/>
                  </a:lnTo>
                  <a:lnTo>
                    <a:pt x="1819" y="10296"/>
                  </a:lnTo>
                  <a:lnTo>
                    <a:pt x="1800" y="9981"/>
                  </a:lnTo>
                  <a:lnTo>
                    <a:pt x="1800" y="9035"/>
                  </a:lnTo>
                  <a:lnTo>
                    <a:pt x="1" y="9035"/>
                  </a:lnTo>
                  <a:lnTo>
                    <a:pt x="1" y="9870"/>
                  </a:lnTo>
                  <a:lnTo>
                    <a:pt x="1" y="10166"/>
                  </a:lnTo>
                  <a:lnTo>
                    <a:pt x="38" y="10463"/>
                  </a:lnTo>
                  <a:lnTo>
                    <a:pt x="75" y="10741"/>
                  </a:lnTo>
                  <a:lnTo>
                    <a:pt x="131" y="11001"/>
                  </a:lnTo>
                  <a:lnTo>
                    <a:pt x="205" y="11242"/>
                  </a:lnTo>
                  <a:lnTo>
                    <a:pt x="297" y="11465"/>
                  </a:lnTo>
                  <a:lnTo>
                    <a:pt x="390" y="11688"/>
                  </a:lnTo>
                  <a:lnTo>
                    <a:pt x="520" y="11873"/>
                  </a:lnTo>
                  <a:lnTo>
                    <a:pt x="650" y="12059"/>
                  </a:lnTo>
                  <a:lnTo>
                    <a:pt x="798" y="12225"/>
                  </a:lnTo>
                  <a:lnTo>
                    <a:pt x="984" y="12374"/>
                  </a:lnTo>
                  <a:lnTo>
                    <a:pt x="1169" y="12504"/>
                  </a:lnTo>
                  <a:lnTo>
                    <a:pt x="1355" y="12615"/>
                  </a:lnTo>
                  <a:lnTo>
                    <a:pt x="1577" y="12726"/>
                  </a:lnTo>
                  <a:lnTo>
                    <a:pt x="1819" y="12801"/>
                  </a:lnTo>
                  <a:lnTo>
                    <a:pt x="2060" y="12856"/>
                  </a:lnTo>
                  <a:lnTo>
                    <a:pt x="2060" y="13747"/>
                  </a:lnTo>
                  <a:lnTo>
                    <a:pt x="3637" y="13747"/>
                  </a:lnTo>
                  <a:lnTo>
                    <a:pt x="3637" y="12856"/>
                  </a:lnTo>
                  <a:lnTo>
                    <a:pt x="3878" y="12801"/>
                  </a:lnTo>
                  <a:lnTo>
                    <a:pt x="4100" y="12726"/>
                  </a:lnTo>
                  <a:lnTo>
                    <a:pt x="4323" y="12615"/>
                  </a:lnTo>
                  <a:lnTo>
                    <a:pt x="4527" y="12504"/>
                  </a:lnTo>
                  <a:lnTo>
                    <a:pt x="4713" y="12374"/>
                  </a:lnTo>
                  <a:lnTo>
                    <a:pt x="4880" y="12225"/>
                  </a:lnTo>
                  <a:lnTo>
                    <a:pt x="5028" y="12059"/>
                  </a:lnTo>
                  <a:lnTo>
                    <a:pt x="5176" y="11873"/>
                  </a:lnTo>
                  <a:lnTo>
                    <a:pt x="5288" y="11688"/>
                  </a:lnTo>
                  <a:lnTo>
                    <a:pt x="5399" y="11465"/>
                  </a:lnTo>
                  <a:lnTo>
                    <a:pt x="5492" y="11242"/>
                  </a:lnTo>
                  <a:lnTo>
                    <a:pt x="5566" y="11001"/>
                  </a:lnTo>
                  <a:lnTo>
                    <a:pt x="5622" y="10741"/>
                  </a:lnTo>
                  <a:lnTo>
                    <a:pt x="5659" y="10463"/>
                  </a:lnTo>
                  <a:lnTo>
                    <a:pt x="5696" y="10166"/>
                  </a:lnTo>
                  <a:lnTo>
                    <a:pt x="5696" y="9870"/>
                  </a:lnTo>
                  <a:lnTo>
                    <a:pt x="5696" y="9554"/>
                  </a:lnTo>
                  <a:lnTo>
                    <a:pt x="5659" y="9257"/>
                  </a:lnTo>
                  <a:lnTo>
                    <a:pt x="5603" y="8979"/>
                  </a:lnTo>
                  <a:lnTo>
                    <a:pt x="5547" y="8701"/>
                  </a:lnTo>
                  <a:lnTo>
                    <a:pt x="5455" y="8460"/>
                  </a:lnTo>
                  <a:lnTo>
                    <a:pt x="5362" y="8219"/>
                  </a:lnTo>
                  <a:lnTo>
                    <a:pt x="5232" y="8014"/>
                  </a:lnTo>
                  <a:lnTo>
                    <a:pt x="5121" y="7792"/>
                  </a:lnTo>
                  <a:lnTo>
                    <a:pt x="4972" y="7606"/>
                  </a:lnTo>
                  <a:lnTo>
                    <a:pt x="4824" y="7421"/>
                  </a:lnTo>
                  <a:lnTo>
                    <a:pt x="4509" y="7068"/>
                  </a:lnTo>
                  <a:lnTo>
                    <a:pt x="4175" y="6753"/>
                  </a:lnTo>
                  <a:lnTo>
                    <a:pt x="3822" y="6456"/>
                  </a:lnTo>
                  <a:lnTo>
                    <a:pt x="3136" y="5881"/>
                  </a:lnTo>
                  <a:lnTo>
                    <a:pt x="2820" y="5584"/>
                  </a:lnTo>
                  <a:lnTo>
                    <a:pt x="2542" y="5287"/>
                  </a:lnTo>
                  <a:lnTo>
                    <a:pt x="2412" y="5121"/>
                  </a:lnTo>
                  <a:lnTo>
                    <a:pt x="2301" y="4954"/>
                  </a:lnTo>
                  <a:lnTo>
                    <a:pt x="2208" y="4787"/>
                  </a:lnTo>
                  <a:lnTo>
                    <a:pt x="2115" y="4601"/>
                  </a:lnTo>
                  <a:lnTo>
                    <a:pt x="2060" y="4416"/>
                  </a:lnTo>
                  <a:lnTo>
                    <a:pt x="2004" y="4212"/>
                  </a:lnTo>
                  <a:lnTo>
                    <a:pt x="1967" y="3989"/>
                  </a:lnTo>
                  <a:lnTo>
                    <a:pt x="1967" y="3766"/>
                  </a:lnTo>
                  <a:lnTo>
                    <a:pt x="1986" y="3470"/>
                  </a:lnTo>
                  <a:lnTo>
                    <a:pt x="2023" y="3210"/>
                  </a:lnTo>
                  <a:lnTo>
                    <a:pt x="2097" y="3006"/>
                  </a:lnTo>
                  <a:lnTo>
                    <a:pt x="2153" y="2913"/>
                  </a:lnTo>
                  <a:lnTo>
                    <a:pt x="2208" y="2839"/>
                  </a:lnTo>
                  <a:lnTo>
                    <a:pt x="2282" y="2765"/>
                  </a:lnTo>
                  <a:lnTo>
                    <a:pt x="2338" y="2709"/>
                  </a:lnTo>
                  <a:lnTo>
                    <a:pt x="2431" y="2672"/>
                  </a:lnTo>
                  <a:lnTo>
                    <a:pt x="2505" y="2635"/>
                  </a:lnTo>
                  <a:lnTo>
                    <a:pt x="2709" y="2579"/>
                  </a:lnTo>
                  <a:lnTo>
                    <a:pt x="2913" y="2561"/>
                  </a:lnTo>
                  <a:lnTo>
                    <a:pt x="3136" y="2579"/>
                  </a:lnTo>
                  <a:lnTo>
                    <a:pt x="3321" y="2635"/>
                  </a:lnTo>
                  <a:lnTo>
                    <a:pt x="3414" y="2672"/>
                  </a:lnTo>
                  <a:lnTo>
                    <a:pt x="3488" y="2709"/>
                  </a:lnTo>
                  <a:lnTo>
                    <a:pt x="3562" y="2765"/>
                  </a:lnTo>
                  <a:lnTo>
                    <a:pt x="3618" y="2839"/>
                  </a:lnTo>
                  <a:lnTo>
                    <a:pt x="3674" y="2913"/>
                  </a:lnTo>
                  <a:lnTo>
                    <a:pt x="3729" y="3006"/>
                  </a:lnTo>
                  <a:lnTo>
                    <a:pt x="3804" y="3210"/>
                  </a:lnTo>
                  <a:lnTo>
                    <a:pt x="3859" y="3470"/>
                  </a:lnTo>
                  <a:lnTo>
                    <a:pt x="3878" y="3766"/>
                  </a:lnTo>
                  <a:lnTo>
                    <a:pt x="3878" y="4267"/>
                  </a:lnTo>
                  <a:lnTo>
                    <a:pt x="5677" y="4267"/>
                  </a:lnTo>
                  <a:lnTo>
                    <a:pt x="5677" y="3878"/>
                  </a:lnTo>
                  <a:lnTo>
                    <a:pt x="5677" y="3581"/>
                  </a:lnTo>
                  <a:lnTo>
                    <a:pt x="5640" y="3303"/>
                  </a:lnTo>
                  <a:lnTo>
                    <a:pt x="5603" y="3024"/>
                  </a:lnTo>
                  <a:lnTo>
                    <a:pt x="5547" y="2765"/>
                  </a:lnTo>
                  <a:lnTo>
                    <a:pt x="5473" y="2523"/>
                  </a:lnTo>
                  <a:lnTo>
                    <a:pt x="5399" y="2301"/>
                  </a:lnTo>
                  <a:lnTo>
                    <a:pt x="5288" y="2078"/>
                  </a:lnTo>
                  <a:lnTo>
                    <a:pt x="5158" y="1893"/>
                  </a:lnTo>
                  <a:lnTo>
                    <a:pt x="5028" y="1707"/>
                  </a:lnTo>
                  <a:lnTo>
                    <a:pt x="4880" y="1540"/>
                  </a:lnTo>
                  <a:lnTo>
                    <a:pt x="4713" y="1392"/>
                  </a:lnTo>
                  <a:lnTo>
                    <a:pt x="4527" y="1262"/>
                  </a:lnTo>
                  <a:lnTo>
                    <a:pt x="4323" y="1151"/>
                  </a:lnTo>
                  <a:lnTo>
                    <a:pt x="4100" y="1058"/>
                  </a:lnTo>
                  <a:lnTo>
                    <a:pt x="3878" y="965"/>
                  </a:lnTo>
                  <a:lnTo>
                    <a:pt x="3637" y="909"/>
                  </a:lnTo>
                  <a:lnTo>
                    <a:pt x="363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28"/>
          <p:cNvCxnSpPr>
            <a:stCxn id="914" idx="1"/>
            <a:endCxn id="922" idx="2"/>
          </p:cNvCxnSpPr>
          <p:nvPr/>
        </p:nvCxnSpPr>
        <p:spPr>
          <a:xfrm>
            <a:off x="1553875" y="1219296"/>
            <a:ext cx="2130300" cy="978900"/>
          </a:xfrm>
          <a:prstGeom prst="bentConnector3">
            <a:avLst>
              <a:gd name="adj1" fmla="val 49999"/>
            </a:avLst>
          </a:prstGeom>
          <a:noFill/>
          <a:ln w="19050" cap="flat" cmpd="sng">
            <a:solidFill>
              <a:schemeClr val="dk1"/>
            </a:solidFill>
            <a:prstDash val="solid"/>
            <a:round/>
            <a:headEnd type="oval" w="med" len="med"/>
            <a:tailEnd type="none" w="med" len="med"/>
          </a:ln>
        </p:spPr>
      </p:cxnSp>
      <p:cxnSp>
        <p:nvCxnSpPr>
          <p:cNvPr id="948" name="Google Shape;948;p28"/>
          <p:cNvCxnSpPr>
            <a:stCxn id="920" idx="1"/>
            <a:endCxn id="922" idx="2"/>
          </p:cNvCxnSpPr>
          <p:nvPr/>
        </p:nvCxnSpPr>
        <p:spPr>
          <a:xfrm rot="10800000" flipH="1">
            <a:off x="1555375" y="2198108"/>
            <a:ext cx="2128800" cy="883200"/>
          </a:xfrm>
          <a:prstGeom prst="bentConnector3">
            <a:avLst>
              <a:gd name="adj1" fmla="val 49999"/>
            </a:avLst>
          </a:prstGeom>
          <a:noFill/>
          <a:ln w="19050" cap="flat" cmpd="sng">
            <a:solidFill>
              <a:schemeClr val="dk1"/>
            </a:solidFill>
            <a:prstDash val="solid"/>
            <a:round/>
            <a:headEnd type="oval" w="med" len="med"/>
            <a:tailEnd type="none" w="med" len="med"/>
          </a:ln>
        </p:spPr>
      </p:cxnSp>
      <p:cxnSp>
        <p:nvCxnSpPr>
          <p:cNvPr id="949" name="Google Shape;949;p28"/>
          <p:cNvCxnSpPr>
            <a:stCxn id="911" idx="1"/>
            <a:endCxn id="922" idx="6"/>
          </p:cNvCxnSpPr>
          <p:nvPr/>
        </p:nvCxnSpPr>
        <p:spPr>
          <a:xfrm flipH="1">
            <a:off x="5462025" y="1143100"/>
            <a:ext cx="2194500" cy="1055100"/>
          </a:xfrm>
          <a:prstGeom prst="bentConnector3">
            <a:avLst>
              <a:gd name="adj1" fmla="val 58251"/>
            </a:avLst>
          </a:prstGeom>
          <a:noFill/>
          <a:ln w="19050" cap="flat" cmpd="sng">
            <a:solidFill>
              <a:schemeClr val="dk1"/>
            </a:solidFill>
            <a:prstDash val="solid"/>
            <a:round/>
            <a:headEnd type="oval" w="med" len="med"/>
            <a:tailEnd type="none" w="med" len="med"/>
          </a:ln>
        </p:spPr>
      </p:cxnSp>
      <p:cxnSp>
        <p:nvCxnSpPr>
          <p:cNvPr id="950" name="Google Shape;950;p28"/>
          <p:cNvCxnSpPr>
            <a:stCxn id="917" idx="1"/>
            <a:endCxn id="922" idx="6"/>
          </p:cNvCxnSpPr>
          <p:nvPr/>
        </p:nvCxnSpPr>
        <p:spPr>
          <a:xfrm rot="10800000">
            <a:off x="5462075" y="2198100"/>
            <a:ext cx="1830900" cy="883200"/>
          </a:xfrm>
          <a:prstGeom prst="bentConnector3">
            <a:avLst>
              <a:gd name="adj1" fmla="val 50003"/>
            </a:avLst>
          </a:prstGeom>
          <a:noFill/>
          <a:ln w="19050" cap="flat" cmpd="sng">
            <a:solidFill>
              <a:schemeClr val="dk1"/>
            </a:solidFill>
            <a:prstDash val="solid"/>
            <a:round/>
            <a:headEnd type="oval" w="med" len="med"/>
            <a:tailEnd type="none" w="med" len="med"/>
          </a:ln>
        </p:spPr>
      </p:cxnSp>
      <p:grpSp>
        <p:nvGrpSpPr>
          <p:cNvPr id="951" name="Google Shape;951;p28"/>
          <p:cNvGrpSpPr/>
          <p:nvPr/>
        </p:nvGrpSpPr>
        <p:grpSpPr>
          <a:xfrm>
            <a:off x="3684140" y="3718400"/>
            <a:ext cx="1777800" cy="942670"/>
            <a:chOff x="3684140" y="3718400"/>
            <a:chExt cx="1777800" cy="942670"/>
          </a:xfrm>
        </p:grpSpPr>
        <p:sp>
          <p:nvSpPr>
            <p:cNvPr id="952" name="Google Shape;952;p28"/>
            <p:cNvSpPr txBox="1"/>
            <p:nvPr/>
          </p:nvSpPr>
          <p:spPr>
            <a:xfrm>
              <a:off x="3946500" y="3718400"/>
              <a:ext cx="1251000" cy="41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Bank check</a:t>
              </a:r>
              <a:endParaRPr sz="1800" b="1">
                <a:solidFill>
                  <a:schemeClr val="dk1"/>
                </a:solidFill>
                <a:latin typeface="Fira Sans Extra Condensed"/>
                <a:ea typeface="Fira Sans Extra Condensed"/>
                <a:cs typeface="Fira Sans Extra Condensed"/>
                <a:sym typeface="Fira Sans Extra Condensed"/>
              </a:endParaRPr>
            </a:p>
          </p:txBody>
        </p:sp>
        <p:sp>
          <p:nvSpPr>
            <p:cNvPr id="953" name="Google Shape;953;p28"/>
            <p:cNvSpPr txBox="1"/>
            <p:nvPr/>
          </p:nvSpPr>
          <p:spPr>
            <a:xfrm>
              <a:off x="3684140" y="4133970"/>
              <a:ext cx="1777800" cy="52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Venus is the second planet from the Sun. It’s really hot there</a:t>
              </a:r>
              <a:endParaRPr sz="1200">
                <a:solidFill>
                  <a:schemeClr val="dk1"/>
                </a:solidFill>
                <a:latin typeface="Roboto"/>
                <a:ea typeface="Roboto"/>
                <a:cs typeface="Roboto"/>
                <a:sym typeface="Roboto"/>
              </a:endParaRPr>
            </a:p>
          </p:txBody>
        </p:sp>
      </p:grpSp>
      <p:cxnSp>
        <p:nvCxnSpPr>
          <p:cNvPr id="954" name="Google Shape;954;p28"/>
          <p:cNvCxnSpPr>
            <a:stCxn id="952" idx="0"/>
            <a:endCxn id="922" idx="4"/>
          </p:cNvCxnSpPr>
          <p:nvPr/>
        </p:nvCxnSpPr>
        <p:spPr>
          <a:xfrm rot="-5400000">
            <a:off x="4256850" y="3402350"/>
            <a:ext cx="631200" cy="900"/>
          </a:xfrm>
          <a:prstGeom prst="bentConnector3">
            <a:avLst>
              <a:gd name="adj1" fmla="val 50007"/>
            </a:avLst>
          </a:prstGeom>
          <a:noFill/>
          <a:ln w="19050" cap="flat" cmpd="sng">
            <a:solidFill>
              <a:schemeClr val="dk1"/>
            </a:solidFill>
            <a:prstDash val="solid"/>
            <a:round/>
            <a:headEnd type="oval"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186"/>
        <p:cNvGrpSpPr/>
        <p:nvPr/>
      </p:nvGrpSpPr>
      <p:grpSpPr>
        <a:xfrm>
          <a:off x="0" y="0"/>
          <a:ext cx="0" cy="0"/>
          <a:chOff x="0" y="0"/>
          <a:chExt cx="0" cy="0"/>
        </a:xfrm>
      </p:grpSpPr>
      <p:sp>
        <p:nvSpPr>
          <p:cNvPr id="56" name="Rectangle 55">
            <a:extLst>
              <a:ext uri="{FF2B5EF4-FFF2-40B4-BE49-F238E27FC236}">
                <a16:creationId xmlns:a16="http://schemas.microsoft.com/office/drawing/2014/main" id="{E912309C-E346-4BC5-B9F1-539DEDF36359}"/>
              </a:ext>
            </a:extLst>
          </p:cNvPr>
          <p:cNvSpPr/>
          <p:nvPr/>
        </p:nvSpPr>
        <p:spPr>
          <a:xfrm>
            <a:off x="3802862" y="3491249"/>
            <a:ext cx="629038" cy="81148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AA55E489-B7A3-466E-856B-DE495784B677}"/>
              </a:ext>
            </a:extLst>
          </p:cNvPr>
          <p:cNvSpPr/>
          <p:nvPr/>
        </p:nvSpPr>
        <p:spPr>
          <a:xfrm>
            <a:off x="3822813" y="2472440"/>
            <a:ext cx="609087" cy="82117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D0048E6E-6E94-438A-BD7A-B8061A14AFA4}"/>
              </a:ext>
            </a:extLst>
          </p:cNvPr>
          <p:cNvSpPr/>
          <p:nvPr/>
        </p:nvSpPr>
        <p:spPr>
          <a:xfrm>
            <a:off x="3822813" y="1509046"/>
            <a:ext cx="609087" cy="81345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7" name="Google Shape;1187;p32"/>
          <p:cNvSpPr/>
          <p:nvPr/>
        </p:nvSpPr>
        <p:spPr>
          <a:xfrm>
            <a:off x="457200" y="1501321"/>
            <a:ext cx="3974700" cy="8289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2"/>
          <p:cNvSpPr/>
          <p:nvPr/>
        </p:nvSpPr>
        <p:spPr>
          <a:xfrm>
            <a:off x="3428228" y="1501321"/>
            <a:ext cx="828900" cy="82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1189;p32"/>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Cloud adoption</a:t>
            </a:r>
            <a:endParaRPr dirty="0">
              <a:solidFill>
                <a:schemeClr val="dk1"/>
              </a:solidFill>
            </a:endParaRPr>
          </a:p>
        </p:txBody>
      </p:sp>
      <p:sp>
        <p:nvSpPr>
          <p:cNvPr id="1191" name="Google Shape;1191;p32"/>
          <p:cNvSpPr txBox="1"/>
          <p:nvPr/>
        </p:nvSpPr>
        <p:spPr>
          <a:xfrm>
            <a:off x="648443" y="1742500"/>
            <a:ext cx="25512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dirty="0">
                <a:solidFill>
                  <a:schemeClr val="dk1"/>
                </a:solidFill>
                <a:latin typeface="Fira Sans Extra Condensed"/>
                <a:ea typeface="Fira Sans Extra Condensed"/>
                <a:cs typeface="Fira Sans Extra Condensed"/>
                <a:sym typeface="Fira Sans Extra Condensed"/>
              </a:rPr>
              <a:t>Better Resource Usage</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193" name="Google Shape;1193;p32"/>
          <p:cNvSpPr/>
          <p:nvPr/>
        </p:nvSpPr>
        <p:spPr>
          <a:xfrm>
            <a:off x="457200" y="2464716"/>
            <a:ext cx="3974700" cy="836625"/>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2"/>
          <p:cNvSpPr/>
          <p:nvPr/>
        </p:nvSpPr>
        <p:spPr>
          <a:xfrm>
            <a:off x="3428228" y="2472441"/>
            <a:ext cx="828900" cy="828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2"/>
          <p:cNvSpPr txBox="1"/>
          <p:nvPr/>
        </p:nvSpPr>
        <p:spPr>
          <a:xfrm>
            <a:off x="648443" y="2687813"/>
            <a:ext cx="25512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dirty="0">
                <a:solidFill>
                  <a:schemeClr val="dk1"/>
                </a:solidFill>
                <a:latin typeface="Fira Sans Extra Condensed"/>
                <a:ea typeface="Fira Sans Extra Condensed"/>
                <a:cs typeface="Fira Sans Extra Condensed"/>
                <a:sym typeface="Fira Sans Extra Condensed"/>
              </a:rPr>
              <a:t>Centralized Control</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198" name="Google Shape;1198;p32"/>
          <p:cNvSpPr/>
          <p:nvPr/>
        </p:nvSpPr>
        <p:spPr>
          <a:xfrm>
            <a:off x="457200" y="3473831"/>
            <a:ext cx="3974700" cy="836159"/>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2"/>
          <p:cNvSpPr/>
          <p:nvPr/>
        </p:nvSpPr>
        <p:spPr>
          <a:xfrm>
            <a:off x="3428228" y="3473832"/>
            <a:ext cx="828900" cy="828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1" name="Google Shape;1201;p32"/>
          <p:cNvSpPr txBox="1"/>
          <p:nvPr/>
        </p:nvSpPr>
        <p:spPr>
          <a:xfrm>
            <a:off x="648443" y="3713679"/>
            <a:ext cx="25512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dirty="0">
                <a:solidFill>
                  <a:schemeClr val="dk1"/>
                </a:solidFill>
                <a:latin typeface="Fira Sans Extra Condensed"/>
                <a:ea typeface="Fira Sans Extra Condensed"/>
                <a:cs typeface="Fira Sans Extra Condensed"/>
                <a:sym typeface="Fira Sans Extra Condensed"/>
              </a:rPr>
              <a:t>Increased Cost Effectiveness</a:t>
            </a:r>
            <a:endParaRPr sz="1800" b="1" dirty="0">
              <a:solidFill>
                <a:schemeClr val="dk1"/>
              </a:solidFill>
              <a:latin typeface="Fira Sans Extra Condensed"/>
              <a:ea typeface="Fira Sans Extra Condensed"/>
              <a:cs typeface="Fira Sans Extra Condensed"/>
              <a:sym typeface="Fira Sans Extra Condensed"/>
            </a:endParaRPr>
          </a:p>
        </p:txBody>
      </p:sp>
      <p:grpSp>
        <p:nvGrpSpPr>
          <p:cNvPr id="1207" name="Google Shape;1207;p32"/>
          <p:cNvGrpSpPr/>
          <p:nvPr/>
        </p:nvGrpSpPr>
        <p:grpSpPr>
          <a:xfrm>
            <a:off x="3767164" y="2644931"/>
            <a:ext cx="501415" cy="469201"/>
            <a:chOff x="3205500" y="4513150"/>
            <a:chExt cx="356200" cy="380675"/>
          </a:xfrm>
        </p:grpSpPr>
        <p:sp>
          <p:nvSpPr>
            <p:cNvPr id="1208" name="Google Shape;1208;p32"/>
            <p:cNvSpPr/>
            <p:nvPr/>
          </p:nvSpPr>
          <p:spPr>
            <a:xfrm>
              <a:off x="3205500" y="4513150"/>
              <a:ext cx="356200" cy="380675"/>
            </a:xfrm>
            <a:custGeom>
              <a:avLst/>
              <a:gdLst/>
              <a:ahLst/>
              <a:cxnLst/>
              <a:rect l="l" t="t" r="r" b="b"/>
              <a:pathLst>
                <a:path w="14248" h="15227" extrusionOk="0">
                  <a:moveTo>
                    <a:pt x="13166" y="438"/>
                  </a:moveTo>
                  <a:lnTo>
                    <a:pt x="13320" y="490"/>
                  </a:lnTo>
                  <a:lnTo>
                    <a:pt x="13449" y="567"/>
                  </a:lnTo>
                  <a:lnTo>
                    <a:pt x="13578" y="645"/>
                  </a:lnTo>
                  <a:lnTo>
                    <a:pt x="13681" y="773"/>
                  </a:lnTo>
                  <a:lnTo>
                    <a:pt x="13758" y="902"/>
                  </a:lnTo>
                  <a:lnTo>
                    <a:pt x="13784" y="1057"/>
                  </a:lnTo>
                  <a:lnTo>
                    <a:pt x="13810" y="1211"/>
                  </a:lnTo>
                  <a:lnTo>
                    <a:pt x="13810" y="2190"/>
                  </a:lnTo>
                  <a:lnTo>
                    <a:pt x="13784" y="2293"/>
                  </a:lnTo>
                  <a:lnTo>
                    <a:pt x="13733" y="2371"/>
                  </a:lnTo>
                  <a:lnTo>
                    <a:pt x="13630" y="2448"/>
                  </a:lnTo>
                  <a:lnTo>
                    <a:pt x="12290" y="2448"/>
                  </a:lnTo>
                  <a:lnTo>
                    <a:pt x="12290" y="1211"/>
                  </a:lnTo>
                  <a:lnTo>
                    <a:pt x="12290" y="1057"/>
                  </a:lnTo>
                  <a:lnTo>
                    <a:pt x="12341" y="928"/>
                  </a:lnTo>
                  <a:lnTo>
                    <a:pt x="12419" y="799"/>
                  </a:lnTo>
                  <a:lnTo>
                    <a:pt x="12496" y="670"/>
                  </a:lnTo>
                  <a:lnTo>
                    <a:pt x="12599" y="593"/>
                  </a:lnTo>
                  <a:lnTo>
                    <a:pt x="12728" y="516"/>
                  </a:lnTo>
                  <a:lnTo>
                    <a:pt x="12882" y="464"/>
                  </a:lnTo>
                  <a:lnTo>
                    <a:pt x="13011" y="438"/>
                  </a:lnTo>
                  <a:close/>
                  <a:moveTo>
                    <a:pt x="8863" y="4380"/>
                  </a:moveTo>
                  <a:lnTo>
                    <a:pt x="8889" y="4406"/>
                  </a:lnTo>
                  <a:lnTo>
                    <a:pt x="8889" y="4896"/>
                  </a:lnTo>
                  <a:lnTo>
                    <a:pt x="8863" y="4921"/>
                  </a:lnTo>
                  <a:lnTo>
                    <a:pt x="8168" y="4921"/>
                  </a:lnTo>
                  <a:lnTo>
                    <a:pt x="8065" y="4818"/>
                  </a:lnTo>
                  <a:lnTo>
                    <a:pt x="7936" y="4741"/>
                  </a:lnTo>
                  <a:lnTo>
                    <a:pt x="7781" y="4690"/>
                  </a:lnTo>
                  <a:lnTo>
                    <a:pt x="7627" y="4664"/>
                  </a:lnTo>
                  <a:lnTo>
                    <a:pt x="5385" y="4664"/>
                  </a:lnTo>
                  <a:lnTo>
                    <a:pt x="5385" y="4406"/>
                  </a:lnTo>
                  <a:lnTo>
                    <a:pt x="5411" y="4380"/>
                  </a:lnTo>
                  <a:close/>
                  <a:moveTo>
                    <a:pt x="7884" y="6107"/>
                  </a:moveTo>
                  <a:lnTo>
                    <a:pt x="7884" y="6648"/>
                  </a:lnTo>
                  <a:lnTo>
                    <a:pt x="464" y="6648"/>
                  </a:lnTo>
                  <a:lnTo>
                    <a:pt x="464" y="6107"/>
                  </a:lnTo>
                  <a:close/>
                  <a:moveTo>
                    <a:pt x="8889" y="6364"/>
                  </a:moveTo>
                  <a:lnTo>
                    <a:pt x="8889" y="6879"/>
                  </a:lnTo>
                  <a:lnTo>
                    <a:pt x="8863" y="6905"/>
                  </a:lnTo>
                  <a:lnTo>
                    <a:pt x="8348" y="6905"/>
                  </a:lnTo>
                  <a:lnTo>
                    <a:pt x="8348" y="6879"/>
                  </a:lnTo>
                  <a:lnTo>
                    <a:pt x="8348" y="6364"/>
                  </a:lnTo>
                  <a:close/>
                  <a:moveTo>
                    <a:pt x="8863" y="8322"/>
                  </a:moveTo>
                  <a:lnTo>
                    <a:pt x="8889" y="8348"/>
                  </a:lnTo>
                  <a:lnTo>
                    <a:pt x="8889" y="8838"/>
                  </a:lnTo>
                  <a:lnTo>
                    <a:pt x="8863" y="8863"/>
                  </a:lnTo>
                  <a:lnTo>
                    <a:pt x="8348" y="8863"/>
                  </a:lnTo>
                  <a:lnTo>
                    <a:pt x="8348" y="8322"/>
                  </a:lnTo>
                  <a:close/>
                  <a:moveTo>
                    <a:pt x="7884" y="7086"/>
                  </a:moveTo>
                  <a:lnTo>
                    <a:pt x="7884" y="9817"/>
                  </a:lnTo>
                  <a:lnTo>
                    <a:pt x="7884" y="9920"/>
                  </a:lnTo>
                  <a:lnTo>
                    <a:pt x="7807" y="10023"/>
                  </a:lnTo>
                  <a:lnTo>
                    <a:pt x="7730" y="10074"/>
                  </a:lnTo>
                  <a:lnTo>
                    <a:pt x="7627" y="10100"/>
                  </a:lnTo>
                  <a:lnTo>
                    <a:pt x="722" y="10100"/>
                  </a:lnTo>
                  <a:lnTo>
                    <a:pt x="619" y="10074"/>
                  </a:lnTo>
                  <a:lnTo>
                    <a:pt x="541" y="10023"/>
                  </a:lnTo>
                  <a:lnTo>
                    <a:pt x="464" y="9920"/>
                  </a:lnTo>
                  <a:lnTo>
                    <a:pt x="464" y="9817"/>
                  </a:lnTo>
                  <a:lnTo>
                    <a:pt x="464" y="7086"/>
                  </a:lnTo>
                  <a:close/>
                  <a:moveTo>
                    <a:pt x="8889" y="10306"/>
                  </a:moveTo>
                  <a:lnTo>
                    <a:pt x="8889" y="10821"/>
                  </a:lnTo>
                  <a:lnTo>
                    <a:pt x="8863" y="10847"/>
                  </a:lnTo>
                  <a:lnTo>
                    <a:pt x="5411" y="10847"/>
                  </a:lnTo>
                  <a:lnTo>
                    <a:pt x="5385" y="10821"/>
                  </a:lnTo>
                  <a:lnTo>
                    <a:pt x="5385" y="10538"/>
                  </a:lnTo>
                  <a:lnTo>
                    <a:pt x="7627" y="10538"/>
                  </a:lnTo>
                  <a:lnTo>
                    <a:pt x="7781" y="10512"/>
                  </a:lnTo>
                  <a:lnTo>
                    <a:pt x="7936" y="10486"/>
                  </a:lnTo>
                  <a:lnTo>
                    <a:pt x="8065" y="10409"/>
                  </a:lnTo>
                  <a:lnTo>
                    <a:pt x="8168" y="10306"/>
                  </a:lnTo>
                  <a:close/>
                  <a:moveTo>
                    <a:pt x="9585" y="12754"/>
                  </a:moveTo>
                  <a:lnTo>
                    <a:pt x="9688" y="12779"/>
                  </a:lnTo>
                  <a:lnTo>
                    <a:pt x="9791" y="12831"/>
                  </a:lnTo>
                  <a:lnTo>
                    <a:pt x="9842" y="12934"/>
                  </a:lnTo>
                  <a:lnTo>
                    <a:pt x="9868" y="13037"/>
                  </a:lnTo>
                  <a:lnTo>
                    <a:pt x="9868" y="14016"/>
                  </a:lnTo>
                  <a:lnTo>
                    <a:pt x="9894" y="14222"/>
                  </a:lnTo>
                  <a:lnTo>
                    <a:pt x="9945" y="14428"/>
                  </a:lnTo>
                  <a:lnTo>
                    <a:pt x="10023" y="14609"/>
                  </a:lnTo>
                  <a:lnTo>
                    <a:pt x="10126" y="14789"/>
                  </a:lnTo>
                  <a:lnTo>
                    <a:pt x="3195" y="14789"/>
                  </a:lnTo>
                  <a:lnTo>
                    <a:pt x="3041" y="14763"/>
                  </a:lnTo>
                  <a:lnTo>
                    <a:pt x="2886" y="14712"/>
                  </a:lnTo>
                  <a:lnTo>
                    <a:pt x="2757" y="14634"/>
                  </a:lnTo>
                  <a:lnTo>
                    <a:pt x="2654" y="14557"/>
                  </a:lnTo>
                  <a:lnTo>
                    <a:pt x="2551" y="14428"/>
                  </a:lnTo>
                  <a:lnTo>
                    <a:pt x="2474" y="14300"/>
                  </a:lnTo>
                  <a:lnTo>
                    <a:pt x="2448" y="14171"/>
                  </a:lnTo>
                  <a:lnTo>
                    <a:pt x="2422" y="14016"/>
                  </a:lnTo>
                  <a:lnTo>
                    <a:pt x="2422" y="13037"/>
                  </a:lnTo>
                  <a:lnTo>
                    <a:pt x="2448" y="12934"/>
                  </a:lnTo>
                  <a:lnTo>
                    <a:pt x="2499" y="12831"/>
                  </a:lnTo>
                  <a:lnTo>
                    <a:pt x="2603" y="12779"/>
                  </a:lnTo>
                  <a:lnTo>
                    <a:pt x="2706" y="12754"/>
                  </a:lnTo>
                  <a:close/>
                  <a:moveTo>
                    <a:pt x="5153" y="0"/>
                  </a:moveTo>
                  <a:lnTo>
                    <a:pt x="4921" y="26"/>
                  </a:lnTo>
                  <a:lnTo>
                    <a:pt x="4689" y="78"/>
                  </a:lnTo>
                  <a:lnTo>
                    <a:pt x="4483" y="207"/>
                  </a:lnTo>
                  <a:lnTo>
                    <a:pt x="4303" y="361"/>
                  </a:lnTo>
                  <a:lnTo>
                    <a:pt x="4148" y="516"/>
                  </a:lnTo>
                  <a:lnTo>
                    <a:pt x="4045" y="722"/>
                  </a:lnTo>
                  <a:lnTo>
                    <a:pt x="3968" y="954"/>
                  </a:lnTo>
                  <a:lnTo>
                    <a:pt x="3942" y="1211"/>
                  </a:lnTo>
                  <a:lnTo>
                    <a:pt x="3942" y="1855"/>
                  </a:lnTo>
                  <a:lnTo>
                    <a:pt x="3968" y="1959"/>
                  </a:lnTo>
                  <a:lnTo>
                    <a:pt x="4020" y="2010"/>
                  </a:lnTo>
                  <a:lnTo>
                    <a:pt x="4097" y="2062"/>
                  </a:lnTo>
                  <a:lnTo>
                    <a:pt x="4174" y="2087"/>
                  </a:lnTo>
                  <a:lnTo>
                    <a:pt x="4251" y="2062"/>
                  </a:lnTo>
                  <a:lnTo>
                    <a:pt x="4329" y="2010"/>
                  </a:lnTo>
                  <a:lnTo>
                    <a:pt x="4380" y="1959"/>
                  </a:lnTo>
                  <a:lnTo>
                    <a:pt x="4406" y="1855"/>
                  </a:lnTo>
                  <a:lnTo>
                    <a:pt x="4406" y="1211"/>
                  </a:lnTo>
                  <a:lnTo>
                    <a:pt x="4406" y="1057"/>
                  </a:lnTo>
                  <a:lnTo>
                    <a:pt x="4458" y="902"/>
                  </a:lnTo>
                  <a:lnTo>
                    <a:pt x="4535" y="773"/>
                  </a:lnTo>
                  <a:lnTo>
                    <a:pt x="4612" y="670"/>
                  </a:lnTo>
                  <a:lnTo>
                    <a:pt x="4741" y="567"/>
                  </a:lnTo>
                  <a:lnTo>
                    <a:pt x="4870" y="490"/>
                  </a:lnTo>
                  <a:lnTo>
                    <a:pt x="4999" y="464"/>
                  </a:lnTo>
                  <a:lnTo>
                    <a:pt x="5153" y="438"/>
                  </a:lnTo>
                  <a:lnTo>
                    <a:pt x="12110" y="438"/>
                  </a:lnTo>
                  <a:lnTo>
                    <a:pt x="12006" y="619"/>
                  </a:lnTo>
                  <a:lnTo>
                    <a:pt x="11903" y="799"/>
                  </a:lnTo>
                  <a:lnTo>
                    <a:pt x="11852" y="1005"/>
                  </a:lnTo>
                  <a:lnTo>
                    <a:pt x="11826" y="1211"/>
                  </a:lnTo>
                  <a:lnTo>
                    <a:pt x="11826" y="14016"/>
                  </a:lnTo>
                  <a:lnTo>
                    <a:pt x="11826" y="14171"/>
                  </a:lnTo>
                  <a:lnTo>
                    <a:pt x="11775" y="14300"/>
                  </a:lnTo>
                  <a:lnTo>
                    <a:pt x="11697" y="14428"/>
                  </a:lnTo>
                  <a:lnTo>
                    <a:pt x="11620" y="14557"/>
                  </a:lnTo>
                  <a:lnTo>
                    <a:pt x="11491" y="14634"/>
                  </a:lnTo>
                  <a:lnTo>
                    <a:pt x="11362" y="14712"/>
                  </a:lnTo>
                  <a:lnTo>
                    <a:pt x="11234" y="14763"/>
                  </a:lnTo>
                  <a:lnTo>
                    <a:pt x="11079" y="14789"/>
                  </a:lnTo>
                  <a:lnTo>
                    <a:pt x="10924" y="14763"/>
                  </a:lnTo>
                  <a:lnTo>
                    <a:pt x="10770" y="14712"/>
                  </a:lnTo>
                  <a:lnTo>
                    <a:pt x="10641" y="14634"/>
                  </a:lnTo>
                  <a:lnTo>
                    <a:pt x="10538" y="14557"/>
                  </a:lnTo>
                  <a:lnTo>
                    <a:pt x="10435" y="14428"/>
                  </a:lnTo>
                  <a:lnTo>
                    <a:pt x="10383" y="14300"/>
                  </a:lnTo>
                  <a:lnTo>
                    <a:pt x="10332" y="14171"/>
                  </a:lnTo>
                  <a:lnTo>
                    <a:pt x="10306" y="14016"/>
                  </a:lnTo>
                  <a:lnTo>
                    <a:pt x="10306" y="13037"/>
                  </a:lnTo>
                  <a:lnTo>
                    <a:pt x="10306" y="12882"/>
                  </a:lnTo>
                  <a:lnTo>
                    <a:pt x="10254" y="12754"/>
                  </a:lnTo>
                  <a:lnTo>
                    <a:pt x="10203" y="12625"/>
                  </a:lnTo>
                  <a:lnTo>
                    <a:pt x="10100" y="12522"/>
                  </a:lnTo>
                  <a:lnTo>
                    <a:pt x="9997" y="12444"/>
                  </a:lnTo>
                  <a:lnTo>
                    <a:pt x="9868" y="12367"/>
                  </a:lnTo>
                  <a:lnTo>
                    <a:pt x="9739" y="12316"/>
                  </a:lnTo>
                  <a:lnTo>
                    <a:pt x="4406" y="12316"/>
                  </a:lnTo>
                  <a:lnTo>
                    <a:pt x="4406" y="10538"/>
                  </a:lnTo>
                  <a:lnTo>
                    <a:pt x="4947" y="10538"/>
                  </a:lnTo>
                  <a:lnTo>
                    <a:pt x="4947" y="10821"/>
                  </a:lnTo>
                  <a:lnTo>
                    <a:pt x="4947" y="10899"/>
                  </a:lnTo>
                  <a:lnTo>
                    <a:pt x="4973" y="11002"/>
                  </a:lnTo>
                  <a:lnTo>
                    <a:pt x="5024" y="11079"/>
                  </a:lnTo>
                  <a:lnTo>
                    <a:pt x="5076" y="11131"/>
                  </a:lnTo>
                  <a:lnTo>
                    <a:pt x="5153" y="11208"/>
                  </a:lnTo>
                  <a:lnTo>
                    <a:pt x="5230" y="11234"/>
                  </a:lnTo>
                  <a:lnTo>
                    <a:pt x="5308" y="11259"/>
                  </a:lnTo>
                  <a:lnTo>
                    <a:pt x="5411" y="11285"/>
                  </a:lnTo>
                  <a:lnTo>
                    <a:pt x="8863" y="11285"/>
                  </a:lnTo>
                  <a:lnTo>
                    <a:pt x="8941" y="11259"/>
                  </a:lnTo>
                  <a:lnTo>
                    <a:pt x="9044" y="11234"/>
                  </a:lnTo>
                  <a:lnTo>
                    <a:pt x="9121" y="11208"/>
                  </a:lnTo>
                  <a:lnTo>
                    <a:pt x="9198" y="11131"/>
                  </a:lnTo>
                  <a:lnTo>
                    <a:pt x="9250" y="11079"/>
                  </a:lnTo>
                  <a:lnTo>
                    <a:pt x="9275" y="11002"/>
                  </a:lnTo>
                  <a:lnTo>
                    <a:pt x="9327" y="10899"/>
                  </a:lnTo>
                  <a:lnTo>
                    <a:pt x="9327" y="10821"/>
                  </a:lnTo>
                  <a:lnTo>
                    <a:pt x="9327" y="10306"/>
                  </a:lnTo>
                  <a:lnTo>
                    <a:pt x="9327" y="10229"/>
                  </a:lnTo>
                  <a:lnTo>
                    <a:pt x="9275" y="10126"/>
                  </a:lnTo>
                  <a:lnTo>
                    <a:pt x="9250" y="10048"/>
                  </a:lnTo>
                  <a:lnTo>
                    <a:pt x="9198" y="9997"/>
                  </a:lnTo>
                  <a:lnTo>
                    <a:pt x="9121" y="9920"/>
                  </a:lnTo>
                  <a:lnTo>
                    <a:pt x="9044" y="9894"/>
                  </a:lnTo>
                  <a:lnTo>
                    <a:pt x="8941" y="9868"/>
                  </a:lnTo>
                  <a:lnTo>
                    <a:pt x="8863" y="9842"/>
                  </a:lnTo>
                  <a:lnTo>
                    <a:pt x="8348" y="9842"/>
                  </a:lnTo>
                  <a:lnTo>
                    <a:pt x="8348" y="9817"/>
                  </a:lnTo>
                  <a:lnTo>
                    <a:pt x="8348" y="9301"/>
                  </a:lnTo>
                  <a:lnTo>
                    <a:pt x="8941" y="9301"/>
                  </a:lnTo>
                  <a:lnTo>
                    <a:pt x="9044" y="9276"/>
                  </a:lnTo>
                  <a:lnTo>
                    <a:pt x="9121" y="9224"/>
                  </a:lnTo>
                  <a:lnTo>
                    <a:pt x="9198" y="9172"/>
                  </a:lnTo>
                  <a:lnTo>
                    <a:pt x="9250" y="9095"/>
                  </a:lnTo>
                  <a:lnTo>
                    <a:pt x="9275" y="9018"/>
                  </a:lnTo>
                  <a:lnTo>
                    <a:pt x="9327" y="8941"/>
                  </a:lnTo>
                  <a:lnTo>
                    <a:pt x="9327" y="8838"/>
                  </a:lnTo>
                  <a:lnTo>
                    <a:pt x="9327" y="8348"/>
                  </a:lnTo>
                  <a:lnTo>
                    <a:pt x="9327" y="8245"/>
                  </a:lnTo>
                  <a:lnTo>
                    <a:pt x="9275" y="8168"/>
                  </a:lnTo>
                  <a:lnTo>
                    <a:pt x="9250" y="8090"/>
                  </a:lnTo>
                  <a:lnTo>
                    <a:pt x="9198" y="8013"/>
                  </a:lnTo>
                  <a:lnTo>
                    <a:pt x="9121" y="7962"/>
                  </a:lnTo>
                  <a:lnTo>
                    <a:pt x="9044" y="7910"/>
                  </a:lnTo>
                  <a:lnTo>
                    <a:pt x="8941" y="7884"/>
                  </a:lnTo>
                  <a:lnTo>
                    <a:pt x="8348" y="7884"/>
                  </a:lnTo>
                  <a:lnTo>
                    <a:pt x="8348" y="7343"/>
                  </a:lnTo>
                  <a:lnTo>
                    <a:pt x="8863" y="7343"/>
                  </a:lnTo>
                  <a:lnTo>
                    <a:pt x="8941" y="7317"/>
                  </a:lnTo>
                  <a:lnTo>
                    <a:pt x="9044" y="7292"/>
                  </a:lnTo>
                  <a:lnTo>
                    <a:pt x="9121" y="7266"/>
                  </a:lnTo>
                  <a:lnTo>
                    <a:pt x="9198" y="7189"/>
                  </a:lnTo>
                  <a:lnTo>
                    <a:pt x="9250" y="7137"/>
                  </a:lnTo>
                  <a:lnTo>
                    <a:pt x="9275" y="7060"/>
                  </a:lnTo>
                  <a:lnTo>
                    <a:pt x="9327" y="6957"/>
                  </a:lnTo>
                  <a:lnTo>
                    <a:pt x="9327" y="6879"/>
                  </a:lnTo>
                  <a:lnTo>
                    <a:pt x="9327" y="6364"/>
                  </a:lnTo>
                  <a:lnTo>
                    <a:pt x="9327" y="6287"/>
                  </a:lnTo>
                  <a:lnTo>
                    <a:pt x="9275" y="6184"/>
                  </a:lnTo>
                  <a:lnTo>
                    <a:pt x="9250" y="6107"/>
                  </a:lnTo>
                  <a:lnTo>
                    <a:pt x="9198" y="6055"/>
                  </a:lnTo>
                  <a:lnTo>
                    <a:pt x="9121" y="5978"/>
                  </a:lnTo>
                  <a:lnTo>
                    <a:pt x="9044" y="5952"/>
                  </a:lnTo>
                  <a:lnTo>
                    <a:pt x="8941" y="5926"/>
                  </a:lnTo>
                  <a:lnTo>
                    <a:pt x="8863" y="5900"/>
                  </a:lnTo>
                  <a:lnTo>
                    <a:pt x="8348" y="5900"/>
                  </a:lnTo>
                  <a:lnTo>
                    <a:pt x="8348" y="5875"/>
                  </a:lnTo>
                  <a:lnTo>
                    <a:pt x="8348" y="5385"/>
                  </a:lnTo>
                  <a:lnTo>
                    <a:pt x="8348" y="5359"/>
                  </a:lnTo>
                  <a:lnTo>
                    <a:pt x="8941" y="5359"/>
                  </a:lnTo>
                  <a:lnTo>
                    <a:pt x="9044" y="5334"/>
                  </a:lnTo>
                  <a:lnTo>
                    <a:pt x="9121" y="5282"/>
                  </a:lnTo>
                  <a:lnTo>
                    <a:pt x="9198" y="5231"/>
                  </a:lnTo>
                  <a:lnTo>
                    <a:pt x="9250" y="5153"/>
                  </a:lnTo>
                  <a:lnTo>
                    <a:pt x="9275" y="5076"/>
                  </a:lnTo>
                  <a:lnTo>
                    <a:pt x="9327" y="4999"/>
                  </a:lnTo>
                  <a:lnTo>
                    <a:pt x="9327" y="4896"/>
                  </a:lnTo>
                  <a:lnTo>
                    <a:pt x="9327" y="4406"/>
                  </a:lnTo>
                  <a:lnTo>
                    <a:pt x="9327" y="4303"/>
                  </a:lnTo>
                  <a:lnTo>
                    <a:pt x="9275" y="4226"/>
                  </a:lnTo>
                  <a:lnTo>
                    <a:pt x="9250" y="4148"/>
                  </a:lnTo>
                  <a:lnTo>
                    <a:pt x="9198" y="4071"/>
                  </a:lnTo>
                  <a:lnTo>
                    <a:pt x="9121" y="4020"/>
                  </a:lnTo>
                  <a:lnTo>
                    <a:pt x="9044" y="3968"/>
                  </a:lnTo>
                  <a:lnTo>
                    <a:pt x="8941" y="3942"/>
                  </a:lnTo>
                  <a:lnTo>
                    <a:pt x="5308" y="3942"/>
                  </a:lnTo>
                  <a:lnTo>
                    <a:pt x="5230" y="3968"/>
                  </a:lnTo>
                  <a:lnTo>
                    <a:pt x="5153" y="4020"/>
                  </a:lnTo>
                  <a:lnTo>
                    <a:pt x="5076" y="4071"/>
                  </a:lnTo>
                  <a:lnTo>
                    <a:pt x="5024" y="4148"/>
                  </a:lnTo>
                  <a:lnTo>
                    <a:pt x="4973" y="4226"/>
                  </a:lnTo>
                  <a:lnTo>
                    <a:pt x="4947" y="4303"/>
                  </a:lnTo>
                  <a:lnTo>
                    <a:pt x="4947" y="4406"/>
                  </a:lnTo>
                  <a:lnTo>
                    <a:pt x="4947" y="4664"/>
                  </a:lnTo>
                  <a:lnTo>
                    <a:pt x="4406" y="4664"/>
                  </a:lnTo>
                  <a:lnTo>
                    <a:pt x="4406" y="2757"/>
                  </a:lnTo>
                  <a:lnTo>
                    <a:pt x="4380" y="2680"/>
                  </a:lnTo>
                  <a:lnTo>
                    <a:pt x="4329" y="2603"/>
                  </a:lnTo>
                  <a:lnTo>
                    <a:pt x="4251" y="2551"/>
                  </a:lnTo>
                  <a:lnTo>
                    <a:pt x="4174" y="2525"/>
                  </a:lnTo>
                  <a:lnTo>
                    <a:pt x="4097" y="2551"/>
                  </a:lnTo>
                  <a:lnTo>
                    <a:pt x="4020" y="2603"/>
                  </a:lnTo>
                  <a:lnTo>
                    <a:pt x="3968" y="2680"/>
                  </a:lnTo>
                  <a:lnTo>
                    <a:pt x="3942" y="2757"/>
                  </a:lnTo>
                  <a:lnTo>
                    <a:pt x="3942" y="4664"/>
                  </a:lnTo>
                  <a:lnTo>
                    <a:pt x="2165" y="4664"/>
                  </a:lnTo>
                  <a:lnTo>
                    <a:pt x="2061" y="4690"/>
                  </a:lnTo>
                  <a:lnTo>
                    <a:pt x="2010" y="4741"/>
                  </a:lnTo>
                  <a:lnTo>
                    <a:pt x="1958" y="4818"/>
                  </a:lnTo>
                  <a:lnTo>
                    <a:pt x="1933" y="4896"/>
                  </a:lnTo>
                  <a:lnTo>
                    <a:pt x="1958" y="4973"/>
                  </a:lnTo>
                  <a:lnTo>
                    <a:pt x="2010" y="5050"/>
                  </a:lnTo>
                  <a:lnTo>
                    <a:pt x="2061" y="5102"/>
                  </a:lnTo>
                  <a:lnTo>
                    <a:pt x="2165" y="5128"/>
                  </a:lnTo>
                  <a:lnTo>
                    <a:pt x="7627" y="5128"/>
                  </a:lnTo>
                  <a:lnTo>
                    <a:pt x="7730" y="5153"/>
                  </a:lnTo>
                  <a:lnTo>
                    <a:pt x="7807" y="5205"/>
                  </a:lnTo>
                  <a:lnTo>
                    <a:pt x="7884" y="5282"/>
                  </a:lnTo>
                  <a:lnTo>
                    <a:pt x="7884" y="5385"/>
                  </a:lnTo>
                  <a:lnTo>
                    <a:pt x="7884" y="5669"/>
                  </a:lnTo>
                  <a:lnTo>
                    <a:pt x="464" y="5669"/>
                  </a:lnTo>
                  <a:lnTo>
                    <a:pt x="464" y="5385"/>
                  </a:lnTo>
                  <a:lnTo>
                    <a:pt x="464" y="5282"/>
                  </a:lnTo>
                  <a:lnTo>
                    <a:pt x="541" y="5205"/>
                  </a:lnTo>
                  <a:lnTo>
                    <a:pt x="619" y="5153"/>
                  </a:lnTo>
                  <a:lnTo>
                    <a:pt x="722" y="5128"/>
                  </a:lnTo>
                  <a:lnTo>
                    <a:pt x="1263" y="5128"/>
                  </a:lnTo>
                  <a:lnTo>
                    <a:pt x="1340" y="5102"/>
                  </a:lnTo>
                  <a:lnTo>
                    <a:pt x="1417" y="5050"/>
                  </a:lnTo>
                  <a:lnTo>
                    <a:pt x="1469" y="4973"/>
                  </a:lnTo>
                  <a:lnTo>
                    <a:pt x="1495" y="4896"/>
                  </a:lnTo>
                  <a:lnTo>
                    <a:pt x="1469" y="4818"/>
                  </a:lnTo>
                  <a:lnTo>
                    <a:pt x="1417" y="4741"/>
                  </a:lnTo>
                  <a:lnTo>
                    <a:pt x="1340" y="4690"/>
                  </a:lnTo>
                  <a:lnTo>
                    <a:pt x="1263" y="4664"/>
                  </a:lnTo>
                  <a:lnTo>
                    <a:pt x="722" y="4664"/>
                  </a:lnTo>
                  <a:lnTo>
                    <a:pt x="593" y="4690"/>
                  </a:lnTo>
                  <a:lnTo>
                    <a:pt x="438" y="4741"/>
                  </a:lnTo>
                  <a:lnTo>
                    <a:pt x="335" y="4793"/>
                  </a:lnTo>
                  <a:lnTo>
                    <a:pt x="206" y="4896"/>
                  </a:lnTo>
                  <a:lnTo>
                    <a:pt x="129" y="4999"/>
                  </a:lnTo>
                  <a:lnTo>
                    <a:pt x="78" y="5102"/>
                  </a:lnTo>
                  <a:lnTo>
                    <a:pt x="26" y="5256"/>
                  </a:lnTo>
                  <a:lnTo>
                    <a:pt x="0" y="5385"/>
                  </a:lnTo>
                  <a:lnTo>
                    <a:pt x="0" y="9817"/>
                  </a:lnTo>
                  <a:lnTo>
                    <a:pt x="26" y="9971"/>
                  </a:lnTo>
                  <a:lnTo>
                    <a:pt x="78" y="10100"/>
                  </a:lnTo>
                  <a:lnTo>
                    <a:pt x="129" y="10229"/>
                  </a:lnTo>
                  <a:lnTo>
                    <a:pt x="206" y="10332"/>
                  </a:lnTo>
                  <a:lnTo>
                    <a:pt x="335" y="10409"/>
                  </a:lnTo>
                  <a:lnTo>
                    <a:pt x="438" y="10486"/>
                  </a:lnTo>
                  <a:lnTo>
                    <a:pt x="593" y="10538"/>
                  </a:lnTo>
                  <a:lnTo>
                    <a:pt x="3942" y="10538"/>
                  </a:lnTo>
                  <a:lnTo>
                    <a:pt x="3942" y="12316"/>
                  </a:lnTo>
                  <a:lnTo>
                    <a:pt x="2551" y="12316"/>
                  </a:lnTo>
                  <a:lnTo>
                    <a:pt x="2422" y="12367"/>
                  </a:lnTo>
                  <a:lnTo>
                    <a:pt x="2293" y="12444"/>
                  </a:lnTo>
                  <a:lnTo>
                    <a:pt x="2190" y="12522"/>
                  </a:lnTo>
                  <a:lnTo>
                    <a:pt x="2113" y="12625"/>
                  </a:lnTo>
                  <a:lnTo>
                    <a:pt x="2036" y="12754"/>
                  </a:lnTo>
                  <a:lnTo>
                    <a:pt x="1984" y="12882"/>
                  </a:lnTo>
                  <a:lnTo>
                    <a:pt x="1984" y="13037"/>
                  </a:lnTo>
                  <a:lnTo>
                    <a:pt x="1984" y="14016"/>
                  </a:lnTo>
                  <a:lnTo>
                    <a:pt x="2010" y="14248"/>
                  </a:lnTo>
                  <a:lnTo>
                    <a:pt x="2087" y="14480"/>
                  </a:lnTo>
                  <a:lnTo>
                    <a:pt x="2190" y="14686"/>
                  </a:lnTo>
                  <a:lnTo>
                    <a:pt x="2345" y="14866"/>
                  </a:lnTo>
                  <a:lnTo>
                    <a:pt x="2525" y="15021"/>
                  </a:lnTo>
                  <a:lnTo>
                    <a:pt x="2731" y="15124"/>
                  </a:lnTo>
                  <a:lnTo>
                    <a:pt x="2937" y="15201"/>
                  </a:lnTo>
                  <a:lnTo>
                    <a:pt x="3195" y="15227"/>
                  </a:lnTo>
                  <a:lnTo>
                    <a:pt x="11079" y="15227"/>
                  </a:lnTo>
                  <a:lnTo>
                    <a:pt x="11311" y="15201"/>
                  </a:lnTo>
                  <a:lnTo>
                    <a:pt x="11543" y="15124"/>
                  </a:lnTo>
                  <a:lnTo>
                    <a:pt x="11749" y="15021"/>
                  </a:lnTo>
                  <a:lnTo>
                    <a:pt x="11929" y="14866"/>
                  </a:lnTo>
                  <a:lnTo>
                    <a:pt x="12084" y="14686"/>
                  </a:lnTo>
                  <a:lnTo>
                    <a:pt x="12187" y="14480"/>
                  </a:lnTo>
                  <a:lnTo>
                    <a:pt x="12264" y="14248"/>
                  </a:lnTo>
                  <a:lnTo>
                    <a:pt x="12290" y="14016"/>
                  </a:lnTo>
                  <a:lnTo>
                    <a:pt x="12290" y="2912"/>
                  </a:lnTo>
                  <a:lnTo>
                    <a:pt x="13527" y="2912"/>
                  </a:lnTo>
                  <a:lnTo>
                    <a:pt x="13681" y="2886"/>
                  </a:lnTo>
                  <a:lnTo>
                    <a:pt x="13810" y="2860"/>
                  </a:lnTo>
                  <a:lnTo>
                    <a:pt x="13939" y="2783"/>
                  </a:lnTo>
                  <a:lnTo>
                    <a:pt x="14042" y="2706"/>
                  </a:lnTo>
                  <a:lnTo>
                    <a:pt x="14119" y="2577"/>
                  </a:lnTo>
                  <a:lnTo>
                    <a:pt x="14196" y="2474"/>
                  </a:lnTo>
                  <a:lnTo>
                    <a:pt x="14248" y="2345"/>
                  </a:lnTo>
                  <a:lnTo>
                    <a:pt x="14248" y="2190"/>
                  </a:lnTo>
                  <a:lnTo>
                    <a:pt x="14248" y="1211"/>
                  </a:lnTo>
                  <a:lnTo>
                    <a:pt x="14222" y="954"/>
                  </a:lnTo>
                  <a:lnTo>
                    <a:pt x="14171" y="722"/>
                  </a:lnTo>
                  <a:lnTo>
                    <a:pt x="14042" y="516"/>
                  </a:lnTo>
                  <a:lnTo>
                    <a:pt x="13887" y="335"/>
                  </a:lnTo>
                  <a:lnTo>
                    <a:pt x="13707" y="181"/>
                  </a:lnTo>
                  <a:lnTo>
                    <a:pt x="13501" y="78"/>
                  </a:lnTo>
                  <a:lnTo>
                    <a:pt x="13295" y="26"/>
                  </a:lnTo>
                  <a:lnTo>
                    <a:pt x="130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32"/>
            <p:cNvSpPr/>
            <p:nvPr/>
          </p:nvSpPr>
          <p:spPr>
            <a:xfrm>
              <a:off x="3365875" y="4549875"/>
              <a:ext cx="85050" cy="36075"/>
            </a:xfrm>
            <a:custGeom>
              <a:avLst/>
              <a:gdLst/>
              <a:ahLst/>
              <a:cxnLst/>
              <a:rect l="l" t="t" r="r" b="b"/>
              <a:pathLst>
                <a:path w="3402" h="1443" extrusionOk="0">
                  <a:moveTo>
                    <a:pt x="2938" y="438"/>
                  </a:moveTo>
                  <a:lnTo>
                    <a:pt x="2964" y="464"/>
                  </a:lnTo>
                  <a:lnTo>
                    <a:pt x="2964" y="979"/>
                  </a:lnTo>
                  <a:lnTo>
                    <a:pt x="439" y="979"/>
                  </a:lnTo>
                  <a:lnTo>
                    <a:pt x="439" y="464"/>
                  </a:lnTo>
                  <a:lnTo>
                    <a:pt x="464" y="438"/>
                  </a:lnTo>
                  <a:close/>
                  <a:moveTo>
                    <a:pt x="361" y="0"/>
                  </a:moveTo>
                  <a:lnTo>
                    <a:pt x="284" y="52"/>
                  </a:lnTo>
                  <a:lnTo>
                    <a:pt x="207" y="77"/>
                  </a:lnTo>
                  <a:lnTo>
                    <a:pt x="129" y="129"/>
                  </a:lnTo>
                  <a:lnTo>
                    <a:pt x="78" y="206"/>
                  </a:lnTo>
                  <a:lnTo>
                    <a:pt x="26" y="283"/>
                  </a:lnTo>
                  <a:lnTo>
                    <a:pt x="1" y="361"/>
                  </a:lnTo>
                  <a:lnTo>
                    <a:pt x="1" y="464"/>
                  </a:lnTo>
                  <a:lnTo>
                    <a:pt x="1" y="979"/>
                  </a:lnTo>
                  <a:lnTo>
                    <a:pt x="1" y="1056"/>
                  </a:lnTo>
                  <a:lnTo>
                    <a:pt x="26" y="1159"/>
                  </a:lnTo>
                  <a:lnTo>
                    <a:pt x="78" y="1237"/>
                  </a:lnTo>
                  <a:lnTo>
                    <a:pt x="129" y="1288"/>
                  </a:lnTo>
                  <a:lnTo>
                    <a:pt x="207" y="1366"/>
                  </a:lnTo>
                  <a:lnTo>
                    <a:pt x="284" y="1391"/>
                  </a:lnTo>
                  <a:lnTo>
                    <a:pt x="361" y="1417"/>
                  </a:lnTo>
                  <a:lnTo>
                    <a:pt x="464" y="1443"/>
                  </a:lnTo>
                  <a:lnTo>
                    <a:pt x="2938" y="1443"/>
                  </a:lnTo>
                  <a:lnTo>
                    <a:pt x="3041" y="1417"/>
                  </a:lnTo>
                  <a:lnTo>
                    <a:pt x="3118" y="1391"/>
                  </a:lnTo>
                  <a:lnTo>
                    <a:pt x="3195" y="1366"/>
                  </a:lnTo>
                  <a:lnTo>
                    <a:pt x="3273" y="1288"/>
                  </a:lnTo>
                  <a:lnTo>
                    <a:pt x="3324" y="1237"/>
                  </a:lnTo>
                  <a:lnTo>
                    <a:pt x="3376" y="1159"/>
                  </a:lnTo>
                  <a:lnTo>
                    <a:pt x="3402" y="1056"/>
                  </a:lnTo>
                  <a:lnTo>
                    <a:pt x="3402" y="979"/>
                  </a:lnTo>
                  <a:lnTo>
                    <a:pt x="3402" y="464"/>
                  </a:lnTo>
                  <a:lnTo>
                    <a:pt x="3402" y="361"/>
                  </a:lnTo>
                  <a:lnTo>
                    <a:pt x="3376" y="283"/>
                  </a:lnTo>
                  <a:lnTo>
                    <a:pt x="3324" y="206"/>
                  </a:lnTo>
                  <a:lnTo>
                    <a:pt x="3273" y="129"/>
                  </a:lnTo>
                  <a:lnTo>
                    <a:pt x="3195" y="77"/>
                  </a:lnTo>
                  <a:lnTo>
                    <a:pt x="3118" y="52"/>
                  </a:lnTo>
                  <a:lnTo>
                    <a:pt x="30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2"/>
            <p:cNvSpPr/>
            <p:nvPr/>
          </p:nvSpPr>
          <p:spPr>
            <a:xfrm>
              <a:off x="3341400" y="4703800"/>
              <a:ext cx="47700" cy="48325"/>
            </a:xfrm>
            <a:custGeom>
              <a:avLst/>
              <a:gdLst/>
              <a:ahLst/>
              <a:cxnLst/>
              <a:rect l="l" t="t" r="r" b="b"/>
              <a:pathLst>
                <a:path w="1908" h="1933" extrusionOk="0">
                  <a:moveTo>
                    <a:pt x="1469" y="464"/>
                  </a:moveTo>
                  <a:lnTo>
                    <a:pt x="1469" y="1469"/>
                  </a:lnTo>
                  <a:lnTo>
                    <a:pt x="1469" y="1495"/>
                  </a:lnTo>
                  <a:lnTo>
                    <a:pt x="464" y="1495"/>
                  </a:lnTo>
                  <a:lnTo>
                    <a:pt x="439" y="1469"/>
                  </a:lnTo>
                  <a:lnTo>
                    <a:pt x="439" y="464"/>
                  </a:lnTo>
                  <a:close/>
                  <a:moveTo>
                    <a:pt x="464" y="1"/>
                  </a:moveTo>
                  <a:lnTo>
                    <a:pt x="361" y="26"/>
                  </a:lnTo>
                  <a:lnTo>
                    <a:pt x="284" y="52"/>
                  </a:lnTo>
                  <a:lnTo>
                    <a:pt x="207" y="78"/>
                  </a:lnTo>
                  <a:lnTo>
                    <a:pt x="129" y="129"/>
                  </a:lnTo>
                  <a:lnTo>
                    <a:pt x="78" y="207"/>
                  </a:lnTo>
                  <a:lnTo>
                    <a:pt x="26" y="284"/>
                  </a:lnTo>
                  <a:lnTo>
                    <a:pt x="1" y="361"/>
                  </a:lnTo>
                  <a:lnTo>
                    <a:pt x="1" y="464"/>
                  </a:lnTo>
                  <a:lnTo>
                    <a:pt x="1" y="1469"/>
                  </a:lnTo>
                  <a:lnTo>
                    <a:pt x="1" y="1572"/>
                  </a:lnTo>
                  <a:lnTo>
                    <a:pt x="26" y="1650"/>
                  </a:lnTo>
                  <a:lnTo>
                    <a:pt x="78" y="1727"/>
                  </a:lnTo>
                  <a:lnTo>
                    <a:pt x="129" y="1804"/>
                  </a:lnTo>
                  <a:lnTo>
                    <a:pt x="207" y="1856"/>
                  </a:lnTo>
                  <a:lnTo>
                    <a:pt x="284" y="1881"/>
                  </a:lnTo>
                  <a:lnTo>
                    <a:pt x="361" y="1933"/>
                  </a:lnTo>
                  <a:lnTo>
                    <a:pt x="1546" y="1933"/>
                  </a:lnTo>
                  <a:lnTo>
                    <a:pt x="1624" y="1881"/>
                  </a:lnTo>
                  <a:lnTo>
                    <a:pt x="1727" y="1856"/>
                  </a:lnTo>
                  <a:lnTo>
                    <a:pt x="1778" y="1804"/>
                  </a:lnTo>
                  <a:lnTo>
                    <a:pt x="1830" y="1727"/>
                  </a:lnTo>
                  <a:lnTo>
                    <a:pt x="1881" y="1650"/>
                  </a:lnTo>
                  <a:lnTo>
                    <a:pt x="1907" y="1572"/>
                  </a:lnTo>
                  <a:lnTo>
                    <a:pt x="1907" y="1469"/>
                  </a:lnTo>
                  <a:lnTo>
                    <a:pt x="1907" y="464"/>
                  </a:lnTo>
                  <a:lnTo>
                    <a:pt x="1907" y="361"/>
                  </a:lnTo>
                  <a:lnTo>
                    <a:pt x="1881" y="284"/>
                  </a:lnTo>
                  <a:lnTo>
                    <a:pt x="1830" y="207"/>
                  </a:lnTo>
                  <a:lnTo>
                    <a:pt x="1778" y="129"/>
                  </a:lnTo>
                  <a:lnTo>
                    <a:pt x="1727" y="78"/>
                  </a:lnTo>
                  <a:lnTo>
                    <a:pt x="1624" y="52"/>
                  </a:lnTo>
                  <a:lnTo>
                    <a:pt x="1546" y="26"/>
                  </a:lnTo>
                  <a:lnTo>
                    <a:pt x="1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2"/>
            <p:cNvSpPr/>
            <p:nvPr/>
          </p:nvSpPr>
          <p:spPr>
            <a:xfrm>
              <a:off x="3230625" y="4710250"/>
              <a:ext cx="35450" cy="35450"/>
            </a:xfrm>
            <a:custGeom>
              <a:avLst/>
              <a:gdLst/>
              <a:ahLst/>
              <a:cxnLst/>
              <a:rect l="l" t="t" r="r" b="b"/>
              <a:pathLst>
                <a:path w="1418" h="1418" extrusionOk="0">
                  <a:moveTo>
                    <a:pt x="696" y="438"/>
                  </a:moveTo>
                  <a:lnTo>
                    <a:pt x="799" y="464"/>
                  </a:lnTo>
                  <a:lnTo>
                    <a:pt x="902" y="516"/>
                  </a:lnTo>
                  <a:lnTo>
                    <a:pt x="953" y="593"/>
                  </a:lnTo>
                  <a:lnTo>
                    <a:pt x="979" y="722"/>
                  </a:lnTo>
                  <a:lnTo>
                    <a:pt x="953" y="825"/>
                  </a:lnTo>
                  <a:lnTo>
                    <a:pt x="902" y="902"/>
                  </a:lnTo>
                  <a:lnTo>
                    <a:pt x="799" y="954"/>
                  </a:lnTo>
                  <a:lnTo>
                    <a:pt x="696" y="979"/>
                  </a:lnTo>
                  <a:lnTo>
                    <a:pt x="593" y="954"/>
                  </a:lnTo>
                  <a:lnTo>
                    <a:pt x="515" y="902"/>
                  </a:lnTo>
                  <a:lnTo>
                    <a:pt x="464" y="825"/>
                  </a:lnTo>
                  <a:lnTo>
                    <a:pt x="438" y="722"/>
                  </a:lnTo>
                  <a:lnTo>
                    <a:pt x="464" y="593"/>
                  </a:lnTo>
                  <a:lnTo>
                    <a:pt x="515" y="516"/>
                  </a:lnTo>
                  <a:lnTo>
                    <a:pt x="593" y="464"/>
                  </a:lnTo>
                  <a:lnTo>
                    <a:pt x="696" y="438"/>
                  </a:lnTo>
                  <a:close/>
                  <a:moveTo>
                    <a:pt x="567" y="0"/>
                  </a:moveTo>
                  <a:lnTo>
                    <a:pt x="438" y="52"/>
                  </a:lnTo>
                  <a:lnTo>
                    <a:pt x="309" y="129"/>
                  </a:lnTo>
                  <a:lnTo>
                    <a:pt x="206" y="206"/>
                  </a:lnTo>
                  <a:lnTo>
                    <a:pt x="103" y="309"/>
                  </a:lnTo>
                  <a:lnTo>
                    <a:pt x="52" y="438"/>
                  </a:lnTo>
                  <a:lnTo>
                    <a:pt x="0" y="567"/>
                  </a:lnTo>
                  <a:lnTo>
                    <a:pt x="0" y="722"/>
                  </a:lnTo>
                  <a:lnTo>
                    <a:pt x="0" y="850"/>
                  </a:lnTo>
                  <a:lnTo>
                    <a:pt x="52" y="979"/>
                  </a:lnTo>
                  <a:lnTo>
                    <a:pt x="103" y="1108"/>
                  </a:lnTo>
                  <a:lnTo>
                    <a:pt x="206" y="1211"/>
                  </a:lnTo>
                  <a:lnTo>
                    <a:pt x="309" y="1314"/>
                  </a:lnTo>
                  <a:lnTo>
                    <a:pt x="438" y="1366"/>
                  </a:lnTo>
                  <a:lnTo>
                    <a:pt x="567" y="1417"/>
                  </a:lnTo>
                  <a:lnTo>
                    <a:pt x="850" y="1417"/>
                  </a:lnTo>
                  <a:lnTo>
                    <a:pt x="979" y="1366"/>
                  </a:lnTo>
                  <a:lnTo>
                    <a:pt x="1108" y="1314"/>
                  </a:lnTo>
                  <a:lnTo>
                    <a:pt x="1211" y="1211"/>
                  </a:lnTo>
                  <a:lnTo>
                    <a:pt x="1288" y="1108"/>
                  </a:lnTo>
                  <a:lnTo>
                    <a:pt x="1366" y="979"/>
                  </a:lnTo>
                  <a:lnTo>
                    <a:pt x="1417" y="850"/>
                  </a:lnTo>
                  <a:lnTo>
                    <a:pt x="1417" y="722"/>
                  </a:lnTo>
                  <a:lnTo>
                    <a:pt x="1417" y="567"/>
                  </a:lnTo>
                  <a:lnTo>
                    <a:pt x="1366" y="438"/>
                  </a:lnTo>
                  <a:lnTo>
                    <a:pt x="1288" y="309"/>
                  </a:lnTo>
                  <a:lnTo>
                    <a:pt x="1211" y="206"/>
                  </a:lnTo>
                  <a:lnTo>
                    <a:pt x="1108" y="129"/>
                  </a:lnTo>
                  <a:lnTo>
                    <a:pt x="979" y="52"/>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2"/>
            <p:cNvSpPr/>
            <p:nvPr/>
          </p:nvSpPr>
          <p:spPr>
            <a:xfrm>
              <a:off x="3452200" y="4611700"/>
              <a:ext cx="35450" cy="35450"/>
            </a:xfrm>
            <a:custGeom>
              <a:avLst/>
              <a:gdLst/>
              <a:ahLst/>
              <a:cxnLst/>
              <a:rect l="l" t="t" r="r" b="b"/>
              <a:pathLst>
                <a:path w="1418" h="1418" extrusionOk="0">
                  <a:moveTo>
                    <a:pt x="979" y="438"/>
                  </a:moveTo>
                  <a:lnTo>
                    <a:pt x="979" y="464"/>
                  </a:lnTo>
                  <a:lnTo>
                    <a:pt x="979" y="954"/>
                  </a:lnTo>
                  <a:lnTo>
                    <a:pt x="979" y="979"/>
                  </a:lnTo>
                  <a:lnTo>
                    <a:pt x="464" y="979"/>
                  </a:lnTo>
                  <a:lnTo>
                    <a:pt x="438" y="954"/>
                  </a:lnTo>
                  <a:lnTo>
                    <a:pt x="438" y="464"/>
                  </a:lnTo>
                  <a:lnTo>
                    <a:pt x="464" y="438"/>
                  </a:lnTo>
                  <a:close/>
                  <a:moveTo>
                    <a:pt x="361" y="0"/>
                  </a:moveTo>
                  <a:lnTo>
                    <a:pt x="283" y="26"/>
                  </a:lnTo>
                  <a:lnTo>
                    <a:pt x="206" y="78"/>
                  </a:lnTo>
                  <a:lnTo>
                    <a:pt x="129" y="129"/>
                  </a:lnTo>
                  <a:lnTo>
                    <a:pt x="77" y="206"/>
                  </a:lnTo>
                  <a:lnTo>
                    <a:pt x="26" y="284"/>
                  </a:lnTo>
                  <a:lnTo>
                    <a:pt x="0" y="361"/>
                  </a:lnTo>
                  <a:lnTo>
                    <a:pt x="0" y="464"/>
                  </a:lnTo>
                  <a:lnTo>
                    <a:pt x="0" y="954"/>
                  </a:lnTo>
                  <a:lnTo>
                    <a:pt x="0" y="1057"/>
                  </a:lnTo>
                  <a:lnTo>
                    <a:pt x="26" y="1134"/>
                  </a:lnTo>
                  <a:lnTo>
                    <a:pt x="77" y="1211"/>
                  </a:lnTo>
                  <a:lnTo>
                    <a:pt x="129" y="1289"/>
                  </a:lnTo>
                  <a:lnTo>
                    <a:pt x="206" y="1340"/>
                  </a:lnTo>
                  <a:lnTo>
                    <a:pt x="283" y="1392"/>
                  </a:lnTo>
                  <a:lnTo>
                    <a:pt x="361" y="1417"/>
                  </a:lnTo>
                  <a:lnTo>
                    <a:pt x="1056" y="1417"/>
                  </a:lnTo>
                  <a:lnTo>
                    <a:pt x="1134" y="1392"/>
                  </a:lnTo>
                  <a:lnTo>
                    <a:pt x="1237" y="1340"/>
                  </a:lnTo>
                  <a:lnTo>
                    <a:pt x="1288" y="1289"/>
                  </a:lnTo>
                  <a:lnTo>
                    <a:pt x="1340" y="1211"/>
                  </a:lnTo>
                  <a:lnTo>
                    <a:pt x="1391" y="1134"/>
                  </a:lnTo>
                  <a:lnTo>
                    <a:pt x="1417" y="1057"/>
                  </a:lnTo>
                  <a:lnTo>
                    <a:pt x="1417" y="954"/>
                  </a:lnTo>
                  <a:lnTo>
                    <a:pt x="1417" y="464"/>
                  </a:lnTo>
                  <a:lnTo>
                    <a:pt x="1417" y="361"/>
                  </a:lnTo>
                  <a:lnTo>
                    <a:pt x="1391" y="284"/>
                  </a:lnTo>
                  <a:lnTo>
                    <a:pt x="1340" y="206"/>
                  </a:lnTo>
                  <a:lnTo>
                    <a:pt x="1288" y="129"/>
                  </a:lnTo>
                  <a:lnTo>
                    <a:pt x="1237" y="78"/>
                  </a:lnTo>
                  <a:lnTo>
                    <a:pt x="1134" y="26"/>
                  </a:lnTo>
                  <a:lnTo>
                    <a:pt x="1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2"/>
            <p:cNvSpPr/>
            <p:nvPr/>
          </p:nvSpPr>
          <p:spPr>
            <a:xfrm>
              <a:off x="3452200" y="4660650"/>
              <a:ext cx="35450" cy="36100"/>
            </a:xfrm>
            <a:custGeom>
              <a:avLst/>
              <a:gdLst/>
              <a:ahLst/>
              <a:cxnLst/>
              <a:rect l="l" t="t" r="r" b="b"/>
              <a:pathLst>
                <a:path w="1418" h="1444" extrusionOk="0">
                  <a:moveTo>
                    <a:pt x="979" y="464"/>
                  </a:moveTo>
                  <a:lnTo>
                    <a:pt x="979" y="979"/>
                  </a:lnTo>
                  <a:lnTo>
                    <a:pt x="979" y="1005"/>
                  </a:lnTo>
                  <a:lnTo>
                    <a:pt x="464" y="1005"/>
                  </a:lnTo>
                  <a:lnTo>
                    <a:pt x="438" y="979"/>
                  </a:lnTo>
                  <a:lnTo>
                    <a:pt x="438" y="464"/>
                  </a:lnTo>
                  <a:close/>
                  <a:moveTo>
                    <a:pt x="464" y="0"/>
                  </a:moveTo>
                  <a:lnTo>
                    <a:pt x="361" y="26"/>
                  </a:lnTo>
                  <a:lnTo>
                    <a:pt x="283" y="52"/>
                  </a:lnTo>
                  <a:lnTo>
                    <a:pt x="206" y="78"/>
                  </a:lnTo>
                  <a:lnTo>
                    <a:pt x="129" y="155"/>
                  </a:lnTo>
                  <a:lnTo>
                    <a:pt x="77" y="207"/>
                  </a:lnTo>
                  <a:lnTo>
                    <a:pt x="26" y="284"/>
                  </a:lnTo>
                  <a:lnTo>
                    <a:pt x="0" y="387"/>
                  </a:lnTo>
                  <a:lnTo>
                    <a:pt x="0" y="464"/>
                  </a:lnTo>
                  <a:lnTo>
                    <a:pt x="0" y="979"/>
                  </a:lnTo>
                  <a:lnTo>
                    <a:pt x="0" y="1083"/>
                  </a:lnTo>
                  <a:lnTo>
                    <a:pt x="26" y="1160"/>
                  </a:lnTo>
                  <a:lnTo>
                    <a:pt x="77" y="1237"/>
                  </a:lnTo>
                  <a:lnTo>
                    <a:pt x="129" y="1314"/>
                  </a:lnTo>
                  <a:lnTo>
                    <a:pt x="206" y="1366"/>
                  </a:lnTo>
                  <a:lnTo>
                    <a:pt x="283" y="1392"/>
                  </a:lnTo>
                  <a:lnTo>
                    <a:pt x="361" y="1417"/>
                  </a:lnTo>
                  <a:lnTo>
                    <a:pt x="464" y="1443"/>
                  </a:lnTo>
                  <a:lnTo>
                    <a:pt x="979" y="1443"/>
                  </a:lnTo>
                  <a:lnTo>
                    <a:pt x="1056" y="1417"/>
                  </a:lnTo>
                  <a:lnTo>
                    <a:pt x="1134" y="1392"/>
                  </a:lnTo>
                  <a:lnTo>
                    <a:pt x="1237" y="1366"/>
                  </a:lnTo>
                  <a:lnTo>
                    <a:pt x="1288" y="1314"/>
                  </a:lnTo>
                  <a:lnTo>
                    <a:pt x="1340" y="1237"/>
                  </a:lnTo>
                  <a:lnTo>
                    <a:pt x="1391" y="1160"/>
                  </a:lnTo>
                  <a:lnTo>
                    <a:pt x="1417" y="1083"/>
                  </a:lnTo>
                  <a:lnTo>
                    <a:pt x="1417" y="979"/>
                  </a:lnTo>
                  <a:lnTo>
                    <a:pt x="1417" y="464"/>
                  </a:lnTo>
                  <a:lnTo>
                    <a:pt x="1417" y="387"/>
                  </a:lnTo>
                  <a:lnTo>
                    <a:pt x="1391" y="284"/>
                  </a:lnTo>
                  <a:lnTo>
                    <a:pt x="1340" y="207"/>
                  </a:lnTo>
                  <a:lnTo>
                    <a:pt x="1288" y="155"/>
                  </a:lnTo>
                  <a:lnTo>
                    <a:pt x="1237" y="78"/>
                  </a:lnTo>
                  <a:lnTo>
                    <a:pt x="1134" y="52"/>
                  </a:lnTo>
                  <a:lnTo>
                    <a:pt x="1056" y="26"/>
                  </a:lnTo>
                  <a:lnTo>
                    <a:pt x="9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2"/>
            <p:cNvSpPr/>
            <p:nvPr/>
          </p:nvSpPr>
          <p:spPr>
            <a:xfrm>
              <a:off x="3452200" y="4710250"/>
              <a:ext cx="35450" cy="35450"/>
            </a:xfrm>
            <a:custGeom>
              <a:avLst/>
              <a:gdLst/>
              <a:ahLst/>
              <a:cxnLst/>
              <a:rect l="l" t="t" r="r" b="b"/>
              <a:pathLst>
                <a:path w="1418" h="1418" extrusionOk="0">
                  <a:moveTo>
                    <a:pt x="979" y="438"/>
                  </a:moveTo>
                  <a:lnTo>
                    <a:pt x="979" y="464"/>
                  </a:lnTo>
                  <a:lnTo>
                    <a:pt x="979" y="954"/>
                  </a:lnTo>
                  <a:lnTo>
                    <a:pt x="979" y="979"/>
                  </a:lnTo>
                  <a:lnTo>
                    <a:pt x="464" y="979"/>
                  </a:lnTo>
                  <a:lnTo>
                    <a:pt x="438" y="954"/>
                  </a:lnTo>
                  <a:lnTo>
                    <a:pt x="438" y="464"/>
                  </a:lnTo>
                  <a:lnTo>
                    <a:pt x="464" y="438"/>
                  </a:lnTo>
                  <a:close/>
                  <a:moveTo>
                    <a:pt x="361" y="0"/>
                  </a:moveTo>
                  <a:lnTo>
                    <a:pt x="283" y="26"/>
                  </a:lnTo>
                  <a:lnTo>
                    <a:pt x="206" y="78"/>
                  </a:lnTo>
                  <a:lnTo>
                    <a:pt x="129" y="129"/>
                  </a:lnTo>
                  <a:lnTo>
                    <a:pt x="77" y="206"/>
                  </a:lnTo>
                  <a:lnTo>
                    <a:pt x="26" y="284"/>
                  </a:lnTo>
                  <a:lnTo>
                    <a:pt x="0" y="361"/>
                  </a:lnTo>
                  <a:lnTo>
                    <a:pt x="0" y="464"/>
                  </a:lnTo>
                  <a:lnTo>
                    <a:pt x="0" y="954"/>
                  </a:lnTo>
                  <a:lnTo>
                    <a:pt x="0" y="1057"/>
                  </a:lnTo>
                  <a:lnTo>
                    <a:pt x="26" y="1134"/>
                  </a:lnTo>
                  <a:lnTo>
                    <a:pt x="77" y="1211"/>
                  </a:lnTo>
                  <a:lnTo>
                    <a:pt x="129" y="1288"/>
                  </a:lnTo>
                  <a:lnTo>
                    <a:pt x="206" y="1340"/>
                  </a:lnTo>
                  <a:lnTo>
                    <a:pt x="283" y="1392"/>
                  </a:lnTo>
                  <a:lnTo>
                    <a:pt x="361" y="1417"/>
                  </a:lnTo>
                  <a:lnTo>
                    <a:pt x="1056" y="1417"/>
                  </a:lnTo>
                  <a:lnTo>
                    <a:pt x="1134" y="1392"/>
                  </a:lnTo>
                  <a:lnTo>
                    <a:pt x="1237" y="1340"/>
                  </a:lnTo>
                  <a:lnTo>
                    <a:pt x="1288" y="1288"/>
                  </a:lnTo>
                  <a:lnTo>
                    <a:pt x="1340" y="1211"/>
                  </a:lnTo>
                  <a:lnTo>
                    <a:pt x="1391" y="1134"/>
                  </a:lnTo>
                  <a:lnTo>
                    <a:pt x="1417" y="1057"/>
                  </a:lnTo>
                  <a:lnTo>
                    <a:pt x="1417" y="954"/>
                  </a:lnTo>
                  <a:lnTo>
                    <a:pt x="1417" y="464"/>
                  </a:lnTo>
                  <a:lnTo>
                    <a:pt x="1417" y="361"/>
                  </a:lnTo>
                  <a:lnTo>
                    <a:pt x="1391" y="284"/>
                  </a:lnTo>
                  <a:lnTo>
                    <a:pt x="1340" y="206"/>
                  </a:lnTo>
                  <a:lnTo>
                    <a:pt x="1288" y="129"/>
                  </a:lnTo>
                  <a:lnTo>
                    <a:pt x="1237" y="78"/>
                  </a:lnTo>
                  <a:lnTo>
                    <a:pt x="1134" y="26"/>
                  </a:lnTo>
                  <a:lnTo>
                    <a:pt x="1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2"/>
            <p:cNvSpPr/>
            <p:nvPr/>
          </p:nvSpPr>
          <p:spPr>
            <a:xfrm>
              <a:off x="3452200" y="4759200"/>
              <a:ext cx="35450" cy="36100"/>
            </a:xfrm>
            <a:custGeom>
              <a:avLst/>
              <a:gdLst/>
              <a:ahLst/>
              <a:cxnLst/>
              <a:rect l="l" t="t" r="r" b="b"/>
              <a:pathLst>
                <a:path w="1418" h="1444" extrusionOk="0">
                  <a:moveTo>
                    <a:pt x="979" y="464"/>
                  </a:moveTo>
                  <a:lnTo>
                    <a:pt x="979" y="979"/>
                  </a:lnTo>
                  <a:lnTo>
                    <a:pt x="979" y="1005"/>
                  </a:lnTo>
                  <a:lnTo>
                    <a:pt x="464" y="1005"/>
                  </a:lnTo>
                  <a:lnTo>
                    <a:pt x="438" y="979"/>
                  </a:lnTo>
                  <a:lnTo>
                    <a:pt x="438" y="464"/>
                  </a:lnTo>
                  <a:close/>
                  <a:moveTo>
                    <a:pt x="464" y="0"/>
                  </a:moveTo>
                  <a:lnTo>
                    <a:pt x="361" y="26"/>
                  </a:lnTo>
                  <a:lnTo>
                    <a:pt x="283" y="52"/>
                  </a:lnTo>
                  <a:lnTo>
                    <a:pt x="206" y="78"/>
                  </a:lnTo>
                  <a:lnTo>
                    <a:pt x="129" y="155"/>
                  </a:lnTo>
                  <a:lnTo>
                    <a:pt x="77" y="206"/>
                  </a:lnTo>
                  <a:lnTo>
                    <a:pt x="26" y="284"/>
                  </a:lnTo>
                  <a:lnTo>
                    <a:pt x="0" y="387"/>
                  </a:lnTo>
                  <a:lnTo>
                    <a:pt x="0" y="464"/>
                  </a:lnTo>
                  <a:lnTo>
                    <a:pt x="0" y="979"/>
                  </a:lnTo>
                  <a:lnTo>
                    <a:pt x="0" y="1082"/>
                  </a:lnTo>
                  <a:lnTo>
                    <a:pt x="26" y="1160"/>
                  </a:lnTo>
                  <a:lnTo>
                    <a:pt x="77" y="1237"/>
                  </a:lnTo>
                  <a:lnTo>
                    <a:pt x="129" y="1314"/>
                  </a:lnTo>
                  <a:lnTo>
                    <a:pt x="206" y="1366"/>
                  </a:lnTo>
                  <a:lnTo>
                    <a:pt x="283" y="1392"/>
                  </a:lnTo>
                  <a:lnTo>
                    <a:pt x="361" y="1417"/>
                  </a:lnTo>
                  <a:lnTo>
                    <a:pt x="464" y="1443"/>
                  </a:lnTo>
                  <a:lnTo>
                    <a:pt x="979" y="1443"/>
                  </a:lnTo>
                  <a:lnTo>
                    <a:pt x="1056" y="1417"/>
                  </a:lnTo>
                  <a:lnTo>
                    <a:pt x="1134" y="1392"/>
                  </a:lnTo>
                  <a:lnTo>
                    <a:pt x="1237" y="1366"/>
                  </a:lnTo>
                  <a:lnTo>
                    <a:pt x="1288" y="1314"/>
                  </a:lnTo>
                  <a:lnTo>
                    <a:pt x="1340" y="1237"/>
                  </a:lnTo>
                  <a:lnTo>
                    <a:pt x="1391" y="1160"/>
                  </a:lnTo>
                  <a:lnTo>
                    <a:pt x="1417" y="1082"/>
                  </a:lnTo>
                  <a:lnTo>
                    <a:pt x="1417" y="979"/>
                  </a:lnTo>
                  <a:lnTo>
                    <a:pt x="1417" y="464"/>
                  </a:lnTo>
                  <a:lnTo>
                    <a:pt x="1417" y="387"/>
                  </a:lnTo>
                  <a:lnTo>
                    <a:pt x="1391" y="284"/>
                  </a:lnTo>
                  <a:lnTo>
                    <a:pt x="1340" y="206"/>
                  </a:lnTo>
                  <a:lnTo>
                    <a:pt x="1288" y="155"/>
                  </a:lnTo>
                  <a:lnTo>
                    <a:pt x="1237" y="78"/>
                  </a:lnTo>
                  <a:lnTo>
                    <a:pt x="1134" y="52"/>
                  </a:lnTo>
                  <a:lnTo>
                    <a:pt x="1056" y="26"/>
                  </a:lnTo>
                  <a:lnTo>
                    <a:pt x="9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 name="Chart 3">
            <a:extLst>
              <a:ext uri="{FF2B5EF4-FFF2-40B4-BE49-F238E27FC236}">
                <a16:creationId xmlns:a16="http://schemas.microsoft.com/office/drawing/2014/main" id="{01EC9A5B-2B8C-405B-A8EC-046C8A140677}"/>
              </a:ext>
            </a:extLst>
          </p:cNvPr>
          <p:cNvGraphicFramePr/>
          <p:nvPr>
            <p:extLst>
              <p:ext uri="{D42A27DB-BD31-4B8C-83A1-F6EECF244321}">
                <p14:modId xmlns:p14="http://schemas.microsoft.com/office/powerpoint/2010/main" val="4038970387"/>
              </p:ext>
            </p:extLst>
          </p:nvPr>
        </p:nvGraphicFramePr>
        <p:xfrm>
          <a:off x="4655996" y="1295400"/>
          <a:ext cx="4030803" cy="3308600"/>
        </p:xfrm>
        <a:graphic>
          <a:graphicData uri="http://schemas.openxmlformats.org/drawingml/2006/chart">
            <c:chart xmlns:c="http://schemas.openxmlformats.org/drawingml/2006/chart" xmlns:r="http://schemas.openxmlformats.org/officeDocument/2006/relationships" r:id="rId3"/>
          </a:graphicData>
        </a:graphic>
      </p:graphicFrame>
      <p:grpSp>
        <p:nvGrpSpPr>
          <p:cNvPr id="43" name="Google Shape;3246;p57">
            <a:extLst>
              <a:ext uri="{FF2B5EF4-FFF2-40B4-BE49-F238E27FC236}">
                <a16:creationId xmlns:a16="http://schemas.microsoft.com/office/drawing/2014/main" id="{C89A9367-6168-44E5-81BA-E50260305602}"/>
              </a:ext>
            </a:extLst>
          </p:cNvPr>
          <p:cNvGrpSpPr/>
          <p:nvPr/>
        </p:nvGrpSpPr>
        <p:grpSpPr>
          <a:xfrm>
            <a:off x="3745968" y="3664725"/>
            <a:ext cx="488806" cy="501632"/>
            <a:chOff x="2797100" y="4257650"/>
            <a:chExt cx="295300" cy="295975"/>
          </a:xfrm>
        </p:grpSpPr>
        <p:sp>
          <p:nvSpPr>
            <p:cNvPr id="44" name="Google Shape;3247;p57">
              <a:extLst>
                <a:ext uri="{FF2B5EF4-FFF2-40B4-BE49-F238E27FC236}">
                  <a16:creationId xmlns:a16="http://schemas.microsoft.com/office/drawing/2014/main" id="{07499890-0B3F-4993-8E14-4214FD46DBD4}"/>
                </a:ext>
              </a:extLst>
            </p:cNvPr>
            <p:cNvSpPr/>
            <p:nvPr/>
          </p:nvSpPr>
          <p:spPr>
            <a:xfrm>
              <a:off x="2940700" y="4366200"/>
              <a:ext cx="38450" cy="71475"/>
            </a:xfrm>
            <a:custGeom>
              <a:avLst/>
              <a:gdLst/>
              <a:ahLst/>
              <a:cxnLst/>
              <a:rect l="l" t="t" r="r" b="b"/>
              <a:pathLst>
                <a:path w="1538" h="2859" extrusionOk="0">
                  <a:moveTo>
                    <a:pt x="702" y="0"/>
                  </a:moveTo>
                  <a:lnTo>
                    <a:pt x="621" y="54"/>
                  </a:lnTo>
                  <a:lnTo>
                    <a:pt x="567" y="135"/>
                  </a:lnTo>
                  <a:lnTo>
                    <a:pt x="540" y="216"/>
                  </a:lnTo>
                  <a:lnTo>
                    <a:pt x="540" y="243"/>
                  </a:lnTo>
                  <a:lnTo>
                    <a:pt x="432" y="297"/>
                  </a:lnTo>
                  <a:lnTo>
                    <a:pt x="324" y="351"/>
                  </a:lnTo>
                  <a:lnTo>
                    <a:pt x="243" y="431"/>
                  </a:lnTo>
                  <a:lnTo>
                    <a:pt x="162" y="512"/>
                  </a:lnTo>
                  <a:lnTo>
                    <a:pt x="108" y="593"/>
                  </a:lnTo>
                  <a:lnTo>
                    <a:pt x="54" y="701"/>
                  </a:lnTo>
                  <a:lnTo>
                    <a:pt x="27" y="809"/>
                  </a:lnTo>
                  <a:lnTo>
                    <a:pt x="0" y="944"/>
                  </a:lnTo>
                  <a:lnTo>
                    <a:pt x="27" y="1079"/>
                  </a:lnTo>
                  <a:lnTo>
                    <a:pt x="81" y="1213"/>
                  </a:lnTo>
                  <a:lnTo>
                    <a:pt x="135" y="1321"/>
                  </a:lnTo>
                  <a:lnTo>
                    <a:pt x="243" y="1429"/>
                  </a:lnTo>
                  <a:lnTo>
                    <a:pt x="351" y="1537"/>
                  </a:lnTo>
                  <a:lnTo>
                    <a:pt x="486" y="1591"/>
                  </a:lnTo>
                  <a:lnTo>
                    <a:pt x="621" y="1645"/>
                  </a:lnTo>
                  <a:lnTo>
                    <a:pt x="782" y="1645"/>
                  </a:lnTo>
                  <a:lnTo>
                    <a:pt x="890" y="1672"/>
                  </a:lnTo>
                  <a:lnTo>
                    <a:pt x="998" y="1726"/>
                  </a:lnTo>
                  <a:lnTo>
                    <a:pt x="1052" y="1807"/>
                  </a:lnTo>
                  <a:lnTo>
                    <a:pt x="1079" y="1915"/>
                  </a:lnTo>
                  <a:lnTo>
                    <a:pt x="1052" y="1995"/>
                  </a:lnTo>
                  <a:lnTo>
                    <a:pt x="998" y="2076"/>
                  </a:lnTo>
                  <a:lnTo>
                    <a:pt x="890" y="2130"/>
                  </a:lnTo>
                  <a:lnTo>
                    <a:pt x="782" y="2157"/>
                  </a:lnTo>
                  <a:lnTo>
                    <a:pt x="648" y="2130"/>
                  </a:lnTo>
                  <a:lnTo>
                    <a:pt x="567" y="2076"/>
                  </a:lnTo>
                  <a:lnTo>
                    <a:pt x="486" y="1995"/>
                  </a:lnTo>
                  <a:lnTo>
                    <a:pt x="486" y="1915"/>
                  </a:lnTo>
                  <a:lnTo>
                    <a:pt x="459" y="1807"/>
                  </a:lnTo>
                  <a:lnTo>
                    <a:pt x="405" y="1753"/>
                  </a:lnTo>
                  <a:lnTo>
                    <a:pt x="324" y="1699"/>
                  </a:lnTo>
                  <a:lnTo>
                    <a:pt x="243" y="1672"/>
                  </a:lnTo>
                  <a:lnTo>
                    <a:pt x="162" y="1699"/>
                  </a:lnTo>
                  <a:lnTo>
                    <a:pt x="81" y="1753"/>
                  </a:lnTo>
                  <a:lnTo>
                    <a:pt x="27" y="1807"/>
                  </a:lnTo>
                  <a:lnTo>
                    <a:pt x="0" y="1915"/>
                  </a:lnTo>
                  <a:lnTo>
                    <a:pt x="27" y="2022"/>
                  </a:lnTo>
                  <a:lnTo>
                    <a:pt x="54" y="2130"/>
                  </a:lnTo>
                  <a:lnTo>
                    <a:pt x="108" y="2238"/>
                  </a:lnTo>
                  <a:lnTo>
                    <a:pt x="162" y="2319"/>
                  </a:lnTo>
                  <a:lnTo>
                    <a:pt x="243" y="2427"/>
                  </a:lnTo>
                  <a:lnTo>
                    <a:pt x="324" y="2481"/>
                  </a:lnTo>
                  <a:lnTo>
                    <a:pt x="432" y="2535"/>
                  </a:lnTo>
                  <a:lnTo>
                    <a:pt x="540" y="2589"/>
                  </a:lnTo>
                  <a:lnTo>
                    <a:pt x="540" y="2616"/>
                  </a:lnTo>
                  <a:lnTo>
                    <a:pt x="567" y="2697"/>
                  </a:lnTo>
                  <a:lnTo>
                    <a:pt x="621" y="2777"/>
                  </a:lnTo>
                  <a:lnTo>
                    <a:pt x="702" y="2831"/>
                  </a:lnTo>
                  <a:lnTo>
                    <a:pt x="782" y="2858"/>
                  </a:lnTo>
                  <a:lnTo>
                    <a:pt x="863" y="2831"/>
                  </a:lnTo>
                  <a:lnTo>
                    <a:pt x="944" y="2777"/>
                  </a:lnTo>
                  <a:lnTo>
                    <a:pt x="998" y="2697"/>
                  </a:lnTo>
                  <a:lnTo>
                    <a:pt x="998" y="2616"/>
                  </a:lnTo>
                  <a:lnTo>
                    <a:pt x="998" y="2589"/>
                  </a:lnTo>
                  <a:lnTo>
                    <a:pt x="1133" y="2535"/>
                  </a:lnTo>
                  <a:lnTo>
                    <a:pt x="1214" y="2481"/>
                  </a:lnTo>
                  <a:lnTo>
                    <a:pt x="1322" y="2427"/>
                  </a:lnTo>
                  <a:lnTo>
                    <a:pt x="1403" y="2319"/>
                  </a:lnTo>
                  <a:lnTo>
                    <a:pt x="1457" y="2238"/>
                  </a:lnTo>
                  <a:lnTo>
                    <a:pt x="1510" y="2130"/>
                  </a:lnTo>
                  <a:lnTo>
                    <a:pt x="1537" y="2022"/>
                  </a:lnTo>
                  <a:lnTo>
                    <a:pt x="1537" y="1915"/>
                  </a:lnTo>
                  <a:lnTo>
                    <a:pt x="1537" y="1753"/>
                  </a:lnTo>
                  <a:lnTo>
                    <a:pt x="1483" y="1618"/>
                  </a:lnTo>
                  <a:lnTo>
                    <a:pt x="1403" y="1510"/>
                  </a:lnTo>
                  <a:lnTo>
                    <a:pt x="1322" y="1402"/>
                  </a:lnTo>
                  <a:lnTo>
                    <a:pt x="1214" y="1321"/>
                  </a:lnTo>
                  <a:lnTo>
                    <a:pt x="1079" y="1240"/>
                  </a:lnTo>
                  <a:lnTo>
                    <a:pt x="944" y="1213"/>
                  </a:lnTo>
                  <a:lnTo>
                    <a:pt x="782" y="1186"/>
                  </a:lnTo>
                  <a:lnTo>
                    <a:pt x="648" y="1160"/>
                  </a:lnTo>
                  <a:lnTo>
                    <a:pt x="567" y="1106"/>
                  </a:lnTo>
                  <a:lnTo>
                    <a:pt x="486" y="1025"/>
                  </a:lnTo>
                  <a:lnTo>
                    <a:pt x="486" y="944"/>
                  </a:lnTo>
                  <a:lnTo>
                    <a:pt x="486" y="836"/>
                  </a:lnTo>
                  <a:lnTo>
                    <a:pt x="567" y="755"/>
                  </a:lnTo>
                  <a:lnTo>
                    <a:pt x="648" y="701"/>
                  </a:lnTo>
                  <a:lnTo>
                    <a:pt x="782" y="674"/>
                  </a:lnTo>
                  <a:lnTo>
                    <a:pt x="890" y="701"/>
                  </a:lnTo>
                  <a:lnTo>
                    <a:pt x="998" y="755"/>
                  </a:lnTo>
                  <a:lnTo>
                    <a:pt x="1052" y="836"/>
                  </a:lnTo>
                  <a:lnTo>
                    <a:pt x="1079" y="944"/>
                  </a:lnTo>
                  <a:lnTo>
                    <a:pt x="1106" y="1025"/>
                  </a:lnTo>
                  <a:lnTo>
                    <a:pt x="1160" y="1106"/>
                  </a:lnTo>
                  <a:lnTo>
                    <a:pt x="1214" y="1133"/>
                  </a:lnTo>
                  <a:lnTo>
                    <a:pt x="1322" y="1160"/>
                  </a:lnTo>
                  <a:lnTo>
                    <a:pt x="1403" y="1133"/>
                  </a:lnTo>
                  <a:lnTo>
                    <a:pt x="1483" y="1106"/>
                  </a:lnTo>
                  <a:lnTo>
                    <a:pt x="1537" y="1025"/>
                  </a:lnTo>
                  <a:lnTo>
                    <a:pt x="1537" y="944"/>
                  </a:lnTo>
                  <a:lnTo>
                    <a:pt x="1537" y="809"/>
                  </a:lnTo>
                  <a:lnTo>
                    <a:pt x="1510" y="701"/>
                  </a:lnTo>
                  <a:lnTo>
                    <a:pt x="1457" y="593"/>
                  </a:lnTo>
                  <a:lnTo>
                    <a:pt x="1403" y="512"/>
                  </a:lnTo>
                  <a:lnTo>
                    <a:pt x="1322" y="431"/>
                  </a:lnTo>
                  <a:lnTo>
                    <a:pt x="1214" y="351"/>
                  </a:lnTo>
                  <a:lnTo>
                    <a:pt x="1133" y="297"/>
                  </a:lnTo>
                  <a:lnTo>
                    <a:pt x="998" y="243"/>
                  </a:lnTo>
                  <a:lnTo>
                    <a:pt x="998" y="216"/>
                  </a:lnTo>
                  <a:lnTo>
                    <a:pt x="998" y="135"/>
                  </a:lnTo>
                  <a:lnTo>
                    <a:pt x="944" y="54"/>
                  </a:lnTo>
                  <a:lnTo>
                    <a:pt x="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48;p57">
              <a:extLst>
                <a:ext uri="{FF2B5EF4-FFF2-40B4-BE49-F238E27FC236}">
                  <a16:creationId xmlns:a16="http://schemas.microsoft.com/office/drawing/2014/main" id="{3A807C63-EE3A-472D-86C7-86629AA08702}"/>
                </a:ext>
              </a:extLst>
            </p:cNvPr>
            <p:cNvSpPr/>
            <p:nvPr/>
          </p:nvSpPr>
          <p:spPr>
            <a:xfrm>
              <a:off x="2797100" y="4257650"/>
              <a:ext cx="295300" cy="295975"/>
            </a:xfrm>
            <a:custGeom>
              <a:avLst/>
              <a:gdLst/>
              <a:ahLst/>
              <a:cxnLst/>
              <a:rect l="l" t="t" r="r" b="b"/>
              <a:pathLst>
                <a:path w="11812" h="11839" extrusionOk="0">
                  <a:moveTo>
                    <a:pt x="6634" y="486"/>
                  </a:moveTo>
                  <a:lnTo>
                    <a:pt x="6742" y="513"/>
                  </a:lnTo>
                  <a:lnTo>
                    <a:pt x="6850" y="567"/>
                  </a:lnTo>
                  <a:lnTo>
                    <a:pt x="6931" y="648"/>
                  </a:lnTo>
                  <a:lnTo>
                    <a:pt x="7039" y="729"/>
                  </a:lnTo>
                  <a:lnTo>
                    <a:pt x="7147" y="810"/>
                  </a:lnTo>
                  <a:lnTo>
                    <a:pt x="7281" y="837"/>
                  </a:lnTo>
                  <a:lnTo>
                    <a:pt x="7416" y="837"/>
                  </a:lnTo>
                  <a:lnTo>
                    <a:pt x="7632" y="810"/>
                  </a:lnTo>
                  <a:lnTo>
                    <a:pt x="7794" y="756"/>
                  </a:lnTo>
                  <a:lnTo>
                    <a:pt x="7389" y="1915"/>
                  </a:lnTo>
                  <a:lnTo>
                    <a:pt x="5664" y="1915"/>
                  </a:lnTo>
                  <a:lnTo>
                    <a:pt x="5232" y="756"/>
                  </a:lnTo>
                  <a:lnTo>
                    <a:pt x="5421" y="810"/>
                  </a:lnTo>
                  <a:lnTo>
                    <a:pt x="5610" y="837"/>
                  </a:lnTo>
                  <a:lnTo>
                    <a:pt x="5744" y="837"/>
                  </a:lnTo>
                  <a:lnTo>
                    <a:pt x="5879" y="810"/>
                  </a:lnTo>
                  <a:lnTo>
                    <a:pt x="6014" y="729"/>
                  </a:lnTo>
                  <a:lnTo>
                    <a:pt x="6122" y="648"/>
                  </a:lnTo>
                  <a:lnTo>
                    <a:pt x="6203" y="567"/>
                  </a:lnTo>
                  <a:lnTo>
                    <a:pt x="6311" y="513"/>
                  </a:lnTo>
                  <a:lnTo>
                    <a:pt x="6419" y="486"/>
                  </a:lnTo>
                  <a:close/>
                  <a:moveTo>
                    <a:pt x="1834" y="8225"/>
                  </a:moveTo>
                  <a:lnTo>
                    <a:pt x="1888" y="8252"/>
                  </a:lnTo>
                  <a:lnTo>
                    <a:pt x="1969" y="8279"/>
                  </a:lnTo>
                  <a:lnTo>
                    <a:pt x="1996" y="8360"/>
                  </a:lnTo>
                  <a:lnTo>
                    <a:pt x="2023" y="8441"/>
                  </a:lnTo>
                  <a:lnTo>
                    <a:pt x="2023" y="11164"/>
                  </a:lnTo>
                  <a:lnTo>
                    <a:pt x="1996" y="11245"/>
                  </a:lnTo>
                  <a:lnTo>
                    <a:pt x="1969" y="11326"/>
                  </a:lnTo>
                  <a:lnTo>
                    <a:pt x="1888" y="11353"/>
                  </a:lnTo>
                  <a:lnTo>
                    <a:pt x="1834" y="11380"/>
                  </a:lnTo>
                  <a:lnTo>
                    <a:pt x="648" y="11380"/>
                  </a:lnTo>
                  <a:lnTo>
                    <a:pt x="567" y="11353"/>
                  </a:lnTo>
                  <a:lnTo>
                    <a:pt x="513" y="11326"/>
                  </a:lnTo>
                  <a:lnTo>
                    <a:pt x="459" y="11245"/>
                  </a:lnTo>
                  <a:lnTo>
                    <a:pt x="459" y="11164"/>
                  </a:lnTo>
                  <a:lnTo>
                    <a:pt x="459" y="8441"/>
                  </a:lnTo>
                  <a:lnTo>
                    <a:pt x="459" y="8360"/>
                  </a:lnTo>
                  <a:lnTo>
                    <a:pt x="513" y="8279"/>
                  </a:lnTo>
                  <a:lnTo>
                    <a:pt x="567" y="8252"/>
                  </a:lnTo>
                  <a:lnTo>
                    <a:pt x="648" y="8225"/>
                  </a:lnTo>
                  <a:close/>
                  <a:moveTo>
                    <a:pt x="11030" y="7551"/>
                  </a:moveTo>
                  <a:lnTo>
                    <a:pt x="11137" y="7605"/>
                  </a:lnTo>
                  <a:lnTo>
                    <a:pt x="11218" y="7659"/>
                  </a:lnTo>
                  <a:lnTo>
                    <a:pt x="11299" y="7740"/>
                  </a:lnTo>
                  <a:lnTo>
                    <a:pt x="11326" y="7847"/>
                  </a:lnTo>
                  <a:lnTo>
                    <a:pt x="11353" y="7955"/>
                  </a:lnTo>
                  <a:lnTo>
                    <a:pt x="11326" y="8090"/>
                  </a:lnTo>
                  <a:lnTo>
                    <a:pt x="11299" y="8171"/>
                  </a:lnTo>
                  <a:lnTo>
                    <a:pt x="11218" y="8279"/>
                  </a:lnTo>
                  <a:lnTo>
                    <a:pt x="8953" y="10463"/>
                  </a:lnTo>
                  <a:lnTo>
                    <a:pt x="8738" y="10679"/>
                  </a:lnTo>
                  <a:lnTo>
                    <a:pt x="8468" y="10868"/>
                  </a:lnTo>
                  <a:lnTo>
                    <a:pt x="8225" y="11002"/>
                  </a:lnTo>
                  <a:lnTo>
                    <a:pt x="7929" y="11137"/>
                  </a:lnTo>
                  <a:lnTo>
                    <a:pt x="7659" y="11245"/>
                  </a:lnTo>
                  <a:lnTo>
                    <a:pt x="7362" y="11299"/>
                  </a:lnTo>
                  <a:lnTo>
                    <a:pt x="7039" y="11353"/>
                  </a:lnTo>
                  <a:lnTo>
                    <a:pt x="6742" y="11380"/>
                  </a:lnTo>
                  <a:lnTo>
                    <a:pt x="2455" y="11380"/>
                  </a:lnTo>
                  <a:lnTo>
                    <a:pt x="2482" y="11164"/>
                  </a:lnTo>
                  <a:lnTo>
                    <a:pt x="2482" y="8468"/>
                  </a:lnTo>
                  <a:lnTo>
                    <a:pt x="3479" y="8117"/>
                  </a:lnTo>
                  <a:lnTo>
                    <a:pt x="3695" y="8036"/>
                  </a:lnTo>
                  <a:lnTo>
                    <a:pt x="3938" y="7982"/>
                  </a:lnTo>
                  <a:lnTo>
                    <a:pt x="4207" y="7955"/>
                  </a:lnTo>
                  <a:lnTo>
                    <a:pt x="4450" y="7955"/>
                  </a:lnTo>
                  <a:lnTo>
                    <a:pt x="4693" y="7982"/>
                  </a:lnTo>
                  <a:lnTo>
                    <a:pt x="4935" y="8036"/>
                  </a:lnTo>
                  <a:lnTo>
                    <a:pt x="5178" y="8117"/>
                  </a:lnTo>
                  <a:lnTo>
                    <a:pt x="5394" y="8198"/>
                  </a:lnTo>
                  <a:lnTo>
                    <a:pt x="7039" y="8980"/>
                  </a:lnTo>
                  <a:lnTo>
                    <a:pt x="7120" y="9034"/>
                  </a:lnTo>
                  <a:lnTo>
                    <a:pt x="7174" y="9088"/>
                  </a:lnTo>
                  <a:lnTo>
                    <a:pt x="7227" y="9169"/>
                  </a:lnTo>
                  <a:lnTo>
                    <a:pt x="7254" y="9250"/>
                  </a:lnTo>
                  <a:lnTo>
                    <a:pt x="7281" y="9331"/>
                  </a:lnTo>
                  <a:lnTo>
                    <a:pt x="7254" y="9411"/>
                  </a:lnTo>
                  <a:lnTo>
                    <a:pt x="7254" y="9492"/>
                  </a:lnTo>
                  <a:lnTo>
                    <a:pt x="7201" y="9573"/>
                  </a:lnTo>
                  <a:lnTo>
                    <a:pt x="7120" y="9681"/>
                  </a:lnTo>
                  <a:lnTo>
                    <a:pt x="6985" y="9762"/>
                  </a:lnTo>
                  <a:lnTo>
                    <a:pt x="6850" y="9789"/>
                  </a:lnTo>
                  <a:lnTo>
                    <a:pt x="6715" y="9762"/>
                  </a:lnTo>
                  <a:lnTo>
                    <a:pt x="4558" y="9088"/>
                  </a:lnTo>
                  <a:lnTo>
                    <a:pt x="4450" y="9061"/>
                  </a:lnTo>
                  <a:lnTo>
                    <a:pt x="4369" y="9088"/>
                  </a:lnTo>
                  <a:lnTo>
                    <a:pt x="4315" y="9142"/>
                  </a:lnTo>
                  <a:lnTo>
                    <a:pt x="4261" y="9223"/>
                  </a:lnTo>
                  <a:lnTo>
                    <a:pt x="4261" y="9331"/>
                  </a:lnTo>
                  <a:lnTo>
                    <a:pt x="4288" y="9411"/>
                  </a:lnTo>
                  <a:lnTo>
                    <a:pt x="4342" y="9465"/>
                  </a:lnTo>
                  <a:lnTo>
                    <a:pt x="4423" y="9519"/>
                  </a:lnTo>
                  <a:lnTo>
                    <a:pt x="6580" y="10220"/>
                  </a:lnTo>
                  <a:lnTo>
                    <a:pt x="6715" y="10247"/>
                  </a:lnTo>
                  <a:lnTo>
                    <a:pt x="7093" y="10247"/>
                  </a:lnTo>
                  <a:lnTo>
                    <a:pt x="7281" y="10220"/>
                  </a:lnTo>
                  <a:lnTo>
                    <a:pt x="7497" y="10166"/>
                  </a:lnTo>
                  <a:lnTo>
                    <a:pt x="7686" y="10086"/>
                  </a:lnTo>
                  <a:lnTo>
                    <a:pt x="7875" y="10005"/>
                  </a:lnTo>
                  <a:lnTo>
                    <a:pt x="8063" y="9924"/>
                  </a:lnTo>
                  <a:lnTo>
                    <a:pt x="8225" y="9789"/>
                  </a:lnTo>
                  <a:lnTo>
                    <a:pt x="8387" y="9654"/>
                  </a:lnTo>
                  <a:lnTo>
                    <a:pt x="10652" y="7659"/>
                  </a:lnTo>
                  <a:lnTo>
                    <a:pt x="10733" y="7605"/>
                  </a:lnTo>
                  <a:lnTo>
                    <a:pt x="10814" y="7551"/>
                  </a:lnTo>
                  <a:close/>
                  <a:moveTo>
                    <a:pt x="6526" y="1"/>
                  </a:moveTo>
                  <a:lnTo>
                    <a:pt x="6311" y="28"/>
                  </a:lnTo>
                  <a:lnTo>
                    <a:pt x="6122" y="82"/>
                  </a:lnTo>
                  <a:lnTo>
                    <a:pt x="5960" y="189"/>
                  </a:lnTo>
                  <a:lnTo>
                    <a:pt x="5798" y="324"/>
                  </a:lnTo>
                  <a:lnTo>
                    <a:pt x="5717" y="378"/>
                  </a:lnTo>
                  <a:lnTo>
                    <a:pt x="5529" y="378"/>
                  </a:lnTo>
                  <a:lnTo>
                    <a:pt x="5448" y="324"/>
                  </a:lnTo>
                  <a:lnTo>
                    <a:pt x="5313" y="243"/>
                  </a:lnTo>
                  <a:lnTo>
                    <a:pt x="5205" y="189"/>
                  </a:lnTo>
                  <a:lnTo>
                    <a:pt x="5043" y="216"/>
                  </a:lnTo>
                  <a:lnTo>
                    <a:pt x="4935" y="270"/>
                  </a:lnTo>
                  <a:lnTo>
                    <a:pt x="4828" y="351"/>
                  </a:lnTo>
                  <a:lnTo>
                    <a:pt x="4747" y="459"/>
                  </a:lnTo>
                  <a:lnTo>
                    <a:pt x="4720" y="621"/>
                  </a:lnTo>
                  <a:lnTo>
                    <a:pt x="4747" y="756"/>
                  </a:lnTo>
                  <a:lnTo>
                    <a:pt x="5232" y="2104"/>
                  </a:lnTo>
                  <a:lnTo>
                    <a:pt x="3668" y="3695"/>
                  </a:lnTo>
                  <a:lnTo>
                    <a:pt x="3452" y="3911"/>
                  </a:lnTo>
                  <a:lnTo>
                    <a:pt x="3264" y="4153"/>
                  </a:lnTo>
                  <a:lnTo>
                    <a:pt x="3102" y="4396"/>
                  </a:lnTo>
                  <a:lnTo>
                    <a:pt x="2940" y="4666"/>
                  </a:lnTo>
                  <a:lnTo>
                    <a:pt x="2805" y="4935"/>
                  </a:lnTo>
                  <a:lnTo>
                    <a:pt x="2697" y="5205"/>
                  </a:lnTo>
                  <a:lnTo>
                    <a:pt x="2616" y="5502"/>
                  </a:lnTo>
                  <a:lnTo>
                    <a:pt x="2536" y="5798"/>
                  </a:lnTo>
                  <a:lnTo>
                    <a:pt x="2509" y="6068"/>
                  </a:lnTo>
                  <a:lnTo>
                    <a:pt x="2482" y="6337"/>
                  </a:lnTo>
                  <a:lnTo>
                    <a:pt x="2482" y="6607"/>
                  </a:lnTo>
                  <a:lnTo>
                    <a:pt x="2482" y="6850"/>
                  </a:lnTo>
                  <a:lnTo>
                    <a:pt x="2509" y="7119"/>
                  </a:lnTo>
                  <a:lnTo>
                    <a:pt x="2563" y="7389"/>
                  </a:lnTo>
                  <a:lnTo>
                    <a:pt x="2643" y="7632"/>
                  </a:lnTo>
                  <a:lnTo>
                    <a:pt x="2724" y="7901"/>
                  </a:lnTo>
                  <a:lnTo>
                    <a:pt x="2347" y="8036"/>
                  </a:lnTo>
                  <a:lnTo>
                    <a:pt x="2239" y="7928"/>
                  </a:lnTo>
                  <a:lnTo>
                    <a:pt x="2131" y="7847"/>
                  </a:lnTo>
                  <a:lnTo>
                    <a:pt x="1969" y="7794"/>
                  </a:lnTo>
                  <a:lnTo>
                    <a:pt x="1834" y="7767"/>
                  </a:lnTo>
                  <a:lnTo>
                    <a:pt x="648" y="7767"/>
                  </a:lnTo>
                  <a:lnTo>
                    <a:pt x="513" y="7794"/>
                  </a:lnTo>
                  <a:lnTo>
                    <a:pt x="405" y="7821"/>
                  </a:lnTo>
                  <a:lnTo>
                    <a:pt x="270" y="7874"/>
                  </a:lnTo>
                  <a:lnTo>
                    <a:pt x="190" y="7955"/>
                  </a:lnTo>
                  <a:lnTo>
                    <a:pt x="109" y="8063"/>
                  </a:lnTo>
                  <a:lnTo>
                    <a:pt x="55" y="8171"/>
                  </a:lnTo>
                  <a:lnTo>
                    <a:pt x="1" y="8306"/>
                  </a:lnTo>
                  <a:lnTo>
                    <a:pt x="1" y="8441"/>
                  </a:lnTo>
                  <a:lnTo>
                    <a:pt x="1" y="11164"/>
                  </a:lnTo>
                  <a:lnTo>
                    <a:pt x="1" y="11299"/>
                  </a:lnTo>
                  <a:lnTo>
                    <a:pt x="55" y="11434"/>
                  </a:lnTo>
                  <a:lnTo>
                    <a:pt x="109" y="11542"/>
                  </a:lnTo>
                  <a:lnTo>
                    <a:pt x="190" y="11650"/>
                  </a:lnTo>
                  <a:lnTo>
                    <a:pt x="270" y="11730"/>
                  </a:lnTo>
                  <a:lnTo>
                    <a:pt x="405" y="11784"/>
                  </a:lnTo>
                  <a:lnTo>
                    <a:pt x="513" y="11811"/>
                  </a:lnTo>
                  <a:lnTo>
                    <a:pt x="648" y="11838"/>
                  </a:lnTo>
                  <a:lnTo>
                    <a:pt x="6742" y="11838"/>
                  </a:lnTo>
                  <a:lnTo>
                    <a:pt x="7093" y="11811"/>
                  </a:lnTo>
                  <a:lnTo>
                    <a:pt x="7443" y="11757"/>
                  </a:lnTo>
                  <a:lnTo>
                    <a:pt x="7794" y="11677"/>
                  </a:lnTo>
                  <a:lnTo>
                    <a:pt x="8117" y="11569"/>
                  </a:lnTo>
                  <a:lnTo>
                    <a:pt x="8441" y="11407"/>
                  </a:lnTo>
                  <a:lnTo>
                    <a:pt x="8738" y="11245"/>
                  </a:lnTo>
                  <a:lnTo>
                    <a:pt x="9007" y="11029"/>
                  </a:lnTo>
                  <a:lnTo>
                    <a:pt x="9277" y="10787"/>
                  </a:lnTo>
                  <a:lnTo>
                    <a:pt x="11542" y="8602"/>
                  </a:lnTo>
                  <a:lnTo>
                    <a:pt x="11623" y="8522"/>
                  </a:lnTo>
                  <a:lnTo>
                    <a:pt x="11704" y="8414"/>
                  </a:lnTo>
                  <a:lnTo>
                    <a:pt x="11785" y="8198"/>
                  </a:lnTo>
                  <a:lnTo>
                    <a:pt x="11812" y="7955"/>
                  </a:lnTo>
                  <a:lnTo>
                    <a:pt x="11812" y="7847"/>
                  </a:lnTo>
                  <a:lnTo>
                    <a:pt x="11785" y="7713"/>
                  </a:lnTo>
                  <a:lnTo>
                    <a:pt x="11731" y="7605"/>
                  </a:lnTo>
                  <a:lnTo>
                    <a:pt x="11677" y="7497"/>
                  </a:lnTo>
                  <a:lnTo>
                    <a:pt x="11542" y="7335"/>
                  </a:lnTo>
                  <a:lnTo>
                    <a:pt x="11326" y="7200"/>
                  </a:lnTo>
                  <a:lnTo>
                    <a:pt x="11218" y="7146"/>
                  </a:lnTo>
                  <a:lnTo>
                    <a:pt x="11110" y="7092"/>
                  </a:lnTo>
                  <a:lnTo>
                    <a:pt x="10814" y="7092"/>
                  </a:lnTo>
                  <a:lnTo>
                    <a:pt x="10652" y="7119"/>
                  </a:lnTo>
                  <a:lnTo>
                    <a:pt x="10517" y="7200"/>
                  </a:lnTo>
                  <a:lnTo>
                    <a:pt x="10571" y="6688"/>
                  </a:lnTo>
                  <a:lnTo>
                    <a:pt x="10544" y="6203"/>
                  </a:lnTo>
                  <a:lnTo>
                    <a:pt x="10490" y="5717"/>
                  </a:lnTo>
                  <a:lnTo>
                    <a:pt x="10355" y="5232"/>
                  </a:lnTo>
                  <a:lnTo>
                    <a:pt x="10302" y="5151"/>
                  </a:lnTo>
                  <a:lnTo>
                    <a:pt x="10221" y="5097"/>
                  </a:lnTo>
                  <a:lnTo>
                    <a:pt x="10140" y="5070"/>
                  </a:lnTo>
                  <a:lnTo>
                    <a:pt x="10059" y="5097"/>
                  </a:lnTo>
                  <a:lnTo>
                    <a:pt x="9978" y="5124"/>
                  </a:lnTo>
                  <a:lnTo>
                    <a:pt x="9924" y="5205"/>
                  </a:lnTo>
                  <a:lnTo>
                    <a:pt x="9897" y="5286"/>
                  </a:lnTo>
                  <a:lnTo>
                    <a:pt x="9897" y="5367"/>
                  </a:lnTo>
                  <a:lnTo>
                    <a:pt x="10005" y="5663"/>
                  </a:lnTo>
                  <a:lnTo>
                    <a:pt x="10059" y="5960"/>
                  </a:lnTo>
                  <a:lnTo>
                    <a:pt x="10086" y="6230"/>
                  </a:lnTo>
                  <a:lnTo>
                    <a:pt x="10113" y="6526"/>
                  </a:lnTo>
                  <a:lnTo>
                    <a:pt x="10086" y="6823"/>
                  </a:lnTo>
                  <a:lnTo>
                    <a:pt x="10059" y="7119"/>
                  </a:lnTo>
                  <a:lnTo>
                    <a:pt x="10005" y="7416"/>
                  </a:lnTo>
                  <a:lnTo>
                    <a:pt x="9924" y="7686"/>
                  </a:lnTo>
                  <a:lnTo>
                    <a:pt x="8090" y="9331"/>
                  </a:lnTo>
                  <a:lnTo>
                    <a:pt x="7902" y="9465"/>
                  </a:lnTo>
                  <a:lnTo>
                    <a:pt x="7713" y="9573"/>
                  </a:lnTo>
                  <a:lnTo>
                    <a:pt x="7713" y="9573"/>
                  </a:lnTo>
                  <a:lnTo>
                    <a:pt x="7740" y="9358"/>
                  </a:lnTo>
                  <a:lnTo>
                    <a:pt x="7686" y="9115"/>
                  </a:lnTo>
                  <a:lnTo>
                    <a:pt x="7632" y="8953"/>
                  </a:lnTo>
                  <a:lnTo>
                    <a:pt x="7524" y="8791"/>
                  </a:lnTo>
                  <a:lnTo>
                    <a:pt x="7389" y="8656"/>
                  </a:lnTo>
                  <a:lnTo>
                    <a:pt x="7227" y="8576"/>
                  </a:lnTo>
                  <a:lnTo>
                    <a:pt x="5610" y="7794"/>
                  </a:lnTo>
                  <a:lnTo>
                    <a:pt x="5340" y="7659"/>
                  </a:lnTo>
                  <a:lnTo>
                    <a:pt x="5043" y="7578"/>
                  </a:lnTo>
                  <a:lnTo>
                    <a:pt x="4747" y="7524"/>
                  </a:lnTo>
                  <a:lnTo>
                    <a:pt x="4477" y="7497"/>
                  </a:lnTo>
                  <a:lnTo>
                    <a:pt x="4180" y="7497"/>
                  </a:lnTo>
                  <a:lnTo>
                    <a:pt x="3884" y="7524"/>
                  </a:lnTo>
                  <a:lnTo>
                    <a:pt x="3587" y="7578"/>
                  </a:lnTo>
                  <a:lnTo>
                    <a:pt x="3318" y="7686"/>
                  </a:lnTo>
                  <a:lnTo>
                    <a:pt x="3156" y="7740"/>
                  </a:lnTo>
                  <a:lnTo>
                    <a:pt x="3075" y="7497"/>
                  </a:lnTo>
                  <a:lnTo>
                    <a:pt x="3021" y="7254"/>
                  </a:lnTo>
                  <a:lnTo>
                    <a:pt x="2967" y="6985"/>
                  </a:lnTo>
                  <a:lnTo>
                    <a:pt x="2940" y="6742"/>
                  </a:lnTo>
                  <a:lnTo>
                    <a:pt x="2940" y="6499"/>
                  </a:lnTo>
                  <a:lnTo>
                    <a:pt x="2940" y="6257"/>
                  </a:lnTo>
                  <a:lnTo>
                    <a:pt x="2967" y="5987"/>
                  </a:lnTo>
                  <a:lnTo>
                    <a:pt x="3021" y="5744"/>
                  </a:lnTo>
                  <a:lnTo>
                    <a:pt x="3102" y="5528"/>
                  </a:lnTo>
                  <a:lnTo>
                    <a:pt x="3156" y="5286"/>
                  </a:lnTo>
                  <a:lnTo>
                    <a:pt x="3264" y="5043"/>
                  </a:lnTo>
                  <a:lnTo>
                    <a:pt x="3371" y="4827"/>
                  </a:lnTo>
                  <a:lnTo>
                    <a:pt x="3506" y="4612"/>
                  </a:lnTo>
                  <a:lnTo>
                    <a:pt x="3641" y="4396"/>
                  </a:lnTo>
                  <a:lnTo>
                    <a:pt x="3803" y="4207"/>
                  </a:lnTo>
                  <a:lnTo>
                    <a:pt x="3992" y="4018"/>
                  </a:lnTo>
                  <a:lnTo>
                    <a:pt x="5610" y="2374"/>
                  </a:lnTo>
                  <a:lnTo>
                    <a:pt x="7416" y="2374"/>
                  </a:lnTo>
                  <a:lnTo>
                    <a:pt x="8818" y="3749"/>
                  </a:lnTo>
                  <a:lnTo>
                    <a:pt x="8872" y="3803"/>
                  </a:lnTo>
                  <a:lnTo>
                    <a:pt x="8980" y="3830"/>
                  </a:lnTo>
                  <a:lnTo>
                    <a:pt x="9061" y="3803"/>
                  </a:lnTo>
                  <a:lnTo>
                    <a:pt x="9142" y="3749"/>
                  </a:lnTo>
                  <a:lnTo>
                    <a:pt x="9196" y="3695"/>
                  </a:lnTo>
                  <a:lnTo>
                    <a:pt x="9196" y="3587"/>
                  </a:lnTo>
                  <a:lnTo>
                    <a:pt x="9196" y="3506"/>
                  </a:lnTo>
                  <a:lnTo>
                    <a:pt x="9142" y="3425"/>
                  </a:lnTo>
                  <a:lnTo>
                    <a:pt x="7821" y="2104"/>
                  </a:lnTo>
                  <a:lnTo>
                    <a:pt x="8279" y="756"/>
                  </a:lnTo>
                  <a:lnTo>
                    <a:pt x="8306" y="594"/>
                  </a:lnTo>
                  <a:lnTo>
                    <a:pt x="8279" y="459"/>
                  </a:lnTo>
                  <a:lnTo>
                    <a:pt x="8225" y="351"/>
                  </a:lnTo>
                  <a:lnTo>
                    <a:pt x="8117" y="243"/>
                  </a:lnTo>
                  <a:lnTo>
                    <a:pt x="7983" y="189"/>
                  </a:lnTo>
                  <a:lnTo>
                    <a:pt x="7848" y="189"/>
                  </a:lnTo>
                  <a:lnTo>
                    <a:pt x="7713" y="243"/>
                  </a:lnTo>
                  <a:lnTo>
                    <a:pt x="7605" y="324"/>
                  </a:lnTo>
                  <a:lnTo>
                    <a:pt x="7524" y="378"/>
                  </a:lnTo>
                  <a:lnTo>
                    <a:pt x="7335" y="378"/>
                  </a:lnTo>
                  <a:lnTo>
                    <a:pt x="7254" y="324"/>
                  </a:lnTo>
                  <a:lnTo>
                    <a:pt x="7093" y="189"/>
                  </a:lnTo>
                  <a:lnTo>
                    <a:pt x="6904" y="82"/>
                  </a:lnTo>
                  <a:lnTo>
                    <a:pt x="6715" y="28"/>
                  </a:lnTo>
                  <a:lnTo>
                    <a:pt x="65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49;p57">
              <a:extLst>
                <a:ext uri="{FF2B5EF4-FFF2-40B4-BE49-F238E27FC236}">
                  <a16:creationId xmlns:a16="http://schemas.microsoft.com/office/drawing/2014/main" id="{1E9F873C-F9C3-4B2F-A3A2-B29B37246657}"/>
                </a:ext>
              </a:extLst>
            </p:cNvPr>
            <p:cNvSpPr/>
            <p:nvPr/>
          </p:nvSpPr>
          <p:spPr>
            <a:xfrm>
              <a:off x="3033050" y="4361475"/>
              <a:ext cx="11500" cy="11475"/>
            </a:xfrm>
            <a:custGeom>
              <a:avLst/>
              <a:gdLst/>
              <a:ahLst/>
              <a:cxnLst/>
              <a:rect l="l" t="t" r="r" b="b"/>
              <a:pathLst>
                <a:path w="460" h="459" extrusionOk="0">
                  <a:moveTo>
                    <a:pt x="135" y="0"/>
                  </a:moveTo>
                  <a:lnTo>
                    <a:pt x="55" y="54"/>
                  </a:lnTo>
                  <a:lnTo>
                    <a:pt x="1" y="135"/>
                  </a:lnTo>
                  <a:lnTo>
                    <a:pt x="1" y="216"/>
                  </a:lnTo>
                  <a:lnTo>
                    <a:pt x="1" y="324"/>
                  </a:lnTo>
                  <a:lnTo>
                    <a:pt x="55" y="378"/>
                  </a:lnTo>
                  <a:lnTo>
                    <a:pt x="135" y="432"/>
                  </a:lnTo>
                  <a:lnTo>
                    <a:pt x="216" y="459"/>
                  </a:lnTo>
                  <a:lnTo>
                    <a:pt x="297" y="432"/>
                  </a:lnTo>
                  <a:lnTo>
                    <a:pt x="378" y="378"/>
                  </a:lnTo>
                  <a:lnTo>
                    <a:pt x="432" y="324"/>
                  </a:lnTo>
                  <a:lnTo>
                    <a:pt x="459" y="216"/>
                  </a:lnTo>
                  <a:lnTo>
                    <a:pt x="432" y="135"/>
                  </a:lnTo>
                  <a:lnTo>
                    <a:pt x="378" y="54"/>
                  </a:lnTo>
                  <a:lnTo>
                    <a:pt x="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2275;p46">
            <a:extLst>
              <a:ext uri="{FF2B5EF4-FFF2-40B4-BE49-F238E27FC236}">
                <a16:creationId xmlns:a16="http://schemas.microsoft.com/office/drawing/2014/main" id="{34B752FD-CA97-4366-9693-63BB5B6A9203}"/>
              </a:ext>
            </a:extLst>
          </p:cNvPr>
          <p:cNvGrpSpPr/>
          <p:nvPr/>
        </p:nvGrpSpPr>
        <p:grpSpPr>
          <a:xfrm>
            <a:off x="3767023" y="1602046"/>
            <a:ext cx="531978" cy="531207"/>
            <a:chOff x="6177825" y="950025"/>
            <a:chExt cx="203575" cy="192425"/>
          </a:xfrm>
        </p:grpSpPr>
        <p:sp>
          <p:nvSpPr>
            <p:cNvPr id="48" name="Google Shape;2276;p46">
              <a:extLst>
                <a:ext uri="{FF2B5EF4-FFF2-40B4-BE49-F238E27FC236}">
                  <a16:creationId xmlns:a16="http://schemas.microsoft.com/office/drawing/2014/main" id="{D730FA58-BA43-47C7-94A6-EEE3F3C39995}"/>
                </a:ext>
              </a:extLst>
            </p:cNvPr>
            <p:cNvSpPr/>
            <p:nvPr/>
          </p:nvSpPr>
          <p:spPr>
            <a:xfrm>
              <a:off x="6276200" y="950025"/>
              <a:ext cx="6325" cy="22325"/>
            </a:xfrm>
            <a:custGeom>
              <a:avLst/>
              <a:gdLst/>
              <a:ahLst/>
              <a:cxnLst/>
              <a:rect l="l" t="t" r="r" b="b"/>
              <a:pathLst>
                <a:path w="253" h="893" extrusionOk="0">
                  <a:moveTo>
                    <a:pt x="137" y="0"/>
                  </a:moveTo>
                  <a:lnTo>
                    <a:pt x="78" y="20"/>
                  </a:lnTo>
                  <a:lnTo>
                    <a:pt x="40" y="39"/>
                  </a:lnTo>
                  <a:lnTo>
                    <a:pt x="20" y="78"/>
                  </a:lnTo>
                  <a:lnTo>
                    <a:pt x="1" y="117"/>
                  </a:lnTo>
                  <a:lnTo>
                    <a:pt x="1" y="776"/>
                  </a:lnTo>
                  <a:lnTo>
                    <a:pt x="20" y="814"/>
                  </a:lnTo>
                  <a:lnTo>
                    <a:pt x="40" y="853"/>
                  </a:lnTo>
                  <a:lnTo>
                    <a:pt x="78" y="873"/>
                  </a:lnTo>
                  <a:lnTo>
                    <a:pt x="137" y="892"/>
                  </a:lnTo>
                  <a:lnTo>
                    <a:pt x="175" y="873"/>
                  </a:lnTo>
                  <a:lnTo>
                    <a:pt x="214" y="853"/>
                  </a:lnTo>
                  <a:lnTo>
                    <a:pt x="234" y="814"/>
                  </a:lnTo>
                  <a:lnTo>
                    <a:pt x="253" y="776"/>
                  </a:lnTo>
                  <a:lnTo>
                    <a:pt x="253" y="117"/>
                  </a:lnTo>
                  <a:lnTo>
                    <a:pt x="234" y="78"/>
                  </a:lnTo>
                  <a:lnTo>
                    <a:pt x="214" y="39"/>
                  </a:lnTo>
                  <a:lnTo>
                    <a:pt x="175" y="20"/>
                  </a:lnTo>
                  <a:lnTo>
                    <a:pt x="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77;p46">
              <a:extLst>
                <a:ext uri="{FF2B5EF4-FFF2-40B4-BE49-F238E27FC236}">
                  <a16:creationId xmlns:a16="http://schemas.microsoft.com/office/drawing/2014/main" id="{C1D12B87-E16F-4CFB-BD9E-43CA7ED8D4BA}"/>
                </a:ext>
              </a:extLst>
            </p:cNvPr>
            <p:cNvSpPr/>
            <p:nvPr/>
          </p:nvSpPr>
          <p:spPr>
            <a:xfrm>
              <a:off x="6352775" y="1042575"/>
              <a:ext cx="22325" cy="6325"/>
            </a:xfrm>
            <a:custGeom>
              <a:avLst/>
              <a:gdLst/>
              <a:ahLst/>
              <a:cxnLst/>
              <a:rect l="l" t="t" r="r" b="b"/>
              <a:pathLst>
                <a:path w="893" h="253" extrusionOk="0">
                  <a:moveTo>
                    <a:pt x="136" y="1"/>
                  </a:moveTo>
                  <a:lnTo>
                    <a:pt x="78" y="20"/>
                  </a:lnTo>
                  <a:lnTo>
                    <a:pt x="40" y="40"/>
                  </a:lnTo>
                  <a:lnTo>
                    <a:pt x="20" y="78"/>
                  </a:lnTo>
                  <a:lnTo>
                    <a:pt x="1" y="137"/>
                  </a:lnTo>
                  <a:lnTo>
                    <a:pt x="20" y="175"/>
                  </a:lnTo>
                  <a:lnTo>
                    <a:pt x="40" y="214"/>
                  </a:lnTo>
                  <a:lnTo>
                    <a:pt x="78" y="233"/>
                  </a:lnTo>
                  <a:lnTo>
                    <a:pt x="136" y="253"/>
                  </a:lnTo>
                  <a:lnTo>
                    <a:pt x="776" y="253"/>
                  </a:lnTo>
                  <a:lnTo>
                    <a:pt x="815" y="233"/>
                  </a:lnTo>
                  <a:lnTo>
                    <a:pt x="854" y="214"/>
                  </a:lnTo>
                  <a:lnTo>
                    <a:pt x="892" y="175"/>
                  </a:lnTo>
                  <a:lnTo>
                    <a:pt x="892" y="137"/>
                  </a:lnTo>
                  <a:lnTo>
                    <a:pt x="892" y="78"/>
                  </a:lnTo>
                  <a:lnTo>
                    <a:pt x="854" y="40"/>
                  </a:lnTo>
                  <a:lnTo>
                    <a:pt x="815" y="20"/>
                  </a:lnTo>
                  <a:lnTo>
                    <a:pt x="7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78;p46">
              <a:extLst>
                <a:ext uri="{FF2B5EF4-FFF2-40B4-BE49-F238E27FC236}">
                  <a16:creationId xmlns:a16="http://schemas.microsoft.com/office/drawing/2014/main" id="{A32E2284-0173-4865-84E6-6051FCD47D2B}"/>
                </a:ext>
              </a:extLst>
            </p:cNvPr>
            <p:cNvSpPr/>
            <p:nvPr/>
          </p:nvSpPr>
          <p:spPr>
            <a:xfrm>
              <a:off x="6183650" y="1042575"/>
              <a:ext cx="22325" cy="6325"/>
            </a:xfrm>
            <a:custGeom>
              <a:avLst/>
              <a:gdLst/>
              <a:ahLst/>
              <a:cxnLst/>
              <a:rect l="l" t="t" r="r" b="b"/>
              <a:pathLst>
                <a:path w="893" h="253" extrusionOk="0">
                  <a:moveTo>
                    <a:pt x="117" y="1"/>
                  </a:moveTo>
                  <a:lnTo>
                    <a:pt x="78" y="20"/>
                  </a:lnTo>
                  <a:lnTo>
                    <a:pt x="39" y="40"/>
                  </a:lnTo>
                  <a:lnTo>
                    <a:pt x="0" y="78"/>
                  </a:lnTo>
                  <a:lnTo>
                    <a:pt x="0" y="137"/>
                  </a:lnTo>
                  <a:lnTo>
                    <a:pt x="0" y="175"/>
                  </a:lnTo>
                  <a:lnTo>
                    <a:pt x="39" y="214"/>
                  </a:lnTo>
                  <a:lnTo>
                    <a:pt x="78" y="233"/>
                  </a:lnTo>
                  <a:lnTo>
                    <a:pt x="117" y="253"/>
                  </a:lnTo>
                  <a:lnTo>
                    <a:pt x="756" y="253"/>
                  </a:lnTo>
                  <a:lnTo>
                    <a:pt x="815" y="233"/>
                  </a:lnTo>
                  <a:lnTo>
                    <a:pt x="853" y="214"/>
                  </a:lnTo>
                  <a:lnTo>
                    <a:pt x="873" y="175"/>
                  </a:lnTo>
                  <a:lnTo>
                    <a:pt x="892" y="137"/>
                  </a:lnTo>
                  <a:lnTo>
                    <a:pt x="873" y="78"/>
                  </a:lnTo>
                  <a:lnTo>
                    <a:pt x="853" y="40"/>
                  </a:lnTo>
                  <a:lnTo>
                    <a:pt x="815" y="20"/>
                  </a:lnTo>
                  <a:lnTo>
                    <a:pt x="7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79;p46">
              <a:extLst>
                <a:ext uri="{FF2B5EF4-FFF2-40B4-BE49-F238E27FC236}">
                  <a16:creationId xmlns:a16="http://schemas.microsoft.com/office/drawing/2014/main" id="{898DA98F-E1E9-4E67-BC4D-C99417B65B89}"/>
                </a:ext>
              </a:extLst>
            </p:cNvPr>
            <p:cNvSpPr/>
            <p:nvPr/>
          </p:nvSpPr>
          <p:spPr>
            <a:xfrm>
              <a:off x="6330500" y="977150"/>
              <a:ext cx="17450" cy="17475"/>
            </a:xfrm>
            <a:custGeom>
              <a:avLst/>
              <a:gdLst/>
              <a:ahLst/>
              <a:cxnLst/>
              <a:rect l="l" t="t" r="r" b="b"/>
              <a:pathLst>
                <a:path w="698" h="699" extrusionOk="0">
                  <a:moveTo>
                    <a:pt x="582" y="1"/>
                  </a:moveTo>
                  <a:lnTo>
                    <a:pt x="543" y="20"/>
                  </a:lnTo>
                  <a:lnTo>
                    <a:pt x="485" y="40"/>
                  </a:lnTo>
                  <a:lnTo>
                    <a:pt x="39" y="485"/>
                  </a:lnTo>
                  <a:lnTo>
                    <a:pt x="19" y="544"/>
                  </a:lnTo>
                  <a:lnTo>
                    <a:pt x="0" y="582"/>
                  </a:lnTo>
                  <a:lnTo>
                    <a:pt x="19" y="621"/>
                  </a:lnTo>
                  <a:lnTo>
                    <a:pt x="39" y="660"/>
                  </a:lnTo>
                  <a:lnTo>
                    <a:pt x="78" y="699"/>
                  </a:lnTo>
                  <a:lnTo>
                    <a:pt x="175" y="699"/>
                  </a:lnTo>
                  <a:lnTo>
                    <a:pt x="213" y="660"/>
                  </a:lnTo>
                  <a:lnTo>
                    <a:pt x="659" y="214"/>
                  </a:lnTo>
                  <a:lnTo>
                    <a:pt x="698" y="175"/>
                  </a:lnTo>
                  <a:lnTo>
                    <a:pt x="698" y="117"/>
                  </a:lnTo>
                  <a:lnTo>
                    <a:pt x="698" y="78"/>
                  </a:lnTo>
                  <a:lnTo>
                    <a:pt x="659" y="40"/>
                  </a:lnTo>
                  <a:lnTo>
                    <a:pt x="620" y="20"/>
                  </a:lnTo>
                  <a:lnTo>
                    <a:pt x="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80;p46">
              <a:extLst>
                <a:ext uri="{FF2B5EF4-FFF2-40B4-BE49-F238E27FC236}">
                  <a16:creationId xmlns:a16="http://schemas.microsoft.com/office/drawing/2014/main" id="{F2ADA32D-92F1-454D-9680-3786C6E5E84E}"/>
                </a:ext>
              </a:extLst>
            </p:cNvPr>
            <p:cNvSpPr/>
            <p:nvPr/>
          </p:nvSpPr>
          <p:spPr>
            <a:xfrm>
              <a:off x="6210800" y="977150"/>
              <a:ext cx="17450" cy="17475"/>
            </a:xfrm>
            <a:custGeom>
              <a:avLst/>
              <a:gdLst/>
              <a:ahLst/>
              <a:cxnLst/>
              <a:rect l="l" t="t" r="r" b="b"/>
              <a:pathLst>
                <a:path w="698" h="699" extrusionOk="0">
                  <a:moveTo>
                    <a:pt x="116" y="1"/>
                  </a:moveTo>
                  <a:lnTo>
                    <a:pt x="78" y="20"/>
                  </a:lnTo>
                  <a:lnTo>
                    <a:pt x="39" y="40"/>
                  </a:lnTo>
                  <a:lnTo>
                    <a:pt x="0" y="78"/>
                  </a:lnTo>
                  <a:lnTo>
                    <a:pt x="0" y="117"/>
                  </a:lnTo>
                  <a:lnTo>
                    <a:pt x="0" y="175"/>
                  </a:lnTo>
                  <a:lnTo>
                    <a:pt x="39" y="214"/>
                  </a:lnTo>
                  <a:lnTo>
                    <a:pt x="485" y="660"/>
                  </a:lnTo>
                  <a:lnTo>
                    <a:pt x="523" y="699"/>
                  </a:lnTo>
                  <a:lnTo>
                    <a:pt x="620" y="699"/>
                  </a:lnTo>
                  <a:lnTo>
                    <a:pt x="659" y="660"/>
                  </a:lnTo>
                  <a:lnTo>
                    <a:pt x="698" y="621"/>
                  </a:lnTo>
                  <a:lnTo>
                    <a:pt x="698" y="582"/>
                  </a:lnTo>
                  <a:lnTo>
                    <a:pt x="698" y="544"/>
                  </a:lnTo>
                  <a:lnTo>
                    <a:pt x="659" y="485"/>
                  </a:lnTo>
                  <a:lnTo>
                    <a:pt x="213" y="40"/>
                  </a:lnTo>
                  <a:lnTo>
                    <a:pt x="174" y="20"/>
                  </a:lnTo>
                  <a:lnTo>
                    <a:pt x="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81;p46">
              <a:extLst>
                <a:ext uri="{FF2B5EF4-FFF2-40B4-BE49-F238E27FC236}">
                  <a16:creationId xmlns:a16="http://schemas.microsoft.com/office/drawing/2014/main" id="{ABB17BC9-49F2-4632-AF2F-A603B7C6AE54}"/>
                </a:ext>
              </a:extLst>
            </p:cNvPr>
            <p:cNvSpPr/>
            <p:nvPr/>
          </p:nvSpPr>
          <p:spPr>
            <a:xfrm>
              <a:off x="6177825" y="1001400"/>
              <a:ext cx="203575" cy="141050"/>
            </a:xfrm>
            <a:custGeom>
              <a:avLst/>
              <a:gdLst/>
              <a:ahLst/>
              <a:cxnLst/>
              <a:rect l="l" t="t" r="r" b="b"/>
              <a:pathLst>
                <a:path w="8143" h="5642" extrusionOk="0">
                  <a:moveTo>
                    <a:pt x="4673" y="2947"/>
                  </a:moveTo>
                  <a:lnTo>
                    <a:pt x="4595" y="3044"/>
                  </a:lnTo>
                  <a:lnTo>
                    <a:pt x="4537" y="3179"/>
                  </a:lnTo>
                  <a:lnTo>
                    <a:pt x="4072" y="4963"/>
                  </a:lnTo>
                  <a:lnTo>
                    <a:pt x="3626" y="3257"/>
                  </a:lnTo>
                  <a:lnTo>
                    <a:pt x="3587" y="3160"/>
                  </a:lnTo>
                  <a:lnTo>
                    <a:pt x="3548" y="3082"/>
                  </a:lnTo>
                  <a:lnTo>
                    <a:pt x="3432" y="2947"/>
                  </a:lnTo>
                  <a:close/>
                  <a:moveTo>
                    <a:pt x="6941" y="2947"/>
                  </a:moveTo>
                  <a:lnTo>
                    <a:pt x="7018" y="2966"/>
                  </a:lnTo>
                  <a:lnTo>
                    <a:pt x="7076" y="3005"/>
                  </a:lnTo>
                  <a:lnTo>
                    <a:pt x="7154" y="3044"/>
                  </a:lnTo>
                  <a:lnTo>
                    <a:pt x="7212" y="3102"/>
                  </a:lnTo>
                  <a:lnTo>
                    <a:pt x="7270" y="3179"/>
                  </a:lnTo>
                  <a:lnTo>
                    <a:pt x="7309" y="3237"/>
                  </a:lnTo>
                  <a:lnTo>
                    <a:pt x="7348" y="3315"/>
                  </a:lnTo>
                  <a:lnTo>
                    <a:pt x="7890" y="5389"/>
                  </a:lnTo>
                  <a:lnTo>
                    <a:pt x="4207" y="5389"/>
                  </a:lnTo>
                  <a:lnTo>
                    <a:pt x="4769" y="3237"/>
                  </a:lnTo>
                  <a:lnTo>
                    <a:pt x="4828" y="3121"/>
                  </a:lnTo>
                  <a:lnTo>
                    <a:pt x="4925" y="3024"/>
                  </a:lnTo>
                  <a:lnTo>
                    <a:pt x="5041" y="2966"/>
                  </a:lnTo>
                  <a:lnTo>
                    <a:pt x="5177" y="2947"/>
                  </a:lnTo>
                  <a:close/>
                  <a:moveTo>
                    <a:pt x="3083" y="0"/>
                  </a:moveTo>
                  <a:lnTo>
                    <a:pt x="2986" y="39"/>
                  </a:lnTo>
                  <a:lnTo>
                    <a:pt x="2889" y="78"/>
                  </a:lnTo>
                  <a:lnTo>
                    <a:pt x="2792" y="136"/>
                  </a:lnTo>
                  <a:lnTo>
                    <a:pt x="2715" y="194"/>
                  </a:lnTo>
                  <a:lnTo>
                    <a:pt x="2657" y="291"/>
                  </a:lnTo>
                  <a:lnTo>
                    <a:pt x="2598" y="368"/>
                  </a:lnTo>
                  <a:lnTo>
                    <a:pt x="2560" y="485"/>
                  </a:lnTo>
                  <a:lnTo>
                    <a:pt x="1978" y="2695"/>
                  </a:lnTo>
                  <a:lnTo>
                    <a:pt x="1222" y="2695"/>
                  </a:lnTo>
                  <a:lnTo>
                    <a:pt x="1106" y="2714"/>
                  </a:lnTo>
                  <a:lnTo>
                    <a:pt x="1009" y="2733"/>
                  </a:lnTo>
                  <a:lnTo>
                    <a:pt x="912" y="2772"/>
                  </a:lnTo>
                  <a:lnTo>
                    <a:pt x="815" y="2830"/>
                  </a:lnTo>
                  <a:lnTo>
                    <a:pt x="737" y="2908"/>
                  </a:lnTo>
                  <a:lnTo>
                    <a:pt x="679" y="2985"/>
                  </a:lnTo>
                  <a:lnTo>
                    <a:pt x="621" y="3082"/>
                  </a:lnTo>
                  <a:lnTo>
                    <a:pt x="582" y="3179"/>
                  </a:lnTo>
                  <a:lnTo>
                    <a:pt x="466" y="3625"/>
                  </a:lnTo>
                  <a:lnTo>
                    <a:pt x="466" y="3664"/>
                  </a:lnTo>
                  <a:lnTo>
                    <a:pt x="485" y="3722"/>
                  </a:lnTo>
                  <a:lnTo>
                    <a:pt x="505" y="3761"/>
                  </a:lnTo>
                  <a:lnTo>
                    <a:pt x="563" y="3780"/>
                  </a:lnTo>
                  <a:lnTo>
                    <a:pt x="602" y="3780"/>
                  </a:lnTo>
                  <a:lnTo>
                    <a:pt x="641" y="3761"/>
                  </a:lnTo>
                  <a:lnTo>
                    <a:pt x="679" y="3722"/>
                  </a:lnTo>
                  <a:lnTo>
                    <a:pt x="699" y="3683"/>
                  </a:lnTo>
                  <a:lnTo>
                    <a:pt x="815" y="3237"/>
                  </a:lnTo>
                  <a:lnTo>
                    <a:pt x="873" y="3121"/>
                  </a:lnTo>
                  <a:lnTo>
                    <a:pt x="970" y="3024"/>
                  </a:lnTo>
                  <a:lnTo>
                    <a:pt x="1086" y="2966"/>
                  </a:lnTo>
                  <a:lnTo>
                    <a:pt x="1222" y="2947"/>
                  </a:lnTo>
                  <a:lnTo>
                    <a:pt x="2967" y="2947"/>
                  </a:lnTo>
                  <a:lnTo>
                    <a:pt x="3064" y="2966"/>
                  </a:lnTo>
                  <a:lnTo>
                    <a:pt x="3122" y="3005"/>
                  </a:lnTo>
                  <a:lnTo>
                    <a:pt x="3199" y="3044"/>
                  </a:lnTo>
                  <a:lnTo>
                    <a:pt x="3257" y="3102"/>
                  </a:lnTo>
                  <a:lnTo>
                    <a:pt x="3316" y="3179"/>
                  </a:lnTo>
                  <a:lnTo>
                    <a:pt x="3354" y="3237"/>
                  </a:lnTo>
                  <a:lnTo>
                    <a:pt x="3393" y="3315"/>
                  </a:lnTo>
                  <a:lnTo>
                    <a:pt x="3936" y="5389"/>
                  </a:lnTo>
                  <a:lnTo>
                    <a:pt x="253" y="5389"/>
                  </a:lnTo>
                  <a:lnTo>
                    <a:pt x="505" y="4420"/>
                  </a:lnTo>
                  <a:lnTo>
                    <a:pt x="505" y="4381"/>
                  </a:lnTo>
                  <a:lnTo>
                    <a:pt x="505" y="4342"/>
                  </a:lnTo>
                  <a:lnTo>
                    <a:pt x="466" y="4304"/>
                  </a:lnTo>
                  <a:lnTo>
                    <a:pt x="427" y="4284"/>
                  </a:lnTo>
                  <a:lnTo>
                    <a:pt x="369" y="4265"/>
                  </a:lnTo>
                  <a:lnTo>
                    <a:pt x="330" y="4284"/>
                  </a:lnTo>
                  <a:lnTo>
                    <a:pt x="292" y="4323"/>
                  </a:lnTo>
                  <a:lnTo>
                    <a:pt x="272" y="4362"/>
                  </a:lnTo>
                  <a:lnTo>
                    <a:pt x="1" y="5389"/>
                  </a:lnTo>
                  <a:lnTo>
                    <a:pt x="1" y="5486"/>
                  </a:lnTo>
                  <a:lnTo>
                    <a:pt x="40" y="5564"/>
                  </a:lnTo>
                  <a:lnTo>
                    <a:pt x="98" y="5622"/>
                  </a:lnTo>
                  <a:lnTo>
                    <a:pt x="195" y="5641"/>
                  </a:lnTo>
                  <a:lnTo>
                    <a:pt x="7949" y="5641"/>
                  </a:lnTo>
                  <a:lnTo>
                    <a:pt x="8046" y="5622"/>
                  </a:lnTo>
                  <a:lnTo>
                    <a:pt x="8104" y="5564"/>
                  </a:lnTo>
                  <a:lnTo>
                    <a:pt x="8142" y="5486"/>
                  </a:lnTo>
                  <a:lnTo>
                    <a:pt x="8142" y="5389"/>
                  </a:lnTo>
                  <a:lnTo>
                    <a:pt x="7580" y="3257"/>
                  </a:lnTo>
                  <a:lnTo>
                    <a:pt x="7542" y="3140"/>
                  </a:lnTo>
                  <a:lnTo>
                    <a:pt x="7464" y="3044"/>
                  </a:lnTo>
                  <a:lnTo>
                    <a:pt x="7386" y="2947"/>
                  </a:lnTo>
                  <a:lnTo>
                    <a:pt x="7309" y="2850"/>
                  </a:lnTo>
                  <a:lnTo>
                    <a:pt x="7193" y="2792"/>
                  </a:lnTo>
                  <a:lnTo>
                    <a:pt x="7096" y="2733"/>
                  </a:lnTo>
                  <a:lnTo>
                    <a:pt x="6979" y="2714"/>
                  </a:lnTo>
                  <a:lnTo>
                    <a:pt x="6863" y="2695"/>
                  </a:lnTo>
                  <a:lnTo>
                    <a:pt x="6165" y="2695"/>
                  </a:lnTo>
                  <a:lnTo>
                    <a:pt x="5816" y="1396"/>
                  </a:lnTo>
                  <a:lnTo>
                    <a:pt x="5797" y="1357"/>
                  </a:lnTo>
                  <a:lnTo>
                    <a:pt x="5758" y="1318"/>
                  </a:lnTo>
                  <a:lnTo>
                    <a:pt x="5719" y="1299"/>
                  </a:lnTo>
                  <a:lnTo>
                    <a:pt x="5681" y="1318"/>
                  </a:lnTo>
                  <a:lnTo>
                    <a:pt x="5622" y="1338"/>
                  </a:lnTo>
                  <a:lnTo>
                    <a:pt x="5603" y="1357"/>
                  </a:lnTo>
                  <a:lnTo>
                    <a:pt x="5584" y="1415"/>
                  </a:lnTo>
                  <a:lnTo>
                    <a:pt x="5584" y="1454"/>
                  </a:lnTo>
                  <a:lnTo>
                    <a:pt x="5913" y="2695"/>
                  </a:lnTo>
                  <a:lnTo>
                    <a:pt x="2230" y="2695"/>
                  </a:lnTo>
                  <a:lnTo>
                    <a:pt x="2792" y="543"/>
                  </a:lnTo>
                  <a:lnTo>
                    <a:pt x="2850" y="427"/>
                  </a:lnTo>
                  <a:lnTo>
                    <a:pt x="2947" y="330"/>
                  </a:lnTo>
                  <a:lnTo>
                    <a:pt x="3064" y="271"/>
                  </a:lnTo>
                  <a:lnTo>
                    <a:pt x="3199" y="233"/>
                  </a:lnTo>
                  <a:lnTo>
                    <a:pt x="4866" y="233"/>
                  </a:lnTo>
                  <a:lnTo>
                    <a:pt x="4963" y="252"/>
                  </a:lnTo>
                  <a:lnTo>
                    <a:pt x="5041" y="271"/>
                  </a:lnTo>
                  <a:lnTo>
                    <a:pt x="5099" y="310"/>
                  </a:lnTo>
                  <a:lnTo>
                    <a:pt x="5177" y="349"/>
                  </a:lnTo>
                  <a:lnTo>
                    <a:pt x="5235" y="407"/>
                  </a:lnTo>
                  <a:lnTo>
                    <a:pt x="5293" y="465"/>
                  </a:lnTo>
                  <a:lnTo>
                    <a:pt x="5332" y="543"/>
                  </a:lnTo>
                  <a:lnTo>
                    <a:pt x="5370" y="620"/>
                  </a:lnTo>
                  <a:lnTo>
                    <a:pt x="5390" y="717"/>
                  </a:lnTo>
                  <a:lnTo>
                    <a:pt x="5409" y="756"/>
                  </a:lnTo>
                  <a:lnTo>
                    <a:pt x="5448" y="795"/>
                  </a:lnTo>
                  <a:lnTo>
                    <a:pt x="5545" y="795"/>
                  </a:lnTo>
                  <a:lnTo>
                    <a:pt x="5584" y="776"/>
                  </a:lnTo>
                  <a:lnTo>
                    <a:pt x="5603" y="737"/>
                  </a:lnTo>
                  <a:lnTo>
                    <a:pt x="5622" y="698"/>
                  </a:lnTo>
                  <a:lnTo>
                    <a:pt x="5622" y="659"/>
                  </a:lnTo>
                  <a:lnTo>
                    <a:pt x="5603" y="562"/>
                  </a:lnTo>
                  <a:lnTo>
                    <a:pt x="5564" y="446"/>
                  </a:lnTo>
                  <a:lnTo>
                    <a:pt x="5487" y="330"/>
                  </a:lnTo>
                  <a:lnTo>
                    <a:pt x="5409" y="233"/>
                  </a:lnTo>
                  <a:lnTo>
                    <a:pt x="5332" y="155"/>
                  </a:lnTo>
                  <a:lnTo>
                    <a:pt x="5215" y="97"/>
                  </a:lnTo>
                  <a:lnTo>
                    <a:pt x="5118" y="39"/>
                  </a:lnTo>
                  <a:lnTo>
                    <a:pt x="5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77114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250"/>
                                        <p:tgtEl>
                                          <p:spTgt spid="4">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graphicEl>
                                              <a:chart seriesIdx="0" categoryIdx="0" bldStep="ptInSeries"/>
                                            </p:graphicEl>
                                          </p:spTgt>
                                        </p:tgtEl>
                                        <p:attrNameLst>
                                          <p:attrName>style.visibility</p:attrName>
                                        </p:attrNameLst>
                                      </p:cBhvr>
                                      <p:to>
                                        <p:strVal val="visible"/>
                                      </p:to>
                                    </p:set>
                                    <p:animEffect transition="in" filter="wipe(down)">
                                      <p:cBhvr>
                                        <p:cTn id="12" dur="250"/>
                                        <p:tgtEl>
                                          <p:spTgt spid="4">
                                            <p:graphicEl>
                                              <a:chart seriesIdx="0" categoryIdx="0" bldStep="ptInSeries"/>
                                            </p:graphicEl>
                                          </p:spTgt>
                                        </p:tgtEl>
                                      </p:cBhvr>
                                    </p:animEffect>
                                  </p:childTnLst>
                                </p:cTn>
                              </p:par>
                            </p:childTnLst>
                          </p:cTn>
                        </p:par>
                        <p:par>
                          <p:cTn id="13" fill="hold">
                            <p:stCondLst>
                              <p:cond delay="250"/>
                            </p:stCondLst>
                            <p:childTnLst>
                              <p:par>
                                <p:cTn id="14" presetID="22" presetClass="entr" presetSubtype="4" fill="hold" grpId="0" nodeType="afterEffect">
                                  <p:stCondLst>
                                    <p:cond delay="250"/>
                                  </p:stCondLst>
                                  <p:childTnLst>
                                    <p:set>
                                      <p:cBhvr>
                                        <p:cTn id="15" dur="1" fill="hold">
                                          <p:stCondLst>
                                            <p:cond delay="0"/>
                                          </p:stCondLst>
                                        </p:cTn>
                                        <p:tgtEl>
                                          <p:spTgt spid="4">
                                            <p:graphicEl>
                                              <a:chart seriesIdx="0" categoryIdx="1" bldStep="ptInSeries"/>
                                            </p:graphicEl>
                                          </p:spTgt>
                                        </p:tgtEl>
                                        <p:attrNameLst>
                                          <p:attrName>style.visibility</p:attrName>
                                        </p:attrNameLst>
                                      </p:cBhvr>
                                      <p:to>
                                        <p:strVal val="visible"/>
                                      </p:to>
                                    </p:set>
                                    <p:animEffect transition="in" filter="wipe(down)">
                                      <p:cBhvr>
                                        <p:cTn id="16" dur="250"/>
                                        <p:tgtEl>
                                          <p:spTgt spid="4">
                                            <p:graphicEl>
                                              <a:chart seriesIdx="0" categoryIdx="1" bldStep="ptInSeries"/>
                                            </p:graphicEl>
                                          </p:spTgt>
                                        </p:tgtEl>
                                      </p:cBhvr>
                                    </p:animEffect>
                                  </p:childTnLst>
                                </p:cTn>
                              </p:par>
                            </p:childTnLst>
                          </p:cTn>
                        </p:par>
                        <p:par>
                          <p:cTn id="17" fill="hold">
                            <p:stCondLst>
                              <p:cond delay="750"/>
                            </p:stCondLst>
                            <p:childTnLst>
                              <p:par>
                                <p:cTn id="18" presetID="22" presetClass="entr" presetSubtype="4" fill="hold" grpId="0" nodeType="afterEffect">
                                  <p:stCondLst>
                                    <p:cond delay="250"/>
                                  </p:stCondLst>
                                  <p:childTnLst>
                                    <p:set>
                                      <p:cBhvr>
                                        <p:cTn id="19" dur="1" fill="hold">
                                          <p:stCondLst>
                                            <p:cond delay="0"/>
                                          </p:stCondLst>
                                        </p:cTn>
                                        <p:tgtEl>
                                          <p:spTgt spid="4">
                                            <p:graphicEl>
                                              <a:chart seriesIdx="0" categoryIdx="2" bldStep="ptInSeries"/>
                                            </p:graphicEl>
                                          </p:spTgt>
                                        </p:tgtEl>
                                        <p:attrNameLst>
                                          <p:attrName>style.visibility</p:attrName>
                                        </p:attrNameLst>
                                      </p:cBhvr>
                                      <p:to>
                                        <p:strVal val="visible"/>
                                      </p:to>
                                    </p:set>
                                    <p:animEffect transition="in" filter="wipe(down)">
                                      <p:cBhvr>
                                        <p:cTn id="20" dur="250"/>
                                        <p:tgtEl>
                                          <p:spTgt spid="4">
                                            <p:graphicEl>
                                              <a:chart seriesIdx="0" categoryIdx="2" bldStep="ptInSeries"/>
                                            </p:graphicEl>
                                          </p:spTgt>
                                        </p:tgtEl>
                                      </p:cBhvr>
                                    </p:animEffect>
                                  </p:childTnLst>
                                </p:cTn>
                              </p:par>
                            </p:childTnLst>
                          </p:cTn>
                        </p:par>
                        <p:par>
                          <p:cTn id="21" fill="hold">
                            <p:stCondLst>
                              <p:cond delay="1250"/>
                            </p:stCondLst>
                            <p:childTnLst>
                              <p:par>
                                <p:cTn id="22" presetID="22" presetClass="entr" presetSubtype="4" fill="hold" grpId="0" nodeType="afterEffect">
                                  <p:stCondLst>
                                    <p:cond delay="250"/>
                                  </p:stCondLst>
                                  <p:childTnLst>
                                    <p:set>
                                      <p:cBhvr>
                                        <p:cTn id="23" dur="1" fill="hold">
                                          <p:stCondLst>
                                            <p:cond delay="0"/>
                                          </p:stCondLst>
                                        </p:cTn>
                                        <p:tgtEl>
                                          <p:spTgt spid="4">
                                            <p:graphicEl>
                                              <a:chart seriesIdx="0" categoryIdx="3" bldStep="ptInSeries"/>
                                            </p:graphicEl>
                                          </p:spTgt>
                                        </p:tgtEl>
                                        <p:attrNameLst>
                                          <p:attrName>style.visibility</p:attrName>
                                        </p:attrNameLst>
                                      </p:cBhvr>
                                      <p:to>
                                        <p:strVal val="visible"/>
                                      </p:to>
                                    </p:set>
                                    <p:animEffect transition="in" filter="wipe(down)">
                                      <p:cBhvr>
                                        <p:cTn id="24" dur="250"/>
                                        <p:tgtEl>
                                          <p:spTgt spid="4">
                                            <p:graphicEl>
                                              <a:chart seriesIdx="0" categoryIdx="3" bldStep="ptInSeries"/>
                                            </p:graphicEl>
                                          </p:spTgt>
                                        </p:tgtEl>
                                      </p:cBhvr>
                                    </p:animEffect>
                                  </p:childTnLst>
                                </p:cTn>
                              </p:par>
                            </p:childTnLst>
                          </p:cTn>
                        </p:par>
                        <p:par>
                          <p:cTn id="25" fill="hold">
                            <p:stCondLst>
                              <p:cond delay="1750"/>
                            </p:stCondLst>
                            <p:childTnLst>
                              <p:par>
                                <p:cTn id="26" presetID="22" presetClass="entr" presetSubtype="4" fill="hold" grpId="0" nodeType="afterEffect">
                                  <p:stCondLst>
                                    <p:cond delay="250"/>
                                  </p:stCondLst>
                                  <p:childTnLst>
                                    <p:set>
                                      <p:cBhvr>
                                        <p:cTn id="27" dur="1" fill="hold">
                                          <p:stCondLst>
                                            <p:cond delay="0"/>
                                          </p:stCondLst>
                                        </p:cTn>
                                        <p:tgtEl>
                                          <p:spTgt spid="4">
                                            <p:graphicEl>
                                              <a:chart seriesIdx="0" categoryIdx="4" bldStep="ptInSeries"/>
                                            </p:graphicEl>
                                          </p:spTgt>
                                        </p:tgtEl>
                                        <p:attrNameLst>
                                          <p:attrName>style.visibility</p:attrName>
                                        </p:attrNameLst>
                                      </p:cBhvr>
                                      <p:to>
                                        <p:strVal val="visible"/>
                                      </p:to>
                                    </p:set>
                                    <p:animEffect transition="in" filter="wipe(down)">
                                      <p:cBhvr>
                                        <p:cTn id="28" dur="250"/>
                                        <p:tgtEl>
                                          <p:spTgt spid="4">
                                            <p:graphicEl>
                                              <a:chart seriesIdx="0" categoryIdx="4" bldStep="ptInSeries"/>
                                            </p:graphicEl>
                                          </p:spTgt>
                                        </p:tgtEl>
                                      </p:cBhvr>
                                    </p:animEffect>
                                  </p:childTnLst>
                                </p:cTn>
                              </p:par>
                            </p:childTnLst>
                          </p:cTn>
                        </p:par>
                        <p:par>
                          <p:cTn id="29" fill="hold">
                            <p:stCondLst>
                              <p:cond delay="2250"/>
                            </p:stCondLst>
                            <p:childTnLst>
                              <p:par>
                                <p:cTn id="30" presetID="22" presetClass="entr" presetSubtype="4" fill="hold" grpId="0" nodeType="afterEffect">
                                  <p:stCondLst>
                                    <p:cond delay="250"/>
                                  </p:stCondLst>
                                  <p:childTnLst>
                                    <p:set>
                                      <p:cBhvr>
                                        <p:cTn id="31" dur="1" fill="hold">
                                          <p:stCondLst>
                                            <p:cond delay="0"/>
                                          </p:stCondLst>
                                        </p:cTn>
                                        <p:tgtEl>
                                          <p:spTgt spid="4">
                                            <p:graphicEl>
                                              <a:chart seriesIdx="0" categoryIdx="5" bldStep="ptInSeries"/>
                                            </p:graphicEl>
                                          </p:spTgt>
                                        </p:tgtEl>
                                        <p:attrNameLst>
                                          <p:attrName>style.visibility</p:attrName>
                                        </p:attrNameLst>
                                      </p:cBhvr>
                                      <p:to>
                                        <p:strVal val="visible"/>
                                      </p:to>
                                    </p:set>
                                    <p:animEffect transition="in" filter="wipe(down)">
                                      <p:cBhvr>
                                        <p:cTn id="32" dur="250"/>
                                        <p:tgtEl>
                                          <p:spTgt spid="4">
                                            <p:graphicEl>
                                              <a:chart seriesIdx="0" categoryIdx="5" bldStep="ptInSeries"/>
                                            </p:graphicEl>
                                          </p:spTgt>
                                        </p:tgtEl>
                                      </p:cBhvr>
                                    </p:animEffect>
                                  </p:childTnLst>
                                </p:cTn>
                              </p:par>
                            </p:childTnLst>
                          </p:cTn>
                        </p:par>
                        <p:par>
                          <p:cTn id="33" fill="hold">
                            <p:stCondLst>
                              <p:cond delay="2750"/>
                            </p:stCondLst>
                            <p:childTnLst>
                              <p:par>
                                <p:cTn id="34" presetID="22" presetClass="entr" presetSubtype="4" fill="hold" grpId="0" nodeType="afterEffect">
                                  <p:stCondLst>
                                    <p:cond delay="250"/>
                                  </p:stCondLst>
                                  <p:childTnLst>
                                    <p:set>
                                      <p:cBhvr>
                                        <p:cTn id="35" dur="1" fill="hold">
                                          <p:stCondLst>
                                            <p:cond delay="0"/>
                                          </p:stCondLst>
                                        </p:cTn>
                                        <p:tgtEl>
                                          <p:spTgt spid="4">
                                            <p:graphicEl>
                                              <a:chart seriesIdx="0" categoryIdx="6" bldStep="ptInSeries"/>
                                            </p:graphicEl>
                                          </p:spTgt>
                                        </p:tgtEl>
                                        <p:attrNameLst>
                                          <p:attrName>style.visibility</p:attrName>
                                        </p:attrNameLst>
                                      </p:cBhvr>
                                      <p:to>
                                        <p:strVal val="visible"/>
                                      </p:to>
                                    </p:set>
                                    <p:animEffect transition="in" filter="wipe(down)">
                                      <p:cBhvr>
                                        <p:cTn id="36" dur="250"/>
                                        <p:tgtEl>
                                          <p:spTgt spid="4">
                                            <p:graphicEl>
                                              <a:chart seriesIdx="0" categoryIdx="6"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El"/>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958"/>
        <p:cNvGrpSpPr/>
        <p:nvPr/>
      </p:nvGrpSpPr>
      <p:grpSpPr>
        <a:xfrm>
          <a:off x="0" y="0"/>
          <a:ext cx="0" cy="0"/>
          <a:chOff x="0" y="0"/>
          <a:chExt cx="0" cy="0"/>
        </a:xfrm>
      </p:grpSpPr>
      <p:sp>
        <p:nvSpPr>
          <p:cNvPr id="959" name="Google Shape;959;p29"/>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Banking infographics</a:t>
            </a:r>
            <a:endParaRPr/>
          </a:p>
        </p:txBody>
      </p:sp>
      <p:sp>
        <p:nvSpPr>
          <p:cNvPr id="960" name="Google Shape;960;p29"/>
          <p:cNvSpPr/>
          <p:nvPr/>
        </p:nvSpPr>
        <p:spPr>
          <a:xfrm>
            <a:off x="969304" y="2348942"/>
            <a:ext cx="832500" cy="83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9"/>
          <p:cNvSpPr/>
          <p:nvPr/>
        </p:nvSpPr>
        <p:spPr>
          <a:xfrm>
            <a:off x="3094142" y="2348942"/>
            <a:ext cx="832500" cy="83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9"/>
          <p:cNvSpPr/>
          <p:nvPr/>
        </p:nvSpPr>
        <p:spPr>
          <a:xfrm>
            <a:off x="5218979" y="2348942"/>
            <a:ext cx="832500" cy="832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9"/>
          <p:cNvSpPr/>
          <p:nvPr/>
        </p:nvSpPr>
        <p:spPr>
          <a:xfrm>
            <a:off x="7343817" y="2348942"/>
            <a:ext cx="832500" cy="832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 name="Google Shape;964;p29"/>
          <p:cNvGrpSpPr/>
          <p:nvPr/>
        </p:nvGrpSpPr>
        <p:grpSpPr>
          <a:xfrm>
            <a:off x="1160309" y="2536607"/>
            <a:ext cx="450491" cy="457171"/>
            <a:chOff x="238125" y="821175"/>
            <a:chExt cx="380675" cy="381325"/>
          </a:xfrm>
        </p:grpSpPr>
        <p:sp>
          <p:nvSpPr>
            <p:cNvPr id="965" name="Google Shape;965;p29"/>
            <p:cNvSpPr/>
            <p:nvPr/>
          </p:nvSpPr>
          <p:spPr>
            <a:xfrm>
              <a:off x="497050" y="844350"/>
              <a:ext cx="23200" cy="32875"/>
            </a:xfrm>
            <a:custGeom>
              <a:avLst/>
              <a:gdLst/>
              <a:ahLst/>
              <a:cxnLst/>
              <a:rect l="l" t="t" r="r" b="b"/>
              <a:pathLst>
                <a:path w="928" h="1315" extrusionOk="0">
                  <a:moveTo>
                    <a:pt x="747" y="1"/>
                  </a:moveTo>
                  <a:lnTo>
                    <a:pt x="670" y="26"/>
                  </a:lnTo>
                  <a:lnTo>
                    <a:pt x="593" y="52"/>
                  </a:lnTo>
                  <a:lnTo>
                    <a:pt x="515" y="129"/>
                  </a:lnTo>
                  <a:lnTo>
                    <a:pt x="26" y="980"/>
                  </a:lnTo>
                  <a:lnTo>
                    <a:pt x="0" y="1057"/>
                  </a:lnTo>
                  <a:lnTo>
                    <a:pt x="0" y="1134"/>
                  </a:lnTo>
                  <a:lnTo>
                    <a:pt x="52" y="1211"/>
                  </a:lnTo>
                  <a:lnTo>
                    <a:pt x="103" y="1289"/>
                  </a:lnTo>
                  <a:lnTo>
                    <a:pt x="155" y="1289"/>
                  </a:lnTo>
                  <a:lnTo>
                    <a:pt x="232" y="1314"/>
                  </a:lnTo>
                  <a:lnTo>
                    <a:pt x="335" y="1289"/>
                  </a:lnTo>
                  <a:lnTo>
                    <a:pt x="387" y="1237"/>
                  </a:lnTo>
                  <a:lnTo>
                    <a:pt x="412" y="1186"/>
                  </a:lnTo>
                  <a:lnTo>
                    <a:pt x="902" y="335"/>
                  </a:lnTo>
                  <a:lnTo>
                    <a:pt x="928" y="258"/>
                  </a:lnTo>
                  <a:lnTo>
                    <a:pt x="928" y="181"/>
                  </a:lnTo>
                  <a:lnTo>
                    <a:pt x="902" y="104"/>
                  </a:lnTo>
                  <a:lnTo>
                    <a:pt x="825" y="26"/>
                  </a:lnTo>
                  <a:lnTo>
                    <a:pt x="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9"/>
            <p:cNvSpPr/>
            <p:nvPr/>
          </p:nvSpPr>
          <p:spPr>
            <a:xfrm>
              <a:off x="422975" y="821175"/>
              <a:ext cx="11625" cy="36075"/>
            </a:xfrm>
            <a:custGeom>
              <a:avLst/>
              <a:gdLst/>
              <a:ahLst/>
              <a:cxnLst/>
              <a:rect l="l" t="t" r="r" b="b"/>
              <a:pathLst>
                <a:path w="465" h="1443" extrusionOk="0">
                  <a:moveTo>
                    <a:pt x="232" y="0"/>
                  </a:moveTo>
                  <a:lnTo>
                    <a:pt x="155" y="26"/>
                  </a:lnTo>
                  <a:lnTo>
                    <a:pt x="78" y="77"/>
                  </a:lnTo>
                  <a:lnTo>
                    <a:pt x="26" y="155"/>
                  </a:lnTo>
                  <a:lnTo>
                    <a:pt x="0" y="232"/>
                  </a:lnTo>
                  <a:lnTo>
                    <a:pt x="0" y="1211"/>
                  </a:lnTo>
                  <a:lnTo>
                    <a:pt x="26" y="1314"/>
                  </a:lnTo>
                  <a:lnTo>
                    <a:pt x="78" y="1365"/>
                  </a:lnTo>
                  <a:lnTo>
                    <a:pt x="155" y="1417"/>
                  </a:lnTo>
                  <a:lnTo>
                    <a:pt x="232" y="1443"/>
                  </a:lnTo>
                  <a:lnTo>
                    <a:pt x="309" y="1417"/>
                  </a:lnTo>
                  <a:lnTo>
                    <a:pt x="387" y="1365"/>
                  </a:lnTo>
                  <a:lnTo>
                    <a:pt x="438" y="1314"/>
                  </a:lnTo>
                  <a:lnTo>
                    <a:pt x="464" y="1211"/>
                  </a:lnTo>
                  <a:lnTo>
                    <a:pt x="464" y="232"/>
                  </a:lnTo>
                  <a:lnTo>
                    <a:pt x="438" y="155"/>
                  </a:lnTo>
                  <a:lnTo>
                    <a:pt x="387" y="77"/>
                  </a:lnTo>
                  <a:lnTo>
                    <a:pt x="309" y="26"/>
                  </a:lnTo>
                  <a:lnTo>
                    <a:pt x="2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9"/>
            <p:cNvSpPr/>
            <p:nvPr/>
          </p:nvSpPr>
          <p:spPr>
            <a:xfrm>
              <a:off x="336650" y="844350"/>
              <a:ext cx="23875" cy="32875"/>
            </a:xfrm>
            <a:custGeom>
              <a:avLst/>
              <a:gdLst/>
              <a:ahLst/>
              <a:cxnLst/>
              <a:rect l="l" t="t" r="r" b="b"/>
              <a:pathLst>
                <a:path w="955" h="1315" extrusionOk="0">
                  <a:moveTo>
                    <a:pt x="207" y="1"/>
                  </a:moveTo>
                  <a:lnTo>
                    <a:pt x="130" y="26"/>
                  </a:lnTo>
                  <a:lnTo>
                    <a:pt x="52" y="104"/>
                  </a:lnTo>
                  <a:lnTo>
                    <a:pt x="27" y="181"/>
                  </a:lnTo>
                  <a:lnTo>
                    <a:pt x="1" y="258"/>
                  </a:lnTo>
                  <a:lnTo>
                    <a:pt x="52" y="335"/>
                  </a:lnTo>
                  <a:lnTo>
                    <a:pt x="542" y="1186"/>
                  </a:lnTo>
                  <a:lnTo>
                    <a:pt x="568" y="1237"/>
                  </a:lnTo>
                  <a:lnTo>
                    <a:pt x="619" y="1289"/>
                  </a:lnTo>
                  <a:lnTo>
                    <a:pt x="722" y="1314"/>
                  </a:lnTo>
                  <a:lnTo>
                    <a:pt x="774" y="1289"/>
                  </a:lnTo>
                  <a:lnTo>
                    <a:pt x="825" y="1289"/>
                  </a:lnTo>
                  <a:lnTo>
                    <a:pt x="903" y="1211"/>
                  </a:lnTo>
                  <a:lnTo>
                    <a:pt x="954" y="1134"/>
                  </a:lnTo>
                  <a:lnTo>
                    <a:pt x="954" y="1057"/>
                  </a:lnTo>
                  <a:lnTo>
                    <a:pt x="928" y="980"/>
                  </a:lnTo>
                  <a:lnTo>
                    <a:pt x="439" y="129"/>
                  </a:lnTo>
                  <a:lnTo>
                    <a:pt x="362" y="52"/>
                  </a:lnTo>
                  <a:lnTo>
                    <a:pt x="284" y="26"/>
                  </a:lnTo>
                  <a:lnTo>
                    <a:pt x="2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9"/>
            <p:cNvSpPr/>
            <p:nvPr/>
          </p:nvSpPr>
          <p:spPr>
            <a:xfrm>
              <a:off x="238125" y="883000"/>
              <a:ext cx="380675" cy="319500"/>
            </a:xfrm>
            <a:custGeom>
              <a:avLst/>
              <a:gdLst/>
              <a:ahLst/>
              <a:cxnLst/>
              <a:rect l="l" t="t" r="r" b="b"/>
              <a:pathLst>
                <a:path w="15227" h="12780" extrusionOk="0">
                  <a:moveTo>
                    <a:pt x="3813" y="11775"/>
                  </a:moveTo>
                  <a:lnTo>
                    <a:pt x="3555" y="12316"/>
                  </a:lnTo>
                  <a:lnTo>
                    <a:pt x="1958" y="12316"/>
                  </a:lnTo>
                  <a:lnTo>
                    <a:pt x="1932" y="12290"/>
                  </a:lnTo>
                  <a:lnTo>
                    <a:pt x="1932" y="11775"/>
                  </a:lnTo>
                  <a:close/>
                  <a:moveTo>
                    <a:pt x="13320" y="11775"/>
                  </a:moveTo>
                  <a:lnTo>
                    <a:pt x="13320" y="12290"/>
                  </a:lnTo>
                  <a:lnTo>
                    <a:pt x="13294" y="12316"/>
                  </a:lnTo>
                  <a:lnTo>
                    <a:pt x="11697" y="12316"/>
                  </a:lnTo>
                  <a:lnTo>
                    <a:pt x="11439" y="11775"/>
                  </a:lnTo>
                  <a:close/>
                  <a:moveTo>
                    <a:pt x="721" y="0"/>
                  </a:moveTo>
                  <a:lnTo>
                    <a:pt x="593" y="26"/>
                  </a:lnTo>
                  <a:lnTo>
                    <a:pt x="438" y="52"/>
                  </a:lnTo>
                  <a:lnTo>
                    <a:pt x="335" y="129"/>
                  </a:lnTo>
                  <a:lnTo>
                    <a:pt x="232" y="206"/>
                  </a:lnTo>
                  <a:lnTo>
                    <a:pt x="129" y="310"/>
                  </a:lnTo>
                  <a:lnTo>
                    <a:pt x="77" y="438"/>
                  </a:lnTo>
                  <a:lnTo>
                    <a:pt x="26" y="567"/>
                  </a:lnTo>
                  <a:lnTo>
                    <a:pt x="0" y="722"/>
                  </a:lnTo>
                  <a:lnTo>
                    <a:pt x="0" y="2242"/>
                  </a:lnTo>
                  <a:lnTo>
                    <a:pt x="26" y="2319"/>
                  </a:lnTo>
                  <a:lnTo>
                    <a:pt x="77" y="2396"/>
                  </a:lnTo>
                  <a:lnTo>
                    <a:pt x="155" y="2448"/>
                  </a:lnTo>
                  <a:lnTo>
                    <a:pt x="232" y="2474"/>
                  </a:lnTo>
                  <a:lnTo>
                    <a:pt x="309" y="2448"/>
                  </a:lnTo>
                  <a:lnTo>
                    <a:pt x="386" y="2396"/>
                  </a:lnTo>
                  <a:lnTo>
                    <a:pt x="438" y="2319"/>
                  </a:lnTo>
                  <a:lnTo>
                    <a:pt x="464" y="2242"/>
                  </a:lnTo>
                  <a:lnTo>
                    <a:pt x="464" y="722"/>
                  </a:lnTo>
                  <a:lnTo>
                    <a:pt x="490" y="619"/>
                  </a:lnTo>
                  <a:lnTo>
                    <a:pt x="541" y="516"/>
                  </a:lnTo>
                  <a:lnTo>
                    <a:pt x="618" y="464"/>
                  </a:lnTo>
                  <a:lnTo>
                    <a:pt x="721" y="438"/>
                  </a:lnTo>
                  <a:lnTo>
                    <a:pt x="14531" y="438"/>
                  </a:lnTo>
                  <a:lnTo>
                    <a:pt x="14634" y="464"/>
                  </a:lnTo>
                  <a:lnTo>
                    <a:pt x="14711" y="516"/>
                  </a:lnTo>
                  <a:lnTo>
                    <a:pt x="14763" y="619"/>
                  </a:lnTo>
                  <a:lnTo>
                    <a:pt x="14789" y="722"/>
                  </a:lnTo>
                  <a:lnTo>
                    <a:pt x="14789" y="11053"/>
                  </a:lnTo>
                  <a:lnTo>
                    <a:pt x="14763" y="11182"/>
                  </a:lnTo>
                  <a:lnTo>
                    <a:pt x="14711" y="11259"/>
                  </a:lnTo>
                  <a:lnTo>
                    <a:pt x="14634" y="11311"/>
                  </a:lnTo>
                  <a:lnTo>
                    <a:pt x="14531" y="11337"/>
                  </a:lnTo>
                  <a:lnTo>
                    <a:pt x="721" y="11337"/>
                  </a:lnTo>
                  <a:lnTo>
                    <a:pt x="618" y="11311"/>
                  </a:lnTo>
                  <a:lnTo>
                    <a:pt x="541" y="11259"/>
                  </a:lnTo>
                  <a:lnTo>
                    <a:pt x="490" y="11182"/>
                  </a:lnTo>
                  <a:lnTo>
                    <a:pt x="464" y="11053"/>
                  </a:lnTo>
                  <a:lnTo>
                    <a:pt x="464" y="3144"/>
                  </a:lnTo>
                  <a:lnTo>
                    <a:pt x="438" y="3041"/>
                  </a:lnTo>
                  <a:lnTo>
                    <a:pt x="386" y="2989"/>
                  </a:lnTo>
                  <a:lnTo>
                    <a:pt x="309" y="2937"/>
                  </a:lnTo>
                  <a:lnTo>
                    <a:pt x="232" y="2912"/>
                  </a:lnTo>
                  <a:lnTo>
                    <a:pt x="155" y="2937"/>
                  </a:lnTo>
                  <a:lnTo>
                    <a:pt x="77" y="2989"/>
                  </a:lnTo>
                  <a:lnTo>
                    <a:pt x="26" y="3041"/>
                  </a:lnTo>
                  <a:lnTo>
                    <a:pt x="0" y="3144"/>
                  </a:lnTo>
                  <a:lnTo>
                    <a:pt x="0" y="11053"/>
                  </a:lnTo>
                  <a:lnTo>
                    <a:pt x="26" y="11208"/>
                  </a:lnTo>
                  <a:lnTo>
                    <a:pt x="77" y="11337"/>
                  </a:lnTo>
                  <a:lnTo>
                    <a:pt x="129" y="11465"/>
                  </a:lnTo>
                  <a:lnTo>
                    <a:pt x="232" y="11568"/>
                  </a:lnTo>
                  <a:lnTo>
                    <a:pt x="335" y="11646"/>
                  </a:lnTo>
                  <a:lnTo>
                    <a:pt x="438" y="11723"/>
                  </a:lnTo>
                  <a:lnTo>
                    <a:pt x="593" y="11775"/>
                  </a:lnTo>
                  <a:lnTo>
                    <a:pt x="1494" y="11775"/>
                  </a:lnTo>
                  <a:lnTo>
                    <a:pt x="1494" y="12290"/>
                  </a:lnTo>
                  <a:lnTo>
                    <a:pt x="1494" y="12393"/>
                  </a:lnTo>
                  <a:lnTo>
                    <a:pt x="1520" y="12470"/>
                  </a:lnTo>
                  <a:lnTo>
                    <a:pt x="1572" y="12547"/>
                  </a:lnTo>
                  <a:lnTo>
                    <a:pt x="1623" y="12625"/>
                  </a:lnTo>
                  <a:lnTo>
                    <a:pt x="1700" y="12676"/>
                  </a:lnTo>
                  <a:lnTo>
                    <a:pt x="1778" y="12728"/>
                  </a:lnTo>
                  <a:lnTo>
                    <a:pt x="1855" y="12754"/>
                  </a:lnTo>
                  <a:lnTo>
                    <a:pt x="1958" y="12779"/>
                  </a:lnTo>
                  <a:lnTo>
                    <a:pt x="3530" y="12779"/>
                  </a:lnTo>
                  <a:lnTo>
                    <a:pt x="3659" y="12754"/>
                  </a:lnTo>
                  <a:lnTo>
                    <a:pt x="3787" y="12702"/>
                  </a:lnTo>
                  <a:lnTo>
                    <a:pt x="3865" y="12625"/>
                  </a:lnTo>
                  <a:lnTo>
                    <a:pt x="3942" y="12496"/>
                  </a:lnTo>
                  <a:lnTo>
                    <a:pt x="4303" y="11775"/>
                  </a:lnTo>
                  <a:lnTo>
                    <a:pt x="10924" y="11775"/>
                  </a:lnTo>
                  <a:lnTo>
                    <a:pt x="11310" y="12496"/>
                  </a:lnTo>
                  <a:lnTo>
                    <a:pt x="11362" y="12625"/>
                  </a:lnTo>
                  <a:lnTo>
                    <a:pt x="11465" y="12702"/>
                  </a:lnTo>
                  <a:lnTo>
                    <a:pt x="11594" y="12754"/>
                  </a:lnTo>
                  <a:lnTo>
                    <a:pt x="11723" y="12779"/>
                  </a:lnTo>
                  <a:lnTo>
                    <a:pt x="13294" y="12779"/>
                  </a:lnTo>
                  <a:lnTo>
                    <a:pt x="13397" y="12754"/>
                  </a:lnTo>
                  <a:lnTo>
                    <a:pt x="13475" y="12728"/>
                  </a:lnTo>
                  <a:lnTo>
                    <a:pt x="13552" y="12676"/>
                  </a:lnTo>
                  <a:lnTo>
                    <a:pt x="13629" y="12625"/>
                  </a:lnTo>
                  <a:lnTo>
                    <a:pt x="13681" y="12547"/>
                  </a:lnTo>
                  <a:lnTo>
                    <a:pt x="13732" y="12470"/>
                  </a:lnTo>
                  <a:lnTo>
                    <a:pt x="13758" y="12393"/>
                  </a:lnTo>
                  <a:lnTo>
                    <a:pt x="13758" y="12290"/>
                  </a:lnTo>
                  <a:lnTo>
                    <a:pt x="13758" y="11775"/>
                  </a:lnTo>
                  <a:lnTo>
                    <a:pt x="14660" y="11775"/>
                  </a:lnTo>
                  <a:lnTo>
                    <a:pt x="14789" y="11723"/>
                  </a:lnTo>
                  <a:lnTo>
                    <a:pt x="14917" y="11646"/>
                  </a:lnTo>
                  <a:lnTo>
                    <a:pt x="15020" y="11568"/>
                  </a:lnTo>
                  <a:lnTo>
                    <a:pt x="15124" y="11465"/>
                  </a:lnTo>
                  <a:lnTo>
                    <a:pt x="15175" y="11337"/>
                  </a:lnTo>
                  <a:lnTo>
                    <a:pt x="15227" y="11208"/>
                  </a:lnTo>
                  <a:lnTo>
                    <a:pt x="15227" y="11053"/>
                  </a:lnTo>
                  <a:lnTo>
                    <a:pt x="15227" y="722"/>
                  </a:lnTo>
                  <a:lnTo>
                    <a:pt x="15227" y="567"/>
                  </a:lnTo>
                  <a:lnTo>
                    <a:pt x="15175" y="438"/>
                  </a:lnTo>
                  <a:lnTo>
                    <a:pt x="15124" y="310"/>
                  </a:lnTo>
                  <a:lnTo>
                    <a:pt x="15020" y="206"/>
                  </a:lnTo>
                  <a:lnTo>
                    <a:pt x="14917" y="129"/>
                  </a:lnTo>
                  <a:lnTo>
                    <a:pt x="14789" y="52"/>
                  </a:lnTo>
                  <a:lnTo>
                    <a:pt x="14660" y="26"/>
                  </a:lnTo>
                  <a:lnTo>
                    <a:pt x="145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9"/>
            <p:cNvSpPr/>
            <p:nvPr/>
          </p:nvSpPr>
          <p:spPr>
            <a:xfrm>
              <a:off x="275475" y="907475"/>
              <a:ext cx="306625" cy="245425"/>
            </a:xfrm>
            <a:custGeom>
              <a:avLst/>
              <a:gdLst/>
              <a:ahLst/>
              <a:cxnLst/>
              <a:rect l="l" t="t" r="r" b="b"/>
              <a:pathLst>
                <a:path w="12265" h="9817" extrusionOk="0">
                  <a:moveTo>
                    <a:pt x="6854" y="1443"/>
                  </a:moveTo>
                  <a:lnTo>
                    <a:pt x="6905" y="1495"/>
                  </a:lnTo>
                  <a:lnTo>
                    <a:pt x="6982" y="1546"/>
                  </a:lnTo>
                  <a:lnTo>
                    <a:pt x="7008" y="1624"/>
                  </a:lnTo>
                  <a:lnTo>
                    <a:pt x="7292" y="2474"/>
                  </a:lnTo>
                  <a:lnTo>
                    <a:pt x="4973" y="2474"/>
                  </a:lnTo>
                  <a:lnTo>
                    <a:pt x="5256" y="1624"/>
                  </a:lnTo>
                  <a:lnTo>
                    <a:pt x="5282" y="1546"/>
                  </a:lnTo>
                  <a:lnTo>
                    <a:pt x="5333" y="1495"/>
                  </a:lnTo>
                  <a:lnTo>
                    <a:pt x="5411" y="1443"/>
                  </a:lnTo>
                  <a:close/>
                  <a:moveTo>
                    <a:pt x="7420" y="2912"/>
                  </a:moveTo>
                  <a:lnTo>
                    <a:pt x="7549" y="3272"/>
                  </a:lnTo>
                  <a:lnTo>
                    <a:pt x="7523" y="3272"/>
                  </a:lnTo>
                  <a:lnTo>
                    <a:pt x="7523" y="3298"/>
                  </a:lnTo>
                  <a:lnTo>
                    <a:pt x="4741" y="3298"/>
                  </a:lnTo>
                  <a:lnTo>
                    <a:pt x="4715" y="3272"/>
                  </a:lnTo>
                  <a:lnTo>
                    <a:pt x="4844" y="2912"/>
                  </a:lnTo>
                  <a:close/>
                  <a:moveTo>
                    <a:pt x="5127" y="3736"/>
                  </a:moveTo>
                  <a:lnTo>
                    <a:pt x="5205" y="3762"/>
                  </a:lnTo>
                  <a:lnTo>
                    <a:pt x="5282" y="3788"/>
                  </a:lnTo>
                  <a:lnTo>
                    <a:pt x="5333" y="3839"/>
                  </a:lnTo>
                  <a:lnTo>
                    <a:pt x="5385" y="3917"/>
                  </a:lnTo>
                  <a:lnTo>
                    <a:pt x="5643" y="4767"/>
                  </a:lnTo>
                  <a:lnTo>
                    <a:pt x="3350" y="4767"/>
                  </a:lnTo>
                  <a:lnTo>
                    <a:pt x="3607" y="3917"/>
                  </a:lnTo>
                  <a:lnTo>
                    <a:pt x="3659" y="3839"/>
                  </a:lnTo>
                  <a:lnTo>
                    <a:pt x="3710" y="3788"/>
                  </a:lnTo>
                  <a:lnTo>
                    <a:pt x="3788" y="3762"/>
                  </a:lnTo>
                  <a:lnTo>
                    <a:pt x="3865" y="3736"/>
                  </a:lnTo>
                  <a:close/>
                  <a:moveTo>
                    <a:pt x="8399" y="3736"/>
                  </a:moveTo>
                  <a:lnTo>
                    <a:pt x="8477" y="3762"/>
                  </a:lnTo>
                  <a:lnTo>
                    <a:pt x="8554" y="3788"/>
                  </a:lnTo>
                  <a:lnTo>
                    <a:pt x="8606" y="3839"/>
                  </a:lnTo>
                  <a:lnTo>
                    <a:pt x="8657" y="3917"/>
                  </a:lnTo>
                  <a:lnTo>
                    <a:pt x="8915" y="4767"/>
                  </a:lnTo>
                  <a:lnTo>
                    <a:pt x="6596" y="4767"/>
                  </a:lnTo>
                  <a:lnTo>
                    <a:pt x="6879" y="3917"/>
                  </a:lnTo>
                  <a:lnTo>
                    <a:pt x="6931" y="3839"/>
                  </a:lnTo>
                  <a:lnTo>
                    <a:pt x="6982" y="3788"/>
                  </a:lnTo>
                  <a:lnTo>
                    <a:pt x="7060" y="3762"/>
                  </a:lnTo>
                  <a:lnTo>
                    <a:pt x="7137" y="3736"/>
                  </a:lnTo>
                  <a:close/>
                  <a:moveTo>
                    <a:pt x="6467" y="3736"/>
                  </a:moveTo>
                  <a:lnTo>
                    <a:pt x="6467" y="3788"/>
                  </a:lnTo>
                  <a:lnTo>
                    <a:pt x="6132" y="4792"/>
                  </a:lnTo>
                  <a:lnTo>
                    <a:pt x="5797" y="3788"/>
                  </a:lnTo>
                  <a:lnTo>
                    <a:pt x="5797" y="3736"/>
                  </a:lnTo>
                  <a:close/>
                  <a:moveTo>
                    <a:pt x="5797" y="5205"/>
                  </a:moveTo>
                  <a:lnTo>
                    <a:pt x="5900" y="5565"/>
                  </a:lnTo>
                  <a:lnTo>
                    <a:pt x="5900" y="5591"/>
                  </a:lnTo>
                  <a:lnTo>
                    <a:pt x="3092" y="5591"/>
                  </a:lnTo>
                  <a:lnTo>
                    <a:pt x="3092" y="5565"/>
                  </a:lnTo>
                  <a:lnTo>
                    <a:pt x="3195" y="5205"/>
                  </a:lnTo>
                  <a:close/>
                  <a:moveTo>
                    <a:pt x="9069" y="5205"/>
                  </a:moveTo>
                  <a:lnTo>
                    <a:pt x="9172" y="5565"/>
                  </a:lnTo>
                  <a:lnTo>
                    <a:pt x="9172" y="5591"/>
                  </a:lnTo>
                  <a:lnTo>
                    <a:pt x="6364" y="5591"/>
                  </a:lnTo>
                  <a:lnTo>
                    <a:pt x="6364" y="5565"/>
                  </a:lnTo>
                  <a:lnTo>
                    <a:pt x="6467" y="5205"/>
                  </a:lnTo>
                  <a:close/>
                  <a:moveTo>
                    <a:pt x="3478" y="6029"/>
                  </a:moveTo>
                  <a:lnTo>
                    <a:pt x="3582" y="6055"/>
                  </a:lnTo>
                  <a:lnTo>
                    <a:pt x="3659" y="6081"/>
                  </a:lnTo>
                  <a:lnTo>
                    <a:pt x="3710" y="6158"/>
                  </a:lnTo>
                  <a:lnTo>
                    <a:pt x="3736" y="6235"/>
                  </a:lnTo>
                  <a:lnTo>
                    <a:pt x="4020" y="7060"/>
                  </a:lnTo>
                  <a:lnTo>
                    <a:pt x="1701" y="7060"/>
                  </a:lnTo>
                  <a:lnTo>
                    <a:pt x="1984" y="6235"/>
                  </a:lnTo>
                  <a:lnTo>
                    <a:pt x="2010" y="6158"/>
                  </a:lnTo>
                  <a:lnTo>
                    <a:pt x="2087" y="6081"/>
                  </a:lnTo>
                  <a:lnTo>
                    <a:pt x="2165" y="6055"/>
                  </a:lnTo>
                  <a:lnTo>
                    <a:pt x="2242" y="6029"/>
                  </a:lnTo>
                  <a:close/>
                  <a:moveTo>
                    <a:pt x="6751" y="6029"/>
                  </a:moveTo>
                  <a:lnTo>
                    <a:pt x="6854" y="6055"/>
                  </a:lnTo>
                  <a:lnTo>
                    <a:pt x="6905" y="6081"/>
                  </a:lnTo>
                  <a:lnTo>
                    <a:pt x="6982" y="6158"/>
                  </a:lnTo>
                  <a:lnTo>
                    <a:pt x="7008" y="6235"/>
                  </a:lnTo>
                  <a:lnTo>
                    <a:pt x="7292" y="7060"/>
                  </a:lnTo>
                  <a:lnTo>
                    <a:pt x="4973" y="7060"/>
                  </a:lnTo>
                  <a:lnTo>
                    <a:pt x="5256" y="6235"/>
                  </a:lnTo>
                  <a:lnTo>
                    <a:pt x="5282" y="6158"/>
                  </a:lnTo>
                  <a:lnTo>
                    <a:pt x="5333" y="6081"/>
                  </a:lnTo>
                  <a:lnTo>
                    <a:pt x="5411" y="6055"/>
                  </a:lnTo>
                  <a:lnTo>
                    <a:pt x="5514" y="6029"/>
                  </a:lnTo>
                  <a:close/>
                  <a:moveTo>
                    <a:pt x="10023" y="6029"/>
                  </a:moveTo>
                  <a:lnTo>
                    <a:pt x="10100" y="6055"/>
                  </a:lnTo>
                  <a:lnTo>
                    <a:pt x="10177" y="6081"/>
                  </a:lnTo>
                  <a:lnTo>
                    <a:pt x="10229" y="6158"/>
                  </a:lnTo>
                  <a:lnTo>
                    <a:pt x="10280" y="6235"/>
                  </a:lnTo>
                  <a:lnTo>
                    <a:pt x="10564" y="7060"/>
                  </a:lnTo>
                  <a:lnTo>
                    <a:pt x="8245" y="7060"/>
                  </a:lnTo>
                  <a:lnTo>
                    <a:pt x="8502" y="6235"/>
                  </a:lnTo>
                  <a:lnTo>
                    <a:pt x="8554" y="6158"/>
                  </a:lnTo>
                  <a:lnTo>
                    <a:pt x="8606" y="6081"/>
                  </a:lnTo>
                  <a:lnTo>
                    <a:pt x="8683" y="6055"/>
                  </a:lnTo>
                  <a:lnTo>
                    <a:pt x="8760" y="6029"/>
                  </a:lnTo>
                  <a:close/>
                  <a:moveTo>
                    <a:pt x="4844" y="6029"/>
                  </a:moveTo>
                  <a:lnTo>
                    <a:pt x="4818" y="6081"/>
                  </a:lnTo>
                  <a:lnTo>
                    <a:pt x="4509" y="7111"/>
                  </a:lnTo>
                  <a:lnTo>
                    <a:pt x="4174" y="6081"/>
                  </a:lnTo>
                  <a:lnTo>
                    <a:pt x="4148" y="6029"/>
                  </a:lnTo>
                  <a:close/>
                  <a:moveTo>
                    <a:pt x="8116" y="6029"/>
                  </a:moveTo>
                  <a:lnTo>
                    <a:pt x="8090" y="6081"/>
                  </a:lnTo>
                  <a:lnTo>
                    <a:pt x="7755" y="7111"/>
                  </a:lnTo>
                  <a:lnTo>
                    <a:pt x="7446" y="6081"/>
                  </a:lnTo>
                  <a:lnTo>
                    <a:pt x="7420" y="6029"/>
                  </a:lnTo>
                  <a:close/>
                  <a:moveTo>
                    <a:pt x="4174" y="7523"/>
                  </a:moveTo>
                  <a:lnTo>
                    <a:pt x="4277" y="7858"/>
                  </a:lnTo>
                  <a:lnTo>
                    <a:pt x="4277" y="7884"/>
                  </a:lnTo>
                  <a:lnTo>
                    <a:pt x="1469" y="7884"/>
                  </a:lnTo>
                  <a:lnTo>
                    <a:pt x="1443" y="7858"/>
                  </a:lnTo>
                  <a:lnTo>
                    <a:pt x="1572" y="7523"/>
                  </a:lnTo>
                  <a:close/>
                  <a:moveTo>
                    <a:pt x="7420" y="7523"/>
                  </a:moveTo>
                  <a:lnTo>
                    <a:pt x="7549" y="7858"/>
                  </a:lnTo>
                  <a:lnTo>
                    <a:pt x="7523" y="7884"/>
                  </a:lnTo>
                  <a:lnTo>
                    <a:pt x="4715" y="7884"/>
                  </a:lnTo>
                  <a:lnTo>
                    <a:pt x="4715" y="7858"/>
                  </a:lnTo>
                  <a:lnTo>
                    <a:pt x="4844" y="7523"/>
                  </a:lnTo>
                  <a:close/>
                  <a:moveTo>
                    <a:pt x="10692" y="7523"/>
                  </a:moveTo>
                  <a:lnTo>
                    <a:pt x="10795" y="7858"/>
                  </a:lnTo>
                  <a:lnTo>
                    <a:pt x="10795" y="7884"/>
                  </a:lnTo>
                  <a:lnTo>
                    <a:pt x="7987" y="7884"/>
                  </a:lnTo>
                  <a:lnTo>
                    <a:pt x="7987" y="7858"/>
                  </a:lnTo>
                  <a:lnTo>
                    <a:pt x="8090" y="7523"/>
                  </a:lnTo>
                  <a:close/>
                  <a:moveTo>
                    <a:pt x="4664" y="8348"/>
                  </a:moveTo>
                  <a:lnTo>
                    <a:pt x="4664" y="9378"/>
                  </a:lnTo>
                  <a:lnTo>
                    <a:pt x="464" y="9378"/>
                  </a:lnTo>
                  <a:lnTo>
                    <a:pt x="438" y="9353"/>
                  </a:lnTo>
                  <a:lnTo>
                    <a:pt x="438" y="8348"/>
                  </a:lnTo>
                  <a:close/>
                  <a:moveTo>
                    <a:pt x="7137" y="8348"/>
                  </a:moveTo>
                  <a:lnTo>
                    <a:pt x="7137" y="9378"/>
                  </a:lnTo>
                  <a:lnTo>
                    <a:pt x="5127" y="9378"/>
                  </a:lnTo>
                  <a:lnTo>
                    <a:pt x="5127" y="8348"/>
                  </a:lnTo>
                  <a:close/>
                  <a:moveTo>
                    <a:pt x="11826" y="8348"/>
                  </a:moveTo>
                  <a:lnTo>
                    <a:pt x="11826" y="9353"/>
                  </a:lnTo>
                  <a:lnTo>
                    <a:pt x="11800" y="9378"/>
                  </a:lnTo>
                  <a:lnTo>
                    <a:pt x="7575" y="9378"/>
                  </a:lnTo>
                  <a:lnTo>
                    <a:pt x="7575" y="8348"/>
                  </a:lnTo>
                  <a:close/>
                  <a:moveTo>
                    <a:pt x="464" y="0"/>
                  </a:moveTo>
                  <a:lnTo>
                    <a:pt x="361" y="26"/>
                  </a:lnTo>
                  <a:lnTo>
                    <a:pt x="284" y="52"/>
                  </a:lnTo>
                  <a:lnTo>
                    <a:pt x="206" y="78"/>
                  </a:lnTo>
                  <a:lnTo>
                    <a:pt x="129" y="155"/>
                  </a:lnTo>
                  <a:lnTo>
                    <a:pt x="78" y="206"/>
                  </a:lnTo>
                  <a:lnTo>
                    <a:pt x="26" y="284"/>
                  </a:lnTo>
                  <a:lnTo>
                    <a:pt x="0" y="387"/>
                  </a:lnTo>
                  <a:lnTo>
                    <a:pt x="0" y="490"/>
                  </a:lnTo>
                  <a:lnTo>
                    <a:pt x="0" y="9353"/>
                  </a:lnTo>
                  <a:lnTo>
                    <a:pt x="0" y="9430"/>
                  </a:lnTo>
                  <a:lnTo>
                    <a:pt x="26" y="9533"/>
                  </a:lnTo>
                  <a:lnTo>
                    <a:pt x="78" y="9610"/>
                  </a:lnTo>
                  <a:lnTo>
                    <a:pt x="129" y="9688"/>
                  </a:lnTo>
                  <a:lnTo>
                    <a:pt x="206" y="9739"/>
                  </a:lnTo>
                  <a:lnTo>
                    <a:pt x="284" y="9791"/>
                  </a:lnTo>
                  <a:lnTo>
                    <a:pt x="361" y="9816"/>
                  </a:lnTo>
                  <a:lnTo>
                    <a:pt x="11903" y="9816"/>
                  </a:lnTo>
                  <a:lnTo>
                    <a:pt x="11981" y="9791"/>
                  </a:lnTo>
                  <a:lnTo>
                    <a:pt x="12058" y="9739"/>
                  </a:lnTo>
                  <a:lnTo>
                    <a:pt x="12135" y="9688"/>
                  </a:lnTo>
                  <a:lnTo>
                    <a:pt x="12187" y="9610"/>
                  </a:lnTo>
                  <a:lnTo>
                    <a:pt x="12238" y="9533"/>
                  </a:lnTo>
                  <a:lnTo>
                    <a:pt x="12264" y="9430"/>
                  </a:lnTo>
                  <a:lnTo>
                    <a:pt x="12264" y="9353"/>
                  </a:lnTo>
                  <a:lnTo>
                    <a:pt x="12264" y="490"/>
                  </a:lnTo>
                  <a:lnTo>
                    <a:pt x="12264" y="387"/>
                  </a:lnTo>
                  <a:lnTo>
                    <a:pt x="12238" y="284"/>
                  </a:lnTo>
                  <a:lnTo>
                    <a:pt x="12187" y="206"/>
                  </a:lnTo>
                  <a:lnTo>
                    <a:pt x="12135" y="155"/>
                  </a:lnTo>
                  <a:lnTo>
                    <a:pt x="12058" y="78"/>
                  </a:lnTo>
                  <a:lnTo>
                    <a:pt x="11981" y="52"/>
                  </a:lnTo>
                  <a:lnTo>
                    <a:pt x="11903" y="26"/>
                  </a:lnTo>
                  <a:lnTo>
                    <a:pt x="11800" y="0"/>
                  </a:lnTo>
                  <a:lnTo>
                    <a:pt x="2113" y="0"/>
                  </a:lnTo>
                  <a:lnTo>
                    <a:pt x="2036" y="26"/>
                  </a:lnTo>
                  <a:lnTo>
                    <a:pt x="1958" y="78"/>
                  </a:lnTo>
                  <a:lnTo>
                    <a:pt x="1907" y="155"/>
                  </a:lnTo>
                  <a:lnTo>
                    <a:pt x="1907" y="232"/>
                  </a:lnTo>
                  <a:lnTo>
                    <a:pt x="1907" y="310"/>
                  </a:lnTo>
                  <a:lnTo>
                    <a:pt x="1958" y="387"/>
                  </a:lnTo>
                  <a:lnTo>
                    <a:pt x="2036" y="438"/>
                  </a:lnTo>
                  <a:lnTo>
                    <a:pt x="2113" y="464"/>
                  </a:lnTo>
                  <a:lnTo>
                    <a:pt x="11800" y="464"/>
                  </a:lnTo>
                  <a:lnTo>
                    <a:pt x="11826" y="490"/>
                  </a:lnTo>
                  <a:lnTo>
                    <a:pt x="11826" y="7884"/>
                  </a:lnTo>
                  <a:lnTo>
                    <a:pt x="11259" y="7884"/>
                  </a:lnTo>
                  <a:lnTo>
                    <a:pt x="11259" y="7807"/>
                  </a:lnTo>
                  <a:lnTo>
                    <a:pt x="11233" y="7730"/>
                  </a:lnTo>
                  <a:lnTo>
                    <a:pt x="10692" y="6081"/>
                  </a:lnTo>
                  <a:lnTo>
                    <a:pt x="10667" y="5978"/>
                  </a:lnTo>
                  <a:lnTo>
                    <a:pt x="10589" y="5875"/>
                  </a:lnTo>
                  <a:lnTo>
                    <a:pt x="10538" y="5797"/>
                  </a:lnTo>
                  <a:lnTo>
                    <a:pt x="10435" y="5720"/>
                  </a:lnTo>
                  <a:lnTo>
                    <a:pt x="10358" y="5668"/>
                  </a:lnTo>
                  <a:lnTo>
                    <a:pt x="10254" y="5617"/>
                  </a:lnTo>
                  <a:lnTo>
                    <a:pt x="10126" y="5591"/>
                  </a:lnTo>
                  <a:lnTo>
                    <a:pt x="9610" y="5591"/>
                  </a:lnTo>
                  <a:lnTo>
                    <a:pt x="9610" y="5514"/>
                  </a:lnTo>
                  <a:lnTo>
                    <a:pt x="9585" y="5437"/>
                  </a:lnTo>
                  <a:lnTo>
                    <a:pt x="9069" y="3788"/>
                  </a:lnTo>
                  <a:lnTo>
                    <a:pt x="9018" y="3685"/>
                  </a:lnTo>
                  <a:lnTo>
                    <a:pt x="8966" y="3582"/>
                  </a:lnTo>
                  <a:lnTo>
                    <a:pt x="8889" y="3504"/>
                  </a:lnTo>
                  <a:lnTo>
                    <a:pt x="8812" y="3427"/>
                  </a:lnTo>
                  <a:lnTo>
                    <a:pt x="8709" y="3375"/>
                  </a:lnTo>
                  <a:lnTo>
                    <a:pt x="8606" y="3324"/>
                  </a:lnTo>
                  <a:lnTo>
                    <a:pt x="8502" y="3298"/>
                  </a:lnTo>
                  <a:lnTo>
                    <a:pt x="7987" y="3298"/>
                  </a:lnTo>
                  <a:lnTo>
                    <a:pt x="7987" y="3221"/>
                  </a:lnTo>
                  <a:lnTo>
                    <a:pt x="7961" y="3118"/>
                  </a:lnTo>
                  <a:lnTo>
                    <a:pt x="7446" y="1495"/>
                  </a:lnTo>
                  <a:lnTo>
                    <a:pt x="7395" y="1392"/>
                  </a:lnTo>
                  <a:lnTo>
                    <a:pt x="7343" y="1289"/>
                  </a:lnTo>
                  <a:lnTo>
                    <a:pt x="7266" y="1211"/>
                  </a:lnTo>
                  <a:lnTo>
                    <a:pt x="7189" y="1134"/>
                  </a:lnTo>
                  <a:lnTo>
                    <a:pt x="7085" y="1082"/>
                  </a:lnTo>
                  <a:lnTo>
                    <a:pt x="6982" y="1031"/>
                  </a:lnTo>
                  <a:lnTo>
                    <a:pt x="6879" y="1005"/>
                  </a:lnTo>
                  <a:lnTo>
                    <a:pt x="5385" y="1005"/>
                  </a:lnTo>
                  <a:lnTo>
                    <a:pt x="5282" y="1031"/>
                  </a:lnTo>
                  <a:lnTo>
                    <a:pt x="5179" y="1082"/>
                  </a:lnTo>
                  <a:lnTo>
                    <a:pt x="5076" y="1134"/>
                  </a:lnTo>
                  <a:lnTo>
                    <a:pt x="4999" y="1211"/>
                  </a:lnTo>
                  <a:lnTo>
                    <a:pt x="4921" y="1289"/>
                  </a:lnTo>
                  <a:lnTo>
                    <a:pt x="4870" y="1392"/>
                  </a:lnTo>
                  <a:lnTo>
                    <a:pt x="4818" y="1495"/>
                  </a:lnTo>
                  <a:lnTo>
                    <a:pt x="4303" y="3118"/>
                  </a:lnTo>
                  <a:lnTo>
                    <a:pt x="4277" y="3221"/>
                  </a:lnTo>
                  <a:lnTo>
                    <a:pt x="4277" y="3298"/>
                  </a:lnTo>
                  <a:lnTo>
                    <a:pt x="3762" y="3298"/>
                  </a:lnTo>
                  <a:lnTo>
                    <a:pt x="3633" y="3324"/>
                  </a:lnTo>
                  <a:lnTo>
                    <a:pt x="3530" y="3375"/>
                  </a:lnTo>
                  <a:lnTo>
                    <a:pt x="3453" y="3427"/>
                  </a:lnTo>
                  <a:lnTo>
                    <a:pt x="3375" y="3504"/>
                  </a:lnTo>
                  <a:lnTo>
                    <a:pt x="3298" y="3582"/>
                  </a:lnTo>
                  <a:lnTo>
                    <a:pt x="3221" y="3685"/>
                  </a:lnTo>
                  <a:lnTo>
                    <a:pt x="3195" y="3788"/>
                  </a:lnTo>
                  <a:lnTo>
                    <a:pt x="2654" y="5437"/>
                  </a:lnTo>
                  <a:lnTo>
                    <a:pt x="2654" y="5514"/>
                  </a:lnTo>
                  <a:lnTo>
                    <a:pt x="2654" y="5591"/>
                  </a:lnTo>
                  <a:lnTo>
                    <a:pt x="2113" y="5591"/>
                  </a:lnTo>
                  <a:lnTo>
                    <a:pt x="2010" y="5617"/>
                  </a:lnTo>
                  <a:lnTo>
                    <a:pt x="1907" y="5668"/>
                  </a:lnTo>
                  <a:lnTo>
                    <a:pt x="1804" y="5720"/>
                  </a:lnTo>
                  <a:lnTo>
                    <a:pt x="1727" y="5797"/>
                  </a:lnTo>
                  <a:lnTo>
                    <a:pt x="1649" y="5875"/>
                  </a:lnTo>
                  <a:lnTo>
                    <a:pt x="1598" y="5978"/>
                  </a:lnTo>
                  <a:lnTo>
                    <a:pt x="1546" y="6081"/>
                  </a:lnTo>
                  <a:lnTo>
                    <a:pt x="1031" y="7730"/>
                  </a:lnTo>
                  <a:lnTo>
                    <a:pt x="1005" y="7807"/>
                  </a:lnTo>
                  <a:lnTo>
                    <a:pt x="1005" y="7884"/>
                  </a:lnTo>
                  <a:lnTo>
                    <a:pt x="438" y="7884"/>
                  </a:lnTo>
                  <a:lnTo>
                    <a:pt x="438" y="490"/>
                  </a:lnTo>
                  <a:lnTo>
                    <a:pt x="464" y="464"/>
                  </a:lnTo>
                  <a:lnTo>
                    <a:pt x="1237" y="464"/>
                  </a:lnTo>
                  <a:lnTo>
                    <a:pt x="1314" y="438"/>
                  </a:lnTo>
                  <a:lnTo>
                    <a:pt x="1392" y="387"/>
                  </a:lnTo>
                  <a:lnTo>
                    <a:pt x="1443" y="310"/>
                  </a:lnTo>
                  <a:lnTo>
                    <a:pt x="1443" y="232"/>
                  </a:lnTo>
                  <a:lnTo>
                    <a:pt x="1443" y="155"/>
                  </a:lnTo>
                  <a:lnTo>
                    <a:pt x="1392" y="78"/>
                  </a:lnTo>
                  <a:lnTo>
                    <a:pt x="1314" y="26"/>
                  </a:lnTo>
                  <a:lnTo>
                    <a:pt x="12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29"/>
          <p:cNvGrpSpPr/>
          <p:nvPr/>
        </p:nvGrpSpPr>
        <p:grpSpPr>
          <a:xfrm>
            <a:off x="3285146" y="2536607"/>
            <a:ext cx="450491" cy="457171"/>
            <a:chOff x="953075" y="821175"/>
            <a:chExt cx="380675" cy="381325"/>
          </a:xfrm>
        </p:grpSpPr>
        <p:sp>
          <p:nvSpPr>
            <p:cNvPr id="971" name="Google Shape;971;p29"/>
            <p:cNvSpPr/>
            <p:nvPr/>
          </p:nvSpPr>
          <p:spPr>
            <a:xfrm>
              <a:off x="1078675" y="895225"/>
              <a:ext cx="116600" cy="220950"/>
            </a:xfrm>
            <a:custGeom>
              <a:avLst/>
              <a:gdLst/>
              <a:ahLst/>
              <a:cxnLst/>
              <a:rect l="l" t="t" r="r" b="b"/>
              <a:pathLst>
                <a:path w="4664" h="8838" extrusionOk="0">
                  <a:moveTo>
                    <a:pt x="2345" y="439"/>
                  </a:moveTo>
                  <a:lnTo>
                    <a:pt x="2448" y="465"/>
                  </a:lnTo>
                  <a:lnTo>
                    <a:pt x="2525" y="542"/>
                  </a:lnTo>
                  <a:lnTo>
                    <a:pt x="2577" y="619"/>
                  </a:lnTo>
                  <a:lnTo>
                    <a:pt x="2602" y="722"/>
                  </a:lnTo>
                  <a:lnTo>
                    <a:pt x="2602" y="748"/>
                  </a:lnTo>
                  <a:lnTo>
                    <a:pt x="2628" y="825"/>
                  </a:lnTo>
                  <a:lnTo>
                    <a:pt x="2654" y="877"/>
                  </a:lnTo>
                  <a:lnTo>
                    <a:pt x="2705" y="928"/>
                  </a:lnTo>
                  <a:lnTo>
                    <a:pt x="2783" y="954"/>
                  </a:lnTo>
                  <a:lnTo>
                    <a:pt x="3092" y="1057"/>
                  </a:lnTo>
                  <a:lnTo>
                    <a:pt x="3375" y="1212"/>
                  </a:lnTo>
                  <a:lnTo>
                    <a:pt x="3607" y="1392"/>
                  </a:lnTo>
                  <a:lnTo>
                    <a:pt x="3813" y="1624"/>
                  </a:lnTo>
                  <a:lnTo>
                    <a:pt x="3994" y="1882"/>
                  </a:lnTo>
                  <a:lnTo>
                    <a:pt x="4122" y="2165"/>
                  </a:lnTo>
                  <a:lnTo>
                    <a:pt x="4200" y="2474"/>
                  </a:lnTo>
                  <a:lnTo>
                    <a:pt x="4226" y="2809"/>
                  </a:lnTo>
                  <a:lnTo>
                    <a:pt x="4200" y="2912"/>
                  </a:lnTo>
                  <a:lnTo>
                    <a:pt x="4148" y="2989"/>
                  </a:lnTo>
                  <a:lnTo>
                    <a:pt x="4071" y="3041"/>
                  </a:lnTo>
                  <a:lnTo>
                    <a:pt x="3968" y="3067"/>
                  </a:lnTo>
                  <a:lnTo>
                    <a:pt x="3839" y="3041"/>
                  </a:lnTo>
                  <a:lnTo>
                    <a:pt x="3762" y="2989"/>
                  </a:lnTo>
                  <a:lnTo>
                    <a:pt x="3710" y="2912"/>
                  </a:lnTo>
                  <a:lnTo>
                    <a:pt x="3684" y="2809"/>
                  </a:lnTo>
                  <a:lnTo>
                    <a:pt x="3659" y="2526"/>
                  </a:lnTo>
                  <a:lnTo>
                    <a:pt x="3581" y="2268"/>
                  </a:lnTo>
                  <a:lnTo>
                    <a:pt x="3453" y="2036"/>
                  </a:lnTo>
                  <a:lnTo>
                    <a:pt x="3298" y="1856"/>
                  </a:lnTo>
                  <a:lnTo>
                    <a:pt x="3092" y="1676"/>
                  </a:lnTo>
                  <a:lnTo>
                    <a:pt x="2860" y="1547"/>
                  </a:lnTo>
                  <a:lnTo>
                    <a:pt x="2602" y="1469"/>
                  </a:lnTo>
                  <a:lnTo>
                    <a:pt x="2345" y="1444"/>
                  </a:lnTo>
                  <a:lnTo>
                    <a:pt x="2061" y="1469"/>
                  </a:lnTo>
                  <a:lnTo>
                    <a:pt x="1804" y="1547"/>
                  </a:lnTo>
                  <a:lnTo>
                    <a:pt x="1598" y="1676"/>
                  </a:lnTo>
                  <a:lnTo>
                    <a:pt x="1391" y="1856"/>
                  </a:lnTo>
                  <a:lnTo>
                    <a:pt x="1211" y="2036"/>
                  </a:lnTo>
                  <a:lnTo>
                    <a:pt x="1108" y="2268"/>
                  </a:lnTo>
                  <a:lnTo>
                    <a:pt x="1031" y="2526"/>
                  </a:lnTo>
                  <a:lnTo>
                    <a:pt x="979" y="2809"/>
                  </a:lnTo>
                  <a:lnTo>
                    <a:pt x="1031" y="3067"/>
                  </a:lnTo>
                  <a:lnTo>
                    <a:pt x="1108" y="3324"/>
                  </a:lnTo>
                  <a:lnTo>
                    <a:pt x="1211" y="3556"/>
                  </a:lnTo>
                  <a:lnTo>
                    <a:pt x="1391" y="3762"/>
                  </a:lnTo>
                  <a:lnTo>
                    <a:pt x="1598" y="3917"/>
                  </a:lnTo>
                  <a:lnTo>
                    <a:pt x="1804" y="4046"/>
                  </a:lnTo>
                  <a:lnTo>
                    <a:pt x="2061" y="4123"/>
                  </a:lnTo>
                  <a:lnTo>
                    <a:pt x="2345" y="4149"/>
                  </a:lnTo>
                  <a:lnTo>
                    <a:pt x="2525" y="4149"/>
                  </a:lnTo>
                  <a:lnTo>
                    <a:pt x="2731" y="4175"/>
                  </a:lnTo>
                  <a:lnTo>
                    <a:pt x="2912" y="4226"/>
                  </a:lnTo>
                  <a:lnTo>
                    <a:pt x="3066" y="4303"/>
                  </a:lnTo>
                  <a:lnTo>
                    <a:pt x="3246" y="4381"/>
                  </a:lnTo>
                  <a:lnTo>
                    <a:pt x="3401" y="4458"/>
                  </a:lnTo>
                  <a:lnTo>
                    <a:pt x="3530" y="4587"/>
                  </a:lnTo>
                  <a:lnTo>
                    <a:pt x="3684" y="4690"/>
                  </a:lnTo>
                  <a:lnTo>
                    <a:pt x="3788" y="4845"/>
                  </a:lnTo>
                  <a:lnTo>
                    <a:pt x="3891" y="4973"/>
                  </a:lnTo>
                  <a:lnTo>
                    <a:pt x="3994" y="5128"/>
                  </a:lnTo>
                  <a:lnTo>
                    <a:pt x="4071" y="5308"/>
                  </a:lnTo>
                  <a:lnTo>
                    <a:pt x="4148" y="5463"/>
                  </a:lnTo>
                  <a:lnTo>
                    <a:pt x="4200" y="5643"/>
                  </a:lnTo>
                  <a:lnTo>
                    <a:pt x="4226" y="5849"/>
                  </a:lnTo>
                  <a:lnTo>
                    <a:pt x="4226" y="6030"/>
                  </a:lnTo>
                  <a:lnTo>
                    <a:pt x="4200" y="6365"/>
                  </a:lnTo>
                  <a:lnTo>
                    <a:pt x="4122" y="6648"/>
                  </a:lnTo>
                  <a:lnTo>
                    <a:pt x="3994" y="6957"/>
                  </a:lnTo>
                  <a:lnTo>
                    <a:pt x="3813" y="7189"/>
                  </a:lnTo>
                  <a:lnTo>
                    <a:pt x="3607" y="7421"/>
                  </a:lnTo>
                  <a:lnTo>
                    <a:pt x="3375" y="7627"/>
                  </a:lnTo>
                  <a:lnTo>
                    <a:pt x="3092" y="7756"/>
                  </a:lnTo>
                  <a:lnTo>
                    <a:pt x="2783" y="7859"/>
                  </a:lnTo>
                  <a:lnTo>
                    <a:pt x="2705" y="7885"/>
                  </a:lnTo>
                  <a:lnTo>
                    <a:pt x="2654" y="7936"/>
                  </a:lnTo>
                  <a:lnTo>
                    <a:pt x="2628" y="8013"/>
                  </a:lnTo>
                  <a:lnTo>
                    <a:pt x="2602" y="8091"/>
                  </a:lnTo>
                  <a:lnTo>
                    <a:pt x="2602" y="8117"/>
                  </a:lnTo>
                  <a:lnTo>
                    <a:pt x="2577" y="8220"/>
                  </a:lnTo>
                  <a:lnTo>
                    <a:pt x="2525" y="8297"/>
                  </a:lnTo>
                  <a:lnTo>
                    <a:pt x="2448" y="8348"/>
                  </a:lnTo>
                  <a:lnTo>
                    <a:pt x="2345" y="8374"/>
                  </a:lnTo>
                  <a:lnTo>
                    <a:pt x="2242" y="8348"/>
                  </a:lnTo>
                  <a:lnTo>
                    <a:pt x="2139" y="8297"/>
                  </a:lnTo>
                  <a:lnTo>
                    <a:pt x="2087" y="8220"/>
                  </a:lnTo>
                  <a:lnTo>
                    <a:pt x="2061" y="8117"/>
                  </a:lnTo>
                  <a:lnTo>
                    <a:pt x="2061" y="8091"/>
                  </a:lnTo>
                  <a:lnTo>
                    <a:pt x="2061" y="8013"/>
                  </a:lnTo>
                  <a:lnTo>
                    <a:pt x="2010" y="7936"/>
                  </a:lnTo>
                  <a:lnTo>
                    <a:pt x="1958" y="7885"/>
                  </a:lnTo>
                  <a:lnTo>
                    <a:pt x="1907" y="7859"/>
                  </a:lnTo>
                  <a:lnTo>
                    <a:pt x="1598" y="7756"/>
                  </a:lnTo>
                  <a:lnTo>
                    <a:pt x="1314" y="7627"/>
                  </a:lnTo>
                  <a:lnTo>
                    <a:pt x="1057" y="7421"/>
                  </a:lnTo>
                  <a:lnTo>
                    <a:pt x="850" y="7189"/>
                  </a:lnTo>
                  <a:lnTo>
                    <a:pt x="696" y="6957"/>
                  </a:lnTo>
                  <a:lnTo>
                    <a:pt x="567" y="6648"/>
                  </a:lnTo>
                  <a:lnTo>
                    <a:pt x="490" y="6365"/>
                  </a:lnTo>
                  <a:lnTo>
                    <a:pt x="464" y="6030"/>
                  </a:lnTo>
                  <a:lnTo>
                    <a:pt x="464" y="5927"/>
                  </a:lnTo>
                  <a:lnTo>
                    <a:pt x="541" y="5849"/>
                  </a:lnTo>
                  <a:lnTo>
                    <a:pt x="619" y="5772"/>
                  </a:lnTo>
                  <a:lnTo>
                    <a:pt x="825" y="5772"/>
                  </a:lnTo>
                  <a:lnTo>
                    <a:pt x="902" y="5849"/>
                  </a:lnTo>
                  <a:lnTo>
                    <a:pt x="979" y="5927"/>
                  </a:lnTo>
                  <a:lnTo>
                    <a:pt x="979" y="6030"/>
                  </a:lnTo>
                  <a:lnTo>
                    <a:pt x="1031" y="6313"/>
                  </a:lnTo>
                  <a:lnTo>
                    <a:pt x="1108" y="6545"/>
                  </a:lnTo>
                  <a:lnTo>
                    <a:pt x="1211" y="6777"/>
                  </a:lnTo>
                  <a:lnTo>
                    <a:pt x="1391" y="6983"/>
                  </a:lnTo>
                  <a:lnTo>
                    <a:pt x="1598" y="7138"/>
                  </a:lnTo>
                  <a:lnTo>
                    <a:pt x="1804" y="7266"/>
                  </a:lnTo>
                  <a:lnTo>
                    <a:pt x="2061" y="7344"/>
                  </a:lnTo>
                  <a:lnTo>
                    <a:pt x="2345" y="7369"/>
                  </a:lnTo>
                  <a:lnTo>
                    <a:pt x="2602" y="7344"/>
                  </a:lnTo>
                  <a:lnTo>
                    <a:pt x="2860" y="7266"/>
                  </a:lnTo>
                  <a:lnTo>
                    <a:pt x="3092" y="7138"/>
                  </a:lnTo>
                  <a:lnTo>
                    <a:pt x="3298" y="6983"/>
                  </a:lnTo>
                  <a:lnTo>
                    <a:pt x="3453" y="6777"/>
                  </a:lnTo>
                  <a:lnTo>
                    <a:pt x="3581" y="6545"/>
                  </a:lnTo>
                  <a:lnTo>
                    <a:pt x="3659" y="6313"/>
                  </a:lnTo>
                  <a:lnTo>
                    <a:pt x="3684" y="6030"/>
                  </a:lnTo>
                  <a:lnTo>
                    <a:pt x="3659" y="5772"/>
                  </a:lnTo>
                  <a:lnTo>
                    <a:pt x="3581" y="5514"/>
                  </a:lnTo>
                  <a:lnTo>
                    <a:pt x="3453" y="5282"/>
                  </a:lnTo>
                  <a:lnTo>
                    <a:pt x="3298" y="5076"/>
                  </a:lnTo>
                  <a:lnTo>
                    <a:pt x="3092" y="4922"/>
                  </a:lnTo>
                  <a:lnTo>
                    <a:pt x="2860" y="4793"/>
                  </a:lnTo>
                  <a:lnTo>
                    <a:pt x="2602" y="4716"/>
                  </a:lnTo>
                  <a:lnTo>
                    <a:pt x="2345" y="4690"/>
                  </a:lnTo>
                  <a:lnTo>
                    <a:pt x="2139" y="4664"/>
                  </a:lnTo>
                  <a:lnTo>
                    <a:pt x="1958" y="4638"/>
                  </a:lnTo>
                  <a:lnTo>
                    <a:pt x="1778" y="4613"/>
                  </a:lnTo>
                  <a:lnTo>
                    <a:pt x="1598" y="4535"/>
                  </a:lnTo>
                  <a:lnTo>
                    <a:pt x="1443" y="4458"/>
                  </a:lnTo>
                  <a:lnTo>
                    <a:pt x="1288" y="4355"/>
                  </a:lnTo>
                  <a:lnTo>
                    <a:pt x="1134" y="4252"/>
                  </a:lnTo>
                  <a:lnTo>
                    <a:pt x="1005" y="4123"/>
                  </a:lnTo>
                  <a:lnTo>
                    <a:pt x="876" y="3994"/>
                  </a:lnTo>
                  <a:lnTo>
                    <a:pt x="773" y="3865"/>
                  </a:lnTo>
                  <a:lnTo>
                    <a:pt x="670" y="3711"/>
                  </a:lnTo>
                  <a:lnTo>
                    <a:pt x="593" y="3531"/>
                  </a:lnTo>
                  <a:lnTo>
                    <a:pt x="541" y="3350"/>
                  </a:lnTo>
                  <a:lnTo>
                    <a:pt x="490" y="3170"/>
                  </a:lnTo>
                  <a:lnTo>
                    <a:pt x="464" y="2989"/>
                  </a:lnTo>
                  <a:lnTo>
                    <a:pt x="464" y="2809"/>
                  </a:lnTo>
                  <a:lnTo>
                    <a:pt x="490" y="2474"/>
                  </a:lnTo>
                  <a:lnTo>
                    <a:pt x="567" y="2165"/>
                  </a:lnTo>
                  <a:lnTo>
                    <a:pt x="696" y="1882"/>
                  </a:lnTo>
                  <a:lnTo>
                    <a:pt x="850" y="1624"/>
                  </a:lnTo>
                  <a:lnTo>
                    <a:pt x="1057" y="1392"/>
                  </a:lnTo>
                  <a:lnTo>
                    <a:pt x="1314" y="1212"/>
                  </a:lnTo>
                  <a:lnTo>
                    <a:pt x="1598" y="1057"/>
                  </a:lnTo>
                  <a:lnTo>
                    <a:pt x="1907" y="954"/>
                  </a:lnTo>
                  <a:lnTo>
                    <a:pt x="1958" y="928"/>
                  </a:lnTo>
                  <a:lnTo>
                    <a:pt x="2010" y="877"/>
                  </a:lnTo>
                  <a:lnTo>
                    <a:pt x="2061" y="825"/>
                  </a:lnTo>
                  <a:lnTo>
                    <a:pt x="2061" y="748"/>
                  </a:lnTo>
                  <a:lnTo>
                    <a:pt x="2061" y="722"/>
                  </a:lnTo>
                  <a:lnTo>
                    <a:pt x="2087" y="619"/>
                  </a:lnTo>
                  <a:lnTo>
                    <a:pt x="2139" y="542"/>
                  </a:lnTo>
                  <a:lnTo>
                    <a:pt x="2242" y="465"/>
                  </a:lnTo>
                  <a:lnTo>
                    <a:pt x="2345" y="439"/>
                  </a:lnTo>
                  <a:close/>
                  <a:moveTo>
                    <a:pt x="2345" y="1"/>
                  </a:moveTo>
                  <a:lnTo>
                    <a:pt x="2216" y="27"/>
                  </a:lnTo>
                  <a:lnTo>
                    <a:pt x="2087" y="52"/>
                  </a:lnTo>
                  <a:lnTo>
                    <a:pt x="1984" y="104"/>
                  </a:lnTo>
                  <a:lnTo>
                    <a:pt x="1881" y="155"/>
                  </a:lnTo>
                  <a:lnTo>
                    <a:pt x="1804" y="259"/>
                  </a:lnTo>
                  <a:lnTo>
                    <a:pt x="1726" y="336"/>
                  </a:lnTo>
                  <a:lnTo>
                    <a:pt x="1675" y="465"/>
                  </a:lnTo>
                  <a:lnTo>
                    <a:pt x="1649" y="568"/>
                  </a:lnTo>
                  <a:lnTo>
                    <a:pt x="1288" y="722"/>
                  </a:lnTo>
                  <a:lnTo>
                    <a:pt x="979" y="903"/>
                  </a:lnTo>
                  <a:lnTo>
                    <a:pt x="696" y="1134"/>
                  </a:lnTo>
                  <a:lnTo>
                    <a:pt x="464" y="1418"/>
                  </a:lnTo>
                  <a:lnTo>
                    <a:pt x="258" y="1727"/>
                  </a:lnTo>
                  <a:lnTo>
                    <a:pt x="129" y="2062"/>
                  </a:lnTo>
                  <a:lnTo>
                    <a:pt x="26" y="2423"/>
                  </a:lnTo>
                  <a:lnTo>
                    <a:pt x="0" y="2809"/>
                  </a:lnTo>
                  <a:lnTo>
                    <a:pt x="26" y="3041"/>
                  </a:lnTo>
                  <a:lnTo>
                    <a:pt x="52" y="3273"/>
                  </a:lnTo>
                  <a:lnTo>
                    <a:pt x="103" y="3505"/>
                  </a:lnTo>
                  <a:lnTo>
                    <a:pt x="181" y="3711"/>
                  </a:lnTo>
                  <a:lnTo>
                    <a:pt x="284" y="3917"/>
                  </a:lnTo>
                  <a:lnTo>
                    <a:pt x="412" y="4097"/>
                  </a:lnTo>
                  <a:lnTo>
                    <a:pt x="541" y="4278"/>
                  </a:lnTo>
                  <a:lnTo>
                    <a:pt x="696" y="4458"/>
                  </a:lnTo>
                  <a:lnTo>
                    <a:pt x="850" y="4587"/>
                  </a:lnTo>
                  <a:lnTo>
                    <a:pt x="1031" y="4741"/>
                  </a:lnTo>
                  <a:lnTo>
                    <a:pt x="1237" y="4845"/>
                  </a:lnTo>
                  <a:lnTo>
                    <a:pt x="1443" y="4948"/>
                  </a:lnTo>
                  <a:lnTo>
                    <a:pt x="1649" y="5025"/>
                  </a:lnTo>
                  <a:lnTo>
                    <a:pt x="1881" y="5076"/>
                  </a:lnTo>
                  <a:lnTo>
                    <a:pt x="2113" y="5128"/>
                  </a:lnTo>
                  <a:lnTo>
                    <a:pt x="2345" y="5128"/>
                  </a:lnTo>
                  <a:lnTo>
                    <a:pt x="2525" y="5154"/>
                  </a:lnTo>
                  <a:lnTo>
                    <a:pt x="2680" y="5205"/>
                  </a:lnTo>
                  <a:lnTo>
                    <a:pt x="2834" y="5282"/>
                  </a:lnTo>
                  <a:lnTo>
                    <a:pt x="2963" y="5386"/>
                  </a:lnTo>
                  <a:lnTo>
                    <a:pt x="3092" y="5540"/>
                  </a:lnTo>
                  <a:lnTo>
                    <a:pt x="3169" y="5695"/>
                  </a:lnTo>
                  <a:lnTo>
                    <a:pt x="3221" y="5849"/>
                  </a:lnTo>
                  <a:lnTo>
                    <a:pt x="3246" y="6030"/>
                  </a:lnTo>
                  <a:lnTo>
                    <a:pt x="3221" y="6210"/>
                  </a:lnTo>
                  <a:lnTo>
                    <a:pt x="3169" y="6390"/>
                  </a:lnTo>
                  <a:lnTo>
                    <a:pt x="3092" y="6545"/>
                  </a:lnTo>
                  <a:lnTo>
                    <a:pt x="2963" y="6674"/>
                  </a:lnTo>
                  <a:lnTo>
                    <a:pt x="2834" y="6777"/>
                  </a:lnTo>
                  <a:lnTo>
                    <a:pt x="2680" y="6854"/>
                  </a:lnTo>
                  <a:lnTo>
                    <a:pt x="2525" y="6906"/>
                  </a:lnTo>
                  <a:lnTo>
                    <a:pt x="2345" y="6931"/>
                  </a:lnTo>
                  <a:lnTo>
                    <a:pt x="2164" y="6906"/>
                  </a:lnTo>
                  <a:lnTo>
                    <a:pt x="1984" y="6854"/>
                  </a:lnTo>
                  <a:lnTo>
                    <a:pt x="1829" y="6777"/>
                  </a:lnTo>
                  <a:lnTo>
                    <a:pt x="1701" y="6674"/>
                  </a:lnTo>
                  <a:lnTo>
                    <a:pt x="1598" y="6545"/>
                  </a:lnTo>
                  <a:lnTo>
                    <a:pt x="1520" y="6390"/>
                  </a:lnTo>
                  <a:lnTo>
                    <a:pt x="1469" y="6210"/>
                  </a:lnTo>
                  <a:lnTo>
                    <a:pt x="1443" y="6030"/>
                  </a:lnTo>
                  <a:lnTo>
                    <a:pt x="1417" y="5901"/>
                  </a:lnTo>
                  <a:lnTo>
                    <a:pt x="1391" y="5746"/>
                  </a:lnTo>
                  <a:lnTo>
                    <a:pt x="1314" y="5643"/>
                  </a:lnTo>
                  <a:lnTo>
                    <a:pt x="1237" y="5540"/>
                  </a:lnTo>
                  <a:lnTo>
                    <a:pt x="1134" y="5437"/>
                  </a:lnTo>
                  <a:lnTo>
                    <a:pt x="1005" y="5386"/>
                  </a:lnTo>
                  <a:lnTo>
                    <a:pt x="876" y="5334"/>
                  </a:lnTo>
                  <a:lnTo>
                    <a:pt x="722" y="5308"/>
                  </a:lnTo>
                  <a:lnTo>
                    <a:pt x="567" y="5334"/>
                  </a:lnTo>
                  <a:lnTo>
                    <a:pt x="438" y="5386"/>
                  </a:lnTo>
                  <a:lnTo>
                    <a:pt x="309" y="5437"/>
                  </a:lnTo>
                  <a:lnTo>
                    <a:pt x="206" y="5540"/>
                  </a:lnTo>
                  <a:lnTo>
                    <a:pt x="129" y="5643"/>
                  </a:lnTo>
                  <a:lnTo>
                    <a:pt x="52" y="5746"/>
                  </a:lnTo>
                  <a:lnTo>
                    <a:pt x="26" y="5901"/>
                  </a:lnTo>
                  <a:lnTo>
                    <a:pt x="0" y="6030"/>
                  </a:lnTo>
                  <a:lnTo>
                    <a:pt x="26" y="6416"/>
                  </a:lnTo>
                  <a:lnTo>
                    <a:pt x="129" y="6777"/>
                  </a:lnTo>
                  <a:lnTo>
                    <a:pt x="258" y="7112"/>
                  </a:lnTo>
                  <a:lnTo>
                    <a:pt x="464" y="7421"/>
                  </a:lnTo>
                  <a:lnTo>
                    <a:pt x="696" y="7704"/>
                  </a:lnTo>
                  <a:lnTo>
                    <a:pt x="979" y="7936"/>
                  </a:lnTo>
                  <a:lnTo>
                    <a:pt x="1288" y="8117"/>
                  </a:lnTo>
                  <a:lnTo>
                    <a:pt x="1649" y="8245"/>
                  </a:lnTo>
                  <a:lnTo>
                    <a:pt x="1675" y="8374"/>
                  </a:lnTo>
                  <a:lnTo>
                    <a:pt x="1726" y="8477"/>
                  </a:lnTo>
                  <a:lnTo>
                    <a:pt x="1804" y="8580"/>
                  </a:lnTo>
                  <a:lnTo>
                    <a:pt x="1881" y="8658"/>
                  </a:lnTo>
                  <a:lnTo>
                    <a:pt x="1984" y="8735"/>
                  </a:lnTo>
                  <a:lnTo>
                    <a:pt x="2087" y="8786"/>
                  </a:lnTo>
                  <a:lnTo>
                    <a:pt x="2216" y="8812"/>
                  </a:lnTo>
                  <a:lnTo>
                    <a:pt x="2345" y="8838"/>
                  </a:lnTo>
                  <a:lnTo>
                    <a:pt x="2474" y="8812"/>
                  </a:lnTo>
                  <a:lnTo>
                    <a:pt x="2577" y="8786"/>
                  </a:lnTo>
                  <a:lnTo>
                    <a:pt x="2705" y="8735"/>
                  </a:lnTo>
                  <a:lnTo>
                    <a:pt x="2783" y="8658"/>
                  </a:lnTo>
                  <a:lnTo>
                    <a:pt x="2886" y="8580"/>
                  </a:lnTo>
                  <a:lnTo>
                    <a:pt x="2963" y="8477"/>
                  </a:lnTo>
                  <a:lnTo>
                    <a:pt x="3015" y="8374"/>
                  </a:lnTo>
                  <a:lnTo>
                    <a:pt x="3040" y="8245"/>
                  </a:lnTo>
                  <a:lnTo>
                    <a:pt x="3375" y="8117"/>
                  </a:lnTo>
                  <a:lnTo>
                    <a:pt x="3710" y="7936"/>
                  </a:lnTo>
                  <a:lnTo>
                    <a:pt x="3994" y="7704"/>
                  </a:lnTo>
                  <a:lnTo>
                    <a:pt x="4226" y="7421"/>
                  </a:lnTo>
                  <a:lnTo>
                    <a:pt x="4406" y="7112"/>
                  </a:lnTo>
                  <a:lnTo>
                    <a:pt x="4560" y="6777"/>
                  </a:lnTo>
                  <a:lnTo>
                    <a:pt x="4638" y="6416"/>
                  </a:lnTo>
                  <a:lnTo>
                    <a:pt x="4664" y="6030"/>
                  </a:lnTo>
                  <a:lnTo>
                    <a:pt x="4664" y="5798"/>
                  </a:lnTo>
                  <a:lnTo>
                    <a:pt x="4612" y="5566"/>
                  </a:lnTo>
                  <a:lnTo>
                    <a:pt x="4560" y="5334"/>
                  </a:lnTo>
                  <a:lnTo>
                    <a:pt x="4483" y="5128"/>
                  </a:lnTo>
                  <a:lnTo>
                    <a:pt x="4380" y="4922"/>
                  </a:lnTo>
                  <a:lnTo>
                    <a:pt x="4277" y="4741"/>
                  </a:lnTo>
                  <a:lnTo>
                    <a:pt x="4148" y="4561"/>
                  </a:lnTo>
                  <a:lnTo>
                    <a:pt x="3994" y="4381"/>
                  </a:lnTo>
                  <a:lnTo>
                    <a:pt x="3813" y="4226"/>
                  </a:lnTo>
                  <a:lnTo>
                    <a:pt x="3633" y="4097"/>
                  </a:lnTo>
                  <a:lnTo>
                    <a:pt x="3453" y="3994"/>
                  </a:lnTo>
                  <a:lnTo>
                    <a:pt x="3246" y="3891"/>
                  </a:lnTo>
                  <a:lnTo>
                    <a:pt x="3040" y="3814"/>
                  </a:lnTo>
                  <a:lnTo>
                    <a:pt x="2808" y="3737"/>
                  </a:lnTo>
                  <a:lnTo>
                    <a:pt x="2577" y="3711"/>
                  </a:lnTo>
                  <a:lnTo>
                    <a:pt x="2345" y="3711"/>
                  </a:lnTo>
                  <a:lnTo>
                    <a:pt x="2164" y="3685"/>
                  </a:lnTo>
                  <a:lnTo>
                    <a:pt x="1984" y="3634"/>
                  </a:lnTo>
                  <a:lnTo>
                    <a:pt x="1829" y="3556"/>
                  </a:lnTo>
                  <a:lnTo>
                    <a:pt x="1701" y="3427"/>
                  </a:lnTo>
                  <a:lnTo>
                    <a:pt x="1598" y="3299"/>
                  </a:lnTo>
                  <a:lnTo>
                    <a:pt x="1520" y="3144"/>
                  </a:lnTo>
                  <a:lnTo>
                    <a:pt x="1469" y="2989"/>
                  </a:lnTo>
                  <a:lnTo>
                    <a:pt x="1443" y="2809"/>
                  </a:lnTo>
                  <a:lnTo>
                    <a:pt x="1469" y="2629"/>
                  </a:lnTo>
                  <a:lnTo>
                    <a:pt x="1520" y="2448"/>
                  </a:lnTo>
                  <a:lnTo>
                    <a:pt x="1598" y="2294"/>
                  </a:lnTo>
                  <a:lnTo>
                    <a:pt x="1701" y="2165"/>
                  </a:lnTo>
                  <a:lnTo>
                    <a:pt x="1829" y="2062"/>
                  </a:lnTo>
                  <a:lnTo>
                    <a:pt x="1984" y="1959"/>
                  </a:lnTo>
                  <a:lnTo>
                    <a:pt x="2164" y="1907"/>
                  </a:lnTo>
                  <a:lnTo>
                    <a:pt x="2525" y="1907"/>
                  </a:lnTo>
                  <a:lnTo>
                    <a:pt x="2680" y="1959"/>
                  </a:lnTo>
                  <a:lnTo>
                    <a:pt x="2834" y="2062"/>
                  </a:lnTo>
                  <a:lnTo>
                    <a:pt x="2963" y="2165"/>
                  </a:lnTo>
                  <a:lnTo>
                    <a:pt x="3092" y="2294"/>
                  </a:lnTo>
                  <a:lnTo>
                    <a:pt x="3169" y="2448"/>
                  </a:lnTo>
                  <a:lnTo>
                    <a:pt x="3221" y="2629"/>
                  </a:lnTo>
                  <a:lnTo>
                    <a:pt x="3246" y="2809"/>
                  </a:lnTo>
                  <a:lnTo>
                    <a:pt x="3246" y="2938"/>
                  </a:lnTo>
                  <a:lnTo>
                    <a:pt x="3298" y="3067"/>
                  </a:lnTo>
                  <a:lnTo>
                    <a:pt x="3350" y="3196"/>
                  </a:lnTo>
                  <a:lnTo>
                    <a:pt x="3453" y="3299"/>
                  </a:lnTo>
                  <a:lnTo>
                    <a:pt x="3556" y="3402"/>
                  </a:lnTo>
                  <a:lnTo>
                    <a:pt x="3684" y="3453"/>
                  </a:lnTo>
                  <a:lnTo>
                    <a:pt x="3813" y="3505"/>
                  </a:lnTo>
                  <a:lnTo>
                    <a:pt x="4097" y="3505"/>
                  </a:lnTo>
                  <a:lnTo>
                    <a:pt x="4226" y="3453"/>
                  </a:lnTo>
                  <a:lnTo>
                    <a:pt x="4354" y="3402"/>
                  </a:lnTo>
                  <a:lnTo>
                    <a:pt x="4457" y="3299"/>
                  </a:lnTo>
                  <a:lnTo>
                    <a:pt x="4560" y="3196"/>
                  </a:lnTo>
                  <a:lnTo>
                    <a:pt x="4612" y="3067"/>
                  </a:lnTo>
                  <a:lnTo>
                    <a:pt x="4664" y="2938"/>
                  </a:lnTo>
                  <a:lnTo>
                    <a:pt x="4664" y="2809"/>
                  </a:lnTo>
                  <a:lnTo>
                    <a:pt x="4638" y="2423"/>
                  </a:lnTo>
                  <a:lnTo>
                    <a:pt x="4560" y="2062"/>
                  </a:lnTo>
                  <a:lnTo>
                    <a:pt x="4406" y="1727"/>
                  </a:lnTo>
                  <a:lnTo>
                    <a:pt x="4226" y="1418"/>
                  </a:lnTo>
                  <a:lnTo>
                    <a:pt x="3994" y="1134"/>
                  </a:lnTo>
                  <a:lnTo>
                    <a:pt x="3710" y="903"/>
                  </a:lnTo>
                  <a:lnTo>
                    <a:pt x="3375" y="722"/>
                  </a:lnTo>
                  <a:lnTo>
                    <a:pt x="3040" y="568"/>
                  </a:lnTo>
                  <a:lnTo>
                    <a:pt x="3015" y="465"/>
                  </a:lnTo>
                  <a:lnTo>
                    <a:pt x="2963" y="336"/>
                  </a:lnTo>
                  <a:lnTo>
                    <a:pt x="2886" y="259"/>
                  </a:lnTo>
                  <a:lnTo>
                    <a:pt x="2783" y="155"/>
                  </a:lnTo>
                  <a:lnTo>
                    <a:pt x="2705" y="104"/>
                  </a:lnTo>
                  <a:lnTo>
                    <a:pt x="2577" y="52"/>
                  </a:lnTo>
                  <a:lnTo>
                    <a:pt x="2474" y="27"/>
                  </a:lnTo>
                  <a:lnTo>
                    <a:pt x="23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9"/>
            <p:cNvSpPr/>
            <p:nvPr/>
          </p:nvSpPr>
          <p:spPr>
            <a:xfrm>
              <a:off x="953075" y="821175"/>
              <a:ext cx="380675" cy="381325"/>
            </a:xfrm>
            <a:custGeom>
              <a:avLst/>
              <a:gdLst/>
              <a:ahLst/>
              <a:cxnLst/>
              <a:rect l="l" t="t" r="r" b="b"/>
              <a:pathLst>
                <a:path w="15227" h="15253" extrusionOk="0">
                  <a:moveTo>
                    <a:pt x="7575" y="464"/>
                  </a:moveTo>
                  <a:lnTo>
                    <a:pt x="8219" y="515"/>
                  </a:lnTo>
                  <a:lnTo>
                    <a:pt x="8863" y="618"/>
                  </a:lnTo>
                  <a:lnTo>
                    <a:pt x="9456" y="773"/>
                  </a:lnTo>
                  <a:lnTo>
                    <a:pt x="10048" y="1005"/>
                  </a:lnTo>
                  <a:lnTo>
                    <a:pt x="10615" y="1262"/>
                  </a:lnTo>
                  <a:lnTo>
                    <a:pt x="11130" y="1572"/>
                  </a:lnTo>
                  <a:lnTo>
                    <a:pt x="11620" y="1932"/>
                  </a:lnTo>
                  <a:lnTo>
                    <a:pt x="12084" y="2319"/>
                  </a:lnTo>
                  <a:lnTo>
                    <a:pt x="11749" y="2679"/>
                  </a:lnTo>
                  <a:lnTo>
                    <a:pt x="11285" y="2319"/>
                  </a:lnTo>
                  <a:lnTo>
                    <a:pt x="10821" y="1984"/>
                  </a:lnTo>
                  <a:lnTo>
                    <a:pt x="10332" y="1700"/>
                  </a:lnTo>
                  <a:lnTo>
                    <a:pt x="9816" y="1443"/>
                  </a:lnTo>
                  <a:lnTo>
                    <a:pt x="9275" y="1262"/>
                  </a:lnTo>
                  <a:lnTo>
                    <a:pt x="8734" y="1108"/>
                  </a:lnTo>
                  <a:lnTo>
                    <a:pt x="8167" y="1005"/>
                  </a:lnTo>
                  <a:lnTo>
                    <a:pt x="7575" y="979"/>
                  </a:lnTo>
                  <a:lnTo>
                    <a:pt x="7575" y="464"/>
                  </a:lnTo>
                  <a:close/>
                  <a:moveTo>
                    <a:pt x="2319" y="2628"/>
                  </a:moveTo>
                  <a:lnTo>
                    <a:pt x="2680" y="3014"/>
                  </a:lnTo>
                  <a:lnTo>
                    <a:pt x="2293" y="3452"/>
                  </a:lnTo>
                  <a:lnTo>
                    <a:pt x="1958" y="3916"/>
                  </a:lnTo>
                  <a:lnTo>
                    <a:pt x="1675" y="4406"/>
                  </a:lnTo>
                  <a:lnTo>
                    <a:pt x="1443" y="4921"/>
                  </a:lnTo>
                  <a:lnTo>
                    <a:pt x="1237" y="5462"/>
                  </a:lnTo>
                  <a:lnTo>
                    <a:pt x="1082" y="6003"/>
                  </a:lnTo>
                  <a:lnTo>
                    <a:pt x="1005" y="6570"/>
                  </a:lnTo>
                  <a:lnTo>
                    <a:pt x="953" y="7162"/>
                  </a:lnTo>
                  <a:lnTo>
                    <a:pt x="438" y="7162"/>
                  </a:lnTo>
                  <a:lnTo>
                    <a:pt x="490" y="6518"/>
                  </a:lnTo>
                  <a:lnTo>
                    <a:pt x="593" y="5900"/>
                  </a:lnTo>
                  <a:lnTo>
                    <a:pt x="773" y="5282"/>
                  </a:lnTo>
                  <a:lnTo>
                    <a:pt x="979" y="4715"/>
                  </a:lnTo>
                  <a:lnTo>
                    <a:pt x="1237" y="4148"/>
                  </a:lnTo>
                  <a:lnTo>
                    <a:pt x="1546" y="3607"/>
                  </a:lnTo>
                  <a:lnTo>
                    <a:pt x="1907" y="3117"/>
                  </a:lnTo>
                  <a:lnTo>
                    <a:pt x="2319" y="2628"/>
                  </a:lnTo>
                  <a:close/>
                  <a:moveTo>
                    <a:pt x="12419" y="2654"/>
                  </a:moveTo>
                  <a:lnTo>
                    <a:pt x="12805" y="3117"/>
                  </a:lnTo>
                  <a:lnTo>
                    <a:pt x="13166" y="3607"/>
                  </a:lnTo>
                  <a:lnTo>
                    <a:pt x="13475" y="4148"/>
                  </a:lnTo>
                  <a:lnTo>
                    <a:pt x="13732" y="4689"/>
                  </a:lnTo>
                  <a:lnTo>
                    <a:pt x="13964" y="5282"/>
                  </a:lnTo>
                  <a:lnTo>
                    <a:pt x="14119" y="5874"/>
                  </a:lnTo>
                  <a:lnTo>
                    <a:pt x="14222" y="6518"/>
                  </a:lnTo>
                  <a:lnTo>
                    <a:pt x="14274" y="7162"/>
                  </a:lnTo>
                  <a:lnTo>
                    <a:pt x="13784" y="7162"/>
                  </a:lnTo>
                  <a:lnTo>
                    <a:pt x="13732" y="6570"/>
                  </a:lnTo>
                  <a:lnTo>
                    <a:pt x="13629" y="6003"/>
                  </a:lnTo>
                  <a:lnTo>
                    <a:pt x="13475" y="5462"/>
                  </a:lnTo>
                  <a:lnTo>
                    <a:pt x="13294" y="4921"/>
                  </a:lnTo>
                  <a:lnTo>
                    <a:pt x="13063" y="4406"/>
                  </a:lnTo>
                  <a:lnTo>
                    <a:pt x="12753" y="3916"/>
                  </a:lnTo>
                  <a:lnTo>
                    <a:pt x="12419" y="3452"/>
                  </a:lnTo>
                  <a:lnTo>
                    <a:pt x="12058" y="3014"/>
                  </a:lnTo>
                  <a:lnTo>
                    <a:pt x="12419" y="2654"/>
                  </a:lnTo>
                  <a:close/>
                  <a:moveTo>
                    <a:pt x="14274" y="7600"/>
                  </a:moveTo>
                  <a:lnTo>
                    <a:pt x="14222" y="8244"/>
                  </a:lnTo>
                  <a:lnTo>
                    <a:pt x="14170" y="8579"/>
                  </a:lnTo>
                  <a:lnTo>
                    <a:pt x="14119" y="8889"/>
                  </a:lnTo>
                  <a:lnTo>
                    <a:pt x="14042" y="9224"/>
                  </a:lnTo>
                  <a:lnTo>
                    <a:pt x="13939" y="9533"/>
                  </a:lnTo>
                  <a:lnTo>
                    <a:pt x="13836" y="9842"/>
                  </a:lnTo>
                  <a:lnTo>
                    <a:pt x="13707" y="10125"/>
                  </a:lnTo>
                  <a:lnTo>
                    <a:pt x="13475" y="10048"/>
                  </a:lnTo>
                  <a:lnTo>
                    <a:pt x="13243" y="9971"/>
                  </a:lnTo>
                  <a:lnTo>
                    <a:pt x="13449" y="9404"/>
                  </a:lnTo>
                  <a:lnTo>
                    <a:pt x="13629" y="8811"/>
                  </a:lnTo>
                  <a:lnTo>
                    <a:pt x="13732" y="8219"/>
                  </a:lnTo>
                  <a:lnTo>
                    <a:pt x="13784" y="7600"/>
                  </a:lnTo>
                  <a:close/>
                  <a:moveTo>
                    <a:pt x="953" y="7600"/>
                  </a:moveTo>
                  <a:lnTo>
                    <a:pt x="1005" y="8167"/>
                  </a:lnTo>
                  <a:lnTo>
                    <a:pt x="1082" y="8734"/>
                  </a:lnTo>
                  <a:lnTo>
                    <a:pt x="1237" y="9301"/>
                  </a:lnTo>
                  <a:lnTo>
                    <a:pt x="1443" y="9842"/>
                  </a:lnTo>
                  <a:lnTo>
                    <a:pt x="1675" y="10357"/>
                  </a:lnTo>
                  <a:lnTo>
                    <a:pt x="1958" y="10847"/>
                  </a:lnTo>
                  <a:lnTo>
                    <a:pt x="2293" y="11310"/>
                  </a:lnTo>
                  <a:lnTo>
                    <a:pt x="2680" y="11748"/>
                  </a:lnTo>
                  <a:lnTo>
                    <a:pt x="2319" y="12109"/>
                  </a:lnTo>
                  <a:lnTo>
                    <a:pt x="1907" y="11645"/>
                  </a:lnTo>
                  <a:lnTo>
                    <a:pt x="1572" y="11156"/>
                  </a:lnTo>
                  <a:lnTo>
                    <a:pt x="1237" y="10615"/>
                  </a:lnTo>
                  <a:lnTo>
                    <a:pt x="979" y="10074"/>
                  </a:lnTo>
                  <a:lnTo>
                    <a:pt x="773" y="9481"/>
                  </a:lnTo>
                  <a:lnTo>
                    <a:pt x="593" y="8863"/>
                  </a:lnTo>
                  <a:lnTo>
                    <a:pt x="490" y="8244"/>
                  </a:lnTo>
                  <a:lnTo>
                    <a:pt x="438" y="7600"/>
                  </a:lnTo>
                  <a:close/>
                  <a:moveTo>
                    <a:pt x="7678" y="1417"/>
                  </a:moveTo>
                  <a:lnTo>
                    <a:pt x="7961" y="1443"/>
                  </a:lnTo>
                  <a:lnTo>
                    <a:pt x="8554" y="1520"/>
                  </a:lnTo>
                  <a:lnTo>
                    <a:pt x="9146" y="1675"/>
                  </a:lnTo>
                  <a:lnTo>
                    <a:pt x="9688" y="1881"/>
                  </a:lnTo>
                  <a:lnTo>
                    <a:pt x="10203" y="2138"/>
                  </a:lnTo>
                  <a:lnTo>
                    <a:pt x="10692" y="2422"/>
                  </a:lnTo>
                  <a:lnTo>
                    <a:pt x="11156" y="2783"/>
                  </a:lnTo>
                  <a:lnTo>
                    <a:pt x="11594" y="3169"/>
                  </a:lnTo>
                  <a:lnTo>
                    <a:pt x="11955" y="3581"/>
                  </a:lnTo>
                  <a:lnTo>
                    <a:pt x="12315" y="4045"/>
                  </a:lnTo>
                  <a:lnTo>
                    <a:pt x="12599" y="4534"/>
                  </a:lnTo>
                  <a:lnTo>
                    <a:pt x="12856" y="5050"/>
                  </a:lnTo>
                  <a:lnTo>
                    <a:pt x="13063" y="5617"/>
                  </a:lnTo>
                  <a:lnTo>
                    <a:pt x="13217" y="6183"/>
                  </a:lnTo>
                  <a:lnTo>
                    <a:pt x="13294" y="6776"/>
                  </a:lnTo>
                  <a:lnTo>
                    <a:pt x="13320" y="7059"/>
                  </a:lnTo>
                  <a:lnTo>
                    <a:pt x="13320" y="7369"/>
                  </a:lnTo>
                  <a:lnTo>
                    <a:pt x="13320" y="7703"/>
                  </a:lnTo>
                  <a:lnTo>
                    <a:pt x="13294" y="8038"/>
                  </a:lnTo>
                  <a:lnTo>
                    <a:pt x="13243" y="8348"/>
                  </a:lnTo>
                  <a:lnTo>
                    <a:pt x="13191" y="8657"/>
                  </a:lnTo>
                  <a:lnTo>
                    <a:pt x="13114" y="8966"/>
                  </a:lnTo>
                  <a:lnTo>
                    <a:pt x="13037" y="9275"/>
                  </a:lnTo>
                  <a:lnTo>
                    <a:pt x="12908" y="9584"/>
                  </a:lnTo>
                  <a:lnTo>
                    <a:pt x="12779" y="9868"/>
                  </a:lnTo>
                  <a:lnTo>
                    <a:pt x="12547" y="9868"/>
                  </a:lnTo>
                  <a:lnTo>
                    <a:pt x="12212" y="9893"/>
                  </a:lnTo>
                  <a:lnTo>
                    <a:pt x="12367" y="9584"/>
                  </a:lnTo>
                  <a:lnTo>
                    <a:pt x="12470" y="9301"/>
                  </a:lnTo>
                  <a:lnTo>
                    <a:pt x="12573" y="8992"/>
                  </a:lnTo>
                  <a:lnTo>
                    <a:pt x="12676" y="8682"/>
                  </a:lnTo>
                  <a:lnTo>
                    <a:pt x="12728" y="8348"/>
                  </a:lnTo>
                  <a:lnTo>
                    <a:pt x="12779" y="8038"/>
                  </a:lnTo>
                  <a:lnTo>
                    <a:pt x="12805" y="7703"/>
                  </a:lnTo>
                  <a:lnTo>
                    <a:pt x="12831" y="7369"/>
                  </a:lnTo>
                  <a:lnTo>
                    <a:pt x="12805" y="6827"/>
                  </a:lnTo>
                  <a:lnTo>
                    <a:pt x="12702" y="6286"/>
                  </a:lnTo>
                  <a:lnTo>
                    <a:pt x="12573" y="5745"/>
                  </a:lnTo>
                  <a:lnTo>
                    <a:pt x="12393" y="5256"/>
                  </a:lnTo>
                  <a:lnTo>
                    <a:pt x="12161" y="4766"/>
                  </a:lnTo>
                  <a:lnTo>
                    <a:pt x="11903" y="4328"/>
                  </a:lnTo>
                  <a:lnTo>
                    <a:pt x="11568" y="3916"/>
                  </a:lnTo>
                  <a:lnTo>
                    <a:pt x="11233" y="3530"/>
                  </a:lnTo>
                  <a:lnTo>
                    <a:pt x="10847" y="3169"/>
                  </a:lnTo>
                  <a:lnTo>
                    <a:pt x="10409" y="2860"/>
                  </a:lnTo>
                  <a:lnTo>
                    <a:pt x="9971" y="2576"/>
                  </a:lnTo>
                  <a:lnTo>
                    <a:pt x="9481" y="2345"/>
                  </a:lnTo>
                  <a:lnTo>
                    <a:pt x="8992" y="2164"/>
                  </a:lnTo>
                  <a:lnTo>
                    <a:pt x="8451" y="2035"/>
                  </a:lnTo>
                  <a:lnTo>
                    <a:pt x="7910" y="1932"/>
                  </a:lnTo>
                  <a:lnTo>
                    <a:pt x="7369" y="1907"/>
                  </a:lnTo>
                  <a:lnTo>
                    <a:pt x="7034" y="1932"/>
                  </a:lnTo>
                  <a:lnTo>
                    <a:pt x="6725" y="1958"/>
                  </a:lnTo>
                  <a:lnTo>
                    <a:pt x="6415" y="2010"/>
                  </a:lnTo>
                  <a:lnTo>
                    <a:pt x="6106" y="2061"/>
                  </a:lnTo>
                  <a:lnTo>
                    <a:pt x="6003" y="2113"/>
                  </a:lnTo>
                  <a:lnTo>
                    <a:pt x="5952" y="2164"/>
                  </a:lnTo>
                  <a:lnTo>
                    <a:pt x="5926" y="2241"/>
                  </a:lnTo>
                  <a:lnTo>
                    <a:pt x="5926" y="2345"/>
                  </a:lnTo>
                  <a:lnTo>
                    <a:pt x="5977" y="2422"/>
                  </a:lnTo>
                  <a:lnTo>
                    <a:pt x="6029" y="2473"/>
                  </a:lnTo>
                  <a:lnTo>
                    <a:pt x="6106" y="2499"/>
                  </a:lnTo>
                  <a:lnTo>
                    <a:pt x="6209" y="2499"/>
                  </a:lnTo>
                  <a:lnTo>
                    <a:pt x="6493" y="2448"/>
                  </a:lnTo>
                  <a:lnTo>
                    <a:pt x="6776" y="2396"/>
                  </a:lnTo>
                  <a:lnTo>
                    <a:pt x="7060" y="2370"/>
                  </a:lnTo>
                  <a:lnTo>
                    <a:pt x="7369" y="2370"/>
                  </a:lnTo>
                  <a:lnTo>
                    <a:pt x="7884" y="2396"/>
                  </a:lnTo>
                  <a:lnTo>
                    <a:pt x="8374" y="2473"/>
                  </a:lnTo>
                  <a:lnTo>
                    <a:pt x="8863" y="2576"/>
                  </a:lnTo>
                  <a:lnTo>
                    <a:pt x="9301" y="2757"/>
                  </a:lnTo>
                  <a:lnTo>
                    <a:pt x="9765" y="2963"/>
                  </a:lnTo>
                  <a:lnTo>
                    <a:pt x="10177" y="3221"/>
                  </a:lnTo>
                  <a:lnTo>
                    <a:pt x="10563" y="3504"/>
                  </a:lnTo>
                  <a:lnTo>
                    <a:pt x="10898" y="3839"/>
                  </a:lnTo>
                  <a:lnTo>
                    <a:pt x="11233" y="4200"/>
                  </a:lnTo>
                  <a:lnTo>
                    <a:pt x="11517" y="4586"/>
                  </a:lnTo>
                  <a:lnTo>
                    <a:pt x="11774" y="4998"/>
                  </a:lnTo>
                  <a:lnTo>
                    <a:pt x="11981" y="5436"/>
                  </a:lnTo>
                  <a:lnTo>
                    <a:pt x="12161" y="5900"/>
                  </a:lnTo>
                  <a:lnTo>
                    <a:pt x="12290" y="6364"/>
                  </a:lnTo>
                  <a:lnTo>
                    <a:pt x="12341" y="6879"/>
                  </a:lnTo>
                  <a:lnTo>
                    <a:pt x="12367" y="7369"/>
                  </a:lnTo>
                  <a:lnTo>
                    <a:pt x="12367" y="7729"/>
                  </a:lnTo>
                  <a:lnTo>
                    <a:pt x="12341" y="8090"/>
                  </a:lnTo>
                  <a:lnTo>
                    <a:pt x="12264" y="8425"/>
                  </a:lnTo>
                  <a:lnTo>
                    <a:pt x="12187" y="8760"/>
                  </a:lnTo>
                  <a:lnTo>
                    <a:pt x="12084" y="9095"/>
                  </a:lnTo>
                  <a:lnTo>
                    <a:pt x="11955" y="9404"/>
                  </a:lnTo>
                  <a:lnTo>
                    <a:pt x="11800" y="9713"/>
                  </a:lnTo>
                  <a:lnTo>
                    <a:pt x="11620" y="10022"/>
                  </a:lnTo>
                  <a:lnTo>
                    <a:pt x="11362" y="10151"/>
                  </a:lnTo>
                  <a:lnTo>
                    <a:pt x="11105" y="10280"/>
                  </a:lnTo>
                  <a:lnTo>
                    <a:pt x="10847" y="10460"/>
                  </a:lnTo>
                  <a:lnTo>
                    <a:pt x="10641" y="10666"/>
                  </a:lnTo>
                  <a:lnTo>
                    <a:pt x="10435" y="10872"/>
                  </a:lnTo>
                  <a:lnTo>
                    <a:pt x="10280" y="11104"/>
                  </a:lnTo>
                  <a:lnTo>
                    <a:pt x="10125" y="11362"/>
                  </a:lnTo>
                  <a:lnTo>
                    <a:pt x="10022" y="11645"/>
                  </a:lnTo>
                  <a:lnTo>
                    <a:pt x="9713" y="11826"/>
                  </a:lnTo>
                  <a:lnTo>
                    <a:pt x="9404" y="11955"/>
                  </a:lnTo>
                  <a:lnTo>
                    <a:pt x="9069" y="12083"/>
                  </a:lnTo>
                  <a:lnTo>
                    <a:pt x="8734" y="12212"/>
                  </a:lnTo>
                  <a:lnTo>
                    <a:pt x="8399" y="12289"/>
                  </a:lnTo>
                  <a:lnTo>
                    <a:pt x="8064" y="12341"/>
                  </a:lnTo>
                  <a:lnTo>
                    <a:pt x="7704" y="12393"/>
                  </a:lnTo>
                  <a:lnTo>
                    <a:pt x="7369" y="12393"/>
                  </a:lnTo>
                  <a:lnTo>
                    <a:pt x="6853" y="12367"/>
                  </a:lnTo>
                  <a:lnTo>
                    <a:pt x="6364" y="12289"/>
                  </a:lnTo>
                  <a:lnTo>
                    <a:pt x="5874" y="12161"/>
                  </a:lnTo>
                  <a:lnTo>
                    <a:pt x="5411" y="12006"/>
                  </a:lnTo>
                  <a:lnTo>
                    <a:pt x="4973" y="11800"/>
                  </a:lnTo>
                  <a:lnTo>
                    <a:pt x="4560" y="11542"/>
                  </a:lnTo>
                  <a:lnTo>
                    <a:pt x="4174" y="11259"/>
                  </a:lnTo>
                  <a:lnTo>
                    <a:pt x="3813" y="10924"/>
                  </a:lnTo>
                  <a:lnTo>
                    <a:pt x="3504" y="10563"/>
                  </a:lnTo>
                  <a:lnTo>
                    <a:pt x="3195" y="10177"/>
                  </a:lnTo>
                  <a:lnTo>
                    <a:pt x="2963" y="9765"/>
                  </a:lnTo>
                  <a:lnTo>
                    <a:pt x="2731" y="9327"/>
                  </a:lnTo>
                  <a:lnTo>
                    <a:pt x="2577" y="8863"/>
                  </a:lnTo>
                  <a:lnTo>
                    <a:pt x="2448" y="8399"/>
                  </a:lnTo>
                  <a:lnTo>
                    <a:pt x="2370" y="7884"/>
                  </a:lnTo>
                  <a:lnTo>
                    <a:pt x="2345" y="7369"/>
                  </a:lnTo>
                  <a:lnTo>
                    <a:pt x="2370" y="7008"/>
                  </a:lnTo>
                  <a:lnTo>
                    <a:pt x="2396" y="6647"/>
                  </a:lnTo>
                  <a:lnTo>
                    <a:pt x="2474" y="6286"/>
                  </a:lnTo>
                  <a:lnTo>
                    <a:pt x="2551" y="5926"/>
                  </a:lnTo>
                  <a:lnTo>
                    <a:pt x="2680" y="5591"/>
                  </a:lnTo>
                  <a:lnTo>
                    <a:pt x="2808" y="5256"/>
                  </a:lnTo>
                  <a:lnTo>
                    <a:pt x="2989" y="4921"/>
                  </a:lnTo>
                  <a:lnTo>
                    <a:pt x="3169" y="4612"/>
                  </a:lnTo>
                  <a:lnTo>
                    <a:pt x="3375" y="4328"/>
                  </a:lnTo>
                  <a:lnTo>
                    <a:pt x="3607" y="4045"/>
                  </a:lnTo>
                  <a:lnTo>
                    <a:pt x="3865" y="3787"/>
                  </a:lnTo>
                  <a:lnTo>
                    <a:pt x="4122" y="3530"/>
                  </a:lnTo>
                  <a:lnTo>
                    <a:pt x="4432" y="3324"/>
                  </a:lnTo>
                  <a:lnTo>
                    <a:pt x="4715" y="3117"/>
                  </a:lnTo>
                  <a:lnTo>
                    <a:pt x="5050" y="2937"/>
                  </a:lnTo>
                  <a:lnTo>
                    <a:pt x="5385" y="2757"/>
                  </a:lnTo>
                  <a:lnTo>
                    <a:pt x="5462" y="2705"/>
                  </a:lnTo>
                  <a:lnTo>
                    <a:pt x="5514" y="2654"/>
                  </a:lnTo>
                  <a:lnTo>
                    <a:pt x="5514" y="2551"/>
                  </a:lnTo>
                  <a:lnTo>
                    <a:pt x="5514" y="2473"/>
                  </a:lnTo>
                  <a:lnTo>
                    <a:pt x="5462" y="2396"/>
                  </a:lnTo>
                  <a:lnTo>
                    <a:pt x="5385" y="2345"/>
                  </a:lnTo>
                  <a:lnTo>
                    <a:pt x="5205" y="2345"/>
                  </a:lnTo>
                  <a:lnTo>
                    <a:pt x="4844" y="2525"/>
                  </a:lnTo>
                  <a:lnTo>
                    <a:pt x="4483" y="2731"/>
                  </a:lnTo>
                  <a:lnTo>
                    <a:pt x="4148" y="2963"/>
                  </a:lnTo>
                  <a:lnTo>
                    <a:pt x="3839" y="3195"/>
                  </a:lnTo>
                  <a:lnTo>
                    <a:pt x="3556" y="3452"/>
                  </a:lnTo>
                  <a:lnTo>
                    <a:pt x="3272" y="3736"/>
                  </a:lnTo>
                  <a:lnTo>
                    <a:pt x="3040" y="4045"/>
                  </a:lnTo>
                  <a:lnTo>
                    <a:pt x="2808" y="4380"/>
                  </a:lnTo>
                  <a:lnTo>
                    <a:pt x="2602" y="4715"/>
                  </a:lnTo>
                  <a:lnTo>
                    <a:pt x="2422" y="5050"/>
                  </a:lnTo>
                  <a:lnTo>
                    <a:pt x="2267" y="5410"/>
                  </a:lnTo>
                  <a:lnTo>
                    <a:pt x="2139" y="5797"/>
                  </a:lnTo>
                  <a:lnTo>
                    <a:pt x="2036" y="6183"/>
                  </a:lnTo>
                  <a:lnTo>
                    <a:pt x="1958" y="6570"/>
                  </a:lnTo>
                  <a:lnTo>
                    <a:pt x="1907" y="6982"/>
                  </a:lnTo>
                  <a:lnTo>
                    <a:pt x="1907" y="7369"/>
                  </a:lnTo>
                  <a:lnTo>
                    <a:pt x="1932" y="7935"/>
                  </a:lnTo>
                  <a:lnTo>
                    <a:pt x="2010" y="8476"/>
                  </a:lnTo>
                  <a:lnTo>
                    <a:pt x="2139" y="8992"/>
                  </a:lnTo>
                  <a:lnTo>
                    <a:pt x="2319" y="9507"/>
                  </a:lnTo>
                  <a:lnTo>
                    <a:pt x="2551" y="9971"/>
                  </a:lnTo>
                  <a:lnTo>
                    <a:pt x="2834" y="10434"/>
                  </a:lnTo>
                  <a:lnTo>
                    <a:pt x="3143" y="10847"/>
                  </a:lnTo>
                  <a:lnTo>
                    <a:pt x="3504" y="11233"/>
                  </a:lnTo>
                  <a:lnTo>
                    <a:pt x="3891" y="11594"/>
                  </a:lnTo>
                  <a:lnTo>
                    <a:pt x="4303" y="11903"/>
                  </a:lnTo>
                  <a:lnTo>
                    <a:pt x="4767" y="12186"/>
                  </a:lnTo>
                  <a:lnTo>
                    <a:pt x="5230" y="12418"/>
                  </a:lnTo>
                  <a:lnTo>
                    <a:pt x="5746" y="12599"/>
                  </a:lnTo>
                  <a:lnTo>
                    <a:pt x="6261" y="12727"/>
                  </a:lnTo>
                  <a:lnTo>
                    <a:pt x="6802" y="12805"/>
                  </a:lnTo>
                  <a:lnTo>
                    <a:pt x="7369" y="12830"/>
                  </a:lnTo>
                  <a:lnTo>
                    <a:pt x="7704" y="12830"/>
                  </a:lnTo>
                  <a:lnTo>
                    <a:pt x="8013" y="12805"/>
                  </a:lnTo>
                  <a:lnTo>
                    <a:pt x="8348" y="12753"/>
                  </a:lnTo>
                  <a:lnTo>
                    <a:pt x="8657" y="12676"/>
                  </a:lnTo>
                  <a:lnTo>
                    <a:pt x="8966" y="12599"/>
                  </a:lnTo>
                  <a:lnTo>
                    <a:pt x="9275" y="12496"/>
                  </a:lnTo>
                  <a:lnTo>
                    <a:pt x="9584" y="12367"/>
                  </a:lnTo>
                  <a:lnTo>
                    <a:pt x="9868" y="12238"/>
                  </a:lnTo>
                  <a:lnTo>
                    <a:pt x="9842" y="12547"/>
                  </a:lnTo>
                  <a:lnTo>
                    <a:pt x="9868" y="12805"/>
                  </a:lnTo>
                  <a:lnTo>
                    <a:pt x="9559" y="12934"/>
                  </a:lnTo>
                  <a:lnTo>
                    <a:pt x="9275" y="13037"/>
                  </a:lnTo>
                  <a:lnTo>
                    <a:pt x="8966" y="13140"/>
                  </a:lnTo>
                  <a:lnTo>
                    <a:pt x="8657" y="13217"/>
                  </a:lnTo>
                  <a:lnTo>
                    <a:pt x="8322" y="13268"/>
                  </a:lnTo>
                  <a:lnTo>
                    <a:pt x="8013" y="13320"/>
                  </a:lnTo>
                  <a:lnTo>
                    <a:pt x="7678" y="13346"/>
                  </a:lnTo>
                  <a:lnTo>
                    <a:pt x="7060" y="13346"/>
                  </a:lnTo>
                  <a:lnTo>
                    <a:pt x="6750" y="13320"/>
                  </a:lnTo>
                  <a:lnTo>
                    <a:pt x="6158" y="13217"/>
                  </a:lnTo>
                  <a:lnTo>
                    <a:pt x="5591" y="13088"/>
                  </a:lnTo>
                  <a:lnTo>
                    <a:pt x="5050" y="12882"/>
                  </a:lnTo>
                  <a:lnTo>
                    <a:pt x="4509" y="12624"/>
                  </a:lnTo>
                  <a:lnTo>
                    <a:pt x="4019" y="12315"/>
                  </a:lnTo>
                  <a:lnTo>
                    <a:pt x="3556" y="11980"/>
                  </a:lnTo>
                  <a:lnTo>
                    <a:pt x="3143" y="11594"/>
                  </a:lnTo>
                  <a:lnTo>
                    <a:pt x="2757" y="11182"/>
                  </a:lnTo>
                  <a:lnTo>
                    <a:pt x="2422" y="10718"/>
                  </a:lnTo>
                  <a:lnTo>
                    <a:pt x="2113" y="10228"/>
                  </a:lnTo>
                  <a:lnTo>
                    <a:pt x="1855" y="9687"/>
                  </a:lnTo>
                  <a:lnTo>
                    <a:pt x="1675" y="9146"/>
                  </a:lnTo>
                  <a:lnTo>
                    <a:pt x="1520" y="8579"/>
                  </a:lnTo>
                  <a:lnTo>
                    <a:pt x="1417" y="7987"/>
                  </a:lnTo>
                  <a:lnTo>
                    <a:pt x="1391" y="7678"/>
                  </a:lnTo>
                  <a:lnTo>
                    <a:pt x="1391" y="7369"/>
                  </a:lnTo>
                  <a:lnTo>
                    <a:pt x="1391" y="7059"/>
                  </a:lnTo>
                  <a:lnTo>
                    <a:pt x="1417" y="6776"/>
                  </a:lnTo>
                  <a:lnTo>
                    <a:pt x="1520" y="6183"/>
                  </a:lnTo>
                  <a:lnTo>
                    <a:pt x="1675" y="5617"/>
                  </a:lnTo>
                  <a:lnTo>
                    <a:pt x="1855" y="5050"/>
                  </a:lnTo>
                  <a:lnTo>
                    <a:pt x="2113" y="4534"/>
                  </a:lnTo>
                  <a:lnTo>
                    <a:pt x="2422" y="4045"/>
                  </a:lnTo>
                  <a:lnTo>
                    <a:pt x="2757" y="3581"/>
                  </a:lnTo>
                  <a:lnTo>
                    <a:pt x="3143" y="3169"/>
                  </a:lnTo>
                  <a:lnTo>
                    <a:pt x="3556" y="2783"/>
                  </a:lnTo>
                  <a:lnTo>
                    <a:pt x="4019" y="2422"/>
                  </a:lnTo>
                  <a:lnTo>
                    <a:pt x="4509" y="2138"/>
                  </a:lnTo>
                  <a:lnTo>
                    <a:pt x="5050" y="1881"/>
                  </a:lnTo>
                  <a:lnTo>
                    <a:pt x="5591" y="1675"/>
                  </a:lnTo>
                  <a:lnTo>
                    <a:pt x="6158" y="1520"/>
                  </a:lnTo>
                  <a:lnTo>
                    <a:pt x="6750" y="1443"/>
                  </a:lnTo>
                  <a:lnTo>
                    <a:pt x="7060" y="1417"/>
                  </a:lnTo>
                  <a:close/>
                  <a:moveTo>
                    <a:pt x="2989" y="12058"/>
                  </a:moveTo>
                  <a:lnTo>
                    <a:pt x="3427" y="12444"/>
                  </a:lnTo>
                  <a:lnTo>
                    <a:pt x="3891" y="12779"/>
                  </a:lnTo>
                  <a:lnTo>
                    <a:pt x="4380" y="13062"/>
                  </a:lnTo>
                  <a:lnTo>
                    <a:pt x="4895" y="13320"/>
                  </a:lnTo>
                  <a:lnTo>
                    <a:pt x="5436" y="13500"/>
                  </a:lnTo>
                  <a:lnTo>
                    <a:pt x="6003" y="13655"/>
                  </a:lnTo>
                  <a:lnTo>
                    <a:pt x="6570" y="13732"/>
                  </a:lnTo>
                  <a:lnTo>
                    <a:pt x="7137" y="13784"/>
                  </a:lnTo>
                  <a:lnTo>
                    <a:pt x="7137" y="14299"/>
                  </a:lnTo>
                  <a:lnTo>
                    <a:pt x="6493" y="14248"/>
                  </a:lnTo>
                  <a:lnTo>
                    <a:pt x="5874" y="14144"/>
                  </a:lnTo>
                  <a:lnTo>
                    <a:pt x="5256" y="13964"/>
                  </a:lnTo>
                  <a:lnTo>
                    <a:pt x="4689" y="13758"/>
                  </a:lnTo>
                  <a:lnTo>
                    <a:pt x="4122" y="13500"/>
                  </a:lnTo>
                  <a:lnTo>
                    <a:pt x="3581" y="13191"/>
                  </a:lnTo>
                  <a:lnTo>
                    <a:pt x="3092" y="12830"/>
                  </a:lnTo>
                  <a:lnTo>
                    <a:pt x="2628" y="12418"/>
                  </a:lnTo>
                  <a:lnTo>
                    <a:pt x="2989" y="12058"/>
                  </a:lnTo>
                  <a:close/>
                  <a:moveTo>
                    <a:pt x="9945" y="13243"/>
                  </a:moveTo>
                  <a:lnTo>
                    <a:pt x="10022" y="13500"/>
                  </a:lnTo>
                  <a:lnTo>
                    <a:pt x="10125" y="13732"/>
                  </a:lnTo>
                  <a:lnTo>
                    <a:pt x="9816" y="13861"/>
                  </a:lnTo>
                  <a:lnTo>
                    <a:pt x="9507" y="13964"/>
                  </a:lnTo>
                  <a:lnTo>
                    <a:pt x="9198" y="14067"/>
                  </a:lnTo>
                  <a:lnTo>
                    <a:pt x="8889" y="14144"/>
                  </a:lnTo>
                  <a:lnTo>
                    <a:pt x="8554" y="14196"/>
                  </a:lnTo>
                  <a:lnTo>
                    <a:pt x="8245" y="14248"/>
                  </a:lnTo>
                  <a:lnTo>
                    <a:pt x="7910" y="14273"/>
                  </a:lnTo>
                  <a:lnTo>
                    <a:pt x="7575" y="14299"/>
                  </a:lnTo>
                  <a:lnTo>
                    <a:pt x="7575" y="13784"/>
                  </a:lnTo>
                  <a:lnTo>
                    <a:pt x="8193" y="13732"/>
                  </a:lnTo>
                  <a:lnTo>
                    <a:pt x="8786" y="13629"/>
                  </a:lnTo>
                  <a:lnTo>
                    <a:pt x="9378" y="13475"/>
                  </a:lnTo>
                  <a:lnTo>
                    <a:pt x="9945" y="13243"/>
                  </a:lnTo>
                  <a:close/>
                  <a:moveTo>
                    <a:pt x="12547" y="10306"/>
                  </a:moveTo>
                  <a:lnTo>
                    <a:pt x="12753" y="10331"/>
                  </a:lnTo>
                  <a:lnTo>
                    <a:pt x="12985" y="10357"/>
                  </a:lnTo>
                  <a:lnTo>
                    <a:pt x="13191" y="10409"/>
                  </a:lnTo>
                  <a:lnTo>
                    <a:pt x="13398" y="10486"/>
                  </a:lnTo>
                  <a:lnTo>
                    <a:pt x="13604" y="10589"/>
                  </a:lnTo>
                  <a:lnTo>
                    <a:pt x="13784" y="10692"/>
                  </a:lnTo>
                  <a:lnTo>
                    <a:pt x="13964" y="10821"/>
                  </a:lnTo>
                  <a:lnTo>
                    <a:pt x="14119" y="10975"/>
                  </a:lnTo>
                  <a:lnTo>
                    <a:pt x="14274" y="11130"/>
                  </a:lnTo>
                  <a:lnTo>
                    <a:pt x="14402" y="11310"/>
                  </a:lnTo>
                  <a:lnTo>
                    <a:pt x="14505" y="11491"/>
                  </a:lnTo>
                  <a:lnTo>
                    <a:pt x="14608" y="11671"/>
                  </a:lnTo>
                  <a:lnTo>
                    <a:pt x="14686" y="11877"/>
                  </a:lnTo>
                  <a:lnTo>
                    <a:pt x="14737" y="12109"/>
                  </a:lnTo>
                  <a:lnTo>
                    <a:pt x="14763" y="12315"/>
                  </a:lnTo>
                  <a:lnTo>
                    <a:pt x="14789" y="12547"/>
                  </a:lnTo>
                  <a:lnTo>
                    <a:pt x="14763" y="12779"/>
                  </a:lnTo>
                  <a:lnTo>
                    <a:pt x="14737" y="13011"/>
                  </a:lnTo>
                  <a:lnTo>
                    <a:pt x="14686" y="13217"/>
                  </a:lnTo>
                  <a:lnTo>
                    <a:pt x="14608" y="13423"/>
                  </a:lnTo>
                  <a:lnTo>
                    <a:pt x="14505" y="13629"/>
                  </a:lnTo>
                  <a:lnTo>
                    <a:pt x="14402" y="13810"/>
                  </a:lnTo>
                  <a:lnTo>
                    <a:pt x="14274" y="13990"/>
                  </a:lnTo>
                  <a:lnTo>
                    <a:pt x="14119" y="14144"/>
                  </a:lnTo>
                  <a:lnTo>
                    <a:pt x="13964" y="14273"/>
                  </a:lnTo>
                  <a:lnTo>
                    <a:pt x="13784" y="14402"/>
                  </a:lnTo>
                  <a:lnTo>
                    <a:pt x="13604" y="14531"/>
                  </a:lnTo>
                  <a:lnTo>
                    <a:pt x="13398" y="14608"/>
                  </a:lnTo>
                  <a:lnTo>
                    <a:pt x="13191" y="14686"/>
                  </a:lnTo>
                  <a:lnTo>
                    <a:pt x="12985" y="14737"/>
                  </a:lnTo>
                  <a:lnTo>
                    <a:pt x="12753" y="14789"/>
                  </a:lnTo>
                  <a:lnTo>
                    <a:pt x="12315" y="14789"/>
                  </a:lnTo>
                  <a:lnTo>
                    <a:pt x="12084" y="14737"/>
                  </a:lnTo>
                  <a:lnTo>
                    <a:pt x="11877" y="14686"/>
                  </a:lnTo>
                  <a:lnTo>
                    <a:pt x="11671" y="14608"/>
                  </a:lnTo>
                  <a:lnTo>
                    <a:pt x="11465" y="14531"/>
                  </a:lnTo>
                  <a:lnTo>
                    <a:pt x="11285" y="14402"/>
                  </a:lnTo>
                  <a:lnTo>
                    <a:pt x="11105" y="14273"/>
                  </a:lnTo>
                  <a:lnTo>
                    <a:pt x="10950" y="14144"/>
                  </a:lnTo>
                  <a:lnTo>
                    <a:pt x="10821" y="13990"/>
                  </a:lnTo>
                  <a:lnTo>
                    <a:pt x="10692" y="13810"/>
                  </a:lnTo>
                  <a:lnTo>
                    <a:pt x="10563" y="13629"/>
                  </a:lnTo>
                  <a:lnTo>
                    <a:pt x="10460" y="13423"/>
                  </a:lnTo>
                  <a:lnTo>
                    <a:pt x="10409" y="13217"/>
                  </a:lnTo>
                  <a:lnTo>
                    <a:pt x="10332" y="13011"/>
                  </a:lnTo>
                  <a:lnTo>
                    <a:pt x="10306" y="12779"/>
                  </a:lnTo>
                  <a:lnTo>
                    <a:pt x="10306" y="12547"/>
                  </a:lnTo>
                  <a:lnTo>
                    <a:pt x="10306" y="12315"/>
                  </a:lnTo>
                  <a:lnTo>
                    <a:pt x="10332" y="12109"/>
                  </a:lnTo>
                  <a:lnTo>
                    <a:pt x="10409" y="11877"/>
                  </a:lnTo>
                  <a:lnTo>
                    <a:pt x="10460" y="11671"/>
                  </a:lnTo>
                  <a:lnTo>
                    <a:pt x="10563" y="11491"/>
                  </a:lnTo>
                  <a:lnTo>
                    <a:pt x="10692" y="11310"/>
                  </a:lnTo>
                  <a:lnTo>
                    <a:pt x="10821" y="11130"/>
                  </a:lnTo>
                  <a:lnTo>
                    <a:pt x="10950" y="10975"/>
                  </a:lnTo>
                  <a:lnTo>
                    <a:pt x="11105" y="10821"/>
                  </a:lnTo>
                  <a:lnTo>
                    <a:pt x="11285" y="10692"/>
                  </a:lnTo>
                  <a:lnTo>
                    <a:pt x="11465" y="10589"/>
                  </a:lnTo>
                  <a:lnTo>
                    <a:pt x="11671" y="10486"/>
                  </a:lnTo>
                  <a:lnTo>
                    <a:pt x="11877" y="10409"/>
                  </a:lnTo>
                  <a:lnTo>
                    <a:pt x="12084" y="10357"/>
                  </a:lnTo>
                  <a:lnTo>
                    <a:pt x="12315" y="10331"/>
                  </a:lnTo>
                  <a:lnTo>
                    <a:pt x="12547" y="10306"/>
                  </a:lnTo>
                  <a:close/>
                  <a:moveTo>
                    <a:pt x="7369" y="0"/>
                  </a:moveTo>
                  <a:lnTo>
                    <a:pt x="6879" y="26"/>
                  </a:lnTo>
                  <a:lnTo>
                    <a:pt x="6390" y="77"/>
                  </a:lnTo>
                  <a:lnTo>
                    <a:pt x="5900" y="155"/>
                  </a:lnTo>
                  <a:lnTo>
                    <a:pt x="5436" y="258"/>
                  </a:lnTo>
                  <a:lnTo>
                    <a:pt x="5359" y="309"/>
                  </a:lnTo>
                  <a:lnTo>
                    <a:pt x="5308" y="361"/>
                  </a:lnTo>
                  <a:lnTo>
                    <a:pt x="5282" y="438"/>
                  </a:lnTo>
                  <a:lnTo>
                    <a:pt x="5282" y="541"/>
                  </a:lnTo>
                  <a:lnTo>
                    <a:pt x="5308" y="618"/>
                  </a:lnTo>
                  <a:lnTo>
                    <a:pt x="5385" y="670"/>
                  </a:lnTo>
                  <a:lnTo>
                    <a:pt x="5462" y="696"/>
                  </a:lnTo>
                  <a:lnTo>
                    <a:pt x="5539" y="696"/>
                  </a:lnTo>
                  <a:lnTo>
                    <a:pt x="5952" y="593"/>
                  </a:lnTo>
                  <a:lnTo>
                    <a:pt x="6338" y="541"/>
                  </a:lnTo>
                  <a:lnTo>
                    <a:pt x="6725" y="490"/>
                  </a:lnTo>
                  <a:lnTo>
                    <a:pt x="7137" y="464"/>
                  </a:lnTo>
                  <a:lnTo>
                    <a:pt x="7137" y="979"/>
                  </a:lnTo>
                  <a:lnTo>
                    <a:pt x="6570" y="1005"/>
                  </a:lnTo>
                  <a:lnTo>
                    <a:pt x="6003" y="1108"/>
                  </a:lnTo>
                  <a:lnTo>
                    <a:pt x="5436" y="1262"/>
                  </a:lnTo>
                  <a:lnTo>
                    <a:pt x="4895" y="1443"/>
                  </a:lnTo>
                  <a:lnTo>
                    <a:pt x="4380" y="1700"/>
                  </a:lnTo>
                  <a:lnTo>
                    <a:pt x="3891" y="1984"/>
                  </a:lnTo>
                  <a:lnTo>
                    <a:pt x="3427" y="2319"/>
                  </a:lnTo>
                  <a:lnTo>
                    <a:pt x="2989" y="2679"/>
                  </a:lnTo>
                  <a:lnTo>
                    <a:pt x="2628" y="2319"/>
                  </a:lnTo>
                  <a:lnTo>
                    <a:pt x="3092" y="1932"/>
                  </a:lnTo>
                  <a:lnTo>
                    <a:pt x="3607" y="1572"/>
                  </a:lnTo>
                  <a:lnTo>
                    <a:pt x="4148" y="1237"/>
                  </a:lnTo>
                  <a:lnTo>
                    <a:pt x="4741" y="979"/>
                  </a:lnTo>
                  <a:lnTo>
                    <a:pt x="4818" y="928"/>
                  </a:lnTo>
                  <a:lnTo>
                    <a:pt x="4844" y="850"/>
                  </a:lnTo>
                  <a:lnTo>
                    <a:pt x="4870" y="773"/>
                  </a:lnTo>
                  <a:lnTo>
                    <a:pt x="4844" y="670"/>
                  </a:lnTo>
                  <a:lnTo>
                    <a:pt x="4792" y="618"/>
                  </a:lnTo>
                  <a:lnTo>
                    <a:pt x="4741" y="567"/>
                  </a:lnTo>
                  <a:lnTo>
                    <a:pt x="4638" y="541"/>
                  </a:lnTo>
                  <a:lnTo>
                    <a:pt x="4560" y="567"/>
                  </a:lnTo>
                  <a:lnTo>
                    <a:pt x="4071" y="773"/>
                  </a:lnTo>
                  <a:lnTo>
                    <a:pt x="3607" y="1031"/>
                  </a:lnTo>
                  <a:lnTo>
                    <a:pt x="3143" y="1340"/>
                  </a:lnTo>
                  <a:lnTo>
                    <a:pt x="2731" y="1649"/>
                  </a:lnTo>
                  <a:lnTo>
                    <a:pt x="2319" y="2010"/>
                  </a:lnTo>
                  <a:lnTo>
                    <a:pt x="1932" y="2396"/>
                  </a:lnTo>
                  <a:lnTo>
                    <a:pt x="1598" y="2783"/>
                  </a:lnTo>
                  <a:lnTo>
                    <a:pt x="1263" y="3221"/>
                  </a:lnTo>
                  <a:lnTo>
                    <a:pt x="979" y="3710"/>
                  </a:lnTo>
                  <a:lnTo>
                    <a:pt x="722" y="4174"/>
                  </a:lnTo>
                  <a:lnTo>
                    <a:pt x="490" y="4689"/>
                  </a:lnTo>
                  <a:lnTo>
                    <a:pt x="309" y="5204"/>
                  </a:lnTo>
                  <a:lnTo>
                    <a:pt x="181" y="5745"/>
                  </a:lnTo>
                  <a:lnTo>
                    <a:pt x="77" y="6286"/>
                  </a:lnTo>
                  <a:lnTo>
                    <a:pt x="26" y="6827"/>
                  </a:lnTo>
                  <a:lnTo>
                    <a:pt x="0" y="7369"/>
                  </a:lnTo>
                  <a:lnTo>
                    <a:pt x="0" y="7755"/>
                  </a:lnTo>
                  <a:lnTo>
                    <a:pt x="26" y="8116"/>
                  </a:lnTo>
                  <a:lnTo>
                    <a:pt x="77" y="8476"/>
                  </a:lnTo>
                  <a:lnTo>
                    <a:pt x="129" y="8837"/>
                  </a:lnTo>
                  <a:lnTo>
                    <a:pt x="206" y="9172"/>
                  </a:lnTo>
                  <a:lnTo>
                    <a:pt x="309" y="9533"/>
                  </a:lnTo>
                  <a:lnTo>
                    <a:pt x="412" y="9868"/>
                  </a:lnTo>
                  <a:lnTo>
                    <a:pt x="541" y="10203"/>
                  </a:lnTo>
                  <a:lnTo>
                    <a:pt x="696" y="10537"/>
                  </a:lnTo>
                  <a:lnTo>
                    <a:pt x="850" y="10847"/>
                  </a:lnTo>
                  <a:lnTo>
                    <a:pt x="1031" y="11156"/>
                  </a:lnTo>
                  <a:lnTo>
                    <a:pt x="1237" y="11465"/>
                  </a:lnTo>
                  <a:lnTo>
                    <a:pt x="1443" y="11748"/>
                  </a:lnTo>
                  <a:lnTo>
                    <a:pt x="1649" y="12058"/>
                  </a:lnTo>
                  <a:lnTo>
                    <a:pt x="1907" y="12315"/>
                  </a:lnTo>
                  <a:lnTo>
                    <a:pt x="2164" y="12599"/>
                  </a:lnTo>
                  <a:lnTo>
                    <a:pt x="2422" y="12830"/>
                  </a:lnTo>
                  <a:lnTo>
                    <a:pt x="2705" y="13088"/>
                  </a:lnTo>
                  <a:lnTo>
                    <a:pt x="2989" y="13294"/>
                  </a:lnTo>
                  <a:lnTo>
                    <a:pt x="3272" y="13500"/>
                  </a:lnTo>
                  <a:lnTo>
                    <a:pt x="3581" y="13706"/>
                  </a:lnTo>
                  <a:lnTo>
                    <a:pt x="3891" y="13887"/>
                  </a:lnTo>
                  <a:lnTo>
                    <a:pt x="4226" y="14041"/>
                  </a:lnTo>
                  <a:lnTo>
                    <a:pt x="4535" y="14196"/>
                  </a:lnTo>
                  <a:lnTo>
                    <a:pt x="4870" y="14325"/>
                  </a:lnTo>
                  <a:lnTo>
                    <a:pt x="5205" y="14428"/>
                  </a:lnTo>
                  <a:lnTo>
                    <a:pt x="5565" y="14531"/>
                  </a:lnTo>
                  <a:lnTo>
                    <a:pt x="5926" y="14608"/>
                  </a:lnTo>
                  <a:lnTo>
                    <a:pt x="6261" y="14660"/>
                  </a:lnTo>
                  <a:lnTo>
                    <a:pt x="6622" y="14711"/>
                  </a:lnTo>
                  <a:lnTo>
                    <a:pt x="7008" y="14737"/>
                  </a:lnTo>
                  <a:lnTo>
                    <a:pt x="7755" y="14737"/>
                  </a:lnTo>
                  <a:lnTo>
                    <a:pt x="8142" y="14711"/>
                  </a:lnTo>
                  <a:lnTo>
                    <a:pt x="8528" y="14660"/>
                  </a:lnTo>
                  <a:lnTo>
                    <a:pt x="8889" y="14582"/>
                  </a:lnTo>
                  <a:lnTo>
                    <a:pt x="9275" y="14505"/>
                  </a:lnTo>
                  <a:lnTo>
                    <a:pt x="9636" y="14402"/>
                  </a:lnTo>
                  <a:lnTo>
                    <a:pt x="9997" y="14273"/>
                  </a:lnTo>
                  <a:lnTo>
                    <a:pt x="10357" y="14119"/>
                  </a:lnTo>
                  <a:lnTo>
                    <a:pt x="10538" y="14351"/>
                  </a:lnTo>
                  <a:lnTo>
                    <a:pt x="10770" y="14582"/>
                  </a:lnTo>
                  <a:lnTo>
                    <a:pt x="11027" y="14763"/>
                  </a:lnTo>
                  <a:lnTo>
                    <a:pt x="11285" y="14943"/>
                  </a:lnTo>
                  <a:lnTo>
                    <a:pt x="11568" y="15072"/>
                  </a:lnTo>
                  <a:lnTo>
                    <a:pt x="11877" y="15149"/>
                  </a:lnTo>
                  <a:lnTo>
                    <a:pt x="12212" y="15227"/>
                  </a:lnTo>
                  <a:lnTo>
                    <a:pt x="12547" y="15252"/>
                  </a:lnTo>
                  <a:lnTo>
                    <a:pt x="12805" y="15227"/>
                  </a:lnTo>
                  <a:lnTo>
                    <a:pt x="13088" y="15175"/>
                  </a:lnTo>
                  <a:lnTo>
                    <a:pt x="13346" y="15123"/>
                  </a:lnTo>
                  <a:lnTo>
                    <a:pt x="13578" y="15020"/>
                  </a:lnTo>
                  <a:lnTo>
                    <a:pt x="13810" y="14917"/>
                  </a:lnTo>
                  <a:lnTo>
                    <a:pt x="14042" y="14789"/>
                  </a:lnTo>
                  <a:lnTo>
                    <a:pt x="14248" y="14634"/>
                  </a:lnTo>
                  <a:lnTo>
                    <a:pt x="14428" y="14454"/>
                  </a:lnTo>
                  <a:lnTo>
                    <a:pt x="14608" y="14273"/>
                  </a:lnTo>
                  <a:lnTo>
                    <a:pt x="14763" y="14041"/>
                  </a:lnTo>
                  <a:lnTo>
                    <a:pt x="14892" y="13835"/>
                  </a:lnTo>
                  <a:lnTo>
                    <a:pt x="15021" y="13603"/>
                  </a:lnTo>
                  <a:lnTo>
                    <a:pt x="15098" y="13346"/>
                  </a:lnTo>
                  <a:lnTo>
                    <a:pt x="15175" y="13088"/>
                  </a:lnTo>
                  <a:lnTo>
                    <a:pt x="15201" y="12830"/>
                  </a:lnTo>
                  <a:lnTo>
                    <a:pt x="15227" y="12547"/>
                  </a:lnTo>
                  <a:lnTo>
                    <a:pt x="15201" y="12212"/>
                  </a:lnTo>
                  <a:lnTo>
                    <a:pt x="15149" y="11903"/>
                  </a:lnTo>
                  <a:lnTo>
                    <a:pt x="15046" y="11594"/>
                  </a:lnTo>
                  <a:lnTo>
                    <a:pt x="14918" y="11310"/>
                  </a:lnTo>
                  <a:lnTo>
                    <a:pt x="14763" y="11027"/>
                  </a:lnTo>
                  <a:lnTo>
                    <a:pt x="14557" y="10795"/>
                  </a:lnTo>
                  <a:lnTo>
                    <a:pt x="14351" y="10563"/>
                  </a:lnTo>
                  <a:lnTo>
                    <a:pt x="14093" y="10357"/>
                  </a:lnTo>
                  <a:lnTo>
                    <a:pt x="14248" y="10022"/>
                  </a:lnTo>
                  <a:lnTo>
                    <a:pt x="14377" y="9662"/>
                  </a:lnTo>
                  <a:lnTo>
                    <a:pt x="14480" y="9275"/>
                  </a:lnTo>
                  <a:lnTo>
                    <a:pt x="14583" y="8914"/>
                  </a:lnTo>
                  <a:lnTo>
                    <a:pt x="14634" y="8528"/>
                  </a:lnTo>
                  <a:lnTo>
                    <a:pt x="14686" y="8141"/>
                  </a:lnTo>
                  <a:lnTo>
                    <a:pt x="14712" y="7755"/>
                  </a:lnTo>
                  <a:lnTo>
                    <a:pt x="14737" y="7369"/>
                  </a:lnTo>
                  <a:lnTo>
                    <a:pt x="14712" y="7008"/>
                  </a:lnTo>
                  <a:lnTo>
                    <a:pt x="14686" y="6647"/>
                  </a:lnTo>
                  <a:lnTo>
                    <a:pt x="14660" y="6286"/>
                  </a:lnTo>
                  <a:lnTo>
                    <a:pt x="14583" y="5926"/>
                  </a:lnTo>
                  <a:lnTo>
                    <a:pt x="14505" y="5591"/>
                  </a:lnTo>
                  <a:lnTo>
                    <a:pt x="14428" y="5230"/>
                  </a:lnTo>
                  <a:lnTo>
                    <a:pt x="14299" y="4895"/>
                  </a:lnTo>
                  <a:lnTo>
                    <a:pt x="14170" y="4560"/>
                  </a:lnTo>
                  <a:lnTo>
                    <a:pt x="14042" y="4225"/>
                  </a:lnTo>
                  <a:lnTo>
                    <a:pt x="13861" y="3916"/>
                  </a:lnTo>
                  <a:lnTo>
                    <a:pt x="13681" y="3607"/>
                  </a:lnTo>
                  <a:lnTo>
                    <a:pt x="13501" y="3298"/>
                  </a:lnTo>
                  <a:lnTo>
                    <a:pt x="13294" y="2989"/>
                  </a:lnTo>
                  <a:lnTo>
                    <a:pt x="13063" y="2705"/>
                  </a:lnTo>
                  <a:lnTo>
                    <a:pt x="12831" y="2422"/>
                  </a:lnTo>
                  <a:lnTo>
                    <a:pt x="12573" y="2164"/>
                  </a:lnTo>
                  <a:lnTo>
                    <a:pt x="12315" y="1907"/>
                  </a:lnTo>
                  <a:lnTo>
                    <a:pt x="12032" y="1675"/>
                  </a:lnTo>
                  <a:lnTo>
                    <a:pt x="11749" y="1443"/>
                  </a:lnTo>
                  <a:lnTo>
                    <a:pt x="11439" y="1237"/>
                  </a:lnTo>
                  <a:lnTo>
                    <a:pt x="11156" y="1056"/>
                  </a:lnTo>
                  <a:lnTo>
                    <a:pt x="10821" y="876"/>
                  </a:lnTo>
                  <a:lnTo>
                    <a:pt x="10512" y="721"/>
                  </a:lnTo>
                  <a:lnTo>
                    <a:pt x="10177" y="567"/>
                  </a:lnTo>
                  <a:lnTo>
                    <a:pt x="9842" y="438"/>
                  </a:lnTo>
                  <a:lnTo>
                    <a:pt x="9507" y="335"/>
                  </a:lnTo>
                  <a:lnTo>
                    <a:pt x="9172" y="232"/>
                  </a:lnTo>
                  <a:lnTo>
                    <a:pt x="8812" y="155"/>
                  </a:lnTo>
                  <a:lnTo>
                    <a:pt x="8451" y="77"/>
                  </a:lnTo>
                  <a:lnTo>
                    <a:pt x="8090" y="52"/>
                  </a:lnTo>
                  <a:lnTo>
                    <a:pt x="7729" y="26"/>
                  </a:lnTo>
                  <a:lnTo>
                    <a:pt x="73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9"/>
            <p:cNvSpPr/>
            <p:nvPr/>
          </p:nvSpPr>
          <p:spPr>
            <a:xfrm>
              <a:off x="1233900" y="1092325"/>
              <a:ext cx="65725" cy="85050"/>
            </a:xfrm>
            <a:custGeom>
              <a:avLst/>
              <a:gdLst/>
              <a:ahLst/>
              <a:cxnLst/>
              <a:rect l="l" t="t" r="r" b="b"/>
              <a:pathLst>
                <a:path w="2629" h="3402" extrusionOk="0">
                  <a:moveTo>
                    <a:pt x="1314" y="516"/>
                  </a:moveTo>
                  <a:lnTo>
                    <a:pt x="2061" y="1418"/>
                  </a:lnTo>
                  <a:lnTo>
                    <a:pt x="1933" y="1418"/>
                  </a:lnTo>
                  <a:lnTo>
                    <a:pt x="1778" y="1443"/>
                  </a:lnTo>
                  <a:lnTo>
                    <a:pt x="1675" y="1521"/>
                  </a:lnTo>
                  <a:lnTo>
                    <a:pt x="1598" y="1624"/>
                  </a:lnTo>
                  <a:lnTo>
                    <a:pt x="1572" y="1753"/>
                  </a:lnTo>
                  <a:lnTo>
                    <a:pt x="1572" y="2938"/>
                  </a:lnTo>
                  <a:lnTo>
                    <a:pt x="1546" y="2964"/>
                  </a:lnTo>
                  <a:lnTo>
                    <a:pt x="1057" y="2964"/>
                  </a:lnTo>
                  <a:lnTo>
                    <a:pt x="1031" y="2938"/>
                  </a:lnTo>
                  <a:lnTo>
                    <a:pt x="1031" y="1753"/>
                  </a:lnTo>
                  <a:lnTo>
                    <a:pt x="1005" y="1624"/>
                  </a:lnTo>
                  <a:lnTo>
                    <a:pt x="928" y="1521"/>
                  </a:lnTo>
                  <a:lnTo>
                    <a:pt x="825" y="1443"/>
                  </a:lnTo>
                  <a:lnTo>
                    <a:pt x="696" y="1418"/>
                  </a:lnTo>
                  <a:lnTo>
                    <a:pt x="541" y="1418"/>
                  </a:lnTo>
                  <a:lnTo>
                    <a:pt x="1314" y="516"/>
                  </a:lnTo>
                  <a:close/>
                  <a:moveTo>
                    <a:pt x="1237" y="1"/>
                  </a:moveTo>
                  <a:lnTo>
                    <a:pt x="1160" y="26"/>
                  </a:lnTo>
                  <a:lnTo>
                    <a:pt x="1082" y="78"/>
                  </a:lnTo>
                  <a:lnTo>
                    <a:pt x="1031" y="129"/>
                  </a:lnTo>
                  <a:lnTo>
                    <a:pt x="78" y="1289"/>
                  </a:lnTo>
                  <a:lnTo>
                    <a:pt x="26" y="1366"/>
                  </a:lnTo>
                  <a:lnTo>
                    <a:pt x="0" y="1469"/>
                  </a:lnTo>
                  <a:lnTo>
                    <a:pt x="0" y="1572"/>
                  </a:lnTo>
                  <a:lnTo>
                    <a:pt x="26" y="1650"/>
                  </a:lnTo>
                  <a:lnTo>
                    <a:pt x="78" y="1753"/>
                  </a:lnTo>
                  <a:lnTo>
                    <a:pt x="155" y="1804"/>
                  </a:lnTo>
                  <a:lnTo>
                    <a:pt x="232" y="1856"/>
                  </a:lnTo>
                  <a:lnTo>
                    <a:pt x="593" y="1856"/>
                  </a:lnTo>
                  <a:lnTo>
                    <a:pt x="593" y="2938"/>
                  </a:lnTo>
                  <a:lnTo>
                    <a:pt x="593" y="3041"/>
                  </a:lnTo>
                  <a:lnTo>
                    <a:pt x="619" y="3118"/>
                  </a:lnTo>
                  <a:lnTo>
                    <a:pt x="670" y="3195"/>
                  </a:lnTo>
                  <a:lnTo>
                    <a:pt x="722" y="3273"/>
                  </a:lnTo>
                  <a:lnTo>
                    <a:pt x="799" y="3324"/>
                  </a:lnTo>
                  <a:lnTo>
                    <a:pt x="876" y="3376"/>
                  </a:lnTo>
                  <a:lnTo>
                    <a:pt x="954" y="3402"/>
                  </a:lnTo>
                  <a:lnTo>
                    <a:pt x="1649" y="3402"/>
                  </a:lnTo>
                  <a:lnTo>
                    <a:pt x="1727" y="3376"/>
                  </a:lnTo>
                  <a:lnTo>
                    <a:pt x="1804" y="3324"/>
                  </a:lnTo>
                  <a:lnTo>
                    <a:pt x="1881" y="3273"/>
                  </a:lnTo>
                  <a:lnTo>
                    <a:pt x="1933" y="3195"/>
                  </a:lnTo>
                  <a:lnTo>
                    <a:pt x="1984" y="3118"/>
                  </a:lnTo>
                  <a:lnTo>
                    <a:pt x="2010" y="3041"/>
                  </a:lnTo>
                  <a:lnTo>
                    <a:pt x="2010" y="2938"/>
                  </a:lnTo>
                  <a:lnTo>
                    <a:pt x="2010" y="1856"/>
                  </a:lnTo>
                  <a:lnTo>
                    <a:pt x="2371" y="1856"/>
                  </a:lnTo>
                  <a:lnTo>
                    <a:pt x="2448" y="1804"/>
                  </a:lnTo>
                  <a:lnTo>
                    <a:pt x="2525" y="1753"/>
                  </a:lnTo>
                  <a:lnTo>
                    <a:pt x="2577" y="1650"/>
                  </a:lnTo>
                  <a:lnTo>
                    <a:pt x="2628" y="1572"/>
                  </a:lnTo>
                  <a:lnTo>
                    <a:pt x="2628" y="1469"/>
                  </a:lnTo>
                  <a:lnTo>
                    <a:pt x="2603" y="1366"/>
                  </a:lnTo>
                  <a:lnTo>
                    <a:pt x="2551" y="1289"/>
                  </a:lnTo>
                  <a:lnTo>
                    <a:pt x="1572" y="129"/>
                  </a:lnTo>
                  <a:lnTo>
                    <a:pt x="1520" y="78"/>
                  </a:lnTo>
                  <a:lnTo>
                    <a:pt x="1443" y="26"/>
                  </a:lnTo>
                  <a:lnTo>
                    <a:pt x="13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29"/>
          <p:cNvGrpSpPr/>
          <p:nvPr/>
        </p:nvGrpSpPr>
        <p:grpSpPr>
          <a:xfrm>
            <a:off x="5409984" y="2536607"/>
            <a:ext cx="450491" cy="457171"/>
            <a:chOff x="5240225" y="821175"/>
            <a:chExt cx="380675" cy="381325"/>
          </a:xfrm>
        </p:grpSpPr>
        <p:sp>
          <p:nvSpPr>
            <p:cNvPr id="975" name="Google Shape;975;p29"/>
            <p:cNvSpPr/>
            <p:nvPr/>
          </p:nvSpPr>
          <p:spPr>
            <a:xfrm>
              <a:off x="5240225" y="1006025"/>
              <a:ext cx="36100" cy="11625"/>
            </a:xfrm>
            <a:custGeom>
              <a:avLst/>
              <a:gdLst/>
              <a:ahLst/>
              <a:cxnLst/>
              <a:rect l="l" t="t" r="r" b="b"/>
              <a:pathLst>
                <a:path w="1444" h="465" extrusionOk="0">
                  <a:moveTo>
                    <a:pt x="232" y="0"/>
                  </a:moveTo>
                  <a:lnTo>
                    <a:pt x="155" y="26"/>
                  </a:lnTo>
                  <a:lnTo>
                    <a:pt x="78" y="78"/>
                  </a:lnTo>
                  <a:lnTo>
                    <a:pt x="26" y="155"/>
                  </a:lnTo>
                  <a:lnTo>
                    <a:pt x="0" y="232"/>
                  </a:lnTo>
                  <a:lnTo>
                    <a:pt x="26" y="309"/>
                  </a:lnTo>
                  <a:lnTo>
                    <a:pt x="78" y="387"/>
                  </a:lnTo>
                  <a:lnTo>
                    <a:pt x="155" y="438"/>
                  </a:lnTo>
                  <a:lnTo>
                    <a:pt x="232" y="464"/>
                  </a:lnTo>
                  <a:lnTo>
                    <a:pt x="1211" y="464"/>
                  </a:lnTo>
                  <a:lnTo>
                    <a:pt x="1314" y="438"/>
                  </a:lnTo>
                  <a:lnTo>
                    <a:pt x="1366" y="387"/>
                  </a:lnTo>
                  <a:lnTo>
                    <a:pt x="1417" y="309"/>
                  </a:lnTo>
                  <a:lnTo>
                    <a:pt x="1443" y="232"/>
                  </a:lnTo>
                  <a:lnTo>
                    <a:pt x="1417" y="155"/>
                  </a:lnTo>
                  <a:lnTo>
                    <a:pt x="1366" y="78"/>
                  </a:lnTo>
                  <a:lnTo>
                    <a:pt x="1314" y="26"/>
                  </a:lnTo>
                  <a:lnTo>
                    <a:pt x="1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9"/>
            <p:cNvSpPr/>
            <p:nvPr/>
          </p:nvSpPr>
          <p:spPr>
            <a:xfrm>
              <a:off x="5263400" y="1080100"/>
              <a:ext cx="32875" cy="23200"/>
            </a:xfrm>
            <a:custGeom>
              <a:avLst/>
              <a:gdLst/>
              <a:ahLst/>
              <a:cxnLst/>
              <a:rect l="l" t="t" r="r" b="b"/>
              <a:pathLst>
                <a:path w="1315" h="928" extrusionOk="0">
                  <a:moveTo>
                    <a:pt x="1057" y="0"/>
                  </a:moveTo>
                  <a:lnTo>
                    <a:pt x="980" y="26"/>
                  </a:lnTo>
                  <a:lnTo>
                    <a:pt x="130" y="515"/>
                  </a:lnTo>
                  <a:lnTo>
                    <a:pt x="52" y="593"/>
                  </a:lnTo>
                  <a:lnTo>
                    <a:pt x="27" y="670"/>
                  </a:lnTo>
                  <a:lnTo>
                    <a:pt x="1" y="747"/>
                  </a:lnTo>
                  <a:lnTo>
                    <a:pt x="27" y="825"/>
                  </a:lnTo>
                  <a:lnTo>
                    <a:pt x="78" y="876"/>
                  </a:lnTo>
                  <a:lnTo>
                    <a:pt x="130" y="902"/>
                  </a:lnTo>
                  <a:lnTo>
                    <a:pt x="233" y="928"/>
                  </a:lnTo>
                  <a:lnTo>
                    <a:pt x="284" y="928"/>
                  </a:lnTo>
                  <a:lnTo>
                    <a:pt x="336" y="902"/>
                  </a:lnTo>
                  <a:lnTo>
                    <a:pt x="1186" y="412"/>
                  </a:lnTo>
                  <a:lnTo>
                    <a:pt x="1263" y="361"/>
                  </a:lnTo>
                  <a:lnTo>
                    <a:pt x="1289" y="284"/>
                  </a:lnTo>
                  <a:lnTo>
                    <a:pt x="1315" y="206"/>
                  </a:lnTo>
                  <a:lnTo>
                    <a:pt x="1289" y="103"/>
                  </a:lnTo>
                  <a:lnTo>
                    <a:pt x="1212" y="52"/>
                  </a:lnTo>
                  <a:lnTo>
                    <a:pt x="11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9"/>
            <p:cNvSpPr/>
            <p:nvPr/>
          </p:nvSpPr>
          <p:spPr>
            <a:xfrm>
              <a:off x="5565500" y="1080100"/>
              <a:ext cx="32875" cy="23200"/>
            </a:xfrm>
            <a:custGeom>
              <a:avLst/>
              <a:gdLst/>
              <a:ahLst/>
              <a:cxnLst/>
              <a:rect l="l" t="t" r="r" b="b"/>
              <a:pathLst>
                <a:path w="1315" h="928" extrusionOk="0">
                  <a:moveTo>
                    <a:pt x="181" y="0"/>
                  </a:moveTo>
                  <a:lnTo>
                    <a:pt x="103" y="52"/>
                  </a:lnTo>
                  <a:lnTo>
                    <a:pt x="26" y="103"/>
                  </a:lnTo>
                  <a:lnTo>
                    <a:pt x="0" y="206"/>
                  </a:lnTo>
                  <a:lnTo>
                    <a:pt x="0" y="284"/>
                  </a:lnTo>
                  <a:lnTo>
                    <a:pt x="52" y="361"/>
                  </a:lnTo>
                  <a:lnTo>
                    <a:pt x="103" y="412"/>
                  </a:lnTo>
                  <a:lnTo>
                    <a:pt x="979" y="902"/>
                  </a:lnTo>
                  <a:lnTo>
                    <a:pt x="1031" y="928"/>
                  </a:lnTo>
                  <a:lnTo>
                    <a:pt x="1082" y="928"/>
                  </a:lnTo>
                  <a:lnTo>
                    <a:pt x="1185" y="902"/>
                  </a:lnTo>
                  <a:lnTo>
                    <a:pt x="1237" y="876"/>
                  </a:lnTo>
                  <a:lnTo>
                    <a:pt x="1263" y="825"/>
                  </a:lnTo>
                  <a:lnTo>
                    <a:pt x="1314" y="747"/>
                  </a:lnTo>
                  <a:lnTo>
                    <a:pt x="1288" y="670"/>
                  </a:lnTo>
                  <a:lnTo>
                    <a:pt x="1263" y="593"/>
                  </a:lnTo>
                  <a:lnTo>
                    <a:pt x="1185" y="515"/>
                  </a:lnTo>
                  <a:lnTo>
                    <a:pt x="335" y="26"/>
                  </a:lnTo>
                  <a:lnTo>
                    <a:pt x="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9"/>
            <p:cNvSpPr/>
            <p:nvPr/>
          </p:nvSpPr>
          <p:spPr>
            <a:xfrm>
              <a:off x="5585450" y="1006025"/>
              <a:ext cx="35450" cy="11625"/>
            </a:xfrm>
            <a:custGeom>
              <a:avLst/>
              <a:gdLst/>
              <a:ahLst/>
              <a:cxnLst/>
              <a:rect l="l" t="t" r="r" b="b"/>
              <a:pathLst>
                <a:path w="1418" h="465" extrusionOk="0">
                  <a:moveTo>
                    <a:pt x="233" y="0"/>
                  </a:moveTo>
                  <a:lnTo>
                    <a:pt x="130" y="26"/>
                  </a:lnTo>
                  <a:lnTo>
                    <a:pt x="52" y="78"/>
                  </a:lnTo>
                  <a:lnTo>
                    <a:pt x="27" y="155"/>
                  </a:lnTo>
                  <a:lnTo>
                    <a:pt x="1" y="232"/>
                  </a:lnTo>
                  <a:lnTo>
                    <a:pt x="27" y="309"/>
                  </a:lnTo>
                  <a:lnTo>
                    <a:pt x="52" y="387"/>
                  </a:lnTo>
                  <a:lnTo>
                    <a:pt x="130" y="438"/>
                  </a:lnTo>
                  <a:lnTo>
                    <a:pt x="233" y="464"/>
                  </a:lnTo>
                  <a:lnTo>
                    <a:pt x="1212" y="464"/>
                  </a:lnTo>
                  <a:lnTo>
                    <a:pt x="1289" y="438"/>
                  </a:lnTo>
                  <a:lnTo>
                    <a:pt x="1366" y="387"/>
                  </a:lnTo>
                  <a:lnTo>
                    <a:pt x="1418" y="309"/>
                  </a:lnTo>
                  <a:lnTo>
                    <a:pt x="1418" y="232"/>
                  </a:lnTo>
                  <a:lnTo>
                    <a:pt x="1418" y="155"/>
                  </a:lnTo>
                  <a:lnTo>
                    <a:pt x="1366" y="78"/>
                  </a:lnTo>
                  <a:lnTo>
                    <a:pt x="1289" y="26"/>
                  </a:lnTo>
                  <a:lnTo>
                    <a:pt x="12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9"/>
            <p:cNvSpPr/>
            <p:nvPr/>
          </p:nvSpPr>
          <p:spPr>
            <a:xfrm>
              <a:off x="5565500" y="919700"/>
              <a:ext cx="32875" cy="23875"/>
            </a:xfrm>
            <a:custGeom>
              <a:avLst/>
              <a:gdLst/>
              <a:ahLst/>
              <a:cxnLst/>
              <a:rect l="l" t="t" r="r" b="b"/>
              <a:pathLst>
                <a:path w="1315" h="955" extrusionOk="0">
                  <a:moveTo>
                    <a:pt x="1056" y="1"/>
                  </a:moveTo>
                  <a:lnTo>
                    <a:pt x="979" y="52"/>
                  </a:lnTo>
                  <a:lnTo>
                    <a:pt x="103" y="542"/>
                  </a:lnTo>
                  <a:lnTo>
                    <a:pt x="52" y="593"/>
                  </a:lnTo>
                  <a:lnTo>
                    <a:pt x="0" y="671"/>
                  </a:lnTo>
                  <a:lnTo>
                    <a:pt x="0" y="748"/>
                  </a:lnTo>
                  <a:lnTo>
                    <a:pt x="26" y="851"/>
                  </a:lnTo>
                  <a:lnTo>
                    <a:pt x="77" y="877"/>
                  </a:lnTo>
                  <a:lnTo>
                    <a:pt x="129" y="928"/>
                  </a:lnTo>
                  <a:lnTo>
                    <a:pt x="232" y="954"/>
                  </a:lnTo>
                  <a:lnTo>
                    <a:pt x="284" y="954"/>
                  </a:lnTo>
                  <a:lnTo>
                    <a:pt x="335" y="928"/>
                  </a:lnTo>
                  <a:lnTo>
                    <a:pt x="1185" y="439"/>
                  </a:lnTo>
                  <a:lnTo>
                    <a:pt x="1263" y="362"/>
                  </a:lnTo>
                  <a:lnTo>
                    <a:pt x="1288" y="284"/>
                  </a:lnTo>
                  <a:lnTo>
                    <a:pt x="1314" y="207"/>
                  </a:lnTo>
                  <a:lnTo>
                    <a:pt x="1263" y="130"/>
                  </a:lnTo>
                  <a:lnTo>
                    <a:pt x="1211" y="52"/>
                  </a:lnTo>
                  <a:lnTo>
                    <a:pt x="1134" y="27"/>
                  </a:lnTo>
                  <a:lnTo>
                    <a:pt x="10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9"/>
            <p:cNvSpPr/>
            <p:nvPr/>
          </p:nvSpPr>
          <p:spPr>
            <a:xfrm>
              <a:off x="5263400" y="919700"/>
              <a:ext cx="32875" cy="23875"/>
            </a:xfrm>
            <a:custGeom>
              <a:avLst/>
              <a:gdLst/>
              <a:ahLst/>
              <a:cxnLst/>
              <a:rect l="l" t="t" r="r" b="b"/>
              <a:pathLst>
                <a:path w="1315" h="955" extrusionOk="0">
                  <a:moveTo>
                    <a:pt x="258" y="1"/>
                  </a:moveTo>
                  <a:lnTo>
                    <a:pt x="181" y="27"/>
                  </a:lnTo>
                  <a:lnTo>
                    <a:pt x="104" y="52"/>
                  </a:lnTo>
                  <a:lnTo>
                    <a:pt x="27" y="130"/>
                  </a:lnTo>
                  <a:lnTo>
                    <a:pt x="1" y="207"/>
                  </a:lnTo>
                  <a:lnTo>
                    <a:pt x="27" y="284"/>
                  </a:lnTo>
                  <a:lnTo>
                    <a:pt x="52" y="362"/>
                  </a:lnTo>
                  <a:lnTo>
                    <a:pt x="130" y="439"/>
                  </a:lnTo>
                  <a:lnTo>
                    <a:pt x="980" y="928"/>
                  </a:lnTo>
                  <a:lnTo>
                    <a:pt x="1031" y="954"/>
                  </a:lnTo>
                  <a:lnTo>
                    <a:pt x="1083" y="954"/>
                  </a:lnTo>
                  <a:lnTo>
                    <a:pt x="1186" y="928"/>
                  </a:lnTo>
                  <a:lnTo>
                    <a:pt x="1237" y="877"/>
                  </a:lnTo>
                  <a:lnTo>
                    <a:pt x="1289" y="851"/>
                  </a:lnTo>
                  <a:lnTo>
                    <a:pt x="1315" y="748"/>
                  </a:lnTo>
                  <a:lnTo>
                    <a:pt x="1289" y="671"/>
                  </a:lnTo>
                  <a:lnTo>
                    <a:pt x="1263" y="593"/>
                  </a:lnTo>
                  <a:lnTo>
                    <a:pt x="1186" y="542"/>
                  </a:lnTo>
                  <a:lnTo>
                    <a:pt x="336" y="52"/>
                  </a:lnTo>
                  <a:lnTo>
                    <a:pt x="2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9"/>
            <p:cNvSpPr/>
            <p:nvPr/>
          </p:nvSpPr>
          <p:spPr>
            <a:xfrm>
              <a:off x="5400600" y="1166400"/>
              <a:ext cx="36100" cy="10975"/>
            </a:xfrm>
            <a:custGeom>
              <a:avLst/>
              <a:gdLst/>
              <a:ahLst/>
              <a:cxnLst/>
              <a:rect l="l" t="t" r="r" b="b"/>
              <a:pathLst>
                <a:path w="1444" h="439" extrusionOk="0">
                  <a:moveTo>
                    <a:pt x="232" y="1"/>
                  </a:moveTo>
                  <a:lnTo>
                    <a:pt x="129" y="26"/>
                  </a:lnTo>
                  <a:lnTo>
                    <a:pt x="78" y="52"/>
                  </a:lnTo>
                  <a:lnTo>
                    <a:pt x="26" y="129"/>
                  </a:lnTo>
                  <a:lnTo>
                    <a:pt x="1" y="232"/>
                  </a:lnTo>
                  <a:lnTo>
                    <a:pt x="26" y="310"/>
                  </a:lnTo>
                  <a:lnTo>
                    <a:pt x="78" y="387"/>
                  </a:lnTo>
                  <a:lnTo>
                    <a:pt x="129" y="439"/>
                  </a:lnTo>
                  <a:lnTo>
                    <a:pt x="1289" y="439"/>
                  </a:lnTo>
                  <a:lnTo>
                    <a:pt x="1366" y="387"/>
                  </a:lnTo>
                  <a:lnTo>
                    <a:pt x="1418" y="310"/>
                  </a:lnTo>
                  <a:lnTo>
                    <a:pt x="1443" y="232"/>
                  </a:lnTo>
                  <a:lnTo>
                    <a:pt x="1418" y="129"/>
                  </a:lnTo>
                  <a:lnTo>
                    <a:pt x="1366" y="52"/>
                  </a:lnTo>
                  <a:lnTo>
                    <a:pt x="1289" y="26"/>
                  </a:lnTo>
                  <a:lnTo>
                    <a:pt x="12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9"/>
            <p:cNvSpPr/>
            <p:nvPr/>
          </p:nvSpPr>
          <p:spPr>
            <a:xfrm>
              <a:off x="5381925" y="846275"/>
              <a:ext cx="41900" cy="10975"/>
            </a:xfrm>
            <a:custGeom>
              <a:avLst/>
              <a:gdLst/>
              <a:ahLst/>
              <a:cxnLst/>
              <a:rect l="l" t="t" r="r" b="b"/>
              <a:pathLst>
                <a:path w="1676" h="439" extrusionOk="0">
                  <a:moveTo>
                    <a:pt x="155" y="1"/>
                  </a:moveTo>
                  <a:lnTo>
                    <a:pt x="78" y="52"/>
                  </a:lnTo>
                  <a:lnTo>
                    <a:pt x="26" y="130"/>
                  </a:lnTo>
                  <a:lnTo>
                    <a:pt x="0" y="207"/>
                  </a:lnTo>
                  <a:lnTo>
                    <a:pt x="26" y="310"/>
                  </a:lnTo>
                  <a:lnTo>
                    <a:pt x="78" y="361"/>
                  </a:lnTo>
                  <a:lnTo>
                    <a:pt x="155" y="413"/>
                  </a:lnTo>
                  <a:lnTo>
                    <a:pt x="232" y="439"/>
                  </a:lnTo>
                  <a:lnTo>
                    <a:pt x="1469" y="439"/>
                  </a:lnTo>
                  <a:lnTo>
                    <a:pt x="1546" y="413"/>
                  </a:lnTo>
                  <a:lnTo>
                    <a:pt x="1624" y="361"/>
                  </a:lnTo>
                  <a:lnTo>
                    <a:pt x="1675" y="310"/>
                  </a:lnTo>
                  <a:lnTo>
                    <a:pt x="1675" y="207"/>
                  </a:lnTo>
                  <a:lnTo>
                    <a:pt x="1675" y="130"/>
                  </a:lnTo>
                  <a:lnTo>
                    <a:pt x="1624" y="52"/>
                  </a:lnTo>
                  <a:lnTo>
                    <a:pt x="15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p:cNvSpPr/>
            <p:nvPr/>
          </p:nvSpPr>
          <p:spPr>
            <a:xfrm>
              <a:off x="5437325" y="846275"/>
              <a:ext cx="17400" cy="10975"/>
            </a:xfrm>
            <a:custGeom>
              <a:avLst/>
              <a:gdLst/>
              <a:ahLst/>
              <a:cxnLst/>
              <a:rect l="l" t="t" r="r" b="b"/>
              <a:pathLst>
                <a:path w="696" h="439" extrusionOk="0">
                  <a:moveTo>
                    <a:pt x="155" y="1"/>
                  </a:moveTo>
                  <a:lnTo>
                    <a:pt x="77" y="52"/>
                  </a:lnTo>
                  <a:lnTo>
                    <a:pt x="26" y="130"/>
                  </a:lnTo>
                  <a:lnTo>
                    <a:pt x="0" y="207"/>
                  </a:lnTo>
                  <a:lnTo>
                    <a:pt x="26" y="310"/>
                  </a:lnTo>
                  <a:lnTo>
                    <a:pt x="77" y="361"/>
                  </a:lnTo>
                  <a:lnTo>
                    <a:pt x="155" y="413"/>
                  </a:lnTo>
                  <a:lnTo>
                    <a:pt x="232" y="439"/>
                  </a:lnTo>
                  <a:lnTo>
                    <a:pt x="490" y="439"/>
                  </a:lnTo>
                  <a:lnTo>
                    <a:pt x="567" y="413"/>
                  </a:lnTo>
                  <a:lnTo>
                    <a:pt x="644" y="361"/>
                  </a:lnTo>
                  <a:lnTo>
                    <a:pt x="696" y="310"/>
                  </a:lnTo>
                  <a:lnTo>
                    <a:pt x="696" y="207"/>
                  </a:lnTo>
                  <a:lnTo>
                    <a:pt x="696" y="130"/>
                  </a:lnTo>
                  <a:lnTo>
                    <a:pt x="644" y="52"/>
                  </a:lnTo>
                  <a:lnTo>
                    <a:pt x="5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p:cNvSpPr/>
            <p:nvPr/>
          </p:nvSpPr>
          <p:spPr>
            <a:xfrm>
              <a:off x="5314300" y="821175"/>
              <a:ext cx="233175" cy="381325"/>
            </a:xfrm>
            <a:custGeom>
              <a:avLst/>
              <a:gdLst/>
              <a:ahLst/>
              <a:cxnLst/>
              <a:rect l="l" t="t" r="r" b="b"/>
              <a:pathLst>
                <a:path w="9327" h="15253" extrusionOk="0">
                  <a:moveTo>
                    <a:pt x="7266" y="464"/>
                  </a:moveTo>
                  <a:lnTo>
                    <a:pt x="7420" y="515"/>
                  </a:lnTo>
                  <a:lnTo>
                    <a:pt x="7549" y="593"/>
                  </a:lnTo>
                  <a:lnTo>
                    <a:pt x="7652" y="670"/>
                  </a:lnTo>
                  <a:lnTo>
                    <a:pt x="7755" y="799"/>
                  </a:lnTo>
                  <a:lnTo>
                    <a:pt x="7832" y="928"/>
                  </a:lnTo>
                  <a:lnTo>
                    <a:pt x="7884" y="1056"/>
                  </a:lnTo>
                  <a:lnTo>
                    <a:pt x="7884" y="1211"/>
                  </a:lnTo>
                  <a:lnTo>
                    <a:pt x="7884" y="1494"/>
                  </a:lnTo>
                  <a:lnTo>
                    <a:pt x="6673" y="1494"/>
                  </a:lnTo>
                  <a:lnTo>
                    <a:pt x="6467" y="1520"/>
                  </a:lnTo>
                  <a:lnTo>
                    <a:pt x="6312" y="1597"/>
                  </a:lnTo>
                  <a:lnTo>
                    <a:pt x="6158" y="1700"/>
                  </a:lnTo>
                  <a:lnTo>
                    <a:pt x="6055" y="1855"/>
                  </a:lnTo>
                  <a:lnTo>
                    <a:pt x="6029" y="1907"/>
                  </a:lnTo>
                  <a:lnTo>
                    <a:pt x="5977" y="1958"/>
                  </a:lnTo>
                  <a:lnTo>
                    <a:pt x="5926" y="1984"/>
                  </a:lnTo>
                  <a:lnTo>
                    <a:pt x="2422" y="1984"/>
                  </a:lnTo>
                  <a:lnTo>
                    <a:pt x="2345" y="1958"/>
                  </a:lnTo>
                  <a:lnTo>
                    <a:pt x="2319" y="1907"/>
                  </a:lnTo>
                  <a:lnTo>
                    <a:pt x="2267" y="1855"/>
                  </a:lnTo>
                  <a:lnTo>
                    <a:pt x="2164" y="1700"/>
                  </a:lnTo>
                  <a:lnTo>
                    <a:pt x="2036" y="1597"/>
                  </a:lnTo>
                  <a:lnTo>
                    <a:pt x="1855" y="1520"/>
                  </a:lnTo>
                  <a:lnTo>
                    <a:pt x="1675" y="1494"/>
                  </a:lnTo>
                  <a:lnTo>
                    <a:pt x="438" y="1494"/>
                  </a:lnTo>
                  <a:lnTo>
                    <a:pt x="438" y="1211"/>
                  </a:lnTo>
                  <a:lnTo>
                    <a:pt x="464" y="1056"/>
                  </a:lnTo>
                  <a:lnTo>
                    <a:pt x="515" y="928"/>
                  </a:lnTo>
                  <a:lnTo>
                    <a:pt x="567" y="799"/>
                  </a:lnTo>
                  <a:lnTo>
                    <a:pt x="670" y="670"/>
                  </a:lnTo>
                  <a:lnTo>
                    <a:pt x="773" y="593"/>
                  </a:lnTo>
                  <a:lnTo>
                    <a:pt x="928" y="515"/>
                  </a:lnTo>
                  <a:lnTo>
                    <a:pt x="1056" y="464"/>
                  </a:lnTo>
                  <a:close/>
                  <a:moveTo>
                    <a:pt x="5411" y="4406"/>
                  </a:moveTo>
                  <a:lnTo>
                    <a:pt x="5411" y="4947"/>
                  </a:lnTo>
                  <a:lnTo>
                    <a:pt x="5204" y="4972"/>
                  </a:lnTo>
                  <a:lnTo>
                    <a:pt x="4998" y="5024"/>
                  </a:lnTo>
                  <a:lnTo>
                    <a:pt x="4792" y="5076"/>
                  </a:lnTo>
                  <a:lnTo>
                    <a:pt x="4612" y="5153"/>
                  </a:lnTo>
                  <a:lnTo>
                    <a:pt x="4432" y="5230"/>
                  </a:lnTo>
                  <a:lnTo>
                    <a:pt x="4251" y="5333"/>
                  </a:lnTo>
                  <a:lnTo>
                    <a:pt x="4071" y="5436"/>
                  </a:lnTo>
                  <a:lnTo>
                    <a:pt x="3916" y="5565"/>
                  </a:lnTo>
                  <a:lnTo>
                    <a:pt x="3530" y="5204"/>
                  </a:lnTo>
                  <a:lnTo>
                    <a:pt x="3736" y="5024"/>
                  </a:lnTo>
                  <a:lnTo>
                    <a:pt x="3942" y="4895"/>
                  </a:lnTo>
                  <a:lnTo>
                    <a:pt x="4174" y="4766"/>
                  </a:lnTo>
                  <a:lnTo>
                    <a:pt x="4406" y="4638"/>
                  </a:lnTo>
                  <a:lnTo>
                    <a:pt x="4638" y="4560"/>
                  </a:lnTo>
                  <a:lnTo>
                    <a:pt x="4895" y="4483"/>
                  </a:lnTo>
                  <a:lnTo>
                    <a:pt x="5153" y="4431"/>
                  </a:lnTo>
                  <a:lnTo>
                    <a:pt x="5411" y="4406"/>
                  </a:lnTo>
                  <a:close/>
                  <a:moveTo>
                    <a:pt x="5874" y="4406"/>
                  </a:moveTo>
                  <a:lnTo>
                    <a:pt x="6132" y="4431"/>
                  </a:lnTo>
                  <a:lnTo>
                    <a:pt x="6390" y="4483"/>
                  </a:lnTo>
                  <a:lnTo>
                    <a:pt x="6647" y="4560"/>
                  </a:lnTo>
                  <a:lnTo>
                    <a:pt x="6905" y="4638"/>
                  </a:lnTo>
                  <a:lnTo>
                    <a:pt x="7137" y="4766"/>
                  </a:lnTo>
                  <a:lnTo>
                    <a:pt x="7343" y="4895"/>
                  </a:lnTo>
                  <a:lnTo>
                    <a:pt x="7575" y="5024"/>
                  </a:lnTo>
                  <a:lnTo>
                    <a:pt x="7755" y="5204"/>
                  </a:lnTo>
                  <a:lnTo>
                    <a:pt x="7369" y="5565"/>
                  </a:lnTo>
                  <a:lnTo>
                    <a:pt x="7214" y="5436"/>
                  </a:lnTo>
                  <a:lnTo>
                    <a:pt x="7060" y="5333"/>
                  </a:lnTo>
                  <a:lnTo>
                    <a:pt x="6879" y="5230"/>
                  </a:lnTo>
                  <a:lnTo>
                    <a:pt x="6673" y="5153"/>
                  </a:lnTo>
                  <a:lnTo>
                    <a:pt x="6493" y="5076"/>
                  </a:lnTo>
                  <a:lnTo>
                    <a:pt x="6287" y="5024"/>
                  </a:lnTo>
                  <a:lnTo>
                    <a:pt x="6080" y="4972"/>
                  </a:lnTo>
                  <a:lnTo>
                    <a:pt x="5874" y="4947"/>
                  </a:lnTo>
                  <a:lnTo>
                    <a:pt x="5874" y="4406"/>
                  </a:lnTo>
                  <a:close/>
                  <a:moveTo>
                    <a:pt x="3221" y="5514"/>
                  </a:moveTo>
                  <a:lnTo>
                    <a:pt x="3607" y="5900"/>
                  </a:lnTo>
                  <a:lnTo>
                    <a:pt x="3478" y="6055"/>
                  </a:lnTo>
                  <a:lnTo>
                    <a:pt x="3349" y="6209"/>
                  </a:lnTo>
                  <a:lnTo>
                    <a:pt x="3246" y="6389"/>
                  </a:lnTo>
                  <a:lnTo>
                    <a:pt x="3169" y="6596"/>
                  </a:lnTo>
                  <a:lnTo>
                    <a:pt x="3092" y="6776"/>
                  </a:lnTo>
                  <a:lnTo>
                    <a:pt x="3040" y="6982"/>
                  </a:lnTo>
                  <a:lnTo>
                    <a:pt x="2989" y="7188"/>
                  </a:lnTo>
                  <a:lnTo>
                    <a:pt x="2963" y="7394"/>
                  </a:lnTo>
                  <a:lnTo>
                    <a:pt x="2422" y="7394"/>
                  </a:lnTo>
                  <a:lnTo>
                    <a:pt x="2448" y="7137"/>
                  </a:lnTo>
                  <a:lnTo>
                    <a:pt x="2499" y="6879"/>
                  </a:lnTo>
                  <a:lnTo>
                    <a:pt x="2577" y="6621"/>
                  </a:lnTo>
                  <a:lnTo>
                    <a:pt x="2680" y="6389"/>
                  </a:lnTo>
                  <a:lnTo>
                    <a:pt x="2783" y="6132"/>
                  </a:lnTo>
                  <a:lnTo>
                    <a:pt x="2911" y="5926"/>
                  </a:lnTo>
                  <a:lnTo>
                    <a:pt x="3066" y="5720"/>
                  </a:lnTo>
                  <a:lnTo>
                    <a:pt x="3221" y="5514"/>
                  </a:lnTo>
                  <a:close/>
                  <a:moveTo>
                    <a:pt x="8090" y="5514"/>
                  </a:moveTo>
                  <a:lnTo>
                    <a:pt x="8245" y="5720"/>
                  </a:lnTo>
                  <a:lnTo>
                    <a:pt x="8373" y="5926"/>
                  </a:lnTo>
                  <a:lnTo>
                    <a:pt x="8502" y="6132"/>
                  </a:lnTo>
                  <a:lnTo>
                    <a:pt x="8631" y="6389"/>
                  </a:lnTo>
                  <a:lnTo>
                    <a:pt x="8708" y="6621"/>
                  </a:lnTo>
                  <a:lnTo>
                    <a:pt x="8786" y="6879"/>
                  </a:lnTo>
                  <a:lnTo>
                    <a:pt x="8837" y="7137"/>
                  </a:lnTo>
                  <a:lnTo>
                    <a:pt x="8863" y="7394"/>
                  </a:lnTo>
                  <a:lnTo>
                    <a:pt x="8322" y="7394"/>
                  </a:lnTo>
                  <a:lnTo>
                    <a:pt x="8296" y="7188"/>
                  </a:lnTo>
                  <a:lnTo>
                    <a:pt x="8245" y="6982"/>
                  </a:lnTo>
                  <a:lnTo>
                    <a:pt x="8193" y="6776"/>
                  </a:lnTo>
                  <a:lnTo>
                    <a:pt x="8116" y="6596"/>
                  </a:lnTo>
                  <a:lnTo>
                    <a:pt x="8039" y="6389"/>
                  </a:lnTo>
                  <a:lnTo>
                    <a:pt x="7935" y="6209"/>
                  </a:lnTo>
                  <a:lnTo>
                    <a:pt x="7832" y="6055"/>
                  </a:lnTo>
                  <a:lnTo>
                    <a:pt x="7704" y="5900"/>
                  </a:lnTo>
                  <a:lnTo>
                    <a:pt x="8090" y="5514"/>
                  </a:lnTo>
                  <a:close/>
                  <a:moveTo>
                    <a:pt x="2963" y="7858"/>
                  </a:moveTo>
                  <a:lnTo>
                    <a:pt x="2989" y="8064"/>
                  </a:lnTo>
                  <a:lnTo>
                    <a:pt x="3040" y="8270"/>
                  </a:lnTo>
                  <a:lnTo>
                    <a:pt x="3092" y="8476"/>
                  </a:lnTo>
                  <a:lnTo>
                    <a:pt x="3169" y="8657"/>
                  </a:lnTo>
                  <a:lnTo>
                    <a:pt x="3246" y="8863"/>
                  </a:lnTo>
                  <a:lnTo>
                    <a:pt x="3349" y="9017"/>
                  </a:lnTo>
                  <a:lnTo>
                    <a:pt x="3478" y="9198"/>
                  </a:lnTo>
                  <a:lnTo>
                    <a:pt x="3607" y="9352"/>
                  </a:lnTo>
                  <a:lnTo>
                    <a:pt x="3221" y="9739"/>
                  </a:lnTo>
                  <a:lnTo>
                    <a:pt x="3066" y="9533"/>
                  </a:lnTo>
                  <a:lnTo>
                    <a:pt x="2911" y="9327"/>
                  </a:lnTo>
                  <a:lnTo>
                    <a:pt x="2783" y="9095"/>
                  </a:lnTo>
                  <a:lnTo>
                    <a:pt x="2680" y="8863"/>
                  </a:lnTo>
                  <a:lnTo>
                    <a:pt x="2577" y="8631"/>
                  </a:lnTo>
                  <a:lnTo>
                    <a:pt x="2499" y="8373"/>
                  </a:lnTo>
                  <a:lnTo>
                    <a:pt x="2448" y="8116"/>
                  </a:lnTo>
                  <a:lnTo>
                    <a:pt x="2422" y="7858"/>
                  </a:lnTo>
                  <a:close/>
                  <a:moveTo>
                    <a:pt x="8863" y="7858"/>
                  </a:moveTo>
                  <a:lnTo>
                    <a:pt x="8837" y="8116"/>
                  </a:lnTo>
                  <a:lnTo>
                    <a:pt x="8786" y="8373"/>
                  </a:lnTo>
                  <a:lnTo>
                    <a:pt x="8708" y="8631"/>
                  </a:lnTo>
                  <a:lnTo>
                    <a:pt x="8631" y="8863"/>
                  </a:lnTo>
                  <a:lnTo>
                    <a:pt x="8502" y="9095"/>
                  </a:lnTo>
                  <a:lnTo>
                    <a:pt x="8373" y="9327"/>
                  </a:lnTo>
                  <a:lnTo>
                    <a:pt x="8245" y="9533"/>
                  </a:lnTo>
                  <a:lnTo>
                    <a:pt x="8090" y="9739"/>
                  </a:lnTo>
                  <a:lnTo>
                    <a:pt x="7704" y="9352"/>
                  </a:lnTo>
                  <a:lnTo>
                    <a:pt x="7832" y="9198"/>
                  </a:lnTo>
                  <a:lnTo>
                    <a:pt x="7935" y="9017"/>
                  </a:lnTo>
                  <a:lnTo>
                    <a:pt x="8039" y="8863"/>
                  </a:lnTo>
                  <a:lnTo>
                    <a:pt x="8116" y="8657"/>
                  </a:lnTo>
                  <a:lnTo>
                    <a:pt x="8193" y="8476"/>
                  </a:lnTo>
                  <a:lnTo>
                    <a:pt x="8245" y="8270"/>
                  </a:lnTo>
                  <a:lnTo>
                    <a:pt x="8296" y="8064"/>
                  </a:lnTo>
                  <a:lnTo>
                    <a:pt x="8322" y="7858"/>
                  </a:lnTo>
                  <a:close/>
                  <a:moveTo>
                    <a:pt x="5874" y="5385"/>
                  </a:moveTo>
                  <a:lnTo>
                    <a:pt x="6106" y="5436"/>
                  </a:lnTo>
                  <a:lnTo>
                    <a:pt x="6312" y="5488"/>
                  </a:lnTo>
                  <a:lnTo>
                    <a:pt x="6518" y="5565"/>
                  </a:lnTo>
                  <a:lnTo>
                    <a:pt x="6725" y="5642"/>
                  </a:lnTo>
                  <a:lnTo>
                    <a:pt x="6905" y="5771"/>
                  </a:lnTo>
                  <a:lnTo>
                    <a:pt x="7060" y="5900"/>
                  </a:lnTo>
                  <a:lnTo>
                    <a:pt x="7240" y="6029"/>
                  </a:lnTo>
                  <a:lnTo>
                    <a:pt x="7369" y="6209"/>
                  </a:lnTo>
                  <a:lnTo>
                    <a:pt x="7498" y="6364"/>
                  </a:lnTo>
                  <a:lnTo>
                    <a:pt x="7626" y="6570"/>
                  </a:lnTo>
                  <a:lnTo>
                    <a:pt x="7704" y="6750"/>
                  </a:lnTo>
                  <a:lnTo>
                    <a:pt x="7781" y="6956"/>
                  </a:lnTo>
                  <a:lnTo>
                    <a:pt x="7832" y="7162"/>
                  </a:lnTo>
                  <a:lnTo>
                    <a:pt x="7884" y="7394"/>
                  </a:lnTo>
                  <a:lnTo>
                    <a:pt x="7884" y="7626"/>
                  </a:lnTo>
                  <a:lnTo>
                    <a:pt x="7884" y="7858"/>
                  </a:lnTo>
                  <a:lnTo>
                    <a:pt x="7832" y="8064"/>
                  </a:lnTo>
                  <a:lnTo>
                    <a:pt x="7781" y="8296"/>
                  </a:lnTo>
                  <a:lnTo>
                    <a:pt x="7704" y="8502"/>
                  </a:lnTo>
                  <a:lnTo>
                    <a:pt x="7626" y="8682"/>
                  </a:lnTo>
                  <a:lnTo>
                    <a:pt x="7498" y="8889"/>
                  </a:lnTo>
                  <a:lnTo>
                    <a:pt x="7369" y="9043"/>
                  </a:lnTo>
                  <a:lnTo>
                    <a:pt x="7240" y="9198"/>
                  </a:lnTo>
                  <a:lnTo>
                    <a:pt x="7060" y="9352"/>
                  </a:lnTo>
                  <a:lnTo>
                    <a:pt x="6905" y="9481"/>
                  </a:lnTo>
                  <a:lnTo>
                    <a:pt x="6725" y="9584"/>
                  </a:lnTo>
                  <a:lnTo>
                    <a:pt x="6518" y="9687"/>
                  </a:lnTo>
                  <a:lnTo>
                    <a:pt x="6312" y="9765"/>
                  </a:lnTo>
                  <a:lnTo>
                    <a:pt x="6106" y="9816"/>
                  </a:lnTo>
                  <a:lnTo>
                    <a:pt x="5874" y="9842"/>
                  </a:lnTo>
                  <a:lnTo>
                    <a:pt x="5642" y="9868"/>
                  </a:lnTo>
                  <a:lnTo>
                    <a:pt x="5411" y="9842"/>
                  </a:lnTo>
                  <a:lnTo>
                    <a:pt x="5204" y="9816"/>
                  </a:lnTo>
                  <a:lnTo>
                    <a:pt x="4973" y="9765"/>
                  </a:lnTo>
                  <a:lnTo>
                    <a:pt x="4767" y="9687"/>
                  </a:lnTo>
                  <a:lnTo>
                    <a:pt x="4586" y="9584"/>
                  </a:lnTo>
                  <a:lnTo>
                    <a:pt x="4406" y="9481"/>
                  </a:lnTo>
                  <a:lnTo>
                    <a:pt x="4225" y="9352"/>
                  </a:lnTo>
                  <a:lnTo>
                    <a:pt x="4071" y="9198"/>
                  </a:lnTo>
                  <a:lnTo>
                    <a:pt x="3916" y="9043"/>
                  </a:lnTo>
                  <a:lnTo>
                    <a:pt x="3787" y="8889"/>
                  </a:lnTo>
                  <a:lnTo>
                    <a:pt x="3684" y="8682"/>
                  </a:lnTo>
                  <a:lnTo>
                    <a:pt x="3581" y="8502"/>
                  </a:lnTo>
                  <a:lnTo>
                    <a:pt x="3504" y="8296"/>
                  </a:lnTo>
                  <a:lnTo>
                    <a:pt x="3453" y="8064"/>
                  </a:lnTo>
                  <a:lnTo>
                    <a:pt x="3427" y="7858"/>
                  </a:lnTo>
                  <a:lnTo>
                    <a:pt x="3401" y="7626"/>
                  </a:lnTo>
                  <a:lnTo>
                    <a:pt x="3427" y="7394"/>
                  </a:lnTo>
                  <a:lnTo>
                    <a:pt x="3453" y="7162"/>
                  </a:lnTo>
                  <a:lnTo>
                    <a:pt x="3504" y="6956"/>
                  </a:lnTo>
                  <a:lnTo>
                    <a:pt x="3581" y="6750"/>
                  </a:lnTo>
                  <a:lnTo>
                    <a:pt x="3684" y="6570"/>
                  </a:lnTo>
                  <a:lnTo>
                    <a:pt x="3787" y="6364"/>
                  </a:lnTo>
                  <a:lnTo>
                    <a:pt x="3916" y="6209"/>
                  </a:lnTo>
                  <a:lnTo>
                    <a:pt x="4071" y="6029"/>
                  </a:lnTo>
                  <a:lnTo>
                    <a:pt x="4225" y="5900"/>
                  </a:lnTo>
                  <a:lnTo>
                    <a:pt x="4406" y="5771"/>
                  </a:lnTo>
                  <a:lnTo>
                    <a:pt x="4586" y="5642"/>
                  </a:lnTo>
                  <a:lnTo>
                    <a:pt x="4767" y="5565"/>
                  </a:lnTo>
                  <a:lnTo>
                    <a:pt x="4973" y="5488"/>
                  </a:lnTo>
                  <a:lnTo>
                    <a:pt x="5204" y="5436"/>
                  </a:lnTo>
                  <a:lnTo>
                    <a:pt x="5411" y="5385"/>
                  </a:lnTo>
                  <a:close/>
                  <a:moveTo>
                    <a:pt x="3916" y="9687"/>
                  </a:moveTo>
                  <a:lnTo>
                    <a:pt x="4071" y="9790"/>
                  </a:lnTo>
                  <a:lnTo>
                    <a:pt x="4251" y="9919"/>
                  </a:lnTo>
                  <a:lnTo>
                    <a:pt x="4432" y="10022"/>
                  </a:lnTo>
                  <a:lnTo>
                    <a:pt x="4612" y="10100"/>
                  </a:lnTo>
                  <a:lnTo>
                    <a:pt x="4792" y="10177"/>
                  </a:lnTo>
                  <a:lnTo>
                    <a:pt x="4998" y="10228"/>
                  </a:lnTo>
                  <a:lnTo>
                    <a:pt x="5204" y="10280"/>
                  </a:lnTo>
                  <a:lnTo>
                    <a:pt x="5411" y="10306"/>
                  </a:lnTo>
                  <a:lnTo>
                    <a:pt x="5411" y="10847"/>
                  </a:lnTo>
                  <a:lnTo>
                    <a:pt x="5153" y="10821"/>
                  </a:lnTo>
                  <a:lnTo>
                    <a:pt x="4895" y="10769"/>
                  </a:lnTo>
                  <a:lnTo>
                    <a:pt x="4638" y="10692"/>
                  </a:lnTo>
                  <a:lnTo>
                    <a:pt x="4406" y="10589"/>
                  </a:lnTo>
                  <a:lnTo>
                    <a:pt x="4174" y="10486"/>
                  </a:lnTo>
                  <a:lnTo>
                    <a:pt x="3942" y="10357"/>
                  </a:lnTo>
                  <a:lnTo>
                    <a:pt x="3736" y="10228"/>
                  </a:lnTo>
                  <a:lnTo>
                    <a:pt x="3530" y="10048"/>
                  </a:lnTo>
                  <a:lnTo>
                    <a:pt x="3916" y="9687"/>
                  </a:lnTo>
                  <a:close/>
                  <a:moveTo>
                    <a:pt x="7369" y="9687"/>
                  </a:moveTo>
                  <a:lnTo>
                    <a:pt x="7755" y="10048"/>
                  </a:lnTo>
                  <a:lnTo>
                    <a:pt x="7575" y="10228"/>
                  </a:lnTo>
                  <a:lnTo>
                    <a:pt x="7343" y="10357"/>
                  </a:lnTo>
                  <a:lnTo>
                    <a:pt x="7137" y="10486"/>
                  </a:lnTo>
                  <a:lnTo>
                    <a:pt x="6905" y="10589"/>
                  </a:lnTo>
                  <a:lnTo>
                    <a:pt x="6647" y="10692"/>
                  </a:lnTo>
                  <a:lnTo>
                    <a:pt x="6390" y="10769"/>
                  </a:lnTo>
                  <a:lnTo>
                    <a:pt x="6132" y="10821"/>
                  </a:lnTo>
                  <a:lnTo>
                    <a:pt x="5874" y="10847"/>
                  </a:lnTo>
                  <a:lnTo>
                    <a:pt x="5874" y="10306"/>
                  </a:lnTo>
                  <a:lnTo>
                    <a:pt x="6080" y="10280"/>
                  </a:lnTo>
                  <a:lnTo>
                    <a:pt x="6287" y="10228"/>
                  </a:lnTo>
                  <a:lnTo>
                    <a:pt x="6493" y="10177"/>
                  </a:lnTo>
                  <a:lnTo>
                    <a:pt x="6673" y="10100"/>
                  </a:lnTo>
                  <a:lnTo>
                    <a:pt x="6879" y="10022"/>
                  </a:lnTo>
                  <a:lnTo>
                    <a:pt x="7060" y="9919"/>
                  </a:lnTo>
                  <a:lnTo>
                    <a:pt x="7214" y="9790"/>
                  </a:lnTo>
                  <a:lnTo>
                    <a:pt x="7369" y="9687"/>
                  </a:lnTo>
                  <a:close/>
                  <a:moveTo>
                    <a:pt x="1211" y="0"/>
                  </a:moveTo>
                  <a:lnTo>
                    <a:pt x="979" y="26"/>
                  </a:lnTo>
                  <a:lnTo>
                    <a:pt x="747" y="103"/>
                  </a:lnTo>
                  <a:lnTo>
                    <a:pt x="541" y="206"/>
                  </a:lnTo>
                  <a:lnTo>
                    <a:pt x="361" y="361"/>
                  </a:lnTo>
                  <a:lnTo>
                    <a:pt x="206" y="541"/>
                  </a:lnTo>
                  <a:lnTo>
                    <a:pt x="103" y="747"/>
                  </a:lnTo>
                  <a:lnTo>
                    <a:pt x="26" y="979"/>
                  </a:lnTo>
                  <a:lnTo>
                    <a:pt x="0" y="1211"/>
                  </a:lnTo>
                  <a:lnTo>
                    <a:pt x="0" y="2731"/>
                  </a:lnTo>
                  <a:lnTo>
                    <a:pt x="26" y="2834"/>
                  </a:lnTo>
                  <a:lnTo>
                    <a:pt x="77" y="2911"/>
                  </a:lnTo>
                  <a:lnTo>
                    <a:pt x="129" y="2937"/>
                  </a:lnTo>
                  <a:lnTo>
                    <a:pt x="232" y="2963"/>
                  </a:lnTo>
                  <a:lnTo>
                    <a:pt x="309" y="2937"/>
                  </a:lnTo>
                  <a:lnTo>
                    <a:pt x="387" y="2911"/>
                  </a:lnTo>
                  <a:lnTo>
                    <a:pt x="438" y="2834"/>
                  </a:lnTo>
                  <a:lnTo>
                    <a:pt x="438" y="2731"/>
                  </a:lnTo>
                  <a:lnTo>
                    <a:pt x="438" y="1932"/>
                  </a:lnTo>
                  <a:lnTo>
                    <a:pt x="1726" y="1932"/>
                  </a:lnTo>
                  <a:lnTo>
                    <a:pt x="1804" y="1958"/>
                  </a:lnTo>
                  <a:lnTo>
                    <a:pt x="1829" y="2010"/>
                  </a:lnTo>
                  <a:lnTo>
                    <a:pt x="1881" y="2061"/>
                  </a:lnTo>
                  <a:lnTo>
                    <a:pt x="1984" y="2216"/>
                  </a:lnTo>
                  <a:lnTo>
                    <a:pt x="2113" y="2319"/>
                  </a:lnTo>
                  <a:lnTo>
                    <a:pt x="2293" y="2396"/>
                  </a:lnTo>
                  <a:lnTo>
                    <a:pt x="2473" y="2422"/>
                  </a:lnTo>
                  <a:lnTo>
                    <a:pt x="5874" y="2422"/>
                  </a:lnTo>
                  <a:lnTo>
                    <a:pt x="6055" y="2396"/>
                  </a:lnTo>
                  <a:lnTo>
                    <a:pt x="6209" y="2319"/>
                  </a:lnTo>
                  <a:lnTo>
                    <a:pt x="6364" y="2216"/>
                  </a:lnTo>
                  <a:lnTo>
                    <a:pt x="6467" y="2061"/>
                  </a:lnTo>
                  <a:lnTo>
                    <a:pt x="6493" y="2010"/>
                  </a:lnTo>
                  <a:lnTo>
                    <a:pt x="6544" y="1958"/>
                  </a:lnTo>
                  <a:lnTo>
                    <a:pt x="6596" y="1932"/>
                  </a:lnTo>
                  <a:lnTo>
                    <a:pt x="7884" y="1932"/>
                  </a:lnTo>
                  <a:lnTo>
                    <a:pt x="7884" y="4715"/>
                  </a:lnTo>
                  <a:lnTo>
                    <a:pt x="7652" y="4534"/>
                  </a:lnTo>
                  <a:lnTo>
                    <a:pt x="7394" y="4406"/>
                  </a:lnTo>
                  <a:lnTo>
                    <a:pt x="7137" y="4277"/>
                  </a:lnTo>
                  <a:lnTo>
                    <a:pt x="6853" y="4148"/>
                  </a:lnTo>
                  <a:lnTo>
                    <a:pt x="6570" y="4071"/>
                  </a:lnTo>
                  <a:lnTo>
                    <a:pt x="6261" y="3993"/>
                  </a:lnTo>
                  <a:lnTo>
                    <a:pt x="5952" y="3968"/>
                  </a:lnTo>
                  <a:lnTo>
                    <a:pt x="5642" y="3942"/>
                  </a:lnTo>
                  <a:lnTo>
                    <a:pt x="5282" y="3968"/>
                  </a:lnTo>
                  <a:lnTo>
                    <a:pt x="4895" y="4019"/>
                  </a:lnTo>
                  <a:lnTo>
                    <a:pt x="4560" y="4122"/>
                  </a:lnTo>
                  <a:lnTo>
                    <a:pt x="4225" y="4251"/>
                  </a:lnTo>
                  <a:lnTo>
                    <a:pt x="3891" y="4406"/>
                  </a:lnTo>
                  <a:lnTo>
                    <a:pt x="3607" y="4586"/>
                  </a:lnTo>
                  <a:lnTo>
                    <a:pt x="3324" y="4792"/>
                  </a:lnTo>
                  <a:lnTo>
                    <a:pt x="3040" y="5024"/>
                  </a:lnTo>
                  <a:lnTo>
                    <a:pt x="2808" y="5282"/>
                  </a:lnTo>
                  <a:lnTo>
                    <a:pt x="2602" y="5565"/>
                  </a:lnTo>
                  <a:lnTo>
                    <a:pt x="2422" y="5874"/>
                  </a:lnTo>
                  <a:lnTo>
                    <a:pt x="2267" y="6209"/>
                  </a:lnTo>
                  <a:lnTo>
                    <a:pt x="2139" y="6544"/>
                  </a:lnTo>
                  <a:lnTo>
                    <a:pt x="2061" y="6879"/>
                  </a:lnTo>
                  <a:lnTo>
                    <a:pt x="1984" y="7240"/>
                  </a:lnTo>
                  <a:lnTo>
                    <a:pt x="1984" y="7626"/>
                  </a:lnTo>
                  <a:lnTo>
                    <a:pt x="1984" y="8013"/>
                  </a:lnTo>
                  <a:lnTo>
                    <a:pt x="2061" y="8373"/>
                  </a:lnTo>
                  <a:lnTo>
                    <a:pt x="2139" y="8708"/>
                  </a:lnTo>
                  <a:lnTo>
                    <a:pt x="2267" y="9043"/>
                  </a:lnTo>
                  <a:lnTo>
                    <a:pt x="2422" y="9378"/>
                  </a:lnTo>
                  <a:lnTo>
                    <a:pt x="2602" y="9687"/>
                  </a:lnTo>
                  <a:lnTo>
                    <a:pt x="2808" y="9971"/>
                  </a:lnTo>
                  <a:lnTo>
                    <a:pt x="3040" y="10228"/>
                  </a:lnTo>
                  <a:lnTo>
                    <a:pt x="3324" y="10460"/>
                  </a:lnTo>
                  <a:lnTo>
                    <a:pt x="3607" y="10666"/>
                  </a:lnTo>
                  <a:lnTo>
                    <a:pt x="3891" y="10847"/>
                  </a:lnTo>
                  <a:lnTo>
                    <a:pt x="4225" y="11001"/>
                  </a:lnTo>
                  <a:lnTo>
                    <a:pt x="4560" y="11130"/>
                  </a:lnTo>
                  <a:lnTo>
                    <a:pt x="4895" y="11233"/>
                  </a:lnTo>
                  <a:lnTo>
                    <a:pt x="5282" y="11285"/>
                  </a:lnTo>
                  <a:lnTo>
                    <a:pt x="5952" y="11285"/>
                  </a:lnTo>
                  <a:lnTo>
                    <a:pt x="6261" y="11233"/>
                  </a:lnTo>
                  <a:lnTo>
                    <a:pt x="6570" y="11182"/>
                  </a:lnTo>
                  <a:lnTo>
                    <a:pt x="6853" y="11104"/>
                  </a:lnTo>
                  <a:lnTo>
                    <a:pt x="7137" y="10975"/>
                  </a:lnTo>
                  <a:lnTo>
                    <a:pt x="7394" y="10847"/>
                  </a:lnTo>
                  <a:lnTo>
                    <a:pt x="7652" y="10692"/>
                  </a:lnTo>
                  <a:lnTo>
                    <a:pt x="7884" y="10537"/>
                  </a:lnTo>
                  <a:lnTo>
                    <a:pt x="7884" y="12830"/>
                  </a:lnTo>
                  <a:lnTo>
                    <a:pt x="2551" y="12830"/>
                  </a:lnTo>
                  <a:lnTo>
                    <a:pt x="2473" y="12882"/>
                  </a:lnTo>
                  <a:lnTo>
                    <a:pt x="2448" y="12959"/>
                  </a:lnTo>
                  <a:lnTo>
                    <a:pt x="2422" y="13037"/>
                  </a:lnTo>
                  <a:lnTo>
                    <a:pt x="2448" y="13140"/>
                  </a:lnTo>
                  <a:lnTo>
                    <a:pt x="2473" y="13191"/>
                  </a:lnTo>
                  <a:lnTo>
                    <a:pt x="2551" y="13243"/>
                  </a:lnTo>
                  <a:lnTo>
                    <a:pt x="2654" y="13268"/>
                  </a:lnTo>
                  <a:lnTo>
                    <a:pt x="7884" y="13268"/>
                  </a:lnTo>
                  <a:lnTo>
                    <a:pt x="7884" y="14041"/>
                  </a:lnTo>
                  <a:lnTo>
                    <a:pt x="7884" y="14196"/>
                  </a:lnTo>
                  <a:lnTo>
                    <a:pt x="7832" y="14325"/>
                  </a:lnTo>
                  <a:lnTo>
                    <a:pt x="7755" y="14454"/>
                  </a:lnTo>
                  <a:lnTo>
                    <a:pt x="7652" y="14582"/>
                  </a:lnTo>
                  <a:lnTo>
                    <a:pt x="7549" y="14660"/>
                  </a:lnTo>
                  <a:lnTo>
                    <a:pt x="7420" y="14737"/>
                  </a:lnTo>
                  <a:lnTo>
                    <a:pt x="7266" y="14789"/>
                  </a:lnTo>
                  <a:lnTo>
                    <a:pt x="1056" y="14789"/>
                  </a:lnTo>
                  <a:lnTo>
                    <a:pt x="928" y="14737"/>
                  </a:lnTo>
                  <a:lnTo>
                    <a:pt x="773" y="14660"/>
                  </a:lnTo>
                  <a:lnTo>
                    <a:pt x="670" y="14582"/>
                  </a:lnTo>
                  <a:lnTo>
                    <a:pt x="567" y="14454"/>
                  </a:lnTo>
                  <a:lnTo>
                    <a:pt x="515" y="14325"/>
                  </a:lnTo>
                  <a:lnTo>
                    <a:pt x="464" y="14196"/>
                  </a:lnTo>
                  <a:lnTo>
                    <a:pt x="438" y="14041"/>
                  </a:lnTo>
                  <a:lnTo>
                    <a:pt x="438" y="13268"/>
                  </a:lnTo>
                  <a:lnTo>
                    <a:pt x="1752" y="13268"/>
                  </a:lnTo>
                  <a:lnTo>
                    <a:pt x="1829" y="13243"/>
                  </a:lnTo>
                  <a:lnTo>
                    <a:pt x="1907" y="13191"/>
                  </a:lnTo>
                  <a:lnTo>
                    <a:pt x="1958" y="13140"/>
                  </a:lnTo>
                  <a:lnTo>
                    <a:pt x="1984" y="13037"/>
                  </a:lnTo>
                  <a:lnTo>
                    <a:pt x="1958" y="12959"/>
                  </a:lnTo>
                  <a:lnTo>
                    <a:pt x="1907" y="12882"/>
                  </a:lnTo>
                  <a:lnTo>
                    <a:pt x="1829" y="12830"/>
                  </a:lnTo>
                  <a:lnTo>
                    <a:pt x="438" y="12830"/>
                  </a:lnTo>
                  <a:lnTo>
                    <a:pt x="438" y="3633"/>
                  </a:lnTo>
                  <a:lnTo>
                    <a:pt x="438" y="3555"/>
                  </a:lnTo>
                  <a:lnTo>
                    <a:pt x="387" y="3478"/>
                  </a:lnTo>
                  <a:lnTo>
                    <a:pt x="309" y="3427"/>
                  </a:lnTo>
                  <a:lnTo>
                    <a:pt x="232" y="3401"/>
                  </a:lnTo>
                  <a:lnTo>
                    <a:pt x="129" y="3427"/>
                  </a:lnTo>
                  <a:lnTo>
                    <a:pt x="77" y="3478"/>
                  </a:lnTo>
                  <a:lnTo>
                    <a:pt x="26" y="3555"/>
                  </a:lnTo>
                  <a:lnTo>
                    <a:pt x="0" y="3633"/>
                  </a:lnTo>
                  <a:lnTo>
                    <a:pt x="0" y="14041"/>
                  </a:lnTo>
                  <a:lnTo>
                    <a:pt x="26" y="14273"/>
                  </a:lnTo>
                  <a:lnTo>
                    <a:pt x="103" y="14505"/>
                  </a:lnTo>
                  <a:lnTo>
                    <a:pt x="206" y="14711"/>
                  </a:lnTo>
                  <a:lnTo>
                    <a:pt x="361" y="14892"/>
                  </a:lnTo>
                  <a:lnTo>
                    <a:pt x="541" y="15020"/>
                  </a:lnTo>
                  <a:lnTo>
                    <a:pt x="747" y="15149"/>
                  </a:lnTo>
                  <a:lnTo>
                    <a:pt x="979" y="15227"/>
                  </a:lnTo>
                  <a:lnTo>
                    <a:pt x="1211" y="15252"/>
                  </a:lnTo>
                  <a:lnTo>
                    <a:pt x="7137" y="15252"/>
                  </a:lnTo>
                  <a:lnTo>
                    <a:pt x="7369" y="15227"/>
                  </a:lnTo>
                  <a:lnTo>
                    <a:pt x="7601" y="15149"/>
                  </a:lnTo>
                  <a:lnTo>
                    <a:pt x="7807" y="15020"/>
                  </a:lnTo>
                  <a:lnTo>
                    <a:pt x="7987" y="14892"/>
                  </a:lnTo>
                  <a:lnTo>
                    <a:pt x="8116" y="14711"/>
                  </a:lnTo>
                  <a:lnTo>
                    <a:pt x="8245" y="14505"/>
                  </a:lnTo>
                  <a:lnTo>
                    <a:pt x="8296" y="14273"/>
                  </a:lnTo>
                  <a:lnTo>
                    <a:pt x="8322" y="14041"/>
                  </a:lnTo>
                  <a:lnTo>
                    <a:pt x="8322" y="10125"/>
                  </a:lnTo>
                  <a:lnTo>
                    <a:pt x="8554" y="9868"/>
                  </a:lnTo>
                  <a:lnTo>
                    <a:pt x="8734" y="9584"/>
                  </a:lnTo>
                  <a:lnTo>
                    <a:pt x="8915" y="9301"/>
                  </a:lnTo>
                  <a:lnTo>
                    <a:pt x="9043" y="8992"/>
                  </a:lnTo>
                  <a:lnTo>
                    <a:pt x="9172" y="8657"/>
                  </a:lnTo>
                  <a:lnTo>
                    <a:pt x="9249" y="8322"/>
                  </a:lnTo>
                  <a:lnTo>
                    <a:pt x="9301" y="7987"/>
                  </a:lnTo>
                  <a:lnTo>
                    <a:pt x="9327" y="7626"/>
                  </a:lnTo>
                  <a:lnTo>
                    <a:pt x="9301" y="7265"/>
                  </a:lnTo>
                  <a:lnTo>
                    <a:pt x="9249" y="6931"/>
                  </a:lnTo>
                  <a:lnTo>
                    <a:pt x="9172" y="6570"/>
                  </a:lnTo>
                  <a:lnTo>
                    <a:pt x="9043" y="6261"/>
                  </a:lnTo>
                  <a:lnTo>
                    <a:pt x="8915" y="5951"/>
                  </a:lnTo>
                  <a:lnTo>
                    <a:pt x="8734" y="5668"/>
                  </a:lnTo>
                  <a:lnTo>
                    <a:pt x="8554" y="5385"/>
                  </a:lnTo>
                  <a:lnTo>
                    <a:pt x="8322" y="5127"/>
                  </a:lnTo>
                  <a:lnTo>
                    <a:pt x="8322" y="1211"/>
                  </a:lnTo>
                  <a:lnTo>
                    <a:pt x="8296" y="979"/>
                  </a:lnTo>
                  <a:lnTo>
                    <a:pt x="8245" y="747"/>
                  </a:lnTo>
                  <a:lnTo>
                    <a:pt x="8116" y="541"/>
                  </a:lnTo>
                  <a:lnTo>
                    <a:pt x="7987" y="361"/>
                  </a:lnTo>
                  <a:lnTo>
                    <a:pt x="7807" y="206"/>
                  </a:lnTo>
                  <a:lnTo>
                    <a:pt x="7601" y="103"/>
                  </a:lnTo>
                  <a:lnTo>
                    <a:pt x="7369" y="26"/>
                  </a:lnTo>
                  <a:lnTo>
                    <a:pt x="7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p:cNvSpPr/>
            <p:nvPr/>
          </p:nvSpPr>
          <p:spPr>
            <a:xfrm>
              <a:off x="5435375" y="969300"/>
              <a:ext cx="40600" cy="85050"/>
            </a:xfrm>
            <a:custGeom>
              <a:avLst/>
              <a:gdLst/>
              <a:ahLst/>
              <a:cxnLst/>
              <a:rect l="l" t="t" r="r" b="b"/>
              <a:pathLst>
                <a:path w="1624" h="3402" extrusionOk="0">
                  <a:moveTo>
                    <a:pt x="799" y="1"/>
                  </a:moveTo>
                  <a:lnTo>
                    <a:pt x="722" y="26"/>
                  </a:lnTo>
                  <a:lnTo>
                    <a:pt x="645" y="52"/>
                  </a:lnTo>
                  <a:lnTo>
                    <a:pt x="593" y="130"/>
                  </a:lnTo>
                  <a:lnTo>
                    <a:pt x="568" y="233"/>
                  </a:lnTo>
                  <a:lnTo>
                    <a:pt x="568" y="336"/>
                  </a:lnTo>
                  <a:lnTo>
                    <a:pt x="465" y="361"/>
                  </a:lnTo>
                  <a:lnTo>
                    <a:pt x="336" y="439"/>
                  </a:lnTo>
                  <a:lnTo>
                    <a:pt x="233" y="516"/>
                  </a:lnTo>
                  <a:lnTo>
                    <a:pt x="155" y="619"/>
                  </a:lnTo>
                  <a:lnTo>
                    <a:pt x="78" y="722"/>
                  </a:lnTo>
                  <a:lnTo>
                    <a:pt x="27" y="851"/>
                  </a:lnTo>
                  <a:lnTo>
                    <a:pt x="1" y="980"/>
                  </a:lnTo>
                  <a:lnTo>
                    <a:pt x="1" y="1109"/>
                  </a:lnTo>
                  <a:lnTo>
                    <a:pt x="1" y="1263"/>
                  </a:lnTo>
                  <a:lnTo>
                    <a:pt x="52" y="1418"/>
                  </a:lnTo>
                  <a:lnTo>
                    <a:pt x="130" y="1572"/>
                  </a:lnTo>
                  <a:lnTo>
                    <a:pt x="233" y="1675"/>
                  </a:lnTo>
                  <a:lnTo>
                    <a:pt x="336" y="1778"/>
                  </a:lnTo>
                  <a:lnTo>
                    <a:pt x="490" y="1856"/>
                  </a:lnTo>
                  <a:lnTo>
                    <a:pt x="645" y="1907"/>
                  </a:lnTo>
                  <a:lnTo>
                    <a:pt x="799" y="1933"/>
                  </a:lnTo>
                  <a:lnTo>
                    <a:pt x="954" y="1959"/>
                  </a:lnTo>
                  <a:lnTo>
                    <a:pt x="1057" y="2036"/>
                  </a:lnTo>
                  <a:lnTo>
                    <a:pt x="1134" y="2139"/>
                  </a:lnTo>
                  <a:lnTo>
                    <a:pt x="1160" y="2294"/>
                  </a:lnTo>
                  <a:lnTo>
                    <a:pt x="1134" y="2423"/>
                  </a:lnTo>
                  <a:lnTo>
                    <a:pt x="1057" y="2551"/>
                  </a:lnTo>
                  <a:lnTo>
                    <a:pt x="954" y="2629"/>
                  </a:lnTo>
                  <a:lnTo>
                    <a:pt x="799" y="2654"/>
                  </a:lnTo>
                  <a:lnTo>
                    <a:pt x="671" y="2629"/>
                  </a:lnTo>
                  <a:lnTo>
                    <a:pt x="542" y="2551"/>
                  </a:lnTo>
                  <a:lnTo>
                    <a:pt x="465" y="2423"/>
                  </a:lnTo>
                  <a:lnTo>
                    <a:pt x="439" y="2294"/>
                  </a:lnTo>
                  <a:lnTo>
                    <a:pt x="413" y="2216"/>
                  </a:lnTo>
                  <a:lnTo>
                    <a:pt x="361" y="2139"/>
                  </a:lnTo>
                  <a:lnTo>
                    <a:pt x="310" y="2088"/>
                  </a:lnTo>
                  <a:lnTo>
                    <a:pt x="207" y="2062"/>
                  </a:lnTo>
                  <a:lnTo>
                    <a:pt x="130" y="2088"/>
                  </a:lnTo>
                  <a:lnTo>
                    <a:pt x="52" y="2139"/>
                  </a:lnTo>
                  <a:lnTo>
                    <a:pt x="1" y="2216"/>
                  </a:lnTo>
                  <a:lnTo>
                    <a:pt x="1" y="2294"/>
                  </a:lnTo>
                  <a:lnTo>
                    <a:pt x="1" y="2423"/>
                  </a:lnTo>
                  <a:lnTo>
                    <a:pt x="27" y="2551"/>
                  </a:lnTo>
                  <a:lnTo>
                    <a:pt x="78" y="2680"/>
                  </a:lnTo>
                  <a:lnTo>
                    <a:pt x="155" y="2783"/>
                  </a:lnTo>
                  <a:lnTo>
                    <a:pt x="233" y="2886"/>
                  </a:lnTo>
                  <a:lnTo>
                    <a:pt x="336" y="2964"/>
                  </a:lnTo>
                  <a:lnTo>
                    <a:pt x="465" y="3015"/>
                  </a:lnTo>
                  <a:lnTo>
                    <a:pt x="568" y="3067"/>
                  </a:lnTo>
                  <a:lnTo>
                    <a:pt x="568" y="3170"/>
                  </a:lnTo>
                  <a:lnTo>
                    <a:pt x="593" y="3273"/>
                  </a:lnTo>
                  <a:lnTo>
                    <a:pt x="645" y="3324"/>
                  </a:lnTo>
                  <a:lnTo>
                    <a:pt x="722" y="3376"/>
                  </a:lnTo>
                  <a:lnTo>
                    <a:pt x="799" y="3402"/>
                  </a:lnTo>
                  <a:lnTo>
                    <a:pt x="903" y="3376"/>
                  </a:lnTo>
                  <a:lnTo>
                    <a:pt x="954" y="3324"/>
                  </a:lnTo>
                  <a:lnTo>
                    <a:pt x="1006" y="3273"/>
                  </a:lnTo>
                  <a:lnTo>
                    <a:pt x="1031" y="3170"/>
                  </a:lnTo>
                  <a:lnTo>
                    <a:pt x="1031" y="3067"/>
                  </a:lnTo>
                  <a:lnTo>
                    <a:pt x="1160" y="3015"/>
                  </a:lnTo>
                  <a:lnTo>
                    <a:pt x="1263" y="2964"/>
                  </a:lnTo>
                  <a:lnTo>
                    <a:pt x="1366" y="2886"/>
                  </a:lnTo>
                  <a:lnTo>
                    <a:pt x="1444" y="2783"/>
                  </a:lnTo>
                  <a:lnTo>
                    <a:pt x="1521" y="2680"/>
                  </a:lnTo>
                  <a:lnTo>
                    <a:pt x="1572" y="2551"/>
                  </a:lnTo>
                  <a:lnTo>
                    <a:pt x="1598" y="2423"/>
                  </a:lnTo>
                  <a:lnTo>
                    <a:pt x="1624" y="2294"/>
                  </a:lnTo>
                  <a:lnTo>
                    <a:pt x="1598" y="2139"/>
                  </a:lnTo>
                  <a:lnTo>
                    <a:pt x="1547" y="1985"/>
                  </a:lnTo>
                  <a:lnTo>
                    <a:pt x="1469" y="1830"/>
                  </a:lnTo>
                  <a:lnTo>
                    <a:pt x="1366" y="1727"/>
                  </a:lnTo>
                  <a:lnTo>
                    <a:pt x="1263" y="1624"/>
                  </a:lnTo>
                  <a:lnTo>
                    <a:pt x="1109" y="1547"/>
                  </a:lnTo>
                  <a:lnTo>
                    <a:pt x="980" y="1495"/>
                  </a:lnTo>
                  <a:lnTo>
                    <a:pt x="799" y="1469"/>
                  </a:lnTo>
                  <a:lnTo>
                    <a:pt x="671" y="1444"/>
                  </a:lnTo>
                  <a:lnTo>
                    <a:pt x="542" y="1366"/>
                  </a:lnTo>
                  <a:lnTo>
                    <a:pt x="465" y="1263"/>
                  </a:lnTo>
                  <a:lnTo>
                    <a:pt x="439" y="1109"/>
                  </a:lnTo>
                  <a:lnTo>
                    <a:pt x="465" y="954"/>
                  </a:lnTo>
                  <a:lnTo>
                    <a:pt x="542" y="851"/>
                  </a:lnTo>
                  <a:lnTo>
                    <a:pt x="671" y="774"/>
                  </a:lnTo>
                  <a:lnTo>
                    <a:pt x="799" y="748"/>
                  </a:lnTo>
                  <a:lnTo>
                    <a:pt x="954" y="774"/>
                  </a:lnTo>
                  <a:lnTo>
                    <a:pt x="1057" y="851"/>
                  </a:lnTo>
                  <a:lnTo>
                    <a:pt x="1134" y="954"/>
                  </a:lnTo>
                  <a:lnTo>
                    <a:pt x="1160" y="1109"/>
                  </a:lnTo>
                  <a:lnTo>
                    <a:pt x="1186" y="1186"/>
                  </a:lnTo>
                  <a:lnTo>
                    <a:pt x="1237" y="1263"/>
                  </a:lnTo>
                  <a:lnTo>
                    <a:pt x="1315" y="1315"/>
                  </a:lnTo>
                  <a:lnTo>
                    <a:pt x="1392" y="1340"/>
                  </a:lnTo>
                  <a:lnTo>
                    <a:pt x="1469" y="1315"/>
                  </a:lnTo>
                  <a:lnTo>
                    <a:pt x="1547" y="1263"/>
                  </a:lnTo>
                  <a:lnTo>
                    <a:pt x="1598" y="1186"/>
                  </a:lnTo>
                  <a:lnTo>
                    <a:pt x="1624" y="1109"/>
                  </a:lnTo>
                  <a:lnTo>
                    <a:pt x="1598" y="980"/>
                  </a:lnTo>
                  <a:lnTo>
                    <a:pt x="1572" y="851"/>
                  </a:lnTo>
                  <a:lnTo>
                    <a:pt x="1521" y="722"/>
                  </a:lnTo>
                  <a:lnTo>
                    <a:pt x="1444" y="619"/>
                  </a:lnTo>
                  <a:lnTo>
                    <a:pt x="1366" y="516"/>
                  </a:lnTo>
                  <a:lnTo>
                    <a:pt x="1263" y="439"/>
                  </a:lnTo>
                  <a:lnTo>
                    <a:pt x="1160" y="361"/>
                  </a:lnTo>
                  <a:lnTo>
                    <a:pt x="1031" y="336"/>
                  </a:lnTo>
                  <a:lnTo>
                    <a:pt x="1031" y="233"/>
                  </a:lnTo>
                  <a:lnTo>
                    <a:pt x="1006" y="130"/>
                  </a:lnTo>
                  <a:lnTo>
                    <a:pt x="954" y="52"/>
                  </a:lnTo>
                  <a:lnTo>
                    <a:pt x="903" y="26"/>
                  </a:lnTo>
                  <a:lnTo>
                    <a:pt x="7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29"/>
          <p:cNvGrpSpPr/>
          <p:nvPr/>
        </p:nvGrpSpPr>
        <p:grpSpPr>
          <a:xfrm>
            <a:off x="7548919" y="2536607"/>
            <a:ext cx="422296" cy="457171"/>
            <a:chOff x="6681725" y="821175"/>
            <a:chExt cx="356850" cy="381325"/>
          </a:xfrm>
        </p:grpSpPr>
        <p:sp>
          <p:nvSpPr>
            <p:cNvPr id="987" name="Google Shape;987;p29"/>
            <p:cNvSpPr/>
            <p:nvPr/>
          </p:nvSpPr>
          <p:spPr>
            <a:xfrm>
              <a:off x="6728100" y="1067850"/>
              <a:ext cx="137225" cy="109525"/>
            </a:xfrm>
            <a:custGeom>
              <a:avLst/>
              <a:gdLst/>
              <a:ahLst/>
              <a:cxnLst/>
              <a:rect l="l" t="t" r="r" b="b"/>
              <a:pathLst>
                <a:path w="5489" h="4381" extrusionOk="0">
                  <a:moveTo>
                    <a:pt x="1314" y="490"/>
                  </a:moveTo>
                  <a:lnTo>
                    <a:pt x="2087" y="1418"/>
                  </a:lnTo>
                  <a:lnTo>
                    <a:pt x="1933" y="1418"/>
                  </a:lnTo>
                  <a:lnTo>
                    <a:pt x="1804" y="1443"/>
                  </a:lnTo>
                  <a:lnTo>
                    <a:pt x="1701" y="1521"/>
                  </a:lnTo>
                  <a:lnTo>
                    <a:pt x="1624" y="1624"/>
                  </a:lnTo>
                  <a:lnTo>
                    <a:pt x="1598" y="1753"/>
                  </a:lnTo>
                  <a:lnTo>
                    <a:pt x="1598" y="2938"/>
                  </a:lnTo>
                  <a:lnTo>
                    <a:pt x="1598" y="3015"/>
                  </a:lnTo>
                  <a:lnTo>
                    <a:pt x="1624" y="3118"/>
                  </a:lnTo>
                  <a:lnTo>
                    <a:pt x="1675" y="3195"/>
                  </a:lnTo>
                  <a:lnTo>
                    <a:pt x="1727" y="3273"/>
                  </a:lnTo>
                  <a:lnTo>
                    <a:pt x="1804" y="3324"/>
                  </a:lnTo>
                  <a:lnTo>
                    <a:pt x="1881" y="3376"/>
                  </a:lnTo>
                  <a:lnTo>
                    <a:pt x="1958" y="3401"/>
                  </a:lnTo>
                  <a:lnTo>
                    <a:pt x="5024" y="3401"/>
                  </a:lnTo>
                  <a:lnTo>
                    <a:pt x="5050" y="3427"/>
                  </a:lnTo>
                  <a:lnTo>
                    <a:pt x="5050" y="3917"/>
                  </a:lnTo>
                  <a:lnTo>
                    <a:pt x="5024" y="3943"/>
                  </a:lnTo>
                  <a:lnTo>
                    <a:pt x="1314" y="3943"/>
                  </a:lnTo>
                  <a:lnTo>
                    <a:pt x="1211" y="3917"/>
                  </a:lnTo>
                  <a:lnTo>
                    <a:pt x="1134" y="3865"/>
                  </a:lnTo>
                  <a:lnTo>
                    <a:pt x="1083" y="3788"/>
                  </a:lnTo>
                  <a:lnTo>
                    <a:pt x="1057" y="3659"/>
                  </a:lnTo>
                  <a:lnTo>
                    <a:pt x="1057" y="1753"/>
                  </a:lnTo>
                  <a:lnTo>
                    <a:pt x="1031" y="1624"/>
                  </a:lnTo>
                  <a:lnTo>
                    <a:pt x="954" y="1521"/>
                  </a:lnTo>
                  <a:lnTo>
                    <a:pt x="851" y="1443"/>
                  </a:lnTo>
                  <a:lnTo>
                    <a:pt x="696" y="1418"/>
                  </a:lnTo>
                  <a:lnTo>
                    <a:pt x="567" y="1418"/>
                  </a:lnTo>
                  <a:lnTo>
                    <a:pt x="1314" y="490"/>
                  </a:lnTo>
                  <a:close/>
                  <a:moveTo>
                    <a:pt x="1237" y="1"/>
                  </a:moveTo>
                  <a:lnTo>
                    <a:pt x="1160" y="26"/>
                  </a:lnTo>
                  <a:lnTo>
                    <a:pt x="1108" y="78"/>
                  </a:lnTo>
                  <a:lnTo>
                    <a:pt x="1057" y="129"/>
                  </a:lnTo>
                  <a:lnTo>
                    <a:pt x="78" y="1289"/>
                  </a:lnTo>
                  <a:lnTo>
                    <a:pt x="26" y="1366"/>
                  </a:lnTo>
                  <a:lnTo>
                    <a:pt x="0" y="1469"/>
                  </a:lnTo>
                  <a:lnTo>
                    <a:pt x="0" y="1572"/>
                  </a:lnTo>
                  <a:lnTo>
                    <a:pt x="26" y="1650"/>
                  </a:lnTo>
                  <a:lnTo>
                    <a:pt x="103" y="1727"/>
                  </a:lnTo>
                  <a:lnTo>
                    <a:pt x="155" y="1804"/>
                  </a:lnTo>
                  <a:lnTo>
                    <a:pt x="258" y="1830"/>
                  </a:lnTo>
                  <a:lnTo>
                    <a:pt x="361" y="1856"/>
                  </a:lnTo>
                  <a:lnTo>
                    <a:pt x="593" y="1856"/>
                  </a:lnTo>
                  <a:lnTo>
                    <a:pt x="593" y="3659"/>
                  </a:lnTo>
                  <a:lnTo>
                    <a:pt x="619" y="3814"/>
                  </a:lnTo>
                  <a:lnTo>
                    <a:pt x="670" y="3943"/>
                  </a:lnTo>
                  <a:lnTo>
                    <a:pt x="722" y="4071"/>
                  </a:lnTo>
                  <a:lnTo>
                    <a:pt x="825" y="4174"/>
                  </a:lnTo>
                  <a:lnTo>
                    <a:pt x="928" y="4252"/>
                  </a:lnTo>
                  <a:lnTo>
                    <a:pt x="1031" y="4329"/>
                  </a:lnTo>
                  <a:lnTo>
                    <a:pt x="1186" y="4381"/>
                  </a:lnTo>
                  <a:lnTo>
                    <a:pt x="5102" y="4381"/>
                  </a:lnTo>
                  <a:lnTo>
                    <a:pt x="5205" y="4355"/>
                  </a:lnTo>
                  <a:lnTo>
                    <a:pt x="5282" y="4303"/>
                  </a:lnTo>
                  <a:lnTo>
                    <a:pt x="5359" y="4252"/>
                  </a:lnTo>
                  <a:lnTo>
                    <a:pt x="5411" y="4174"/>
                  </a:lnTo>
                  <a:lnTo>
                    <a:pt x="5437" y="4097"/>
                  </a:lnTo>
                  <a:lnTo>
                    <a:pt x="5462" y="4020"/>
                  </a:lnTo>
                  <a:lnTo>
                    <a:pt x="5488" y="3917"/>
                  </a:lnTo>
                  <a:lnTo>
                    <a:pt x="5488" y="3427"/>
                  </a:lnTo>
                  <a:lnTo>
                    <a:pt x="5462" y="3324"/>
                  </a:lnTo>
                  <a:lnTo>
                    <a:pt x="5437" y="3247"/>
                  </a:lnTo>
                  <a:lnTo>
                    <a:pt x="5411" y="3170"/>
                  </a:lnTo>
                  <a:lnTo>
                    <a:pt x="5359" y="3092"/>
                  </a:lnTo>
                  <a:lnTo>
                    <a:pt x="5282" y="3041"/>
                  </a:lnTo>
                  <a:lnTo>
                    <a:pt x="5205" y="2989"/>
                  </a:lnTo>
                  <a:lnTo>
                    <a:pt x="5102" y="2963"/>
                  </a:lnTo>
                  <a:lnTo>
                    <a:pt x="2062" y="2963"/>
                  </a:lnTo>
                  <a:lnTo>
                    <a:pt x="2036" y="2938"/>
                  </a:lnTo>
                  <a:lnTo>
                    <a:pt x="2036" y="1856"/>
                  </a:lnTo>
                  <a:lnTo>
                    <a:pt x="2293" y="1856"/>
                  </a:lnTo>
                  <a:lnTo>
                    <a:pt x="2396" y="1830"/>
                  </a:lnTo>
                  <a:lnTo>
                    <a:pt x="2474" y="1804"/>
                  </a:lnTo>
                  <a:lnTo>
                    <a:pt x="2551" y="1727"/>
                  </a:lnTo>
                  <a:lnTo>
                    <a:pt x="2603" y="1650"/>
                  </a:lnTo>
                  <a:lnTo>
                    <a:pt x="2628" y="1572"/>
                  </a:lnTo>
                  <a:lnTo>
                    <a:pt x="2628" y="1469"/>
                  </a:lnTo>
                  <a:lnTo>
                    <a:pt x="2603" y="1366"/>
                  </a:lnTo>
                  <a:lnTo>
                    <a:pt x="2551" y="1289"/>
                  </a:lnTo>
                  <a:lnTo>
                    <a:pt x="1598" y="129"/>
                  </a:lnTo>
                  <a:lnTo>
                    <a:pt x="1521" y="78"/>
                  </a:lnTo>
                  <a:lnTo>
                    <a:pt x="1469" y="26"/>
                  </a:lnTo>
                  <a:lnTo>
                    <a:pt x="13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p:cNvSpPr/>
            <p:nvPr/>
          </p:nvSpPr>
          <p:spPr>
            <a:xfrm>
              <a:off x="6740975" y="907475"/>
              <a:ext cx="40600" cy="85050"/>
            </a:xfrm>
            <a:custGeom>
              <a:avLst/>
              <a:gdLst/>
              <a:ahLst/>
              <a:cxnLst/>
              <a:rect l="l" t="t" r="r" b="b"/>
              <a:pathLst>
                <a:path w="1624" h="3402" extrusionOk="0">
                  <a:moveTo>
                    <a:pt x="799" y="0"/>
                  </a:moveTo>
                  <a:lnTo>
                    <a:pt x="722" y="26"/>
                  </a:lnTo>
                  <a:lnTo>
                    <a:pt x="645" y="78"/>
                  </a:lnTo>
                  <a:lnTo>
                    <a:pt x="593" y="155"/>
                  </a:lnTo>
                  <a:lnTo>
                    <a:pt x="593" y="232"/>
                  </a:lnTo>
                  <a:lnTo>
                    <a:pt x="593" y="335"/>
                  </a:lnTo>
                  <a:lnTo>
                    <a:pt x="464" y="387"/>
                  </a:lnTo>
                  <a:lnTo>
                    <a:pt x="336" y="438"/>
                  </a:lnTo>
                  <a:lnTo>
                    <a:pt x="233" y="516"/>
                  </a:lnTo>
                  <a:lnTo>
                    <a:pt x="155" y="619"/>
                  </a:lnTo>
                  <a:lnTo>
                    <a:pt x="78" y="722"/>
                  </a:lnTo>
                  <a:lnTo>
                    <a:pt x="26" y="851"/>
                  </a:lnTo>
                  <a:lnTo>
                    <a:pt x="1" y="979"/>
                  </a:lnTo>
                  <a:lnTo>
                    <a:pt x="1" y="1108"/>
                  </a:lnTo>
                  <a:lnTo>
                    <a:pt x="1" y="1289"/>
                  </a:lnTo>
                  <a:lnTo>
                    <a:pt x="52" y="1443"/>
                  </a:lnTo>
                  <a:lnTo>
                    <a:pt x="130" y="1572"/>
                  </a:lnTo>
                  <a:lnTo>
                    <a:pt x="233" y="1701"/>
                  </a:lnTo>
                  <a:lnTo>
                    <a:pt x="361" y="1804"/>
                  </a:lnTo>
                  <a:lnTo>
                    <a:pt x="490" y="1855"/>
                  </a:lnTo>
                  <a:lnTo>
                    <a:pt x="645" y="1907"/>
                  </a:lnTo>
                  <a:lnTo>
                    <a:pt x="799" y="1933"/>
                  </a:lnTo>
                  <a:lnTo>
                    <a:pt x="954" y="1958"/>
                  </a:lnTo>
                  <a:lnTo>
                    <a:pt x="1057" y="2036"/>
                  </a:lnTo>
                  <a:lnTo>
                    <a:pt x="1134" y="2165"/>
                  </a:lnTo>
                  <a:lnTo>
                    <a:pt x="1160" y="2293"/>
                  </a:lnTo>
                  <a:lnTo>
                    <a:pt x="1134" y="2448"/>
                  </a:lnTo>
                  <a:lnTo>
                    <a:pt x="1057" y="2551"/>
                  </a:lnTo>
                  <a:lnTo>
                    <a:pt x="954" y="2628"/>
                  </a:lnTo>
                  <a:lnTo>
                    <a:pt x="799" y="2680"/>
                  </a:lnTo>
                  <a:lnTo>
                    <a:pt x="671" y="2628"/>
                  </a:lnTo>
                  <a:lnTo>
                    <a:pt x="542" y="2551"/>
                  </a:lnTo>
                  <a:lnTo>
                    <a:pt x="464" y="2448"/>
                  </a:lnTo>
                  <a:lnTo>
                    <a:pt x="439" y="2293"/>
                  </a:lnTo>
                  <a:lnTo>
                    <a:pt x="413" y="2216"/>
                  </a:lnTo>
                  <a:lnTo>
                    <a:pt x="361" y="2139"/>
                  </a:lnTo>
                  <a:lnTo>
                    <a:pt x="310" y="2087"/>
                  </a:lnTo>
                  <a:lnTo>
                    <a:pt x="130" y="2087"/>
                  </a:lnTo>
                  <a:lnTo>
                    <a:pt x="52" y="2139"/>
                  </a:lnTo>
                  <a:lnTo>
                    <a:pt x="1" y="2216"/>
                  </a:lnTo>
                  <a:lnTo>
                    <a:pt x="1" y="2293"/>
                  </a:lnTo>
                  <a:lnTo>
                    <a:pt x="1" y="2448"/>
                  </a:lnTo>
                  <a:lnTo>
                    <a:pt x="26" y="2577"/>
                  </a:lnTo>
                  <a:lnTo>
                    <a:pt x="78" y="2680"/>
                  </a:lnTo>
                  <a:lnTo>
                    <a:pt x="155" y="2783"/>
                  </a:lnTo>
                  <a:lnTo>
                    <a:pt x="233" y="2886"/>
                  </a:lnTo>
                  <a:lnTo>
                    <a:pt x="336" y="2963"/>
                  </a:lnTo>
                  <a:lnTo>
                    <a:pt x="464" y="3041"/>
                  </a:lnTo>
                  <a:lnTo>
                    <a:pt x="593" y="3092"/>
                  </a:lnTo>
                  <a:lnTo>
                    <a:pt x="593" y="3195"/>
                  </a:lnTo>
                  <a:lnTo>
                    <a:pt x="593" y="3272"/>
                  </a:lnTo>
                  <a:lnTo>
                    <a:pt x="645" y="3350"/>
                  </a:lnTo>
                  <a:lnTo>
                    <a:pt x="722" y="3401"/>
                  </a:lnTo>
                  <a:lnTo>
                    <a:pt x="902" y="3401"/>
                  </a:lnTo>
                  <a:lnTo>
                    <a:pt x="954" y="3350"/>
                  </a:lnTo>
                  <a:lnTo>
                    <a:pt x="1006" y="3272"/>
                  </a:lnTo>
                  <a:lnTo>
                    <a:pt x="1031" y="3195"/>
                  </a:lnTo>
                  <a:lnTo>
                    <a:pt x="1031" y="3092"/>
                  </a:lnTo>
                  <a:lnTo>
                    <a:pt x="1160" y="3041"/>
                  </a:lnTo>
                  <a:lnTo>
                    <a:pt x="1263" y="2963"/>
                  </a:lnTo>
                  <a:lnTo>
                    <a:pt x="1366" y="2886"/>
                  </a:lnTo>
                  <a:lnTo>
                    <a:pt x="1443" y="2783"/>
                  </a:lnTo>
                  <a:lnTo>
                    <a:pt x="1521" y="2680"/>
                  </a:lnTo>
                  <a:lnTo>
                    <a:pt x="1572" y="2577"/>
                  </a:lnTo>
                  <a:lnTo>
                    <a:pt x="1598" y="2448"/>
                  </a:lnTo>
                  <a:lnTo>
                    <a:pt x="1624" y="2293"/>
                  </a:lnTo>
                  <a:lnTo>
                    <a:pt x="1598" y="2139"/>
                  </a:lnTo>
                  <a:lnTo>
                    <a:pt x="1547" y="1984"/>
                  </a:lnTo>
                  <a:lnTo>
                    <a:pt x="1469" y="1855"/>
                  </a:lnTo>
                  <a:lnTo>
                    <a:pt x="1392" y="1727"/>
                  </a:lnTo>
                  <a:lnTo>
                    <a:pt x="1263" y="1624"/>
                  </a:lnTo>
                  <a:lnTo>
                    <a:pt x="1109" y="1546"/>
                  </a:lnTo>
                  <a:lnTo>
                    <a:pt x="980" y="1495"/>
                  </a:lnTo>
                  <a:lnTo>
                    <a:pt x="799" y="1495"/>
                  </a:lnTo>
                  <a:lnTo>
                    <a:pt x="671" y="1469"/>
                  </a:lnTo>
                  <a:lnTo>
                    <a:pt x="542" y="1366"/>
                  </a:lnTo>
                  <a:lnTo>
                    <a:pt x="464" y="1263"/>
                  </a:lnTo>
                  <a:lnTo>
                    <a:pt x="439" y="1108"/>
                  </a:lnTo>
                  <a:lnTo>
                    <a:pt x="464" y="979"/>
                  </a:lnTo>
                  <a:lnTo>
                    <a:pt x="542" y="851"/>
                  </a:lnTo>
                  <a:lnTo>
                    <a:pt x="671" y="773"/>
                  </a:lnTo>
                  <a:lnTo>
                    <a:pt x="799" y="748"/>
                  </a:lnTo>
                  <a:lnTo>
                    <a:pt x="954" y="773"/>
                  </a:lnTo>
                  <a:lnTo>
                    <a:pt x="1057" y="851"/>
                  </a:lnTo>
                  <a:lnTo>
                    <a:pt x="1134" y="979"/>
                  </a:lnTo>
                  <a:lnTo>
                    <a:pt x="1160" y="1108"/>
                  </a:lnTo>
                  <a:lnTo>
                    <a:pt x="1186" y="1211"/>
                  </a:lnTo>
                  <a:lnTo>
                    <a:pt x="1237" y="1263"/>
                  </a:lnTo>
                  <a:lnTo>
                    <a:pt x="1315" y="1314"/>
                  </a:lnTo>
                  <a:lnTo>
                    <a:pt x="1392" y="1340"/>
                  </a:lnTo>
                  <a:lnTo>
                    <a:pt x="1495" y="1314"/>
                  </a:lnTo>
                  <a:lnTo>
                    <a:pt x="1547" y="1263"/>
                  </a:lnTo>
                  <a:lnTo>
                    <a:pt x="1598" y="1211"/>
                  </a:lnTo>
                  <a:lnTo>
                    <a:pt x="1624" y="1108"/>
                  </a:lnTo>
                  <a:lnTo>
                    <a:pt x="1598" y="979"/>
                  </a:lnTo>
                  <a:lnTo>
                    <a:pt x="1572" y="851"/>
                  </a:lnTo>
                  <a:lnTo>
                    <a:pt x="1521" y="722"/>
                  </a:lnTo>
                  <a:lnTo>
                    <a:pt x="1443" y="619"/>
                  </a:lnTo>
                  <a:lnTo>
                    <a:pt x="1366" y="516"/>
                  </a:lnTo>
                  <a:lnTo>
                    <a:pt x="1263" y="438"/>
                  </a:lnTo>
                  <a:lnTo>
                    <a:pt x="1160" y="387"/>
                  </a:lnTo>
                  <a:lnTo>
                    <a:pt x="1031" y="335"/>
                  </a:lnTo>
                  <a:lnTo>
                    <a:pt x="1031" y="232"/>
                  </a:lnTo>
                  <a:lnTo>
                    <a:pt x="1006" y="155"/>
                  </a:lnTo>
                  <a:lnTo>
                    <a:pt x="954" y="78"/>
                  </a:lnTo>
                  <a:lnTo>
                    <a:pt x="902" y="26"/>
                  </a:lnTo>
                  <a:lnTo>
                    <a:pt x="7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p:cNvSpPr/>
            <p:nvPr/>
          </p:nvSpPr>
          <p:spPr>
            <a:xfrm>
              <a:off x="6681725" y="821175"/>
              <a:ext cx="159750" cy="233175"/>
            </a:xfrm>
            <a:custGeom>
              <a:avLst/>
              <a:gdLst/>
              <a:ahLst/>
              <a:cxnLst/>
              <a:rect l="l" t="t" r="r" b="b"/>
              <a:pathLst>
                <a:path w="6390" h="9327" extrusionOk="0">
                  <a:moveTo>
                    <a:pt x="5334" y="464"/>
                  </a:moveTo>
                  <a:lnTo>
                    <a:pt x="5462" y="515"/>
                  </a:lnTo>
                  <a:lnTo>
                    <a:pt x="5591" y="593"/>
                  </a:lnTo>
                  <a:lnTo>
                    <a:pt x="5720" y="670"/>
                  </a:lnTo>
                  <a:lnTo>
                    <a:pt x="5797" y="799"/>
                  </a:lnTo>
                  <a:lnTo>
                    <a:pt x="5875" y="928"/>
                  </a:lnTo>
                  <a:lnTo>
                    <a:pt x="5926" y="1056"/>
                  </a:lnTo>
                  <a:lnTo>
                    <a:pt x="5926" y="1211"/>
                  </a:lnTo>
                  <a:lnTo>
                    <a:pt x="5926" y="1494"/>
                  </a:lnTo>
                  <a:lnTo>
                    <a:pt x="5205" y="1494"/>
                  </a:lnTo>
                  <a:lnTo>
                    <a:pt x="5024" y="1520"/>
                  </a:lnTo>
                  <a:lnTo>
                    <a:pt x="4844" y="1597"/>
                  </a:lnTo>
                  <a:lnTo>
                    <a:pt x="4715" y="1700"/>
                  </a:lnTo>
                  <a:lnTo>
                    <a:pt x="4612" y="1855"/>
                  </a:lnTo>
                  <a:lnTo>
                    <a:pt x="4561" y="1907"/>
                  </a:lnTo>
                  <a:lnTo>
                    <a:pt x="4535" y="1958"/>
                  </a:lnTo>
                  <a:lnTo>
                    <a:pt x="4458" y="1984"/>
                  </a:lnTo>
                  <a:lnTo>
                    <a:pt x="1907" y="1984"/>
                  </a:lnTo>
                  <a:lnTo>
                    <a:pt x="1855" y="1958"/>
                  </a:lnTo>
                  <a:lnTo>
                    <a:pt x="1804" y="1907"/>
                  </a:lnTo>
                  <a:lnTo>
                    <a:pt x="1778" y="1855"/>
                  </a:lnTo>
                  <a:lnTo>
                    <a:pt x="1675" y="1700"/>
                  </a:lnTo>
                  <a:lnTo>
                    <a:pt x="1520" y="1597"/>
                  </a:lnTo>
                  <a:lnTo>
                    <a:pt x="1366" y="1520"/>
                  </a:lnTo>
                  <a:lnTo>
                    <a:pt x="1186" y="1494"/>
                  </a:lnTo>
                  <a:lnTo>
                    <a:pt x="438" y="1494"/>
                  </a:lnTo>
                  <a:lnTo>
                    <a:pt x="438" y="1211"/>
                  </a:lnTo>
                  <a:lnTo>
                    <a:pt x="464" y="1056"/>
                  </a:lnTo>
                  <a:lnTo>
                    <a:pt x="490" y="928"/>
                  </a:lnTo>
                  <a:lnTo>
                    <a:pt x="567" y="799"/>
                  </a:lnTo>
                  <a:lnTo>
                    <a:pt x="670" y="670"/>
                  </a:lnTo>
                  <a:lnTo>
                    <a:pt x="773" y="593"/>
                  </a:lnTo>
                  <a:lnTo>
                    <a:pt x="902" y="515"/>
                  </a:lnTo>
                  <a:lnTo>
                    <a:pt x="1057" y="464"/>
                  </a:lnTo>
                  <a:close/>
                  <a:moveTo>
                    <a:pt x="5900" y="8348"/>
                  </a:moveTo>
                  <a:lnTo>
                    <a:pt x="5849" y="8451"/>
                  </a:lnTo>
                  <a:lnTo>
                    <a:pt x="5797" y="8554"/>
                  </a:lnTo>
                  <a:lnTo>
                    <a:pt x="5720" y="8657"/>
                  </a:lnTo>
                  <a:lnTo>
                    <a:pt x="5643" y="8734"/>
                  </a:lnTo>
                  <a:lnTo>
                    <a:pt x="5540" y="8786"/>
                  </a:lnTo>
                  <a:lnTo>
                    <a:pt x="5411" y="8837"/>
                  </a:lnTo>
                  <a:lnTo>
                    <a:pt x="5308" y="8863"/>
                  </a:lnTo>
                  <a:lnTo>
                    <a:pt x="5179" y="8889"/>
                  </a:lnTo>
                  <a:lnTo>
                    <a:pt x="1211" y="8889"/>
                  </a:lnTo>
                  <a:lnTo>
                    <a:pt x="1082" y="8863"/>
                  </a:lnTo>
                  <a:lnTo>
                    <a:pt x="954" y="8837"/>
                  </a:lnTo>
                  <a:lnTo>
                    <a:pt x="851" y="8786"/>
                  </a:lnTo>
                  <a:lnTo>
                    <a:pt x="748" y="8734"/>
                  </a:lnTo>
                  <a:lnTo>
                    <a:pt x="645" y="8657"/>
                  </a:lnTo>
                  <a:lnTo>
                    <a:pt x="567" y="8554"/>
                  </a:lnTo>
                  <a:lnTo>
                    <a:pt x="516" y="8451"/>
                  </a:lnTo>
                  <a:lnTo>
                    <a:pt x="464" y="8348"/>
                  </a:lnTo>
                  <a:close/>
                  <a:moveTo>
                    <a:pt x="1211" y="0"/>
                  </a:moveTo>
                  <a:lnTo>
                    <a:pt x="954" y="26"/>
                  </a:lnTo>
                  <a:lnTo>
                    <a:pt x="722" y="103"/>
                  </a:lnTo>
                  <a:lnTo>
                    <a:pt x="516" y="206"/>
                  </a:lnTo>
                  <a:lnTo>
                    <a:pt x="361" y="361"/>
                  </a:lnTo>
                  <a:lnTo>
                    <a:pt x="207" y="541"/>
                  </a:lnTo>
                  <a:lnTo>
                    <a:pt x="78" y="747"/>
                  </a:lnTo>
                  <a:lnTo>
                    <a:pt x="26" y="979"/>
                  </a:lnTo>
                  <a:lnTo>
                    <a:pt x="0" y="1211"/>
                  </a:lnTo>
                  <a:lnTo>
                    <a:pt x="0" y="2783"/>
                  </a:lnTo>
                  <a:lnTo>
                    <a:pt x="0" y="2886"/>
                  </a:lnTo>
                  <a:lnTo>
                    <a:pt x="52" y="2937"/>
                  </a:lnTo>
                  <a:lnTo>
                    <a:pt x="129" y="2989"/>
                  </a:lnTo>
                  <a:lnTo>
                    <a:pt x="207" y="3014"/>
                  </a:lnTo>
                  <a:lnTo>
                    <a:pt x="310" y="2989"/>
                  </a:lnTo>
                  <a:lnTo>
                    <a:pt x="387" y="2937"/>
                  </a:lnTo>
                  <a:lnTo>
                    <a:pt x="413" y="2886"/>
                  </a:lnTo>
                  <a:lnTo>
                    <a:pt x="438" y="2783"/>
                  </a:lnTo>
                  <a:lnTo>
                    <a:pt x="438" y="1932"/>
                  </a:lnTo>
                  <a:lnTo>
                    <a:pt x="1237" y="1932"/>
                  </a:lnTo>
                  <a:lnTo>
                    <a:pt x="1289" y="1958"/>
                  </a:lnTo>
                  <a:lnTo>
                    <a:pt x="1340" y="2010"/>
                  </a:lnTo>
                  <a:lnTo>
                    <a:pt x="1366" y="2061"/>
                  </a:lnTo>
                  <a:lnTo>
                    <a:pt x="1469" y="2216"/>
                  </a:lnTo>
                  <a:lnTo>
                    <a:pt x="1624" y="2319"/>
                  </a:lnTo>
                  <a:lnTo>
                    <a:pt x="1778" y="2396"/>
                  </a:lnTo>
                  <a:lnTo>
                    <a:pt x="1958" y="2422"/>
                  </a:lnTo>
                  <a:lnTo>
                    <a:pt x="4406" y="2422"/>
                  </a:lnTo>
                  <a:lnTo>
                    <a:pt x="4586" y="2396"/>
                  </a:lnTo>
                  <a:lnTo>
                    <a:pt x="4767" y="2319"/>
                  </a:lnTo>
                  <a:lnTo>
                    <a:pt x="4896" y="2216"/>
                  </a:lnTo>
                  <a:lnTo>
                    <a:pt x="4999" y="2061"/>
                  </a:lnTo>
                  <a:lnTo>
                    <a:pt x="5050" y="2010"/>
                  </a:lnTo>
                  <a:lnTo>
                    <a:pt x="5076" y="1958"/>
                  </a:lnTo>
                  <a:lnTo>
                    <a:pt x="5153" y="1932"/>
                  </a:lnTo>
                  <a:lnTo>
                    <a:pt x="5926" y="1932"/>
                  </a:lnTo>
                  <a:lnTo>
                    <a:pt x="5926" y="7884"/>
                  </a:lnTo>
                  <a:lnTo>
                    <a:pt x="438" y="7884"/>
                  </a:lnTo>
                  <a:lnTo>
                    <a:pt x="438" y="3684"/>
                  </a:lnTo>
                  <a:lnTo>
                    <a:pt x="413" y="3607"/>
                  </a:lnTo>
                  <a:lnTo>
                    <a:pt x="387" y="3530"/>
                  </a:lnTo>
                  <a:lnTo>
                    <a:pt x="310" y="3478"/>
                  </a:lnTo>
                  <a:lnTo>
                    <a:pt x="207" y="3452"/>
                  </a:lnTo>
                  <a:lnTo>
                    <a:pt x="129" y="3478"/>
                  </a:lnTo>
                  <a:lnTo>
                    <a:pt x="52" y="3530"/>
                  </a:lnTo>
                  <a:lnTo>
                    <a:pt x="0" y="3607"/>
                  </a:lnTo>
                  <a:lnTo>
                    <a:pt x="0" y="3684"/>
                  </a:lnTo>
                  <a:lnTo>
                    <a:pt x="0" y="8116"/>
                  </a:lnTo>
                  <a:lnTo>
                    <a:pt x="26" y="8373"/>
                  </a:lnTo>
                  <a:lnTo>
                    <a:pt x="78" y="8579"/>
                  </a:lnTo>
                  <a:lnTo>
                    <a:pt x="207" y="8786"/>
                  </a:lnTo>
                  <a:lnTo>
                    <a:pt x="361" y="8966"/>
                  </a:lnTo>
                  <a:lnTo>
                    <a:pt x="516" y="9120"/>
                  </a:lnTo>
                  <a:lnTo>
                    <a:pt x="722" y="9224"/>
                  </a:lnTo>
                  <a:lnTo>
                    <a:pt x="954" y="9301"/>
                  </a:lnTo>
                  <a:lnTo>
                    <a:pt x="1211" y="9327"/>
                  </a:lnTo>
                  <a:lnTo>
                    <a:pt x="5179" y="9327"/>
                  </a:lnTo>
                  <a:lnTo>
                    <a:pt x="5411" y="9301"/>
                  </a:lnTo>
                  <a:lnTo>
                    <a:pt x="5643" y="9224"/>
                  </a:lnTo>
                  <a:lnTo>
                    <a:pt x="5849" y="9120"/>
                  </a:lnTo>
                  <a:lnTo>
                    <a:pt x="6029" y="8966"/>
                  </a:lnTo>
                  <a:lnTo>
                    <a:pt x="6184" y="8786"/>
                  </a:lnTo>
                  <a:lnTo>
                    <a:pt x="6287" y="8579"/>
                  </a:lnTo>
                  <a:lnTo>
                    <a:pt x="6364" y="8373"/>
                  </a:lnTo>
                  <a:lnTo>
                    <a:pt x="6390" y="8116"/>
                  </a:lnTo>
                  <a:lnTo>
                    <a:pt x="6390" y="1211"/>
                  </a:lnTo>
                  <a:lnTo>
                    <a:pt x="6364" y="979"/>
                  </a:lnTo>
                  <a:lnTo>
                    <a:pt x="6287" y="747"/>
                  </a:lnTo>
                  <a:lnTo>
                    <a:pt x="6184" y="541"/>
                  </a:lnTo>
                  <a:lnTo>
                    <a:pt x="6029" y="361"/>
                  </a:lnTo>
                  <a:lnTo>
                    <a:pt x="5849" y="206"/>
                  </a:lnTo>
                  <a:lnTo>
                    <a:pt x="5643" y="103"/>
                  </a:lnTo>
                  <a:lnTo>
                    <a:pt x="5411" y="26"/>
                  </a:lnTo>
                  <a:lnTo>
                    <a:pt x="51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p:cNvSpPr/>
            <p:nvPr/>
          </p:nvSpPr>
          <p:spPr>
            <a:xfrm>
              <a:off x="6730675" y="846275"/>
              <a:ext cx="29650" cy="10975"/>
            </a:xfrm>
            <a:custGeom>
              <a:avLst/>
              <a:gdLst/>
              <a:ahLst/>
              <a:cxnLst/>
              <a:rect l="l" t="t" r="r" b="b"/>
              <a:pathLst>
                <a:path w="1186" h="439" extrusionOk="0">
                  <a:moveTo>
                    <a:pt x="155" y="1"/>
                  </a:moveTo>
                  <a:lnTo>
                    <a:pt x="78" y="52"/>
                  </a:lnTo>
                  <a:lnTo>
                    <a:pt x="26" y="130"/>
                  </a:lnTo>
                  <a:lnTo>
                    <a:pt x="0" y="207"/>
                  </a:lnTo>
                  <a:lnTo>
                    <a:pt x="26" y="310"/>
                  </a:lnTo>
                  <a:lnTo>
                    <a:pt x="78" y="361"/>
                  </a:lnTo>
                  <a:lnTo>
                    <a:pt x="155" y="413"/>
                  </a:lnTo>
                  <a:lnTo>
                    <a:pt x="232" y="439"/>
                  </a:lnTo>
                  <a:lnTo>
                    <a:pt x="980" y="439"/>
                  </a:lnTo>
                  <a:lnTo>
                    <a:pt x="1057" y="413"/>
                  </a:lnTo>
                  <a:lnTo>
                    <a:pt x="1134" y="361"/>
                  </a:lnTo>
                  <a:lnTo>
                    <a:pt x="1186" y="310"/>
                  </a:lnTo>
                  <a:lnTo>
                    <a:pt x="1186" y="207"/>
                  </a:lnTo>
                  <a:lnTo>
                    <a:pt x="1186" y="130"/>
                  </a:lnTo>
                  <a:lnTo>
                    <a:pt x="1134" y="52"/>
                  </a:lnTo>
                  <a:lnTo>
                    <a:pt x="10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p:cNvSpPr/>
            <p:nvPr/>
          </p:nvSpPr>
          <p:spPr>
            <a:xfrm>
              <a:off x="6773825" y="846275"/>
              <a:ext cx="17425" cy="10975"/>
            </a:xfrm>
            <a:custGeom>
              <a:avLst/>
              <a:gdLst/>
              <a:ahLst/>
              <a:cxnLst/>
              <a:rect l="l" t="t" r="r" b="b"/>
              <a:pathLst>
                <a:path w="697" h="439" extrusionOk="0">
                  <a:moveTo>
                    <a:pt x="129" y="1"/>
                  </a:moveTo>
                  <a:lnTo>
                    <a:pt x="78" y="52"/>
                  </a:lnTo>
                  <a:lnTo>
                    <a:pt x="26" y="130"/>
                  </a:lnTo>
                  <a:lnTo>
                    <a:pt x="1" y="207"/>
                  </a:lnTo>
                  <a:lnTo>
                    <a:pt x="26" y="310"/>
                  </a:lnTo>
                  <a:lnTo>
                    <a:pt x="78" y="361"/>
                  </a:lnTo>
                  <a:lnTo>
                    <a:pt x="129" y="413"/>
                  </a:lnTo>
                  <a:lnTo>
                    <a:pt x="233" y="439"/>
                  </a:lnTo>
                  <a:lnTo>
                    <a:pt x="464" y="439"/>
                  </a:lnTo>
                  <a:lnTo>
                    <a:pt x="567" y="413"/>
                  </a:lnTo>
                  <a:lnTo>
                    <a:pt x="645" y="361"/>
                  </a:lnTo>
                  <a:lnTo>
                    <a:pt x="671" y="310"/>
                  </a:lnTo>
                  <a:lnTo>
                    <a:pt x="696" y="207"/>
                  </a:lnTo>
                  <a:lnTo>
                    <a:pt x="671" y="130"/>
                  </a:lnTo>
                  <a:lnTo>
                    <a:pt x="645" y="52"/>
                  </a:lnTo>
                  <a:lnTo>
                    <a:pt x="5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p:cNvSpPr/>
            <p:nvPr/>
          </p:nvSpPr>
          <p:spPr>
            <a:xfrm>
              <a:off x="6878825" y="969300"/>
              <a:ext cx="159750" cy="233200"/>
            </a:xfrm>
            <a:custGeom>
              <a:avLst/>
              <a:gdLst/>
              <a:ahLst/>
              <a:cxnLst/>
              <a:rect l="l" t="t" r="r" b="b"/>
              <a:pathLst>
                <a:path w="6390" h="9328" extrusionOk="0">
                  <a:moveTo>
                    <a:pt x="5179" y="439"/>
                  </a:moveTo>
                  <a:lnTo>
                    <a:pt x="5333" y="464"/>
                  </a:lnTo>
                  <a:lnTo>
                    <a:pt x="5462" y="516"/>
                  </a:lnTo>
                  <a:lnTo>
                    <a:pt x="5591" y="568"/>
                  </a:lnTo>
                  <a:lnTo>
                    <a:pt x="5720" y="671"/>
                  </a:lnTo>
                  <a:lnTo>
                    <a:pt x="5797" y="774"/>
                  </a:lnTo>
                  <a:lnTo>
                    <a:pt x="5874" y="902"/>
                  </a:lnTo>
                  <a:lnTo>
                    <a:pt x="5926" y="1057"/>
                  </a:lnTo>
                  <a:lnTo>
                    <a:pt x="5926" y="1212"/>
                  </a:lnTo>
                  <a:lnTo>
                    <a:pt x="5926" y="1469"/>
                  </a:lnTo>
                  <a:lnTo>
                    <a:pt x="5205" y="1469"/>
                  </a:lnTo>
                  <a:lnTo>
                    <a:pt x="5024" y="1495"/>
                  </a:lnTo>
                  <a:lnTo>
                    <a:pt x="4844" y="1572"/>
                  </a:lnTo>
                  <a:lnTo>
                    <a:pt x="4715" y="1701"/>
                  </a:lnTo>
                  <a:lnTo>
                    <a:pt x="4612" y="1856"/>
                  </a:lnTo>
                  <a:lnTo>
                    <a:pt x="4560" y="1907"/>
                  </a:lnTo>
                  <a:lnTo>
                    <a:pt x="4535" y="1933"/>
                  </a:lnTo>
                  <a:lnTo>
                    <a:pt x="4457" y="1959"/>
                  </a:lnTo>
                  <a:lnTo>
                    <a:pt x="1907" y="1959"/>
                  </a:lnTo>
                  <a:lnTo>
                    <a:pt x="1855" y="1933"/>
                  </a:lnTo>
                  <a:lnTo>
                    <a:pt x="1804" y="1907"/>
                  </a:lnTo>
                  <a:lnTo>
                    <a:pt x="1778" y="1856"/>
                  </a:lnTo>
                  <a:lnTo>
                    <a:pt x="1675" y="1701"/>
                  </a:lnTo>
                  <a:lnTo>
                    <a:pt x="1520" y="1572"/>
                  </a:lnTo>
                  <a:lnTo>
                    <a:pt x="1366" y="1495"/>
                  </a:lnTo>
                  <a:lnTo>
                    <a:pt x="1185" y="1469"/>
                  </a:lnTo>
                  <a:lnTo>
                    <a:pt x="438" y="1469"/>
                  </a:lnTo>
                  <a:lnTo>
                    <a:pt x="438" y="1212"/>
                  </a:lnTo>
                  <a:lnTo>
                    <a:pt x="464" y="1057"/>
                  </a:lnTo>
                  <a:lnTo>
                    <a:pt x="490" y="902"/>
                  </a:lnTo>
                  <a:lnTo>
                    <a:pt x="567" y="774"/>
                  </a:lnTo>
                  <a:lnTo>
                    <a:pt x="670" y="671"/>
                  </a:lnTo>
                  <a:lnTo>
                    <a:pt x="773" y="568"/>
                  </a:lnTo>
                  <a:lnTo>
                    <a:pt x="902" y="516"/>
                  </a:lnTo>
                  <a:lnTo>
                    <a:pt x="1057" y="464"/>
                  </a:lnTo>
                  <a:lnTo>
                    <a:pt x="1211" y="439"/>
                  </a:lnTo>
                  <a:close/>
                  <a:moveTo>
                    <a:pt x="5900" y="8323"/>
                  </a:moveTo>
                  <a:lnTo>
                    <a:pt x="5849" y="8451"/>
                  </a:lnTo>
                  <a:lnTo>
                    <a:pt x="5797" y="8554"/>
                  </a:lnTo>
                  <a:lnTo>
                    <a:pt x="5720" y="8632"/>
                  </a:lnTo>
                  <a:lnTo>
                    <a:pt x="5643" y="8709"/>
                  </a:lnTo>
                  <a:lnTo>
                    <a:pt x="5540" y="8786"/>
                  </a:lnTo>
                  <a:lnTo>
                    <a:pt x="5411" y="8838"/>
                  </a:lnTo>
                  <a:lnTo>
                    <a:pt x="5308" y="8864"/>
                  </a:lnTo>
                  <a:lnTo>
                    <a:pt x="1082" y="8864"/>
                  </a:lnTo>
                  <a:lnTo>
                    <a:pt x="954" y="8838"/>
                  </a:lnTo>
                  <a:lnTo>
                    <a:pt x="850" y="8786"/>
                  </a:lnTo>
                  <a:lnTo>
                    <a:pt x="747" y="8709"/>
                  </a:lnTo>
                  <a:lnTo>
                    <a:pt x="644" y="8632"/>
                  </a:lnTo>
                  <a:lnTo>
                    <a:pt x="593" y="8554"/>
                  </a:lnTo>
                  <a:lnTo>
                    <a:pt x="516" y="8451"/>
                  </a:lnTo>
                  <a:lnTo>
                    <a:pt x="464" y="8323"/>
                  </a:lnTo>
                  <a:close/>
                  <a:moveTo>
                    <a:pt x="1211" y="1"/>
                  </a:moveTo>
                  <a:lnTo>
                    <a:pt x="954" y="26"/>
                  </a:lnTo>
                  <a:lnTo>
                    <a:pt x="722" y="104"/>
                  </a:lnTo>
                  <a:lnTo>
                    <a:pt x="516" y="207"/>
                  </a:lnTo>
                  <a:lnTo>
                    <a:pt x="361" y="361"/>
                  </a:lnTo>
                  <a:lnTo>
                    <a:pt x="206" y="542"/>
                  </a:lnTo>
                  <a:lnTo>
                    <a:pt x="78" y="748"/>
                  </a:lnTo>
                  <a:lnTo>
                    <a:pt x="26" y="954"/>
                  </a:lnTo>
                  <a:lnTo>
                    <a:pt x="0" y="1212"/>
                  </a:lnTo>
                  <a:lnTo>
                    <a:pt x="0" y="2732"/>
                  </a:lnTo>
                  <a:lnTo>
                    <a:pt x="0" y="2809"/>
                  </a:lnTo>
                  <a:lnTo>
                    <a:pt x="52" y="2886"/>
                  </a:lnTo>
                  <a:lnTo>
                    <a:pt x="129" y="2938"/>
                  </a:lnTo>
                  <a:lnTo>
                    <a:pt x="206" y="2964"/>
                  </a:lnTo>
                  <a:lnTo>
                    <a:pt x="309" y="2938"/>
                  </a:lnTo>
                  <a:lnTo>
                    <a:pt x="387" y="2886"/>
                  </a:lnTo>
                  <a:lnTo>
                    <a:pt x="412" y="2809"/>
                  </a:lnTo>
                  <a:lnTo>
                    <a:pt x="438" y="2732"/>
                  </a:lnTo>
                  <a:lnTo>
                    <a:pt x="438" y="1933"/>
                  </a:lnTo>
                  <a:lnTo>
                    <a:pt x="1237" y="1933"/>
                  </a:lnTo>
                  <a:lnTo>
                    <a:pt x="1288" y="1959"/>
                  </a:lnTo>
                  <a:lnTo>
                    <a:pt x="1340" y="1985"/>
                  </a:lnTo>
                  <a:lnTo>
                    <a:pt x="1366" y="2036"/>
                  </a:lnTo>
                  <a:lnTo>
                    <a:pt x="1469" y="2191"/>
                  </a:lnTo>
                  <a:lnTo>
                    <a:pt x="1623" y="2319"/>
                  </a:lnTo>
                  <a:lnTo>
                    <a:pt x="1778" y="2397"/>
                  </a:lnTo>
                  <a:lnTo>
                    <a:pt x="1984" y="2423"/>
                  </a:lnTo>
                  <a:lnTo>
                    <a:pt x="4406" y="2423"/>
                  </a:lnTo>
                  <a:lnTo>
                    <a:pt x="4586" y="2397"/>
                  </a:lnTo>
                  <a:lnTo>
                    <a:pt x="4767" y="2319"/>
                  </a:lnTo>
                  <a:lnTo>
                    <a:pt x="4895" y="2191"/>
                  </a:lnTo>
                  <a:lnTo>
                    <a:pt x="4998" y="2036"/>
                  </a:lnTo>
                  <a:lnTo>
                    <a:pt x="5050" y="1985"/>
                  </a:lnTo>
                  <a:lnTo>
                    <a:pt x="5076" y="1959"/>
                  </a:lnTo>
                  <a:lnTo>
                    <a:pt x="5153" y="1933"/>
                  </a:lnTo>
                  <a:lnTo>
                    <a:pt x="5926" y="1933"/>
                  </a:lnTo>
                  <a:lnTo>
                    <a:pt x="5926" y="7885"/>
                  </a:lnTo>
                  <a:lnTo>
                    <a:pt x="438" y="7885"/>
                  </a:lnTo>
                  <a:lnTo>
                    <a:pt x="438" y="3633"/>
                  </a:lnTo>
                  <a:lnTo>
                    <a:pt x="412" y="3530"/>
                  </a:lnTo>
                  <a:lnTo>
                    <a:pt x="387" y="3479"/>
                  </a:lnTo>
                  <a:lnTo>
                    <a:pt x="309" y="3427"/>
                  </a:lnTo>
                  <a:lnTo>
                    <a:pt x="206" y="3402"/>
                  </a:lnTo>
                  <a:lnTo>
                    <a:pt x="129" y="3427"/>
                  </a:lnTo>
                  <a:lnTo>
                    <a:pt x="52" y="3479"/>
                  </a:lnTo>
                  <a:lnTo>
                    <a:pt x="0" y="3530"/>
                  </a:lnTo>
                  <a:lnTo>
                    <a:pt x="0" y="3633"/>
                  </a:lnTo>
                  <a:lnTo>
                    <a:pt x="0" y="8116"/>
                  </a:lnTo>
                  <a:lnTo>
                    <a:pt x="26" y="8348"/>
                  </a:lnTo>
                  <a:lnTo>
                    <a:pt x="78" y="8580"/>
                  </a:lnTo>
                  <a:lnTo>
                    <a:pt x="206" y="8786"/>
                  </a:lnTo>
                  <a:lnTo>
                    <a:pt x="361" y="8967"/>
                  </a:lnTo>
                  <a:lnTo>
                    <a:pt x="516" y="9095"/>
                  </a:lnTo>
                  <a:lnTo>
                    <a:pt x="722" y="9224"/>
                  </a:lnTo>
                  <a:lnTo>
                    <a:pt x="954" y="9302"/>
                  </a:lnTo>
                  <a:lnTo>
                    <a:pt x="1211" y="9327"/>
                  </a:lnTo>
                  <a:lnTo>
                    <a:pt x="5179" y="9327"/>
                  </a:lnTo>
                  <a:lnTo>
                    <a:pt x="5411" y="9302"/>
                  </a:lnTo>
                  <a:lnTo>
                    <a:pt x="5643" y="9224"/>
                  </a:lnTo>
                  <a:lnTo>
                    <a:pt x="5849" y="9095"/>
                  </a:lnTo>
                  <a:lnTo>
                    <a:pt x="6029" y="8967"/>
                  </a:lnTo>
                  <a:lnTo>
                    <a:pt x="6184" y="8786"/>
                  </a:lnTo>
                  <a:lnTo>
                    <a:pt x="6287" y="8580"/>
                  </a:lnTo>
                  <a:lnTo>
                    <a:pt x="6364" y="8348"/>
                  </a:lnTo>
                  <a:lnTo>
                    <a:pt x="6390" y="8116"/>
                  </a:lnTo>
                  <a:lnTo>
                    <a:pt x="6390" y="1212"/>
                  </a:lnTo>
                  <a:lnTo>
                    <a:pt x="6364" y="954"/>
                  </a:lnTo>
                  <a:lnTo>
                    <a:pt x="6287" y="748"/>
                  </a:lnTo>
                  <a:lnTo>
                    <a:pt x="6184" y="542"/>
                  </a:lnTo>
                  <a:lnTo>
                    <a:pt x="6029" y="361"/>
                  </a:lnTo>
                  <a:lnTo>
                    <a:pt x="5849" y="207"/>
                  </a:lnTo>
                  <a:lnTo>
                    <a:pt x="5643" y="104"/>
                  </a:lnTo>
                  <a:lnTo>
                    <a:pt x="5411" y="26"/>
                  </a:lnTo>
                  <a:lnTo>
                    <a:pt x="51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9"/>
            <p:cNvSpPr/>
            <p:nvPr/>
          </p:nvSpPr>
          <p:spPr>
            <a:xfrm>
              <a:off x="6927775" y="993775"/>
              <a:ext cx="29650" cy="10975"/>
            </a:xfrm>
            <a:custGeom>
              <a:avLst/>
              <a:gdLst/>
              <a:ahLst/>
              <a:cxnLst/>
              <a:rect l="l" t="t" r="r" b="b"/>
              <a:pathLst>
                <a:path w="1186" h="439" extrusionOk="0">
                  <a:moveTo>
                    <a:pt x="232" y="1"/>
                  </a:moveTo>
                  <a:lnTo>
                    <a:pt x="155" y="27"/>
                  </a:lnTo>
                  <a:lnTo>
                    <a:pt x="78" y="78"/>
                  </a:lnTo>
                  <a:lnTo>
                    <a:pt x="26" y="130"/>
                  </a:lnTo>
                  <a:lnTo>
                    <a:pt x="0" y="233"/>
                  </a:lnTo>
                  <a:lnTo>
                    <a:pt x="26" y="310"/>
                  </a:lnTo>
                  <a:lnTo>
                    <a:pt x="78" y="387"/>
                  </a:lnTo>
                  <a:lnTo>
                    <a:pt x="155" y="439"/>
                  </a:lnTo>
                  <a:lnTo>
                    <a:pt x="1057" y="439"/>
                  </a:lnTo>
                  <a:lnTo>
                    <a:pt x="1134" y="387"/>
                  </a:lnTo>
                  <a:lnTo>
                    <a:pt x="1185" y="310"/>
                  </a:lnTo>
                  <a:lnTo>
                    <a:pt x="1185" y="233"/>
                  </a:lnTo>
                  <a:lnTo>
                    <a:pt x="1185" y="130"/>
                  </a:lnTo>
                  <a:lnTo>
                    <a:pt x="1134" y="78"/>
                  </a:lnTo>
                  <a:lnTo>
                    <a:pt x="1057" y="27"/>
                  </a:lnTo>
                  <a:lnTo>
                    <a:pt x="9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p:cNvSpPr/>
            <p:nvPr/>
          </p:nvSpPr>
          <p:spPr>
            <a:xfrm>
              <a:off x="6970925" y="993775"/>
              <a:ext cx="17425" cy="10975"/>
            </a:xfrm>
            <a:custGeom>
              <a:avLst/>
              <a:gdLst/>
              <a:ahLst/>
              <a:cxnLst/>
              <a:rect l="l" t="t" r="r" b="b"/>
              <a:pathLst>
                <a:path w="697" h="439" extrusionOk="0">
                  <a:moveTo>
                    <a:pt x="232" y="1"/>
                  </a:moveTo>
                  <a:lnTo>
                    <a:pt x="155" y="27"/>
                  </a:lnTo>
                  <a:lnTo>
                    <a:pt x="78" y="78"/>
                  </a:lnTo>
                  <a:lnTo>
                    <a:pt x="26" y="130"/>
                  </a:lnTo>
                  <a:lnTo>
                    <a:pt x="0" y="233"/>
                  </a:lnTo>
                  <a:lnTo>
                    <a:pt x="26" y="310"/>
                  </a:lnTo>
                  <a:lnTo>
                    <a:pt x="78" y="387"/>
                  </a:lnTo>
                  <a:lnTo>
                    <a:pt x="155" y="439"/>
                  </a:lnTo>
                  <a:lnTo>
                    <a:pt x="567" y="439"/>
                  </a:lnTo>
                  <a:lnTo>
                    <a:pt x="645" y="387"/>
                  </a:lnTo>
                  <a:lnTo>
                    <a:pt x="670" y="310"/>
                  </a:lnTo>
                  <a:lnTo>
                    <a:pt x="696" y="233"/>
                  </a:lnTo>
                  <a:lnTo>
                    <a:pt x="670" y="130"/>
                  </a:lnTo>
                  <a:lnTo>
                    <a:pt x="645" y="78"/>
                  </a:lnTo>
                  <a:lnTo>
                    <a:pt x="567" y="27"/>
                  </a:lnTo>
                  <a:lnTo>
                    <a:pt x="4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p:cNvSpPr/>
            <p:nvPr/>
          </p:nvSpPr>
          <p:spPr>
            <a:xfrm>
              <a:off x="6927775" y="1055625"/>
              <a:ext cx="60575" cy="84400"/>
            </a:xfrm>
            <a:custGeom>
              <a:avLst/>
              <a:gdLst/>
              <a:ahLst/>
              <a:cxnLst/>
              <a:rect l="l" t="t" r="r" b="b"/>
              <a:pathLst>
                <a:path w="2423" h="3376" extrusionOk="0">
                  <a:moveTo>
                    <a:pt x="1314" y="0"/>
                  </a:moveTo>
                  <a:lnTo>
                    <a:pt x="1160" y="26"/>
                  </a:lnTo>
                  <a:lnTo>
                    <a:pt x="1005" y="52"/>
                  </a:lnTo>
                  <a:lnTo>
                    <a:pt x="851" y="103"/>
                  </a:lnTo>
                  <a:lnTo>
                    <a:pt x="722" y="155"/>
                  </a:lnTo>
                  <a:lnTo>
                    <a:pt x="541" y="284"/>
                  </a:lnTo>
                  <a:lnTo>
                    <a:pt x="413" y="464"/>
                  </a:lnTo>
                  <a:lnTo>
                    <a:pt x="335" y="644"/>
                  </a:lnTo>
                  <a:lnTo>
                    <a:pt x="309" y="876"/>
                  </a:lnTo>
                  <a:lnTo>
                    <a:pt x="309" y="1056"/>
                  </a:lnTo>
                  <a:lnTo>
                    <a:pt x="361" y="1237"/>
                  </a:lnTo>
                  <a:lnTo>
                    <a:pt x="413" y="1391"/>
                  </a:lnTo>
                  <a:lnTo>
                    <a:pt x="464" y="1520"/>
                  </a:lnTo>
                  <a:lnTo>
                    <a:pt x="232" y="1520"/>
                  </a:lnTo>
                  <a:lnTo>
                    <a:pt x="155" y="1546"/>
                  </a:lnTo>
                  <a:lnTo>
                    <a:pt x="78" y="1597"/>
                  </a:lnTo>
                  <a:lnTo>
                    <a:pt x="26" y="1649"/>
                  </a:lnTo>
                  <a:lnTo>
                    <a:pt x="0" y="1752"/>
                  </a:lnTo>
                  <a:lnTo>
                    <a:pt x="26" y="1829"/>
                  </a:lnTo>
                  <a:lnTo>
                    <a:pt x="78" y="1907"/>
                  </a:lnTo>
                  <a:lnTo>
                    <a:pt x="155" y="1958"/>
                  </a:lnTo>
                  <a:lnTo>
                    <a:pt x="644" y="1958"/>
                  </a:lnTo>
                  <a:lnTo>
                    <a:pt x="644" y="2010"/>
                  </a:lnTo>
                  <a:lnTo>
                    <a:pt x="670" y="2190"/>
                  </a:lnTo>
                  <a:lnTo>
                    <a:pt x="644" y="2345"/>
                  </a:lnTo>
                  <a:lnTo>
                    <a:pt x="567" y="2499"/>
                  </a:lnTo>
                  <a:lnTo>
                    <a:pt x="438" y="2705"/>
                  </a:lnTo>
                  <a:lnTo>
                    <a:pt x="206" y="3015"/>
                  </a:lnTo>
                  <a:lnTo>
                    <a:pt x="181" y="3066"/>
                  </a:lnTo>
                  <a:lnTo>
                    <a:pt x="155" y="3118"/>
                  </a:lnTo>
                  <a:lnTo>
                    <a:pt x="155" y="3169"/>
                  </a:lnTo>
                  <a:lnTo>
                    <a:pt x="181" y="3246"/>
                  </a:lnTo>
                  <a:lnTo>
                    <a:pt x="206" y="3298"/>
                  </a:lnTo>
                  <a:lnTo>
                    <a:pt x="258" y="3324"/>
                  </a:lnTo>
                  <a:lnTo>
                    <a:pt x="309" y="3349"/>
                  </a:lnTo>
                  <a:lnTo>
                    <a:pt x="361" y="3375"/>
                  </a:lnTo>
                  <a:lnTo>
                    <a:pt x="2293" y="3375"/>
                  </a:lnTo>
                  <a:lnTo>
                    <a:pt x="2371" y="3324"/>
                  </a:lnTo>
                  <a:lnTo>
                    <a:pt x="2396" y="3246"/>
                  </a:lnTo>
                  <a:lnTo>
                    <a:pt x="2422" y="3169"/>
                  </a:lnTo>
                  <a:lnTo>
                    <a:pt x="2396" y="3066"/>
                  </a:lnTo>
                  <a:lnTo>
                    <a:pt x="2371" y="2989"/>
                  </a:lnTo>
                  <a:lnTo>
                    <a:pt x="2293" y="2963"/>
                  </a:lnTo>
                  <a:lnTo>
                    <a:pt x="2216" y="2937"/>
                  </a:lnTo>
                  <a:lnTo>
                    <a:pt x="825" y="2911"/>
                  </a:lnTo>
                  <a:lnTo>
                    <a:pt x="979" y="2680"/>
                  </a:lnTo>
                  <a:lnTo>
                    <a:pt x="1082" y="2473"/>
                  </a:lnTo>
                  <a:lnTo>
                    <a:pt x="1108" y="2242"/>
                  </a:lnTo>
                  <a:lnTo>
                    <a:pt x="1108" y="1958"/>
                  </a:lnTo>
                  <a:lnTo>
                    <a:pt x="1598" y="1958"/>
                  </a:lnTo>
                  <a:lnTo>
                    <a:pt x="1675" y="1907"/>
                  </a:lnTo>
                  <a:lnTo>
                    <a:pt x="1726" y="1829"/>
                  </a:lnTo>
                  <a:lnTo>
                    <a:pt x="1726" y="1752"/>
                  </a:lnTo>
                  <a:lnTo>
                    <a:pt x="1726" y="1649"/>
                  </a:lnTo>
                  <a:lnTo>
                    <a:pt x="1675" y="1597"/>
                  </a:lnTo>
                  <a:lnTo>
                    <a:pt x="1598" y="1546"/>
                  </a:lnTo>
                  <a:lnTo>
                    <a:pt x="1520" y="1520"/>
                  </a:lnTo>
                  <a:lnTo>
                    <a:pt x="979" y="1520"/>
                  </a:lnTo>
                  <a:lnTo>
                    <a:pt x="902" y="1391"/>
                  </a:lnTo>
                  <a:lnTo>
                    <a:pt x="825" y="1237"/>
                  </a:lnTo>
                  <a:lnTo>
                    <a:pt x="773" y="1056"/>
                  </a:lnTo>
                  <a:lnTo>
                    <a:pt x="747" y="876"/>
                  </a:lnTo>
                  <a:lnTo>
                    <a:pt x="747" y="773"/>
                  </a:lnTo>
                  <a:lnTo>
                    <a:pt x="799" y="696"/>
                  </a:lnTo>
                  <a:lnTo>
                    <a:pt x="851" y="618"/>
                  </a:lnTo>
                  <a:lnTo>
                    <a:pt x="954" y="541"/>
                  </a:lnTo>
                  <a:lnTo>
                    <a:pt x="1108" y="490"/>
                  </a:lnTo>
                  <a:lnTo>
                    <a:pt x="1314" y="464"/>
                  </a:lnTo>
                  <a:lnTo>
                    <a:pt x="1495" y="490"/>
                  </a:lnTo>
                  <a:lnTo>
                    <a:pt x="1649" y="541"/>
                  </a:lnTo>
                  <a:lnTo>
                    <a:pt x="1752" y="618"/>
                  </a:lnTo>
                  <a:lnTo>
                    <a:pt x="1830" y="696"/>
                  </a:lnTo>
                  <a:lnTo>
                    <a:pt x="1907" y="773"/>
                  </a:lnTo>
                  <a:lnTo>
                    <a:pt x="1933" y="876"/>
                  </a:lnTo>
                  <a:lnTo>
                    <a:pt x="1984" y="953"/>
                  </a:lnTo>
                  <a:lnTo>
                    <a:pt x="2036" y="1005"/>
                  </a:lnTo>
                  <a:lnTo>
                    <a:pt x="2113" y="1031"/>
                  </a:lnTo>
                  <a:lnTo>
                    <a:pt x="2216" y="1005"/>
                  </a:lnTo>
                  <a:lnTo>
                    <a:pt x="2293" y="979"/>
                  </a:lnTo>
                  <a:lnTo>
                    <a:pt x="2345" y="902"/>
                  </a:lnTo>
                  <a:lnTo>
                    <a:pt x="2371" y="825"/>
                  </a:lnTo>
                  <a:lnTo>
                    <a:pt x="2371" y="747"/>
                  </a:lnTo>
                  <a:lnTo>
                    <a:pt x="2293" y="567"/>
                  </a:lnTo>
                  <a:lnTo>
                    <a:pt x="2190" y="412"/>
                  </a:lnTo>
                  <a:lnTo>
                    <a:pt x="2061" y="284"/>
                  </a:lnTo>
                  <a:lnTo>
                    <a:pt x="1881" y="155"/>
                  </a:lnTo>
                  <a:lnTo>
                    <a:pt x="1752" y="103"/>
                  </a:lnTo>
                  <a:lnTo>
                    <a:pt x="1623" y="52"/>
                  </a:lnTo>
                  <a:lnTo>
                    <a:pt x="1469" y="26"/>
                  </a:lnTo>
                  <a:lnTo>
                    <a:pt x="1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9"/>
            <p:cNvSpPr/>
            <p:nvPr/>
          </p:nvSpPr>
          <p:spPr>
            <a:xfrm>
              <a:off x="6854350" y="846275"/>
              <a:ext cx="136575" cy="109525"/>
            </a:xfrm>
            <a:custGeom>
              <a:avLst/>
              <a:gdLst/>
              <a:ahLst/>
              <a:cxnLst/>
              <a:rect l="l" t="t" r="r" b="b"/>
              <a:pathLst>
                <a:path w="5463" h="4381" extrusionOk="0">
                  <a:moveTo>
                    <a:pt x="4148" y="439"/>
                  </a:moveTo>
                  <a:lnTo>
                    <a:pt x="4251" y="465"/>
                  </a:lnTo>
                  <a:lnTo>
                    <a:pt x="4354" y="516"/>
                  </a:lnTo>
                  <a:lnTo>
                    <a:pt x="4406" y="593"/>
                  </a:lnTo>
                  <a:lnTo>
                    <a:pt x="4432" y="696"/>
                  </a:lnTo>
                  <a:lnTo>
                    <a:pt x="4432" y="2629"/>
                  </a:lnTo>
                  <a:lnTo>
                    <a:pt x="4457" y="2758"/>
                  </a:lnTo>
                  <a:lnTo>
                    <a:pt x="4535" y="2861"/>
                  </a:lnTo>
                  <a:lnTo>
                    <a:pt x="4638" y="2938"/>
                  </a:lnTo>
                  <a:lnTo>
                    <a:pt x="4767" y="2964"/>
                  </a:lnTo>
                  <a:lnTo>
                    <a:pt x="4921" y="2964"/>
                  </a:lnTo>
                  <a:lnTo>
                    <a:pt x="4148" y="3865"/>
                  </a:lnTo>
                  <a:lnTo>
                    <a:pt x="3401" y="2964"/>
                  </a:lnTo>
                  <a:lnTo>
                    <a:pt x="3530" y="2964"/>
                  </a:lnTo>
                  <a:lnTo>
                    <a:pt x="3684" y="2938"/>
                  </a:lnTo>
                  <a:lnTo>
                    <a:pt x="3788" y="2861"/>
                  </a:lnTo>
                  <a:lnTo>
                    <a:pt x="3865" y="2758"/>
                  </a:lnTo>
                  <a:lnTo>
                    <a:pt x="3891" y="2629"/>
                  </a:lnTo>
                  <a:lnTo>
                    <a:pt x="3891" y="1444"/>
                  </a:lnTo>
                  <a:lnTo>
                    <a:pt x="3865" y="1341"/>
                  </a:lnTo>
                  <a:lnTo>
                    <a:pt x="3839" y="1263"/>
                  </a:lnTo>
                  <a:lnTo>
                    <a:pt x="3813" y="1186"/>
                  </a:lnTo>
                  <a:lnTo>
                    <a:pt x="3736" y="1109"/>
                  </a:lnTo>
                  <a:lnTo>
                    <a:pt x="3684" y="1057"/>
                  </a:lnTo>
                  <a:lnTo>
                    <a:pt x="3607" y="1006"/>
                  </a:lnTo>
                  <a:lnTo>
                    <a:pt x="3504" y="980"/>
                  </a:lnTo>
                  <a:lnTo>
                    <a:pt x="464" y="980"/>
                  </a:lnTo>
                  <a:lnTo>
                    <a:pt x="438" y="954"/>
                  </a:lnTo>
                  <a:lnTo>
                    <a:pt x="438" y="465"/>
                  </a:lnTo>
                  <a:lnTo>
                    <a:pt x="464" y="439"/>
                  </a:lnTo>
                  <a:close/>
                  <a:moveTo>
                    <a:pt x="361" y="1"/>
                  </a:moveTo>
                  <a:lnTo>
                    <a:pt x="284" y="27"/>
                  </a:lnTo>
                  <a:lnTo>
                    <a:pt x="206" y="78"/>
                  </a:lnTo>
                  <a:lnTo>
                    <a:pt x="129" y="130"/>
                  </a:lnTo>
                  <a:lnTo>
                    <a:pt x="77" y="207"/>
                  </a:lnTo>
                  <a:lnTo>
                    <a:pt x="26" y="284"/>
                  </a:lnTo>
                  <a:lnTo>
                    <a:pt x="0" y="361"/>
                  </a:lnTo>
                  <a:lnTo>
                    <a:pt x="0" y="465"/>
                  </a:lnTo>
                  <a:lnTo>
                    <a:pt x="0" y="954"/>
                  </a:lnTo>
                  <a:lnTo>
                    <a:pt x="0" y="1057"/>
                  </a:lnTo>
                  <a:lnTo>
                    <a:pt x="26" y="1134"/>
                  </a:lnTo>
                  <a:lnTo>
                    <a:pt x="77" y="1212"/>
                  </a:lnTo>
                  <a:lnTo>
                    <a:pt x="129" y="1289"/>
                  </a:lnTo>
                  <a:lnTo>
                    <a:pt x="206" y="1341"/>
                  </a:lnTo>
                  <a:lnTo>
                    <a:pt x="284" y="1392"/>
                  </a:lnTo>
                  <a:lnTo>
                    <a:pt x="361" y="1418"/>
                  </a:lnTo>
                  <a:lnTo>
                    <a:pt x="3427" y="1418"/>
                  </a:lnTo>
                  <a:lnTo>
                    <a:pt x="3427" y="1444"/>
                  </a:lnTo>
                  <a:lnTo>
                    <a:pt x="3427" y="2526"/>
                  </a:lnTo>
                  <a:lnTo>
                    <a:pt x="3195" y="2526"/>
                  </a:lnTo>
                  <a:lnTo>
                    <a:pt x="3092" y="2551"/>
                  </a:lnTo>
                  <a:lnTo>
                    <a:pt x="2989" y="2577"/>
                  </a:lnTo>
                  <a:lnTo>
                    <a:pt x="2937" y="2629"/>
                  </a:lnTo>
                  <a:lnTo>
                    <a:pt x="2860" y="2732"/>
                  </a:lnTo>
                  <a:lnTo>
                    <a:pt x="2834" y="2809"/>
                  </a:lnTo>
                  <a:lnTo>
                    <a:pt x="2834" y="2912"/>
                  </a:lnTo>
                  <a:lnTo>
                    <a:pt x="2860" y="3015"/>
                  </a:lnTo>
                  <a:lnTo>
                    <a:pt x="2912" y="3092"/>
                  </a:lnTo>
                  <a:lnTo>
                    <a:pt x="3891" y="4252"/>
                  </a:lnTo>
                  <a:lnTo>
                    <a:pt x="3942" y="4303"/>
                  </a:lnTo>
                  <a:lnTo>
                    <a:pt x="4019" y="4355"/>
                  </a:lnTo>
                  <a:lnTo>
                    <a:pt x="4071" y="4381"/>
                  </a:lnTo>
                  <a:lnTo>
                    <a:pt x="4226" y="4381"/>
                  </a:lnTo>
                  <a:lnTo>
                    <a:pt x="4303" y="4355"/>
                  </a:lnTo>
                  <a:lnTo>
                    <a:pt x="4354" y="4303"/>
                  </a:lnTo>
                  <a:lnTo>
                    <a:pt x="4432" y="4252"/>
                  </a:lnTo>
                  <a:lnTo>
                    <a:pt x="5385" y="3092"/>
                  </a:lnTo>
                  <a:lnTo>
                    <a:pt x="5436" y="3015"/>
                  </a:lnTo>
                  <a:lnTo>
                    <a:pt x="5462" y="2912"/>
                  </a:lnTo>
                  <a:lnTo>
                    <a:pt x="5462" y="2809"/>
                  </a:lnTo>
                  <a:lnTo>
                    <a:pt x="5436" y="2732"/>
                  </a:lnTo>
                  <a:lnTo>
                    <a:pt x="5385" y="2629"/>
                  </a:lnTo>
                  <a:lnTo>
                    <a:pt x="5308" y="2577"/>
                  </a:lnTo>
                  <a:lnTo>
                    <a:pt x="5230" y="2551"/>
                  </a:lnTo>
                  <a:lnTo>
                    <a:pt x="5127" y="2526"/>
                  </a:lnTo>
                  <a:lnTo>
                    <a:pt x="4870" y="2526"/>
                  </a:lnTo>
                  <a:lnTo>
                    <a:pt x="4870" y="696"/>
                  </a:lnTo>
                  <a:lnTo>
                    <a:pt x="4844" y="568"/>
                  </a:lnTo>
                  <a:lnTo>
                    <a:pt x="4818" y="439"/>
                  </a:lnTo>
                  <a:lnTo>
                    <a:pt x="4741" y="310"/>
                  </a:lnTo>
                  <a:lnTo>
                    <a:pt x="4663" y="207"/>
                  </a:lnTo>
                  <a:lnTo>
                    <a:pt x="4560" y="104"/>
                  </a:lnTo>
                  <a:lnTo>
                    <a:pt x="4432" y="52"/>
                  </a:lnTo>
                  <a:lnTo>
                    <a:pt x="4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7" name="Google Shape;997;p29"/>
          <p:cNvCxnSpPr>
            <a:stCxn id="960" idx="6"/>
            <a:endCxn id="961" idx="2"/>
          </p:cNvCxnSpPr>
          <p:nvPr/>
        </p:nvCxnSpPr>
        <p:spPr>
          <a:xfrm>
            <a:off x="1801804" y="2765192"/>
            <a:ext cx="1292400" cy="600"/>
          </a:xfrm>
          <a:prstGeom prst="bentConnector3">
            <a:avLst>
              <a:gd name="adj1" fmla="val 49998"/>
            </a:avLst>
          </a:prstGeom>
          <a:noFill/>
          <a:ln w="19050" cap="flat" cmpd="sng">
            <a:solidFill>
              <a:schemeClr val="dk2"/>
            </a:solidFill>
            <a:prstDash val="solid"/>
            <a:round/>
            <a:headEnd type="none" w="med" len="med"/>
            <a:tailEnd type="none" w="med" len="med"/>
          </a:ln>
        </p:spPr>
      </p:cxnSp>
      <p:cxnSp>
        <p:nvCxnSpPr>
          <p:cNvPr id="998" name="Google Shape;998;p29"/>
          <p:cNvCxnSpPr>
            <a:stCxn id="961" idx="6"/>
            <a:endCxn id="962" idx="2"/>
          </p:cNvCxnSpPr>
          <p:nvPr/>
        </p:nvCxnSpPr>
        <p:spPr>
          <a:xfrm>
            <a:off x="3926642" y="2765192"/>
            <a:ext cx="1292400" cy="600"/>
          </a:xfrm>
          <a:prstGeom prst="bentConnector3">
            <a:avLst>
              <a:gd name="adj1" fmla="val 49998"/>
            </a:avLst>
          </a:prstGeom>
          <a:noFill/>
          <a:ln w="19050" cap="flat" cmpd="sng">
            <a:solidFill>
              <a:schemeClr val="dk2"/>
            </a:solidFill>
            <a:prstDash val="solid"/>
            <a:round/>
            <a:headEnd type="none" w="med" len="med"/>
            <a:tailEnd type="none" w="med" len="med"/>
          </a:ln>
        </p:spPr>
      </p:cxnSp>
      <p:cxnSp>
        <p:nvCxnSpPr>
          <p:cNvPr id="999" name="Google Shape;999;p29"/>
          <p:cNvCxnSpPr>
            <a:stCxn id="962" idx="6"/>
            <a:endCxn id="963" idx="2"/>
          </p:cNvCxnSpPr>
          <p:nvPr/>
        </p:nvCxnSpPr>
        <p:spPr>
          <a:xfrm>
            <a:off x="6051479" y="2765192"/>
            <a:ext cx="1292400" cy="600"/>
          </a:xfrm>
          <a:prstGeom prst="bentConnector3">
            <a:avLst>
              <a:gd name="adj1" fmla="val 49998"/>
            </a:avLst>
          </a:prstGeom>
          <a:noFill/>
          <a:ln w="19050" cap="flat" cmpd="sng">
            <a:solidFill>
              <a:schemeClr val="dk2"/>
            </a:solidFill>
            <a:prstDash val="solid"/>
            <a:round/>
            <a:headEnd type="none" w="med" len="med"/>
            <a:tailEnd type="none" w="med" len="med"/>
          </a:ln>
        </p:spPr>
      </p:cxnSp>
      <p:grpSp>
        <p:nvGrpSpPr>
          <p:cNvPr id="1000" name="Google Shape;1000;p29"/>
          <p:cNvGrpSpPr/>
          <p:nvPr/>
        </p:nvGrpSpPr>
        <p:grpSpPr>
          <a:xfrm>
            <a:off x="457204" y="1428854"/>
            <a:ext cx="1856700" cy="2724870"/>
            <a:chOff x="457204" y="1428854"/>
            <a:chExt cx="1856700" cy="2724870"/>
          </a:xfrm>
        </p:grpSpPr>
        <p:sp>
          <p:nvSpPr>
            <p:cNvPr id="1001" name="Google Shape;1001;p29"/>
            <p:cNvSpPr txBox="1"/>
            <p:nvPr/>
          </p:nvSpPr>
          <p:spPr>
            <a:xfrm>
              <a:off x="703142" y="3333854"/>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Exchange</a:t>
              </a:r>
              <a:endParaRPr sz="1800" b="1">
                <a:solidFill>
                  <a:schemeClr val="dk1"/>
                </a:solidFill>
                <a:latin typeface="Fira Sans Extra Condensed"/>
                <a:ea typeface="Fira Sans Extra Condensed"/>
                <a:cs typeface="Fira Sans Extra Condensed"/>
                <a:sym typeface="Fira Sans Extra Condensed"/>
              </a:endParaRPr>
            </a:p>
          </p:txBody>
        </p:sp>
        <p:sp>
          <p:nvSpPr>
            <p:cNvPr id="1002" name="Google Shape;1002;p29"/>
            <p:cNvSpPr txBox="1"/>
            <p:nvPr/>
          </p:nvSpPr>
          <p:spPr>
            <a:xfrm>
              <a:off x="457204" y="3608324"/>
              <a:ext cx="1856700" cy="54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Earth is the third planet from the Sun</a:t>
              </a:r>
              <a:endParaRPr sz="1200">
                <a:solidFill>
                  <a:schemeClr val="dk1"/>
                </a:solidFill>
                <a:latin typeface="Roboto"/>
                <a:ea typeface="Roboto"/>
                <a:cs typeface="Roboto"/>
                <a:sym typeface="Roboto"/>
              </a:endParaRPr>
            </a:p>
          </p:txBody>
        </p:sp>
        <p:sp>
          <p:nvSpPr>
            <p:cNvPr id="1003" name="Google Shape;1003;p29"/>
            <p:cNvSpPr txBox="1"/>
            <p:nvPr/>
          </p:nvSpPr>
          <p:spPr>
            <a:xfrm>
              <a:off x="703142" y="1428854"/>
              <a:ext cx="1363200" cy="365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2017</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1004" name="Google Shape;1004;p29"/>
          <p:cNvGrpSpPr/>
          <p:nvPr/>
        </p:nvGrpSpPr>
        <p:grpSpPr>
          <a:xfrm>
            <a:off x="2582042" y="1428854"/>
            <a:ext cx="1856700" cy="2724870"/>
            <a:chOff x="2582042" y="1428854"/>
            <a:chExt cx="1856700" cy="2724870"/>
          </a:xfrm>
        </p:grpSpPr>
        <p:sp>
          <p:nvSpPr>
            <p:cNvPr id="1005" name="Google Shape;1005;p29"/>
            <p:cNvSpPr txBox="1"/>
            <p:nvPr/>
          </p:nvSpPr>
          <p:spPr>
            <a:xfrm>
              <a:off x="2827979" y="3333854"/>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Rates</a:t>
              </a:r>
              <a:endParaRPr sz="1800" b="1">
                <a:solidFill>
                  <a:schemeClr val="dk1"/>
                </a:solidFill>
                <a:latin typeface="Fira Sans Extra Condensed"/>
                <a:ea typeface="Fira Sans Extra Condensed"/>
                <a:cs typeface="Fira Sans Extra Condensed"/>
                <a:sym typeface="Fira Sans Extra Condensed"/>
              </a:endParaRPr>
            </a:p>
          </p:txBody>
        </p:sp>
        <p:sp>
          <p:nvSpPr>
            <p:cNvPr id="1006" name="Google Shape;1006;p29"/>
            <p:cNvSpPr txBox="1"/>
            <p:nvPr/>
          </p:nvSpPr>
          <p:spPr>
            <a:xfrm>
              <a:off x="2582042" y="3608324"/>
              <a:ext cx="1856700" cy="54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p:txBody>
        </p:sp>
        <p:sp>
          <p:nvSpPr>
            <p:cNvPr id="1007" name="Google Shape;1007;p29"/>
            <p:cNvSpPr txBox="1"/>
            <p:nvPr/>
          </p:nvSpPr>
          <p:spPr>
            <a:xfrm>
              <a:off x="2827979" y="1428854"/>
              <a:ext cx="1363200" cy="3657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2018</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1008" name="Google Shape;1008;p29"/>
          <p:cNvGrpSpPr/>
          <p:nvPr/>
        </p:nvGrpSpPr>
        <p:grpSpPr>
          <a:xfrm>
            <a:off x="4706879" y="1428854"/>
            <a:ext cx="1856700" cy="2724870"/>
            <a:chOff x="4706879" y="1428854"/>
            <a:chExt cx="1856700" cy="2724870"/>
          </a:xfrm>
        </p:grpSpPr>
        <p:sp>
          <p:nvSpPr>
            <p:cNvPr id="1009" name="Google Shape;1009;p29"/>
            <p:cNvSpPr txBox="1"/>
            <p:nvPr/>
          </p:nvSpPr>
          <p:spPr>
            <a:xfrm>
              <a:off x="4952817" y="3333854"/>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Customers</a:t>
              </a:r>
              <a:endParaRPr sz="1800" b="1">
                <a:solidFill>
                  <a:schemeClr val="dk1"/>
                </a:solidFill>
                <a:latin typeface="Fira Sans Extra Condensed"/>
                <a:ea typeface="Fira Sans Extra Condensed"/>
                <a:cs typeface="Fira Sans Extra Condensed"/>
                <a:sym typeface="Fira Sans Extra Condensed"/>
              </a:endParaRPr>
            </a:p>
          </p:txBody>
        </p:sp>
        <p:sp>
          <p:nvSpPr>
            <p:cNvPr id="1010" name="Google Shape;1010;p29"/>
            <p:cNvSpPr txBox="1"/>
            <p:nvPr/>
          </p:nvSpPr>
          <p:spPr>
            <a:xfrm>
              <a:off x="4706879" y="3608324"/>
              <a:ext cx="1856700" cy="54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Neptune is the farthest planet from the Sun</a:t>
              </a:r>
              <a:endParaRPr sz="1200">
                <a:solidFill>
                  <a:schemeClr val="dk1"/>
                </a:solidFill>
                <a:latin typeface="Roboto"/>
                <a:ea typeface="Roboto"/>
                <a:cs typeface="Roboto"/>
                <a:sym typeface="Roboto"/>
              </a:endParaRPr>
            </a:p>
          </p:txBody>
        </p:sp>
        <p:sp>
          <p:nvSpPr>
            <p:cNvPr id="1011" name="Google Shape;1011;p29"/>
            <p:cNvSpPr txBox="1"/>
            <p:nvPr/>
          </p:nvSpPr>
          <p:spPr>
            <a:xfrm>
              <a:off x="4952817" y="1428854"/>
              <a:ext cx="1363200" cy="365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2019</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1012" name="Google Shape;1012;p29"/>
          <p:cNvGrpSpPr/>
          <p:nvPr/>
        </p:nvGrpSpPr>
        <p:grpSpPr>
          <a:xfrm>
            <a:off x="6831717" y="1428854"/>
            <a:ext cx="1856700" cy="2724870"/>
            <a:chOff x="6831717" y="1428854"/>
            <a:chExt cx="1856700" cy="2724870"/>
          </a:xfrm>
        </p:grpSpPr>
        <p:sp>
          <p:nvSpPr>
            <p:cNvPr id="1013" name="Google Shape;1013;p29"/>
            <p:cNvSpPr txBox="1"/>
            <p:nvPr/>
          </p:nvSpPr>
          <p:spPr>
            <a:xfrm>
              <a:off x="7077655" y="3333854"/>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ATM</a:t>
              </a:r>
              <a:endParaRPr sz="1800" b="1">
                <a:solidFill>
                  <a:schemeClr val="dk1"/>
                </a:solidFill>
                <a:latin typeface="Fira Sans Extra Condensed"/>
                <a:ea typeface="Fira Sans Extra Condensed"/>
                <a:cs typeface="Fira Sans Extra Condensed"/>
                <a:sym typeface="Fira Sans Extra Condensed"/>
              </a:endParaRPr>
            </a:p>
          </p:txBody>
        </p:sp>
        <p:sp>
          <p:nvSpPr>
            <p:cNvPr id="1014" name="Google Shape;1014;p29"/>
            <p:cNvSpPr txBox="1"/>
            <p:nvPr/>
          </p:nvSpPr>
          <p:spPr>
            <a:xfrm>
              <a:off x="6831717" y="3608324"/>
              <a:ext cx="1856700" cy="54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p:txBody>
        </p:sp>
        <p:sp>
          <p:nvSpPr>
            <p:cNvPr id="1015" name="Google Shape;1015;p29"/>
            <p:cNvSpPr txBox="1"/>
            <p:nvPr/>
          </p:nvSpPr>
          <p:spPr>
            <a:xfrm>
              <a:off x="7077655" y="1428854"/>
              <a:ext cx="1363200" cy="3657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2020</a:t>
              </a:r>
              <a:endParaRPr sz="1800" b="1">
                <a:solidFill>
                  <a:schemeClr val="dk1"/>
                </a:solidFill>
                <a:latin typeface="Fira Sans Extra Condensed"/>
                <a:ea typeface="Fira Sans Extra Condensed"/>
                <a:cs typeface="Fira Sans Extra Condensed"/>
                <a:sym typeface="Fira Sans Extra Condensed"/>
              </a:endParaRPr>
            </a:p>
          </p:txBody>
        </p:sp>
      </p:grpSp>
      <p:cxnSp>
        <p:nvCxnSpPr>
          <p:cNvPr id="1016" name="Google Shape;1016;p29"/>
          <p:cNvCxnSpPr>
            <a:stCxn id="1003" idx="2"/>
            <a:endCxn id="960" idx="0"/>
          </p:cNvCxnSpPr>
          <p:nvPr/>
        </p:nvCxnSpPr>
        <p:spPr>
          <a:xfrm>
            <a:off x="1384742" y="1794554"/>
            <a:ext cx="900" cy="554400"/>
          </a:xfrm>
          <a:prstGeom prst="straightConnector1">
            <a:avLst/>
          </a:prstGeom>
          <a:noFill/>
          <a:ln w="19050" cap="flat" cmpd="sng">
            <a:solidFill>
              <a:schemeClr val="dk1"/>
            </a:solidFill>
            <a:prstDash val="solid"/>
            <a:round/>
            <a:headEnd type="none" w="med" len="med"/>
            <a:tailEnd type="none" w="med" len="med"/>
          </a:ln>
        </p:spPr>
      </p:cxnSp>
      <p:cxnSp>
        <p:nvCxnSpPr>
          <p:cNvPr id="1017" name="Google Shape;1017;p29"/>
          <p:cNvCxnSpPr>
            <a:stCxn id="1007" idx="2"/>
            <a:endCxn id="961" idx="0"/>
          </p:cNvCxnSpPr>
          <p:nvPr/>
        </p:nvCxnSpPr>
        <p:spPr>
          <a:xfrm>
            <a:off x="3509579" y="1794554"/>
            <a:ext cx="900" cy="554400"/>
          </a:xfrm>
          <a:prstGeom prst="straightConnector1">
            <a:avLst/>
          </a:prstGeom>
          <a:noFill/>
          <a:ln w="19050" cap="flat" cmpd="sng">
            <a:solidFill>
              <a:schemeClr val="dk1"/>
            </a:solidFill>
            <a:prstDash val="solid"/>
            <a:round/>
            <a:headEnd type="none" w="med" len="med"/>
            <a:tailEnd type="none" w="med" len="med"/>
          </a:ln>
        </p:spPr>
      </p:cxnSp>
      <p:cxnSp>
        <p:nvCxnSpPr>
          <p:cNvPr id="1018" name="Google Shape;1018;p29"/>
          <p:cNvCxnSpPr>
            <a:stCxn id="1011" idx="2"/>
            <a:endCxn id="962" idx="0"/>
          </p:cNvCxnSpPr>
          <p:nvPr/>
        </p:nvCxnSpPr>
        <p:spPr>
          <a:xfrm>
            <a:off x="5634417" y="1794554"/>
            <a:ext cx="900" cy="554400"/>
          </a:xfrm>
          <a:prstGeom prst="straightConnector1">
            <a:avLst/>
          </a:prstGeom>
          <a:noFill/>
          <a:ln w="19050" cap="flat" cmpd="sng">
            <a:solidFill>
              <a:schemeClr val="dk1"/>
            </a:solidFill>
            <a:prstDash val="solid"/>
            <a:round/>
            <a:headEnd type="none" w="med" len="med"/>
            <a:tailEnd type="none" w="med" len="med"/>
          </a:ln>
        </p:spPr>
      </p:cxnSp>
      <p:cxnSp>
        <p:nvCxnSpPr>
          <p:cNvPr id="1019" name="Google Shape;1019;p29"/>
          <p:cNvCxnSpPr>
            <a:stCxn id="1015" idx="2"/>
            <a:endCxn id="963" idx="0"/>
          </p:cNvCxnSpPr>
          <p:nvPr/>
        </p:nvCxnSpPr>
        <p:spPr>
          <a:xfrm>
            <a:off x="7759255" y="1794554"/>
            <a:ext cx="900" cy="5544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Banking infographics</a:t>
            </a:r>
            <a:endParaRPr/>
          </a:p>
        </p:txBody>
      </p:sp>
      <p:grpSp>
        <p:nvGrpSpPr>
          <p:cNvPr id="1025" name="Google Shape;1025;p30"/>
          <p:cNvGrpSpPr/>
          <p:nvPr/>
        </p:nvGrpSpPr>
        <p:grpSpPr>
          <a:xfrm>
            <a:off x="3900370" y="1957493"/>
            <a:ext cx="2249700" cy="820757"/>
            <a:chOff x="3743105" y="1947428"/>
            <a:chExt cx="2249700" cy="820757"/>
          </a:xfrm>
        </p:grpSpPr>
        <p:sp>
          <p:nvSpPr>
            <p:cNvPr id="1026" name="Google Shape;1026;p30"/>
            <p:cNvSpPr txBox="1"/>
            <p:nvPr/>
          </p:nvSpPr>
          <p:spPr>
            <a:xfrm>
              <a:off x="3743105" y="2219485"/>
              <a:ext cx="2249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p:txBody>
        </p:sp>
        <p:sp>
          <p:nvSpPr>
            <p:cNvPr id="1027" name="Google Shape;1027;p30"/>
            <p:cNvSpPr txBox="1"/>
            <p:nvPr/>
          </p:nvSpPr>
          <p:spPr>
            <a:xfrm>
              <a:off x="4186355" y="1947428"/>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Credit cards</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1028" name="Google Shape;1028;p30"/>
          <p:cNvGrpSpPr/>
          <p:nvPr/>
        </p:nvGrpSpPr>
        <p:grpSpPr>
          <a:xfrm>
            <a:off x="3900370" y="3668468"/>
            <a:ext cx="2249700" cy="820757"/>
            <a:chOff x="3743105" y="3658403"/>
            <a:chExt cx="2249700" cy="820757"/>
          </a:xfrm>
        </p:grpSpPr>
        <p:sp>
          <p:nvSpPr>
            <p:cNvPr id="1029" name="Google Shape;1029;p30"/>
            <p:cNvSpPr txBox="1"/>
            <p:nvPr/>
          </p:nvSpPr>
          <p:spPr>
            <a:xfrm>
              <a:off x="3743105" y="3930460"/>
              <a:ext cx="2249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
          <p:nvSpPr>
            <p:cNvPr id="1030" name="Google Shape;1030;p30"/>
            <p:cNvSpPr txBox="1"/>
            <p:nvPr/>
          </p:nvSpPr>
          <p:spPr>
            <a:xfrm>
              <a:off x="4186355" y="3658403"/>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Savings</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1031" name="Google Shape;1031;p30"/>
          <p:cNvGrpSpPr/>
          <p:nvPr/>
        </p:nvGrpSpPr>
        <p:grpSpPr>
          <a:xfrm>
            <a:off x="6279834" y="1957493"/>
            <a:ext cx="2249700" cy="820757"/>
            <a:chOff x="6122569" y="1947428"/>
            <a:chExt cx="2249700" cy="820757"/>
          </a:xfrm>
        </p:grpSpPr>
        <p:sp>
          <p:nvSpPr>
            <p:cNvPr id="1032" name="Google Shape;1032;p30"/>
            <p:cNvSpPr txBox="1"/>
            <p:nvPr/>
          </p:nvSpPr>
          <p:spPr>
            <a:xfrm>
              <a:off x="6122569" y="2219485"/>
              <a:ext cx="2249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sp>
          <p:nvSpPr>
            <p:cNvPr id="1033" name="Google Shape;1033;p30"/>
            <p:cNvSpPr txBox="1"/>
            <p:nvPr/>
          </p:nvSpPr>
          <p:spPr>
            <a:xfrm>
              <a:off x="6565819" y="1947428"/>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Loans</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1034" name="Google Shape;1034;p30"/>
          <p:cNvGrpSpPr/>
          <p:nvPr/>
        </p:nvGrpSpPr>
        <p:grpSpPr>
          <a:xfrm>
            <a:off x="6279834" y="3668468"/>
            <a:ext cx="2249700" cy="820757"/>
            <a:chOff x="6122569" y="3658403"/>
            <a:chExt cx="2249700" cy="820757"/>
          </a:xfrm>
        </p:grpSpPr>
        <p:sp>
          <p:nvSpPr>
            <p:cNvPr id="1035" name="Google Shape;1035;p30"/>
            <p:cNvSpPr txBox="1"/>
            <p:nvPr/>
          </p:nvSpPr>
          <p:spPr>
            <a:xfrm>
              <a:off x="6122569" y="3930460"/>
              <a:ext cx="2249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smallest planet of them all</a:t>
              </a:r>
              <a:endParaRPr sz="1200">
                <a:solidFill>
                  <a:schemeClr val="dk1"/>
                </a:solidFill>
                <a:latin typeface="Roboto"/>
                <a:ea typeface="Roboto"/>
                <a:cs typeface="Roboto"/>
                <a:sym typeface="Roboto"/>
              </a:endParaRPr>
            </a:p>
          </p:txBody>
        </p:sp>
        <p:sp>
          <p:nvSpPr>
            <p:cNvPr id="1036" name="Google Shape;1036;p30"/>
            <p:cNvSpPr txBox="1"/>
            <p:nvPr/>
          </p:nvSpPr>
          <p:spPr>
            <a:xfrm>
              <a:off x="6565819" y="3658403"/>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Insurance</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037" name="Google Shape;1037;p30"/>
          <p:cNvSpPr/>
          <p:nvPr/>
        </p:nvSpPr>
        <p:spPr>
          <a:xfrm>
            <a:off x="4608970" y="1106232"/>
            <a:ext cx="832500" cy="83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0"/>
          <p:cNvSpPr/>
          <p:nvPr/>
        </p:nvSpPr>
        <p:spPr>
          <a:xfrm>
            <a:off x="6988434" y="1106232"/>
            <a:ext cx="832500" cy="832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a:off x="4608970" y="2820937"/>
            <a:ext cx="832500" cy="832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p:nvPr/>
        </p:nvSpPr>
        <p:spPr>
          <a:xfrm>
            <a:off x="6988434" y="2820937"/>
            <a:ext cx="832500" cy="83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1" name="Google Shape;1041;p30"/>
          <p:cNvGrpSpPr/>
          <p:nvPr/>
        </p:nvGrpSpPr>
        <p:grpSpPr>
          <a:xfrm>
            <a:off x="4843506" y="1339603"/>
            <a:ext cx="363416" cy="365738"/>
            <a:chOff x="359200" y="1744150"/>
            <a:chExt cx="380700" cy="380700"/>
          </a:xfrm>
        </p:grpSpPr>
        <p:sp>
          <p:nvSpPr>
            <p:cNvPr id="1042" name="Google Shape;1042;p30"/>
            <p:cNvSpPr/>
            <p:nvPr/>
          </p:nvSpPr>
          <p:spPr>
            <a:xfrm>
              <a:off x="359200" y="1744150"/>
              <a:ext cx="380700" cy="380700"/>
            </a:xfrm>
            <a:custGeom>
              <a:avLst/>
              <a:gdLst/>
              <a:ahLst/>
              <a:cxnLst/>
              <a:rect l="l" t="t" r="r" b="b"/>
              <a:pathLst>
                <a:path w="15228" h="15228" extrusionOk="0">
                  <a:moveTo>
                    <a:pt x="7833" y="439"/>
                  </a:moveTo>
                  <a:lnTo>
                    <a:pt x="8168" y="465"/>
                  </a:lnTo>
                  <a:lnTo>
                    <a:pt x="8503" y="490"/>
                  </a:lnTo>
                  <a:lnTo>
                    <a:pt x="9147" y="619"/>
                  </a:lnTo>
                  <a:lnTo>
                    <a:pt x="9791" y="774"/>
                  </a:lnTo>
                  <a:lnTo>
                    <a:pt x="10384" y="1006"/>
                  </a:lnTo>
                  <a:lnTo>
                    <a:pt x="10976" y="1289"/>
                  </a:lnTo>
                  <a:lnTo>
                    <a:pt x="11517" y="1598"/>
                  </a:lnTo>
                  <a:lnTo>
                    <a:pt x="12033" y="1985"/>
                  </a:lnTo>
                  <a:lnTo>
                    <a:pt x="12522" y="2397"/>
                  </a:lnTo>
                  <a:lnTo>
                    <a:pt x="12136" y="2783"/>
                  </a:lnTo>
                  <a:lnTo>
                    <a:pt x="11672" y="2371"/>
                  </a:lnTo>
                  <a:lnTo>
                    <a:pt x="11182" y="2036"/>
                  </a:lnTo>
                  <a:lnTo>
                    <a:pt x="10693" y="1727"/>
                  </a:lnTo>
                  <a:lnTo>
                    <a:pt x="10152" y="1495"/>
                  </a:lnTo>
                  <a:lnTo>
                    <a:pt x="9585" y="1289"/>
                  </a:lnTo>
                  <a:lnTo>
                    <a:pt x="9018" y="1134"/>
                  </a:lnTo>
                  <a:lnTo>
                    <a:pt x="8426" y="1031"/>
                  </a:lnTo>
                  <a:lnTo>
                    <a:pt x="7833" y="980"/>
                  </a:lnTo>
                  <a:lnTo>
                    <a:pt x="7833" y="439"/>
                  </a:lnTo>
                  <a:close/>
                  <a:moveTo>
                    <a:pt x="2371" y="2706"/>
                  </a:moveTo>
                  <a:lnTo>
                    <a:pt x="2757" y="3093"/>
                  </a:lnTo>
                  <a:lnTo>
                    <a:pt x="2371" y="3556"/>
                  </a:lnTo>
                  <a:lnTo>
                    <a:pt x="2036" y="4020"/>
                  </a:lnTo>
                  <a:lnTo>
                    <a:pt x="1727" y="4535"/>
                  </a:lnTo>
                  <a:lnTo>
                    <a:pt x="1469" y="5076"/>
                  </a:lnTo>
                  <a:lnTo>
                    <a:pt x="1289" y="5643"/>
                  </a:lnTo>
                  <a:lnTo>
                    <a:pt x="1134" y="6210"/>
                  </a:lnTo>
                  <a:lnTo>
                    <a:pt x="1031" y="6803"/>
                  </a:lnTo>
                  <a:lnTo>
                    <a:pt x="980" y="7395"/>
                  </a:lnTo>
                  <a:lnTo>
                    <a:pt x="439" y="7395"/>
                  </a:lnTo>
                  <a:lnTo>
                    <a:pt x="490" y="6725"/>
                  </a:lnTo>
                  <a:lnTo>
                    <a:pt x="593" y="6081"/>
                  </a:lnTo>
                  <a:lnTo>
                    <a:pt x="774" y="5463"/>
                  </a:lnTo>
                  <a:lnTo>
                    <a:pt x="980" y="4845"/>
                  </a:lnTo>
                  <a:lnTo>
                    <a:pt x="1263" y="4278"/>
                  </a:lnTo>
                  <a:lnTo>
                    <a:pt x="1598" y="3711"/>
                  </a:lnTo>
                  <a:lnTo>
                    <a:pt x="1959" y="3196"/>
                  </a:lnTo>
                  <a:lnTo>
                    <a:pt x="2371" y="2706"/>
                  </a:lnTo>
                  <a:close/>
                  <a:moveTo>
                    <a:pt x="12831" y="2706"/>
                  </a:moveTo>
                  <a:lnTo>
                    <a:pt x="13243" y="3196"/>
                  </a:lnTo>
                  <a:lnTo>
                    <a:pt x="13604" y="3711"/>
                  </a:lnTo>
                  <a:lnTo>
                    <a:pt x="13939" y="4252"/>
                  </a:lnTo>
                  <a:lnTo>
                    <a:pt x="14222" y="4845"/>
                  </a:lnTo>
                  <a:lnTo>
                    <a:pt x="14429" y="5437"/>
                  </a:lnTo>
                  <a:lnTo>
                    <a:pt x="14609" y="6081"/>
                  </a:lnTo>
                  <a:lnTo>
                    <a:pt x="14712" y="6725"/>
                  </a:lnTo>
                  <a:lnTo>
                    <a:pt x="14764" y="7060"/>
                  </a:lnTo>
                  <a:lnTo>
                    <a:pt x="14764" y="7395"/>
                  </a:lnTo>
                  <a:lnTo>
                    <a:pt x="14222" y="7395"/>
                  </a:lnTo>
                  <a:lnTo>
                    <a:pt x="14197" y="6803"/>
                  </a:lnTo>
                  <a:lnTo>
                    <a:pt x="14094" y="6210"/>
                  </a:lnTo>
                  <a:lnTo>
                    <a:pt x="13939" y="5643"/>
                  </a:lnTo>
                  <a:lnTo>
                    <a:pt x="13733" y="5076"/>
                  </a:lnTo>
                  <a:lnTo>
                    <a:pt x="13475" y="4535"/>
                  </a:lnTo>
                  <a:lnTo>
                    <a:pt x="13192" y="4020"/>
                  </a:lnTo>
                  <a:lnTo>
                    <a:pt x="12831" y="3556"/>
                  </a:lnTo>
                  <a:lnTo>
                    <a:pt x="12445" y="3093"/>
                  </a:lnTo>
                  <a:lnTo>
                    <a:pt x="12831" y="2706"/>
                  </a:lnTo>
                  <a:close/>
                  <a:moveTo>
                    <a:pt x="980" y="7833"/>
                  </a:moveTo>
                  <a:lnTo>
                    <a:pt x="1031" y="8426"/>
                  </a:lnTo>
                  <a:lnTo>
                    <a:pt x="1134" y="9018"/>
                  </a:lnTo>
                  <a:lnTo>
                    <a:pt x="1289" y="9585"/>
                  </a:lnTo>
                  <a:lnTo>
                    <a:pt x="1469" y="10152"/>
                  </a:lnTo>
                  <a:lnTo>
                    <a:pt x="1727" y="10693"/>
                  </a:lnTo>
                  <a:lnTo>
                    <a:pt x="2036" y="11208"/>
                  </a:lnTo>
                  <a:lnTo>
                    <a:pt x="2371" y="11672"/>
                  </a:lnTo>
                  <a:lnTo>
                    <a:pt x="2757" y="12136"/>
                  </a:lnTo>
                  <a:lnTo>
                    <a:pt x="2397" y="12522"/>
                  </a:lnTo>
                  <a:lnTo>
                    <a:pt x="1984" y="12033"/>
                  </a:lnTo>
                  <a:lnTo>
                    <a:pt x="1598" y="11517"/>
                  </a:lnTo>
                  <a:lnTo>
                    <a:pt x="1289" y="10976"/>
                  </a:lnTo>
                  <a:lnTo>
                    <a:pt x="1005" y="10384"/>
                  </a:lnTo>
                  <a:lnTo>
                    <a:pt x="774" y="9791"/>
                  </a:lnTo>
                  <a:lnTo>
                    <a:pt x="619" y="9147"/>
                  </a:lnTo>
                  <a:lnTo>
                    <a:pt x="490" y="8503"/>
                  </a:lnTo>
                  <a:lnTo>
                    <a:pt x="464" y="8168"/>
                  </a:lnTo>
                  <a:lnTo>
                    <a:pt x="439" y="7833"/>
                  </a:lnTo>
                  <a:close/>
                  <a:moveTo>
                    <a:pt x="14764" y="7833"/>
                  </a:moveTo>
                  <a:lnTo>
                    <a:pt x="14764" y="8168"/>
                  </a:lnTo>
                  <a:lnTo>
                    <a:pt x="14712" y="8503"/>
                  </a:lnTo>
                  <a:lnTo>
                    <a:pt x="14609" y="9147"/>
                  </a:lnTo>
                  <a:lnTo>
                    <a:pt x="14429" y="9791"/>
                  </a:lnTo>
                  <a:lnTo>
                    <a:pt x="14222" y="10384"/>
                  </a:lnTo>
                  <a:lnTo>
                    <a:pt x="13939" y="10976"/>
                  </a:lnTo>
                  <a:lnTo>
                    <a:pt x="13604" y="11517"/>
                  </a:lnTo>
                  <a:lnTo>
                    <a:pt x="13243" y="12033"/>
                  </a:lnTo>
                  <a:lnTo>
                    <a:pt x="12831" y="12522"/>
                  </a:lnTo>
                  <a:lnTo>
                    <a:pt x="12445" y="12136"/>
                  </a:lnTo>
                  <a:lnTo>
                    <a:pt x="12831" y="11672"/>
                  </a:lnTo>
                  <a:lnTo>
                    <a:pt x="13192" y="11208"/>
                  </a:lnTo>
                  <a:lnTo>
                    <a:pt x="13475" y="10693"/>
                  </a:lnTo>
                  <a:lnTo>
                    <a:pt x="13733" y="10152"/>
                  </a:lnTo>
                  <a:lnTo>
                    <a:pt x="13939" y="9585"/>
                  </a:lnTo>
                  <a:lnTo>
                    <a:pt x="14094" y="9018"/>
                  </a:lnTo>
                  <a:lnTo>
                    <a:pt x="14197" y="8426"/>
                  </a:lnTo>
                  <a:lnTo>
                    <a:pt x="14222" y="7833"/>
                  </a:lnTo>
                  <a:close/>
                  <a:moveTo>
                    <a:pt x="7936" y="1444"/>
                  </a:moveTo>
                  <a:lnTo>
                    <a:pt x="8245" y="1469"/>
                  </a:lnTo>
                  <a:lnTo>
                    <a:pt x="8554" y="1495"/>
                  </a:lnTo>
                  <a:lnTo>
                    <a:pt x="8864" y="1547"/>
                  </a:lnTo>
                  <a:lnTo>
                    <a:pt x="9456" y="1701"/>
                  </a:lnTo>
                  <a:lnTo>
                    <a:pt x="10023" y="1907"/>
                  </a:lnTo>
                  <a:lnTo>
                    <a:pt x="10564" y="2191"/>
                  </a:lnTo>
                  <a:lnTo>
                    <a:pt x="11053" y="2500"/>
                  </a:lnTo>
                  <a:lnTo>
                    <a:pt x="11543" y="2835"/>
                  </a:lnTo>
                  <a:lnTo>
                    <a:pt x="11981" y="3247"/>
                  </a:lnTo>
                  <a:lnTo>
                    <a:pt x="12367" y="3685"/>
                  </a:lnTo>
                  <a:lnTo>
                    <a:pt x="12728" y="4149"/>
                  </a:lnTo>
                  <a:lnTo>
                    <a:pt x="13037" y="4664"/>
                  </a:lnTo>
                  <a:lnTo>
                    <a:pt x="13295" y="5205"/>
                  </a:lnTo>
                  <a:lnTo>
                    <a:pt x="13501" y="5772"/>
                  </a:lnTo>
                  <a:lnTo>
                    <a:pt x="13656" y="6365"/>
                  </a:lnTo>
                  <a:lnTo>
                    <a:pt x="13707" y="6674"/>
                  </a:lnTo>
                  <a:lnTo>
                    <a:pt x="13759" y="6983"/>
                  </a:lnTo>
                  <a:lnTo>
                    <a:pt x="13784" y="7292"/>
                  </a:lnTo>
                  <a:lnTo>
                    <a:pt x="13784" y="7601"/>
                  </a:lnTo>
                  <a:lnTo>
                    <a:pt x="13784" y="7936"/>
                  </a:lnTo>
                  <a:lnTo>
                    <a:pt x="13759" y="8245"/>
                  </a:lnTo>
                  <a:lnTo>
                    <a:pt x="13707" y="8555"/>
                  </a:lnTo>
                  <a:lnTo>
                    <a:pt x="13656" y="8864"/>
                  </a:lnTo>
                  <a:lnTo>
                    <a:pt x="13501" y="9456"/>
                  </a:lnTo>
                  <a:lnTo>
                    <a:pt x="13295" y="10023"/>
                  </a:lnTo>
                  <a:lnTo>
                    <a:pt x="13037" y="10564"/>
                  </a:lnTo>
                  <a:lnTo>
                    <a:pt x="12728" y="11079"/>
                  </a:lnTo>
                  <a:lnTo>
                    <a:pt x="12367" y="11543"/>
                  </a:lnTo>
                  <a:lnTo>
                    <a:pt x="11981" y="11981"/>
                  </a:lnTo>
                  <a:lnTo>
                    <a:pt x="11543" y="12393"/>
                  </a:lnTo>
                  <a:lnTo>
                    <a:pt x="11053" y="12728"/>
                  </a:lnTo>
                  <a:lnTo>
                    <a:pt x="10564" y="13037"/>
                  </a:lnTo>
                  <a:lnTo>
                    <a:pt x="10023" y="13321"/>
                  </a:lnTo>
                  <a:lnTo>
                    <a:pt x="9456" y="13527"/>
                  </a:lnTo>
                  <a:lnTo>
                    <a:pt x="8864" y="13682"/>
                  </a:lnTo>
                  <a:lnTo>
                    <a:pt x="8554" y="13733"/>
                  </a:lnTo>
                  <a:lnTo>
                    <a:pt x="8245" y="13759"/>
                  </a:lnTo>
                  <a:lnTo>
                    <a:pt x="7936" y="13785"/>
                  </a:lnTo>
                  <a:lnTo>
                    <a:pt x="7292" y="13785"/>
                  </a:lnTo>
                  <a:lnTo>
                    <a:pt x="6983" y="13759"/>
                  </a:lnTo>
                  <a:lnTo>
                    <a:pt x="6674" y="13733"/>
                  </a:lnTo>
                  <a:lnTo>
                    <a:pt x="6364" y="13682"/>
                  </a:lnTo>
                  <a:lnTo>
                    <a:pt x="5772" y="13527"/>
                  </a:lnTo>
                  <a:lnTo>
                    <a:pt x="5205" y="13321"/>
                  </a:lnTo>
                  <a:lnTo>
                    <a:pt x="4664" y="13037"/>
                  </a:lnTo>
                  <a:lnTo>
                    <a:pt x="4149" y="12728"/>
                  </a:lnTo>
                  <a:lnTo>
                    <a:pt x="3685" y="12393"/>
                  </a:lnTo>
                  <a:lnTo>
                    <a:pt x="3247" y="11981"/>
                  </a:lnTo>
                  <a:lnTo>
                    <a:pt x="2835" y="11543"/>
                  </a:lnTo>
                  <a:lnTo>
                    <a:pt x="2474" y="11079"/>
                  </a:lnTo>
                  <a:lnTo>
                    <a:pt x="2165" y="10564"/>
                  </a:lnTo>
                  <a:lnTo>
                    <a:pt x="1907" y="10023"/>
                  </a:lnTo>
                  <a:lnTo>
                    <a:pt x="1701" y="9456"/>
                  </a:lnTo>
                  <a:lnTo>
                    <a:pt x="1547" y="8864"/>
                  </a:lnTo>
                  <a:lnTo>
                    <a:pt x="1495" y="8555"/>
                  </a:lnTo>
                  <a:lnTo>
                    <a:pt x="1469" y="8245"/>
                  </a:lnTo>
                  <a:lnTo>
                    <a:pt x="1443" y="7936"/>
                  </a:lnTo>
                  <a:lnTo>
                    <a:pt x="1418" y="7601"/>
                  </a:lnTo>
                  <a:lnTo>
                    <a:pt x="1443" y="7292"/>
                  </a:lnTo>
                  <a:lnTo>
                    <a:pt x="1469" y="6983"/>
                  </a:lnTo>
                  <a:lnTo>
                    <a:pt x="1495" y="6674"/>
                  </a:lnTo>
                  <a:lnTo>
                    <a:pt x="1547" y="6365"/>
                  </a:lnTo>
                  <a:lnTo>
                    <a:pt x="1701" y="5772"/>
                  </a:lnTo>
                  <a:lnTo>
                    <a:pt x="1907" y="5205"/>
                  </a:lnTo>
                  <a:lnTo>
                    <a:pt x="2165" y="4664"/>
                  </a:lnTo>
                  <a:lnTo>
                    <a:pt x="2474" y="4149"/>
                  </a:lnTo>
                  <a:lnTo>
                    <a:pt x="2835" y="3685"/>
                  </a:lnTo>
                  <a:lnTo>
                    <a:pt x="3247" y="3247"/>
                  </a:lnTo>
                  <a:lnTo>
                    <a:pt x="3685" y="2835"/>
                  </a:lnTo>
                  <a:lnTo>
                    <a:pt x="4149" y="2500"/>
                  </a:lnTo>
                  <a:lnTo>
                    <a:pt x="4664" y="2191"/>
                  </a:lnTo>
                  <a:lnTo>
                    <a:pt x="5205" y="1907"/>
                  </a:lnTo>
                  <a:lnTo>
                    <a:pt x="5772" y="1701"/>
                  </a:lnTo>
                  <a:lnTo>
                    <a:pt x="6364" y="1547"/>
                  </a:lnTo>
                  <a:lnTo>
                    <a:pt x="6674" y="1495"/>
                  </a:lnTo>
                  <a:lnTo>
                    <a:pt x="6983" y="1469"/>
                  </a:lnTo>
                  <a:lnTo>
                    <a:pt x="7292" y="1444"/>
                  </a:lnTo>
                  <a:close/>
                  <a:moveTo>
                    <a:pt x="3092" y="12445"/>
                  </a:moveTo>
                  <a:lnTo>
                    <a:pt x="3530" y="12857"/>
                  </a:lnTo>
                  <a:lnTo>
                    <a:pt x="4020" y="13192"/>
                  </a:lnTo>
                  <a:lnTo>
                    <a:pt x="4535" y="13501"/>
                  </a:lnTo>
                  <a:lnTo>
                    <a:pt x="5076" y="13733"/>
                  </a:lnTo>
                  <a:lnTo>
                    <a:pt x="5617" y="13939"/>
                  </a:lnTo>
                  <a:lnTo>
                    <a:pt x="6210" y="14094"/>
                  </a:lnTo>
                  <a:lnTo>
                    <a:pt x="6777" y="14197"/>
                  </a:lnTo>
                  <a:lnTo>
                    <a:pt x="7395" y="14248"/>
                  </a:lnTo>
                  <a:lnTo>
                    <a:pt x="7395" y="14789"/>
                  </a:lnTo>
                  <a:lnTo>
                    <a:pt x="7060" y="14764"/>
                  </a:lnTo>
                  <a:lnTo>
                    <a:pt x="6725" y="14738"/>
                  </a:lnTo>
                  <a:lnTo>
                    <a:pt x="6055" y="14609"/>
                  </a:lnTo>
                  <a:lnTo>
                    <a:pt x="5437" y="14454"/>
                  </a:lnTo>
                  <a:lnTo>
                    <a:pt x="4819" y="14223"/>
                  </a:lnTo>
                  <a:lnTo>
                    <a:pt x="4252" y="13939"/>
                  </a:lnTo>
                  <a:lnTo>
                    <a:pt x="3711" y="13630"/>
                  </a:lnTo>
                  <a:lnTo>
                    <a:pt x="3195" y="13244"/>
                  </a:lnTo>
                  <a:lnTo>
                    <a:pt x="2706" y="12831"/>
                  </a:lnTo>
                  <a:lnTo>
                    <a:pt x="3092" y="12445"/>
                  </a:lnTo>
                  <a:close/>
                  <a:moveTo>
                    <a:pt x="12136" y="12445"/>
                  </a:moveTo>
                  <a:lnTo>
                    <a:pt x="12522" y="12831"/>
                  </a:lnTo>
                  <a:lnTo>
                    <a:pt x="12033" y="13244"/>
                  </a:lnTo>
                  <a:lnTo>
                    <a:pt x="11517" y="13630"/>
                  </a:lnTo>
                  <a:lnTo>
                    <a:pt x="10976" y="13939"/>
                  </a:lnTo>
                  <a:lnTo>
                    <a:pt x="10384" y="14223"/>
                  </a:lnTo>
                  <a:lnTo>
                    <a:pt x="9791" y="14454"/>
                  </a:lnTo>
                  <a:lnTo>
                    <a:pt x="9147" y="14609"/>
                  </a:lnTo>
                  <a:lnTo>
                    <a:pt x="8503" y="14738"/>
                  </a:lnTo>
                  <a:lnTo>
                    <a:pt x="8168" y="14764"/>
                  </a:lnTo>
                  <a:lnTo>
                    <a:pt x="7833" y="14789"/>
                  </a:lnTo>
                  <a:lnTo>
                    <a:pt x="7833" y="14248"/>
                  </a:lnTo>
                  <a:lnTo>
                    <a:pt x="8426" y="14197"/>
                  </a:lnTo>
                  <a:lnTo>
                    <a:pt x="9018" y="14094"/>
                  </a:lnTo>
                  <a:lnTo>
                    <a:pt x="9585" y="13939"/>
                  </a:lnTo>
                  <a:lnTo>
                    <a:pt x="10152" y="13733"/>
                  </a:lnTo>
                  <a:lnTo>
                    <a:pt x="10693" y="13501"/>
                  </a:lnTo>
                  <a:lnTo>
                    <a:pt x="11182" y="13192"/>
                  </a:lnTo>
                  <a:lnTo>
                    <a:pt x="11672" y="12857"/>
                  </a:lnTo>
                  <a:lnTo>
                    <a:pt x="12136" y="12445"/>
                  </a:lnTo>
                  <a:close/>
                  <a:moveTo>
                    <a:pt x="7601" y="1"/>
                  </a:moveTo>
                  <a:lnTo>
                    <a:pt x="7060" y="27"/>
                  </a:lnTo>
                  <a:lnTo>
                    <a:pt x="6519" y="78"/>
                  </a:lnTo>
                  <a:lnTo>
                    <a:pt x="5978" y="181"/>
                  </a:lnTo>
                  <a:lnTo>
                    <a:pt x="5437" y="310"/>
                  </a:lnTo>
                  <a:lnTo>
                    <a:pt x="5360" y="362"/>
                  </a:lnTo>
                  <a:lnTo>
                    <a:pt x="5308" y="413"/>
                  </a:lnTo>
                  <a:lnTo>
                    <a:pt x="5282" y="490"/>
                  </a:lnTo>
                  <a:lnTo>
                    <a:pt x="5308" y="593"/>
                  </a:lnTo>
                  <a:lnTo>
                    <a:pt x="5334" y="671"/>
                  </a:lnTo>
                  <a:lnTo>
                    <a:pt x="5411" y="722"/>
                  </a:lnTo>
                  <a:lnTo>
                    <a:pt x="5488" y="748"/>
                  </a:lnTo>
                  <a:lnTo>
                    <a:pt x="5566" y="748"/>
                  </a:lnTo>
                  <a:lnTo>
                    <a:pt x="6029" y="619"/>
                  </a:lnTo>
                  <a:lnTo>
                    <a:pt x="6467" y="542"/>
                  </a:lnTo>
                  <a:lnTo>
                    <a:pt x="6931" y="490"/>
                  </a:lnTo>
                  <a:lnTo>
                    <a:pt x="7395" y="439"/>
                  </a:lnTo>
                  <a:lnTo>
                    <a:pt x="7395" y="980"/>
                  </a:lnTo>
                  <a:lnTo>
                    <a:pt x="6777" y="1031"/>
                  </a:lnTo>
                  <a:lnTo>
                    <a:pt x="6210" y="1134"/>
                  </a:lnTo>
                  <a:lnTo>
                    <a:pt x="5617" y="1289"/>
                  </a:lnTo>
                  <a:lnTo>
                    <a:pt x="5076" y="1495"/>
                  </a:lnTo>
                  <a:lnTo>
                    <a:pt x="4535" y="1727"/>
                  </a:lnTo>
                  <a:lnTo>
                    <a:pt x="4020" y="2036"/>
                  </a:lnTo>
                  <a:lnTo>
                    <a:pt x="3530" y="2371"/>
                  </a:lnTo>
                  <a:lnTo>
                    <a:pt x="3092" y="2783"/>
                  </a:lnTo>
                  <a:lnTo>
                    <a:pt x="2706" y="2397"/>
                  </a:lnTo>
                  <a:lnTo>
                    <a:pt x="3170" y="1985"/>
                  </a:lnTo>
                  <a:lnTo>
                    <a:pt x="3659" y="1624"/>
                  </a:lnTo>
                  <a:lnTo>
                    <a:pt x="4200" y="1315"/>
                  </a:lnTo>
                  <a:lnTo>
                    <a:pt x="4767" y="1031"/>
                  </a:lnTo>
                  <a:lnTo>
                    <a:pt x="4844" y="980"/>
                  </a:lnTo>
                  <a:lnTo>
                    <a:pt x="4870" y="903"/>
                  </a:lnTo>
                  <a:lnTo>
                    <a:pt x="4896" y="825"/>
                  </a:lnTo>
                  <a:lnTo>
                    <a:pt x="4870" y="748"/>
                  </a:lnTo>
                  <a:lnTo>
                    <a:pt x="4819" y="671"/>
                  </a:lnTo>
                  <a:lnTo>
                    <a:pt x="4741" y="619"/>
                  </a:lnTo>
                  <a:lnTo>
                    <a:pt x="4664" y="593"/>
                  </a:lnTo>
                  <a:lnTo>
                    <a:pt x="4587" y="619"/>
                  </a:lnTo>
                  <a:lnTo>
                    <a:pt x="4071" y="877"/>
                  </a:lnTo>
                  <a:lnTo>
                    <a:pt x="3582" y="1134"/>
                  </a:lnTo>
                  <a:lnTo>
                    <a:pt x="3118" y="1469"/>
                  </a:lnTo>
                  <a:lnTo>
                    <a:pt x="2680" y="1804"/>
                  </a:lnTo>
                  <a:lnTo>
                    <a:pt x="2294" y="2165"/>
                  </a:lnTo>
                  <a:lnTo>
                    <a:pt x="1907" y="2577"/>
                  </a:lnTo>
                  <a:lnTo>
                    <a:pt x="1547" y="2989"/>
                  </a:lnTo>
                  <a:lnTo>
                    <a:pt x="1237" y="3427"/>
                  </a:lnTo>
                  <a:lnTo>
                    <a:pt x="954" y="3891"/>
                  </a:lnTo>
                  <a:lnTo>
                    <a:pt x="722" y="4381"/>
                  </a:lnTo>
                  <a:lnTo>
                    <a:pt x="490" y="4896"/>
                  </a:lnTo>
                  <a:lnTo>
                    <a:pt x="310" y="5411"/>
                  </a:lnTo>
                  <a:lnTo>
                    <a:pt x="181" y="5952"/>
                  </a:lnTo>
                  <a:lnTo>
                    <a:pt x="78" y="6493"/>
                  </a:lnTo>
                  <a:lnTo>
                    <a:pt x="26" y="7060"/>
                  </a:lnTo>
                  <a:lnTo>
                    <a:pt x="1" y="7601"/>
                  </a:lnTo>
                  <a:lnTo>
                    <a:pt x="1" y="7988"/>
                  </a:lnTo>
                  <a:lnTo>
                    <a:pt x="26" y="8374"/>
                  </a:lnTo>
                  <a:lnTo>
                    <a:pt x="78" y="8735"/>
                  </a:lnTo>
                  <a:lnTo>
                    <a:pt x="129" y="9121"/>
                  </a:lnTo>
                  <a:lnTo>
                    <a:pt x="233" y="9482"/>
                  </a:lnTo>
                  <a:lnTo>
                    <a:pt x="310" y="9843"/>
                  </a:lnTo>
                  <a:lnTo>
                    <a:pt x="439" y="10178"/>
                  </a:lnTo>
                  <a:lnTo>
                    <a:pt x="567" y="10538"/>
                  </a:lnTo>
                  <a:lnTo>
                    <a:pt x="722" y="10873"/>
                  </a:lnTo>
                  <a:lnTo>
                    <a:pt x="877" y="11208"/>
                  </a:lnTo>
                  <a:lnTo>
                    <a:pt x="1057" y="11517"/>
                  </a:lnTo>
                  <a:lnTo>
                    <a:pt x="1263" y="11827"/>
                  </a:lnTo>
                  <a:lnTo>
                    <a:pt x="1495" y="12136"/>
                  </a:lnTo>
                  <a:lnTo>
                    <a:pt x="1727" y="12445"/>
                  </a:lnTo>
                  <a:lnTo>
                    <a:pt x="1959" y="12728"/>
                  </a:lnTo>
                  <a:lnTo>
                    <a:pt x="2216" y="12986"/>
                  </a:lnTo>
                  <a:lnTo>
                    <a:pt x="2500" y="13269"/>
                  </a:lnTo>
                  <a:lnTo>
                    <a:pt x="2783" y="13501"/>
                  </a:lnTo>
                  <a:lnTo>
                    <a:pt x="3092" y="13733"/>
                  </a:lnTo>
                  <a:lnTo>
                    <a:pt x="3376" y="13965"/>
                  </a:lnTo>
                  <a:lnTo>
                    <a:pt x="3711" y="14145"/>
                  </a:lnTo>
                  <a:lnTo>
                    <a:pt x="4020" y="14326"/>
                  </a:lnTo>
                  <a:lnTo>
                    <a:pt x="4355" y="14506"/>
                  </a:lnTo>
                  <a:lnTo>
                    <a:pt x="4690" y="14661"/>
                  </a:lnTo>
                  <a:lnTo>
                    <a:pt x="5025" y="14789"/>
                  </a:lnTo>
                  <a:lnTo>
                    <a:pt x="5385" y="14892"/>
                  </a:lnTo>
                  <a:lnTo>
                    <a:pt x="5746" y="14996"/>
                  </a:lnTo>
                  <a:lnTo>
                    <a:pt x="6107" y="15073"/>
                  </a:lnTo>
                  <a:lnTo>
                    <a:pt x="6467" y="15150"/>
                  </a:lnTo>
                  <a:lnTo>
                    <a:pt x="6854" y="15202"/>
                  </a:lnTo>
                  <a:lnTo>
                    <a:pt x="7240" y="15227"/>
                  </a:lnTo>
                  <a:lnTo>
                    <a:pt x="7988" y="15227"/>
                  </a:lnTo>
                  <a:lnTo>
                    <a:pt x="8374" y="15202"/>
                  </a:lnTo>
                  <a:lnTo>
                    <a:pt x="8735" y="15150"/>
                  </a:lnTo>
                  <a:lnTo>
                    <a:pt x="9095" y="15073"/>
                  </a:lnTo>
                  <a:lnTo>
                    <a:pt x="9456" y="14996"/>
                  </a:lnTo>
                  <a:lnTo>
                    <a:pt x="9817" y="14892"/>
                  </a:lnTo>
                  <a:lnTo>
                    <a:pt x="10177" y="14789"/>
                  </a:lnTo>
                  <a:lnTo>
                    <a:pt x="10512" y="14661"/>
                  </a:lnTo>
                  <a:lnTo>
                    <a:pt x="10873" y="14506"/>
                  </a:lnTo>
                  <a:lnTo>
                    <a:pt x="11182" y="14326"/>
                  </a:lnTo>
                  <a:lnTo>
                    <a:pt x="11517" y="14145"/>
                  </a:lnTo>
                  <a:lnTo>
                    <a:pt x="11826" y="13965"/>
                  </a:lnTo>
                  <a:lnTo>
                    <a:pt x="12136" y="13733"/>
                  </a:lnTo>
                  <a:lnTo>
                    <a:pt x="12419" y="13501"/>
                  </a:lnTo>
                  <a:lnTo>
                    <a:pt x="12728" y="13269"/>
                  </a:lnTo>
                  <a:lnTo>
                    <a:pt x="12986" y="12986"/>
                  </a:lnTo>
                  <a:lnTo>
                    <a:pt x="13243" y="12728"/>
                  </a:lnTo>
                  <a:lnTo>
                    <a:pt x="13501" y="12445"/>
                  </a:lnTo>
                  <a:lnTo>
                    <a:pt x="13733" y="12136"/>
                  </a:lnTo>
                  <a:lnTo>
                    <a:pt x="13939" y="11827"/>
                  </a:lnTo>
                  <a:lnTo>
                    <a:pt x="14145" y="11517"/>
                  </a:lnTo>
                  <a:lnTo>
                    <a:pt x="14326" y="11208"/>
                  </a:lnTo>
                  <a:lnTo>
                    <a:pt x="14506" y="10873"/>
                  </a:lnTo>
                  <a:lnTo>
                    <a:pt x="14635" y="10538"/>
                  </a:lnTo>
                  <a:lnTo>
                    <a:pt x="14789" y="10178"/>
                  </a:lnTo>
                  <a:lnTo>
                    <a:pt x="14892" y="9843"/>
                  </a:lnTo>
                  <a:lnTo>
                    <a:pt x="14995" y="9482"/>
                  </a:lnTo>
                  <a:lnTo>
                    <a:pt x="15073" y="9121"/>
                  </a:lnTo>
                  <a:lnTo>
                    <a:pt x="15150" y="8735"/>
                  </a:lnTo>
                  <a:lnTo>
                    <a:pt x="15176" y="8374"/>
                  </a:lnTo>
                  <a:lnTo>
                    <a:pt x="15201" y="7988"/>
                  </a:lnTo>
                  <a:lnTo>
                    <a:pt x="15227" y="7601"/>
                  </a:lnTo>
                  <a:lnTo>
                    <a:pt x="15201" y="7241"/>
                  </a:lnTo>
                  <a:lnTo>
                    <a:pt x="15176" y="6854"/>
                  </a:lnTo>
                  <a:lnTo>
                    <a:pt x="15150" y="6493"/>
                  </a:lnTo>
                  <a:lnTo>
                    <a:pt x="15073" y="6107"/>
                  </a:lnTo>
                  <a:lnTo>
                    <a:pt x="14995" y="5746"/>
                  </a:lnTo>
                  <a:lnTo>
                    <a:pt x="14892" y="5386"/>
                  </a:lnTo>
                  <a:lnTo>
                    <a:pt x="14789" y="5051"/>
                  </a:lnTo>
                  <a:lnTo>
                    <a:pt x="14635" y="4690"/>
                  </a:lnTo>
                  <a:lnTo>
                    <a:pt x="14506" y="4355"/>
                  </a:lnTo>
                  <a:lnTo>
                    <a:pt x="14326" y="4020"/>
                  </a:lnTo>
                  <a:lnTo>
                    <a:pt x="14145" y="3711"/>
                  </a:lnTo>
                  <a:lnTo>
                    <a:pt x="13939" y="3402"/>
                  </a:lnTo>
                  <a:lnTo>
                    <a:pt x="13733" y="3093"/>
                  </a:lnTo>
                  <a:lnTo>
                    <a:pt x="13501" y="2783"/>
                  </a:lnTo>
                  <a:lnTo>
                    <a:pt x="13243" y="2500"/>
                  </a:lnTo>
                  <a:lnTo>
                    <a:pt x="12986" y="2242"/>
                  </a:lnTo>
                  <a:lnTo>
                    <a:pt x="12728" y="1959"/>
                  </a:lnTo>
                  <a:lnTo>
                    <a:pt x="12419" y="1727"/>
                  </a:lnTo>
                  <a:lnTo>
                    <a:pt x="12136" y="1495"/>
                  </a:lnTo>
                  <a:lnTo>
                    <a:pt x="11826" y="1263"/>
                  </a:lnTo>
                  <a:lnTo>
                    <a:pt x="11517" y="1083"/>
                  </a:lnTo>
                  <a:lnTo>
                    <a:pt x="11182" y="903"/>
                  </a:lnTo>
                  <a:lnTo>
                    <a:pt x="10873" y="722"/>
                  </a:lnTo>
                  <a:lnTo>
                    <a:pt x="10512" y="568"/>
                  </a:lnTo>
                  <a:lnTo>
                    <a:pt x="10177" y="439"/>
                  </a:lnTo>
                  <a:lnTo>
                    <a:pt x="9817" y="336"/>
                  </a:lnTo>
                  <a:lnTo>
                    <a:pt x="9456" y="233"/>
                  </a:lnTo>
                  <a:lnTo>
                    <a:pt x="9095" y="155"/>
                  </a:lnTo>
                  <a:lnTo>
                    <a:pt x="8735" y="78"/>
                  </a:lnTo>
                  <a:lnTo>
                    <a:pt x="8374" y="27"/>
                  </a:lnTo>
                  <a:lnTo>
                    <a:pt x="7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0"/>
            <p:cNvSpPr/>
            <p:nvPr/>
          </p:nvSpPr>
          <p:spPr>
            <a:xfrm>
              <a:off x="408150" y="1793100"/>
              <a:ext cx="282150" cy="282800"/>
            </a:xfrm>
            <a:custGeom>
              <a:avLst/>
              <a:gdLst/>
              <a:ahLst/>
              <a:cxnLst/>
              <a:rect l="l" t="t" r="r" b="b"/>
              <a:pathLst>
                <a:path w="11286" h="11312" extrusionOk="0">
                  <a:moveTo>
                    <a:pt x="5643" y="1"/>
                  </a:moveTo>
                  <a:lnTo>
                    <a:pt x="5282" y="27"/>
                  </a:lnTo>
                  <a:lnTo>
                    <a:pt x="4896" y="52"/>
                  </a:lnTo>
                  <a:lnTo>
                    <a:pt x="4535" y="130"/>
                  </a:lnTo>
                  <a:lnTo>
                    <a:pt x="4175" y="207"/>
                  </a:lnTo>
                  <a:lnTo>
                    <a:pt x="4097" y="259"/>
                  </a:lnTo>
                  <a:lnTo>
                    <a:pt x="4046" y="310"/>
                  </a:lnTo>
                  <a:lnTo>
                    <a:pt x="3994" y="387"/>
                  </a:lnTo>
                  <a:lnTo>
                    <a:pt x="4020" y="490"/>
                  </a:lnTo>
                  <a:lnTo>
                    <a:pt x="4046" y="568"/>
                  </a:lnTo>
                  <a:lnTo>
                    <a:pt x="4123" y="619"/>
                  </a:lnTo>
                  <a:lnTo>
                    <a:pt x="4200" y="645"/>
                  </a:lnTo>
                  <a:lnTo>
                    <a:pt x="4278" y="645"/>
                  </a:lnTo>
                  <a:lnTo>
                    <a:pt x="4613" y="568"/>
                  </a:lnTo>
                  <a:lnTo>
                    <a:pt x="4947" y="516"/>
                  </a:lnTo>
                  <a:lnTo>
                    <a:pt x="5308" y="465"/>
                  </a:lnTo>
                  <a:lnTo>
                    <a:pt x="5643" y="465"/>
                  </a:lnTo>
                  <a:lnTo>
                    <a:pt x="6184" y="490"/>
                  </a:lnTo>
                  <a:lnTo>
                    <a:pt x="6699" y="568"/>
                  </a:lnTo>
                  <a:lnTo>
                    <a:pt x="7189" y="697"/>
                  </a:lnTo>
                  <a:lnTo>
                    <a:pt x="7678" y="877"/>
                  </a:lnTo>
                  <a:lnTo>
                    <a:pt x="8116" y="1083"/>
                  </a:lnTo>
                  <a:lnTo>
                    <a:pt x="8554" y="1341"/>
                  </a:lnTo>
                  <a:lnTo>
                    <a:pt x="8941" y="1650"/>
                  </a:lnTo>
                  <a:lnTo>
                    <a:pt x="9327" y="1985"/>
                  </a:lnTo>
                  <a:lnTo>
                    <a:pt x="9662" y="2345"/>
                  </a:lnTo>
                  <a:lnTo>
                    <a:pt x="9946" y="2758"/>
                  </a:lnTo>
                  <a:lnTo>
                    <a:pt x="10229" y="3170"/>
                  </a:lnTo>
                  <a:lnTo>
                    <a:pt x="10435" y="3634"/>
                  </a:lnTo>
                  <a:lnTo>
                    <a:pt x="10616" y="4123"/>
                  </a:lnTo>
                  <a:lnTo>
                    <a:pt x="10744" y="4613"/>
                  </a:lnTo>
                  <a:lnTo>
                    <a:pt x="10822" y="5128"/>
                  </a:lnTo>
                  <a:lnTo>
                    <a:pt x="10847" y="5643"/>
                  </a:lnTo>
                  <a:lnTo>
                    <a:pt x="10822" y="6184"/>
                  </a:lnTo>
                  <a:lnTo>
                    <a:pt x="10744" y="6700"/>
                  </a:lnTo>
                  <a:lnTo>
                    <a:pt x="10616" y="7189"/>
                  </a:lnTo>
                  <a:lnTo>
                    <a:pt x="10435" y="7679"/>
                  </a:lnTo>
                  <a:lnTo>
                    <a:pt x="10229" y="8142"/>
                  </a:lnTo>
                  <a:lnTo>
                    <a:pt x="9946" y="8555"/>
                  </a:lnTo>
                  <a:lnTo>
                    <a:pt x="9662" y="8967"/>
                  </a:lnTo>
                  <a:lnTo>
                    <a:pt x="9327" y="9328"/>
                  </a:lnTo>
                  <a:lnTo>
                    <a:pt x="8941" y="9662"/>
                  </a:lnTo>
                  <a:lnTo>
                    <a:pt x="8554" y="9972"/>
                  </a:lnTo>
                  <a:lnTo>
                    <a:pt x="8116" y="10229"/>
                  </a:lnTo>
                  <a:lnTo>
                    <a:pt x="7678" y="10435"/>
                  </a:lnTo>
                  <a:lnTo>
                    <a:pt x="7189" y="10616"/>
                  </a:lnTo>
                  <a:lnTo>
                    <a:pt x="6699" y="10745"/>
                  </a:lnTo>
                  <a:lnTo>
                    <a:pt x="6184" y="10822"/>
                  </a:lnTo>
                  <a:lnTo>
                    <a:pt x="5643" y="10848"/>
                  </a:lnTo>
                  <a:lnTo>
                    <a:pt x="5128" y="10822"/>
                  </a:lnTo>
                  <a:lnTo>
                    <a:pt x="4613" y="10745"/>
                  </a:lnTo>
                  <a:lnTo>
                    <a:pt x="4097" y="10616"/>
                  </a:lnTo>
                  <a:lnTo>
                    <a:pt x="3633" y="10435"/>
                  </a:lnTo>
                  <a:lnTo>
                    <a:pt x="3170" y="10229"/>
                  </a:lnTo>
                  <a:lnTo>
                    <a:pt x="2757" y="9972"/>
                  </a:lnTo>
                  <a:lnTo>
                    <a:pt x="2345" y="9662"/>
                  </a:lnTo>
                  <a:lnTo>
                    <a:pt x="1985" y="9328"/>
                  </a:lnTo>
                  <a:lnTo>
                    <a:pt x="1650" y="8967"/>
                  </a:lnTo>
                  <a:lnTo>
                    <a:pt x="1340" y="8555"/>
                  </a:lnTo>
                  <a:lnTo>
                    <a:pt x="1083" y="8142"/>
                  </a:lnTo>
                  <a:lnTo>
                    <a:pt x="851" y="7679"/>
                  </a:lnTo>
                  <a:lnTo>
                    <a:pt x="696" y="7189"/>
                  </a:lnTo>
                  <a:lnTo>
                    <a:pt x="568" y="6700"/>
                  </a:lnTo>
                  <a:lnTo>
                    <a:pt x="490" y="6184"/>
                  </a:lnTo>
                  <a:lnTo>
                    <a:pt x="464" y="5643"/>
                  </a:lnTo>
                  <a:lnTo>
                    <a:pt x="464" y="5283"/>
                  </a:lnTo>
                  <a:lnTo>
                    <a:pt x="516" y="4896"/>
                  </a:lnTo>
                  <a:lnTo>
                    <a:pt x="568" y="4535"/>
                  </a:lnTo>
                  <a:lnTo>
                    <a:pt x="671" y="4175"/>
                  </a:lnTo>
                  <a:lnTo>
                    <a:pt x="774" y="3840"/>
                  </a:lnTo>
                  <a:lnTo>
                    <a:pt x="928" y="3505"/>
                  </a:lnTo>
                  <a:lnTo>
                    <a:pt x="1083" y="3170"/>
                  </a:lnTo>
                  <a:lnTo>
                    <a:pt x="1289" y="2861"/>
                  </a:lnTo>
                  <a:lnTo>
                    <a:pt x="1495" y="2552"/>
                  </a:lnTo>
                  <a:lnTo>
                    <a:pt x="1727" y="2268"/>
                  </a:lnTo>
                  <a:lnTo>
                    <a:pt x="1959" y="1985"/>
                  </a:lnTo>
                  <a:lnTo>
                    <a:pt x="2242" y="1753"/>
                  </a:lnTo>
                  <a:lnTo>
                    <a:pt x="2526" y="1495"/>
                  </a:lnTo>
                  <a:lnTo>
                    <a:pt x="2835" y="1289"/>
                  </a:lnTo>
                  <a:lnTo>
                    <a:pt x="3144" y="1109"/>
                  </a:lnTo>
                  <a:lnTo>
                    <a:pt x="3479" y="928"/>
                  </a:lnTo>
                  <a:lnTo>
                    <a:pt x="3556" y="877"/>
                  </a:lnTo>
                  <a:lnTo>
                    <a:pt x="3608" y="800"/>
                  </a:lnTo>
                  <a:lnTo>
                    <a:pt x="3608" y="722"/>
                  </a:lnTo>
                  <a:lnTo>
                    <a:pt x="3582" y="645"/>
                  </a:lnTo>
                  <a:lnTo>
                    <a:pt x="3530" y="568"/>
                  </a:lnTo>
                  <a:lnTo>
                    <a:pt x="3453" y="516"/>
                  </a:lnTo>
                  <a:lnTo>
                    <a:pt x="3299" y="516"/>
                  </a:lnTo>
                  <a:lnTo>
                    <a:pt x="2938" y="697"/>
                  </a:lnTo>
                  <a:lnTo>
                    <a:pt x="2603" y="903"/>
                  </a:lnTo>
                  <a:lnTo>
                    <a:pt x="2268" y="1135"/>
                  </a:lnTo>
                  <a:lnTo>
                    <a:pt x="1959" y="1392"/>
                  </a:lnTo>
                  <a:lnTo>
                    <a:pt x="1675" y="1650"/>
                  </a:lnTo>
                  <a:lnTo>
                    <a:pt x="1392" y="1933"/>
                  </a:lnTo>
                  <a:lnTo>
                    <a:pt x="1160" y="2242"/>
                  </a:lnTo>
                  <a:lnTo>
                    <a:pt x="928" y="2577"/>
                  </a:lnTo>
                  <a:lnTo>
                    <a:pt x="722" y="2912"/>
                  </a:lnTo>
                  <a:lnTo>
                    <a:pt x="516" y="3299"/>
                  </a:lnTo>
                  <a:lnTo>
                    <a:pt x="361" y="3659"/>
                  </a:lnTo>
                  <a:lnTo>
                    <a:pt x="233" y="4046"/>
                  </a:lnTo>
                  <a:lnTo>
                    <a:pt x="130" y="4432"/>
                  </a:lnTo>
                  <a:lnTo>
                    <a:pt x="52" y="4845"/>
                  </a:lnTo>
                  <a:lnTo>
                    <a:pt x="26" y="5257"/>
                  </a:lnTo>
                  <a:lnTo>
                    <a:pt x="1" y="5643"/>
                  </a:lnTo>
                  <a:lnTo>
                    <a:pt x="26" y="6236"/>
                  </a:lnTo>
                  <a:lnTo>
                    <a:pt x="130" y="6803"/>
                  </a:lnTo>
                  <a:lnTo>
                    <a:pt x="258" y="7344"/>
                  </a:lnTo>
                  <a:lnTo>
                    <a:pt x="439" y="7859"/>
                  </a:lnTo>
                  <a:lnTo>
                    <a:pt x="696" y="8348"/>
                  </a:lnTo>
                  <a:lnTo>
                    <a:pt x="980" y="8812"/>
                  </a:lnTo>
                  <a:lnTo>
                    <a:pt x="1289" y="9250"/>
                  </a:lnTo>
                  <a:lnTo>
                    <a:pt x="1650" y="9637"/>
                  </a:lnTo>
                  <a:lnTo>
                    <a:pt x="2062" y="9997"/>
                  </a:lnTo>
                  <a:lnTo>
                    <a:pt x="2500" y="10332"/>
                  </a:lnTo>
                  <a:lnTo>
                    <a:pt x="2964" y="10616"/>
                  </a:lnTo>
                  <a:lnTo>
                    <a:pt x="3453" y="10848"/>
                  </a:lnTo>
                  <a:lnTo>
                    <a:pt x="3968" y="11054"/>
                  </a:lnTo>
                  <a:lnTo>
                    <a:pt x="4509" y="11183"/>
                  </a:lnTo>
                  <a:lnTo>
                    <a:pt x="5076" y="11260"/>
                  </a:lnTo>
                  <a:lnTo>
                    <a:pt x="5643" y="11311"/>
                  </a:lnTo>
                  <a:lnTo>
                    <a:pt x="6236" y="11260"/>
                  </a:lnTo>
                  <a:lnTo>
                    <a:pt x="6777" y="11183"/>
                  </a:lnTo>
                  <a:lnTo>
                    <a:pt x="7318" y="11054"/>
                  </a:lnTo>
                  <a:lnTo>
                    <a:pt x="7833" y="10848"/>
                  </a:lnTo>
                  <a:lnTo>
                    <a:pt x="8348" y="10616"/>
                  </a:lnTo>
                  <a:lnTo>
                    <a:pt x="8812" y="10332"/>
                  </a:lnTo>
                  <a:lnTo>
                    <a:pt x="9250" y="9997"/>
                  </a:lnTo>
                  <a:lnTo>
                    <a:pt x="9637" y="9637"/>
                  </a:lnTo>
                  <a:lnTo>
                    <a:pt x="9997" y="9250"/>
                  </a:lnTo>
                  <a:lnTo>
                    <a:pt x="10332" y="8812"/>
                  </a:lnTo>
                  <a:lnTo>
                    <a:pt x="10616" y="8348"/>
                  </a:lnTo>
                  <a:lnTo>
                    <a:pt x="10847" y="7859"/>
                  </a:lnTo>
                  <a:lnTo>
                    <a:pt x="11028" y="7344"/>
                  </a:lnTo>
                  <a:lnTo>
                    <a:pt x="11182" y="6803"/>
                  </a:lnTo>
                  <a:lnTo>
                    <a:pt x="11260" y="6236"/>
                  </a:lnTo>
                  <a:lnTo>
                    <a:pt x="11285" y="5643"/>
                  </a:lnTo>
                  <a:lnTo>
                    <a:pt x="11260" y="5076"/>
                  </a:lnTo>
                  <a:lnTo>
                    <a:pt x="11182" y="4510"/>
                  </a:lnTo>
                  <a:lnTo>
                    <a:pt x="11028" y="3969"/>
                  </a:lnTo>
                  <a:lnTo>
                    <a:pt x="10847" y="3453"/>
                  </a:lnTo>
                  <a:lnTo>
                    <a:pt x="10616" y="2964"/>
                  </a:lnTo>
                  <a:lnTo>
                    <a:pt x="10332" y="2500"/>
                  </a:lnTo>
                  <a:lnTo>
                    <a:pt x="9997" y="2062"/>
                  </a:lnTo>
                  <a:lnTo>
                    <a:pt x="9637" y="1676"/>
                  </a:lnTo>
                  <a:lnTo>
                    <a:pt x="9250" y="1315"/>
                  </a:lnTo>
                  <a:lnTo>
                    <a:pt x="8812" y="980"/>
                  </a:lnTo>
                  <a:lnTo>
                    <a:pt x="8348" y="697"/>
                  </a:lnTo>
                  <a:lnTo>
                    <a:pt x="7833" y="465"/>
                  </a:lnTo>
                  <a:lnTo>
                    <a:pt x="7318" y="259"/>
                  </a:lnTo>
                  <a:lnTo>
                    <a:pt x="6777" y="130"/>
                  </a:lnTo>
                  <a:lnTo>
                    <a:pt x="6236" y="52"/>
                  </a:lnTo>
                  <a:lnTo>
                    <a:pt x="5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0"/>
            <p:cNvSpPr/>
            <p:nvPr/>
          </p:nvSpPr>
          <p:spPr>
            <a:xfrm>
              <a:off x="488675" y="1818225"/>
              <a:ext cx="121750" cy="232550"/>
            </a:xfrm>
            <a:custGeom>
              <a:avLst/>
              <a:gdLst/>
              <a:ahLst/>
              <a:cxnLst/>
              <a:rect l="l" t="t" r="r" b="b"/>
              <a:pathLst>
                <a:path w="4870" h="9302" extrusionOk="0">
                  <a:moveTo>
                    <a:pt x="2422" y="439"/>
                  </a:moveTo>
                  <a:lnTo>
                    <a:pt x="2525" y="464"/>
                  </a:lnTo>
                  <a:lnTo>
                    <a:pt x="2628" y="516"/>
                  </a:lnTo>
                  <a:lnTo>
                    <a:pt x="2680" y="593"/>
                  </a:lnTo>
                  <a:lnTo>
                    <a:pt x="2705" y="696"/>
                  </a:lnTo>
                  <a:lnTo>
                    <a:pt x="2705" y="774"/>
                  </a:lnTo>
                  <a:lnTo>
                    <a:pt x="2705" y="851"/>
                  </a:lnTo>
                  <a:lnTo>
                    <a:pt x="2757" y="902"/>
                  </a:lnTo>
                  <a:lnTo>
                    <a:pt x="2809" y="954"/>
                  </a:lnTo>
                  <a:lnTo>
                    <a:pt x="2860" y="980"/>
                  </a:lnTo>
                  <a:lnTo>
                    <a:pt x="3195" y="1083"/>
                  </a:lnTo>
                  <a:lnTo>
                    <a:pt x="3504" y="1237"/>
                  </a:lnTo>
                  <a:lnTo>
                    <a:pt x="3762" y="1444"/>
                  </a:lnTo>
                  <a:lnTo>
                    <a:pt x="3994" y="1675"/>
                  </a:lnTo>
                  <a:lnTo>
                    <a:pt x="4174" y="1959"/>
                  </a:lnTo>
                  <a:lnTo>
                    <a:pt x="4303" y="2268"/>
                  </a:lnTo>
                  <a:lnTo>
                    <a:pt x="4406" y="2577"/>
                  </a:lnTo>
                  <a:lnTo>
                    <a:pt x="4432" y="2938"/>
                  </a:lnTo>
                  <a:lnTo>
                    <a:pt x="4406" y="3041"/>
                  </a:lnTo>
                  <a:lnTo>
                    <a:pt x="4354" y="3118"/>
                  </a:lnTo>
                  <a:lnTo>
                    <a:pt x="4251" y="3170"/>
                  </a:lnTo>
                  <a:lnTo>
                    <a:pt x="4148" y="3195"/>
                  </a:lnTo>
                  <a:lnTo>
                    <a:pt x="4045" y="3170"/>
                  </a:lnTo>
                  <a:lnTo>
                    <a:pt x="3968" y="3118"/>
                  </a:lnTo>
                  <a:lnTo>
                    <a:pt x="3916" y="3041"/>
                  </a:lnTo>
                  <a:lnTo>
                    <a:pt x="3891" y="2938"/>
                  </a:lnTo>
                  <a:lnTo>
                    <a:pt x="3865" y="2629"/>
                  </a:lnTo>
                  <a:lnTo>
                    <a:pt x="3762" y="2371"/>
                  </a:lnTo>
                  <a:lnTo>
                    <a:pt x="3633" y="2113"/>
                  </a:lnTo>
                  <a:lnTo>
                    <a:pt x="3453" y="1907"/>
                  </a:lnTo>
                  <a:lnTo>
                    <a:pt x="3247" y="1727"/>
                  </a:lnTo>
                  <a:lnTo>
                    <a:pt x="2989" y="1598"/>
                  </a:lnTo>
                  <a:lnTo>
                    <a:pt x="2731" y="1495"/>
                  </a:lnTo>
                  <a:lnTo>
                    <a:pt x="2422" y="1469"/>
                  </a:lnTo>
                  <a:lnTo>
                    <a:pt x="2139" y="1495"/>
                  </a:lnTo>
                  <a:lnTo>
                    <a:pt x="1855" y="1598"/>
                  </a:lnTo>
                  <a:lnTo>
                    <a:pt x="1623" y="1727"/>
                  </a:lnTo>
                  <a:lnTo>
                    <a:pt x="1392" y="1907"/>
                  </a:lnTo>
                  <a:lnTo>
                    <a:pt x="1211" y="2113"/>
                  </a:lnTo>
                  <a:lnTo>
                    <a:pt x="1082" y="2371"/>
                  </a:lnTo>
                  <a:lnTo>
                    <a:pt x="1005" y="2629"/>
                  </a:lnTo>
                  <a:lnTo>
                    <a:pt x="979" y="2938"/>
                  </a:lnTo>
                  <a:lnTo>
                    <a:pt x="1005" y="3221"/>
                  </a:lnTo>
                  <a:lnTo>
                    <a:pt x="1082" y="3505"/>
                  </a:lnTo>
                  <a:lnTo>
                    <a:pt x="1211" y="3737"/>
                  </a:lnTo>
                  <a:lnTo>
                    <a:pt x="1392" y="3943"/>
                  </a:lnTo>
                  <a:lnTo>
                    <a:pt x="1623" y="4123"/>
                  </a:lnTo>
                  <a:lnTo>
                    <a:pt x="1855" y="4278"/>
                  </a:lnTo>
                  <a:lnTo>
                    <a:pt x="2139" y="4355"/>
                  </a:lnTo>
                  <a:lnTo>
                    <a:pt x="2422" y="4381"/>
                  </a:lnTo>
                  <a:lnTo>
                    <a:pt x="2628" y="4381"/>
                  </a:lnTo>
                  <a:lnTo>
                    <a:pt x="2834" y="4432"/>
                  </a:lnTo>
                  <a:lnTo>
                    <a:pt x="3015" y="4484"/>
                  </a:lnTo>
                  <a:lnTo>
                    <a:pt x="3195" y="4535"/>
                  </a:lnTo>
                  <a:lnTo>
                    <a:pt x="3375" y="4612"/>
                  </a:lnTo>
                  <a:lnTo>
                    <a:pt x="3556" y="4716"/>
                  </a:lnTo>
                  <a:lnTo>
                    <a:pt x="3685" y="4844"/>
                  </a:lnTo>
                  <a:lnTo>
                    <a:pt x="3839" y="4973"/>
                  </a:lnTo>
                  <a:lnTo>
                    <a:pt x="3968" y="5102"/>
                  </a:lnTo>
                  <a:lnTo>
                    <a:pt x="4071" y="5257"/>
                  </a:lnTo>
                  <a:lnTo>
                    <a:pt x="4174" y="5437"/>
                  </a:lnTo>
                  <a:lnTo>
                    <a:pt x="4277" y="5592"/>
                  </a:lnTo>
                  <a:lnTo>
                    <a:pt x="4329" y="5772"/>
                  </a:lnTo>
                  <a:lnTo>
                    <a:pt x="4380" y="5978"/>
                  </a:lnTo>
                  <a:lnTo>
                    <a:pt x="4406" y="6184"/>
                  </a:lnTo>
                  <a:lnTo>
                    <a:pt x="4432" y="6364"/>
                  </a:lnTo>
                  <a:lnTo>
                    <a:pt x="4406" y="6725"/>
                  </a:lnTo>
                  <a:lnTo>
                    <a:pt x="4303" y="7034"/>
                  </a:lnTo>
                  <a:lnTo>
                    <a:pt x="4174" y="7343"/>
                  </a:lnTo>
                  <a:lnTo>
                    <a:pt x="3994" y="7627"/>
                  </a:lnTo>
                  <a:lnTo>
                    <a:pt x="3762" y="7859"/>
                  </a:lnTo>
                  <a:lnTo>
                    <a:pt x="3504" y="8065"/>
                  </a:lnTo>
                  <a:lnTo>
                    <a:pt x="3195" y="8219"/>
                  </a:lnTo>
                  <a:lnTo>
                    <a:pt x="2860" y="8323"/>
                  </a:lnTo>
                  <a:lnTo>
                    <a:pt x="2809" y="8348"/>
                  </a:lnTo>
                  <a:lnTo>
                    <a:pt x="2757" y="8400"/>
                  </a:lnTo>
                  <a:lnTo>
                    <a:pt x="2705" y="8451"/>
                  </a:lnTo>
                  <a:lnTo>
                    <a:pt x="2705" y="8529"/>
                  </a:lnTo>
                  <a:lnTo>
                    <a:pt x="2705" y="8606"/>
                  </a:lnTo>
                  <a:lnTo>
                    <a:pt x="2680" y="8709"/>
                  </a:lnTo>
                  <a:lnTo>
                    <a:pt x="2628" y="8786"/>
                  </a:lnTo>
                  <a:lnTo>
                    <a:pt x="2525" y="8838"/>
                  </a:lnTo>
                  <a:lnTo>
                    <a:pt x="2422" y="8864"/>
                  </a:lnTo>
                  <a:lnTo>
                    <a:pt x="2319" y="8838"/>
                  </a:lnTo>
                  <a:lnTo>
                    <a:pt x="2242" y="8786"/>
                  </a:lnTo>
                  <a:lnTo>
                    <a:pt x="2190" y="8709"/>
                  </a:lnTo>
                  <a:lnTo>
                    <a:pt x="2164" y="8606"/>
                  </a:lnTo>
                  <a:lnTo>
                    <a:pt x="2164" y="8529"/>
                  </a:lnTo>
                  <a:lnTo>
                    <a:pt x="2139" y="8451"/>
                  </a:lnTo>
                  <a:lnTo>
                    <a:pt x="2113" y="8400"/>
                  </a:lnTo>
                  <a:lnTo>
                    <a:pt x="2061" y="8348"/>
                  </a:lnTo>
                  <a:lnTo>
                    <a:pt x="1984" y="8323"/>
                  </a:lnTo>
                  <a:lnTo>
                    <a:pt x="1649" y="8219"/>
                  </a:lnTo>
                  <a:lnTo>
                    <a:pt x="1366" y="8065"/>
                  </a:lnTo>
                  <a:lnTo>
                    <a:pt x="1108" y="7859"/>
                  </a:lnTo>
                  <a:lnTo>
                    <a:pt x="876" y="7627"/>
                  </a:lnTo>
                  <a:lnTo>
                    <a:pt x="696" y="7343"/>
                  </a:lnTo>
                  <a:lnTo>
                    <a:pt x="541" y="7034"/>
                  </a:lnTo>
                  <a:lnTo>
                    <a:pt x="464" y="6725"/>
                  </a:lnTo>
                  <a:lnTo>
                    <a:pt x="438" y="6364"/>
                  </a:lnTo>
                  <a:lnTo>
                    <a:pt x="464" y="6261"/>
                  </a:lnTo>
                  <a:lnTo>
                    <a:pt x="516" y="6184"/>
                  </a:lnTo>
                  <a:lnTo>
                    <a:pt x="593" y="6133"/>
                  </a:lnTo>
                  <a:lnTo>
                    <a:pt x="696" y="6107"/>
                  </a:lnTo>
                  <a:lnTo>
                    <a:pt x="799" y="6133"/>
                  </a:lnTo>
                  <a:lnTo>
                    <a:pt x="902" y="6184"/>
                  </a:lnTo>
                  <a:lnTo>
                    <a:pt x="954" y="6261"/>
                  </a:lnTo>
                  <a:lnTo>
                    <a:pt x="979" y="6364"/>
                  </a:lnTo>
                  <a:lnTo>
                    <a:pt x="1005" y="6674"/>
                  </a:lnTo>
                  <a:lnTo>
                    <a:pt x="1082" y="6931"/>
                  </a:lnTo>
                  <a:lnTo>
                    <a:pt x="1211" y="7189"/>
                  </a:lnTo>
                  <a:lnTo>
                    <a:pt x="1392" y="7395"/>
                  </a:lnTo>
                  <a:lnTo>
                    <a:pt x="1623" y="7575"/>
                  </a:lnTo>
                  <a:lnTo>
                    <a:pt x="1855" y="7704"/>
                  </a:lnTo>
                  <a:lnTo>
                    <a:pt x="2139" y="7807"/>
                  </a:lnTo>
                  <a:lnTo>
                    <a:pt x="2422" y="7833"/>
                  </a:lnTo>
                  <a:lnTo>
                    <a:pt x="2731" y="7807"/>
                  </a:lnTo>
                  <a:lnTo>
                    <a:pt x="2989" y="7704"/>
                  </a:lnTo>
                  <a:lnTo>
                    <a:pt x="3247" y="7575"/>
                  </a:lnTo>
                  <a:lnTo>
                    <a:pt x="3453" y="7395"/>
                  </a:lnTo>
                  <a:lnTo>
                    <a:pt x="3633" y="7189"/>
                  </a:lnTo>
                  <a:lnTo>
                    <a:pt x="3762" y="6931"/>
                  </a:lnTo>
                  <a:lnTo>
                    <a:pt x="3865" y="6674"/>
                  </a:lnTo>
                  <a:lnTo>
                    <a:pt x="3891" y="6364"/>
                  </a:lnTo>
                  <a:lnTo>
                    <a:pt x="3865" y="6081"/>
                  </a:lnTo>
                  <a:lnTo>
                    <a:pt x="3762" y="5798"/>
                  </a:lnTo>
                  <a:lnTo>
                    <a:pt x="3633" y="5566"/>
                  </a:lnTo>
                  <a:lnTo>
                    <a:pt x="3453" y="5360"/>
                  </a:lnTo>
                  <a:lnTo>
                    <a:pt x="3247" y="5179"/>
                  </a:lnTo>
                  <a:lnTo>
                    <a:pt x="2989" y="5025"/>
                  </a:lnTo>
                  <a:lnTo>
                    <a:pt x="2731" y="4947"/>
                  </a:lnTo>
                  <a:lnTo>
                    <a:pt x="2422" y="4922"/>
                  </a:lnTo>
                  <a:lnTo>
                    <a:pt x="2216" y="4922"/>
                  </a:lnTo>
                  <a:lnTo>
                    <a:pt x="2036" y="4870"/>
                  </a:lnTo>
                  <a:lnTo>
                    <a:pt x="1830" y="4819"/>
                  </a:lnTo>
                  <a:lnTo>
                    <a:pt x="1649" y="4767"/>
                  </a:lnTo>
                  <a:lnTo>
                    <a:pt x="1469" y="4690"/>
                  </a:lnTo>
                  <a:lnTo>
                    <a:pt x="1314" y="4587"/>
                  </a:lnTo>
                  <a:lnTo>
                    <a:pt x="1160" y="4458"/>
                  </a:lnTo>
                  <a:lnTo>
                    <a:pt x="1031" y="4329"/>
                  </a:lnTo>
                  <a:lnTo>
                    <a:pt x="902" y="4200"/>
                  </a:lnTo>
                  <a:lnTo>
                    <a:pt x="773" y="4046"/>
                  </a:lnTo>
                  <a:lnTo>
                    <a:pt x="670" y="3865"/>
                  </a:lnTo>
                  <a:lnTo>
                    <a:pt x="593" y="3711"/>
                  </a:lnTo>
                  <a:lnTo>
                    <a:pt x="516" y="3530"/>
                  </a:lnTo>
                  <a:lnTo>
                    <a:pt x="464" y="3324"/>
                  </a:lnTo>
                  <a:lnTo>
                    <a:pt x="438" y="3118"/>
                  </a:lnTo>
                  <a:lnTo>
                    <a:pt x="438" y="2938"/>
                  </a:lnTo>
                  <a:lnTo>
                    <a:pt x="464" y="2577"/>
                  </a:lnTo>
                  <a:lnTo>
                    <a:pt x="541" y="2268"/>
                  </a:lnTo>
                  <a:lnTo>
                    <a:pt x="696" y="1959"/>
                  </a:lnTo>
                  <a:lnTo>
                    <a:pt x="876" y="1675"/>
                  </a:lnTo>
                  <a:lnTo>
                    <a:pt x="1108" y="1444"/>
                  </a:lnTo>
                  <a:lnTo>
                    <a:pt x="1366" y="1237"/>
                  </a:lnTo>
                  <a:lnTo>
                    <a:pt x="1649" y="1083"/>
                  </a:lnTo>
                  <a:lnTo>
                    <a:pt x="1984" y="980"/>
                  </a:lnTo>
                  <a:lnTo>
                    <a:pt x="2061" y="954"/>
                  </a:lnTo>
                  <a:lnTo>
                    <a:pt x="2113" y="902"/>
                  </a:lnTo>
                  <a:lnTo>
                    <a:pt x="2139" y="851"/>
                  </a:lnTo>
                  <a:lnTo>
                    <a:pt x="2164" y="774"/>
                  </a:lnTo>
                  <a:lnTo>
                    <a:pt x="2164" y="696"/>
                  </a:lnTo>
                  <a:lnTo>
                    <a:pt x="2190" y="593"/>
                  </a:lnTo>
                  <a:lnTo>
                    <a:pt x="2242" y="516"/>
                  </a:lnTo>
                  <a:lnTo>
                    <a:pt x="2319" y="464"/>
                  </a:lnTo>
                  <a:lnTo>
                    <a:pt x="2422" y="439"/>
                  </a:lnTo>
                  <a:close/>
                  <a:moveTo>
                    <a:pt x="2293" y="1"/>
                  </a:moveTo>
                  <a:lnTo>
                    <a:pt x="2164" y="26"/>
                  </a:lnTo>
                  <a:lnTo>
                    <a:pt x="2061" y="104"/>
                  </a:lnTo>
                  <a:lnTo>
                    <a:pt x="1958" y="155"/>
                  </a:lnTo>
                  <a:lnTo>
                    <a:pt x="1881" y="258"/>
                  </a:lnTo>
                  <a:lnTo>
                    <a:pt x="1804" y="361"/>
                  </a:lnTo>
                  <a:lnTo>
                    <a:pt x="1752" y="464"/>
                  </a:lnTo>
                  <a:lnTo>
                    <a:pt x="1726" y="593"/>
                  </a:lnTo>
                  <a:lnTo>
                    <a:pt x="1392" y="722"/>
                  </a:lnTo>
                  <a:lnTo>
                    <a:pt x="1057" y="902"/>
                  </a:lnTo>
                  <a:lnTo>
                    <a:pt x="773" y="1134"/>
                  </a:lnTo>
                  <a:lnTo>
                    <a:pt x="541" y="1392"/>
                  </a:lnTo>
                  <a:lnTo>
                    <a:pt x="412" y="1572"/>
                  </a:lnTo>
                  <a:lnTo>
                    <a:pt x="309" y="1727"/>
                  </a:lnTo>
                  <a:lnTo>
                    <a:pt x="206" y="1933"/>
                  </a:lnTo>
                  <a:lnTo>
                    <a:pt x="129" y="2113"/>
                  </a:lnTo>
                  <a:lnTo>
                    <a:pt x="78" y="2319"/>
                  </a:lnTo>
                  <a:lnTo>
                    <a:pt x="26" y="2526"/>
                  </a:lnTo>
                  <a:lnTo>
                    <a:pt x="0" y="2706"/>
                  </a:lnTo>
                  <a:lnTo>
                    <a:pt x="0" y="2938"/>
                  </a:lnTo>
                  <a:lnTo>
                    <a:pt x="0" y="3170"/>
                  </a:lnTo>
                  <a:lnTo>
                    <a:pt x="26" y="3427"/>
                  </a:lnTo>
                  <a:lnTo>
                    <a:pt x="103" y="3659"/>
                  </a:lnTo>
                  <a:lnTo>
                    <a:pt x="181" y="3865"/>
                  </a:lnTo>
                  <a:lnTo>
                    <a:pt x="284" y="4097"/>
                  </a:lnTo>
                  <a:lnTo>
                    <a:pt x="412" y="4278"/>
                  </a:lnTo>
                  <a:lnTo>
                    <a:pt x="541" y="4484"/>
                  </a:lnTo>
                  <a:lnTo>
                    <a:pt x="696" y="4664"/>
                  </a:lnTo>
                  <a:lnTo>
                    <a:pt x="876" y="4819"/>
                  </a:lnTo>
                  <a:lnTo>
                    <a:pt x="1057" y="4947"/>
                  </a:lnTo>
                  <a:lnTo>
                    <a:pt x="1263" y="5076"/>
                  </a:lnTo>
                  <a:lnTo>
                    <a:pt x="1469" y="5179"/>
                  </a:lnTo>
                  <a:lnTo>
                    <a:pt x="1701" y="5257"/>
                  </a:lnTo>
                  <a:lnTo>
                    <a:pt x="1933" y="5308"/>
                  </a:lnTo>
                  <a:lnTo>
                    <a:pt x="2190" y="5360"/>
                  </a:lnTo>
                  <a:lnTo>
                    <a:pt x="2422" y="5360"/>
                  </a:lnTo>
                  <a:lnTo>
                    <a:pt x="2628" y="5385"/>
                  </a:lnTo>
                  <a:lnTo>
                    <a:pt x="2809" y="5437"/>
                  </a:lnTo>
                  <a:lnTo>
                    <a:pt x="2989" y="5540"/>
                  </a:lnTo>
                  <a:lnTo>
                    <a:pt x="3143" y="5669"/>
                  </a:lnTo>
                  <a:lnTo>
                    <a:pt x="3272" y="5823"/>
                  </a:lnTo>
                  <a:lnTo>
                    <a:pt x="3350" y="5978"/>
                  </a:lnTo>
                  <a:lnTo>
                    <a:pt x="3427" y="6184"/>
                  </a:lnTo>
                  <a:lnTo>
                    <a:pt x="3427" y="6364"/>
                  </a:lnTo>
                  <a:lnTo>
                    <a:pt x="3427" y="6571"/>
                  </a:lnTo>
                  <a:lnTo>
                    <a:pt x="3350" y="6777"/>
                  </a:lnTo>
                  <a:lnTo>
                    <a:pt x="3272" y="6931"/>
                  </a:lnTo>
                  <a:lnTo>
                    <a:pt x="3143" y="7086"/>
                  </a:lnTo>
                  <a:lnTo>
                    <a:pt x="2989" y="7215"/>
                  </a:lnTo>
                  <a:lnTo>
                    <a:pt x="2809" y="7318"/>
                  </a:lnTo>
                  <a:lnTo>
                    <a:pt x="2628" y="7369"/>
                  </a:lnTo>
                  <a:lnTo>
                    <a:pt x="2422" y="7395"/>
                  </a:lnTo>
                  <a:lnTo>
                    <a:pt x="2216" y="7369"/>
                  </a:lnTo>
                  <a:lnTo>
                    <a:pt x="2036" y="7318"/>
                  </a:lnTo>
                  <a:lnTo>
                    <a:pt x="1855" y="7215"/>
                  </a:lnTo>
                  <a:lnTo>
                    <a:pt x="1726" y="7086"/>
                  </a:lnTo>
                  <a:lnTo>
                    <a:pt x="1598" y="6931"/>
                  </a:lnTo>
                  <a:lnTo>
                    <a:pt x="1495" y="6777"/>
                  </a:lnTo>
                  <a:lnTo>
                    <a:pt x="1443" y="6571"/>
                  </a:lnTo>
                  <a:lnTo>
                    <a:pt x="1417" y="6364"/>
                  </a:lnTo>
                  <a:lnTo>
                    <a:pt x="1417" y="6236"/>
                  </a:lnTo>
                  <a:lnTo>
                    <a:pt x="1366" y="6107"/>
                  </a:lnTo>
                  <a:lnTo>
                    <a:pt x="1288" y="5978"/>
                  </a:lnTo>
                  <a:lnTo>
                    <a:pt x="1211" y="5875"/>
                  </a:lnTo>
                  <a:lnTo>
                    <a:pt x="1108" y="5772"/>
                  </a:lnTo>
                  <a:lnTo>
                    <a:pt x="979" y="5720"/>
                  </a:lnTo>
                  <a:lnTo>
                    <a:pt x="850" y="5669"/>
                  </a:lnTo>
                  <a:lnTo>
                    <a:pt x="567" y="5669"/>
                  </a:lnTo>
                  <a:lnTo>
                    <a:pt x="438" y="5720"/>
                  </a:lnTo>
                  <a:lnTo>
                    <a:pt x="309" y="5772"/>
                  </a:lnTo>
                  <a:lnTo>
                    <a:pt x="206" y="5875"/>
                  </a:lnTo>
                  <a:lnTo>
                    <a:pt x="103" y="5978"/>
                  </a:lnTo>
                  <a:lnTo>
                    <a:pt x="52" y="6107"/>
                  </a:lnTo>
                  <a:lnTo>
                    <a:pt x="0" y="6236"/>
                  </a:lnTo>
                  <a:lnTo>
                    <a:pt x="0" y="6364"/>
                  </a:lnTo>
                  <a:lnTo>
                    <a:pt x="0" y="6571"/>
                  </a:lnTo>
                  <a:lnTo>
                    <a:pt x="26" y="6777"/>
                  </a:lnTo>
                  <a:lnTo>
                    <a:pt x="78" y="6983"/>
                  </a:lnTo>
                  <a:lnTo>
                    <a:pt x="129" y="7189"/>
                  </a:lnTo>
                  <a:lnTo>
                    <a:pt x="206" y="7369"/>
                  </a:lnTo>
                  <a:lnTo>
                    <a:pt x="309" y="7575"/>
                  </a:lnTo>
                  <a:lnTo>
                    <a:pt x="412" y="7730"/>
                  </a:lnTo>
                  <a:lnTo>
                    <a:pt x="541" y="7910"/>
                  </a:lnTo>
                  <a:lnTo>
                    <a:pt x="773" y="8168"/>
                  </a:lnTo>
                  <a:lnTo>
                    <a:pt x="1057" y="8400"/>
                  </a:lnTo>
                  <a:lnTo>
                    <a:pt x="1392" y="8580"/>
                  </a:lnTo>
                  <a:lnTo>
                    <a:pt x="1726" y="8709"/>
                  </a:lnTo>
                  <a:lnTo>
                    <a:pt x="1752" y="8838"/>
                  </a:lnTo>
                  <a:lnTo>
                    <a:pt x="1804" y="8941"/>
                  </a:lnTo>
                  <a:lnTo>
                    <a:pt x="1881" y="9044"/>
                  </a:lnTo>
                  <a:lnTo>
                    <a:pt x="1958" y="9147"/>
                  </a:lnTo>
                  <a:lnTo>
                    <a:pt x="2061" y="9198"/>
                  </a:lnTo>
                  <a:lnTo>
                    <a:pt x="2164" y="9276"/>
                  </a:lnTo>
                  <a:lnTo>
                    <a:pt x="2293" y="9302"/>
                  </a:lnTo>
                  <a:lnTo>
                    <a:pt x="2551" y="9302"/>
                  </a:lnTo>
                  <a:lnTo>
                    <a:pt x="2680" y="9276"/>
                  </a:lnTo>
                  <a:lnTo>
                    <a:pt x="2783" y="9198"/>
                  </a:lnTo>
                  <a:lnTo>
                    <a:pt x="2886" y="9147"/>
                  </a:lnTo>
                  <a:lnTo>
                    <a:pt x="2989" y="9044"/>
                  </a:lnTo>
                  <a:lnTo>
                    <a:pt x="3040" y="8941"/>
                  </a:lnTo>
                  <a:lnTo>
                    <a:pt x="3092" y="8838"/>
                  </a:lnTo>
                  <a:lnTo>
                    <a:pt x="3143" y="8709"/>
                  </a:lnTo>
                  <a:lnTo>
                    <a:pt x="3478" y="8580"/>
                  </a:lnTo>
                  <a:lnTo>
                    <a:pt x="3788" y="8400"/>
                  </a:lnTo>
                  <a:lnTo>
                    <a:pt x="4071" y="8168"/>
                  </a:lnTo>
                  <a:lnTo>
                    <a:pt x="4329" y="7910"/>
                  </a:lnTo>
                  <a:lnTo>
                    <a:pt x="4457" y="7730"/>
                  </a:lnTo>
                  <a:lnTo>
                    <a:pt x="4561" y="7575"/>
                  </a:lnTo>
                  <a:lnTo>
                    <a:pt x="4664" y="7369"/>
                  </a:lnTo>
                  <a:lnTo>
                    <a:pt x="4741" y="7189"/>
                  </a:lnTo>
                  <a:lnTo>
                    <a:pt x="4792" y="6983"/>
                  </a:lnTo>
                  <a:lnTo>
                    <a:pt x="4844" y="6777"/>
                  </a:lnTo>
                  <a:lnTo>
                    <a:pt x="4870" y="6571"/>
                  </a:lnTo>
                  <a:lnTo>
                    <a:pt x="4870" y="6364"/>
                  </a:lnTo>
                  <a:lnTo>
                    <a:pt x="4844" y="6133"/>
                  </a:lnTo>
                  <a:lnTo>
                    <a:pt x="4818" y="5875"/>
                  </a:lnTo>
                  <a:lnTo>
                    <a:pt x="4767" y="5643"/>
                  </a:lnTo>
                  <a:lnTo>
                    <a:pt x="4689" y="5437"/>
                  </a:lnTo>
                  <a:lnTo>
                    <a:pt x="4586" y="5205"/>
                  </a:lnTo>
                  <a:lnTo>
                    <a:pt x="4457" y="5025"/>
                  </a:lnTo>
                  <a:lnTo>
                    <a:pt x="4303" y="4819"/>
                  </a:lnTo>
                  <a:lnTo>
                    <a:pt x="4148" y="4638"/>
                  </a:lnTo>
                  <a:lnTo>
                    <a:pt x="3968" y="4484"/>
                  </a:lnTo>
                  <a:lnTo>
                    <a:pt x="3788" y="4355"/>
                  </a:lnTo>
                  <a:lnTo>
                    <a:pt x="3581" y="4226"/>
                  </a:lnTo>
                  <a:lnTo>
                    <a:pt x="3375" y="4123"/>
                  </a:lnTo>
                  <a:lnTo>
                    <a:pt x="3143" y="4046"/>
                  </a:lnTo>
                  <a:lnTo>
                    <a:pt x="2912" y="3994"/>
                  </a:lnTo>
                  <a:lnTo>
                    <a:pt x="2680" y="3943"/>
                  </a:lnTo>
                  <a:lnTo>
                    <a:pt x="2422" y="3943"/>
                  </a:lnTo>
                  <a:lnTo>
                    <a:pt x="2216" y="3917"/>
                  </a:lnTo>
                  <a:lnTo>
                    <a:pt x="2036" y="3865"/>
                  </a:lnTo>
                  <a:lnTo>
                    <a:pt x="1855" y="3762"/>
                  </a:lnTo>
                  <a:lnTo>
                    <a:pt x="1726" y="3633"/>
                  </a:lnTo>
                  <a:lnTo>
                    <a:pt x="1598" y="3479"/>
                  </a:lnTo>
                  <a:lnTo>
                    <a:pt x="1495" y="3324"/>
                  </a:lnTo>
                  <a:lnTo>
                    <a:pt x="1443" y="3118"/>
                  </a:lnTo>
                  <a:lnTo>
                    <a:pt x="1417" y="2938"/>
                  </a:lnTo>
                  <a:lnTo>
                    <a:pt x="1443" y="2732"/>
                  </a:lnTo>
                  <a:lnTo>
                    <a:pt x="1495" y="2526"/>
                  </a:lnTo>
                  <a:lnTo>
                    <a:pt x="1598" y="2371"/>
                  </a:lnTo>
                  <a:lnTo>
                    <a:pt x="1726" y="2216"/>
                  </a:lnTo>
                  <a:lnTo>
                    <a:pt x="1855" y="2088"/>
                  </a:lnTo>
                  <a:lnTo>
                    <a:pt x="2036" y="1985"/>
                  </a:lnTo>
                  <a:lnTo>
                    <a:pt x="2216" y="1933"/>
                  </a:lnTo>
                  <a:lnTo>
                    <a:pt x="2422" y="1907"/>
                  </a:lnTo>
                  <a:lnTo>
                    <a:pt x="2628" y="1933"/>
                  </a:lnTo>
                  <a:lnTo>
                    <a:pt x="2809" y="1985"/>
                  </a:lnTo>
                  <a:lnTo>
                    <a:pt x="2989" y="2088"/>
                  </a:lnTo>
                  <a:lnTo>
                    <a:pt x="3143" y="2216"/>
                  </a:lnTo>
                  <a:lnTo>
                    <a:pt x="3272" y="2371"/>
                  </a:lnTo>
                  <a:lnTo>
                    <a:pt x="3350" y="2526"/>
                  </a:lnTo>
                  <a:lnTo>
                    <a:pt x="3427" y="2732"/>
                  </a:lnTo>
                  <a:lnTo>
                    <a:pt x="3427" y="2938"/>
                  </a:lnTo>
                  <a:lnTo>
                    <a:pt x="3453" y="3067"/>
                  </a:lnTo>
                  <a:lnTo>
                    <a:pt x="3504" y="3195"/>
                  </a:lnTo>
                  <a:lnTo>
                    <a:pt x="3556" y="3324"/>
                  </a:lnTo>
                  <a:lnTo>
                    <a:pt x="3659" y="3427"/>
                  </a:lnTo>
                  <a:lnTo>
                    <a:pt x="3762" y="3530"/>
                  </a:lnTo>
                  <a:lnTo>
                    <a:pt x="3865" y="3582"/>
                  </a:lnTo>
                  <a:lnTo>
                    <a:pt x="4019" y="3633"/>
                  </a:lnTo>
                  <a:lnTo>
                    <a:pt x="4303" y="3633"/>
                  </a:lnTo>
                  <a:lnTo>
                    <a:pt x="4432" y="3582"/>
                  </a:lnTo>
                  <a:lnTo>
                    <a:pt x="4561" y="3530"/>
                  </a:lnTo>
                  <a:lnTo>
                    <a:pt x="4664" y="3427"/>
                  </a:lnTo>
                  <a:lnTo>
                    <a:pt x="4741" y="3324"/>
                  </a:lnTo>
                  <a:lnTo>
                    <a:pt x="4818" y="3195"/>
                  </a:lnTo>
                  <a:lnTo>
                    <a:pt x="4844" y="3067"/>
                  </a:lnTo>
                  <a:lnTo>
                    <a:pt x="4870" y="2938"/>
                  </a:lnTo>
                  <a:lnTo>
                    <a:pt x="4870" y="2706"/>
                  </a:lnTo>
                  <a:lnTo>
                    <a:pt x="4844" y="2526"/>
                  </a:lnTo>
                  <a:lnTo>
                    <a:pt x="4792" y="2319"/>
                  </a:lnTo>
                  <a:lnTo>
                    <a:pt x="4741" y="2113"/>
                  </a:lnTo>
                  <a:lnTo>
                    <a:pt x="4664" y="1933"/>
                  </a:lnTo>
                  <a:lnTo>
                    <a:pt x="4561" y="1727"/>
                  </a:lnTo>
                  <a:lnTo>
                    <a:pt x="4457" y="1572"/>
                  </a:lnTo>
                  <a:lnTo>
                    <a:pt x="4329" y="1392"/>
                  </a:lnTo>
                  <a:lnTo>
                    <a:pt x="4071" y="1134"/>
                  </a:lnTo>
                  <a:lnTo>
                    <a:pt x="3788" y="902"/>
                  </a:lnTo>
                  <a:lnTo>
                    <a:pt x="3478" y="722"/>
                  </a:lnTo>
                  <a:lnTo>
                    <a:pt x="3143" y="593"/>
                  </a:lnTo>
                  <a:lnTo>
                    <a:pt x="3092" y="464"/>
                  </a:lnTo>
                  <a:lnTo>
                    <a:pt x="3040" y="361"/>
                  </a:lnTo>
                  <a:lnTo>
                    <a:pt x="2989" y="258"/>
                  </a:lnTo>
                  <a:lnTo>
                    <a:pt x="2886" y="155"/>
                  </a:lnTo>
                  <a:lnTo>
                    <a:pt x="2783" y="104"/>
                  </a:lnTo>
                  <a:lnTo>
                    <a:pt x="2680" y="26"/>
                  </a:lnTo>
                  <a:lnTo>
                    <a:pt x="2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30"/>
          <p:cNvGrpSpPr/>
          <p:nvPr/>
        </p:nvGrpSpPr>
        <p:grpSpPr>
          <a:xfrm>
            <a:off x="4843518" y="3054318"/>
            <a:ext cx="363392" cy="365738"/>
            <a:chOff x="1780100" y="1744150"/>
            <a:chExt cx="380675" cy="380700"/>
          </a:xfrm>
        </p:grpSpPr>
        <p:sp>
          <p:nvSpPr>
            <p:cNvPr id="1046" name="Google Shape;1046;p30"/>
            <p:cNvSpPr/>
            <p:nvPr/>
          </p:nvSpPr>
          <p:spPr>
            <a:xfrm>
              <a:off x="1827125" y="1768625"/>
              <a:ext cx="65725" cy="85050"/>
            </a:xfrm>
            <a:custGeom>
              <a:avLst/>
              <a:gdLst/>
              <a:ahLst/>
              <a:cxnLst/>
              <a:rect l="l" t="t" r="r" b="b"/>
              <a:pathLst>
                <a:path w="2629" h="3402" extrusionOk="0">
                  <a:moveTo>
                    <a:pt x="1314" y="516"/>
                  </a:moveTo>
                  <a:lnTo>
                    <a:pt x="2061" y="1418"/>
                  </a:lnTo>
                  <a:lnTo>
                    <a:pt x="1932" y="1418"/>
                  </a:lnTo>
                  <a:lnTo>
                    <a:pt x="1778" y="1444"/>
                  </a:lnTo>
                  <a:lnTo>
                    <a:pt x="1675" y="1521"/>
                  </a:lnTo>
                  <a:lnTo>
                    <a:pt x="1597" y="1624"/>
                  </a:lnTo>
                  <a:lnTo>
                    <a:pt x="1572" y="1753"/>
                  </a:lnTo>
                  <a:lnTo>
                    <a:pt x="1572" y="2938"/>
                  </a:lnTo>
                  <a:lnTo>
                    <a:pt x="1546" y="2964"/>
                  </a:lnTo>
                  <a:lnTo>
                    <a:pt x="1056" y="2964"/>
                  </a:lnTo>
                  <a:lnTo>
                    <a:pt x="1031" y="2938"/>
                  </a:lnTo>
                  <a:lnTo>
                    <a:pt x="1031" y="1753"/>
                  </a:lnTo>
                  <a:lnTo>
                    <a:pt x="1005" y="1624"/>
                  </a:lnTo>
                  <a:lnTo>
                    <a:pt x="928" y="1521"/>
                  </a:lnTo>
                  <a:lnTo>
                    <a:pt x="825" y="1444"/>
                  </a:lnTo>
                  <a:lnTo>
                    <a:pt x="696" y="1418"/>
                  </a:lnTo>
                  <a:lnTo>
                    <a:pt x="541" y="1418"/>
                  </a:lnTo>
                  <a:lnTo>
                    <a:pt x="1314" y="516"/>
                  </a:lnTo>
                  <a:close/>
                  <a:moveTo>
                    <a:pt x="1314" y="1"/>
                  </a:moveTo>
                  <a:lnTo>
                    <a:pt x="1237" y="27"/>
                  </a:lnTo>
                  <a:lnTo>
                    <a:pt x="1160" y="27"/>
                  </a:lnTo>
                  <a:lnTo>
                    <a:pt x="1108" y="78"/>
                  </a:lnTo>
                  <a:lnTo>
                    <a:pt x="1031" y="130"/>
                  </a:lnTo>
                  <a:lnTo>
                    <a:pt x="77" y="1289"/>
                  </a:lnTo>
                  <a:lnTo>
                    <a:pt x="26" y="1366"/>
                  </a:lnTo>
                  <a:lnTo>
                    <a:pt x="0" y="1469"/>
                  </a:lnTo>
                  <a:lnTo>
                    <a:pt x="0" y="1573"/>
                  </a:lnTo>
                  <a:lnTo>
                    <a:pt x="26" y="1650"/>
                  </a:lnTo>
                  <a:lnTo>
                    <a:pt x="77" y="1753"/>
                  </a:lnTo>
                  <a:lnTo>
                    <a:pt x="155" y="1804"/>
                  </a:lnTo>
                  <a:lnTo>
                    <a:pt x="232" y="1856"/>
                  </a:lnTo>
                  <a:lnTo>
                    <a:pt x="593" y="1856"/>
                  </a:lnTo>
                  <a:lnTo>
                    <a:pt x="593" y="2938"/>
                  </a:lnTo>
                  <a:lnTo>
                    <a:pt x="593" y="3041"/>
                  </a:lnTo>
                  <a:lnTo>
                    <a:pt x="618" y="3118"/>
                  </a:lnTo>
                  <a:lnTo>
                    <a:pt x="670" y="3196"/>
                  </a:lnTo>
                  <a:lnTo>
                    <a:pt x="722" y="3273"/>
                  </a:lnTo>
                  <a:lnTo>
                    <a:pt x="799" y="3324"/>
                  </a:lnTo>
                  <a:lnTo>
                    <a:pt x="876" y="3376"/>
                  </a:lnTo>
                  <a:lnTo>
                    <a:pt x="979" y="3402"/>
                  </a:lnTo>
                  <a:lnTo>
                    <a:pt x="1649" y="3402"/>
                  </a:lnTo>
                  <a:lnTo>
                    <a:pt x="1726" y="3376"/>
                  </a:lnTo>
                  <a:lnTo>
                    <a:pt x="1829" y="3324"/>
                  </a:lnTo>
                  <a:lnTo>
                    <a:pt x="1881" y="3273"/>
                  </a:lnTo>
                  <a:lnTo>
                    <a:pt x="1932" y="3196"/>
                  </a:lnTo>
                  <a:lnTo>
                    <a:pt x="1984" y="3118"/>
                  </a:lnTo>
                  <a:lnTo>
                    <a:pt x="2010" y="3041"/>
                  </a:lnTo>
                  <a:lnTo>
                    <a:pt x="2035" y="2938"/>
                  </a:lnTo>
                  <a:lnTo>
                    <a:pt x="2035" y="1856"/>
                  </a:lnTo>
                  <a:lnTo>
                    <a:pt x="2370" y="1856"/>
                  </a:lnTo>
                  <a:lnTo>
                    <a:pt x="2473" y="1804"/>
                  </a:lnTo>
                  <a:lnTo>
                    <a:pt x="2525" y="1753"/>
                  </a:lnTo>
                  <a:lnTo>
                    <a:pt x="2602" y="1650"/>
                  </a:lnTo>
                  <a:lnTo>
                    <a:pt x="2628" y="1573"/>
                  </a:lnTo>
                  <a:lnTo>
                    <a:pt x="2628" y="1469"/>
                  </a:lnTo>
                  <a:lnTo>
                    <a:pt x="2602" y="1366"/>
                  </a:lnTo>
                  <a:lnTo>
                    <a:pt x="2551" y="1289"/>
                  </a:lnTo>
                  <a:lnTo>
                    <a:pt x="1572" y="130"/>
                  </a:lnTo>
                  <a:lnTo>
                    <a:pt x="1520" y="78"/>
                  </a:lnTo>
                  <a:lnTo>
                    <a:pt x="1443" y="27"/>
                  </a:lnTo>
                  <a:lnTo>
                    <a:pt x="1391" y="27"/>
                  </a:lnTo>
                  <a:lnTo>
                    <a:pt x="1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0"/>
            <p:cNvSpPr/>
            <p:nvPr/>
          </p:nvSpPr>
          <p:spPr>
            <a:xfrm>
              <a:off x="1780100" y="1744150"/>
              <a:ext cx="380675" cy="380700"/>
            </a:xfrm>
            <a:custGeom>
              <a:avLst/>
              <a:gdLst/>
              <a:ahLst/>
              <a:cxnLst/>
              <a:rect l="l" t="t" r="r" b="b"/>
              <a:pathLst>
                <a:path w="15227" h="15228" extrusionOk="0">
                  <a:moveTo>
                    <a:pt x="9378" y="5128"/>
                  </a:moveTo>
                  <a:lnTo>
                    <a:pt x="9378" y="5669"/>
                  </a:lnTo>
                  <a:lnTo>
                    <a:pt x="7137" y="5669"/>
                  </a:lnTo>
                  <a:lnTo>
                    <a:pt x="7678" y="5128"/>
                  </a:lnTo>
                  <a:close/>
                  <a:moveTo>
                    <a:pt x="11337" y="439"/>
                  </a:moveTo>
                  <a:lnTo>
                    <a:pt x="11337" y="1650"/>
                  </a:lnTo>
                  <a:lnTo>
                    <a:pt x="11182" y="1495"/>
                  </a:lnTo>
                  <a:lnTo>
                    <a:pt x="11053" y="1418"/>
                  </a:lnTo>
                  <a:lnTo>
                    <a:pt x="10924" y="1392"/>
                  </a:lnTo>
                  <a:lnTo>
                    <a:pt x="10796" y="1418"/>
                  </a:lnTo>
                  <a:lnTo>
                    <a:pt x="10692" y="1495"/>
                  </a:lnTo>
                  <a:lnTo>
                    <a:pt x="4329" y="7833"/>
                  </a:lnTo>
                  <a:lnTo>
                    <a:pt x="3942" y="7472"/>
                  </a:lnTo>
                  <a:lnTo>
                    <a:pt x="10306" y="1109"/>
                  </a:lnTo>
                  <a:lnTo>
                    <a:pt x="10383" y="980"/>
                  </a:lnTo>
                  <a:lnTo>
                    <a:pt x="10409" y="851"/>
                  </a:lnTo>
                  <a:lnTo>
                    <a:pt x="10383" y="722"/>
                  </a:lnTo>
                  <a:lnTo>
                    <a:pt x="10306" y="619"/>
                  </a:lnTo>
                  <a:lnTo>
                    <a:pt x="10126" y="439"/>
                  </a:lnTo>
                  <a:close/>
                  <a:moveTo>
                    <a:pt x="5437" y="9327"/>
                  </a:moveTo>
                  <a:lnTo>
                    <a:pt x="5437" y="9843"/>
                  </a:lnTo>
                  <a:lnTo>
                    <a:pt x="3916" y="9843"/>
                  </a:lnTo>
                  <a:lnTo>
                    <a:pt x="3916" y="9327"/>
                  </a:lnTo>
                  <a:close/>
                  <a:moveTo>
                    <a:pt x="8374" y="7344"/>
                  </a:moveTo>
                  <a:lnTo>
                    <a:pt x="8399" y="7369"/>
                  </a:lnTo>
                  <a:lnTo>
                    <a:pt x="8399" y="9843"/>
                  </a:lnTo>
                  <a:lnTo>
                    <a:pt x="6854" y="9843"/>
                  </a:lnTo>
                  <a:lnTo>
                    <a:pt x="6854" y="7369"/>
                  </a:lnTo>
                  <a:lnTo>
                    <a:pt x="6879" y="7344"/>
                  </a:lnTo>
                  <a:close/>
                  <a:moveTo>
                    <a:pt x="11337" y="4381"/>
                  </a:moveTo>
                  <a:lnTo>
                    <a:pt x="11337" y="4407"/>
                  </a:lnTo>
                  <a:lnTo>
                    <a:pt x="11337" y="9843"/>
                  </a:lnTo>
                  <a:lnTo>
                    <a:pt x="9816" y="9843"/>
                  </a:lnTo>
                  <a:lnTo>
                    <a:pt x="9816" y="4407"/>
                  </a:lnTo>
                  <a:lnTo>
                    <a:pt x="9842" y="4381"/>
                  </a:lnTo>
                  <a:close/>
                  <a:moveTo>
                    <a:pt x="12341" y="10306"/>
                  </a:moveTo>
                  <a:lnTo>
                    <a:pt x="12341" y="10822"/>
                  </a:lnTo>
                  <a:lnTo>
                    <a:pt x="12316" y="10848"/>
                  </a:lnTo>
                  <a:lnTo>
                    <a:pt x="2937" y="10848"/>
                  </a:lnTo>
                  <a:lnTo>
                    <a:pt x="2912" y="10822"/>
                  </a:lnTo>
                  <a:lnTo>
                    <a:pt x="2912" y="10306"/>
                  </a:lnTo>
                  <a:close/>
                  <a:moveTo>
                    <a:pt x="5643" y="5128"/>
                  </a:moveTo>
                  <a:lnTo>
                    <a:pt x="5102" y="5669"/>
                  </a:lnTo>
                  <a:lnTo>
                    <a:pt x="2061" y="5669"/>
                  </a:lnTo>
                  <a:lnTo>
                    <a:pt x="1933" y="5720"/>
                  </a:lnTo>
                  <a:lnTo>
                    <a:pt x="1804" y="5798"/>
                  </a:lnTo>
                  <a:lnTo>
                    <a:pt x="1701" y="5875"/>
                  </a:lnTo>
                  <a:lnTo>
                    <a:pt x="1623" y="5978"/>
                  </a:lnTo>
                  <a:lnTo>
                    <a:pt x="1546" y="6107"/>
                  </a:lnTo>
                  <a:lnTo>
                    <a:pt x="1495" y="6236"/>
                  </a:lnTo>
                  <a:lnTo>
                    <a:pt x="1495" y="6390"/>
                  </a:lnTo>
                  <a:lnTo>
                    <a:pt x="1495" y="12806"/>
                  </a:lnTo>
                  <a:lnTo>
                    <a:pt x="954" y="12806"/>
                  </a:lnTo>
                  <a:lnTo>
                    <a:pt x="954" y="5901"/>
                  </a:lnTo>
                  <a:lnTo>
                    <a:pt x="954" y="5746"/>
                  </a:lnTo>
                  <a:lnTo>
                    <a:pt x="1005" y="5592"/>
                  </a:lnTo>
                  <a:lnTo>
                    <a:pt x="1082" y="5463"/>
                  </a:lnTo>
                  <a:lnTo>
                    <a:pt x="1160" y="5360"/>
                  </a:lnTo>
                  <a:lnTo>
                    <a:pt x="1289" y="5257"/>
                  </a:lnTo>
                  <a:lnTo>
                    <a:pt x="1417" y="5179"/>
                  </a:lnTo>
                  <a:lnTo>
                    <a:pt x="1546" y="5154"/>
                  </a:lnTo>
                  <a:lnTo>
                    <a:pt x="1701" y="5128"/>
                  </a:lnTo>
                  <a:lnTo>
                    <a:pt x="2061" y="5128"/>
                  </a:lnTo>
                  <a:lnTo>
                    <a:pt x="2319" y="5231"/>
                  </a:lnTo>
                  <a:lnTo>
                    <a:pt x="2603" y="5308"/>
                  </a:lnTo>
                  <a:lnTo>
                    <a:pt x="2886" y="5360"/>
                  </a:lnTo>
                  <a:lnTo>
                    <a:pt x="3195" y="5386"/>
                  </a:lnTo>
                  <a:lnTo>
                    <a:pt x="3478" y="5360"/>
                  </a:lnTo>
                  <a:lnTo>
                    <a:pt x="3762" y="5308"/>
                  </a:lnTo>
                  <a:lnTo>
                    <a:pt x="4045" y="5231"/>
                  </a:lnTo>
                  <a:lnTo>
                    <a:pt x="4303" y="5128"/>
                  </a:lnTo>
                  <a:close/>
                  <a:moveTo>
                    <a:pt x="13527" y="5128"/>
                  </a:moveTo>
                  <a:lnTo>
                    <a:pt x="13681" y="5154"/>
                  </a:lnTo>
                  <a:lnTo>
                    <a:pt x="13836" y="5179"/>
                  </a:lnTo>
                  <a:lnTo>
                    <a:pt x="13964" y="5257"/>
                  </a:lnTo>
                  <a:lnTo>
                    <a:pt x="14068" y="5360"/>
                  </a:lnTo>
                  <a:lnTo>
                    <a:pt x="14171" y="5463"/>
                  </a:lnTo>
                  <a:lnTo>
                    <a:pt x="14248" y="5592"/>
                  </a:lnTo>
                  <a:lnTo>
                    <a:pt x="14274" y="5746"/>
                  </a:lnTo>
                  <a:lnTo>
                    <a:pt x="14299" y="5901"/>
                  </a:lnTo>
                  <a:lnTo>
                    <a:pt x="14299" y="12806"/>
                  </a:lnTo>
                  <a:lnTo>
                    <a:pt x="13758" y="12806"/>
                  </a:lnTo>
                  <a:lnTo>
                    <a:pt x="13758" y="6390"/>
                  </a:lnTo>
                  <a:lnTo>
                    <a:pt x="13758" y="6236"/>
                  </a:lnTo>
                  <a:lnTo>
                    <a:pt x="13707" y="6107"/>
                  </a:lnTo>
                  <a:lnTo>
                    <a:pt x="13630" y="5978"/>
                  </a:lnTo>
                  <a:lnTo>
                    <a:pt x="13552" y="5875"/>
                  </a:lnTo>
                  <a:lnTo>
                    <a:pt x="13449" y="5798"/>
                  </a:lnTo>
                  <a:lnTo>
                    <a:pt x="13320" y="5720"/>
                  </a:lnTo>
                  <a:lnTo>
                    <a:pt x="13192" y="5669"/>
                  </a:lnTo>
                  <a:lnTo>
                    <a:pt x="11800" y="5669"/>
                  </a:lnTo>
                  <a:lnTo>
                    <a:pt x="11800" y="5128"/>
                  </a:lnTo>
                  <a:close/>
                  <a:moveTo>
                    <a:pt x="8812" y="13269"/>
                  </a:moveTo>
                  <a:lnTo>
                    <a:pt x="8734" y="13604"/>
                  </a:lnTo>
                  <a:lnTo>
                    <a:pt x="8709" y="13682"/>
                  </a:lnTo>
                  <a:lnTo>
                    <a:pt x="8631" y="13733"/>
                  </a:lnTo>
                  <a:lnTo>
                    <a:pt x="8554" y="13785"/>
                  </a:lnTo>
                  <a:lnTo>
                    <a:pt x="6699" y="13785"/>
                  </a:lnTo>
                  <a:lnTo>
                    <a:pt x="6622" y="13733"/>
                  </a:lnTo>
                  <a:lnTo>
                    <a:pt x="6544" y="13682"/>
                  </a:lnTo>
                  <a:lnTo>
                    <a:pt x="6519" y="13604"/>
                  </a:lnTo>
                  <a:lnTo>
                    <a:pt x="6441" y="13269"/>
                  </a:lnTo>
                  <a:close/>
                  <a:moveTo>
                    <a:pt x="13037" y="14248"/>
                  </a:moveTo>
                  <a:lnTo>
                    <a:pt x="13140" y="14274"/>
                  </a:lnTo>
                  <a:lnTo>
                    <a:pt x="13243" y="14326"/>
                  </a:lnTo>
                  <a:lnTo>
                    <a:pt x="13295" y="14403"/>
                  </a:lnTo>
                  <a:lnTo>
                    <a:pt x="13320" y="14506"/>
                  </a:lnTo>
                  <a:lnTo>
                    <a:pt x="13320" y="14789"/>
                  </a:lnTo>
                  <a:lnTo>
                    <a:pt x="10796" y="14789"/>
                  </a:lnTo>
                  <a:lnTo>
                    <a:pt x="10796" y="14506"/>
                  </a:lnTo>
                  <a:lnTo>
                    <a:pt x="10821" y="14403"/>
                  </a:lnTo>
                  <a:lnTo>
                    <a:pt x="10873" y="14326"/>
                  </a:lnTo>
                  <a:lnTo>
                    <a:pt x="10976" y="14274"/>
                  </a:lnTo>
                  <a:lnTo>
                    <a:pt x="11079" y="14248"/>
                  </a:lnTo>
                  <a:close/>
                  <a:moveTo>
                    <a:pt x="13037" y="6107"/>
                  </a:moveTo>
                  <a:lnTo>
                    <a:pt x="13140" y="6133"/>
                  </a:lnTo>
                  <a:lnTo>
                    <a:pt x="13243" y="6184"/>
                  </a:lnTo>
                  <a:lnTo>
                    <a:pt x="13295" y="6287"/>
                  </a:lnTo>
                  <a:lnTo>
                    <a:pt x="13320" y="6390"/>
                  </a:lnTo>
                  <a:lnTo>
                    <a:pt x="13320" y="12806"/>
                  </a:lnTo>
                  <a:lnTo>
                    <a:pt x="3659" y="12806"/>
                  </a:lnTo>
                  <a:lnTo>
                    <a:pt x="3582" y="12831"/>
                  </a:lnTo>
                  <a:lnTo>
                    <a:pt x="3504" y="12883"/>
                  </a:lnTo>
                  <a:lnTo>
                    <a:pt x="3453" y="12960"/>
                  </a:lnTo>
                  <a:lnTo>
                    <a:pt x="3453" y="13037"/>
                  </a:lnTo>
                  <a:lnTo>
                    <a:pt x="3453" y="13115"/>
                  </a:lnTo>
                  <a:lnTo>
                    <a:pt x="3504" y="13192"/>
                  </a:lnTo>
                  <a:lnTo>
                    <a:pt x="3582" y="13244"/>
                  </a:lnTo>
                  <a:lnTo>
                    <a:pt x="3659" y="13269"/>
                  </a:lnTo>
                  <a:lnTo>
                    <a:pt x="5978" y="13269"/>
                  </a:lnTo>
                  <a:lnTo>
                    <a:pt x="6081" y="13707"/>
                  </a:lnTo>
                  <a:lnTo>
                    <a:pt x="6132" y="13810"/>
                  </a:lnTo>
                  <a:lnTo>
                    <a:pt x="6184" y="13913"/>
                  </a:lnTo>
                  <a:lnTo>
                    <a:pt x="6261" y="14017"/>
                  </a:lnTo>
                  <a:lnTo>
                    <a:pt x="6338" y="14094"/>
                  </a:lnTo>
                  <a:lnTo>
                    <a:pt x="6441" y="14145"/>
                  </a:lnTo>
                  <a:lnTo>
                    <a:pt x="6544" y="14197"/>
                  </a:lnTo>
                  <a:lnTo>
                    <a:pt x="6647" y="14223"/>
                  </a:lnTo>
                  <a:lnTo>
                    <a:pt x="6776" y="14248"/>
                  </a:lnTo>
                  <a:lnTo>
                    <a:pt x="8477" y="14248"/>
                  </a:lnTo>
                  <a:lnTo>
                    <a:pt x="8606" y="14223"/>
                  </a:lnTo>
                  <a:lnTo>
                    <a:pt x="8709" y="14197"/>
                  </a:lnTo>
                  <a:lnTo>
                    <a:pt x="8812" y="14145"/>
                  </a:lnTo>
                  <a:lnTo>
                    <a:pt x="8915" y="14094"/>
                  </a:lnTo>
                  <a:lnTo>
                    <a:pt x="8992" y="14017"/>
                  </a:lnTo>
                  <a:lnTo>
                    <a:pt x="9069" y="13913"/>
                  </a:lnTo>
                  <a:lnTo>
                    <a:pt x="9121" y="13810"/>
                  </a:lnTo>
                  <a:lnTo>
                    <a:pt x="9172" y="13707"/>
                  </a:lnTo>
                  <a:lnTo>
                    <a:pt x="9275" y="13269"/>
                  </a:lnTo>
                  <a:lnTo>
                    <a:pt x="14789" y="13269"/>
                  </a:lnTo>
                  <a:lnTo>
                    <a:pt x="14789" y="14017"/>
                  </a:lnTo>
                  <a:lnTo>
                    <a:pt x="14789" y="14171"/>
                  </a:lnTo>
                  <a:lnTo>
                    <a:pt x="14737" y="14326"/>
                  </a:lnTo>
                  <a:lnTo>
                    <a:pt x="14660" y="14454"/>
                  </a:lnTo>
                  <a:lnTo>
                    <a:pt x="14557" y="14558"/>
                  </a:lnTo>
                  <a:lnTo>
                    <a:pt x="14454" y="14661"/>
                  </a:lnTo>
                  <a:lnTo>
                    <a:pt x="14325" y="14712"/>
                  </a:lnTo>
                  <a:lnTo>
                    <a:pt x="14196" y="14764"/>
                  </a:lnTo>
                  <a:lnTo>
                    <a:pt x="14042" y="14789"/>
                  </a:lnTo>
                  <a:lnTo>
                    <a:pt x="13758" y="14789"/>
                  </a:lnTo>
                  <a:lnTo>
                    <a:pt x="13758" y="14506"/>
                  </a:lnTo>
                  <a:lnTo>
                    <a:pt x="13758" y="14377"/>
                  </a:lnTo>
                  <a:lnTo>
                    <a:pt x="13707" y="14223"/>
                  </a:lnTo>
                  <a:lnTo>
                    <a:pt x="13630" y="14120"/>
                  </a:lnTo>
                  <a:lnTo>
                    <a:pt x="13552" y="14017"/>
                  </a:lnTo>
                  <a:lnTo>
                    <a:pt x="13449" y="13913"/>
                  </a:lnTo>
                  <a:lnTo>
                    <a:pt x="13320" y="13862"/>
                  </a:lnTo>
                  <a:lnTo>
                    <a:pt x="13192" y="13810"/>
                  </a:lnTo>
                  <a:lnTo>
                    <a:pt x="13037" y="13785"/>
                  </a:lnTo>
                  <a:lnTo>
                    <a:pt x="11079" y="13785"/>
                  </a:lnTo>
                  <a:lnTo>
                    <a:pt x="10924" y="13810"/>
                  </a:lnTo>
                  <a:lnTo>
                    <a:pt x="10796" y="13862"/>
                  </a:lnTo>
                  <a:lnTo>
                    <a:pt x="10667" y="13913"/>
                  </a:lnTo>
                  <a:lnTo>
                    <a:pt x="10564" y="14017"/>
                  </a:lnTo>
                  <a:lnTo>
                    <a:pt x="10486" y="14120"/>
                  </a:lnTo>
                  <a:lnTo>
                    <a:pt x="10409" y="14223"/>
                  </a:lnTo>
                  <a:lnTo>
                    <a:pt x="10383" y="14377"/>
                  </a:lnTo>
                  <a:lnTo>
                    <a:pt x="10358" y="14506"/>
                  </a:lnTo>
                  <a:lnTo>
                    <a:pt x="10358" y="14789"/>
                  </a:lnTo>
                  <a:lnTo>
                    <a:pt x="3916" y="14789"/>
                  </a:lnTo>
                  <a:lnTo>
                    <a:pt x="3916" y="14506"/>
                  </a:lnTo>
                  <a:lnTo>
                    <a:pt x="3891" y="14429"/>
                  </a:lnTo>
                  <a:lnTo>
                    <a:pt x="3839" y="14351"/>
                  </a:lnTo>
                  <a:lnTo>
                    <a:pt x="3762" y="14300"/>
                  </a:lnTo>
                  <a:lnTo>
                    <a:pt x="3607" y="14300"/>
                  </a:lnTo>
                  <a:lnTo>
                    <a:pt x="3530" y="14351"/>
                  </a:lnTo>
                  <a:lnTo>
                    <a:pt x="3478" y="14429"/>
                  </a:lnTo>
                  <a:lnTo>
                    <a:pt x="3453" y="14506"/>
                  </a:lnTo>
                  <a:lnTo>
                    <a:pt x="3453" y="14789"/>
                  </a:lnTo>
                  <a:lnTo>
                    <a:pt x="2912" y="14789"/>
                  </a:lnTo>
                  <a:lnTo>
                    <a:pt x="2912" y="14506"/>
                  </a:lnTo>
                  <a:lnTo>
                    <a:pt x="2912" y="14429"/>
                  </a:lnTo>
                  <a:lnTo>
                    <a:pt x="2860" y="14351"/>
                  </a:lnTo>
                  <a:lnTo>
                    <a:pt x="2783" y="14300"/>
                  </a:lnTo>
                  <a:lnTo>
                    <a:pt x="2603" y="14300"/>
                  </a:lnTo>
                  <a:lnTo>
                    <a:pt x="2551" y="14351"/>
                  </a:lnTo>
                  <a:lnTo>
                    <a:pt x="2499" y="14429"/>
                  </a:lnTo>
                  <a:lnTo>
                    <a:pt x="2474" y="14506"/>
                  </a:lnTo>
                  <a:lnTo>
                    <a:pt x="2474" y="14789"/>
                  </a:lnTo>
                  <a:lnTo>
                    <a:pt x="1933" y="14789"/>
                  </a:lnTo>
                  <a:lnTo>
                    <a:pt x="1933" y="14506"/>
                  </a:lnTo>
                  <a:lnTo>
                    <a:pt x="1907" y="14429"/>
                  </a:lnTo>
                  <a:lnTo>
                    <a:pt x="1881" y="14351"/>
                  </a:lnTo>
                  <a:lnTo>
                    <a:pt x="1804" y="14300"/>
                  </a:lnTo>
                  <a:lnTo>
                    <a:pt x="1623" y="14300"/>
                  </a:lnTo>
                  <a:lnTo>
                    <a:pt x="1546" y="14351"/>
                  </a:lnTo>
                  <a:lnTo>
                    <a:pt x="1495" y="14429"/>
                  </a:lnTo>
                  <a:lnTo>
                    <a:pt x="1495" y="14506"/>
                  </a:lnTo>
                  <a:lnTo>
                    <a:pt x="1495" y="14789"/>
                  </a:lnTo>
                  <a:lnTo>
                    <a:pt x="1211" y="14789"/>
                  </a:lnTo>
                  <a:lnTo>
                    <a:pt x="1057" y="14764"/>
                  </a:lnTo>
                  <a:lnTo>
                    <a:pt x="928" y="14712"/>
                  </a:lnTo>
                  <a:lnTo>
                    <a:pt x="799" y="14661"/>
                  </a:lnTo>
                  <a:lnTo>
                    <a:pt x="670" y="14558"/>
                  </a:lnTo>
                  <a:lnTo>
                    <a:pt x="593" y="14454"/>
                  </a:lnTo>
                  <a:lnTo>
                    <a:pt x="516" y="14326"/>
                  </a:lnTo>
                  <a:lnTo>
                    <a:pt x="464" y="14171"/>
                  </a:lnTo>
                  <a:lnTo>
                    <a:pt x="464" y="14017"/>
                  </a:lnTo>
                  <a:lnTo>
                    <a:pt x="464" y="13269"/>
                  </a:lnTo>
                  <a:lnTo>
                    <a:pt x="2783" y="13269"/>
                  </a:lnTo>
                  <a:lnTo>
                    <a:pt x="2860" y="13244"/>
                  </a:lnTo>
                  <a:lnTo>
                    <a:pt x="2937" y="13192"/>
                  </a:lnTo>
                  <a:lnTo>
                    <a:pt x="2989" y="13115"/>
                  </a:lnTo>
                  <a:lnTo>
                    <a:pt x="2989" y="13037"/>
                  </a:lnTo>
                  <a:lnTo>
                    <a:pt x="2989" y="12960"/>
                  </a:lnTo>
                  <a:lnTo>
                    <a:pt x="2937" y="12883"/>
                  </a:lnTo>
                  <a:lnTo>
                    <a:pt x="2860" y="12831"/>
                  </a:lnTo>
                  <a:lnTo>
                    <a:pt x="2783" y="12806"/>
                  </a:lnTo>
                  <a:lnTo>
                    <a:pt x="1933" y="12806"/>
                  </a:lnTo>
                  <a:lnTo>
                    <a:pt x="1933" y="6390"/>
                  </a:lnTo>
                  <a:lnTo>
                    <a:pt x="1958" y="6287"/>
                  </a:lnTo>
                  <a:lnTo>
                    <a:pt x="2010" y="6184"/>
                  </a:lnTo>
                  <a:lnTo>
                    <a:pt x="2087" y="6133"/>
                  </a:lnTo>
                  <a:lnTo>
                    <a:pt x="2216" y="6107"/>
                  </a:lnTo>
                  <a:lnTo>
                    <a:pt x="4664" y="6107"/>
                  </a:lnTo>
                  <a:lnTo>
                    <a:pt x="3556" y="7215"/>
                  </a:lnTo>
                  <a:lnTo>
                    <a:pt x="3478" y="7318"/>
                  </a:lnTo>
                  <a:lnTo>
                    <a:pt x="3453" y="7472"/>
                  </a:lnTo>
                  <a:lnTo>
                    <a:pt x="3478" y="7601"/>
                  </a:lnTo>
                  <a:lnTo>
                    <a:pt x="3556" y="7704"/>
                  </a:lnTo>
                  <a:lnTo>
                    <a:pt x="4071" y="8220"/>
                  </a:lnTo>
                  <a:lnTo>
                    <a:pt x="4200" y="8297"/>
                  </a:lnTo>
                  <a:lnTo>
                    <a:pt x="4329" y="8323"/>
                  </a:lnTo>
                  <a:lnTo>
                    <a:pt x="4458" y="8297"/>
                  </a:lnTo>
                  <a:lnTo>
                    <a:pt x="4561" y="8220"/>
                  </a:lnTo>
                  <a:lnTo>
                    <a:pt x="6699" y="6107"/>
                  </a:lnTo>
                  <a:lnTo>
                    <a:pt x="9378" y="6107"/>
                  </a:lnTo>
                  <a:lnTo>
                    <a:pt x="9378" y="9843"/>
                  </a:lnTo>
                  <a:lnTo>
                    <a:pt x="8837" y="9843"/>
                  </a:lnTo>
                  <a:lnTo>
                    <a:pt x="8837" y="7369"/>
                  </a:lnTo>
                  <a:lnTo>
                    <a:pt x="8812" y="7266"/>
                  </a:lnTo>
                  <a:lnTo>
                    <a:pt x="8786" y="7189"/>
                  </a:lnTo>
                  <a:lnTo>
                    <a:pt x="8760" y="7112"/>
                  </a:lnTo>
                  <a:lnTo>
                    <a:pt x="8709" y="7034"/>
                  </a:lnTo>
                  <a:lnTo>
                    <a:pt x="8631" y="6983"/>
                  </a:lnTo>
                  <a:lnTo>
                    <a:pt x="8554" y="6931"/>
                  </a:lnTo>
                  <a:lnTo>
                    <a:pt x="8477" y="6906"/>
                  </a:lnTo>
                  <a:lnTo>
                    <a:pt x="6776" y="6906"/>
                  </a:lnTo>
                  <a:lnTo>
                    <a:pt x="6699" y="6931"/>
                  </a:lnTo>
                  <a:lnTo>
                    <a:pt x="6622" y="6983"/>
                  </a:lnTo>
                  <a:lnTo>
                    <a:pt x="6544" y="7034"/>
                  </a:lnTo>
                  <a:lnTo>
                    <a:pt x="6493" y="7112"/>
                  </a:lnTo>
                  <a:lnTo>
                    <a:pt x="6441" y="7189"/>
                  </a:lnTo>
                  <a:lnTo>
                    <a:pt x="6416" y="7266"/>
                  </a:lnTo>
                  <a:lnTo>
                    <a:pt x="6416" y="7369"/>
                  </a:lnTo>
                  <a:lnTo>
                    <a:pt x="6416" y="9843"/>
                  </a:lnTo>
                  <a:lnTo>
                    <a:pt x="5875" y="9843"/>
                  </a:lnTo>
                  <a:lnTo>
                    <a:pt x="5875" y="9327"/>
                  </a:lnTo>
                  <a:lnTo>
                    <a:pt x="5875" y="9250"/>
                  </a:lnTo>
                  <a:lnTo>
                    <a:pt x="5849" y="9147"/>
                  </a:lnTo>
                  <a:lnTo>
                    <a:pt x="5797" y="9070"/>
                  </a:lnTo>
                  <a:lnTo>
                    <a:pt x="5746" y="8993"/>
                  </a:lnTo>
                  <a:lnTo>
                    <a:pt x="5668" y="8941"/>
                  </a:lnTo>
                  <a:lnTo>
                    <a:pt x="5591" y="8915"/>
                  </a:lnTo>
                  <a:lnTo>
                    <a:pt x="5514" y="8889"/>
                  </a:lnTo>
                  <a:lnTo>
                    <a:pt x="5411" y="8864"/>
                  </a:lnTo>
                  <a:lnTo>
                    <a:pt x="3916" y="8864"/>
                  </a:lnTo>
                  <a:lnTo>
                    <a:pt x="3839" y="8889"/>
                  </a:lnTo>
                  <a:lnTo>
                    <a:pt x="3736" y="8915"/>
                  </a:lnTo>
                  <a:lnTo>
                    <a:pt x="3659" y="8941"/>
                  </a:lnTo>
                  <a:lnTo>
                    <a:pt x="3607" y="8993"/>
                  </a:lnTo>
                  <a:lnTo>
                    <a:pt x="3530" y="9070"/>
                  </a:lnTo>
                  <a:lnTo>
                    <a:pt x="3504" y="9147"/>
                  </a:lnTo>
                  <a:lnTo>
                    <a:pt x="3478" y="9250"/>
                  </a:lnTo>
                  <a:lnTo>
                    <a:pt x="3453" y="9327"/>
                  </a:lnTo>
                  <a:lnTo>
                    <a:pt x="3453" y="9843"/>
                  </a:lnTo>
                  <a:lnTo>
                    <a:pt x="2937" y="9843"/>
                  </a:lnTo>
                  <a:lnTo>
                    <a:pt x="2834" y="9868"/>
                  </a:lnTo>
                  <a:lnTo>
                    <a:pt x="2757" y="9894"/>
                  </a:lnTo>
                  <a:lnTo>
                    <a:pt x="2680" y="9946"/>
                  </a:lnTo>
                  <a:lnTo>
                    <a:pt x="2603" y="9997"/>
                  </a:lnTo>
                  <a:lnTo>
                    <a:pt x="2551" y="10049"/>
                  </a:lnTo>
                  <a:lnTo>
                    <a:pt x="2499" y="10126"/>
                  </a:lnTo>
                  <a:lnTo>
                    <a:pt x="2474" y="10229"/>
                  </a:lnTo>
                  <a:lnTo>
                    <a:pt x="2474" y="10306"/>
                  </a:lnTo>
                  <a:lnTo>
                    <a:pt x="2474" y="10822"/>
                  </a:lnTo>
                  <a:lnTo>
                    <a:pt x="2474" y="10925"/>
                  </a:lnTo>
                  <a:lnTo>
                    <a:pt x="2499" y="11002"/>
                  </a:lnTo>
                  <a:lnTo>
                    <a:pt x="2551" y="11079"/>
                  </a:lnTo>
                  <a:lnTo>
                    <a:pt x="2603" y="11157"/>
                  </a:lnTo>
                  <a:lnTo>
                    <a:pt x="2680" y="11208"/>
                  </a:lnTo>
                  <a:lnTo>
                    <a:pt x="2757" y="11260"/>
                  </a:lnTo>
                  <a:lnTo>
                    <a:pt x="2834" y="11286"/>
                  </a:lnTo>
                  <a:lnTo>
                    <a:pt x="12419" y="11286"/>
                  </a:lnTo>
                  <a:lnTo>
                    <a:pt x="12496" y="11260"/>
                  </a:lnTo>
                  <a:lnTo>
                    <a:pt x="12573" y="11208"/>
                  </a:lnTo>
                  <a:lnTo>
                    <a:pt x="12651" y="11157"/>
                  </a:lnTo>
                  <a:lnTo>
                    <a:pt x="12702" y="11079"/>
                  </a:lnTo>
                  <a:lnTo>
                    <a:pt x="12728" y="11002"/>
                  </a:lnTo>
                  <a:lnTo>
                    <a:pt x="12754" y="10925"/>
                  </a:lnTo>
                  <a:lnTo>
                    <a:pt x="12779" y="10822"/>
                  </a:lnTo>
                  <a:lnTo>
                    <a:pt x="12779" y="10306"/>
                  </a:lnTo>
                  <a:lnTo>
                    <a:pt x="12754" y="10229"/>
                  </a:lnTo>
                  <a:lnTo>
                    <a:pt x="12728" y="10126"/>
                  </a:lnTo>
                  <a:lnTo>
                    <a:pt x="12702" y="10049"/>
                  </a:lnTo>
                  <a:lnTo>
                    <a:pt x="12651" y="9997"/>
                  </a:lnTo>
                  <a:lnTo>
                    <a:pt x="12573" y="9946"/>
                  </a:lnTo>
                  <a:lnTo>
                    <a:pt x="12496" y="9894"/>
                  </a:lnTo>
                  <a:lnTo>
                    <a:pt x="12419" y="9868"/>
                  </a:lnTo>
                  <a:lnTo>
                    <a:pt x="12316" y="9843"/>
                  </a:lnTo>
                  <a:lnTo>
                    <a:pt x="11800" y="9843"/>
                  </a:lnTo>
                  <a:lnTo>
                    <a:pt x="11800" y="6107"/>
                  </a:lnTo>
                  <a:close/>
                  <a:moveTo>
                    <a:pt x="3195" y="1"/>
                  </a:moveTo>
                  <a:lnTo>
                    <a:pt x="2783" y="27"/>
                  </a:lnTo>
                  <a:lnTo>
                    <a:pt x="2396" y="104"/>
                  </a:lnTo>
                  <a:lnTo>
                    <a:pt x="2036" y="259"/>
                  </a:lnTo>
                  <a:lnTo>
                    <a:pt x="1675" y="465"/>
                  </a:lnTo>
                  <a:lnTo>
                    <a:pt x="1623" y="516"/>
                  </a:lnTo>
                  <a:lnTo>
                    <a:pt x="1598" y="593"/>
                  </a:lnTo>
                  <a:lnTo>
                    <a:pt x="1598" y="696"/>
                  </a:lnTo>
                  <a:lnTo>
                    <a:pt x="1623" y="774"/>
                  </a:lnTo>
                  <a:lnTo>
                    <a:pt x="1701" y="825"/>
                  </a:lnTo>
                  <a:lnTo>
                    <a:pt x="1778" y="851"/>
                  </a:lnTo>
                  <a:lnTo>
                    <a:pt x="1855" y="851"/>
                  </a:lnTo>
                  <a:lnTo>
                    <a:pt x="1933" y="825"/>
                  </a:lnTo>
                  <a:lnTo>
                    <a:pt x="2216" y="671"/>
                  </a:lnTo>
                  <a:lnTo>
                    <a:pt x="2525" y="542"/>
                  </a:lnTo>
                  <a:lnTo>
                    <a:pt x="2860" y="465"/>
                  </a:lnTo>
                  <a:lnTo>
                    <a:pt x="3195" y="439"/>
                  </a:lnTo>
                  <a:lnTo>
                    <a:pt x="3427" y="465"/>
                  </a:lnTo>
                  <a:lnTo>
                    <a:pt x="3633" y="490"/>
                  </a:lnTo>
                  <a:lnTo>
                    <a:pt x="3865" y="542"/>
                  </a:lnTo>
                  <a:lnTo>
                    <a:pt x="4071" y="619"/>
                  </a:lnTo>
                  <a:lnTo>
                    <a:pt x="4251" y="722"/>
                  </a:lnTo>
                  <a:lnTo>
                    <a:pt x="4432" y="825"/>
                  </a:lnTo>
                  <a:lnTo>
                    <a:pt x="4612" y="954"/>
                  </a:lnTo>
                  <a:lnTo>
                    <a:pt x="4767" y="1109"/>
                  </a:lnTo>
                  <a:lnTo>
                    <a:pt x="4921" y="1263"/>
                  </a:lnTo>
                  <a:lnTo>
                    <a:pt x="5050" y="1444"/>
                  </a:lnTo>
                  <a:lnTo>
                    <a:pt x="5153" y="1624"/>
                  </a:lnTo>
                  <a:lnTo>
                    <a:pt x="5256" y="1804"/>
                  </a:lnTo>
                  <a:lnTo>
                    <a:pt x="5334" y="2010"/>
                  </a:lnTo>
                  <a:lnTo>
                    <a:pt x="5385" y="2242"/>
                  </a:lnTo>
                  <a:lnTo>
                    <a:pt x="5411" y="2448"/>
                  </a:lnTo>
                  <a:lnTo>
                    <a:pt x="5437" y="2680"/>
                  </a:lnTo>
                  <a:lnTo>
                    <a:pt x="5411" y="2912"/>
                  </a:lnTo>
                  <a:lnTo>
                    <a:pt x="5385" y="3144"/>
                  </a:lnTo>
                  <a:lnTo>
                    <a:pt x="5334" y="3350"/>
                  </a:lnTo>
                  <a:lnTo>
                    <a:pt x="5256" y="3556"/>
                  </a:lnTo>
                  <a:lnTo>
                    <a:pt x="5153" y="3762"/>
                  </a:lnTo>
                  <a:lnTo>
                    <a:pt x="5050" y="3943"/>
                  </a:lnTo>
                  <a:lnTo>
                    <a:pt x="4921" y="4123"/>
                  </a:lnTo>
                  <a:lnTo>
                    <a:pt x="4767" y="4278"/>
                  </a:lnTo>
                  <a:lnTo>
                    <a:pt x="4612" y="4407"/>
                  </a:lnTo>
                  <a:lnTo>
                    <a:pt x="4432" y="4535"/>
                  </a:lnTo>
                  <a:lnTo>
                    <a:pt x="4251" y="4664"/>
                  </a:lnTo>
                  <a:lnTo>
                    <a:pt x="4071" y="4741"/>
                  </a:lnTo>
                  <a:lnTo>
                    <a:pt x="3865" y="4819"/>
                  </a:lnTo>
                  <a:lnTo>
                    <a:pt x="3633" y="4870"/>
                  </a:lnTo>
                  <a:lnTo>
                    <a:pt x="3427" y="4922"/>
                  </a:lnTo>
                  <a:lnTo>
                    <a:pt x="2963" y="4922"/>
                  </a:lnTo>
                  <a:lnTo>
                    <a:pt x="2731" y="4870"/>
                  </a:lnTo>
                  <a:lnTo>
                    <a:pt x="2525" y="4819"/>
                  </a:lnTo>
                  <a:lnTo>
                    <a:pt x="2319" y="4741"/>
                  </a:lnTo>
                  <a:lnTo>
                    <a:pt x="2113" y="4664"/>
                  </a:lnTo>
                  <a:lnTo>
                    <a:pt x="1933" y="4535"/>
                  </a:lnTo>
                  <a:lnTo>
                    <a:pt x="1778" y="4407"/>
                  </a:lnTo>
                  <a:lnTo>
                    <a:pt x="1598" y="4278"/>
                  </a:lnTo>
                  <a:lnTo>
                    <a:pt x="1469" y="4123"/>
                  </a:lnTo>
                  <a:lnTo>
                    <a:pt x="1340" y="3943"/>
                  </a:lnTo>
                  <a:lnTo>
                    <a:pt x="1211" y="3762"/>
                  </a:lnTo>
                  <a:lnTo>
                    <a:pt x="1134" y="3556"/>
                  </a:lnTo>
                  <a:lnTo>
                    <a:pt x="1057" y="3350"/>
                  </a:lnTo>
                  <a:lnTo>
                    <a:pt x="1005" y="3144"/>
                  </a:lnTo>
                  <a:lnTo>
                    <a:pt x="954" y="2912"/>
                  </a:lnTo>
                  <a:lnTo>
                    <a:pt x="954" y="2680"/>
                  </a:lnTo>
                  <a:lnTo>
                    <a:pt x="979" y="2345"/>
                  </a:lnTo>
                  <a:lnTo>
                    <a:pt x="1057" y="2010"/>
                  </a:lnTo>
                  <a:lnTo>
                    <a:pt x="1185" y="1701"/>
                  </a:lnTo>
                  <a:lnTo>
                    <a:pt x="1366" y="1392"/>
                  </a:lnTo>
                  <a:lnTo>
                    <a:pt x="1392" y="1315"/>
                  </a:lnTo>
                  <a:lnTo>
                    <a:pt x="1392" y="1238"/>
                  </a:lnTo>
                  <a:lnTo>
                    <a:pt x="1366" y="1160"/>
                  </a:lnTo>
                  <a:lnTo>
                    <a:pt x="1314" y="1083"/>
                  </a:lnTo>
                  <a:lnTo>
                    <a:pt x="1211" y="1057"/>
                  </a:lnTo>
                  <a:lnTo>
                    <a:pt x="1134" y="1057"/>
                  </a:lnTo>
                  <a:lnTo>
                    <a:pt x="1057" y="1083"/>
                  </a:lnTo>
                  <a:lnTo>
                    <a:pt x="979" y="1134"/>
                  </a:lnTo>
                  <a:lnTo>
                    <a:pt x="876" y="1315"/>
                  </a:lnTo>
                  <a:lnTo>
                    <a:pt x="773" y="1495"/>
                  </a:lnTo>
                  <a:lnTo>
                    <a:pt x="696" y="1676"/>
                  </a:lnTo>
                  <a:lnTo>
                    <a:pt x="619" y="1882"/>
                  </a:lnTo>
                  <a:lnTo>
                    <a:pt x="567" y="2062"/>
                  </a:lnTo>
                  <a:lnTo>
                    <a:pt x="541" y="2268"/>
                  </a:lnTo>
                  <a:lnTo>
                    <a:pt x="516" y="2474"/>
                  </a:lnTo>
                  <a:lnTo>
                    <a:pt x="516" y="2680"/>
                  </a:lnTo>
                  <a:lnTo>
                    <a:pt x="516" y="2989"/>
                  </a:lnTo>
                  <a:lnTo>
                    <a:pt x="567" y="3273"/>
                  </a:lnTo>
                  <a:lnTo>
                    <a:pt x="644" y="3556"/>
                  </a:lnTo>
                  <a:lnTo>
                    <a:pt x="747" y="3814"/>
                  </a:lnTo>
                  <a:lnTo>
                    <a:pt x="876" y="4072"/>
                  </a:lnTo>
                  <a:lnTo>
                    <a:pt x="1057" y="4303"/>
                  </a:lnTo>
                  <a:lnTo>
                    <a:pt x="1237" y="4510"/>
                  </a:lnTo>
                  <a:lnTo>
                    <a:pt x="1417" y="4716"/>
                  </a:lnTo>
                  <a:lnTo>
                    <a:pt x="1237" y="4767"/>
                  </a:lnTo>
                  <a:lnTo>
                    <a:pt x="1057" y="4870"/>
                  </a:lnTo>
                  <a:lnTo>
                    <a:pt x="902" y="4999"/>
                  </a:lnTo>
                  <a:lnTo>
                    <a:pt x="773" y="5128"/>
                  </a:lnTo>
                  <a:lnTo>
                    <a:pt x="644" y="5308"/>
                  </a:lnTo>
                  <a:lnTo>
                    <a:pt x="567" y="5489"/>
                  </a:lnTo>
                  <a:lnTo>
                    <a:pt x="516" y="5669"/>
                  </a:lnTo>
                  <a:lnTo>
                    <a:pt x="516" y="5901"/>
                  </a:lnTo>
                  <a:lnTo>
                    <a:pt x="516" y="12806"/>
                  </a:lnTo>
                  <a:lnTo>
                    <a:pt x="413" y="12806"/>
                  </a:lnTo>
                  <a:lnTo>
                    <a:pt x="335" y="12831"/>
                  </a:lnTo>
                  <a:lnTo>
                    <a:pt x="258" y="12831"/>
                  </a:lnTo>
                  <a:lnTo>
                    <a:pt x="129" y="12934"/>
                  </a:lnTo>
                  <a:lnTo>
                    <a:pt x="52" y="13063"/>
                  </a:lnTo>
                  <a:lnTo>
                    <a:pt x="26" y="13141"/>
                  </a:lnTo>
                  <a:lnTo>
                    <a:pt x="0" y="13218"/>
                  </a:lnTo>
                  <a:lnTo>
                    <a:pt x="0" y="14017"/>
                  </a:lnTo>
                  <a:lnTo>
                    <a:pt x="26" y="14274"/>
                  </a:lnTo>
                  <a:lnTo>
                    <a:pt x="103" y="14480"/>
                  </a:lnTo>
                  <a:lnTo>
                    <a:pt x="206" y="14686"/>
                  </a:lnTo>
                  <a:lnTo>
                    <a:pt x="361" y="14867"/>
                  </a:lnTo>
                  <a:lnTo>
                    <a:pt x="541" y="15021"/>
                  </a:lnTo>
                  <a:lnTo>
                    <a:pt x="747" y="15124"/>
                  </a:lnTo>
                  <a:lnTo>
                    <a:pt x="979" y="15202"/>
                  </a:lnTo>
                  <a:lnTo>
                    <a:pt x="1211" y="15227"/>
                  </a:lnTo>
                  <a:lnTo>
                    <a:pt x="14042" y="15227"/>
                  </a:lnTo>
                  <a:lnTo>
                    <a:pt x="14274" y="15202"/>
                  </a:lnTo>
                  <a:lnTo>
                    <a:pt x="14506" y="15124"/>
                  </a:lnTo>
                  <a:lnTo>
                    <a:pt x="14712" y="15021"/>
                  </a:lnTo>
                  <a:lnTo>
                    <a:pt x="14892" y="14867"/>
                  </a:lnTo>
                  <a:lnTo>
                    <a:pt x="15021" y="14686"/>
                  </a:lnTo>
                  <a:lnTo>
                    <a:pt x="15150" y="14480"/>
                  </a:lnTo>
                  <a:lnTo>
                    <a:pt x="15227" y="14274"/>
                  </a:lnTo>
                  <a:lnTo>
                    <a:pt x="15227" y="14017"/>
                  </a:lnTo>
                  <a:lnTo>
                    <a:pt x="15227" y="13218"/>
                  </a:lnTo>
                  <a:lnTo>
                    <a:pt x="15227" y="13141"/>
                  </a:lnTo>
                  <a:lnTo>
                    <a:pt x="15201" y="13063"/>
                  </a:lnTo>
                  <a:lnTo>
                    <a:pt x="15124" y="12934"/>
                  </a:lnTo>
                  <a:lnTo>
                    <a:pt x="14995" y="12831"/>
                  </a:lnTo>
                  <a:lnTo>
                    <a:pt x="14918" y="12831"/>
                  </a:lnTo>
                  <a:lnTo>
                    <a:pt x="14840" y="12806"/>
                  </a:lnTo>
                  <a:lnTo>
                    <a:pt x="14737" y="12806"/>
                  </a:lnTo>
                  <a:lnTo>
                    <a:pt x="14737" y="5901"/>
                  </a:lnTo>
                  <a:lnTo>
                    <a:pt x="14712" y="5643"/>
                  </a:lnTo>
                  <a:lnTo>
                    <a:pt x="14660" y="5411"/>
                  </a:lnTo>
                  <a:lnTo>
                    <a:pt x="14531" y="5205"/>
                  </a:lnTo>
                  <a:lnTo>
                    <a:pt x="14402" y="5025"/>
                  </a:lnTo>
                  <a:lnTo>
                    <a:pt x="14222" y="4896"/>
                  </a:lnTo>
                  <a:lnTo>
                    <a:pt x="14016" y="4767"/>
                  </a:lnTo>
                  <a:lnTo>
                    <a:pt x="13784" y="4716"/>
                  </a:lnTo>
                  <a:lnTo>
                    <a:pt x="13527" y="4690"/>
                  </a:lnTo>
                  <a:lnTo>
                    <a:pt x="11800" y="4690"/>
                  </a:lnTo>
                  <a:lnTo>
                    <a:pt x="11800" y="4407"/>
                  </a:lnTo>
                  <a:lnTo>
                    <a:pt x="11775" y="4303"/>
                  </a:lnTo>
                  <a:lnTo>
                    <a:pt x="11749" y="4226"/>
                  </a:lnTo>
                  <a:lnTo>
                    <a:pt x="11723" y="4149"/>
                  </a:lnTo>
                  <a:lnTo>
                    <a:pt x="11646" y="4072"/>
                  </a:lnTo>
                  <a:lnTo>
                    <a:pt x="11594" y="4020"/>
                  </a:lnTo>
                  <a:lnTo>
                    <a:pt x="11517" y="3969"/>
                  </a:lnTo>
                  <a:lnTo>
                    <a:pt x="11414" y="3943"/>
                  </a:lnTo>
                  <a:lnTo>
                    <a:pt x="9739" y="3943"/>
                  </a:lnTo>
                  <a:lnTo>
                    <a:pt x="9662" y="3969"/>
                  </a:lnTo>
                  <a:lnTo>
                    <a:pt x="9585" y="4020"/>
                  </a:lnTo>
                  <a:lnTo>
                    <a:pt x="9507" y="4072"/>
                  </a:lnTo>
                  <a:lnTo>
                    <a:pt x="9456" y="4149"/>
                  </a:lnTo>
                  <a:lnTo>
                    <a:pt x="9404" y="4226"/>
                  </a:lnTo>
                  <a:lnTo>
                    <a:pt x="9378" y="4303"/>
                  </a:lnTo>
                  <a:lnTo>
                    <a:pt x="9378" y="4407"/>
                  </a:lnTo>
                  <a:lnTo>
                    <a:pt x="9378" y="4690"/>
                  </a:lnTo>
                  <a:lnTo>
                    <a:pt x="8116" y="4690"/>
                  </a:lnTo>
                  <a:lnTo>
                    <a:pt x="10924" y="1882"/>
                  </a:lnTo>
                  <a:lnTo>
                    <a:pt x="11208" y="2139"/>
                  </a:lnTo>
                  <a:lnTo>
                    <a:pt x="11285" y="2191"/>
                  </a:lnTo>
                  <a:lnTo>
                    <a:pt x="11388" y="2242"/>
                  </a:lnTo>
                  <a:lnTo>
                    <a:pt x="11465" y="2242"/>
                  </a:lnTo>
                  <a:lnTo>
                    <a:pt x="11568" y="2217"/>
                  </a:lnTo>
                  <a:lnTo>
                    <a:pt x="11671" y="2165"/>
                  </a:lnTo>
                  <a:lnTo>
                    <a:pt x="11723" y="2088"/>
                  </a:lnTo>
                  <a:lnTo>
                    <a:pt x="11775" y="2010"/>
                  </a:lnTo>
                  <a:lnTo>
                    <a:pt x="11800" y="1907"/>
                  </a:lnTo>
                  <a:lnTo>
                    <a:pt x="11800" y="336"/>
                  </a:lnTo>
                  <a:lnTo>
                    <a:pt x="11775" y="207"/>
                  </a:lnTo>
                  <a:lnTo>
                    <a:pt x="11697" y="104"/>
                  </a:lnTo>
                  <a:lnTo>
                    <a:pt x="11568" y="27"/>
                  </a:lnTo>
                  <a:lnTo>
                    <a:pt x="11440" y="1"/>
                  </a:lnTo>
                  <a:lnTo>
                    <a:pt x="9894" y="1"/>
                  </a:lnTo>
                  <a:lnTo>
                    <a:pt x="9791" y="27"/>
                  </a:lnTo>
                  <a:lnTo>
                    <a:pt x="9713" y="52"/>
                  </a:lnTo>
                  <a:lnTo>
                    <a:pt x="9636" y="130"/>
                  </a:lnTo>
                  <a:lnTo>
                    <a:pt x="9585" y="207"/>
                  </a:lnTo>
                  <a:lnTo>
                    <a:pt x="9559" y="310"/>
                  </a:lnTo>
                  <a:lnTo>
                    <a:pt x="9559" y="413"/>
                  </a:lnTo>
                  <a:lnTo>
                    <a:pt x="9585" y="516"/>
                  </a:lnTo>
                  <a:lnTo>
                    <a:pt x="9636" y="593"/>
                  </a:lnTo>
                  <a:lnTo>
                    <a:pt x="9920" y="851"/>
                  </a:lnTo>
                  <a:lnTo>
                    <a:pt x="6106" y="4690"/>
                  </a:lnTo>
                  <a:lnTo>
                    <a:pt x="4999" y="4690"/>
                  </a:lnTo>
                  <a:lnTo>
                    <a:pt x="5179" y="4484"/>
                  </a:lnTo>
                  <a:lnTo>
                    <a:pt x="5359" y="4278"/>
                  </a:lnTo>
                  <a:lnTo>
                    <a:pt x="5514" y="4046"/>
                  </a:lnTo>
                  <a:lnTo>
                    <a:pt x="5643" y="3788"/>
                  </a:lnTo>
                  <a:lnTo>
                    <a:pt x="5746" y="3531"/>
                  </a:lnTo>
                  <a:lnTo>
                    <a:pt x="5823" y="3273"/>
                  </a:lnTo>
                  <a:lnTo>
                    <a:pt x="5849" y="2989"/>
                  </a:lnTo>
                  <a:lnTo>
                    <a:pt x="5875" y="2680"/>
                  </a:lnTo>
                  <a:lnTo>
                    <a:pt x="5875" y="2423"/>
                  </a:lnTo>
                  <a:lnTo>
                    <a:pt x="5823" y="2139"/>
                  </a:lnTo>
                  <a:lnTo>
                    <a:pt x="5746" y="1882"/>
                  </a:lnTo>
                  <a:lnTo>
                    <a:pt x="5668" y="1650"/>
                  </a:lnTo>
                  <a:lnTo>
                    <a:pt x="5540" y="1418"/>
                  </a:lnTo>
                  <a:lnTo>
                    <a:pt x="5411" y="1186"/>
                  </a:lnTo>
                  <a:lnTo>
                    <a:pt x="5256" y="980"/>
                  </a:lnTo>
                  <a:lnTo>
                    <a:pt x="5102" y="800"/>
                  </a:lnTo>
                  <a:lnTo>
                    <a:pt x="4896" y="619"/>
                  </a:lnTo>
                  <a:lnTo>
                    <a:pt x="4689" y="465"/>
                  </a:lnTo>
                  <a:lnTo>
                    <a:pt x="4458" y="336"/>
                  </a:lnTo>
                  <a:lnTo>
                    <a:pt x="4226" y="207"/>
                  </a:lnTo>
                  <a:lnTo>
                    <a:pt x="3994" y="130"/>
                  </a:lnTo>
                  <a:lnTo>
                    <a:pt x="3736" y="52"/>
                  </a:lnTo>
                  <a:lnTo>
                    <a:pt x="34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30"/>
          <p:cNvGrpSpPr/>
          <p:nvPr/>
        </p:nvGrpSpPr>
        <p:grpSpPr>
          <a:xfrm>
            <a:off x="7234978" y="1339603"/>
            <a:ext cx="339432" cy="365738"/>
            <a:chOff x="3924950" y="1744150"/>
            <a:chExt cx="355575" cy="380700"/>
          </a:xfrm>
        </p:grpSpPr>
        <p:sp>
          <p:nvSpPr>
            <p:cNvPr id="1049" name="Google Shape;1049;p30"/>
            <p:cNvSpPr/>
            <p:nvPr/>
          </p:nvSpPr>
          <p:spPr>
            <a:xfrm>
              <a:off x="3980350" y="1744150"/>
              <a:ext cx="244775" cy="380700"/>
            </a:xfrm>
            <a:custGeom>
              <a:avLst/>
              <a:gdLst/>
              <a:ahLst/>
              <a:cxnLst/>
              <a:rect l="l" t="t" r="r" b="b"/>
              <a:pathLst>
                <a:path w="9791" h="15228" extrusionOk="0">
                  <a:moveTo>
                    <a:pt x="7369" y="10306"/>
                  </a:moveTo>
                  <a:lnTo>
                    <a:pt x="7472" y="10332"/>
                  </a:lnTo>
                  <a:lnTo>
                    <a:pt x="7550" y="10384"/>
                  </a:lnTo>
                  <a:lnTo>
                    <a:pt x="7601" y="10461"/>
                  </a:lnTo>
                  <a:lnTo>
                    <a:pt x="7627" y="10564"/>
                  </a:lnTo>
                  <a:lnTo>
                    <a:pt x="7601" y="10667"/>
                  </a:lnTo>
                  <a:lnTo>
                    <a:pt x="7550" y="10770"/>
                  </a:lnTo>
                  <a:lnTo>
                    <a:pt x="7472" y="10822"/>
                  </a:lnTo>
                  <a:lnTo>
                    <a:pt x="7369" y="10848"/>
                  </a:lnTo>
                  <a:lnTo>
                    <a:pt x="2422" y="10848"/>
                  </a:lnTo>
                  <a:lnTo>
                    <a:pt x="2319" y="10822"/>
                  </a:lnTo>
                  <a:lnTo>
                    <a:pt x="2242" y="10770"/>
                  </a:lnTo>
                  <a:lnTo>
                    <a:pt x="2191" y="10667"/>
                  </a:lnTo>
                  <a:lnTo>
                    <a:pt x="2165" y="10564"/>
                  </a:lnTo>
                  <a:lnTo>
                    <a:pt x="2191" y="10461"/>
                  </a:lnTo>
                  <a:lnTo>
                    <a:pt x="2242" y="10384"/>
                  </a:lnTo>
                  <a:lnTo>
                    <a:pt x="2319" y="10332"/>
                  </a:lnTo>
                  <a:lnTo>
                    <a:pt x="2422" y="10306"/>
                  </a:lnTo>
                  <a:close/>
                  <a:moveTo>
                    <a:pt x="7137" y="11286"/>
                  </a:moveTo>
                  <a:lnTo>
                    <a:pt x="7137" y="11827"/>
                  </a:lnTo>
                  <a:lnTo>
                    <a:pt x="2654" y="11827"/>
                  </a:lnTo>
                  <a:lnTo>
                    <a:pt x="2654" y="11286"/>
                  </a:lnTo>
                  <a:close/>
                  <a:moveTo>
                    <a:pt x="7137" y="12265"/>
                  </a:moveTo>
                  <a:lnTo>
                    <a:pt x="7137" y="12806"/>
                  </a:lnTo>
                  <a:lnTo>
                    <a:pt x="2654" y="12806"/>
                  </a:lnTo>
                  <a:lnTo>
                    <a:pt x="2654" y="12265"/>
                  </a:lnTo>
                  <a:close/>
                  <a:moveTo>
                    <a:pt x="7112" y="13269"/>
                  </a:moveTo>
                  <a:lnTo>
                    <a:pt x="7060" y="13372"/>
                  </a:lnTo>
                  <a:lnTo>
                    <a:pt x="7008" y="13475"/>
                  </a:lnTo>
                  <a:lnTo>
                    <a:pt x="6931" y="13553"/>
                  </a:lnTo>
                  <a:lnTo>
                    <a:pt x="6854" y="13656"/>
                  </a:lnTo>
                  <a:lnTo>
                    <a:pt x="6751" y="13707"/>
                  </a:lnTo>
                  <a:lnTo>
                    <a:pt x="6648" y="13759"/>
                  </a:lnTo>
                  <a:lnTo>
                    <a:pt x="6519" y="13785"/>
                  </a:lnTo>
                  <a:lnTo>
                    <a:pt x="3247" y="13785"/>
                  </a:lnTo>
                  <a:lnTo>
                    <a:pt x="3144" y="13759"/>
                  </a:lnTo>
                  <a:lnTo>
                    <a:pt x="3041" y="13707"/>
                  </a:lnTo>
                  <a:lnTo>
                    <a:pt x="2938" y="13656"/>
                  </a:lnTo>
                  <a:lnTo>
                    <a:pt x="2860" y="13553"/>
                  </a:lnTo>
                  <a:lnTo>
                    <a:pt x="2783" y="13475"/>
                  </a:lnTo>
                  <a:lnTo>
                    <a:pt x="2732" y="13372"/>
                  </a:lnTo>
                  <a:lnTo>
                    <a:pt x="2680" y="13269"/>
                  </a:lnTo>
                  <a:close/>
                  <a:moveTo>
                    <a:pt x="6107" y="14248"/>
                  </a:moveTo>
                  <a:lnTo>
                    <a:pt x="6081" y="14351"/>
                  </a:lnTo>
                  <a:lnTo>
                    <a:pt x="6004" y="14454"/>
                  </a:lnTo>
                  <a:lnTo>
                    <a:pt x="5926" y="14558"/>
                  </a:lnTo>
                  <a:lnTo>
                    <a:pt x="5849" y="14635"/>
                  </a:lnTo>
                  <a:lnTo>
                    <a:pt x="5746" y="14686"/>
                  </a:lnTo>
                  <a:lnTo>
                    <a:pt x="5643" y="14738"/>
                  </a:lnTo>
                  <a:lnTo>
                    <a:pt x="5514" y="14764"/>
                  </a:lnTo>
                  <a:lnTo>
                    <a:pt x="5385" y="14789"/>
                  </a:lnTo>
                  <a:lnTo>
                    <a:pt x="4406" y="14789"/>
                  </a:lnTo>
                  <a:lnTo>
                    <a:pt x="4277" y="14764"/>
                  </a:lnTo>
                  <a:lnTo>
                    <a:pt x="4149" y="14738"/>
                  </a:lnTo>
                  <a:lnTo>
                    <a:pt x="4046" y="14686"/>
                  </a:lnTo>
                  <a:lnTo>
                    <a:pt x="3943" y="14635"/>
                  </a:lnTo>
                  <a:lnTo>
                    <a:pt x="3865" y="14558"/>
                  </a:lnTo>
                  <a:lnTo>
                    <a:pt x="3788" y="14454"/>
                  </a:lnTo>
                  <a:lnTo>
                    <a:pt x="3711" y="14351"/>
                  </a:lnTo>
                  <a:lnTo>
                    <a:pt x="3685" y="14248"/>
                  </a:lnTo>
                  <a:close/>
                  <a:moveTo>
                    <a:pt x="4561" y="1"/>
                  </a:moveTo>
                  <a:lnTo>
                    <a:pt x="4097" y="52"/>
                  </a:lnTo>
                  <a:lnTo>
                    <a:pt x="3608" y="155"/>
                  </a:lnTo>
                  <a:lnTo>
                    <a:pt x="3144" y="310"/>
                  </a:lnTo>
                  <a:lnTo>
                    <a:pt x="3067" y="362"/>
                  </a:lnTo>
                  <a:lnTo>
                    <a:pt x="3015" y="439"/>
                  </a:lnTo>
                  <a:lnTo>
                    <a:pt x="3015" y="516"/>
                  </a:lnTo>
                  <a:lnTo>
                    <a:pt x="3015" y="593"/>
                  </a:lnTo>
                  <a:lnTo>
                    <a:pt x="3067" y="671"/>
                  </a:lnTo>
                  <a:lnTo>
                    <a:pt x="3144" y="722"/>
                  </a:lnTo>
                  <a:lnTo>
                    <a:pt x="3221" y="748"/>
                  </a:lnTo>
                  <a:lnTo>
                    <a:pt x="3298" y="722"/>
                  </a:lnTo>
                  <a:lnTo>
                    <a:pt x="3736" y="593"/>
                  </a:lnTo>
                  <a:lnTo>
                    <a:pt x="4174" y="516"/>
                  </a:lnTo>
                  <a:lnTo>
                    <a:pt x="4612" y="465"/>
                  </a:lnTo>
                  <a:lnTo>
                    <a:pt x="5050" y="439"/>
                  </a:lnTo>
                  <a:lnTo>
                    <a:pt x="5488" y="490"/>
                  </a:lnTo>
                  <a:lnTo>
                    <a:pt x="5926" y="568"/>
                  </a:lnTo>
                  <a:lnTo>
                    <a:pt x="6339" y="671"/>
                  </a:lnTo>
                  <a:lnTo>
                    <a:pt x="6751" y="851"/>
                  </a:lnTo>
                  <a:lnTo>
                    <a:pt x="7112" y="1031"/>
                  </a:lnTo>
                  <a:lnTo>
                    <a:pt x="7472" y="1263"/>
                  </a:lnTo>
                  <a:lnTo>
                    <a:pt x="7807" y="1521"/>
                  </a:lnTo>
                  <a:lnTo>
                    <a:pt x="8116" y="1804"/>
                  </a:lnTo>
                  <a:lnTo>
                    <a:pt x="8374" y="2114"/>
                  </a:lnTo>
                  <a:lnTo>
                    <a:pt x="8632" y="2448"/>
                  </a:lnTo>
                  <a:lnTo>
                    <a:pt x="8838" y="2809"/>
                  </a:lnTo>
                  <a:lnTo>
                    <a:pt x="9018" y="3196"/>
                  </a:lnTo>
                  <a:lnTo>
                    <a:pt x="9173" y="3608"/>
                  </a:lnTo>
                  <a:lnTo>
                    <a:pt x="9276" y="4020"/>
                  </a:lnTo>
                  <a:lnTo>
                    <a:pt x="9327" y="4458"/>
                  </a:lnTo>
                  <a:lnTo>
                    <a:pt x="9353" y="4896"/>
                  </a:lnTo>
                  <a:lnTo>
                    <a:pt x="9327" y="5411"/>
                  </a:lnTo>
                  <a:lnTo>
                    <a:pt x="9224" y="5927"/>
                  </a:lnTo>
                  <a:lnTo>
                    <a:pt x="9095" y="6416"/>
                  </a:lnTo>
                  <a:lnTo>
                    <a:pt x="8889" y="6880"/>
                  </a:lnTo>
                  <a:lnTo>
                    <a:pt x="8657" y="7318"/>
                  </a:lnTo>
                  <a:lnTo>
                    <a:pt x="8348" y="7730"/>
                  </a:lnTo>
                  <a:lnTo>
                    <a:pt x="8013" y="8091"/>
                  </a:lnTo>
                  <a:lnTo>
                    <a:pt x="7601" y="8426"/>
                  </a:lnTo>
                  <a:lnTo>
                    <a:pt x="7498" y="8529"/>
                  </a:lnTo>
                  <a:lnTo>
                    <a:pt x="7421" y="8632"/>
                  </a:lnTo>
                  <a:lnTo>
                    <a:pt x="7318" y="8735"/>
                  </a:lnTo>
                  <a:lnTo>
                    <a:pt x="7266" y="8864"/>
                  </a:lnTo>
                  <a:lnTo>
                    <a:pt x="7215" y="8993"/>
                  </a:lnTo>
                  <a:lnTo>
                    <a:pt x="7163" y="9121"/>
                  </a:lnTo>
                  <a:lnTo>
                    <a:pt x="7137" y="9250"/>
                  </a:lnTo>
                  <a:lnTo>
                    <a:pt x="7137" y="9405"/>
                  </a:lnTo>
                  <a:lnTo>
                    <a:pt x="7137" y="9843"/>
                  </a:lnTo>
                  <a:lnTo>
                    <a:pt x="2654" y="9843"/>
                  </a:lnTo>
                  <a:lnTo>
                    <a:pt x="2654" y="9405"/>
                  </a:lnTo>
                  <a:lnTo>
                    <a:pt x="2654" y="9250"/>
                  </a:lnTo>
                  <a:lnTo>
                    <a:pt x="2629" y="9121"/>
                  </a:lnTo>
                  <a:lnTo>
                    <a:pt x="2577" y="8993"/>
                  </a:lnTo>
                  <a:lnTo>
                    <a:pt x="2526" y="8864"/>
                  </a:lnTo>
                  <a:lnTo>
                    <a:pt x="2448" y="8735"/>
                  </a:lnTo>
                  <a:lnTo>
                    <a:pt x="2371" y="8632"/>
                  </a:lnTo>
                  <a:lnTo>
                    <a:pt x="2294" y="8529"/>
                  </a:lnTo>
                  <a:lnTo>
                    <a:pt x="2165" y="8426"/>
                  </a:lnTo>
                  <a:lnTo>
                    <a:pt x="1778" y="8091"/>
                  </a:lnTo>
                  <a:lnTo>
                    <a:pt x="1418" y="7704"/>
                  </a:lnTo>
                  <a:lnTo>
                    <a:pt x="1134" y="7292"/>
                  </a:lnTo>
                  <a:lnTo>
                    <a:pt x="877" y="6854"/>
                  </a:lnTo>
                  <a:lnTo>
                    <a:pt x="696" y="6390"/>
                  </a:lnTo>
                  <a:lnTo>
                    <a:pt x="542" y="5901"/>
                  </a:lnTo>
                  <a:lnTo>
                    <a:pt x="464" y="5386"/>
                  </a:lnTo>
                  <a:lnTo>
                    <a:pt x="439" y="4845"/>
                  </a:lnTo>
                  <a:lnTo>
                    <a:pt x="439" y="4561"/>
                  </a:lnTo>
                  <a:lnTo>
                    <a:pt x="490" y="4278"/>
                  </a:lnTo>
                  <a:lnTo>
                    <a:pt x="516" y="3994"/>
                  </a:lnTo>
                  <a:lnTo>
                    <a:pt x="593" y="3737"/>
                  </a:lnTo>
                  <a:lnTo>
                    <a:pt x="670" y="3453"/>
                  </a:lnTo>
                  <a:lnTo>
                    <a:pt x="774" y="3196"/>
                  </a:lnTo>
                  <a:lnTo>
                    <a:pt x="877" y="2964"/>
                  </a:lnTo>
                  <a:lnTo>
                    <a:pt x="1005" y="2706"/>
                  </a:lnTo>
                  <a:lnTo>
                    <a:pt x="1160" y="2474"/>
                  </a:lnTo>
                  <a:lnTo>
                    <a:pt x="1315" y="2242"/>
                  </a:lnTo>
                  <a:lnTo>
                    <a:pt x="1469" y="2036"/>
                  </a:lnTo>
                  <a:lnTo>
                    <a:pt x="1675" y="1830"/>
                  </a:lnTo>
                  <a:lnTo>
                    <a:pt x="1856" y="1624"/>
                  </a:lnTo>
                  <a:lnTo>
                    <a:pt x="2088" y="1444"/>
                  </a:lnTo>
                  <a:lnTo>
                    <a:pt x="2294" y="1263"/>
                  </a:lnTo>
                  <a:lnTo>
                    <a:pt x="2551" y="1109"/>
                  </a:lnTo>
                  <a:lnTo>
                    <a:pt x="2603" y="1057"/>
                  </a:lnTo>
                  <a:lnTo>
                    <a:pt x="2654" y="980"/>
                  </a:lnTo>
                  <a:lnTo>
                    <a:pt x="2654" y="877"/>
                  </a:lnTo>
                  <a:lnTo>
                    <a:pt x="2629" y="800"/>
                  </a:lnTo>
                  <a:lnTo>
                    <a:pt x="2551" y="748"/>
                  </a:lnTo>
                  <a:lnTo>
                    <a:pt x="2474" y="696"/>
                  </a:lnTo>
                  <a:lnTo>
                    <a:pt x="2397" y="696"/>
                  </a:lnTo>
                  <a:lnTo>
                    <a:pt x="2319" y="722"/>
                  </a:lnTo>
                  <a:lnTo>
                    <a:pt x="2036" y="903"/>
                  </a:lnTo>
                  <a:lnTo>
                    <a:pt x="1804" y="1083"/>
                  </a:lnTo>
                  <a:lnTo>
                    <a:pt x="1572" y="1289"/>
                  </a:lnTo>
                  <a:lnTo>
                    <a:pt x="1340" y="1521"/>
                  </a:lnTo>
                  <a:lnTo>
                    <a:pt x="1134" y="1727"/>
                  </a:lnTo>
                  <a:lnTo>
                    <a:pt x="954" y="1985"/>
                  </a:lnTo>
                  <a:lnTo>
                    <a:pt x="774" y="2217"/>
                  </a:lnTo>
                  <a:lnTo>
                    <a:pt x="619" y="2474"/>
                  </a:lnTo>
                  <a:lnTo>
                    <a:pt x="490" y="2758"/>
                  </a:lnTo>
                  <a:lnTo>
                    <a:pt x="361" y="3041"/>
                  </a:lnTo>
                  <a:lnTo>
                    <a:pt x="258" y="3324"/>
                  </a:lnTo>
                  <a:lnTo>
                    <a:pt x="155" y="3608"/>
                  </a:lnTo>
                  <a:lnTo>
                    <a:pt x="78" y="3917"/>
                  </a:lnTo>
                  <a:lnTo>
                    <a:pt x="26" y="4226"/>
                  </a:lnTo>
                  <a:lnTo>
                    <a:pt x="1" y="4535"/>
                  </a:lnTo>
                  <a:lnTo>
                    <a:pt x="1" y="4845"/>
                  </a:lnTo>
                  <a:lnTo>
                    <a:pt x="1" y="5154"/>
                  </a:lnTo>
                  <a:lnTo>
                    <a:pt x="26" y="5437"/>
                  </a:lnTo>
                  <a:lnTo>
                    <a:pt x="52" y="5720"/>
                  </a:lnTo>
                  <a:lnTo>
                    <a:pt x="104" y="6004"/>
                  </a:lnTo>
                  <a:lnTo>
                    <a:pt x="181" y="6287"/>
                  </a:lnTo>
                  <a:lnTo>
                    <a:pt x="284" y="6545"/>
                  </a:lnTo>
                  <a:lnTo>
                    <a:pt x="387" y="6828"/>
                  </a:lnTo>
                  <a:lnTo>
                    <a:pt x="490" y="7086"/>
                  </a:lnTo>
                  <a:lnTo>
                    <a:pt x="619" y="7318"/>
                  </a:lnTo>
                  <a:lnTo>
                    <a:pt x="774" y="7575"/>
                  </a:lnTo>
                  <a:lnTo>
                    <a:pt x="928" y="7807"/>
                  </a:lnTo>
                  <a:lnTo>
                    <a:pt x="1108" y="8013"/>
                  </a:lnTo>
                  <a:lnTo>
                    <a:pt x="1289" y="8220"/>
                  </a:lnTo>
                  <a:lnTo>
                    <a:pt x="1495" y="8426"/>
                  </a:lnTo>
                  <a:lnTo>
                    <a:pt x="1675" y="8606"/>
                  </a:lnTo>
                  <a:lnTo>
                    <a:pt x="1907" y="8786"/>
                  </a:lnTo>
                  <a:lnTo>
                    <a:pt x="2036" y="8915"/>
                  </a:lnTo>
                  <a:lnTo>
                    <a:pt x="2139" y="9070"/>
                  </a:lnTo>
                  <a:lnTo>
                    <a:pt x="2191" y="9224"/>
                  </a:lnTo>
                  <a:lnTo>
                    <a:pt x="2216" y="9405"/>
                  </a:lnTo>
                  <a:lnTo>
                    <a:pt x="2216" y="9894"/>
                  </a:lnTo>
                  <a:lnTo>
                    <a:pt x="2113" y="9946"/>
                  </a:lnTo>
                  <a:lnTo>
                    <a:pt x="2010" y="9997"/>
                  </a:lnTo>
                  <a:lnTo>
                    <a:pt x="1933" y="10075"/>
                  </a:lnTo>
                  <a:lnTo>
                    <a:pt x="1856" y="10152"/>
                  </a:lnTo>
                  <a:lnTo>
                    <a:pt x="1804" y="10229"/>
                  </a:lnTo>
                  <a:lnTo>
                    <a:pt x="1753" y="10332"/>
                  </a:lnTo>
                  <a:lnTo>
                    <a:pt x="1727" y="10461"/>
                  </a:lnTo>
                  <a:lnTo>
                    <a:pt x="1727" y="10564"/>
                  </a:lnTo>
                  <a:lnTo>
                    <a:pt x="1727" y="10693"/>
                  </a:lnTo>
                  <a:lnTo>
                    <a:pt x="1753" y="10796"/>
                  </a:lnTo>
                  <a:lnTo>
                    <a:pt x="1804" y="10899"/>
                  </a:lnTo>
                  <a:lnTo>
                    <a:pt x="1856" y="11002"/>
                  </a:lnTo>
                  <a:lnTo>
                    <a:pt x="1933" y="11079"/>
                  </a:lnTo>
                  <a:lnTo>
                    <a:pt x="2010" y="11157"/>
                  </a:lnTo>
                  <a:lnTo>
                    <a:pt x="2113" y="11208"/>
                  </a:lnTo>
                  <a:lnTo>
                    <a:pt x="2216" y="11260"/>
                  </a:lnTo>
                  <a:lnTo>
                    <a:pt x="2216" y="13063"/>
                  </a:lnTo>
                  <a:lnTo>
                    <a:pt x="2216" y="13295"/>
                  </a:lnTo>
                  <a:lnTo>
                    <a:pt x="2294" y="13475"/>
                  </a:lnTo>
                  <a:lnTo>
                    <a:pt x="2371" y="13682"/>
                  </a:lnTo>
                  <a:lnTo>
                    <a:pt x="2500" y="13836"/>
                  </a:lnTo>
                  <a:lnTo>
                    <a:pt x="2654" y="13991"/>
                  </a:lnTo>
                  <a:lnTo>
                    <a:pt x="2809" y="14094"/>
                  </a:lnTo>
                  <a:lnTo>
                    <a:pt x="3015" y="14171"/>
                  </a:lnTo>
                  <a:lnTo>
                    <a:pt x="3221" y="14223"/>
                  </a:lnTo>
                  <a:lnTo>
                    <a:pt x="3273" y="14429"/>
                  </a:lnTo>
                  <a:lnTo>
                    <a:pt x="3350" y="14635"/>
                  </a:lnTo>
                  <a:lnTo>
                    <a:pt x="3479" y="14789"/>
                  </a:lnTo>
                  <a:lnTo>
                    <a:pt x="3633" y="14944"/>
                  </a:lnTo>
                  <a:lnTo>
                    <a:pt x="3788" y="15073"/>
                  </a:lnTo>
                  <a:lnTo>
                    <a:pt x="3968" y="15150"/>
                  </a:lnTo>
                  <a:lnTo>
                    <a:pt x="4174" y="15202"/>
                  </a:lnTo>
                  <a:lnTo>
                    <a:pt x="4406" y="15227"/>
                  </a:lnTo>
                  <a:lnTo>
                    <a:pt x="5385" y="15227"/>
                  </a:lnTo>
                  <a:lnTo>
                    <a:pt x="5617" y="15202"/>
                  </a:lnTo>
                  <a:lnTo>
                    <a:pt x="5798" y="15150"/>
                  </a:lnTo>
                  <a:lnTo>
                    <a:pt x="6004" y="15073"/>
                  </a:lnTo>
                  <a:lnTo>
                    <a:pt x="6158" y="14944"/>
                  </a:lnTo>
                  <a:lnTo>
                    <a:pt x="6313" y="14789"/>
                  </a:lnTo>
                  <a:lnTo>
                    <a:pt x="6442" y="14635"/>
                  </a:lnTo>
                  <a:lnTo>
                    <a:pt x="6519" y="14429"/>
                  </a:lnTo>
                  <a:lnTo>
                    <a:pt x="6570" y="14223"/>
                  </a:lnTo>
                  <a:lnTo>
                    <a:pt x="6777" y="14171"/>
                  </a:lnTo>
                  <a:lnTo>
                    <a:pt x="6983" y="14094"/>
                  </a:lnTo>
                  <a:lnTo>
                    <a:pt x="7137" y="13991"/>
                  </a:lnTo>
                  <a:lnTo>
                    <a:pt x="7292" y="13836"/>
                  </a:lnTo>
                  <a:lnTo>
                    <a:pt x="7421" y="13682"/>
                  </a:lnTo>
                  <a:lnTo>
                    <a:pt x="7498" y="13475"/>
                  </a:lnTo>
                  <a:lnTo>
                    <a:pt x="7550" y="13295"/>
                  </a:lnTo>
                  <a:lnTo>
                    <a:pt x="7575" y="13063"/>
                  </a:lnTo>
                  <a:lnTo>
                    <a:pt x="7575" y="11260"/>
                  </a:lnTo>
                  <a:lnTo>
                    <a:pt x="7678" y="11208"/>
                  </a:lnTo>
                  <a:lnTo>
                    <a:pt x="7781" y="11157"/>
                  </a:lnTo>
                  <a:lnTo>
                    <a:pt x="7859" y="11079"/>
                  </a:lnTo>
                  <a:lnTo>
                    <a:pt x="7936" y="11002"/>
                  </a:lnTo>
                  <a:lnTo>
                    <a:pt x="7988" y="10899"/>
                  </a:lnTo>
                  <a:lnTo>
                    <a:pt x="8039" y="10796"/>
                  </a:lnTo>
                  <a:lnTo>
                    <a:pt x="8065" y="10693"/>
                  </a:lnTo>
                  <a:lnTo>
                    <a:pt x="8065" y="10564"/>
                  </a:lnTo>
                  <a:lnTo>
                    <a:pt x="8065" y="10461"/>
                  </a:lnTo>
                  <a:lnTo>
                    <a:pt x="8039" y="10332"/>
                  </a:lnTo>
                  <a:lnTo>
                    <a:pt x="7988" y="10229"/>
                  </a:lnTo>
                  <a:lnTo>
                    <a:pt x="7936" y="10152"/>
                  </a:lnTo>
                  <a:lnTo>
                    <a:pt x="7859" y="10075"/>
                  </a:lnTo>
                  <a:lnTo>
                    <a:pt x="7781" y="9997"/>
                  </a:lnTo>
                  <a:lnTo>
                    <a:pt x="7678" y="9946"/>
                  </a:lnTo>
                  <a:lnTo>
                    <a:pt x="7575" y="9894"/>
                  </a:lnTo>
                  <a:lnTo>
                    <a:pt x="7575" y="9405"/>
                  </a:lnTo>
                  <a:lnTo>
                    <a:pt x="7601" y="9224"/>
                  </a:lnTo>
                  <a:lnTo>
                    <a:pt x="7653" y="9070"/>
                  </a:lnTo>
                  <a:lnTo>
                    <a:pt x="7756" y="8915"/>
                  </a:lnTo>
                  <a:lnTo>
                    <a:pt x="7884" y="8786"/>
                  </a:lnTo>
                  <a:lnTo>
                    <a:pt x="8116" y="8606"/>
                  </a:lnTo>
                  <a:lnTo>
                    <a:pt x="8322" y="8426"/>
                  </a:lnTo>
                  <a:lnTo>
                    <a:pt x="8503" y="8220"/>
                  </a:lnTo>
                  <a:lnTo>
                    <a:pt x="8709" y="8013"/>
                  </a:lnTo>
                  <a:lnTo>
                    <a:pt x="8863" y="7782"/>
                  </a:lnTo>
                  <a:lnTo>
                    <a:pt x="9018" y="7550"/>
                  </a:lnTo>
                  <a:lnTo>
                    <a:pt x="9173" y="7318"/>
                  </a:lnTo>
                  <a:lnTo>
                    <a:pt x="9301" y="7060"/>
                  </a:lnTo>
                  <a:lnTo>
                    <a:pt x="9405" y="6828"/>
                  </a:lnTo>
                  <a:lnTo>
                    <a:pt x="9508" y="6571"/>
                  </a:lnTo>
                  <a:lnTo>
                    <a:pt x="9611" y="6287"/>
                  </a:lnTo>
                  <a:lnTo>
                    <a:pt x="9662" y="6030"/>
                  </a:lnTo>
                  <a:lnTo>
                    <a:pt x="9714" y="5746"/>
                  </a:lnTo>
                  <a:lnTo>
                    <a:pt x="9765" y="5463"/>
                  </a:lnTo>
                  <a:lnTo>
                    <a:pt x="9791" y="5179"/>
                  </a:lnTo>
                  <a:lnTo>
                    <a:pt x="9791" y="4896"/>
                  </a:lnTo>
                  <a:lnTo>
                    <a:pt x="9765" y="4432"/>
                  </a:lnTo>
                  <a:lnTo>
                    <a:pt x="9714" y="3969"/>
                  </a:lnTo>
                  <a:lnTo>
                    <a:pt x="9585" y="3505"/>
                  </a:lnTo>
                  <a:lnTo>
                    <a:pt x="9430" y="3067"/>
                  </a:lnTo>
                  <a:lnTo>
                    <a:pt x="9250" y="2629"/>
                  </a:lnTo>
                  <a:lnTo>
                    <a:pt x="9018" y="2242"/>
                  </a:lnTo>
                  <a:lnTo>
                    <a:pt x="8735" y="1856"/>
                  </a:lnTo>
                  <a:lnTo>
                    <a:pt x="8425" y="1495"/>
                  </a:lnTo>
                  <a:lnTo>
                    <a:pt x="8065" y="1160"/>
                  </a:lnTo>
                  <a:lnTo>
                    <a:pt x="7704" y="877"/>
                  </a:lnTo>
                  <a:lnTo>
                    <a:pt x="7292" y="619"/>
                  </a:lnTo>
                  <a:lnTo>
                    <a:pt x="6880" y="413"/>
                  </a:lnTo>
                  <a:lnTo>
                    <a:pt x="6442" y="259"/>
                  </a:lnTo>
                  <a:lnTo>
                    <a:pt x="6004" y="130"/>
                  </a:lnTo>
                  <a:lnTo>
                    <a:pt x="5540" y="52"/>
                  </a:lnTo>
                  <a:lnTo>
                    <a:pt x="50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0" name="Google Shape;1050;p30"/>
            <p:cNvSpPr/>
            <p:nvPr/>
          </p:nvSpPr>
          <p:spPr>
            <a:xfrm>
              <a:off x="3924950" y="1861375"/>
              <a:ext cx="35450" cy="10975"/>
            </a:xfrm>
            <a:custGeom>
              <a:avLst/>
              <a:gdLst/>
              <a:ahLst/>
              <a:cxnLst/>
              <a:rect l="l" t="t" r="r" b="b"/>
              <a:pathLst>
                <a:path w="1418" h="439" extrusionOk="0">
                  <a:moveTo>
                    <a:pt x="130" y="1"/>
                  </a:moveTo>
                  <a:lnTo>
                    <a:pt x="52" y="52"/>
                  </a:lnTo>
                  <a:lnTo>
                    <a:pt x="1" y="130"/>
                  </a:lnTo>
                  <a:lnTo>
                    <a:pt x="1" y="207"/>
                  </a:lnTo>
                  <a:lnTo>
                    <a:pt x="1" y="310"/>
                  </a:lnTo>
                  <a:lnTo>
                    <a:pt x="52" y="362"/>
                  </a:lnTo>
                  <a:lnTo>
                    <a:pt x="130" y="413"/>
                  </a:lnTo>
                  <a:lnTo>
                    <a:pt x="207" y="439"/>
                  </a:lnTo>
                  <a:lnTo>
                    <a:pt x="1186" y="439"/>
                  </a:lnTo>
                  <a:lnTo>
                    <a:pt x="1289" y="413"/>
                  </a:lnTo>
                  <a:lnTo>
                    <a:pt x="1366" y="362"/>
                  </a:lnTo>
                  <a:lnTo>
                    <a:pt x="1392" y="310"/>
                  </a:lnTo>
                  <a:lnTo>
                    <a:pt x="1418" y="207"/>
                  </a:lnTo>
                  <a:lnTo>
                    <a:pt x="1392" y="130"/>
                  </a:lnTo>
                  <a:lnTo>
                    <a:pt x="1366" y="52"/>
                  </a:lnTo>
                  <a:lnTo>
                    <a:pt x="12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1" name="Google Shape;1051;p30"/>
            <p:cNvSpPr/>
            <p:nvPr/>
          </p:nvSpPr>
          <p:spPr>
            <a:xfrm>
              <a:off x="3947500" y="1934825"/>
              <a:ext cx="32875" cy="23850"/>
            </a:xfrm>
            <a:custGeom>
              <a:avLst/>
              <a:gdLst/>
              <a:ahLst/>
              <a:cxnLst/>
              <a:rect l="l" t="t" r="r" b="b"/>
              <a:pathLst>
                <a:path w="1315" h="954" extrusionOk="0">
                  <a:moveTo>
                    <a:pt x="1057" y="0"/>
                  </a:moveTo>
                  <a:lnTo>
                    <a:pt x="980" y="52"/>
                  </a:lnTo>
                  <a:lnTo>
                    <a:pt x="129" y="541"/>
                  </a:lnTo>
                  <a:lnTo>
                    <a:pt x="52" y="593"/>
                  </a:lnTo>
                  <a:lnTo>
                    <a:pt x="26" y="670"/>
                  </a:lnTo>
                  <a:lnTo>
                    <a:pt x="1" y="747"/>
                  </a:lnTo>
                  <a:lnTo>
                    <a:pt x="52" y="850"/>
                  </a:lnTo>
                  <a:lnTo>
                    <a:pt x="78" y="876"/>
                  </a:lnTo>
                  <a:lnTo>
                    <a:pt x="129" y="928"/>
                  </a:lnTo>
                  <a:lnTo>
                    <a:pt x="233" y="953"/>
                  </a:lnTo>
                  <a:lnTo>
                    <a:pt x="284" y="953"/>
                  </a:lnTo>
                  <a:lnTo>
                    <a:pt x="336" y="928"/>
                  </a:lnTo>
                  <a:lnTo>
                    <a:pt x="1212" y="438"/>
                  </a:lnTo>
                  <a:lnTo>
                    <a:pt x="1263" y="361"/>
                  </a:lnTo>
                  <a:lnTo>
                    <a:pt x="1315" y="283"/>
                  </a:lnTo>
                  <a:lnTo>
                    <a:pt x="1315" y="206"/>
                  </a:lnTo>
                  <a:lnTo>
                    <a:pt x="1289" y="129"/>
                  </a:lnTo>
                  <a:lnTo>
                    <a:pt x="1212" y="52"/>
                  </a:lnTo>
                  <a:lnTo>
                    <a:pt x="1134" y="26"/>
                  </a:lnTo>
                  <a:lnTo>
                    <a:pt x="10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2" name="Google Shape;1052;p30"/>
            <p:cNvSpPr/>
            <p:nvPr/>
          </p:nvSpPr>
          <p:spPr>
            <a:xfrm>
              <a:off x="4225100" y="1934825"/>
              <a:ext cx="32250" cy="23850"/>
            </a:xfrm>
            <a:custGeom>
              <a:avLst/>
              <a:gdLst/>
              <a:ahLst/>
              <a:cxnLst/>
              <a:rect l="l" t="t" r="r" b="b"/>
              <a:pathLst>
                <a:path w="1290" h="954" extrusionOk="0">
                  <a:moveTo>
                    <a:pt x="259" y="0"/>
                  </a:moveTo>
                  <a:lnTo>
                    <a:pt x="156" y="26"/>
                  </a:lnTo>
                  <a:lnTo>
                    <a:pt x="78" y="52"/>
                  </a:lnTo>
                  <a:lnTo>
                    <a:pt x="27" y="129"/>
                  </a:lnTo>
                  <a:lnTo>
                    <a:pt x="1" y="206"/>
                  </a:lnTo>
                  <a:lnTo>
                    <a:pt x="1" y="283"/>
                  </a:lnTo>
                  <a:lnTo>
                    <a:pt x="53" y="361"/>
                  </a:lnTo>
                  <a:lnTo>
                    <a:pt x="104" y="438"/>
                  </a:lnTo>
                  <a:lnTo>
                    <a:pt x="980" y="928"/>
                  </a:lnTo>
                  <a:lnTo>
                    <a:pt x="1032" y="953"/>
                  </a:lnTo>
                  <a:lnTo>
                    <a:pt x="1083" y="953"/>
                  </a:lnTo>
                  <a:lnTo>
                    <a:pt x="1186" y="928"/>
                  </a:lnTo>
                  <a:lnTo>
                    <a:pt x="1238" y="876"/>
                  </a:lnTo>
                  <a:lnTo>
                    <a:pt x="1263" y="850"/>
                  </a:lnTo>
                  <a:lnTo>
                    <a:pt x="1289" y="747"/>
                  </a:lnTo>
                  <a:lnTo>
                    <a:pt x="1289" y="670"/>
                  </a:lnTo>
                  <a:lnTo>
                    <a:pt x="1263" y="593"/>
                  </a:lnTo>
                  <a:lnTo>
                    <a:pt x="1186" y="541"/>
                  </a:lnTo>
                  <a:lnTo>
                    <a:pt x="336" y="52"/>
                  </a:lnTo>
                  <a:lnTo>
                    <a:pt x="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3" name="Google Shape;1053;p30"/>
            <p:cNvSpPr/>
            <p:nvPr/>
          </p:nvSpPr>
          <p:spPr>
            <a:xfrm>
              <a:off x="4245075" y="1861375"/>
              <a:ext cx="35450" cy="10975"/>
            </a:xfrm>
            <a:custGeom>
              <a:avLst/>
              <a:gdLst/>
              <a:ahLst/>
              <a:cxnLst/>
              <a:rect l="l" t="t" r="r" b="b"/>
              <a:pathLst>
                <a:path w="1418" h="439" extrusionOk="0">
                  <a:moveTo>
                    <a:pt x="130" y="1"/>
                  </a:moveTo>
                  <a:lnTo>
                    <a:pt x="52" y="52"/>
                  </a:lnTo>
                  <a:lnTo>
                    <a:pt x="1" y="130"/>
                  </a:lnTo>
                  <a:lnTo>
                    <a:pt x="1" y="207"/>
                  </a:lnTo>
                  <a:lnTo>
                    <a:pt x="1" y="310"/>
                  </a:lnTo>
                  <a:lnTo>
                    <a:pt x="52" y="362"/>
                  </a:lnTo>
                  <a:lnTo>
                    <a:pt x="130" y="413"/>
                  </a:lnTo>
                  <a:lnTo>
                    <a:pt x="207" y="439"/>
                  </a:lnTo>
                  <a:lnTo>
                    <a:pt x="1212" y="439"/>
                  </a:lnTo>
                  <a:lnTo>
                    <a:pt x="1289" y="413"/>
                  </a:lnTo>
                  <a:lnTo>
                    <a:pt x="1366" y="362"/>
                  </a:lnTo>
                  <a:lnTo>
                    <a:pt x="1418" y="310"/>
                  </a:lnTo>
                  <a:lnTo>
                    <a:pt x="1418" y="207"/>
                  </a:lnTo>
                  <a:lnTo>
                    <a:pt x="1418" y="130"/>
                  </a:lnTo>
                  <a:lnTo>
                    <a:pt x="1366" y="52"/>
                  </a:lnTo>
                  <a:lnTo>
                    <a:pt x="12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4" name="Google Shape;1054;p30"/>
            <p:cNvSpPr/>
            <p:nvPr/>
          </p:nvSpPr>
          <p:spPr>
            <a:xfrm>
              <a:off x="4225100" y="1775075"/>
              <a:ext cx="32250" cy="23225"/>
            </a:xfrm>
            <a:custGeom>
              <a:avLst/>
              <a:gdLst/>
              <a:ahLst/>
              <a:cxnLst/>
              <a:rect l="l" t="t" r="r" b="b"/>
              <a:pathLst>
                <a:path w="1290" h="929" extrusionOk="0">
                  <a:moveTo>
                    <a:pt x="1057" y="1"/>
                  </a:moveTo>
                  <a:lnTo>
                    <a:pt x="980" y="26"/>
                  </a:lnTo>
                  <a:lnTo>
                    <a:pt x="104" y="516"/>
                  </a:lnTo>
                  <a:lnTo>
                    <a:pt x="53" y="567"/>
                  </a:lnTo>
                  <a:lnTo>
                    <a:pt x="1" y="645"/>
                  </a:lnTo>
                  <a:lnTo>
                    <a:pt x="1" y="748"/>
                  </a:lnTo>
                  <a:lnTo>
                    <a:pt x="27" y="825"/>
                  </a:lnTo>
                  <a:lnTo>
                    <a:pt x="78" y="877"/>
                  </a:lnTo>
                  <a:lnTo>
                    <a:pt x="104" y="902"/>
                  </a:lnTo>
                  <a:lnTo>
                    <a:pt x="233" y="928"/>
                  </a:lnTo>
                  <a:lnTo>
                    <a:pt x="284" y="928"/>
                  </a:lnTo>
                  <a:lnTo>
                    <a:pt x="336" y="902"/>
                  </a:lnTo>
                  <a:lnTo>
                    <a:pt x="1186" y="413"/>
                  </a:lnTo>
                  <a:lnTo>
                    <a:pt x="1263" y="361"/>
                  </a:lnTo>
                  <a:lnTo>
                    <a:pt x="1289" y="284"/>
                  </a:lnTo>
                  <a:lnTo>
                    <a:pt x="1289" y="181"/>
                  </a:lnTo>
                  <a:lnTo>
                    <a:pt x="1263" y="104"/>
                  </a:lnTo>
                  <a:lnTo>
                    <a:pt x="1212" y="52"/>
                  </a:lnTo>
                  <a:lnTo>
                    <a:pt x="11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5" name="Google Shape;1055;p30"/>
            <p:cNvSpPr/>
            <p:nvPr/>
          </p:nvSpPr>
          <p:spPr>
            <a:xfrm>
              <a:off x="3947500" y="1775075"/>
              <a:ext cx="32875" cy="23225"/>
            </a:xfrm>
            <a:custGeom>
              <a:avLst/>
              <a:gdLst/>
              <a:ahLst/>
              <a:cxnLst/>
              <a:rect l="l" t="t" r="r" b="b"/>
              <a:pathLst>
                <a:path w="1315" h="929" extrusionOk="0">
                  <a:moveTo>
                    <a:pt x="181" y="1"/>
                  </a:moveTo>
                  <a:lnTo>
                    <a:pt x="104" y="52"/>
                  </a:lnTo>
                  <a:lnTo>
                    <a:pt x="52" y="104"/>
                  </a:lnTo>
                  <a:lnTo>
                    <a:pt x="1" y="181"/>
                  </a:lnTo>
                  <a:lnTo>
                    <a:pt x="26" y="284"/>
                  </a:lnTo>
                  <a:lnTo>
                    <a:pt x="52" y="361"/>
                  </a:lnTo>
                  <a:lnTo>
                    <a:pt x="129" y="413"/>
                  </a:lnTo>
                  <a:lnTo>
                    <a:pt x="980" y="902"/>
                  </a:lnTo>
                  <a:lnTo>
                    <a:pt x="1031" y="928"/>
                  </a:lnTo>
                  <a:lnTo>
                    <a:pt x="1083" y="928"/>
                  </a:lnTo>
                  <a:lnTo>
                    <a:pt x="1186" y="902"/>
                  </a:lnTo>
                  <a:lnTo>
                    <a:pt x="1237" y="877"/>
                  </a:lnTo>
                  <a:lnTo>
                    <a:pt x="1289" y="825"/>
                  </a:lnTo>
                  <a:lnTo>
                    <a:pt x="1315" y="748"/>
                  </a:lnTo>
                  <a:lnTo>
                    <a:pt x="1315" y="645"/>
                  </a:lnTo>
                  <a:lnTo>
                    <a:pt x="1263" y="567"/>
                  </a:lnTo>
                  <a:lnTo>
                    <a:pt x="1212" y="516"/>
                  </a:lnTo>
                  <a:lnTo>
                    <a:pt x="336" y="26"/>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6" name="Google Shape;1056;p30"/>
            <p:cNvSpPr/>
            <p:nvPr/>
          </p:nvSpPr>
          <p:spPr>
            <a:xfrm>
              <a:off x="4010625" y="1775075"/>
              <a:ext cx="183600" cy="183600"/>
            </a:xfrm>
            <a:custGeom>
              <a:avLst/>
              <a:gdLst/>
              <a:ahLst/>
              <a:cxnLst/>
              <a:rect l="l" t="t" r="r" b="b"/>
              <a:pathLst>
                <a:path w="7344" h="7344" extrusionOk="0">
                  <a:moveTo>
                    <a:pt x="3917" y="439"/>
                  </a:moveTo>
                  <a:lnTo>
                    <a:pt x="4174" y="490"/>
                  </a:lnTo>
                  <a:lnTo>
                    <a:pt x="4432" y="542"/>
                  </a:lnTo>
                  <a:lnTo>
                    <a:pt x="4690" y="593"/>
                  </a:lnTo>
                  <a:lnTo>
                    <a:pt x="4921" y="696"/>
                  </a:lnTo>
                  <a:lnTo>
                    <a:pt x="5153" y="799"/>
                  </a:lnTo>
                  <a:lnTo>
                    <a:pt x="5385" y="928"/>
                  </a:lnTo>
                  <a:lnTo>
                    <a:pt x="5591" y="1083"/>
                  </a:lnTo>
                  <a:lnTo>
                    <a:pt x="5797" y="1237"/>
                  </a:lnTo>
                  <a:lnTo>
                    <a:pt x="5411" y="1624"/>
                  </a:lnTo>
                  <a:lnTo>
                    <a:pt x="5256" y="1495"/>
                  </a:lnTo>
                  <a:lnTo>
                    <a:pt x="5076" y="1366"/>
                  </a:lnTo>
                  <a:lnTo>
                    <a:pt x="4921" y="1289"/>
                  </a:lnTo>
                  <a:lnTo>
                    <a:pt x="4715" y="1186"/>
                  </a:lnTo>
                  <a:lnTo>
                    <a:pt x="4535" y="1108"/>
                  </a:lnTo>
                  <a:lnTo>
                    <a:pt x="4329" y="1057"/>
                  </a:lnTo>
                  <a:lnTo>
                    <a:pt x="4123" y="1005"/>
                  </a:lnTo>
                  <a:lnTo>
                    <a:pt x="3917" y="980"/>
                  </a:lnTo>
                  <a:lnTo>
                    <a:pt x="3917" y="439"/>
                  </a:lnTo>
                  <a:close/>
                  <a:moveTo>
                    <a:pt x="1237" y="1546"/>
                  </a:moveTo>
                  <a:lnTo>
                    <a:pt x="1624" y="1933"/>
                  </a:lnTo>
                  <a:lnTo>
                    <a:pt x="1495" y="2087"/>
                  </a:lnTo>
                  <a:lnTo>
                    <a:pt x="1392" y="2268"/>
                  </a:lnTo>
                  <a:lnTo>
                    <a:pt x="1289" y="2448"/>
                  </a:lnTo>
                  <a:lnTo>
                    <a:pt x="1211" y="2628"/>
                  </a:lnTo>
                  <a:lnTo>
                    <a:pt x="1134" y="2835"/>
                  </a:lnTo>
                  <a:lnTo>
                    <a:pt x="1083" y="3015"/>
                  </a:lnTo>
                  <a:lnTo>
                    <a:pt x="1031" y="3221"/>
                  </a:lnTo>
                  <a:lnTo>
                    <a:pt x="1005" y="3453"/>
                  </a:lnTo>
                  <a:lnTo>
                    <a:pt x="464" y="3453"/>
                  </a:lnTo>
                  <a:lnTo>
                    <a:pt x="490" y="3170"/>
                  </a:lnTo>
                  <a:lnTo>
                    <a:pt x="542" y="2912"/>
                  </a:lnTo>
                  <a:lnTo>
                    <a:pt x="619" y="2680"/>
                  </a:lnTo>
                  <a:lnTo>
                    <a:pt x="696" y="2422"/>
                  </a:lnTo>
                  <a:lnTo>
                    <a:pt x="825" y="2190"/>
                  </a:lnTo>
                  <a:lnTo>
                    <a:pt x="928" y="1959"/>
                  </a:lnTo>
                  <a:lnTo>
                    <a:pt x="1083" y="1752"/>
                  </a:lnTo>
                  <a:lnTo>
                    <a:pt x="1237" y="1546"/>
                  </a:lnTo>
                  <a:close/>
                  <a:moveTo>
                    <a:pt x="6107" y="1546"/>
                  </a:moveTo>
                  <a:lnTo>
                    <a:pt x="6287" y="1752"/>
                  </a:lnTo>
                  <a:lnTo>
                    <a:pt x="6416" y="1959"/>
                  </a:lnTo>
                  <a:lnTo>
                    <a:pt x="6545" y="2190"/>
                  </a:lnTo>
                  <a:lnTo>
                    <a:pt x="6648" y="2422"/>
                  </a:lnTo>
                  <a:lnTo>
                    <a:pt x="6751" y="2654"/>
                  </a:lnTo>
                  <a:lnTo>
                    <a:pt x="6828" y="2912"/>
                  </a:lnTo>
                  <a:lnTo>
                    <a:pt x="6880" y="3170"/>
                  </a:lnTo>
                  <a:lnTo>
                    <a:pt x="6905" y="3453"/>
                  </a:lnTo>
                  <a:lnTo>
                    <a:pt x="6364" y="3453"/>
                  </a:lnTo>
                  <a:lnTo>
                    <a:pt x="6339" y="3221"/>
                  </a:lnTo>
                  <a:lnTo>
                    <a:pt x="6287" y="3015"/>
                  </a:lnTo>
                  <a:lnTo>
                    <a:pt x="6235" y="2835"/>
                  </a:lnTo>
                  <a:lnTo>
                    <a:pt x="6158" y="2628"/>
                  </a:lnTo>
                  <a:lnTo>
                    <a:pt x="6081" y="2448"/>
                  </a:lnTo>
                  <a:lnTo>
                    <a:pt x="5978" y="2268"/>
                  </a:lnTo>
                  <a:lnTo>
                    <a:pt x="5849" y="2087"/>
                  </a:lnTo>
                  <a:lnTo>
                    <a:pt x="5746" y="1933"/>
                  </a:lnTo>
                  <a:lnTo>
                    <a:pt x="6107" y="1546"/>
                  </a:lnTo>
                  <a:close/>
                  <a:moveTo>
                    <a:pt x="1005" y="3891"/>
                  </a:moveTo>
                  <a:lnTo>
                    <a:pt x="1031" y="4097"/>
                  </a:lnTo>
                  <a:lnTo>
                    <a:pt x="1083" y="4303"/>
                  </a:lnTo>
                  <a:lnTo>
                    <a:pt x="1134" y="4509"/>
                  </a:lnTo>
                  <a:lnTo>
                    <a:pt x="1211" y="4715"/>
                  </a:lnTo>
                  <a:lnTo>
                    <a:pt x="1289" y="4896"/>
                  </a:lnTo>
                  <a:lnTo>
                    <a:pt x="1392" y="5076"/>
                  </a:lnTo>
                  <a:lnTo>
                    <a:pt x="1495" y="5231"/>
                  </a:lnTo>
                  <a:lnTo>
                    <a:pt x="1624" y="5411"/>
                  </a:lnTo>
                  <a:lnTo>
                    <a:pt x="1263" y="5772"/>
                  </a:lnTo>
                  <a:lnTo>
                    <a:pt x="1083" y="5591"/>
                  </a:lnTo>
                  <a:lnTo>
                    <a:pt x="954" y="5385"/>
                  </a:lnTo>
                  <a:lnTo>
                    <a:pt x="825" y="5153"/>
                  </a:lnTo>
                  <a:lnTo>
                    <a:pt x="696" y="4921"/>
                  </a:lnTo>
                  <a:lnTo>
                    <a:pt x="619" y="4664"/>
                  </a:lnTo>
                  <a:lnTo>
                    <a:pt x="542" y="4406"/>
                  </a:lnTo>
                  <a:lnTo>
                    <a:pt x="490" y="4149"/>
                  </a:lnTo>
                  <a:lnTo>
                    <a:pt x="464" y="3891"/>
                  </a:lnTo>
                  <a:close/>
                  <a:moveTo>
                    <a:pt x="6905" y="3891"/>
                  </a:moveTo>
                  <a:lnTo>
                    <a:pt x="6880" y="4149"/>
                  </a:lnTo>
                  <a:lnTo>
                    <a:pt x="6828" y="4406"/>
                  </a:lnTo>
                  <a:lnTo>
                    <a:pt x="6751" y="4664"/>
                  </a:lnTo>
                  <a:lnTo>
                    <a:pt x="6648" y="4921"/>
                  </a:lnTo>
                  <a:lnTo>
                    <a:pt x="6545" y="5153"/>
                  </a:lnTo>
                  <a:lnTo>
                    <a:pt x="6416" y="5385"/>
                  </a:lnTo>
                  <a:lnTo>
                    <a:pt x="6287" y="5591"/>
                  </a:lnTo>
                  <a:lnTo>
                    <a:pt x="6107" y="5772"/>
                  </a:lnTo>
                  <a:lnTo>
                    <a:pt x="5746" y="5411"/>
                  </a:lnTo>
                  <a:lnTo>
                    <a:pt x="5849" y="5231"/>
                  </a:lnTo>
                  <a:lnTo>
                    <a:pt x="5978" y="5076"/>
                  </a:lnTo>
                  <a:lnTo>
                    <a:pt x="6081" y="4896"/>
                  </a:lnTo>
                  <a:lnTo>
                    <a:pt x="6158" y="4715"/>
                  </a:lnTo>
                  <a:lnTo>
                    <a:pt x="6235" y="4509"/>
                  </a:lnTo>
                  <a:lnTo>
                    <a:pt x="6287" y="4303"/>
                  </a:lnTo>
                  <a:lnTo>
                    <a:pt x="6339" y="4097"/>
                  </a:lnTo>
                  <a:lnTo>
                    <a:pt x="6364" y="3891"/>
                  </a:lnTo>
                  <a:close/>
                  <a:moveTo>
                    <a:pt x="3685" y="1418"/>
                  </a:moveTo>
                  <a:lnTo>
                    <a:pt x="3917" y="1443"/>
                  </a:lnTo>
                  <a:lnTo>
                    <a:pt x="4123" y="1469"/>
                  </a:lnTo>
                  <a:lnTo>
                    <a:pt x="4355" y="1521"/>
                  </a:lnTo>
                  <a:lnTo>
                    <a:pt x="4561" y="1598"/>
                  </a:lnTo>
                  <a:lnTo>
                    <a:pt x="4741" y="1701"/>
                  </a:lnTo>
                  <a:lnTo>
                    <a:pt x="4947" y="1804"/>
                  </a:lnTo>
                  <a:lnTo>
                    <a:pt x="5102" y="1933"/>
                  </a:lnTo>
                  <a:lnTo>
                    <a:pt x="5256" y="2087"/>
                  </a:lnTo>
                  <a:lnTo>
                    <a:pt x="5411" y="2242"/>
                  </a:lnTo>
                  <a:lnTo>
                    <a:pt x="5540" y="2422"/>
                  </a:lnTo>
                  <a:lnTo>
                    <a:pt x="5643" y="2603"/>
                  </a:lnTo>
                  <a:lnTo>
                    <a:pt x="5746" y="2783"/>
                  </a:lnTo>
                  <a:lnTo>
                    <a:pt x="5823" y="2989"/>
                  </a:lnTo>
                  <a:lnTo>
                    <a:pt x="5875" y="3221"/>
                  </a:lnTo>
                  <a:lnTo>
                    <a:pt x="5901" y="3427"/>
                  </a:lnTo>
                  <a:lnTo>
                    <a:pt x="5926" y="3659"/>
                  </a:lnTo>
                  <a:lnTo>
                    <a:pt x="5901" y="3891"/>
                  </a:lnTo>
                  <a:lnTo>
                    <a:pt x="5875" y="4123"/>
                  </a:lnTo>
                  <a:lnTo>
                    <a:pt x="5823" y="4329"/>
                  </a:lnTo>
                  <a:lnTo>
                    <a:pt x="5746" y="4535"/>
                  </a:lnTo>
                  <a:lnTo>
                    <a:pt x="5643" y="4741"/>
                  </a:lnTo>
                  <a:lnTo>
                    <a:pt x="5540" y="4921"/>
                  </a:lnTo>
                  <a:lnTo>
                    <a:pt x="5411" y="5102"/>
                  </a:lnTo>
                  <a:lnTo>
                    <a:pt x="5256" y="5256"/>
                  </a:lnTo>
                  <a:lnTo>
                    <a:pt x="5102" y="5385"/>
                  </a:lnTo>
                  <a:lnTo>
                    <a:pt x="4947" y="5514"/>
                  </a:lnTo>
                  <a:lnTo>
                    <a:pt x="4741" y="5643"/>
                  </a:lnTo>
                  <a:lnTo>
                    <a:pt x="4561" y="5720"/>
                  </a:lnTo>
                  <a:lnTo>
                    <a:pt x="4355" y="5797"/>
                  </a:lnTo>
                  <a:lnTo>
                    <a:pt x="4123" y="5875"/>
                  </a:lnTo>
                  <a:lnTo>
                    <a:pt x="3917" y="5901"/>
                  </a:lnTo>
                  <a:lnTo>
                    <a:pt x="3453" y="5901"/>
                  </a:lnTo>
                  <a:lnTo>
                    <a:pt x="3221" y="5875"/>
                  </a:lnTo>
                  <a:lnTo>
                    <a:pt x="3015" y="5797"/>
                  </a:lnTo>
                  <a:lnTo>
                    <a:pt x="2809" y="5720"/>
                  </a:lnTo>
                  <a:lnTo>
                    <a:pt x="2628" y="5643"/>
                  </a:lnTo>
                  <a:lnTo>
                    <a:pt x="2422" y="5514"/>
                  </a:lnTo>
                  <a:lnTo>
                    <a:pt x="2268" y="5385"/>
                  </a:lnTo>
                  <a:lnTo>
                    <a:pt x="2087" y="5256"/>
                  </a:lnTo>
                  <a:lnTo>
                    <a:pt x="1959" y="5102"/>
                  </a:lnTo>
                  <a:lnTo>
                    <a:pt x="1830" y="4921"/>
                  </a:lnTo>
                  <a:lnTo>
                    <a:pt x="1701" y="4741"/>
                  </a:lnTo>
                  <a:lnTo>
                    <a:pt x="1624" y="4535"/>
                  </a:lnTo>
                  <a:lnTo>
                    <a:pt x="1546" y="4329"/>
                  </a:lnTo>
                  <a:lnTo>
                    <a:pt x="1495" y="4123"/>
                  </a:lnTo>
                  <a:lnTo>
                    <a:pt x="1443" y="3891"/>
                  </a:lnTo>
                  <a:lnTo>
                    <a:pt x="1443" y="3659"/>
                  </a:lnTo>
                  <a:lnTo>
                    <a:pt x="1443" y="3427"/>
                  </a:lnTo>
                  <a:lnTo>
                    <a:pt x="1495" y="3221"/>
                  </a:lnTo>
                  <a:lnTo>
                    <a:pt x="1546" y="2989"/>
                  </a:lnTo>
                  <a:lnTo>
                    <a:pt x="1624" y="2783"/>
                  </a:lnTo>
                  <a:lnTo>
                    <a:pt x="1701" y="2603"/>
                  </a:lnTo>
                  <a:lnTo>
                    <a:pt x="1830" y="2422"/>
                  </a:lnTo>
                  <a:lnTo>
                    <a:pt x="1959" y="2242"/>
                  </a:lnTo>
                  <a:lnTo>
                    <a:pt x="2087" y="2087"/>
                  </a:lnTo>
                  <a:lnTo>
                    <a:pt x="2268" y="1933"/>
                  </a:lnTo>
                  <a:lnTo>
                    <a:pt x="2422" y="1804"/>
                  </a:lnTo>
                  <a:lnTo>
                    <a:pt x="2628" y="1701"/>
                  </a:lnTo>
                  <a:lnTo>
                    <a:pt x="2809" y="1598"/>
                  </a:lnTo>
                  <a:lnTo>
                    <a:pt x="3015" y="1521"/>
                  </a:lnTo>
                  <a:lnTo>
                    <a:pt x="3221" y="1469"/>
                  </a:lnTo>
                  <a:lnTo>
                    <a:pt x="3453" y="1443"/>
                  </a:lnTo>
                  <a:lnTo>
                    <a:pt x="3685" y="1418"/>
                  </a:lnTo>
                  <a:close/>
                  <a:moveTo>
                    <a:pt x="1959" y="5720"/>
                  </a:moveTo>
                  <a:lnTo>
                    <a:pt x="2113" y="5849"/>
                  </a:lnTo>
                  <a:lnTo>
                    <a:pt x="2268" y="5952"/>
                  </a:lnTo>
                  <a:lnTo>
                    <a:pt x="2448" y="6055"/>
                  </a:lnTo>
                  <a:lnTo>
                    <a:pt x="2654" y="6132"/>
                  </a:lnTo>
                  <a:lnTo>
                    <a:pt x="2835" y="6210"/>
                  </a:lnTo>
                  <a:lnTo>
                    <a:pt x="3041" y="6287"/>
                  </a:lnTo>
                  <a:lnTo>
                    <a:pt x="3247" y="6313"/>
                  </a:lnTo>
                  <a:lnTo>
                    <a:pt x="3453" y="6338"/>
                  </a:lnTo>
                  <a:lnTo>
                    <a:pt x="3453" y="6880"/>
                  </a:lnTo>
                  <a:lnTo>
                    <a:pt x="3195" y="6854"/>
                  </a:lnTo>
                  <a:lnTo>
                    <a:pt x="2938" y="6802"/>
                  </a:lnTo>
                  <a:lnTo>
                    <a:pt x="2680" y="6725"/>
                  </a:lnTo>
                  <a:lnTo>
                    <a:pt x="2448" y="6648"/>
                  </a:lnTo>
                  <a:lnTo>
                    <a:pt x="2190" y="6545"/>
                  </a:lnTo>
                  <a:lnTo>
                    <a:pt x="1984" y="6416"/>
                  </a:lnTo>
                  <a:lnTo>
                    <a:pt x="1778" y="6261"/>
                  </a:lnTo>
                  <a:lnTo>
                    <a:pt x="1572" y="6107"/>
                  </a:lnTo>
                  <a:lnTo>
                    <a:pt x="1959" y="5720"/>
                  </a:lnTo>
                  <a:close/>
                  <a:moveTo>
                    <a:pt x="5411" y="5720"/>
                  </a:moveTo>
                  <a:lnTo>
                    <a:pt x="5797" y="6107"/>
                  </a:lnTo>
                  <a:lnTo>
                    <a:pt x="5591" y="6261"/>
                  </a:lnTo>
                  <a:lnTo>
                    <a:pt x="5385" y="6416"/>
                  </a:lnTo>
                  <a:lnTo>
                    <a:pt x="5153" y="6545"/>
                  </a:lnTo>
                  <a:lnTo>
                    <a:pt x="4921" y="6648"/>
                  </a:lnTo>
                  <a:lnTo>
                    <a:pt x="4690" y="6725"/>
                  </a:lnTo>
                  <a:lnTo>
                    <a:pt x="4432" y="6802"/>
                  </a:lnTo>
                  <a:lnTo>
                    <a:pt x="4174" y="6854"/>
                  </a:lnTo>
                  <a:lnTo>
                    <a:pt x="3917" y="6880"/>
                  </a:lnTo>
                  <a:lnTo>
                    <a:pt x="3917" y="6338"/>
                  </a:lnTo>
                  <a:lnTo>
                    <a:pt x="4123" y="6313"/>
                  </a:lnTo>
                  <a:lnTo>
                    <a:pt x="4329" y="6287"/>
                  </a:lnTo>
                  <a:lnTo>
                    <a:pt x="4535" y="6210"/>
                  </a:lnTo>
                  <a:lnTo>
                    <a:pt x="4715" y="6132"/>
                  </a:lnTo>
                  <a:lnTo>
                    <a:pt x="4921" y="6055"/>
                  </a:lnTo>
                  <a:lnTo>
                    <a:pt x="5076" y="5952"/>
                  </a:lnTo>
                  <a:lnTo>
                    <a:pt x="5256" y="5849"/>
                  </a:lnTo>
                  <a:lnTo>
                    <a:pt x="5411" y="5720"/>
                  </a:lnTo>
                  <a:close/>
                  <a:moveTo>
                    <a:pt x="3401" y="1"/>
                  </a:moveTo>
                  <a:lnTo>
                    <a:pt x="3118" y="26"/>
                  </a:lnTo>
                  <a:lnTo>
                    <a:pt x="2860" y="78"/>
                  </a:lnTo>
                  <a:lnTo>
                    <a:pt x="2577" y="155"/>
                  </a:lnTo>
                  <a:lnTo>
                    <a:pt x="2500" y="207"/>
                  </a:lnTo>
                  <a:lnTo>
                    <a:pt x="2448" y="284"/>
                  </a:lnTo>
                  <a:lnTo>
                    <a:pt x="2422" y="361"/>
                  </a:lnTo>
                  <a:lnTo>
                    <a:pt x="2422" y="439"/>
                  </a:lnTo>
                  <a:lnTo>
                    <a:pt x="2474" y="516"/>
                  </a:lnTo>
                  <a:lnTo>
                    <a:pt x="2551" y="567"/>
                  </a:lnTo>
                  <a:lnTo>
                    <a:pt x="2628" y="593"/>
                  </a:lnTo>
                  <a:lnTo>
                    <a:pt x="2706" y="593"/>
                  </a:lnTo>
                  <a:lnTo>
                    <a:pt x="3092" y="490"/>
                  </a:lnTo>
                  <a:lnTo>
                    <a:pt x="3453" y="439"/>
                  </a:lnTo>
                  <a:lnTo>
                    <a:pt x="3453" y="980"/>
                  </a:lnTo>
                  <a:lnTo>
                    <a:pt x="3247" y="1005"/>
                  </a:lnTo>
                  <a:lnTo>
                    <a:pt x="3041" y="1057"/>
                  </a:lnTo>
                  <a:lnTo>
                    <a:pt x="2835" y="1108"/>
                  </a:lnTo>
                  <a:lnTo>
                    <a:pt x="2654" y="1186"/>
                  </a:lnTo>
                  <a:lnTo>
                    <a:pt x="2448" y="1289"/>
                  </a:lnTo>
                  <a:lnTo>
                    <a:pt x="2268" y="1366"/>
                  </a:lnTo>
                  <a:lnTo>
                    <a:pt x="2113" y="1495"/>
                  </a:lnTo>
                  <a:lnTo>
                    <a:pt x="1959" y="1624"/>
                  </a:lnTo>
                  <a:lnTo>
                    <a:pt x="1572" y="1237"/>
                  </a:lnTo>
                  <a:lnTo>
                    <a:pt x="1752" y="1083"/>
                  </a:lnTo>
                  <a:lnTo>
                    <a:pt x="1959" y="954"/>
                  </a:lnTo>
                  <a:lnTo>
                    <a:pt x="2010" y="877"/>
                  </a:lnTo>
                  <a:lnTo>
                    <a:pt x="2062" y="799"/>
                  </a:lnTo>
                  <a:lnTo>
                    <a:pt x="2062" y="722"/>
                  </a:lnTo>
                  <a:lnTo>
                    <a:pt x="2036" y="645"/>
                  </a:lnTo>
                  <a:lnTo>
                    <a:pt x="1959" y="567"/>
                  </a:lnTo>
                  <a:lnTo>
                    <a:pt x="1881" y="542"/>
                  </a:lnTo>
                  <a:lnTo>
                    <a:pt x="1804" y="542"/>
                  </a:lnTo>
                  <a:lnTo>
                    <a:pt x="1727" y="567"/>
                  </a:lnTo>
                  <a:lnTo>
                    <a:pt x="1340" y="851"/>
                  </a:lnTo>
                  <a:lnTo>
                    <a:pt x="1005" y="1160"/>
                  </a:lnTo>
                  <a:lnTo>
                    <a:pt x="696" y="1521"/>
                  </a:lnTo>
                  <a:lnTo>
                    <a:pt x="464" y="1907"/>
                  </a:lnTo>
                  <a:lnTo>
                    <a:pt x="258" y="2319"/>
                  </a:lnTo>
                  <a:lnTo>
                    <a:pt x="129" y="2757"/>
                  </a:lnTo>
                  <a:lnTo>
                    <a:pt x="52" y="3195"/>
                  </a:lnTo>
                  <a:lnTo>
                    <a:pt x="1" y="3659"/>
                  </a:lnTo>
                  <a:lnTo>
                    <a:pt x="26" y="4045"/>
                  </a:lnTo>
                  <a:lnTo>
                    <a:pt x="78" y="4406"/>
                  </a:lnTo>
                  <a:lnTo>
                    <a:pt x="181" y="4767"/>
                  </a:lnTo>
                  <a:lnTo>
                    <a:pt x="310" y="5102"/>
                  </a:lnTo>
                  <a:lnTo>
                    <a:pt x="464" y="5411"/>
                  </a:lnTo>
                  <a:lnTo>
                    <a:pt x="645" y="5720"/>
                  </a:lnTo>
                  <a:lnTo>
                    <a:pt x="851" y="6004"/>
                  </a:lnTo>
                  <a:lnTo>
                    <a:pt x="1083" y="6261"/>
                  </a:lnTo>
                  <a:lnTo>
                    <a:pt x="1340" y="6493"/>
                  </a:lnTo>
                  <a:lnTo>
                    <a:pt x="1624" y="6699"/>
                  </a:lnTo>
                  <a:lnTo>
                    <a:pt x="1933" y="6905"/>
                  </a:lnTo>
                  <a:lnTo>
                    <a:pt x="2268" y="7060"/>
                  </a:lnTo>
                  <a:lnTo>
                    <a:pt x="2603" y="7163"/>
                  </a:lnTo>
                  <a:lnTo>
                    <a:pt x="2938" y="7266"/>
                  </a:lnTo>
                  <a:lnTo>
                    <a:pt x="3298" y="7318"/>
                  </a:lnTo>
                  <a:lnTo>
                    <a:pt x="3685" y="7343"/>
                  </a:lnTo>
                  <a:lnTo>
                    <a:pt x="4071" y="7318"/>
                  </a:lnTo>
                  <a:lnTo>
                    <a:pt x="4432" y="7266"/>
                  </a:lnTo>
                  <a:lnTo>
                    <a:pt x="4767" y="7163"/>
                  </a:lnTo>
                  <a:lnTo>
                    <a:pt x="5102" y="7060"/>
                  </a:lnTo>
                  <a:lnTo>
                    <a:pt x="5437" y="6905"/>
                  </a:lnTo>
                  <a:lnTo>
                    <a:pt x="5746" y="6699"/>
                  </a:lnTo>
                  <a:lnTo>
                    <a:pt x="6029" y="6493"/>
                  </a:lnTo>
                  <a:lnTo>
                    <a:pt x="6287" y="6261"/>
                  </a:lnTo>
                  <a:lnTo>
                    <a:pt x="6519" y="6004"/>
                  </a:lnTo>
                  <a:lnTo>
                    <a:pt x="6725" y="5720"/>
                  </a:lnTo>
                  <a:lnTo>
                    <a:pt x="6905" y="5411"/>
                  </a:lnTo>
                  <a:lnTo>
                    <a:pt x="7060" y="5102"/>
                  </a:lnTo>
                  <a:lnTo>
                    <a:pt x="7189" y="4767"/>
                  </a:lnTo>
                  <a:lnTo>
                    <a:pt x="7292" y="4406"/>
                  </a:lnTo>
                  <a:lnTo>
                    <a:pt x="7343" y="4045"/>
                  </a:lnTo>
                  <a:lnTo>
                    <a:pt x="7343" y="3659"/>
                  </a:lnTo>
                  <a:lnTo>
                    <a:pt x="7343" y="3298"/>
                  </a:lnTo>
                  <a:lnTo>
                    <a:pt x="7292" y="2938"/>
                  </a:lnTo>
                  <a:lnTo>
                    <a:pt x="7189" y="2577"/>
                  </a:lnTo>
                  <a:lnTo>
                    <a:pt x="7060" y="2242"/>
                  </a:lnTo>
                  <a:lnTo>
                    <a:pt x="6905" y="1907"/>
                  </a:lnTo>
                  <a:lnTo>
                    <a:pt x="6725" y="1624"/>
                  </a:lnTo>
                  <a:lnTo>
                    <a:pt x="6519" y="1340"/>
                  </a:lnTo>
                  <a:lnTo>
                    <a:pt x="6287" y="1083"/>
                  </a:lnTo>
                  <a:lnTo>
                    <a:pt x="6029" y="825"/>
                  </a:lnTo>
                  <a:lnTo>
                    <a:pt x="5746" y="619"/>
                  </a:lnTo>
                  <a:lnTo>
                    <a:pt x="5437" y="439"/>
                  </a:lnTo>
                  <a:lnTo>
                    <a:pt x="5102" y="284"/>
                  </a:lnTo>
                  <a:lnTo>
                    <a:pt x="4767" y="155"/>
                  </a:lnTo>
                  <a:lnTo>
                    <a:pt x="4432" y="78"/>
                  </a:lnTo>
                  <a:lnTo>
                    <a:pt x="40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7" name="Google Shape;1057;p30"/>
            <p:cNvSpPr/>
            <p:nvPr/>
          </p:nvSpPr>
          <p:spPr>
            <a:xfrm>
              <a:off x="4082125" y="1824025"/>
              <a:ext cx="41250" cy="85050"/>
            </a:xfrm>
            <a:custGeom>
              <a:avLst/>
              <a:gdLst/>
              <a:ahLst/>
              <a:cxnLst/>
              <a:rect l="l" t="t" r="r" b="b"/>
              <a:pathLst>
                <a:path w="1650" h="3402" extrusionOk="0">
                  <a:moveTo>
                    <a:pt x="825" y="1"/>
                  </a:moveTo>
                  <a:lnTo>
                    <a:pt x="748" y="26"/>
                  </a:lnTo>
                  <a:lnTo>
                    <a:pt x="670" y="78"/>
                  </a:lnTo>
                  <a:lnTo>
                    <a:pt x="619" y="155"/>
                  </a:lnTo>
                  <a:lnTo>
                    <a:pt x="593" y="232"/>
                  </a:lnTo>
                  <a:lnTo>
                    <a:pt x="593" y="336"/>
                  </a:lnTo>
                  <a:lnTo>
                    <a:pt x="490" y="387"/>
                  </a:lnTo>
                  <a:lnTo>
                    <a:pt x="361" y="439"/>
                  </a:lnTo>
                  <a:lnTo>
                    <a:pt x="258" y="516"/>
                  </a:lnTo>
                  <a:lnTo>
                    <a:pt x="181" y="619"/>
                  </a:lnTo>
                  <a:lnTo>
                    <a:pt x="103" y="722"/>
                  </a:lnTo>
                  <a:lnTo>
                    <a:pt x="52" y="851"/>
                  </a:lnTo>
                  <a:lnTo>
                    <a:pt x="26" y="980"/>
                  </a:lnTo>
                  <a:lnTo>
                    <a:pt x="0" y="1108"/>
                  </a:lnTo>
                  <a:lnTo>
                    <a:pt x="26" y="1289"/>
                  </a:lnTo>
                  <a:lnTo>
                    <a:pt x="78" y="1443"/>
                  </a:lnTo>
                  <a:lnTo>
                    <a:pt x="155" y="1572"/>
                  </a:lnTo>
                  <a:lnTo>
                    <a:pt x="258" y="1701"/>
                  </a:lnTo>
                  <a:lnTo>
                    <a:pt x="361" y="1804"/>
                  </a:lnTo>
                  <a:lnTo>
                    <a:pt x="516" y="1856"/>
                  </a:lnTo>
                  <a:lnTo>
                    <a:pt x="670" y="1907"/>
                  </a:lnTo>
                  <a:lnTo>
                    <a:pt x="825" y="1933"/>
                  </a:lnTo>
                  <a:lnTo>
                    <a:pt x="979" y="1959"/>
                  </a:lnTo>
                  <a:lnTo>
                    <a:pt x="1082" y="2036"/>
                  </a:lnTo>
                  <a:lnTo>
                    <a:pt x="1160" y="2165"/>
                  </a:lnTo>
                  <a:lnTo>
                    <a:pt x="1186" y="2294"/>
                  </a:lnTo>
                  <a:lnTo>
                    <a:pt x="1160" y="2448"/>
                  </a:lnTo>
                  <a:lnTo>
                    <a:pt x="1082" y="2551"/>
                  </a:lnTo>
                  <a:lnTo>
                    <a:pt x="979" y="2629"/>
                  </a:lnTo>
                  <a:lnTo>
                    <a:pt x="825" y="2680"/>
                  </a:lnTo>
                  <a:lnTo>
                    <a:pt x="670" y="2629"/>
                  </a:lnTo>
                  <a:lnTo>
                    <a:pt x="567" y="2551"/>
                  </a:lnTo>
                  <a:lnTo>
                    <a:pt x="490" y="2448"/>
                  </a:lnTo>
                  <a:lnTo>
                    <a:pt x="464" y="2294"/>
                  </a:lnTo>
                  <a:lnTo>
                    <a:pt x="438" y="2216"/>
                  </a:lnTo>
                  <a:lnTo>
                    <a:pt x="387" y="2139"/>
                  </a:lnTo>
                  <a:lnTo>
                    <a:pt x="310" y="2087"/>
                  </a:lnTo>
                  <a:lnTo>
                    <a:pt x="155" y="2087"/>
                  </a:lnTo>
                  <a:lnTo>
                    <a:pt x="78" y="2139"/>
                  </a:lnTo>
                  <a:lnTo>
                    <a:pt x="26" y="2216"/>
                  </a:lnTo>
                  <a:lnTo>
                    <a:pt x="0" y="2294"/>
                  </a:lnTo>
                  <a:lnTo>
                    <a:pt x="26" y="2448"/>
                  </a:lnTo>
                  <a:lnTo>
                    <a:pt x="52" y="2577"/>
                  </a:lnTo>
                  <a:lnTo>
                    <a:pt x="103" y="2680"/>
                  </a:lnTo>
                  <a:lnTo>
                    <a:pt x="181" y="2783"/>
                  </a:lnTo>
                  <a:lnTo>
                    <a:pt x="258" y="2886"/>
                  </a:lnTo>
                  <a:lnTo>
                    <a:pt x="361" y="2963"/>
                  </a:lnTo>
                  <a:lnTo>
                    <a:pt x="490" y="3041"/>
                  </a:lnTo>
                  <a:lnTo>
                    <a:pt x="593" y="3092"/>
                  </a:lnTo>
                  <a:lnTo>
                    <a:pt x="593" y="3195"/>
                  </a:lnTo>
                  <a:lnTo>
                    <a:pt x="619" y="3273"/>
                  </a:lnTo>
                  <a:lnTo>
                    <a:pt x="670" y="3350"/>
                  </a:lnTo>
                  <a:lnTo>
                    <a:pt x="748" y="3401"/>
                  </a:lnTo>
                  <a:lnTo>
                    <a:pt x="902" y="3401"/>
                  </a:lnTo>
                  <a:lnTo>
                    <a:pt x="979" y="3350"/>
                  </a:lnTo>
                  <a:lnTo>
                    <a:pt x="1031" y="3273"/>
                  </a:lnTo>
                  <a:lnTo>
                    <a:pt x="1057" y="3195"/>
                  </a:lnTo>
                  <a:lnTo>
                    <a:pt x="1057" y="3092"/>
                  </a:lnTo>
                  <a:lnTo>
                    <a:pt x="1160" y="3041"/>
                  </a:lnTo>
                  <a:lnTo>
                    <a:pt x="1289" y="2963"/>
                  </a:lnTo>
                  <a:lnTo>
                    <a:pt x="1392" y="2886"/>
                  </a:lnTo>
                  <a:lnTo>
                    <a:pt x="1469" y="2783"/>
                  </a:lnTo>
                  <a:lnTo>
                    <a:pt x="1546" y="2680"/>
                  </a:lnTo>
                  <a:lnTo>
                    <a:pt x="1598" y="2577"/>
                  </a:lnTo>
                  <a:lnTo>
                    <a:pt x="1623" y="2448"/>
                  </a:lnTo>
                  <a:lnTo>
                    <a:pt x="1649" y="2294"/>
                  </a:lnTo>
                  <a:lnTo>
                    <a:pt x="1623" y="2139"/>
                  </a:lnTo>
                  <a:lnTo>
                    <a:pt x="1572" y="1984"/>
                  </a:lnTo>
                  <a:lnTo>
                    <a:pt x="1495" y="1856"/>
                  </a:lnTo>
                  <a:lnTo>
                    <a:pt x="1392" y="1727"/>
                  </a:lnTo>
                  <a:lnTo>
                    <a:pt x="1289" y="1624"/>
                  </a:lnTo>
                  <a:lnTo>
                    <a:pt x="1134" y="1546"/>
                  </a:lnTo>
                  <a:lnTo>
                    <a:pt x="979" y="1495"/>
                  </a:lnTo>
                  <a:lnTo>
                    <a:pt x="825" y="1495"/>
                  </a:lnTo>
                  <a:lnTo>
                    <a:pt x="670" y="1469"/>
                  </a:lnTo>
                  <a:lnTo>
                    <a:pt x="567" y="1366"/>
                  </a:lnTo>
                  <a:lnTo>
                    <a:pt x="490" y="1263"/>
                  </a:lnTo>
                  <a:lnTo>
                    <a:pt x="464" y="1108"/>
                  </a:lnTo>
                  <a:lnTo>
                    <a:pt x="490" y="980"/>
                  </a:lnTo>
                  <a:lnTo>
                    <a:pt x="567" y="851"/>
                  </a:lnTo>
                  <a:lnTo>
                    <a:pt x="670" y="774"/>
                  </a:lnTo>
                  <a:lnTo>
                    <a:pt x="825" y="748"/>
                  </a:lnTo>
                  <a:lnTo>
                    <a:pt x="979" y="774"/>
                  </a:lnTo>
                  <a:lnTo>
                    <a:pt x="1082" y="851"/>
                  </a:lnTo>
                  <a:lnTo>
                    <a:pt x="1160" y="980"/>
                  </a:lnTo>
                  <a:lnTo>
                    <a:pt x="1186" y="1108"/>
                  </a:lnTo>
                  <a:lnTo>
                    <a:pt x="1211" y="1212"/>
                  </a:lnTo>
                  <a:lnTo>
                    <a:pt x="1263" y="1263"/>
                  </a:lnTo>
                  <a:lnTo>
                    <a:pt x="1340" y="1315"/>
                  </a:lnTo>
                  <a:lnTo>
                    <a:pt x="1417" y="1340"/>
                  </a:lnTo>
                  <a:lnTo>
                    <a:pt x="1495" y="1315"/>
                  </a:lnTo>
                  <a:lnTo>
                    <a:pt x="1572" y="1263"/>
                  </a:lnTo>
                  <a:lnTo>
                    <a:pt x="1623" y="1212"/>
                  </a:lnTo>
                  <a:lnTo>
                    <a:pt x="1649" y="1108"/>
                  </a:lnTo>
                  <a:lnTo>
                    <a:pt x="1623" y="980"/>
                  </a:lnTo>
                  <a:lnTo>
                    <a:pt x="1598" y="851"/>
                  </a:lnTo>
                  <a:lnTo>
                    <a:pt x="1546" y="722"/>
                  </a:lnTo>
                  <a:lnTo>
                    <a:pt x="1469" y="619"/>
                  </a:lnTo>
                  <a:lnTo>
                    <a:pt x="1392" y="516"/>
                  </a:lnTo>
                  <a:lnTo>
                    <a:pt x="1289" y="439"/>
                  </a:lnTo>
                  <a:lnTo>
                    <a:pt x="1160" y="387"/>
                  </a:lnTo>
                  <a:lnTo>
                    <a:pt x="1057" y="336"/>
                  </a:lnTo>
                  <a:lnTo>
                    <a:pt x="1057" y="232"/>
                  </a:lnTo>
                  <a:lnTo>
                    <a:pt x="1031" y="155"/>
                  </a:lnTo>
                  <a:lnTo>
                    <a:pt x="979" y="78"/>
                  </a:lnTo>
                  <a:lnTo>
                    <a:pt x="902" y="26"/>
                  </a:lnTo>
                  <a:lnTo>
                    <a:pt x="8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1058" name="Google Shape;1058;p30"/>
          <p:cNvGrpSpPr/>
          <p:nvPr/>
        </p:nvGrpSpPr>
        <p:grpSpPr>
          <a:xfrm>
            <a:off x="7234706" y="3054311"/>
            <a:ext cx="339957" cy="365753"/>
            <a:chOff x="3891475" y="3556025"/>
            <a:chExt cx="356200" cy="380675"/>
          </a:xfrm>
        </p:grpSpPr>
        <p:sp>
          <p:nvSpPr>
            <p:cNvPr id="1059" name="Google Shape;1059;p30"/>
            <p:cNvSpPr/>
            <p:nvPr/>
          </p:nvSpPr>
          <p:spPr>
            <a:xfrm>
              <a:off x="3891475" y="3642325"/>
              <a:ext cx="356200" cy="294375"/>
            </a:xfrm>
            <a:custGeom>
              <a:avLst/>
              <a:gdLst/>
              <a:ahLst/>
              <a:cxnLst/>
              <a:rect l="l" t="t" r="r" b="b"/>
              <a:pathLst>
                <a:path w="14248" h="11775" extrusionOk="0">
                  <a:moveTo>
                    <a:pt x="3916" y="3891"/>
                  </a:moveTo>
                  <a:lnTo>
                    <a:pt x="3942" y="3917"/>
                  </a:lnTo>
                  <a:lnTo>
                    <a:pt x="3942" y="10358"/>
                  </a:lnTo>
                  <a:lnTo>
                    <a:pt x="2422" y="10358"/>
                  </a:lnTo>
                  <a:lnTo>
                    <a:pt x="2422" y="3917"/>
                  </a:lnTo>
                  <a:lnTo>
                    <a:pt x="2422" y="3891"/>
                  </a:lnTo>
                  <a:close/>
                  <a:moveTo>
                    <a:pt x="6905" y="5875"/>
                  </a:moveTo>
                  <a:lnTo>
                    <a:pt x="6905" y="10358"/>
                  </a:lnTo>
                  <a:lnTo>
                    <a:pt x="5385" y="10358"/>
                  </a:lnTo>
                  <a:lnTo>
                    <a:pt x="5385" y="5875"/>
                  </a:lnTo>
                  <a:close/>
                  <a:moveTo>
                    <a:pt x="9842" y="7833"/>
                  </a:moveTo>
                  <a:lnTo>
                    <a:pt x="9868" y="7859"/>
                  </a:lnTo>
                  <a:lnTo>
                    <a:pt x="9868" y="10358"/>
                  </a:lnTo>
                  <a:lnTo>
                    <a:pt x="8322" y="10358"/>
                  </a:lnTo>
                  <a:lnTo>
                    <a:pt x="8322" y="7859"/>
                  </a:lnTo>
                  <a:lnTo>
                    <a:pt x="8348" y="7833"/>
                  </a:lnTo>
                  <a:close/>
                  <a:moveTo>
                    <a:pt x="12805" y="9817"/>
                  </a:moveTo>
                  <a:lnTo>
                    <a:pt x="12805" y="10358"/>
                  </a:lnTo>
                  <a:lnTo>
                    <a:pt x="11285" y="10358"/>
                  </a:lnTo>
                  <a:lnTo>
                    <a:pt x="11285" y="9817"/>
                  </a:lnTo>
                  <a:close/>
                  <a:moveTo>
                    <a:pt x="387" y="0"/>
                  </a:moveTo>
                  <a:lnTo>
                    <a:pt x="284" y="26"/>
                  </a:lnTo>
                  <a:lnTo>
                    <a:pt x="206" y="78"/>
                  </a:lnTo>
                  <a:lnTo>
                    <a:pt x="129" y="129"/>
                  </a:lnTo>
                  <a:lnTo>
                    <a:pt x="77" y="207"/>
                  </a:lnTo>
                  <a:lnTo>
                    <a:pt x="26" y="284"/>
                  </a:lnTo>
                  <a:lnTo>
                    <a:pt x="0" y="387"/>
                  </a:lnTo>
                  <a:lnTo>
                    <a:pt x="0" y="464"/>
                  </a:lnTo>
                  <a:lnTo>
                    <a:pt x="0" y="954"/>
                  </a:lnTo>
                  <a:lnTo>
                    <a:pt x="26" y="1057"/>
                  </a:lnTo>
                  <a:lnTo>
                    <a:pt x="77" y="1108"/>
                  </a:lnTo>
                  <a:lnTo>
                    <a:pt x="129" y="1160"/>
                  </a:lnTo>
                  <a:lnTo>
                    <a:pt x="232" y="1186"/>
                  </a:lnTo>
                  <a:lnTo>
                    <a:pt x="309" y="1160"/>
                  </a:lnTo>
                  <a:lnTo>
                    <a:pt x="387" y="1108"/>
                  </a:lnTo>
                  <a:lnTo>
                    <a:pt x="438" y="1057"/>
                  </a:lnTo>
                  <a:lnTo>
                    <a:pt x="438" y="954"/>
                  </a:lnTo>
                  <a:lnTo>
                    <a:pt x="438" y="464"/>
                  </a:lnTo>
                  <a:lnTo>
                    <a:pt x="464" y="438"/>
                  </a:lnTo>
                  <a:lnTo>
                    <a:pt x="953" y="438"/>
                  </a:lnTo>
                  <a:lnTo>
                    <a:pt x="979" y="464"/>
                  </a:lnTo>
                  <a:lnTo>
                    <a:pt x="979" y="10332"/>
                  </a:lnTo>
                  <a:lnTo>
                    <a:pt x="1005" y="10409"/>
                  </a:lnTo>
                  <a:lnTo>
                    <a:pt x="1031" y="10512"/>
                  </a:lnTo>
                  <a:lnTo>
                    <a:pt x="1057" y="10590"/>
                  </a:lnTo>
                  <a:lnTo>
                    <a:pt x="1134" y="10667"/>
                  </a:lnTo>
                  <a:lnTo>
                    <a:pt x="1185" y="10718"/>
                  </a:lnTo>
                  <a:lnTo>
                    <a:pt x="1263" y="10770"/>
                  </a:lnTo>
                  <a:lnTo>
                    <a:pt x="1366" y="10796"/>
                  </a:lnTo>
                  <a:lnTo>
                    <a:pt x="13784" y="10796"/>
                  </a:lnTo>
                  <a:lnTo>
                    <a:pt x="13810" y="10821"/>
                  </a:lnTo>
                  <a:lnTo>
                    <a:pt x="13810" y="11311"/>
                  </a:lnTo>
                  <a:lnTo>
                    <a:pt x="13784" y="11337"/>
                  </a:lnTo>
                  <a:lnTo>
                    <a:pt x="722" y="11337"/>
                  </a:lnTo>
                  <a:lnTo>
                    <a:pt x="619" y="11311"/>
                  </a:lnTo>
                  <a:lnTo>
                    <a:pt x="515" y="11259"/>
                  </a:lnTo>
                  <a:lnTo>
                    <a:pt x="464" y="11182"/>
                  </a:lnTo>
                  <a:lnTo>
                    <a:pt x="438" y="11053"/>
                  </a:lnTo>
                  <a:lnTo>
                    <a:pt x="438" y="1855"/>
                  </a:lnTo>
                  <a:lnTo>
                    <a:pt x="438" y="1778"/>
                  </a:lnTo>
                  <a:lnTo>
                    <a:pt x="387" y="1701"/>
                  </a:lnTo>
                  <a:lnTo>
                    <a:pt x="309" y="1649"/>
                  </a:lnTo>
                  <a:lnTo>
                    <a:pt x="232" y="1624"/>
                  </a:lnTo>
                  <a:lnTo>
                    <a:pt x="129" y="1649"/>
                  </a:lnTo>
                  <a:lnTo>
                    <a:pt x="77" y="1701"/>
                  </a:lnTo>
                  <a:lnTo>
                    <a:pt x="26" y="1778"/>
                  </a:lnTo>
                  <a:lnTo>
                    <a:pt x="0" y="1855"/>
                  </a:lnTo>
                  <a:lnTo>
                    <a:pt x="0" y="11053"/>
                  </a:lnTo>
                  <a:lnTo>
                    <a:pt x="26" y="11208"/>
                  </a:lnTo>
                  <a:lnTo>
                    <a:pt x="52" y="11337"/>
                  </a:lnTo>
                  <a:lnTo>
                    <a:pt x="129" y="11465"/>
                  </a:lnTo>
                  <a:lnTo>
                    <a:pt x="206" y="11569"/>
                  </a:lnTo>
                  <a:lnTo>
                    <a:pt x="309" y="11672"/>
                  </a:lnTo>
                  <a:lnTo>
                    <a:pt x="438" y="11723"/>
                  </a:lnTo>
                  <a:lnTo>
                    <a:pt x="567" y="11775"/>
                  </a:lnTo>
                  <a:lnTo>
                    <a:pt x="13861" y="11775"/>
                  </a:lnTo>
                  <a:lnTo>
                    <a:pt x="13964" y="11749"/>
                  </a:lnTo>
                  <a:lnTo>
                    <a:pt x="14042" y="11697"/>
                  </a:lnTo>
                  <a:lnTo>
                    <a:pt x="14119" y="11646"/>
                  </a:lnTo>
                  <a:lnTo>
                    <a:pt x="14170" y="11569"/>
                  </a:lnTo>
                  <a:lnTo>
                    <a:pt x="14196" y="11491"/>
                  </a:lnTo>
                  <a:lnTo>
                    <a:pt x="14248" y="11414"/>
                  </a:lnTo>
                  <a:lnTo>
                    <a:pt x="14248" y="11311"/>
                  </a:lnTo>
                  <a:lnTo>
                    <a:pt x="14248" y="10821"/>
                  </a:lnTo>
                  <a:lnTo>
                    <a:pt x="14248" y="10718"/>
                  </a:lnTo>
                  <a:lnTo>
                    <a:pt x="14196" y="10641"/>
                  </a:lnTo>
                  <a:lnTo>
                    <a:pt x="14170" y="10564"/>
                  </a:lnTo>
                  <a:lnTo>
                    <a:pt x="14119" y="10486"/>
                  </a:lnTo>
                  <a:lnTo>
                    <a:pt x="14042" y="10435"/>
                  </a:lnTo>
                  <a:lnTo>
                    <a:pt x="13964" y="10383"/>
                  </a:lnTo>
                  <a:lnTo>
                    <a:pt x="13861" y="10358"/>
                  </a:lnTo>
                  <a:lnTo>
                    <a:pt x="13269" y="10358"/>
                  </a:lnTo>
                  <a:lnTo>
                    <a:pt x="13269" y="9817"/>
                  </a:lnTo>
                  <a:lnTo>
                    <a:pt x="13243" y="9739"/>
                  </a:lnTo>
                  <a:lnTo>
                    <a:pt x="13217" y="9636"/>
                  </a:lnTo>
                  <a:lnTo>
                    <a:pt x="13191" y="9559"/>
                  </a:lnTo>
                  <a:lnTo>
                    <a:pt x="13114" y="9507"/>
                  </a:lnTo>
                  <a:lnTo>
                    <a:pt x="13063" y="9430"/>
                  </a:lnTo>
                  <a:lnTo>
                    <a:pt x="12985" y="9404"/>
                  </a:lnTo>
                  <a:lnTo>
                    <a:pt x="12882" y="9379"/>
                  </a:lnTo>
                  <a:lnTo>
                    <a:pt x="12805" y="9353"/>
                  </a:lnTo>
                  <a:lnTo>
                    <a:pt x="11311" y="9353"/>
                  </a:lnTo>
                  <a:lnTo>
                    <a:pt x="11208" y="9379"/>
                  </a:lnTo>
                  <a:lnTo>
                    <a:pt x="11130" y="9404"/>
                  </a:lnTo>
                  <a:lnTo>
                    <a:pt x="11053" y="9430"/>
                  </a:lnTo>
                  <a:lnTo>
                    <a:pt x="10976" y="9507"/>
                  </a:lnTo>
                  <a:lnTo>
                    <a:pt x="10924" y="9559"/>
                  </a:lnTo>
                  <a:lnTo>
                    <a:pt x="10873" y="9636"/>
                  </a:lnTo>
                  <a:lnTo>
                    <a:pt x="10847" y="9739"/>
                  </a:lnTo>
                  <a:lnTo>
                    <a:pt x="10847" y="9817"/>
                  </a:lnTo>
                  <a:lnTo>
                    <a:pt x="10847" y="10358"/>
                  </a:lnTo>
                  <a:lnTo>
                    <a:pt x="10306" y="10358"/>
                  </a:lnTo>
                  <a:lnTo>
                    <a:pt x="10306" y="7859"/>
                  </a:lnTo>
                  <a:lnTo>
                    <a:pt x="10306" y="7755"/>
                  </a:lnTo>
                  <a:lnTo>
                    <a:pt x="10254" y="7678"/>
                  </a:lnTo>
                  <a:lnTo>
                    <a:pt x="10229" y="7601"/>
                  </a:lnTo>
                  <a:lnTo>
                    <a:pt x="10177" y="7524"/>
                  </a:lnTo>
                  <a:lnTo>
                    <a:pt x="10100" y="7472"/>
                  </a:lnTo>
                  <a:lnTo>
                    <a:pt x="10022" y="7421"/>
                  </a:lnTo>
                  <a:lnTo>
                    <a:pt x="9945" y="7395"/>
                  </a:lnTo>
                  <a:lnTo>
                    <a:pt x="8245" y="7395"/>
                  </a:lnTo>
                  <a:lnTo>
                    <a:pt x="8167" y="7421"/>
                  </a:lnTo>
                  <a:lnTo>
                    <a:pt x="8090" y="7472"/>
                  </a:lnTo>
                  <a:lnTo>
                    <a:pt x="8013" y="7524"/>
                  </a:lnTo>
                  <a:lnTo>
                    <a:pt x="7961" y="7601"/>
                  </a:lnTo>
                  <a:lnTo>
                    <a:pt x="7910" y="7678"/>
                  </a:lnTo>
                  <a:lnTo>
                    <a:pt x="7884" y="7755"/>
                  </a:lnTo>
                  <a:lnTo>
                    <a:pt x="7884" y="7859"/>
                  </a:lnTo>
                  <a:lnTo>
                    <a:pt x="7884" y="10358"/>
                  </a:lnTo>
                  <a:lnTo>
                    <a:pt x="7343" y="10358"/>
                  </a:lnTo>
                  <a:lnTo>
                    <a:pt x="7343" y="5875"/>
                  </a:lnTo>
                  <a:lnTo>
                    <a:pt x="7343" y="5797"/>
                  </a:lnTo>
                  <a:lnTo>
                    <a:pt x="7317" y="5694"/>
                  </a:lnTo>
                  <a:lnTo>
                    <a:pt x="7266" y="5617"/>
                  </a:lnTo>
                  <a:lnTo>
                    <a:pt x="7214" y="5566"/>
                  </a:lnTo>
                  <a:lnTo>
                    <a:pt x="7137" y="5488"/>
                  </a:lnTo>
                  <a:lnTo>
                    <a:pt x="7060" y="5462"/>
                  </a:lnTo>
                  <a:lnTo>
                    <a:pt x="6982" y="5437"/>
                  </a:lnTo>
                  <a:lnTo>
                    <a:pt x="6879" y="5411"/>
                  </a:lnTo>
                  <a:lnTo>
                    <a:pt x="5385" y="5411"/>
                  </a:lnTo>
                  <a:lnTo>
                    <a:pt x="5308" y="5437"/>
                  </a:lnTo>
                  <a:lnTo>
                    <a:pt x="5205" y="5462"/>
                  </a:lnTo>
                  <a:lnTo>
                    <a:pt x="5127" y="5488"/>
                  </a:lnTo>
                  <a:lnTo>
                    <a:pt x="5076" y="5566"/>
                  </a:lnTo>
                  <a:lnTo>
                    <a:pt x="4998" y="5617"/>
                  </a:lnTo>
                  <a:lnTo>
                    <a:pt x="4973" y="5694"/>
                  </a:lnTo>
                  <a:lnTo>
                    <a:pt x="4947" y="5797"/>
                  </a:lnTo>
                  <a:lnTo>
                    <a:pt x="4921" y="5875"/>
                  </a:lnTo>
                  <a:lnTo>
                    <a:pt x="4921" y="10358"/>
                  </a:lnTo>
                  <a:lnTo>
                    <a:pt x="4380" y="10358"/>
                  </a:lnTo>
                  <a:lnTo>
                    <a:pt x="4380" y="3917"/>
                  </a:lnTo>
                  <a:lnTo>
                    <a:pt x="4380" y="3814"/>
                  </a:lnTo>
                  <a:lnTo>
                    <a:pt x="4354" y="3736"/>
                  </a:lnTo>
                  <a:lnTo>
                    <a:pt x="4303" y="3659"/>
                  </a:lnTo>
                  <a:lnTo>
                    <a:pt x="4251" y="3582"/>
                  </a:lnTo>
                  <a:lnTo>
                    <a:pt x="4174" y="3530"/>
                  </a:lnTo>
                  <a:lnTo>
                    <a:pt x="4097" y="3479"/>
                  </a:lnTo>
                  <a:lnTo>
                    <a:pt x="4019" y="3453"/>
                  </a:lnTo>
                  <a:lnTo>
                    <a:pt x="2345" y="3453"/>
                  </a:lnTo>
                  <a:lnTo>
                    <a:pt x="2242" y="3479"/>
                  </a:lnTo>
                  <a:lnTo>
                    <a:pt x="2164" y="3530"/>
                  </a:lnTo>
                  <a:lnTo>
                    <a:pt x="2113" y="3582"/>
                  </a:lnTo>
                  <a:lnTo>
                    <a:pt x="2061" y="3659"/>
                  </a:lnTo>
                  <a:lnTo>
                    <a:pt x="2010" y="3736"/>
                  </a:lnTo>
                  <a:lnTo>
                    <a:pt x="1984" y="3814"/>
                  </a:lnTo>
                  <a:lnTo>
                    <a:pt x="1984" y="3917"/>
                  </a:lnTo>
                  <a:lnTo>
                    <a:pt x="1984" y="10358"/>
                  </a:lnTo>
                  <a:lnTo>
                    <a:pt x="1469" y="10358"/>
                  </a:lnTo>
                  <a:lnTo>
                    <a:pt x="1443" y="10332"/>
                  </a:lnTo>
                  <a:lnTo>
                    <a:pt x="1443" y="464"/>
                  </a:lnTo>
                  <a:lnTo>
                    <a:pt x="1417" y="387"/>
                  </a:lnTo>
                  <a:lnTo>
                    <a:pt x="1391" y="284"/>
                  </a:lnTo>
                  <a:lnTo>
                    <a:pt x="1340" y="207"/>
                  </a:lnTo>
                  <a:lnTo>
                    <a:pt x="1288" y="129"/>
                  </a:lnTo>
                  <a:lnTo>
                    <a:pt x="1237" y="78"/>
                  </a:lnTo>
                  <a:lnTo>
                    <a:pt x="1134" y="26"/>
                  </a:lnTo>
                  <a:lnTo>
                    <a:pt x="10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0"/>
            <p:cNvSpPr/>
            <p:nvPr/>
          </p:nvSpPr>
          <p:spPr>
            <a:xfrm>
              <a:off x="4064075" y="3556025"/>
              <a:ext cx="183600" cy="183575"/>
            </a:xfrm>
            <a:custGeom>
              <a:avLst/>
              <a:gdLst/>
              <a:ahLst/>
              <a:cxnLst/>
              <a:rect l="l" t="t" r="r" b="b"/>
              <a:pathLst>
                <a:path w="7344" h="7343" extrusionOk="0">
                  <a:moveTo>
                    <a:pt x="3453" y="464"/>
                  </a:moveTo>
                  <a:lnTo>
                    <a:pt x="3453" y="1005"/>
                  </a:lnTo>
                  <a:lnTo>
                    <a:pt x="3221" y="1031"/>
                  </a:lnTo>
                  <a:lnTo>
                    <a:pt x="3015" y="1056"/>
                  </a:lnTo>
                  <a:lnTo>
                    <a:pt x="2835" y="1134"/>
                  </a:lnTo>
                  <a:lnTo>
                    <a:pt x="2629" y="1211"/>
                  </a:lnTo>
                  <a:lnTo>
                    <a:pt x="2449" y="1288"/>
                  </a:lnTo>
                  <a:lnTo>
                    <a:pt x="2268" y="1391"/>
                  </a:lnTo>
                  <a:lnTo>
                    <a:pt x="2088" y="1494"/>
                  </a:lnTo>
                  <a:lnTo>
                    <a:pt x="1933" y="1623"/>
                  </a:lnTo>
                  <a:lnTo>
                    <a:pt x="1547" y="1237"/>
                  </a:lnTo>
                  <a:lnTo>
                    <a:pt x="1753" y="1082"/>
                  </a:lnTo>
                  <a:lnTo>
                    <a:pt x="1959" y="928"/>
                  </a:lnTo>
                  <a:lnTo>
                    <a:pt x="2191" y="799"/>
                  </a:lnTo>
                  <a:lnTo>
                    <a:pt x="2423" y="696"/>
                  </a:lnTo>
                  <a:lnTo>
                    <a:pt x="2655" y="618"/>
                  </a:lnTo>
                  <a:lnTo>
                    <a:pt x="2912" y="541"/>
                  </a:lnTo>
                  <a:lnTo>
                    <a:pt x="3170" y="490"/>
                  </a:lnTo>
                  <a:lnTo>
                    <a:pt x="3453" y="464"/>
                  </a:lnTo>
                  <a:close/>
                  <a:moveTo>
                    <a:pt x="3891" y="464"/>
                  </a:moveTo>
                  <a:lnTo>
                    <a:pt x="4149" y="490"/>
                  </a:lnTo>
                  <a:lnTo>
                    <a:pt x="4432" y="541"/>
                  </a:lnTo>
                  <a:lnTo>
                    <a:pt x="4664" y="618"/>
                  </a:lnTo>
                  <a:lnTo>
                    <a:pt x="4922" y="696"/>
                  </a:lnTo>
                  <a:lnTo>
                    <a:pt x="5154" y="799"/>
                  </a:lnTo>
                  <a:lnTo>
                    <a:pt x="5386" y="928"/>
                  </a:lnTo>
                  <a:lnTo>
                    <a:pt x="5592" y="1082"/>
                  </a:lnTo>
                  <a:lnTo>
                    <a:pt x="5798" y="1237"/>
                  </a:lnTo>
                  <a:lnTo>
                    <a:pt x="5411" y="1623"/>
                  </a:lnTo>
                  <a:lnTo>
                    <a:pt x="5231" y="1494"/>
                  </a:lnTo>
                  <a:lnTo>
                    <a:pt x="5076" y="1391"/>
                  </a:lnTo>
                  <a:lnTo>
                    <a:pt x="4896" y="1288"/>
                  </a:lnTo>
                  <a:lnTo>
                    <a:pt x="4716" y="1211"/>
                  </a:lnTo>
                  <a:lnTo>
                    <a:pt x="4510" y="1134"/>
                  </a:lnTo>
                  <a:lnTo>
                    <a:pt x="4304" y="1056"/>
                  </a:lnTo>
                  <a:lnTo>
                    <a:pt x="4097" y="1031"/>
                  </a:lnTo>
                  <a:lnTo>
                    <a:pt x="3891" y="1005"/>
                  </a:lnTo>
                  <a:lnTo>
                    <a:pt x="3891" y="464"/>
                  </a:lnTo>
                  <a:close/>
                  <a:moveTo>
                    <a:pt x="1238" y="1572"/>
                  </a:moveTo>
                  <a:lnTo>
                    <a:pt x="1624" y="1932"/>
                  </a:lnTo>
                  <a:lnTo>
                    <a:pt x="1495" y="2113"/>
                  </a:lnTo>
                  <a:lnTo>
                    <a:pt x="1366" y="2267"/>
                  </a:lnTo>
                  <a:lnTo>
                    <a:pt x="1289" y="2448"/>
                  </a:lnTo>
                  <a:lnTo>
                    <a:pt x="1186" y="2628"/>
                  </a:lnTo>
                  <a:lnTo>
                    <a:pt x="1109" y="2834"/>
                  </a:lnTo>
                  <a:lnTo>
                    <a:pt x="1057" y="3040"/>
                  </a:lnTo>
                  <a:lnTo>
                    <a:pt x="1006" y="3246"/>
                  </a:lnTo>
                  <a:lnTo>
                    <a:pt x="980" y="3452"/>
                  </a:lnTo>
                  <a:lnTo>
                    <a:pt x="439" y="3452"/>
                  </a:lnTo>
                  <a:lnTo>
                    <a:pt x="490" y="3195"/>
                  </a:lnTo>
                  <a:lnTo>
                    <a:pt x="542" y="2937"/>
                  </a:lnTo>
                  <a:lnTo>
                    <a:pt x="594" y="2680"/>
                  </a:lnTo>
                  <a:lnTo>
                    <a:pt x="697" y="2422"/>
                  </a:lnTo>
                  <a:lnTo>
                    <a:pt x="800" y="2190"/>
                  </a:lnTo>
                  <a:lnTo>
                    <a:pt x="928" y="1958"/>
                  </a:lnTo>
                  <a:lnTo>
                    <a:pt x="1083" y="1752"/>
                  </a:lnTo>
                  <a:lnTo>
                    <a:pt x="1238" y="1572"/>
                  </a:lnTo>
                  <a:close/>
                  <a:moveTo>
                    <a:pt x="6107" y="1572"/>
                  </a:moveTo>
                  <a:lnTo>
                    <a:pt x="6262" y="1752"/>
                  </a:lnTo>
                  <a:lnTo>
                    <a:pt x="6416" y="1958"/>
                  </a:lnTo>
                  <a:lnTo>
                    <a:pt x="6545" y="2190"/>
                  </a:lnTo>
                  <a:lnTo>
                    <a:pt x="6648" y="2422"/>
                  </a:lnTo>
                  <a:lnTo>
                    <a:pt x="6725" y="2680"/>
                  </a:lnTo>
                  <a:lnTo>
                    <a:pt x="6803" y="2937"/>
                  </a:lnTo>
                  <a:lnTo>
                    <a:pt x="6854" y="3195"/>
                  </a:lnTo>
                  <a:lnTo>
                    <a:pt x="6880" y="3452"/>
                  </a:lnTo>
                  <a:lnTo>
                    <a:pt x="6339" y="3452"/>
                  </a:lnTo>
                  <a:lnTo>
                    <a:pt x="6313" y="3246"/>
                  </a:lnTo>
                  <a:lnTo>
                    <a:pt x="6287" y="3040"/>
                  </a:lnTo>
                  <a:lnTo>
                    <a:pt x="6210" y="2834"/>
                  </a:lnTo>
                  <a:lnTo>
                    <a:pt x="6159" y="2628"/>
                  </a:lnTo>
                  <a:lnTo>
                    <a:pt x="6056" y="2448"/>
                  </a:lnTo>
                  <a:lnTo>
                    <a:pt x="5952" y="2267"/>
                  </a:lnTo>
                  <a:lnTo>
                    <a:pt x="5849" y="2113"/>
                  </a:lnTo>
                  <a:lnTo>
                    <a:pt x="5721" y="1932"/>
                  </a:lnTo>
                  <a:lnTo>
                    <a:pt x="6107" y="1572"/>
                  </a:lnTo>
                  <a:close/>
                  <a:moveTo>
                    <a:pt x="980" y="3890"/>
                  </a:moveTo>
                  <a:lnTo>
                    <a:pt x="1006" y="4122"/>
                  </a:lnTo>
                  <a:lnTo>
                    <a:pt x="1057" y="4328"/>
                  </a:lnTo>
                  <a:lnTo>
                    <a:pt x="1109" y="4509"/>
                  </a:lnTo>
                  <a:lnTo>
                    <a:pt x="1186" y="4715"/>
                  </a:lnTo>
                  <a:lnTo>
                    <a:pt x="1289" y="4895"/>
                  </a:lnTo>
                  <a:lnTo>
                    <a:pt x="1366" y="5076"/>
                  </a:lnTo>
                  <a:lnTo>
                    <a:pt x="1495" y="5256"/>
                  </a:lnTo>
                  <a:lnTo>
                    <a:pt x="1624" y="5411"/>
                  </a:lnTo>
                  <a:lnTo>
                    <a:pt x="1238" y="5797"/>
                  </a:lnTo>
                  <a:lnTo>
                    <a:pt x="1083" y="5591"/>
                  </a:lnTo>
                  <a:lnTo>
                    <a:pt x="928" y="5385"/>
                  </a:lnTo>
                  <a:lnTo>
                    <a:pt x="800" y="5153"/>
                  </a:lnTo>
                  <a:lnTo>
                    <a:pt x="697" y="4921"/>
                  </a:lnTo>
                  <a:lnTo>
                    <a:pt x="594" y="4689"/>
                  </a:lnTo>
                  <a:lnTo>
                    <a:pt x="542" y="4432"/>
                  </a:lnTo>
                  <a:lnTo>
                    <a:pt x="490" y="4174"/>
                  </a:lnTo>
                  <a:lnTo>
                    <a:pt x="439" y="3890"/>
                  </a:lnTo>
                  <a:close/>
                  <a:moveTo>
                    <a:pt x="6880" y="3890"/>
                  </a:moveTo>
                  <a:lnTo>
                    <a:pt x="6854" y="4174"/>
                  </a:lnTo>
                  <a:lnTo>
                    <a:pt x="6803" y="4432"/>
                  </a:lnTo>
                  <a:lnTo>
                    <a:pt x="6725" y="4689"/>
                  </a:lnTo>
                  <a:lnTo>
                    <a:pt x="6648" y="4921"/>
                  </a:lnTo>
                  <a:lnTo>
                    <a:pt x="6545" y="5153"/>
                  </a:lnTo>
                  <a:lnTo>
                    <a:pt x="6416" y="5385"/>
                  </a:lnTo>
                  <a:lnTo>
                    <a:pt x="6262" y="5591"/>
                  </a:lnTo>
                  <a:lnTo>
                    <a:pt x="6107" y="5797"/>
                  </a:lnTo>
                  <a:lnTo>
                    <a:pt x="5721" y="5411"/>
                  </a:lnTo>
                  <a:lnTo>
                    <a:pt x="5849" y="5256"/>
                  </a:lnTo>
                  <a:lnTo>
                    <a:pt x="5952" y="5076"/>
                  </a:lnTo>
                  <a:lnTo>
                    <a:pt x="6056" y="4895"/>
                  </a:lnTo>
                  <a:lnTo>
                    <a:pt x="6159" y="4715"/>
                  </a:lnTo>
                  <a:lnTo>
                    <a:pt x="6210" y="4509"/>
                  </a:lnTo>
                  <a:lnTo>
                    <a:pt x="6287" y="4328"/>
                  </a:lnTo>
                  <a:lnTo>
                    <a:pt x="6313" y="4122"/>
                  </a:lnTo>
                  <a:lnTo>
                    <a:pt x="6339" y="3890"/>
                  </a:lnTo>
                  <a:close/>
                  <a:moveTo>
                    <a:pt x="3891" y="1443"/>
                  </a:moveTo>
                  <a:lnTo>
                    <a:pt x="4123" y="1469"/>
                  </a:lnTo>
                  <a:lnTo>
                    <a:pt x="4329" y="1546"/>
                  </a:lnTo>
                  <a:lnTo>
                    <a:pt x="4535" y="1623"/>
                  </a:lnTo>
                  <a:lnTo>
                    <a:pt x="4742" y="1701"/>
                  </a:lnTo>
                  <a:lnTo>
                    <a:pt x="4922" y="1829"/>
                  </a:lnTo>
                  <a:lnTo>
                    <a:pt x="5102" y="1958"/>
                  </a:lnTo>
                  <a:lnTo>
                    <a:pt x="5257" y="2087"/>
                  </a:lnTo>
                  <a:lnTo>
                    <a:pt x="5386" y="2242"/>
                  </a:lnTo>
                  <a:lnTo>
                    <a:pt x="5514" y="2422"/>
                  </a:lnTo>
                  <a:lnTo>
                    <a:pt x="5643" y="2602"/>
                  </a:lnTo>
                  <a:lnTo>
                    <a:pt x="5721" y="2808"/>
                  </a:lnTo>
                  <a:lnTo>
                    <a:pt x="5798" y="3014"/>
                  </a:lnTo>
                  <a:lnTo>
                    <a:pt x="5875" y="3221"/>
                  </a:lnTo>
                  <a:lnTo>
                    <a:pt x="5901" y="3452"/>
                  </a:lnTo>
                  <a:lnTo>
                    <a:pt x="5901" y="3684"/>
                  </a:lnTo>
                  <a:lnTo>
                    <a:pt x="5901" y="3916"/>
                  </a:lnTo>
                  <a:lnTo>
                    <a:pt x="5875" y="4122"/>
                  </a:lnTo>
                  <a:lnTo>
                    <a:pt x="5798" y="4354"/>
                  </a:lnTo>
                  <a:lnTo>
                    <a:pt x="5721" y="4560"/>
                  </a:lnTo>
                  <a:lnTo>
                    <a:pt x="5643" y="4741"/>
                  </a:lnTo>
                  <a:lnTo>
                    <a:pt x="5514" y="4921"/>
                  </a:lnTo>
                  <a:lnTo>
                    <a:pt x="5386" y="5101"/>
                  </a:lnTo>
                  <a:lnTo>
                    <a:pt x="5257" y="5256"/>
                  </a:lnTo>
                  <a:lnTo>
                    <a:pt x="5102" y="5411"/>
                  </a:lnTo>
                  <a:lnTo>
                    <a:pt x="4922" y="5539"/>
                  </a:lnTo>
                  <a:lnTo>
                    <a:pt x="4742" y="5642"/>
                  </a:lnTo>
                  <a:lnTo>
                    <a:pt x="4535" y="5745"/>
                  </a:lnTo>
                  <a:lnTo>
                    <a:pt x="4329" y="5823"/>
                  </a:lnTo>
                  <a:lnTo>
                    <a:pt x="4123" y="5874"/>
                  </a:lnTo>
                  <a:lnTo>
                    <a:pt x="3891" y="5900"/>
                  </a:lnTo>
                  <a:lnTo>
                    <a:pt x="3659" y="5926"/>
                  </a:lnTo>
                  <a:lnTo>
                    <a:pt x="3428" y="5900"/>
                  </a:lnTo>
                  <a:lnTo>
                    <a:pt x="3221" y="5874"/>
                  </a:lnTo>
                  <a:lnTo>
                    <a:pt x="3015" y="5823"/>
                  </a:lnTo>
                  <a:lnTo>
                    <a:pt x="2809" y="5745"/>
                  </a:lnTo>
                  <a:lnTo>
                    <a:pt x="2603" y="5642"/>
                  </a:lnTo>
                  <a:lnTo>
                    <a:pt x="2423" y="5539"/>
                  </a:lnTo>
                  <a:lnTo>
                    <a:pt x="2242" y="5411"/>
                  </a:lnTo>
                  <a:lnTo>
                    <a:pt x="2088" y="5256"/>
                  </a:lnTo>
                  <a:lnTo>
                    <a:pt x="1933" y="5101"/>
                  </a:lnTo>
                  <a:lnTo>
                    <a:pt x="1804" y="4921"/>
                  </a:lnTo>
                  <a:lnTo>
                    <a:pt x="1701" y="4741"/>
                  </a:lnTo>
                  <a:lnTo>
                    <a:pt x="1598" y="4560"/>
                  </a:lnTo>
                  <a:lnTo>
                    <a:pt x="1521" y="4354"/>
                  </a:lnTo>
                  <a:lnTo>
                    <a:pt x="1470" y="4122"/>
                  </a:lnTo>
                  <a:lnTo>
                    <a:pt x="1444" y="3916"/>
                  </a:lnTo>
                  <a:lnTo>
                    <a:pt x="1418" y="3684"/>
                  </a:lnTo>
                  <a:lnTo>
                    <a:pt x="1444" y="3452"/>
                  </a:lnTo>
                  <a:lnTo>
                    <a:pt x="1470" y="3221"/>
                  </a:lnTo>
                  <a:lnTo>
                    <a:pt x="1521" y="3014"/>
                  </a:lnTo>
                  <a:lnTo>
                    <a:pt x="1598" y="2808"/>
                  </a:lnTo>
                  <a:lnTo>
                    <a:pt x="1701" y="2602"/>
                  </a:lnTo>
                  <a:lnTo>
                    <a:pt x="1804" y="2422"/>
                  </a:lnTo>
                  <a:lnTo>
                    <a:pt x="1933" y="2242"/>
                  </a:lnTo>
                  <a:lnTo>
                    <a:pt x="2088" y="2087"/>
                  </a:lnTo>
                  <a:lnTo>
                    <a:pt x="2242" y="1958"/>
                  </a:lnTo>
                  <a:lnTo>
                    <a:pt x="2423" y="1829"/>
                  </a:lnTo>
                  <a:lnTo>
                    <a:pt x="2603" y="1701"/>
                  </a:lnTo>
                  <a:lnTo>
                    <a:pt x="2809" y="1623"/>
                  </a:lnTo>
                  <a:lnTo>
                    <a:pt x="3015" y="1546"/>
                  </a:lnTo>
                  <a:lnTo>
                    <a:pt x="3221" y="1469"/>
                  </a:lnTo>
                  <a:lnTo>
                    <a:pt x="3428" y="1443"/>
                  </a:lnTo>
                  <a:close/>
                  <a:moveTo>
                    <a:pt x="1933" y="5720"/>
                  </a:moveTo>
                  <a:lnTo>
                    <a:pt x="2088" y="5849"/>
                  </a:lnTo>
                  <a:lnTo>
                    <a:pt x="2268" y="5977"/>
                  </a:lnTo>
                  <a:lnTo>
                    <a:pt x="2449" y="6055"/>
                  </a:lnTo>
                  <a:lnTo>
                    <a:pt x="2629" y="6158"/>
                  </a:lnTo>
                  <a:lnTo>
                    <a:pt x="2835" y="6235"/>
                  </a:lnTo>
                  <a:lnTo>
                    <a:pt x="3015" y="6287"/>
                  </a:lnTo>
                  <a:lnTo>
                    <a:pt x="3221" y="6338"/>
                  </a:lnTo>
                  <a:lnTo>
                    <a:pt x="3453" y="6364"/>
                  </a:lnTo>
                  <a:lnTo>
                    <a:pt x="3453" y="6905"/>
                  </a:lnTo>
                  <a:lnTo>
                    <a:pt x="3170" y="6853"/>
                  </a:lnTo>
                  <a:lnTo>
                    <a:pt x="2912" y="6802"/>
                  </a:lnTo>
                  <a:lnTo>
                    <a:pt x="2655" y="6750"/>
                  </a:lnTo>
                  <a:lnTo>
                    <a:pt x="2423" y="6647"/>
                  </a:lnTo>
                  <a:lnTo>
                    <a:pt x="2191" y="6544"/>
                  </a:lnTo>
                  <a:lnTo>
                    <a:pt x="1959" y="6415"/>
                  </a:lnTo>
                  <a:lnTo>
                    <a:pt x="1753" y="6261"/>
                  </a:lnTo>
                  <a:lnTo>
                    <a:pt x="1547" y="6106"/>
                  </a:lnTo>
                  <a:lnTo>
                    <a:pt x="1933" y="5720"/>
                  </a:lnTo>
                  <a:close/>
                  <a:moveTo>
                    <a:pt x="5411" y="5720"/>
                  </a:moveTo>
                  <a:lnTo>
                    <a:pt x="5798" y="6106"/>
                  </a:lnTo>
                  <a:lnTo>
                    <a:pt x="5592" y="6261"/>
                  </a:lnTo>
                  <a:lnTo>
                    <a:pt x="5386" y="6415"/>
                  </a:lnTo>
                  <a:lnTo>
                    <a:pt x="5154" y="6544"/>
                  </a:lnTo>
                  <a:lnTo>
                    <a:pt x="4922" y="6647"/>
                  </a:lnTo>
                  <a:lnTo>
                    <a:pt x="4664" y="6750"/>
                  </a:lnTo>
                  <a:lnTo>
                    <a:pt x="4432" y="6802"/>
                  </a:lnTo>
                  <a:lnTo>
                    <a:pt x="4149" y="6853"/>
                  </a:lnTo>
                  <a:lnTo>
                    <a:pt x="3891" y="6905"/>
                  </a:lnTo>
                  <a:lnTo>
                    <a:pt x="3891" y="6364"/>
                  </a:lnTo>
                  <a:lnTo>
                    <a:pt x="4097" y="6338"/>
                  </a:lnTo>
                  <a:lnTo>
                    <a:pt x="4304" y="6287"/>
                  </a:lnTo>
                  <a:lnTo>
                    <a:pt x="4510" y="6235"/>
                  </a:lnTo>
                  <a:lnTo>
                    <a:pt x="4716" y="6158"/>
                  </a:lnTo>
                  <a:lnTo>
                    <a:pt x="4896" y="6055"/>
                  </a:lnTo>
                  <a:lnTo>
                    <a:pt x="5076" y="5977"/>
                  </a:lnTo>
                  <a:lnTo>
                    <a:pt x="5231" y="5849"/>
                  </a:lnTo>
                  <a:lnTo>
                    <a:pt x="5411" y="5720"/>
                  </a:lnTo>
                  <a:close/>
                  <a:moveTo>
                    <a:pt x="3659" y="0"/>
                  </a:moveTo>
                  <a:lnTo>
                    <a:pt x="3299" y="26"/>
                  </a:lnTo>
                  <a:lnTo>
                    <a:pt x="2938" y="77"/>
                  </a:lnTo>
                  <a:lnTo>
                    <a:pt x="2577" y="180"/>
                  </a:lnTo>
                  <a:lnTo>
                    <a:pt x="2242" y="284"/>
                  </a:lnTo>
                  <a:lnTo>
                    <a:pt x="1908" y="438"/>
                  </a:lnTo>
                  <a:lnTo>
                    <a:pt x="1624" y="644"/>
                  </a:lnTo>
                  <a:lnTo>
                    <a:pt x="1341" y="850"/>
                  </a:lnTo>
                  <a:lnTo>
                    <a:pt x="1083" y="1082"/>
                  </a:lnTo>
                  <a:lnTo>
                    <a:pt x="825" y="1340"/>
                  </a:lnTo>
                  <a:lnTo>
                    <a:pt x="619" y="1623"/>
                  </a:lnTo>
                  <a:lnTo>
                    <a:pt x="439" y="1932"/>
                  </a:lnTo>
                  <a:lnTo>
                    <a:pt x="284" y="2242"/>
                  </a:lnTo>
                  <a:lnTo>
                    <a:pt x="156" y="2577"/>
                  </a:lnTo>
                  <a:lnTo>
                    <a:pt x="78" y="2937"/>
                  </a:lnTo>
                  <a:lnTo>
                    <a:pt x="27" y="3298"/>
                  </a:lnTo>
                  <a:lnTo>
                    <a:pt x="1" y="3684"/>
                  </a:lnTo>
                  <a:lnTo>
                    <a:pt x="27" y="4045"/>
                  </a:lnTo>
                  <a:lnTo>
                    <a:pt x="78" y="4406"/>
                  </a:lnTo>
                  <a:lnTo>
                    <a:pt x="156" y="4766"/>
                  </a:lnTo>
                  <a:lnTo>
                    <a:pt x="284" y="5101"/>
                  </a:lnTo>
                  <a:lnTo>
                    <a:pt x="439" y="5436"/>
                  </a:lnTo>
                  <a:lnTo>
                    <a:pt x="619" y="5720"/>
                  </a:lnTo>
                  <a:lnTo>
                    <a:pt x="825" y="6003"/>
                  </a:lnTo>
                  <a:lnTo>
                    <a:pt x="1083" y="6261"/>
                  </a:lnTo>
                  <a:lnTo>
                    <a:pt x="1341" y="6518"/>
                  </a:lnTo>
                  <a:lnTo>
                    <a:pt x="1624" y="6725"/>
                  </a:lnTo>
                  <a:lnTo>
                    <a:pt x="1908" y="6905"/>
                  </a:lnTo>
                  <a:lnTo>
                    <a:pt x="2242" y="7059"/>
                  </a:lnTo>
                  <a:lnTo>
                    <a:pt x="2577" y="7188"/>
                  </a:lnTo>
                  <a:lnTo>
                    <a:pt x="2938" y="7266"/>
                  </a:lnTo>
                  <a:lnTo>
                    <a:pt x="3299" y="7317"/>
                  </a:lnTo>
                  <a:lnTo>
                    <a:pt x="3659" y="7343"/>
                  </a:lnTo>
                  <a:lnTo>
                    <a:pt x="4046" y="7317"/>
                  </a:lnTo>
                  <a:lnTo>
                    <a:pt x="4407" y="7266"/>
                  </a:lnTo>
                  <a:lnTo>
                    <a:pt x="4767" y="7188"/>
                  </a:lnTo>
                  <a:lnTo>
                    <a:pt x="5102" y="7059"/>
                  </a:lnTo>
                  <a:lnTo>
                    <a:pt x="5411" y="6905"/>
                  </a:lnTo>
                  <a:lnTo>
                    <a:pt x="5721" y="6725"/>
                  </a:lnTo>
                  <a:lnTo>
                    <a:pt x="6004" y="6518"/>
                  </a:lnTo>
                  <a:lnTo>
                    <a:pt x="6262" y="6261"/>
                  </a:lnTo>
                  <a:lnTo>
                    <a:pt x="6494" y="6003"/>
                  </a:lnTo>
                  <a:lnTo>
                    <a:pt x="6725" y="5720"/>
                  </a:lnTo>
                  <a:lnTo>
                    <a:pt x="6906" y="5436"/>
                  </a:lnTo>
                  <a:lnTo>
                    <a:pt x="7060" y="5101"/>
                  </a:lnTo>
                  <a:lnTo>
                    <a:pt x="7163" y="4766"/>
                  </a:lnTo>
                  <a:lnTo>
                    <a:pt x="7266" y="4406"/>
                  </a:lnTo>
                  <a:lnTo>
                    <a:pt x="7318" y="4045"/>
                  </a:lnTo>
                  <a:lnTo>
                    <a:pt x="7344" y="3684"/>
                  </a:lnTo>
                  <a:lnTo>
                    <a:pt x="7318" y="3298"/>
                  </a:lnTo>
                  <a:lnTo>
                    <a:pt x="7266" y="2937"/>
                  </a:lnTo>
                  <a:lnTo>
                    <a:pt x="7163" y="2577"/>
                  </a:lnTo>
                  <a:lnTo>
                    <a:pt x="7060" y="2242"/>
                  </a:lnTo>
                  <a:lnTo>
                    <a:pt x="6906" y="1932"/>
                  </a:lnTo>
                  <a:lnTo>
                    <a:pt x="6725" y="1623"/>
                  </a:lnTo>
                  <a:lnTo>
                    <a:pt x="6494" y="1340"/>
                  </a:lnTo>
                  <a:lnTo>
                    <a:pt x="6262" y="1082"/>
                  </a:lnTo>
                  <a:lnTo>
                    <a:pt x="6004" y="850"/>
                  </a:lnTo>
                  <a:lnTo>
                    <a:pt x="5721" y="644"/>
                  </a:lnTo>
                  <a:lnTo>
                    <a:pt x="5411" y="438"/>
                  </a:lnTo>
                  <a:lnTo>
                    <a:pt x="5102" y="284"/>
                  </a:lnTo>
                  <a:lnTo>
                    <a:pt x="4767" y="180"/>
                  </a:lnTo>
                  <a:lnTo>
                    <a:pt x="4407" y="77"/>
                  </a:lnTo>
                  <a:lnTo>
                    <a:pt x="4046" y="26"/>
                  </a:lnTo>
                  <a:lnTo>
                    <a:pt x="36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0"/>
            <p:cNvSpPr/>
            <p:nvPr/>
          </p:nvSpPr>
          <p:spPr>
            <a:xfrm>
              <a:off x="4135575" y="3605600"/>
              <a:ext cx="40600" cy="85050"/>
            </a:xfrm>
            <a:custGeom>
              <a:avLst/>
              <a:gdLst/>
              <a:ahLst/>
              <a:cxnLst/>
              <a:rect l="l" t="t" r="r" b="b"/>
              <a:pathLst>
                <a:path w="1624" h="3402" extrusionOk="0">
                  <a:moveTo>
                    <a:pt x="722" y="1"/>
                  </a:moveTo>
                  <a:lnTo>
                    <a:pt x="645" y="52"/>
                  </a:lnTo>
                  <a:lnTo>
                    <a:pt x="593" y="130"/>
                  </a:lnTo>
                  <a:lnTo>
                    <a:pt x="593" y="207"/>
                  </a:lnTo>
                  <a:lnTo>
                    <a:pt x="593" y="310"/>
                  </a:lnTo>
                  <a:lnTo>
                    <a:pt x="465" y="362"/>
                  </a:lnTo>
                  <a:lnTo>
                    <a:pt x="361" y="439"/>
                  </a:lnTo>
                  <a:lnTo>
                    <a:pt x="258" y="516"/>
                  </a:lnTo>
                  <a:lnTo>
                    <a:pt x="155" y="619"/>
                  </a:lnTo>
                  <a:lnTo>
                    <a:pt x="104" y="722"/>
                  </a:lnTo>
                  <a:lnTo>
                    <a:pt x="27" y="825"/>
                  </a:lnTo>
                  <a:lnTo>
                    <a:pt x="1" y="954"/>
                  </a:lnTo>
                  <a:lnTo>
                    <a:pt x="1" y="1109"/>
                  </a:lnTo>
                  <a:lnTo>
                    <a:pt x="1" y="1263"/>
                  </a:lnTo>
                  <a:lnTo>
                    <a:pt x="52" y="1418"/>
                  </a:lnTo>
                  <a:lnTo>
                    <a:pt x="130" y="1547"/>
                  </a:lnTo>
                  <a:lnTo>
                    <a:pt x="233" y="1676"/>
                  </a:lnTo>
                  <a:lnTo>
                    <a:pt x="361" y="1779"/>
                  </a:lnTo>
                  <a:lnTo>
                    <a:pt x="490" y="1856"/>
                  </a:lnTo>
                  <a:lnTo>
                    <a:pt x="645" y="1907"/>
                  </a:lnTo>
                  <a:lnTo>
                    <a:pt x="799" y="1907"/>
                  </a:lnTo>
                  <a:lnTo>
                    <a:pt x="954" y="1933"/>
                  </a:lnTo>
                  <a:lnTo>
                    <a:pt x="1057" y="2036"/>
                  </a:lnTo>
                  <a:lnTo>
                    <a:pt x="1160" y="2139"/>
                  </a:lnTo>
                  <a:lnTo>
                    <a:pt x="1186" y="2294"/>
                  </a:lnTo>
                  <a:lnTo>
                    <a:pt x="1160" y="2423"/>
                  </a:lnTo>
                  <a:lnTo>
                    <a:pt x="1057" y="2552"/>
                  </a:lnTo>
                  <a:lnTo>
                    <a:pt x="954" y="2629"/>
                  </a:lnTo>
                  <a:lnTo>
                    <a:pt x="799" y="2655"/>
                  </a:lnTo>
                  <a:lnTo>
                    <a:pt x="671" y="2629"/>
                  </a:lnTo>
                  <a:lnTo>
                    <a:pt x="542" y="2552"/>
                  </a:lnTo>
                  <a:lnTo>
                    <a:pt x="465" y="2423"/>
                  </a:lnTo>
                  <a:lnTo>
                    <a:pt x="439" y="2294"/>
                  </a:lnTo>
                  <a:lnTo>
                    <a:pt x="413" y="2191"/>
                  </a:lnTo>
                  <a:lnTo>
                    <a:pt x="387" y="2139"/>
                  </a:lnTo>
                  <a:lnTo>
                    <a:pt x="310" y="2088"/>
                  </a:lnTo>
                  <a:lnTo>
                    <a:pt x="207" y="2062"/>
                  </a:lnTo>
                  <a:lnTo>
                    <a:pt x="130" y="2088"/>
                  </a:lnTo>
                  <a:lnTo>
                    <a:pt x="52" y="2139"/>
                  </a:lnTo>
                  <a:lnTo>
                    <a:pt x="1" y="2191"/>
                  </a:lnTo>
                  <a:lnTo>
                    <a:pt x="1" y="2294"/>
                  </a:lnTo>
                  <a:lnTo>
                    <a:pt x="1" y="2423"/>
                  </a:lnTo>
                  <a:lnTo>
                    <a:pt x="27" y="2552"/>
                  </a:lnTo>
                  <a:lnTo>
                    <a:pt x="104" y="2680"/>
                  </a:lnTo>
                  <a:lnTo>
                    <a:pt x="155" y="2783"/>
                  </a:lnTo>
                  <a:lnTo>
                    <a:pt x="258" y="2887"/>
                  </a:lnTo>
                  <a:lnTo>
                    <a:pt x="361" y="2964"/>
                  </a:lnTo>
                  <a:lnTo>
                    <a:pt x="465" y="3015"/>
                  </a:lnTo>
                  <a:lnTo>
                    <a:pt x="593" y="3067"/>
                  </a:lnTo>
                  <a:lnTo>
                    <a:pt x="593" y="3170"/>
                  </a:lnTo>
                  <a:lnTo>
                    <a:pt x="593" y="3247"/>
                  </a:lnTo>
                  <a:lnTo>
                    <a:pt x="645" y="3324"/>
                  </a:lnTo>
                  <a:lnTo>
                    <a:pt x="722" y="3376"/>
                  </a:lnTo>
                  <a:lnTo>
                    <a:pt x="799" y="3402"/>
                  </a:lnTo>
                  <a:lnTo>
                    <a:pt x="903" y="3376"/>
                  </a:lnTo>
                  <a:lnTo>
                    <a:pt x="954" y="3324"/>
                  </a:lnTo>
                  <a:lnTo>
                    <a:pt x="1006" y="3247"/>
                  </a:lnTo>
                  <a:lnTo>
                    <a:pt x="1031" y="3170"/>
                  </a:lnTo>
                  <a:lnTo>
                    <a:pt x="1031" y="3067"/>
                  </a:lnTo>
                  <a:lnTo>
                    <a:pt x="1160" y="3015"/>
                  </a:lnTo>
                  <a:lnTo>
                    <a:pt x="1263" y="2964"/>
                  </a:lnTo>
                  <a:lnTo>
                    <a:pt x="1366" y="2887"/>
                  </a:lnTo>
                  <a:lnTo>
                    <a:pt x="1444" y="2783"/>
                  </a:lnTo>
                  <a:lnTo>
                    <a:pt x="1521" y="2680"/>
                  </a:lnTo>
                  <a:lnTo>
                    <a:pt x="1572" y="2552"/>
                  </a:lnTo>
                  <a:lnTo>
                    <a:pt x="1624" y="2423"/>
                  </a:lnTo>
                  <a:lnTo>
                    <a:pt x="1624" y="2294"/>
                  </a:lnTo>
                  <a:lnTo>
                    <a:pt x="1598" y="2114"/>
                  </a:lnTo>
                  <a:lnTo>
                    <a:pt x="1547" y="1959"/>
                  </a:lnTo>
                  <a:lnTo>
                    <a:pt x="1495" y="1830"/>
                  </a:lnTo>
                  <a:lnTo>
                    <a:pt x="1392" y="1701"/>
                  </a:lnTo>
                  <a:lnTo>
                    <a:pt x="1263" y="1598"/>
                  </a:lnTo>
                  <a:lnTo>
                    <a:pt x="1134" y="1547"/>
                  </a:lnTo>
                  <a:lnTo>
                    <a:pt x="980" y="1495"/>
                  </a:lnTo>
                  <a:lnTo>
                    <a:pt x="799" y="1469"/>
                  </a:lnTo>
                  <a:lnTo>
                    <a:pt x="671" y="1444"/>
                  </a:lnTo>
                  <a:lnTo>
                    <a:pt x="542" y="1366"/>
                  </a:lnTo>
                  <a:lnTo>
                    <a:pt x="465" y="1238"/>
                  </a:lnTo>
                  <a:lnTo>
                    <a:pt x="439" y="1109"/>
                  </a:lnTo>
                  <a:lnTo>
                    <a:pt x="465" y="954"/>
                  </a:lnTo>
                  <a:lnTo>
                    <a:pt x="542" y="851"/>
                  </a:lnTo>
                  <a:lnTo>
                    <a:pt x="671" y="774"/>
                  </a:lnTo>
                  <a:lnTo>
                    <a:pt x="799" y="722"/>
                  </a:lnTo>
                  <a:lnTo>
                    <a:pt x="954" y="774"/>
                  </a:lnTo>
                  <a:lnTo>
                    <a:pt x="1057" y="851"/>
                  </a:lnTo>
                  <a:lnTo>
                    <a:pt x="1160" y="954"/>
                  </a:lnTo>
                  <a:lnTo>
                    <a:pt x="1186" y="1109"/>
                  </a:lnTo>
                  <a:lnTo>
                    <a:pt x="1186" y="1186"/>
                  </a:lnTo>
                  <a:lnTo>
                    <a:pt x="1237" y="1263"/>
                  </a:lnTo>
                  <a:lnTo>
                    <a:pt x="1315" y="1315"/>
                  </a:lnTo>
                  <a:lnTo>
                    <a:pt x="1495" y="1315"/>
                  </a:lnTo>
                  <a:lnTo>
                    <a:pt x="1547" y="1263"/>
                  </a:lnTo>
                  <a:lnTo>
                    <a:pt x="1598" y="1186"/>
                  </a:lnTo>
                  <a:lnTo>
                    <a:pt x="1624" y="1109"/>
                  </a:lnTo>
                  <a:lnTo>
                    <a:pt x="1624" y="954"/>
                  </a:lnTo>
                  <a:lnTo>
                    <a:pt x="1572" y="825"/>
                  </a:lnTo>
                  <a:lnTo>
                    <a:pt x="1521" y="722"/>
                  </a:lnTo>
                  <a:lnTo>
                    <a:pt x="1444" y="619"/>
                  </a:lnTo>
                  <a:lnTo>
                    <a:pt x="1366" y="516"/>
                  </a:lnTo>
                  <a:lnTo>
                    <a:pt x="1263" y="439"/>
                  </a:lnTo>
                  <a:lnTo>
                    <a:pt x="1160" y="362"/>
                  </a:lnTo>
                  <a:lnTo>
                    <a:pt x="1031" y="310"/>
                  </a:lnTo>
                  <a:lnTo>
                    <a:pt x="1031" y="207"/>
                  </a:lnTo>
                  <a:lnTo>
                    <a:pt x="1006" y="130"/>
                  </a:lnTo>
                  <a:lnTo>
                    <a:pt x="954" y="52"/>
                  </a:lnTo>
                  <a:lnTo>
                    <a:pt x="9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0"/>
            <p:cNvSpPr/>
            <p:nvPr/>
          </p:nvSpPr>
          <p:spPr>
            <a:xfrm>
              <a:off x="3941075" y="3556025"/>
              <a:ext cx="109500" cy="146875"/>
            </a:xfrm>
            <a:custGeom>
              <a:avLst/>
              <a:gdLst/>
              <a:ahLst/>
              <a:cxnLst/>
              <a:rect l="l" t="t" r="r" b="b"/>
              <a:pathLst>
                <a:path w="4380" h="5875" extrusionOk="0">
                  <a:moveTo>
                    <a:pt x="1443" y="0"/>
                  </a:moveTo>
                  <a:lnTo>
                    <a:pt x="1340" y="26"/>
                  </a:lnTo>
                  <a:lnTo>
                    <a:pt x="1262" y="52"/>
                  </a:lnTo>
                  <a:lnTo>
                    <a:pt x="1185" y="77"/>
                  </a:lnTo>
                  <a:lnTo>
                    <a:pt x="1108" y="129"/>
                  </a:lnTo>
                  <a:lnTo>
                    <a:pt x="1056" y="206"/>
                  </a:lnTo>
                  <a:lnTo>
                    <a:pt x="1005" y="284"/>
                  </a:lnTo>
                  <a:lnTo>
                    <a:pt x="979" y="387"/>
                  </a:lnTo>
                  <a:lnTo>
                    <a:pt x="979" y="464"/>
                  </a:lnTo>
                  <a:lnTo>
                    <a:pt x="979" y="799"/>
                  </a:lnTo>
                  <a:lnTo>
                    <a:pt x="979" y="876"/>
                  </a:lnTo>
                  <a:lnTo>
                    <a:pt x="1031" y="953"/>
                  </a:lnTo>
                  <a:lnTo>
                    <a:pt x="1108" y="1005"/>
                  </a:lnTo>
                  <a:lnTo>
                    <a:pt x="1288" y="1005"/>
                  </a:lnTo>
                  <a:lnTo>
                    <a:pt x="1366" y="953"/>
                  </a:lnTo>
                  <a:lnTo>
                    <a:pt x="1391" y="876"/>
                  </a:lnTo>
                  <a:lnTo>
                    <a:pt x="1417" y="799"/>
                  </a:lnTo>
                  <a:lnTo>
                    <a:pt x="1417" y="464"/>
                  </a:lnTo>
                  <a:lnTo>
                    <a:pt x="1443" y="438"/>
                  </a:lnTo>
                  <a:lnTo>
                    <a:pt x="2911" y="438"/>
                  </a:lnTo>
                  <a:lnTo>
                    <a:pt x="2937" y="464"/>
                  </a:lnTo>
                  <a:lnTo>
                    <a:pt x="2937" y="3427"/>
                  </a:lnTo>
                  <a:lnTo>
                    <a:pt x="2963" y="3556"/>
                  </a:lnTo>
                  <a:lnTo>
                    <a:pt x="3040" y="3659"/>
                  </a:lnTo>
                  <a:lnTo>
                    <a:pt x="3169" y="3736"/>
                  </a:lnTo>
                  <a:lnTo>
                    <a:pt x="3298" y="3762"/>
                  </a:lnTo>
                  <a:lnTo>
                    <a:pt x="3813" y="3762"/>
                  </a:lnTo>
                  <a:lnTo>
                    <a:pt x="2190" y="5385"/>
                  </a:lnTo>
                  <a:lnTo>
                    <a:pt x="567" y="3762"/>
                  </a:lnTo>
                  <a:lnTo>
                    <a:pt x="1082" y="3762"/>
                  </a:lnTo>
                  <a:lnTo>
                    <a:pt x="1211" y="3736"/>
                  </a:lnTo>
                  <a:lnTo>
                    <a:pt x="1314" y="3659"/>
                  </a:lnTo>
                  <a:lnTo>
                    <a:pt x="1391" y="3556"/>
                  </a:lnTo>
                  <a:lnTo>
                    <a:pt x="1417" y="3427"/>
                  </a:lnTo>
                  <a:lnTo>
                    <a:pt x="1417" y="1675"/>
                  </a:lnTo>
                  <a:lnTo>
                    <a:pt x="1391" y="1597"/>
                  </a:lnTo>
                  <a:lnTo>
                    <a:pt x="1366" y="1520"/>
                  </a:lnTo>
                  <a:lnTo>
                    <a:pt x="1288" y="1469"/>
                  </a:lnTo>
                  <a:lnTo>
                    <a:pt x="1108" y="1469"/>
                  </a:lnTo>
                  <a:lnTo>
                    <a:pt x="1031" y="1520"/>
                  </a:lnTo>
                  <a:lnTo>
                    <a:pt x="979" y="1597"/>
                  </a:lnTo>
                  <a:lnTo>
                    <a:pt x="979" y="1675"/>
                  </a:lnTo>
                  <a:lnTo>
                    <a:pt x="979" y="3324"/>
                  </a:lnTo>
                  <a:lnTo>
                    <a:pt x="232" y="3324"/>
                  </a:lnTo>
                  <a:lnTo>
                    <a:pt x="155" y="3375"/>
                  </a:lnTo>
                  <a:lnTo>
                    <a:pt x="77" y="3452"/>
                  </a:lnTo>
                  <a:lnTo>
                    <a:pt x="26" y="3530"/>
                  </a:lnTo>
                  <a:lnTo>
                    <a:pt x="0" y="3633"/>
                  </a:lnTo>
                  <a:lnTo>
                    <a:pt x="0" y="3736"/>
                  </a:lnTo>
                  <a:lnTo>
                    <a:pt x="26" y="3839"/>
                  </a:lnTo>
                  <a:lnTo>
                    <a:pt x="103" y="3942"/>
                  </a:lnTo>
                  <a:lnTo>
                    <a:pt x="1932" y="5771"/>
                  </a:lnTo>
                  <a:lnTo>
                    <a:pt x="2035" y="5849"/>
                  </a:lnTo>
                  <a:lnTo>
                    <a:pt x="2190" y="5874"/>
                  </a:lnTo>
                  <a:lnTo>
                    <a:pt x="2319" y="5849"/>
                  </a:lnTo>
                  <a:lnTo>
                    <a:pt x="2448" y="5771"/>
                  </a:lnTo>
                  <a:lnTo>
                    <a:pt x="4277" y="3942"/>
                  </a:lnTo>
                  <a:lnTo>
                    <a:pt x="4328" y="3839"/>
                  </a:lnTo>
                  <a:lnTo>
                    <a:pt x="4380" y="3736"/>
                  </a:lnTo>
                  <a:lnTo>
                    <a:pt x="4380" y="3633"/>
                  </a:lnTo>
                  <a:lnTo>
                    <a:pt x="4354" y="3530"/>
                  </a:lnTo>
                  <a:lnTo>
                    <a:pt x="4303" y="3452"/>
                  </a:lnTo>
                  <a:lnTo>
                    <a:pt x="4225" y="3375"/>
                  </a:lnTo>
                  <a:lnTo>
                    <a:pt x="4122" y="3324"/>
                  </a:lnTo>
                  <a:lnTo>
                    <a:pt x="3401" y="3324"/>
                  </a:lnTo>
                  <a:lnTo>
                    <a:pt x="3401" y="464"/>
                  </a:lnTo>
                  <a:lnTo>
                    <a:pt x="3375" y="387"/>
                  </a:lnTo>
                  <a:lnTo>
                    <a:pt x="3349" y="284"/>
                  </a:lnTo>
                  <a:lnTo>
                    <a:pt x="3298" y="206"/>
                  </a:lnTo>
                  <a:lnTo>
                    <a:pt x="3246" y="129"/>
                  </a:lnTo>
                  <a:lnTo>
                    <a:pt x="3195" y="77"/>
                  </a:lnTo>
                  <a:lnTo>
                    <a:pt x="3092" y="52"/>
                  </a:lnTo>
                  <a:lnTo>
                    <a:pt x="3014" y="26"/>
                  </a:lnTo>
                  <a:lnTo>
                    <a:pt x="29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63" name="Google Shape;1063;p30" title="Chart">
            <a:hlinkClick r:id="rId3"/>
          </p:cNvPr>
          <p:cNvPicPr preferRelativeResize="0"/>
          <p:nvPr/>
        </p:nvPicPr>
        <p:blipFill>
          <a:blip r:embed="rId4">
            <a:alphaModFix/>
          </a:blip>
          <a:stretch>
            <a:fillRect/>
          </a:stretch>
        </p:blipFill>
        <p:spPr>
          <a:xfrm>
            <a:off x="459634" y="1199143"/>
            <a:ext cx="3210026" cy="2541949"/>
          </a:xfrm>
          <a:prstGeom prst="rect">
            <a:avLst/>
          </a:prstGeom>
          <a:noFill/>
          <a:ln>
            <a:noFill/>
          </a:ln>
        </p:spPr>
      </p:pic>
      <p:sp>
        <p:nvSpPr>
          <p:cNvPr id="1064" name="Google Shape;1064;p30"/>
          <p:cNvSpPr txBox="1"/>
          <p:nvPr/>
        </p:nvSpPr>
        <p:spPr>
          <a:xfrm>
            <a:off x="459647" y="3862593"/>
            <a:ext cx="32100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lang="en" sz="1200" b="1">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068"/>
        <p:cNvGrpSpPr/>
        <p:nvPr/>
      </p:nvGrpSpPr>
      <p:grpSpPr>
        <a:xfrm>
          <a:off x="0" y="0"/>
          <a:ext cx="0" cy="0"/>
          <a:chOff x="0" y="0"/>
          <a:chExt cx="0" cy="0"/>
        </a:xfrm>
      </p:grpSpPr>
      <p:sp>
        <p:nvSpPr>
          <p:cNvPr id="1069" name="Google Shape;1069;p31"/>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070" name="Google Shape;1070;p31"/>
          <p:cNvGrpSpPr/>
          <p:nvPr/>
        </p:nvGrpSpPr>
        <p:grpSpPr>
          <a:xfrm>
            <a:off x="3311699" y="1539837"/>
            <a:ext cx="2528812" cy="2520845"/>
            <a:chOff x="3503629" y="1530312"/>
            <a:chExt cx="2528812" cy="2520845"/>
          </a:xfrm>
        </p:grpSpPr>
        <p:sp>
          <p:nvSpPr>
            <p:cNvPr id="1071" name="Google Shape;1071;p31"/>
            <p:cNvSpPr/>
            <p:nvPr/>
          </p:nvSpPr>
          <p:spPr>
            <a:xfrm>
              <a:off x="3503629" y="2163084"/>
              <a:ext cx="1258716" cy="1190430"/>
            </a:xfrm>
            <a:custGeom>
              <a:avLst/>
              <a:gdLst/>
              <a:ahLst/>
              <a:cxnLst/>
              <a:rect l="l" t="t" r="r" b="b"/>
              <a:pathLst>
                <a:path w="314" h="297" extrusionOk="0">
                  <a:moveTo>
                    <a:pt x="314" y="157"/>
                  </a:moveTo>
                  <a:cubicBezTo>
                    <a:pt x="43" y="0"/>
                    <a:pt x="43" y="0"/>
                    <a:pt x="43" y="0"/>
                  </a:cubicBezTo>
                  <a:cubicBezTo>
                    <a:pt x="0" y="95"/>
                    <a:pt x="14" y="222"/>
                    <a:pt x="70" y="297"/>
                  </a:cubicBezTo>
                  <a:lnTo>
                    <a:pt x="314" y="15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072" name="Google Shape;1072;p31"/>
            <p:cNvSpPr/>
            <p:nvPr/>
          </p:nvSpPr>
          <p:spPr>
            <a:xfrm>
              <a:off x="3680032" y="2792442"/>
              <a:ext cx="1085727" cy="1174497"/>
            </a:xfrm>
            <a:custGeom>
              <a:avLst/>
              <a:gdLst/>
              <a:ahLst/>
              <a:cxnLst/>
              <a:rect l="l" t="t" r="r" b="b"/>
              <a:pathLst>
                <a:path w="271" h="293" extrusionOk="0">
                  <a:moveTo>
                    <a:pt x="271" y="0"/>
                  </a:moveTo>
                  <a:cubicBezTo>
                    <a:pt x="0" y="158"/>
                    <a:pt x="0" y="158"/>
                    <a:pt x="0" y="158"/>
                  </a:cubicBezTo>
                  <a:cubicBezTo>
                    <a:pt x="61" y="243"/>
                    <a:pt x="178" y="293"/>
                    <a:pt x="271" y="282"/>
                  </a:cubicBezTo>
                  <a:lnTo>
                    <a:pt x="27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073" name="Google Shape;1073;p31"/>
            <p:cNvSpPr/>
            <p:nvPr/>
          </p:nvSpPr>
          <p:spPr>
            <a:xfrm>
              <a:off x="4770311" y="2792442"/>
              <a:ext cx="977610" cy="1258715"/>
            </a:xfrm>
            <a:custGeom>
              <a:avLst/>
              <a:gdLst/>
              <a:ahLst/>
              <a:cxnLst/>
              <a:rect l="l" t="t" r="r" b="b"/>
              <a:pathLst>
                <a:path w="244" h="314" extrusionOk="0">
                  <a:moveTo>
                    <a:pt x="0" y="0"/>
                  </a:moveTo>
                  <a:cubicBezTo>
                    <a:pt x="0" y="314"/>
                    <a:pt x="0" y="314"/>
                    <a:pt x="0" y="314"/>
                  </a:cubicBezTo>
                  <a:cubicBezTo>
                    <a:pt x="104" y="303"/>
                    <a:pt x="206" y="228"/>
                    <a:pt x="244" y="142"/>
                  </a:cubicBez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074" name="Google Shape;1074;p31"/>
            <p:cNvSpPr/>
            <p:nvPr/>
          </p:nvSpPr>
          <p:spPr>
            <a:xfrm>
              <a:off x="4773726" y="2227955"/>
              <a:ext cx="1258715" cy="1189293"/>
            </a:xfrm>
            <a:custGeom>
              <a:avLst/>
              <a:gdLst/>
              <a:ahLst/>
              <a:cxnLst/>
              <a:rect l="l" t="t" r="r" b="b"/>
              <a:pathLst>
                <a:path w="314" h="297" extrusionOk="0">
                  <a:moveTo>
                    <a:pt x="0" y="140"/>
                  </a:moveTo>
                  <a:cubicBezTo>
                    <a:pt x="271" y="297"/>
                    <a:pt x="271" y="297"/>
                    <a:pt x="271" y="297"/>
                  </a:cubicBezTo>
                  <a:cubicBezTo>
                    <a:pt x="314" y="202"/>
                    <a:pt x="299" y="75"/>
                    <a:pt x="244" y="0"/>
                  </a:cubicBezTo>
                  <a:lnTo>
                    <a:pt x="0" y="14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075" name="Google Shape;1075;p31"/>
            <p:cNvSpPr/>
            <p:nvPr/>
          </p:nvSpPr>
          <p:spPr>
            <a:xfrm>
              <a:off x="4770311" y="1614530"/>
              <a:ext cx="1089142" cy="1169945"/>
            </a:xfrm>
            <a:custGeom>
              <a:avLst/>
              <a:gdLst/>
              <a:ahLst/>
              <a:cxnLst/>
              <a:rect l="l" t="t" r="r" b="b"/>
              <a:pathLst>
                <a:path w="272" h="292" extrusionOk="0">
                  <a:moveTo>
                    <a:pt x="0" y="292"/>
                  </a:moveTo>
                  <a:cubicBezTo>
                    <a:pt x="272" y="136"/>
                    <a:pt x="272" y="136"/>
                    <a:pt x="272" y="136"/>
                  </a:cubicBezTo>
                  <a:cubicBezTo>
                    <a:pt x="210" y="51"/>
                    <a:pt x="94" y="0"/>
                    <a:pt x="0" y="11"/>
                  </a:cubicBezTo>
                  <a:lnTo>
                    <a:pt x="0" y="29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076" name="Google Shape;1076;p31"/>
            <p:cNvSpPr/>
            <p:nvPr/>
          </p:nvSpPr>
          <p:spPr>
            <a:xfrm>
              <a:off x="3788149" y="1530312"/>
              <a:ext cx="977610" cy="1257577"/>
            </a:xfrm>
            <a:custGeom>
              <a:avLst/>
              <a:gdLst/>
              <a:ahLst/>
              <a:cxnLst/>
              <a:rect l="l" t="t" r="r" b="b"/>
              <a:pathLst>
                <a:path w="244" h="314" extrusionOk="0">
                  <a:moveTo>
                    <a:pt x="244" y="314"/>
                  </a:moveTo>
                  <a:cubicBezTo>
                    <a:pt x="244" y="0"/>
                    <a:pt x="244" y="0"/>
                    <a:pt x="244" y="0"/>
                  </a:cubicBezTo>
                  <a:cubicBezTo>
                    <a:pt x="140" y="10"/>
                    <a:pt x="38" y="86"/>
                    <a:pt x="0" y="172"/>
                  </a:cubicBezTo>
                  <a:lnTo>
                    <a:pt x="244" y="31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077" name="Google Shape;1077;p31"/>
            <p:cNvSpPr/>
            <p:nvPr/>
          </p:nvSpPr>
          <p:spPr>
            <a:xfrm>
              <a:off x="4097817" y="2122338"/>
              <a:ext cx="1340280" cy="1340280"/>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Roboto"/>
                <a:ea typeface="Roboto"/>
                <a:cs typeface="Roboto"/>
                <a:sym typeface="Roboto"/>
              </a:endParaRPr>
            </a:p>
          </p:txBody>
        </p:sp>
      </p:grpSp>
      <p:grpSp>
        <p:nvGrpSpPr>
          <p:cNvPr id="1078" name="Google Shape;1078;p31"/>
          <p:cNvGrpSpPr/>
          <p:nvPr/>
        </p:nvGrpSpPr>
        <p:grpSpPr>
          <a:xfrm>
            <a:off x="6394495" y="1128681"/>
            <a:ext cx="2159700" cy="861607"/>
            <a:chOff x="6394495" y="1128681"/>
            <a:chExt cx="2159700" cy="861607"/>
          </a:xfrm>
        </p:grpSpPr>
        <p:sp>
          <p:nvSpPr>
            <p:cNvPr id="1079" name="Google Shape;1079;p31"/>
            <p:cNvSpPr txBox="1"/>
            <p:nvPr/>
          </p:nvSpPr>
          <p:spPr>
            <a:xfrm flipH="1">
              <a:off x="6394495" y="1128681"/>
              <a:ext cx="2159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Arbitration</a:t>
              </a:r>
              <a:endParaRPr sz="1800" b="1">
                <a:solidFill>
                  <a:schemeClr val="dk1"/>
                </a:solidFill>
                <a:latin typeface="Fira Sans Extra Condensed"/>
                <a:ea typeface="Fira Sans Extra Condensed"/>
                <a:cs typeface="Fira Sans Extra Condensed"/>
                <a:sym typeface="Fira Sans Extra Condensed"/>
              </a:endParaRPr>
            </a:p>
          </p:txBody>
        </p:sp>
        <p:sp>
          <p:nvSpPr>
            <p:cNvPr id="1080" name="Google Shape;1080;p31"/>
            <p:cNvSpPr txBox="1"/>
            <p:nvPr/>
          </p:nvSpPr>
          <p:spPr>
            <a:xfrm flipH="1">
              <a:off x="6396295" y="1441588"/>
              <a:ext cx="2157900" cy="54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Despite being red, Mars is a very cold place</a:t>
              </a:r>
              <a:endParaRPr sz="1200">
                <a:solidFill>
                  <a:schemeClr val="dk1"/>
                </a:solidFill>
                <a:latin typeface="Roboto"/>
                <a:ea typeface="Roboto"/>
                <a:cs typeface="Roboto"/>
                <a:sym typeface="Roboto"/>
              </a:endParaRPr>
            </a:p>
          </p:txBody>
        </p:sp>
      </p:grpSp>
      <p:grpSp>
        <p:nvGrpSpPr>
          <p:cNvPr id="1081" name="Google Shape;1081;p31"/>
          <p:cNvGrpSpPr/>
          <p:nvPr/>
        </p:nvGrpSpPr>
        <p:grpSpPr>
          <a:xfrm>
            <a:off x="6394495" y="3561799"/>
            <a:ext cx="2159700" cy="873288"/>
            <a:chOff x="6394495" y="3561799"/>
            <a:chExt cx="2159700" cy="873288"/>
          </a:xfrm>
        </p:grpSpPr>
        <p:sp>
          <p:nvSpPr>
            <p:cNvPr id="1082" name="Google Shape;1082;p31"/>
            <p:cNvSpPr txBox="1"/>
            <p:nvPr/>
          </p:nvSpPr>
          <p:spPr>
            <a:xfrm flipH="1">
              <a:off x="6394495" y="3561799"/>
              <a:ext cx="2159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Deposit</a:t>
              </a:r>
              <a:endParaRPr sz="1800" b="1">
                <a:solidFill>
                  <a:schemeClr val="dk1"/>
                </a:solidFill>
                <a:latin typeface="Fira Sans Extra Condensed"/>
                <a:ea typeface="Fira Sans Extra Condensed"/>
                <a:cs typeface="Fira Sans Extra Condensed"/>
                <a:sym typeface="Fira Sans Extra Condensed"/>
              </a:endParaRPr>
            </a:p>
          </p:txBody>
        </p:sp>
        <p:sp>
          <p:nvSpPr>
            <p:cNvPr id="1083" name="Google Shape;1083;p31"/>
            <p:cNvSpPr txBox="1"/>
            <p:nvPr/>
          </p:nvSpPr>
          <p:spPr>
            <a:xfrm flipH="1">
              <a:off x="6396295" y="3886387"/>
              <a:ext cx="2157900" cy="54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Neptune is the farthest planet from the Sun</a:t>
              </a:r>
              <a:endParaRPr sz="1200">
                <a:solidFill>
                  <a:schemeClr val="dk1"/>
                </a:solidFill>
                <a:latin typeface="Roboto"/>
                <a:ea typeface="Roboto"/>
                <a:cs typeface="Roboto"/>
                <a:sym typeface="Roboto"/>
              </a:endParaRPr>
            </a:p>
          </p:txBody>
        </p:sp>
      </p:grpSp>
      <p:grpSp>
        <p:nvGrpSpPr>
          <p:cNvPr id="1084" name="Google Shape;1084;p31"/>
          <p:cNvGrpSpPr/>
          <p:nvPr/>
        </p:nvGrpSpPr>
        <p:grpSpPr>
          <a:xfrm>
            <a:off x="6394495" y="2341328"/>
            <a:ext cx="2159700" cy="869432"/>
            <a:chOff x="6394495" y="2341326"/>
            <a:chExt cx="2159700" cy="869432"/>
          </a:xfrm>
        </p:grpSpPr>
        <p:sp>
          <p:nvSpPr>
            <p:cNvPr id="1085" name="Google Shape;1085;p31"/>
            <p:cNvSpPr txBox="1"/>
            <p:nvPr/>
          </p:nvSpPr>
          <p:spPr>
            <a:xfrm flipH="1">
              <a:off x="6394495" y="2341326"/>
              <a:ext cx="2159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Debt</a:t>
              </a:r>
              <a:endParaRPr sz="1800" b="1">
                <a:solidFill>
                  <a:schemeClr val="dk1"/>
                </a:solidFill>
                <a:latin typeface="Fira Sans Extra Condensed"/>
                <a:ea typeface="Fira Sans Extra Condensed"/>
                <a:cs typeface="Fira Sans Extra Condensed"/>
                <a:sym typeface="Fira Sans Extra Condensed"/>
              </a:endParaRPr>
            </a:p>
          </p:txBody>
        </p:sp>
        <p:sp>
          <p:nvSpPr>
            <p:cNvPr id="1086" name="Google Shape;1086;p31"/>
            <p:cNvSpPr txBox="1"/>
            <p:nvPr/>
          </p:nvSpPr>
          <p:spPr>
            <a:xfrm flipH="1">
              <a:off x="6396295" y="2662057"/>
              <a:ext cx="2157900" cy="54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Earth is the third planet from the Sun and where we all live</a:t>
              </a:r>
              <a:endParaRPr sz="1200">
                <a:solidFill>
                  <a:schemeClr val="dk1"/>
                </a:solidFill>
                <a:latin typeface="Roboto"/>
                <a:ea typeface="Roboto"/>
                <a:cs typeface="Roboto"/>
                <a:sym typeface="Roboto"/>
              </a:endParaRPr>
            </a:p>
          </p:txBody>
        </p:sp>
      </p:grpSp>
      <p:sp>
        <p:nvSpPr>
          <p:cNvPr id="1087" name="Google Shape;1087;p31"/>
          <p:cNvSpPr/>
          <p:nvPr/>
        </p:nvSpPr>
        <p:spPr>
          <a:xfrm>
            <a:off x="8554205" y="1243581"/>
            <a:ext cx="118800" cy="118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1"/>
          <p:cNvSpPr/>
          <p:nvPr/>
        </p:nvSpPr>
        <p:spPr>
          <a:xfrm>
            <a:off x="8554205" y="2456226"/>
            <a:ext cx="118800" cy="11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1"/>
          <p:cNvSpPr/>
          <p:nvPr/>
        </p:nvSpPr>
        <p:spPr>
          <a:xfrm>
            <a:off x="8554205" y="3676699"/>
            <a:ext cx="118800" cy="118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0" name="Google Shape;1090;p31"/>
          <p:cNvGrpSpPr/>
          <p:nvPr/>
        </p:nvGrpSpPr>
        <p:grpSpPr>
          <a:xfrm>
            <a:off x="589801" y="1128681"/>
            <a:ext cx="2159704" cy="861619"/>
            <a:chOff x="589801" y="1128681"/>
            <a:chExt cx="2159704" cy="861619"/>
          </a:xfrm>
        </p:grpSpPr>
        <p:sp>
          <p:nvSpPr>
            <p:cNvPr id="1091" name="Google Shape;1091;p31"/>
            <p:cNvSpPr txBox="1"/>
            <p:nvPr/>
          </p:nvSpPr>
          <p:spPr>
            <a:xfrm>
              <a:off x="589805" y="1128681"/>
              <a:ext cx="2159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Absorption</a:t>
              </a:r>
              <a:endParaRPr sz="1800" b="1">
                <a:solidFill>
                  <a:schemeClr val="dk1"/>
                </a:solidFill>
                <a:latin typeface="Fira Sans Extra Condensed"/>
                <a:ea typeface="Fira Sans Extra Condensed"/>
                <a:cs typeface="Fira Sans Extra Condensed"/>
                <a:sym typeface="Fira Sans Extra Condensed"/>
              </a:endParaRPr>
            </a:p>
          </p:txBody>
        </p:sp>
        <p:sp>
          <p:nvSpPr>
            <p:cNvPr id="1092" name="Google Shape;1092;p31"/>
            <p:cNvSpPr txBox="1"/>
            <p:nvPr/>
          </p:nvSpPr>
          <p:spPr>
            <a:xfrm>
              <a:off x="589801" y="1441600"/>
              <a:ext cx="2159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Mercury is the closest planet to the Sun</a:t>
              </a:r>
              <a:endParaRPr sz="1200">
                <a:solidFill>
                  <a:schemeClr val="dk1"/>
                </a:solidFill>
                <a:latin typeface="Roboto"/>
                <a:ea typeface="Roboto"/>
                <a:cs typeface="Roboto"/>
                <a:sym typeface="Roboto"/>
              </a:endParaRPr>
            </a:p>
          </p:txBody>
        </p:sp>
      </p:grpSp>
      <p:grpSp>
        <p:nvGrpSpPr>
          <p:cNvPr id="1093" name="Google Shape;1093;p31"/>
          <p:cNvGrpSpPr/>
          <p:nvPr/>
        </p:nvGrpSpPr>
        <p:grpSpPr>
          <a:xfrm>
            <a:off x="589801" y="3561799"/>
            <a:ext cx="2159704" cy="873280"/>
            <a:chOff x="589801" y="3561799"/>
            <a:chExt cx="2159704" cy="873280"/>
          </a:xfrm>
        </p:grpSpPr>
        <p:sp>
          <p:nvSpPr>
            <p:cNvPr id="1094" name="Google Shape;1094;p31"/>
            <p:cNvSpPr txBox="1"/>
            <p:nvPr/>
          </p:nvSpPr>
          <p:spPr>
            <a:xfrm>
              <a:off x="589805" y="3561799"/>
              <a:ext cx="2159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Leasing</a:t>
              </a:r>
              <a:endParaRPr sz="1800" b="1">
                <a:solidFill>
                  <a:schemeClr val="dk1"/>
                </a:solidFill>
                <a:latin typeface="Fira Sans Extra Condensed"/>
                <a:ea typeface="Fira Sans Extra Condensed"/>
                <a:cs typeface="Fira Sans Extra Condensed"/>
                <a:sym typeface="Fira Sans Extra Condensed"/>
              </a:endParaRPr>
            </a:p>
          </p:txBody>
        </p:sp>
        <p:sp>
          <p:nvSpPr>
            <p:cNvPr id="1095" name="Google Shape;1095;p31"/>
            <p:cNvSpPr txBox="1"/>
            <p:nvPr/>
          </p:nvSpPr>
          <p:spPr>
            <a:xfrm>
              <a:off x="589801" y="3886380"/>
              <a:ext cx="2159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grpSp>
      <p:grpSp>
        <p:nvGrpSpPr>
          <p:cNvPr id="1096" name="Google Shape;1096;p31"/>
          <p:cNvGrpSpPr/>
          <p:nvPr/>
        </p:nvGrpSpPr>
        <p:grpSpPr>
          <a:xfrm>
            <a:off x="589801" y="2341333"/>
            <a:ext cx="2159704" cy="869434"/>
            <a:chOff x="589801" y="2341326"/>
            <a:chExt cx="2159704" cy="869434"/>
          </a:xfrm>
        </p:grpSpPr>
        <p:sp>
          <p:nvSpPr>
            <p:cNvPr id="1097" name="Google Shape;1097;p31"/>
            <p:cNvSpPr txBox="1"/>
            <p:nvPr/>
          </p:nvSpPr>
          <p:spPr>
            <a:xfrm>
              <a:off x="589805" y="2341326"/>
              <a:ext cx="2159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Credit</a:t>
              </a:r>
              <a:endParaRPr sz="1800" b="1">
                <a:solidFill>
                  <a:schemeClr val="dk1"/>
                </a:solidFill>
                <a:latin typeface="Fira Sans Extra Condensed"/>
                <a:ea typeface="Fira Sans Extra Condensed"/>
                <a:cs typeface="Fira Sans Extra Condensed"/>
                <a:sym typeface="Fira Sans Extra Condensed"/>
              </a:endParaRPr>
            </a:p>
          </p:txBody>
        </p:sp>
        <p:sp>
          <p:nvSpPr>
            <p:cNvPr id="1098" name="Google Shape;1098;p31"/>
            <p:cNvSpPr txBox="1"/>
            <p:nvPr/>
          </p:nvSpPr>
          <p:spPr>
            <a:xfrm>
              <a:off x="589801" y="2662060"/>
              <a:ext cx="2159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grpSp>
      <p:sp>
        <p:nvSpPr>
          <p:cNvPr id="1099" name="Google Shape;1099;p31"/>
          <p:cNvSpPr/>
          <p:nvPr/>
        </p:nvSpPr>
        <p:spPr>
          <a:xfrm flipH="1">
            <a:off x="470995" y="1243581"/>
            <a:ext cx="118800" cy="118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1"/>
          <p:cNvSpPr/>
          <p:nvPr/>
        </p:nvSpPr>
        <p:spPr>
          <a:xfrm flipH="1">
            <a:off x="470995" y="2456226"/>
            <a:ext cx="118800" cy="118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1"/>
          <p:cNvSpPr/>
          <p:nvPr/>
        </p:nvSpPr>
        <p:spPr>
          <a:xfrm flipH="1">
            <a:off x="470995" y="3676699"/>
            <a:ext cx="118800" cy="11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2" name="Google Shape;1102;p31"/>
          <p:cNvGrpSpPr/>
          <p:nvPr/>
        </p:nvGrpSpPr>
        <p:grpSpPr>
          <a:xfrm>
            <a:off x="4015829" y="1825312"/>
            <a:ext cx="245361" cy="320054"/>
            <a:chOff x="1107000" y="1744150"/>
            <a:chExt cx="305975" cy="380700"/>
          </a:xfrm>
        </p:grpSpPr>
        <p:sp>
          <p:nvSpPr>
            <p:cNvPr id="1103" name="Google Shape;1103;p31"/>
            <p:cNvSpPr/>
            <p:nvPr/>
          </p:nvSpPr>
          <p:spPr>
            <a:xfrm>
              <a:off x="1107000" y="1830475"/>
              <a:ext cx="35450" cy="10975"/>
            </a:xfrm>
            <a:custGeom>
              <a:avLst/>
              <a:gdLst/>
              <a:ahLst/>
              <a:cxnLst/>
              <a:rect l="l" t="t" r="r" b="b"/>
              <a:pathLst>
                <a:path w="1418" h="439" extrusionOk="0">
                  <a:moveTo>
                    <a:pt x="207" y="0"/>
                  </a:moveTo>
                  <a:lnTo>
                    <a:pt x="130" y="26"/>
                  </a:lnTo>
                  <a:lnTo>
                    <a:pt x="52" y="52"/>
                  </a:lnTo>
                  <a:lnTo>
                    <a:pt x="1" y="129"/>
                  </a:lnTo>
                  <a:lnTo>
                    <a:pt x="1" y="206"/>
                  </a:lnTo>
                  <a:lnTo>
                    <a:pt x="1" y="309"/>
                  </a:lnTo>
                  <a:lnTo>
                    <a:pt x="52" y="387"/>
                  </a:lnTo>
                  <a:lnTo>
                    <a:pt x="130" y="412"/>
                  </a:lnTo>
                  <a:lnTo>
                    <a:pt x="207" y="438"/>
                  </a:lnTo>
                  <a:lnTo>
                    <a:pt x="1212" y="438"/>
                  </a:lnTo>
                  <a:lnTo>
                    <a:pt x="1289" y="412"/>
                  </a:lnTo>
                  <a:lnTo>
                    <a:pt x="1366" y="387"/>
                  </a:lnTo>
                  <a:lnTo>
                    <a:pt x="1418" y="309"/>
                  </a:lnTo>
                  <a:lnTo>
                    <a:pt x="1418" y="206"/>
                  </a:lnTo>
                  <a:lnTo>
                    <a:pt x="1418" y="129"/>
                  </a:lnTo>
                  <a:lnTo>
                    <a:pt x="1366" y="52"/>
                  </a:lnTo>
                  <a:lnTo>
                    <a:pt x="1289" y="26"/>
                  </a:lnTo>
                  <a:lnTo>
                    <a:pt x="12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1"/>
            <p:cNvSpPr/>
            <p:nvPr/>
          </p:nvSpPr>
          <p:spPr>
            <a:xfrm>
              <a:off x="1130200" y="1904550"/>
              <a:ext cx="32225" cy="23200"/>
            </a:xfrm>
            <a:custGeom>
              <a:avLst/>
              <a:gdLst/>
              <a:ahLst/>
              <a:cxnLst/>
              <a:rect l="l" t="t" r="r" b="b"/>
              <a:pathLst>
                <a:path w="1289" h="928" extrusionOk="0">
                  <a:moveTo>
                    <a:pt x="1031" y="0"/>
                  </a:moveTo>
                  <a:lnTo>
                    <a:pt x="954" y="26"/>
                  </a:lnTo>
                  <a:lnTo>
                    <a:pt x="103" y="515"/>
                  </a:lnTo>
                  <a:lnTo>
                    <a:pt x="26" y="567"/>
                  </a:lnTo>
                  <a:lnTo>
                    <a:pt x="0" y="644"/>
                  </a:lnTo>
                  <a:lnTo>
                    <a:pt x="0" y="722"/>
                  </a:lnTo>
                  <a:lnTo>
                    <a:pt x="26" y="825"/>
                  </a:lnTo>
                  <a:lnTo>
                    <a:pt x="52" y="876"/>
                  </a:lnTo>
                  <a:lnTo>
                    <a:pt x="103" y="902"/>
                  </a:lnTo>
                  <a:lnTo>
                    <a:pt x="206" y="928"/>
                  </a:lnTo>
                  <a:lnTo>
                    <a:pt x="258" y="928"/>
                  </a:lnTo>
                  <a:lnTo>
                    <a:pt x="335" y="902"/>
                  </a:lnTo>
                  <a:lnTo>
                    <a:pt x="1185" y="412"/>
                  </a:lnTo>
                  <a:lnTo>
                    <a:pt x="1237" y="335"/>
                  </a:lnTo>
                  <a:lnTo>
                    <a:pt x="1289" y="258"/>
                  </a:lnTo>
                  <a:lnTo>
                    <a:pt x="1289" y="180"/>
                  </a:lnTo>
                  <a:lnTo>
                    <a:pt x="1263" y="103"/>
                  </a:lnTo>
                  <a:lnTo>
                    <a:pt x="1211" y="26"/>
                  </a:lnTo>
                  <a:lnTo>
                    <a:pt x="11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1"/>
            <p:cNvSpPr/>
            <p:nvPr/>
          </p:nvSpPr>
          <p:spPr>
            <a:xfrm>
              <a:off x="1357575" y="1904550"/>
              <a:ext cx="32875" cy="23200"/>
            </a:xfrm>
            <a:custGeom>
              <a:avLst/>
              <a:gdLst/>
              <a:ahLst/>
              <a:cxnLst/>
              <a:rect l="l" t="t" r="r" b="b"/>
              <a:pathLst>
                <a:path w="1315" h="928" extrusionOk="0">
                  <a:moveTo>
                    <a:pt x="180" y="0"/>
                  </a:moveTo>
                  <a:lnTo>
                    <a:pt x="103" y="26"/>
                  </a:lnTo>
                  <a:lnTo>
                    <a:pt x="26" y="103"/>
                  </a:lnTo>
                  <a:lnTo>
                    <a:pt x="0" y="180"/>
                  </a:lnTo>
                  <a:lnTo>
                    <a:pt x="0" y="258"/>
                  </a:lnTo>
                  <a:lnTo>
                    <a:pt x="52" y="335"/>
                  </a:lnTo>
                  <a:lnTo>
                    <a:pt x="103" y="412"/>
                  </a:lnTo>
                  <a:lnTo>
                    <a:pt x="979" y="902"/>
                  </a:lnTo>
                  <a:lnTo>
                    <a:pt x="1031" y="928"/>
                  </a:lnTo>
                  <a:lnTo>
                    <a:pt x="1082" y="928"/>
                  </a:lnTo>
                  <a:lnTo>
                    <a:pt x="1185" y="902"/>
                  </a:lnTo>
                  <a:lnTo>
                    <a:pt x="1237" y="876"/>
                  </a:lnTo>
                  <a:lnTo>
                    <a:pt x="1263" y="825"/>
                  </a:lnTo>
                  <a:lnTo>
                    <a:pt x="1314" y="722"/>
                  </a:lnTo>
                  <a:lnTo>
                    <a:pt x="1288" y="644"/>
                  </a:lnTo>
                  <a:lnTo>
                    <a:pt x="1263" y="567"/>
                  </a:lnTo>
                  <a:lnTo>
                    <a:pt x="1185" y="515"/>
                  </a:lnTo>
                  <a:lnTo>
                    <a:pt x="335" y="26"/>
                  </a:lnTo>
                  <a:lnTo>
                    <a:pt x="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1"/>
            <p:cNvSpPr/>
            <p:nvPr/>
          </p:nvSpPr>
          <p:spPr>
            <a:xfrm>
              <a:off x="1377525" y="1830475"/>
              <a:ext cx="35450" cy="10975"/>
            </a:xfrm>
            <a:custGeom>
              <a:avLst/>
              <a:gdLst/>
              <a:ahLst/>
              <a:cxnLst/>
              <a:rect l="l" t="t" r="r" b="b"/>
              <a:pathLst>
                <a:path w="1418" h="439" extrusionOk="0">
                  <a:moveTo>
                    <a:pt x="233" y="0"/>
                  </a:moveTo>
                  <a:lnTo>
                    <a:pt x="130" y="26"/>
                  </a:lnTo>
                  <a:lnTo>
                    <a:pt x="52" y="52"/>
                  </a:lnTo>
                  <a:lnTo>
                    <a:pt x="27" y="129"/>
                  </a:lnTo>
                  <a:lnTo>
                    <a:pt x="1" y="206"/>
                  </a:lnTo>
                  <a:lnTo>
                    <a:pt x="27" y="309"/>
                  </a:lnTo>
                  <a:lnTo>
                    <a:pt x="52" y="387"/>
                  </a:lnTo>
                  <a:lnTo>
                    <a:pt x="130" y="412"/>
                  </a:lnTo>
                  <a:lnTo>
                    <a:pt x="233" y="438"/>
                  </a:lnTo>
                  <a:lnTo>
                    <a:pt x="1212" y="438"/>
                  </a:lnTo>
                  <a:lnTo>
                    <a:pt x="1289" y="412"/>
                  </a:lnTo>
                  <a:lnTo>
                    <a:pt x="1366" y="387"/>
                  </a:lnTo>
                  <a:lnTo>
                    <a:pt x="1418" y="309"/>
                  </a:lnTo>
                  <a:lnTo>
                    <a:pt x="1418" y="206"/>
                  </a:lnTo>
                  <a:lnTo>
                    <a:pt x="1418" y="129"/>
                  </a:lnTo>
                  <a:lnTo>
                    <a:pt x="1366" y="52"/>
                  </a:lnTo>
                  <a:lnTo>
                    <a:pt x="1289" y="26"/>
                  </a:lnTo>
                  <a:lnTo>
                    <a:pt x="12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1"/>
            <p:cNvSpPr/>
            <p:nvPr/>
          </p:nvSpPr>
          <p:spPr>
            <a:xfrm>
              <a:off x="1357575" y="1744150"/>
              <a:ext cx="32875" cy="23225"/>
            </a:xfrm>
            <a:custGeom>
              <a:avLst/>
              <a:gdLst/>
              <a:ahLst/>
              <a:cxnLst/>
              <a:rect l="l" t="t" r="r" b="b"/>
              <a:pathLst>
                <a:path w="1315" h="929" extrusionOk="0">
                  <a:moveTo>
                    <a:pt x="1056" y="1"/>
                  </a:moveTo>
                  <a:lnTo>
                    <a:pt x="979" y="27"/>
                  </a:lnTo>
                  <a:lnTo>
                    <a:pt x="103" y="516"/>
                  </a:lnTo>
                  <a:lnTo>
                    <a:pt x="52" y="593"/>
                  </a:lnTo>
                  <a:lnTo>
                    <a:pt x="0" y="645"/>
                  </a:lnTo>
                  <a:lnTo>
                    <a:pt x="0" y="748"/>
                  </a:lnTo>
                  <a:lnTo>
                    <a:pt x="26" y="825"/>
                  </a:lnTo>
                  <a:lnTo>
                    <a:pt x="77" y="877"/>
                  </a:lnTo>
                  <a:lnTo>
                    <a:pt x="129" y="903"/>
                  </a:lnTo>
                  <a:lnTo>
                    <a:pt x="232" y="928"/>
                  </a:lnTo>
                  <a:lnTo>
                    <a:pt x="283" y="928"/>
                  </a:lnTo>
                  <a:lnTo>
                    <a:pt x="335" y="903"/>
                  </a:lnTo>
                  <a:lnTo>
                    <a:pt x="1185" y="413"/>
                  </a:lnTo>
                  <a:lnTo>
                    <a:pt x="1263" y="362"/>
                  </a:lnTo>
                  <a:lnTo>
                    <a:pt x="1288" y="284"/>
                  </a:lnTo>
                  <a:lnTo>
                    <a:pt x="1314" y="207"/>
                  </a:lnTo>
                  <a:lnTo>
                    <a:pt x="1263" y="104"/>
                  </a:lnTo>
                  <a:lnTo>
                    <a:pt x="1211" y="52"/>
                  </a:lnTo>
                  <a:lnTo>
                    <a:pt x="1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1"/>
            <p:cNvSpPr/>
            <p:nvPr/>
          </p:nvSpPr>
          <p:spPr>
            <a:xfrm>
              <a:off x="1130200" y="1744150"/>
              <a:ext cx="32225" cy="23225"/>
            </a:xfrm>
            <a:custGeom>
              <a:avLst/>
              <a:gdLst/>
              <a:ahLst/>
              <a:cxnLst/>
              <a:rect l="l" t="t" r="r" b="b"/>
              <a:pathLst>
                <a:path w="1289" h="929" extrusionOk="0">
                  <a:moveTo>
                    <a:pt x="155" y="1"/>
                  </a:moveTo>
                  <a:lnTo>
                    <a:pt x="78" y="52"/>
                  </a:lnTo>
                  <a:lnTo>
                    <a:pt x="26" y="104"/>
                  </a:lnTo>
                  <a:lnTo>
                    <a:pt x="0" y="207"/>
                  </a:lnTo>
                  <a:lnTo>
                    <a:pt x="0" y="284"/>
                  </a:lnTo>
                  <a:lnTo>
                    <a:pt x="26" y="362"/>
                  </a:lnTo>
                  <a:lnTo>
                    <a:pt x="103" y="413"/>
                  </a:lnTo>
                  <a:lnTo>
                    <a:pt x="954" y="903"/>
                  </a:lnTo>
                  <a:lnTo>
                    <a:pt x="1005" y="928"/>
                  </a:lnTo>
                  <a:lnTo>
                    <a:pt x="1057" y="928"/>
                  </a:lnTo>
                  <a:lnTo>
                    <a:pt x="1185" y="903"/>
                  </a:lnTo>
                  <a:lnTo>
                    <a:pt x="1211" y="877"/>
                  </a:lnTo>
                  <a:lnTo>
                    <a:pt x="1263" y="825"/>
                  </a:lnTo>
                  <a:lnTo>
                    <a:pt x="1289" y="748"/>
                  </a:lnTo>
                  <a:lnTo>
                    <a:pt x="1289" y="645"/>
                  </a:lnTo>
                  <a:lnTo>
                    <a:pt x="1237" y="593"/>
                  </a:lnTo>
                  <a:lnTo>
                    <a:pt x="1185" y="516"/>
                  </a:lnTo>
                  <a:lnTo>
                    <a:pt x="335" y="27"/>
                  </a:lnTo>
                  <a:lnTo>
                    <a:pt x="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1"/>
            <p:cNvSpPr/>
            <p:nvPr/>
          </p:nvSpPr>
          <p:spPr>
            <a:xfrm>
              <a:off x="1168200" y="1744150"/>
              <a:ext cx="183600" cy="380700"/>
            </a:xfrm>
            <a:custGeom>
              <a:avLst/>
              <a:gdLst/>
              <a:ahLst/>
              <a:cxnLst/>
              <a:rect l="l" t="t" r="r" b="b"/>
              <a:pathLst>
                <a:path w="7344" h="15228" extrusionOk="0">
                  <a:moveTo>
                    <a:pt x="3917" y="465"/>
                  </a:moveTo>
                  <a:lnTo>
                    <a:pt x="4174" y="490"/>
                  </a:lnTo>
                  <a:lnTo>
                    <a:pt x="4432" y="542"/>
                  </a:lnTo>
                  <a:lnTo>
                    <a:pt x="4689" y="593"/>
                  </a:lnTo>
                  <a:lnTo>
                    <a:pt x="4921" y="696"/>
                  </a:lnTo>
                  <a:lnTo>
                    <a:pt x="5153" y="800"/>
                  </a:lnTo>
                  <a:lnTo>
                    <a:pt x="5385" y="928"/>
                  </a:lnTo>
                  <a:lnTo>
                    <a:pt x="5591" y="1083"/>
                  </a:lnTo>
                  <a:lnTo>
                    <a:pt x="5797" y="1238"/>
                  </a:lnTo>
                  <a:lnTo>
                    <a:pt x="5411" y="1624"/>
                  </a:lnTo>
                  <a:lnTo>
                    <a:pt x="5256" y="1495"/>
                  </a:lnTo>
                  <a:lnTo>
                    <a:pt x="5076" y="1392"/>
                  </a:lnTo>
                  <a:lnTo>
                    <a:pt x="4896" y="1289"/>
                  </a:lnTo>
                  <a:lnTo>
                    <a:pt x="4715" y="1186"/>
                  </a:lnTo>
                  <a:lnTo>
                    <a:pt x="4535" y="1109"/>
                  </a:lnTo>
                  <a:lnTo>
                    <a:pt x="4329" y="1057"/>
                  </a:lnTo>
                  <a:lnTo>
                    <a:pt x="4123" y="1031"/>
                  </a:lnTo>
                  <a:lnTo>
                    <a:pt x="3917" y="1006"/>
                  </a:lnTo>
                  <a:lnTo>
                    <a:pt x="3917" y="465"/>
                  </a:lnTo>
                  <a:close/>
                  <a:moveTo>
                    <a:pt x="1237" y="1547"/>
                  </a:moveTo>
                  <a:lnTo>
                    <a:pt x="1624" y="1933"/>
                  </a:lnTo>
                  <a:lnTo>
                    <a:pt x="1495" y="2088"/>
                  </a:lnTo>
                  <a:lnTo>
                    <a:pt x="1392" y="2268"/>
                  </a:lnTo>
                  <a:lnTo>
                    <a:pt x="1289" y="2448"/>
                  </a:lnTo>
                  <a:lnTo>
                    <a:pt x="1211" y="2629"/>
                  </a:lnTo>
                  <a:lnTo>
                    <a:pt x="1134" y="2835"/>
                  </a:lnTo>
                  <a:lnTo>
                    <a:pt x="1083" y="3041"/>
                  </a:lnTo>
                  <a:lnTo>
                    <a:pt x="1031" y="3247"/>
                  </a:lnTo>
                  <a:lnTo>
                    <a:pt x="1005" y="3453"/>
                  </a:lnTo>
                  <a:lnTo>
                    <a:pt x="464" y="3453"/>
                  </a:lnTo>
                  <a:lnTo>
                    <a:pt x="490" y="3196"/>
                  </a:lnTo>
                  <a:lnTo>
                    <a:pt x="541" y="2938"/>
                  </a:lnTo>
                  <a:lnTo>
                    <a:pt x="619" y="2680"/>
                  </a:lnTo>
                  <a:lnTo>
                    <a:pt x="696" y="2423"/>
                  </a:lnTo>
                  <a:lnTo>
                    <a:pt x="825" y="2191"/>
                  </a:lnTo>
                  <a:lnTo>
                    <a:pt x="928" y="1985"/>
                  </a:lnTo>
                  <a:lnTo>
                    <a:pt x="1083" y="1753"/>
                  </a:lnTo>
                  <a:lnTo>
                    <a:pt x="1237" y="1547"/>
                  </a:lnTo>
                  <a:close/>
                  <a:moveTo>
                    <a:pt x="6107" y="1547"/>
                  </a:moveTo>
                  <a:lnTo>
                    <a:pt x="6287" y="1753"/>
                  </a:lnTo>
                  <a:lnTo>
                    <a:pt x="6416" y="1959"/>
                  </a:lnTo>
                  <a:lnTo>
                    <a:pt x="6544" y="2191"/>
                  </a:lnTo>
                  <a:lnTo>
                    <a:pt x="6648" y="2423"/>
                  </a:lnTo>
                  <a:lnTo>
                    <a:pt x="6751" y="2680"/>
                  </a:lnTo>
                  <a:lnTo>
                    <a:pt x="6828" y="2912"/>
                  </a:lnTo>
                  <a:lnTo>
                    <a:pt x="6879" y="3170"/>
                  </a:lnTo>
                  <a:lnTo>
                    <a:pt x="6905" y="3453"/>
                  </a:lnTo>
                  <a:lnTo>
                    <a:pt x="6364" y="3453"/>
                  </a:lnTo>
                  <a:lnTo>
                    <a:pt x="6338" y="3247"/>
                  </a:lnTo>
                  <a:lnTo>
                    <a:pt x="6287" y="3041"/>
                  </a:lnTo>
                  <a:lnTo>
                    <a:pt x="6235" y="2835"/>
                  </a:lnTo>
                  <a:lnTo>
                    <a:pt x="6158" y="2629"/>
                  </a:lnTo>
                  <a:lnTo>
                    <a:pt x="6081" y="2448"/>
                  </a:lnTo>
                  <a:lnTo>
                    <a:pt x="5978" y="2268"/>
                  </a:lnTo>
                  <a:lnTo>
                    <a:pt x="5849" y="2088"/>
                  </a:lnTo>
                  <a:lnTo>
                    <a:pt x="5720" y="1933"/>
                  </a:lnTo>
                  <a:lnTo>
                    <a:pt x="6107" y="1547"/>
                  </a:lnTo>
                  <a:close/>
                  <a:moveTo>
                    <a:pt x="1005" y="3891"/>
                  </a:moveTo>
                  <a:lnTo>
                    <a:pt x="1031" y="4097"/>
                  </a:lnTo>
                  <a:lnTo>
                    <a:pt x="1083" y="4303"/>
                  </a:lnTo>
                  <a:lnTo>
                    <a:pt x="1134" y="4510"/>
                  </a:lnTo>
                  <a:lnTo>
                    <a:pt x="1211" y="4716"/>
                  </a:lnTo>
                  <a:lnTo>
                    <a:pt x="1289" y="4896"/>
                  </a:lnTo>
                  <a:lnTo>
                    <a:pt x="1392" y="5076"/>
                  </a:lnTo>
                  <a:lnTo>
                    <a:pt x="1495" y="5257"/>
                  </a:lnTo>
                  <a:lnTo>
                    <a:pt x="1624" y="5411"/>
                  </a:lnTo>
                  <a:lnTo>
                    <a:pt x="1237" y="5798"/>
                  </a:lnTo>
                  <a:lnTo>
                    <a:pt x="1083" y="5592"/>
                  </a:lnTo>
                  <a:lnTo>
                    <a:pt x="954" y="5386"/>
                  </a:lnTo>
                  <a:lnTo>
                    <a:pt x="825" y="5154"/>
                  </a:lnTo>
                  <a:lnTo>
                    <a:pt x="696" y="4922"/>
                  </a:lnTo>
                  <a:lnTo>
                    <a:pt x="619" y="4664"/>
                  </a:lnTo>
                  <a:lnTo>
                    <a:pt x="541" y="4432"/>
                  </a:lnTo>
                  <a:lnTo>
                    <a:pt x="490" y="4175"/>
                  </a:lnTo>
                  <a:lnTo>
                    <a:pt x="464" y="3891"/>
                  </a:lnTo>
                  <a:close/>
                  <a:moveTo>
                    <a:pt x="6905" y="3891"/>
                  </a:moveTo>
                  <a:lnTo>
                    <a:pt x="6879" y="4175"/>
                  </a:lnTo>
                  <a:lnTo>
                    <a:pt x="6828" y="4432"/>
                  </a:lnTo>
                  <a:lnTo>
                    <a:pt x="6751" y="4664"/>
                  </a:lnTo>
                  <a:lnTo>
                    <a:pt x="6648" y="4922"/>
                  </a:lnTo>
                  <a:lnTo>
                    <a:pt x="6544" y="5154"/>
                  </a:lnTo>
                  <a:lnTo>
                    <a:pt x="6416" y="5386"/>
                  </a:lnTo>
                  <a:lnTo>
                    <a:pt x="6287" y="5592"/>
                  </a:lnTo>
                  <a:lnTo>
                    <a:pt x="6107" y="5798"/>
                  </a:lnTo>
                  <a:lnTo>
                    <a:pt x="5720" y="5411"/>
                  </a:lnTo>
                  <a:lnTo>
                    <a:pt x="5849" y="5257"/>
                  </a:lnTo>
                  <a:lnTo>
                    <a:pt x="5978" y="5076"/>
                  </a:lnTo>
                  <a:lnTo>
                    <a:pt x="6081" y="4896"/>
                  </a:lnTo>
                  <a:lnTo>
                    <a:pt x="6158" y="4716"/>
                  </a:lnTo>
                  <a:lnTo>
                    <a:pt x="6235" y="4510"/>
                  </a:lnTo>
                  <a:lnTo>
                    <a:pt x="6287" y="4303"/>
                  </a:lnTo>
                  <a:lnTo>
                    <a:pt x="6338" y="4097"/>
                  </a:lnTo>
                  <a:lnTo>
                    <a:pt x="6364" y="3891"/>
                  </a:lnTo>
                  <a:close/>
                  <a:moveTo>
                    <a:pt x="3917" y="1444"/>
                  </a:moveTo>
                  <a:lnTo>
                    <a:pt x="4123" y="1469"/>
                  </a:lnTo>
                  <a:lnTo>
                    <a:pt x="4355" y="1521"/>
                  </a:lnTo>
                  <a:lnTo>
                    <a:pt x="4561" y="1598"/>
                  </a:lnTo>
                  <a:lnTo>
                    <a:pt x="4741" y="1701"/>
                  </a:lnTo>
                  <a:lnTo>
                    <a:pt x="4921" y="1804"/>
                  </a:lnTo>
                  <a:lnTo>
                    <a:pt x="5102" y="1933"/>
                  </a:lnTo>
                  <a:lnTo>
                    <a:pt x="5256" y="2088"/>
                  </a:lnTo>
                  <a:lnTo>
                    <a:pt x="5411" y="2242"/>
                  </a:lnTo>
                  <a:lnTo>
                    <a:pt x="5540" y="2423"/>
                  </a:lnTo>
                  <a:lnTo>
                    <a:pt x="5643" y="2603"/>
                  </a:lnTo>
                  <a:lnTo>
                    <a:pt x="5746" y="2809"/>
                  </a:lnTo>
                  <a:lnTo>
                    <a:pt x="5823" y="3015"/>
                  </a:lnTo>
                  <a:lnTo>
                    <a:pt x="5875" y="3221"/>
                  </a:lnTo>
                  <a:lnTo>
                    <a:pt x="5900" y="3453"/>
                  </a:lnTo>
                  <a:lnTo>
                    <a:pt x="5926" y="3659"/>
                  </a:lnTo>
                  <a:lnTo>
                    <a:pt x="5900" y="3891"/>
                  </a:lnTo>
                  <a:lnTo>
                    <a:pt x="5875" y="4123"/>
                  </a:lnTo>
                  <a:lnTo>
                    <a:pt x="5823" y="4329"/>
                  </a:lnTo>
                  <a:lnTo>
                    <a:pt x="5746" y="4535"/>
                  </a:lnTo>
                  <a:lnTo>
                    <a:pt x="5643" y="4741"/>
                  </a:lnTo>
                  <a:lnTo>
                    <a:pt x="5540" y="4922"/>
                  </a:lnTo>
                  <a:lnTo>
                    <a:pt x="5411" y="5102"/>
                  </a:lnTo>
                  <a:lnTo>
                    <a:pt x="5256" y="5257"/>
                  </a:lnTo>
                  <a:lnTo>
                    <a:pt x="5102" y="5411"/>
                  </a:lnTo>
                  <a:lnTo>
                    <a:pt x="4921" y="5540"/>
                  </a:lnTo>
                  <a:lnTo>
                    <a:pt x="4741" y="5643"/>
                  </a:lnTo>
                  <a:lnTo>
                    <a:pt x="4561" y="5746"/>
                  </a:lnTo>
                  <a:lnTo>
                    <a:pt x="4355" y="5824"/>
                  </a:lnTo>
                  <a:lnTo>
                    <a:pt x="4123" y="5875"/>
                  </a:lnTo>
                  <a:lnTo>
                    <a:pt x="3917" y="5901"/>
                  </a:lnTo>
                  <a:lnTo>
                    <a:pt x="3453" y="5901"/>
                  </a:lnTo>
                  <a:lnTo>
                    <a:pt x="3221" y="5875"/>
                  </a:lnTo>
                  <a:lnTo>
                    <a:pt x="3015" y="5824"/>
                  </a:lnTo>
                  <a:lnTo>
                    <a:pt x="2809" y="5746"/>
                  </a:lnTo>
                  <a:lnTo>
                    <a:pt x="2603" y="5643"/>
                  </a:lnTo>
                  <a:lnTo>
                    <a:pt x="2422" y="5540"/>
                  </a:lnTo>
                  <a:lnTo>
                    <a:pt x="2268" y="5411"/>
                  </a:lnTo>
                  <a:lnTo>
                    <a:pt x="2087" y="5257"/>
                  </a:lnTo>
                  <a:lnTo>
                    <a:pt x="1958" y="5102"/>
                  </a:lnTo>
                  <a:lnTo>
                    <a:pt x="1830" y="4922"/>
                  </a:lnTo>
                  <a:lnTo>
                    <a:pt x="1701" y="4741"/>
                  </a:lnTo>
                  <a:lnTo>
                    <a:pt x="1624" y="4535"/>
                  </a:lnTo>
                  <a:lnTo>
                    <a:pt x="1546" y="4329"/>
                  </a:lnTo>
                  <a:lnTo>
                    <a:pt x="1495" y="4123"/>
                  </a:lnTo>
                  <a:lnTo>
                    <a:pt x="1443" y="3891"/>
                  </a:lnTo>
                  <a:lnTo>
                    <a:pt x="1443" y="3659"/>
                  </a:lnTo>
                  <a:lnTo>
                    <a:pt x="1443" y="3453"/>
                  </a:lnTo>
                  <a:lnTo>
                    <a:pt x="1495" y="3221"/>
                  </a:lnTo>
                  <a:lnTo>
                    <a:pt x="1546" y="3015"/>
                  </a:lnTo>
                  <a:lnTo>
                    <a:pt x="1624" y="2809"/>
                  </a:lnTo>
                  <a:lnTo>
                    <a:pt x="1701" y="2603"/>
                  </a:lnTo>
                  <a:lnTo>
                    <a:pt x="1830" y="2423"/>
                  </a:lnTo>
                  <a:lnTo>
                    <a:pt x="1958" y="2242"/>
                  </a:lnTo>
                  <a:lnTo>
                    <a:pt x="2087" y="2088"/>
                  </a:lnTo>
                  <a:lnTo>
                    <a:pt x="2268" y="1933"/>
                  </a:lnTo>
                  <a:lnTo>
                    <a:pt x="2422" y="1804"/>
                  </a:lnTo>
                  <a:lnTo>
                    <a:pt x="2603" y="1701"/>
                  </a:lnTo>
                  <a:lnTo>
                    <a:pt x="2809" y="1598"/>
                  </a:lnTo>
                  <a:lnTo>
                    <a:pt x="3015" y="1521"/>
                  </a:lnTo>
                  <a:lnTo>
                    <a:pt x="3221" y="1469"/>
                  </a:lnTo>
                  <a:lnTo>
                    <a:pt x="3453" y="1444"/>
                  </a:lnTo>
                  <a:close/>
                  <a:moveTo>
                    <a:pt x="1958" y="5720"/>
                  </a:moveTo>
                  <a:lnTo>
                    <a:pt x="2113" y="5849"/>
                  </a:lnTo>
                  <a:lnTo>
                    <a:pt x="2268" y="5952"/>
                  </a:lnTo>
                  <a:lnTo>
                    <a:pt x="2448" y="6055"/>
                  </a:lnTo>
                  <a:lnTo>
                    <a:pt x="2654" y="6158"/>
                  </a:lnTo>
                  <a:lnTo>
                    <a:pt x="2834" y="6236"/>
                  </a:lnTo>
                  <a:lnTo>
                    <a:pt x="3041" y="6287"/>
                  </a:lnTo>
                  <a:lnTo>
                    <a:pt x="3247" y="6313"/>
                  </a:lnTo>
                  <a:lnTo>
                    <a:pt x="3453" y="6339"/>
                  </a:lnTo>
                  <a:lnTo>
                    <a:pt x="3453" y="6880"/>
                  </a:lnTo>
                  <a:lnTo>
                    <a:pt x="3195" y="6854"/>
                  </a:lnTo>
                  <a:lnTo>
                    <a:pt x="2938" y="6803"/>
                  </a:lnTo>
                  <a:lnTo>
                    <a:pt x="2680" y="6751"/>
                  </a:lnTo>
                  <a:lnTo>
                    <a:pt x="2422" y="6648"/>
                  </a:lnTo>
                  <a:lnTo>
                    <a:pt x="2190" y="6545"/>
                  </a:lnTo>
                  <a:lnTo>
                    <a:pt x="1984" y="6416"/>
                  </a:lnTo>
                  <a:lnTo>
                    <a:pt x="1752" y="6262"/>
                  </a:lnTo>
                  <a:lnTo>
                    <a:pt x="1572" y="6107"/>
                  </a:lnTo>
                  <a:lnTo>
                    <a:pt x="1958" y="5720"/>
                  </a:lnTo>
                  <a:close/>
                  <a:moveTo>
                    <a:pt x="5411" y="5720"/>
                  </a:moveTo>
                  <a:lnTo>
                    <a:pt x="5797" y="6107"/>
                  </a:lnTo>
                  <a:lnTo>
                    <a:pt x="5591" y="6262"/>
                  </a:lnTo>
                  <a:lnTo>
                    <a:pt x="5385" y="6416"/>
                  </a:lnTo>
                  <a:lnTo>
                    <a:pt x="5153" y="6545"/>
                  </a:lnTo>
                  <a:lnTo>
                    <a:pt x="4921" y="6648"/>
                  </a:lnTo>
                  <a:lnTo>
                    <a:pt x="4689" y="6751"/>
                  </a:lnTo>
                  <a:lnTo>
                    <a:pt x="4432" y="6803"/>
                  </a:lnTo>
                  <a:lnTo>
                    <a:pt x="4174" y="6854"/>
                  </a:lnTo>
                  <a:lnTo>
                    <a:pt x="3917" y="6880"/>
                  </a:lnTo>
                  <a:lnTo>
                    <a:pt x="3917" y="6339"/>
                  </a:lnTo>
                  <a:lnTo>
                    <a:pt x="4123" y="6313"/>
                  </a:lnTo>
                  <a:lnTo>
                    <a:pt x="4329" y="6287"/>
                  </a:lnTo>
                  <a:lnTo>
                    <a:pt x="4535" y="6236"/>
                  </a:lnTo>
                  <a:lnTo>
                    <a:pt x="4715" y="6158"/>
                  </a:lnTo>
                  <a:lnTo>
                    <a:pt x="4896" y="6055"/>
                  </a:lnTo>
                  <a:lnTo>
                    <a:pt x="5076" y="5952"/>
                  </a:lnTo>
                  <a:lnTo>
                    <a:pt x="5256" y="5849"/>
                  </a:lnTo>
                  <a:lnTo>
                    <a:pt x="5411" y="5720"/>
                  </a:lnTo>
                  <a:close/>
                  <a:moveTo>
                    <a:pt x="2216" y="8323"/>
                  </a:moveTo>
                  <a:lnTo>
                    <a:pt x="2345" y="8348"/>
                  </a:lnTo>
                  <a:lnTo>
                    <a:pt x="2500" y="8400"/>
                  </a:lnTo>
                  <a:lnTo>
                    <a:pt x="2628" y="8451"/>
                  </a:lnTo>
                  <a:lnTo>
                    <a:pt x="2731" y="8555"/>
                  </a:lnTo>
                  <a:lnTo>
                    <a:pt x="2834" y="8658"/>
                  </a:lnTo>
                  <a:lnTo>
                    <a:pt x="2912" y="8786"/>
                  </a:lnTo>
                  <a:lnTo>
                    <a:pt x="2963" y="8941"/>
                  </a:lnTo>
                  <a:lnTo>
                    <a:pt x="2963" y="9096"/>
                  </a:lnTo>
                  <a:lnTo>
                    <a:pt x="2963" y="9353"/>
                  </a:lnTo>
                  <a:lnTo>
                    <a:pt x="1057" y="9353"/>
                  </a:lnTo>
                  <a:lnTo>
                    <a:pt x="928" y="9302"/>
                  </a:lnTo>
                  <a:lnTo>
                    <a:pt x="799" y="9224"/>
                  </a:lnTo>
                  <a:lnTo>
                    <a:pt x="670" y="9147"/>
                  </a:lnTo>
                  <a:lnTo>
                    <a:pt x="593" y="9018"/>
                  </a:lnTo>
                  <a:lnTo>
                    <a:pt x="516" y="8889"/>
                  </a:lnTo>
                  <a:lnTo>
                    <a:pt x="464" y="8761"/>
                  </a:lnTo>
                  <a:lnTo>
                    <a:pt x="464" y="8606"/>
                  </a:lnTo>
                  <a:lnTo>
                    <a:pt x="464" y="8348"/>
                  </a:lnTo>
                  <a:lnTo>
                    <a:pt x="490" y="8323"/>
                  </a:lnTo>
                  <a:close/>
                  <a:moveTo>
                    <a:pt x="6879" y="8323"/>
                  </a:moveTo>
                  <a:lnTo>
                    <a:pt x="6905" y="8348"/>
                  </a:lnTo>
                  <a:lnTo>
                    <a:pt x="6905" y="8606"/>
                  </a:lnTo>
                  <a:lnTo>
                    <a:pt x="6905" y="8761"/>
                  </a:lnTo>
                  <a:lnTo>
                    <a:pt x="6854" y="8889"/>
                  </a:lnTo>
                  <a:lnTo>
                    <a:pt x="6776" y="9018"/>
                  </a:lnTo>
                  <a:lnTo>
                    <a:pt x="6673" y="9147"/>
                  </a:lnTo>
                  <a:lnTo>
                    <a:pt x="6570" y="9224"/>
                  </a:lnTo>
                  <a:lnTo>
                    <a:pt x="6441" y="9302"/>
                  </a:lnTo>
                  <a:lnTo>
                    <a:pt x="6287" y="9353"/>
                  </a:lnTo>
                  <a:lnTo>
                    <a:pt x="4406" y="9353"/>
                  </a:lnTo>
                  <a:lnTo>
                    <a:pt x="4406" y="9096"/>
                  </a:lnTo>
                  <a:lnTo>
                    <a:pt x="4406" y="8941"/>
                  </a:lnTo>
                  <a:lnTo>
                    <a:pt x="4458" y="8786"/>
                  </a:lnTo>
                  <a:lnTo>
                    <a:pt x="4535" y="8658"/>
                  </a:lnTo>
                  <a:lnTo>
                    <a:pt x="4612" y="8555"/>
                  </a:lnTo>
                  <a:lnTo>
                    <a:pt x="4741" y="8451"/>
                  </a:lnTo>
                  <a:lnTo>
                    <a:pt x="4870" y="8400"/>
                  </a:lnTo>
                  <a:lnTo>
                    <a:pt x="4999" y="8348"/>
                  </a:lnTo>
                  <a:lnTo>
                    <a:pt x="5153" y="8323"/>
                  </a:lnTo>
                  <a:close/>
                  <a:moveTo>
                    <a:pt x="3942" y="7344"/>
                  </a:moveTo>
                  <a:lnTo>
                    <a:pt x="3942" y="9843"/>
                  </a:lnTo>
                  <a:lnTo>
                    <a:pt x="3401" y="9843"/>
                  </a:lnTo>
                  <a:lnTo>
                    <a:pt x="3401" y="7344"/>
                  </a:lnTo>
                  <a:close/>
                  <a:moveTo>
                    <a:pt x="3942" y="10306"/>
                  </a:moveTo>
                  <a:lnTo>
                    <a:pt x="3942" y="10848"/>
                  </a:lnTo>
                  <a:lnTo>
                    <a:pt x="3401" y="10848"/>
                  </a:lnTo>
                  <a:lnTo>
                    <a:pt x="3401" y="10306"/>
                  </a:lnTo>
                  <a:close/>
                  <a:moveTo>
                    <a:pt x="5900" y="12265"/>
                  </a:moveTo>
                  <a:lnTo>
                    <a:pt x="5797" y="13785"/>
                  </a:lnTo>
                  <a:lnTo>
                    <a:pt x="1572" y="13785"/>
                  </a:lnTo>
                  <a:lnTo>
                    <a:pt x="1469" y="12265"/>
                  </a:lnTo>
                  <a:close/>
                  <a:moveTo>
                    <a:pt x="5746" y="14248"/>
                  </a:moveTo>
                  <a:lnTo>
                    <a:pt x="5746" y="14532"/>
                  </a:lnTo>
                  <a:lnTo>
                    <a:pt x="5694" y="14635"/>
                  </a:lnTo>
                  <a:lnTo>
                    <a:pt x="5643" y="14712"/>
                  </a:lnTo>
                  <a:lnTo>
                    <a:pt x="5565" y="14764"/>
                  </a:lnTo>
                  <a:lnTo>
                    <a:pt x="5462" y="14789"/>
                  </a:lnTo>
                  <a:lnTo>
                    <a:pt x="1907" y="14789"/>
                  </a:lnTo>
                  <a:lnTo>
                    <a:pt x="1804" y="14764"/>
                  </a:lnTo>
                  <a:lnTo>
                    <a:pt x="1727" y="14712"/>
                  </a:lnTo>
                  <a:lnTo>
                    <a:pt x="1649" y="14635"/>
                  </a:lnTo>
                  <a:lnTo>
                    <a:pt x="1624" y="14532"/>
                  </a:lnTo>
                  <a:lnTo>
                    <a:pt x="1598" y="14248"/>
                  </a:lnTo>
                  <a:close/>
                  <a:moveTo>
                    <a:pt x="3376" y="1"/>
                  </a:moveTo>
                  <a:lnTo>
                    <a:pt x="3066" y="52"/>
                  </a:lnTo>
                  <a:lnTo>
                    <a:pt x="2757" y="130"/>
                  </a:lnTo>
                  <a:lnTo>
                    <a:pt x="2448" y="207"/>
                  </a:lnTo>
                  <a:lnTo>
                    <a:pt x="2371" y="259"/>
                  </a:lnTo>
                  <a:lnTo>
                    <a:pt x="2319" y="310"/>
                  </a:lnTo>
                  <a:lnTo>
                    <a:pt x="2319" y="413"/>
                  </a:lnTo>
                  <a:lnTo>
                    <a:pt x="2319" y="490"/>
                  </a:lnTo>
                  <a:lnTo>
                    <a:pt x="2371" y="568"/>
                  </a:lnTo>
                  <a:lnTo>
                    <a:pt x="2448" y="619"/>
                  </a:lnTo>
                  <a:lnTo>
                    <a:pt x="2525" y="645"/>
                  </a:lnTo>
                  <a:lnTo>
                    <a:pt x="2603" y="619"/>
                  </a:lnTo>
                  <a:lnTo>
                    <a:pt x="3015" y="516"/>
                  </a:lnTo>
                  <a:lnTo>
                    <a:pt x="3453" y="465"/>
                  </a:lnTo>
                  <a:lnTo>
                    <a:pt x="3453" y="1006"/>
                  </a:lnTo>
                  <a:lnTo>
                    <a:pt x="3247" y="1031"/>
                  </a:lnTo>
                  <a:lnTo>
                    <a:pt x="3041" y="1057"/>
                  </a:lnTo>
                  <a:lnTo>
                    <a:pt x="2834" y="1109"/>
                  </a:lnTo>
                  <a:lnTo>
                    <a:pt x="2654" y="1186"/>
                  </a:lnTo>
                  <a:lnTo>
                    <a:pt x="2448" y="1289"/>
                  </a:lnTo>
                  <a:lnTo>
                    <a:pt x="2268" y="1392"/>
                  </a:lnTo>
                  <a:lnTo>
                    <a:pt x="2113" y="1495"/>
                  </a:lnTo>
                  <a:lnTo>
                    <a:pt x="1958" y="1624"/>
                  </a:lnTo>
                  <a:lnTo>
                    <a:pt x="1572" y="1238"/>
                  </a:lnTo>
                  <a:lnTo>
                    <a:pt x="1855" y="1006"/>
                  </a:lnTo>
                  <a:lnTo>
                    <a:pt x="1907" y="954"/>
                  </a:lnTo>
                  <a:lnTo>
                    <a:pt x="1933" y="877"/>
                  </a:lnTo>
                  <a:lnTo>
                    <a:pt x="1933" y="774"/>
                  </a:lnTo>
                  <a:lnTo>
                    <a:pt x="1907" y="696"/>
                  </a:lnTo>
                  <a:lnTo>
                    <a:pt x="1855" y="645"/>
                  </a:lnTo>
                  <a:lnTo>
                    <a:pt x="1752" y="619"/>
                  </a:lnTo>
                  <a:lnTo>
                    <a:pt x="1675" y="619"/>
                  </a:lnTo>
                  <a:lnTo>
                    <a:pt x="1598" y="645"/>
                  </a:lnTo>
                  <a:lnTo>
                    <a:pt x="1237" y="928"/>
                  </a:lnTo>
                  <a:lnTo>
                    <a:pt x="928" y="1238"/>
                  </a:lnTo>
                  <a:lnTo>
                    <a:pt x="670" y="1598"/>
                  </a:lnTo>
                  <a:lnTo>
                    <a:pt x="438" y="1959"/>
                  </a:lnTo>
                  <a:lnTo>
                    <a:pt x="258" y="2371"/>
                  </a:lnTo>
                  <a:lnTo>
                    <a:pt x="129" y="2783"/>
                  </a:lnTo>
                  <a:lnTo>
                    <a:pt x="26" y="3221"/>
                  </a:lnTo>
                  <a:lnTo>
                    <a:pt x="0" y="3659"/>
                  </a:lnTo>
                  <a:lnTo>
                    <a:pt x="26" y="3994"/>
                  </a:lnTo>
                  <a:lnTo>
                    <a:pt x="78" y="4329"/>
                  </a:lnTo>
                  <a:lnTo>
                    <a:pt x="129" y="4638"/>
                  </a:lnTo>
                  <a:lnTo>
                    <a:pt x="232" y="4948"/>
                  </a:lnTo>
                  <a:lnTo>
                    <a:pt x="361" y="5231"/>
                  </a:lnTo>
                  <a:lnTo>
                    <a:pt x="490" y="5514"/>
                  </a:lnTo>
                  <a:lnTo>
                    <a:pt x="670" y="5772"/>
                  </a:lnTo>
                  <a:lnTo>
                    <a:pt x="851" y="6004"/>
                  </a:lnTo>
                  <a:lnTo>
                    <a:pt x="1057" y="6236"/>
                  </a:lnTo>
                  <a:lnTo>
                    <a:pt x="1289" y="6468"/>
                  </a:lnTo>
                  <a:lnTo>
                    <a:pt x="1546" y="6648"/>
                  </a:lnTo>
                  <a:lnTo>
                    <a:pt x="1804" y="6828"/>
                  </a:lnTo>
                  <a:lnTo>
                    <a:pt x="2062" y="6983"/>
                  </a:lnTo>
                  <a:lnTo>
                    <a:pt x="2345" y="7086"/>
                  </a:lnTo>
                  <a:lnTo>
                    <a:pt x="2654" y="7189"/>
                  </a:lnTo>
                  <a:lnTo>
                    <a:pt x="2963" y="7266"/>
                  </a:lnTo>
                  <a:lnTo>
                    <a:pt x="2963" y="8168"/>
                  </a:lnTo>
                  <a:lnTo>
                    <a:pt x="2809" y="8039"/>
                  </a:lnTo>
                  <a:lnTo>
                    <a:pt x="2603" y="7962"/>
                  </a:lnTo>
                  <a:lnTo>
                    <a:pt x="2422" y="7910"/>
                  </a:lnTo>
                  <a:lnTo>
                    <a:pt x="2216" y="7885"/>
                  </a:lnTo>
                  <a:lnTo>
                    <a:pt x="387" y="7885"/>
                  </a:lnTo>
                  <a:lnTo>
                    <a:pt x="284" y="7910"/>
                  </a:lnTo>
                  <a:lnTo>
                    <a:pt x="207" y="7962"/>
                  </a:lnTo>
                  <a:lnTo>
                    <a:pt x="155" y="8013"/>
                  </a:lnTo>
                  <a:lnTo>
                    <a:pt x="78" y="8091"/>
                  </a:lnTo>
                  <a:lnTo>
                    <a:pt x="52" y="8168"/>
                  </a:lnTo>
                  <a:lnTo>
                    <a:pt x="26" y="8271"/>
                  </a:lnTo>
                  <a:lnTo>
                    <a:pt x="0" y="8348"/>
                  </a:lnTo>
                  <a:lnTo>
                    <a:pt x="0" y="8606"/>
                  </a:lnTo>
                  <a:lnTo>
                    <a:pt x="26" y="8838"/>
                  </a:lnTo>
                  <a:lnTo>
                    <a:pt x="103" y="9070"/>
                  </a:lnTo>
                  <a:lnTo>
                    <a:pt x="207" y="9276"/>
                  </a:lnTo>
                  <a:lnTo>
                    <a:pt x="361" y="9456"/>
                  </a:lnTo>
                  <a:lnTo>
                    <a:pt x="541" y="9611"/>
                  </a:lnTo>
                  <a:lnTo>
                    <a:pt x="748" y="9714"/>
                  </a:lnTo>
                  <a:lnTo>
                    <a:pt x="979" y="9791"/>
                  </a:lnTo>
                  <a:lnTo>
                    <a:pt x="1211" y="9817"/>
                  </a:lnTo>
                  <a:lnTo>
                    <a:pt x="2963" y="9817"/>
                  </a:lnTo>
                  <a:lnTo>
                    <a:pt x="2963" y="10848"/>
                  </a:lnTo>
                  <a:lnTo>
                    <a:pt x="2422" y="10848"/>
                  </a:lnTo>
                  <a:lnTo>
                    <a:pt x="2371" y="10899"/>
                  </a:lnTo>
                  <a:lnTo>
                    <a:pt x="2319" y="10976"/>
                  </a:lnTo>
                  <a:lnTo>
                    <a:pt x="2293" y="11054"/>
                  </a:lnTo>
                  <a:lnTo>
                    <a:pt x="2319" y="11157"/>
                  </a:lnTo>
                  <a:lnTo>
                    <a:pt x="2371" y="11234"/>
                  </a:lnTo>
                  <a:lnTo>
                    <a:pt x="2422" y="11260"/>
                  </a:lnTo>
                  <a:lnTo>
                    <a:pt x="2525" y="11286"/>
                  </a:lnTo>
                  <a:lnTo>
                    <a:pt x="6390" y="11286"/>
                  </a:lnTo>
                  <a:lnTo>
                    <a:pt x="6416" y="11311"/>
                  </a:lnTo>
                  <a:lnTo>
                    <a:pt x="6416" y="11801"/>
                  </a:lnTo>
                  <a:lnTo>
                    <a:pt x="6390" y="11827"/>
                  </a:lnTo>
                  <a:lnTo>
                    <a:pt x="954" y="11827"/>
                  </a:lnTo>
                  <a:lnTo>
                    <a:pt x="954" y="11801"/>
                  </a:lnTo>
                  <a:lnTo>
                    <a:pt x="954" y="11311"/>
                  </a:lnTo>
                  <a:lnTo>
                    <a:pt x="954" y="11286"/>
                  </a:lnTo>
                  <a:lnTo>
                    <a:pt x="1624" y="11286"/>
                  </a:lnTo>
                  <a:lnTo>
                    <a:pt x="1701" y="11260"/>
                  </a:lnTo>
                  <a:lnTo>
                    <a:pt x="1778" y="11234"/>
                  </a:lnTo>
                  <a:lnTo>
                    <a:pt x="1830" y="11157"/>
                  </a:lnTo>
                  <a:lnTo>
                    <a:pt x="1855" y="11054"/>
                  </a:lnTo>
                  <a:lnTo>
                    <a:pt x="1830" y="10976"/>
                  </a:lnTo>
                  <a:lnTo>
                    <a:pt x="1778" y="10899"/>
                  </a:lnTo>
                  <a:lnTo>
                    <a:pt x="1701" y="10848"/>
                  </a:lnTo>
                  <a:lnTo>
                    <a:pt x="876" y="10848"/>
                  </a:lnTo>
                  <a:lnTo>
                    <a:pt x="773" y="10873"/>
                  </a:lnTo>
                  <a:lnTo>
                    <a:pt x="696" y="10925"/>
                  </a:lnTo>
                  <a:lnTo>
                    <a:pt x="645" y="10976"/>
                  </a:lnTo>
                  <a:lnTo>
                    <a:pt x="593" y="11054"/>
                  </a:lnTo>
                  <a:lnTo>
                    <a:pt x="541" y="11131"/>
                  </a:lnTo>
                  <a:lnTo>
                    <a:pt x="516" y="11208"/>
                  </a:lnTo>
                  <a:lnTo>
                    <a:pt x="490" y="11311"/>
                  </a:lnTo>
                  <a:lnTo>
                    <a:pt x="490" y="11801"/>
                  </a:lnTo>
                  <a:lnTo>
                    <a:pt x="516" y="11904"/>
                  </a:lnTo>
                  <a:lnTo>
                    <a:pt x="541" y="11981"/>
                  </a:lnTo>
                  <a:lnTo>
                    <a:pt x="593" y="12058"/>
                  </a:lnTo>
                  <a:lnTo>
                    <a:pt x="645" y="12136"/>
                  </a:lnTo>
                  <a:lnTo>
                    <a:pt x="696" y="12187"/>
                  </a:lnTo>
                  <a:lnTo>
                    <a:pt x="773" y="12239"/>
                  </a:lnTo>
                  <a:lnTo>
                    <a:pt x="876" y="12265"/>
                  </a:lnTo>
                  <a:lnTo>
                    <a:pt x="1005" y="12265"/>
                  </a:lnTo>
                  <a:lnTo>
                    <a:pt x="1186" y="14558"/>
                  </a:lnTo>
                  <a:lnTo>
                    <a:pt x="1211" y="14712"/>
                  </a:lnTo>
                  <a:lnTo>
                    <a:pt x="1263" y="14815"/>
                  </a:lnTo>
                  <a:lnTo>
                    <a:pt x="1314" y="14944"/>
                  </a:lnTo>
                  <a:lnTo>
                    <a:pt x="1417" y="15047"/>
                  </a:lnTo>
                  <a:lnTo>
                    <a:pt x="1520" y="15124"/>
                  </a:lnTo>
                  <a:lnTo>
                    <a:pt x="1624" y="15176"/>
                  </a:lnTo>
                  <a:lnTo>
                    <a:pt x="1752" y="15227"/>
                  </a:lnTo>
                  <a:lnTo>
                    <a:pt x="5591" y="15227"/>
                  </a:lnTo>
                  <a:lnTo>
                    <a:pt x="5720" y="15176"/>
                  </a:lnTo>
                  <a:lnTo>
                    <a:pt x="5849" y="15124"/>
                  </a:lnTo>
                  <a:lnTo>
                    <a:pt x="5952" y="15047"/>
                  </a:lnTo>
                  <a:lnTo>
                    <a:pt x="6029" y="14944"/>
                  </a:lnTo>
                  <a:lnTo>
                    <a:pt x="6107" y="14815"/>
                  </a:lnTo>
                  <a:lnTo>
                    <a:pt x="6158" y="14712"/>
                  </a:lnTo>
                  <a:lnTo>
                    <a:pt x="6184" y="14558"/>
                  </a:lnTo>
                  <a:lnTo>
                    <a:pt x="6364" y="12265"/>
                  </a:lnTo>
                  <a:lnTo>
                    <a:pt x="6493" y="12265"/>
                  </a:lnTo>
                  <a:lnTo>
                    <a:pt x="6570" y="12239"/>
                  </a:lnTo>
                  <a:lnTo>
                    <a:pt x="6648" y="12187"/>
                  </a:lnTo>
                  <a:lnTo>
                    <a:pt x="6725" y="12136"/>
                  </a:lnTo>
                  <a:lnTo>
                    <a:pt x="6776" y="12058"/>
                  </a:lnTo>
                  <a:lnTo>
                    <a:pt x="6828" y="11981"/>
                  </a:lnTo>
                  <a:lnTo>
                    <a:pt x="6854" y="11904"/>
                  </a:lnTo>
                  <a:lnTo>
                    <a:pt x="6854" y="11801"/>
                  </a:lnTo>
                  <a:lnTo>
                    <a:pt x="6854" y="11311"/>
                  </a:lnTo>
                  <a:lnTo>
                    <a:pt x="6854" y="11208"/>
                  </a:lnTo>
                  <a:lnTo>
                    <a:pt x="6828" y="11131"/>
                  </a:lnTo>
                  <a:lnTo>
                    <a:pt x="6776" y="11054"/>
                  </a:lnTo>
                  <a:lnTo>
                    <a:pt x="6725" y="10976"/>
                  </a:lnTo>
                  <a:lnTo>
                    <a:pt x="6648" y="10925"/>
                  </a:lnTo>
                  <a:lnTo>
                    <a:pt x="6570" y="10873"/>
                  </a:lnTo>
                  <a:lnTo>
                    <a:pt x="6493" y="10848"/>
                  </a:lnTo>
                  <a:lnTo>
                    <a:pt x="4406" y="10848"/>
                  </a:lnTo>
                  <a:lnTo>
                    <a:pt x="4406" y="9817"/>
                  </a:lnTo>
                  <a:lnTo>
                    <a:pt x="6158" y="9817"/>
                  </a:lnTo>
                  <a:lnTo>
                    <a:pt x="6390" y="9791"/>
                  </a:lnTo>
                  <a:lnTo>
                    <a:pt x="6622" y="9714"/>
                  </a:lnTo>
                  <a:lnTo>
                    <a:pt x="6828" y="9611"/>
                  </a:lnTo>
                  <a:lnTo>
                    <a:pt x="7008" y="9456"/>
                  </a:lnTo>
                  <a:lnTo>
                    <a:pt x="7137" y="9276"/>
                  </a:lnTo>
                  <a:lnTo>
                    <a:pt x="7266" y="9070"/>
                  </a:lnTo>
                  <a:lnTo>
                    <a:pt x="7317" y="8838"/>
                  </a:lnTo>
                  <a:lnTo>
                    <a:pt x="7343" y="8606"/>
                  </a:lnTo>
                  <a:lnTo>
                    <a:pt x="7343" y="8348"/>
                  </a:lnTo>
                  <a:lnTo>
                    <a:pt x="7343" y="8271"/>
                  </a:lnTo>
                  <a:lnTo>
                    <a:pt x="7317" y="8168"/>
                  </a:lnTo>
                  <a:lnTo>
                    <a:pt x="7266" y="8091"/>
                  </a:lnTo>
                  <a:lnTo>
                    <a:pt x="7214" y="8013"/>
                  </a:lnTo>
                  <a:lnTo>
                    <a:pt x="7137" y="7962"/>
                  </a:lnTo>
                  <a:lnTo>
                    <a:pt x="7060" y="7910"/>
                  </a:lnTo>
                  <a:lnTo>
                    <a:pt x="6982" y="7885"/>
                  </a:lnTo>
                  <a:lnTo>
                    <a:pt x="5153" y="7885"/>
                  </a:lnTo>
                  <a:lnTo>
                    <a:pt x="4947" y="7910"/>
                  </a:lnTo>
                  <a:lnTo>
                    <a:pt x="4741" y="7962"/>
                  </a:lnTo>
                  <a:lnTo>
                    <a:pt x="4561" y="8039"/>
                  </a:lnTo>
                  <a:lnTo>
                    <a:pt x="4406" y="8168"/>
                  </a:lnTo>
                  <a:lnTo>
                    <a:pt x="4406" y="7266"/>
                  </a:lnTo>
                  <a:lnTo>
                    <a:pt x="4715" y="7189"/>
                  </a:lnTo>
                  <a:lnTo>
                    <a:pt x="4999" y="7086"/>
                  </a:lnTo>
                  <a:lnTo>
                    <a:pt x="5308" y="6983"/>
                  </a:lnTo>
                  <a:lnTo>
                    <a:pt x="5565" y="6828"/>
                  </a:lnTo>
                  <a:lnTo>
                    <a:pt x="5823" y="6648"/>
                  </a:lnTo>
                  <a:lnTo>
                    <a:pt x="6081" y="6468"/>
                  </a:lnTo>
                  <a:lnTo>
                    <a:pt x="6287" y="6236"/>
                  </a:lnTo>
                  <a:lnTo>
                    <a:pt x="6519" y="6004"/>
                  </a:lnTo>
                  <a:lnTo>
                    <a:pt x="6699" y="5772"/>
                  </a:lnTo>
                  <a:lnTo>
                    <a:pt x="6854" y="5514"/>
                  </a:lnTo>
                  <a:lnTo>
                    <a:pt x="7008" y="5231"/>
                  </a:lnTo>
                  <a:lnTo>
                    <a:pt x="7137" y="4948"/>
                  </a:lnTo>
                  <a:lnTo>
                    <a:pt x="7214" y="4638"/>
                  </a:lnTo>
                  <a:lnTo>
                    <a:pt x="7292" y="4329"/>
                  </a:lnTo>
                  <a:lnTo>
                    <a:pt x="7343" y="3994"/>
                  </a:lnTo>
                  <a:lnTo>
                    <a:pt x="7343" y="3659"/>
                  </a:lnTo>
                  <a:lnTo>
                    <a:pt x="7343" y="3299"/>
                  </a:lnTo>
                  <a:lnTo>
                    <a:pt x="7292" y="2938"/>
                  </a:lnTo>
                  <a:lnTo>
                    <a:pt x="7189" y="2577"/>
                  </a:lnTo>
                  <a:lnTo>
                    <a:pt x="7060" y="2242"/>
                  </a:lnTo>
                  <a:lnTo>
                    <a:pt x="6905" y="1933"/>
                  </a:lnTo>
                  <a:lnTo>
                    <a:pt x="6725" y="1624"/>
                  </a:lnTo>
                  <a:lnTo>
                    <a:pt x="6519" y="1341"/>
                  </a:lnTo>
                  <a:lnTo>
                    <a:pt x="6287" y="1083"/>
                  </a:lnTo>
                  <a:lnTo>
                    <a:pt x="6029" y="851"/>
                  </a:lnTo>
                  <a:lnTo>
                    <a:pt x="5746" y="619"/>
                  </a:lnTo>
                  <a:lnTo>
                    <a:pt x="5437" y="439"/>
                  </a:lnTo>
                  <a:lnTo>
                    <a:pt x="5102" y="284"/>
                  </a:lnTo>
                  <a:lnTo>
                    <a:pt x="4767" y="155"/>
                  </a:lnTo>
                  <a:lnTo>
                    <a:pt x="4432" y="78"/>
                  </a:lnTo>
                  <a:lnTo>
                    <a:pt x="4045" y="27"/>
                  </a:lnTo>
                  <a:lnTo>
                    <a:pt x="3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1"/>
            <p:cNvSpPr/>
            <p:nvPr/>
          </p:nvSpPr>
          <p:spPr>
            <a:xfrm>
              <a:off x="1239700" y="1793100"/>
              <a:ext cx="41250" cy="85700"/>
            </a:xfrm>
            <a:custGeom>
              <a:avLst/>
              <a:gdLst/>
              <a:ahLst/>
              <a:cxnLst/>
              <a:rect l="l" t="t" r="r" b="b"/>
              <a:pathLst>
                <a:path w="1650" h="3428" extrusionOk="0">
                  <a:moveTo>
                    <a:pt x="825" y="1"/>
                  </a:moveTo>
                  <a:lnTo>
                    <a:pt x="747" y="27"/>
                  </a:lnTo>
                  <a:lnTo>
                    <a:pt x="670" y="78"/>
                  </a:lnTo>
                  <a:lnTo>
                    <a:pt x="619" y="156"/>
                  </a:lnTo>
                  <a:lnTo>
                    <a:pt x="593" y="233"/>
                  </a:lnTo>
                  <a:lnTo>
                    <a:pt x="593" y="336"/>
                  </a:lnTo>
                  <a:lnTo>
                    <a:pt x="464" y="387"/>
                  </a:lnTo>
                  <a:lnTo>
                    <a:pt x="361" y="439"/>
                  </a:lnTo>
                  <a:lnTo>
                    <a:pt x="258" y="542"/>
                  </a:lnTo>
                  <a:lnTo>
                    <a:pt x="181" y="619"/>
                  </a:lnTo>
                  <a:lnTo>
                    <a:pt x="103" y="748"/>
                  </a:lnTo>
                  <a:lnTo>
                    <a:pt x="52" y="851"/>
                  </a:lnTo>
                  <a:lnTo>
                    <a:pt x="26" y="980"/>
                  </a:lnTo>
                  <a:lnTo>
                    <a:pt x="0" y="1135"/>
                  </a:lnTo>
                  <a:lnTo>
                    <a:pt x="26" y="1289"/>
                  </a:lnTo>
                  <a:lnTo>
                    <a:pt x="78" y="1444"/>
                  </a:lnTo>
                  <a:lnTo>
                    <a:pt x="155" y="1573"/>
                  </a:lnTo>
                  <a:lnTo>
                    <a:pt x="258" y="1701"/>
                  </a:lnTo>
                  <a:lnTo>
                    <a:pt x="361" y="1804"/>
                  </a:lnTo>
                  <a:lnTo>
                    <a:pt x="516" y="1882"/>
                  </a:lnTo>
                  <a:lnTo>
                    <a:pt x="670" y="1933"/>
                  </a:lnTo>
                  <a:lnTo>
                    <a:pt x="825" y="1933"/>
                  </a:lnTo>
                  <a:lnTo>
                    <a:pt x="954" y="1959"/>
                  </a:lnTo>
                  <a:lnTo>
                    <a:pt x="1082" y="2036"/>
                  </a:lnTo>
                  <a:lnTo>
                    <a:pt x="1160" y="2165"/>
                  </a:lnTo>
                  <a:lnTo>
                    <a:pt x="1185" y="2294"/>
                  </a:lnTo>
                  <a:lnTo>
                    <a:pt x="1160" y="2449"/>
                  </a:lnTo>
                  <a:lnTo>
                    <a:pt x="1082" y="2577"/>
                  </a:lnTo>
                  <a:lnTo>
                    <a:pt x="954" y="2655"/>
                  </a:lnTo>
                  <a:lnTo>
                    <a:pt x="825" y="2680"/>
                  </a:lnTo>
                  <a:lnTo>
                    <a:pt x="670" y="2655"/>
                  </a:lnTo>
                  <a:lnTo>
                    <a:pt x="567" y="2577"/>
                  </a:lnTo>
                  <a:lnTo>
                    <a:pt x="490" y="2449"/>
                  </a:lnTo>
                  <a:lnTo>
                    <a:pt x="464" y="2294"/>
                  </a:lnTo>
                  <a:lnTo>
                    <a:pt x="438" y="2217"/>
                  </a:lnTo>
                  <a:lnTo>
                    <a:pt x="387" y="2139"/>
                  </a:lnTo>
                  <a:lnTo>
                    <a:pt x="309" y="2088"/>
                  </a:lnTo>
                  <a:lnTo>
                    <a:pt x="155" y="2088"/>
                  </a:lnTo>
                  <a:lnTo>
                    <a:pt x="78" y="2139"/>
                  </a:lnTo>
                  <a:lnTo>
                    <a:pt x="26" y="2217"/>
                  </a:lnTo>
                  <a:lnTo>
                    <a:pt x="0" y="2294"/>
                  </a:lnTo>
                  <a:lnTo>
                    <a:pt x="26" y="2449"/>
                  </a:lnTo>
                  <a:lnTo>
                    <a:pt x="52" y="2577"/>
                  </a:lnTo>
                  <a:lnTo>
                    <a:pt x="103" y="2680"/>
                  </a:lnTo>
                  <a:lnTo>
                    <a:pt x="181" y="2809"/>
                  </a:lnTo>
                  <a:lnTo>
                    <a:pt x="258" y="2887"/>
                  </a:lnTo>
                  <a:lnTo>
                    <a:pt x="361" y="2990"/>
                  </a:lnTo>
                  <a:lnTo>
                    <a:pt x="464" y="3041"/>
                  </a:lnTo>
                  <a:lnTo>
                    <a:pt x="593" y="3093"/>
                  </a:lnTo>
                  <a:lnTo>
                    <a:pt x="593" y="3196"/>
                  </a:lnTo>
                  <a:lnTo>
                    <a:pt x="619" y="3273"/>
                  </a:lnTo>
                  <a:lnTo>
                    <a:pt x="670" y="3350"/>
                  </a:lnTo>
                  <a:lnTo>
                    <a:pt x="747" y="3402"/>
                  </a:lnTo>
                  <a:lnTo>
                    <a:pt x="825" y="3428"/>
                  </a:lnTo>
                  <a:lnTo>
                    <a:pt x="902" y="3402"/>
                  </a:lnTo>
                  <a:lnTo>
                    <a:pt x="979" y="3350"/>
                  </a:lnTo>
                  <a:lnTo>
                    <a:pt x="1031" y="3273"/>
                  </a:lnTo>
                  <a:lnTo>
                    <a:pt x="1057" y="3196"/>
                  </a:lnTo>
                  <a:lnTo>
                    <a:pt x="1057" y="3093"/>
                  </a:lnTo>
                  <a:lnTo>
                    <a:pt x="1160" y="3041"/>
                  </a:lnTo>
                  <a:lnTo>
                    <a:pt x="1288" y="2990"/>
                  </a:lnTo>
                  <a:lnTo>
                    <a:pt x="1391" y="2887"/>
                  </a:lnTo>
                  <a:lnTo>
                    <a:pt x="1469" y="2809"/>
                  </a:lnTo>
                  <a:lnTo>
                    <a:pt x="1546" y="2680"/>
                  </a:lnTo>
                  <a:lnTo>
                    <a:pt x="1598" y="2577"/>
                  </a:lnTo>
                  <a:lnTo>
                    <a:pt x="1623" y="2449"/>
                  </a:lnTo>
                  <a:lnTo>
                    <a:pt x="1649" y="2294"/>
                  </a:lnTo>
                  <a:lnTo>
                    <a:pt x="1623" y="2139"/>
                  </a:lnTo>
                  <a:lnTo>
                    <a:pt x="1572" y="1985"/>
                  </a:lnTo>
                  <a:lnTo>
                    <a:pt x="1495" y="1856"/>
                  </a:lnTo>
                  <a:lnTo>
                    <a:pt x="1391" y="1727"/>
                  </a:lnTo>
                  <a:lnTo>
                    <a:pt x="1288" y="1624"/>
                  </a:lnTo>
                  <a:lnTo>
                    <a:pt x="1134" y="1547"/>
                  </a:lnTo>
                  <a:lnTo>
                    <a:pt x="979" y="1495"/>
                  </a:lnTo>
                  <a:lnTo>
                    <a:pt x="825" y="1495"/>
                  </a:lnTo>
                  <a:lnTo>
                    <a:pt x="670" y="1469"/>
                  </a:lnTo>
                  <a:lnTo>
                    <a:pt x="567" y="1392"/>
                  </a:lnTo>
                  <a:lnTo>
                    <a:pt x="490" y="1263"/>
                  </a:lnTo>
                  <a:lnTo>
                    <a:pt x="464" y="1135"/>
                  </a:lnTo>
                  <a:lnTo>
                    <a:pt x="490" y="980"/>
                  </a:lnTo>
                  <a:lnTo>
                    <a:pt x="567" y="851"/>
                  </a:lnTo>
                  <a:lnTo>
                    <a:pt x="670" y="774"/>
                  </a:lnTo>
                  <a:lnTo>
                    <a:pt x="825" y="748"/>
                  </a:lnTo>
                  <a:lnTo>
                    <a:pt x="954" y="774"/>
                  </a:lnTo>
                  <a:lnTo>
                    <a:pt x="1082" y="851"/>
                  </a:lnTo>
                  <a:lnTo>
                    <a:pt x="1160" y="980"/>
                  </a:lnTo>
                  <a:lnTo>
                    <a:pt x="1185" y="1135"/>
                  </a:lnTo>
                  <a:lnTo>
                    <a:pt x="1211" y="1212"/>
                  </a:lnTo>
                  <a:lnTo>
                    <a:pt x="1263" y="1289"/>
                  </a:lnTo>
                  <a:lnTo>
                    <a:pt x="1314" y="1341"/>
                  </a:lnTo>
                  <a:lnTo>
                    <a:pt x="1495" y="1341"/>
                  </a:lnTo>
                  <a:lnTo>
                    <a:pt x="1572" y="1289"/>
                  </a:lnTo>
                  <a:lnTo>
                    <a:pt x="1623" y="1212"/>
                  </a:lnTo>
                  <a:lnTo>
                    <a:pt x="1649" y="1135"/>
                  </a:lnTo>
                  <a:lnTo>
                    <a:pt x="1623" y="980"/>
                  </a:lnTo>
                  <a:lnTo>
                    <a:pt x="1598" y="851"/>
                  </a:lnTo>
                  <a:lnTo>
                    <a:pt x="1546" y="748"/>
                  </a:lnTo>
                  <a:lnTo>
                    <a:pt x="1469" y="619"/>
                  </a:lnTo>
                  <a:lnTo>
                    <a:pt x="1391" y="542"/>
                  </a:lnTo>
                  <a:lnTo>
                    <a:pt x="1288" y="439"/>
                  </a:lnTo>
                  <a:lnTo>
                    <a:pt x="1160" y="387"/>
                  </a:lnTo>
                  <a:lnTo>
                    <a:pt x="1057" y="336"/>
                  </a:lnTo>
                  <a:lnTo>
                    <a:pt x="1057" y="233"/>
                  </a:lnTo>
                  <a:lnTo>
                    <a:pt x="1031" y="156"/>
                  </a:lnTo>
                  <a:lnTo>
                    <a:pt x="979" y="78"/>
                  </a:lnTo>
                  <a:lnTo>
                    <a:pt x="902" y="27"/>
                  </a:lnTo>
                  <a:lnTo>
                    <a:pt x="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31"/>
          <p:cNvGrpSpPr/>
          <p:nvPr/>
        </p:nvGrpSpPr>
        <p:grpSpPr>
          <a:xfrm>
            <a:off x="3474660" y="2607609"/>
            <a:ext cx="320033" cy="320054"/>
            <a:chOff x="5518525" y="-699025"/>
            <a:chExt cx="380675" cy="380700"/>
          </a:xfrm>
        </p:grpSpPr>
        <p:sp>
          <p:nvSpPr>
            <p:cNvPr id="1112" name="Google Shape;1112;p31"/>
            <p:cNvSpPr/>
            <p:nvPr/>
          </p:nvSpPr>
          <p:spPr>
            <a:xfrm>
              <a:off x="5590025" y="-650075"/>
              <a:ext cx="40600" cy="85700"/>
            </a:xfrm>
            <a:custGeom>
              <a:avLst/>
              <a:gdLst/>
              <a:ahLst/>
              <a:cxnLst/>
              <a:rect l="l" t="t" r="r" b="b"/>
              <a:pathLst>
                <a:path w="1624" h="3428" extrusionOk="0">
                  <a:moveTo>
                    <a:pt x="799" y="1"/>
                  </a:moveTo>
                  <a:lnTo>
                    <a:pt x="721" y="27"/>
                  </a:lnTo>
                  <a:lnTo>
                    <a:pt x="644" y="78"/>
                  </a:lnTo>
                  <a:lnTo>
                    <a:pt x="593" y="156"/>
                  </a:lnTo>
                  <a:lnTo>
                    <a:pt x="593" y="233"/>
                  </a:lnTo>
                  <a:lnTo>
                    <a:pt x="593" y="336"/>
                  </a:lnTo>
                  <a:lnTo>
                    <a:pt x="464" y="387"/>
                  </a:lnTo>
                  <a:lnTo>
                    <a:pt x="335" y="439"/>
                  </a:lnTo>
                  <a:lnTo>
                    <a:pt x="258" y="542"/>
                  </a:lnTo>
                  <a:lnTo>
                    <a:pt x="155" y="619"/>
                  </a:lnTo>
                  <a:lnTo>
                    <a:pt x="77" y="748"/>
                  </a:lnTo>
                  <a:lnTo>
                    <a:pt x="26" y="851"/>
                  </a:lnTo>
                  <a:lnTo>
                    <a:pt x="0" y="980"/>
                  </a:lnTo>
                  <a:lnTo>
                    <a:pt x="0" y="1135"/>
                  </a:lnTo>
                  <a:lnTo>
                    <a:pt x="0" y="1289"/>
                  </a:lnTo>
                  <a:lnTo>
                    <a:pt x="52" y="1444"/>
                  </a:lnTo>
                  <a:lnTo>
                    <a:pt x="129" y="1573"/>
                  </a:lnTo>
                  <a:lnTo>
                    <a:pt x="232" y="1701"/>
                  </a:lnTo>
                  <a:lnTo>
                    <a:pt x="361" y="1804"/>
                  </a:lnTo>
                  <a:lnTo>
                    <a:pt x="490" y="1882"/>
                  </a:lnTo>
                  <a:lnTo>
                    <a:pt x="644" y="1933"/>
                  </a:lnTo>
                  <a:lnTo>
                    <a:pt x="799" y="1933"/>
                  </a:lnTo>
                  <a:lnTo>
                    <a:pt x="953" y="1959"/>
                  </a:lnTo>
                  <a:lnTo>
                    <a:pt x="1056" y="2036"/>
                  </a:lnTo>
                  <a:lnTo>
                    <a:pt x="1134" y="2165"/>
                  </a:lnTo>
                  <a:lnTo>
                    <a:pt x="1185" y="2294"/>
                  </a:lnTo>
                  <a:lnTo>
                    <a:pt x="1134" y="2449"/>
                  </a:lnTo>
                  <a:lnTo>
                    <a:pt x="1056" y="2577"/>
                  </a:lnTo>
                  <a:lnTo>
                    <a:pt x="953" y="2655"/>
                  </a:lnTo>
                  <a:lnTo>
                    <a:pt x="799" y="2680"/>
                  </a:lnTo>
                  <a:lnTo>
                    <a:pt x="670" y="2655"/>
                  </a:lnTo>
                  <a:lnTo>
                    <a:pt x="541" y="2577"/>
                  </a:lnTo>
                  <a:lnTo>
                    <a:pt x="464" y="2449"/>
                  </a:lnTo>
                  <a:lnTo>
                    <a:pt x="438" y="2294"/>
                  </a:lnTo>
                  <a:lnTo>
                    <a:pt x="412" y="2217"/>
                  </a:lnTo>
                  <a:lnTo>
                    <a:pt x="361" y="2139"/>
                  </a:lnTo>
                  <a:lnTo>
                    <a:pt x="309" y="2088"/>
                  </a:lnTo>
                  <a:lnTo>
                    <a:pt x="129" y="2088"/>
                  </a:lnTo>
                  <a:lnTo>
                    <a:pt x="52" y="2139"/>
                  </a:lnTo>
                  <a:lnTo>
                    <a:pt x="0" y="2217"/>
                  </a:lnTo>
                  <a:lnTo>
                    <a:pt x="0" y="2294"/>
                  </a:lnTo>
                  <a:lnTo>
                    <a:pt x="0" y="2449"/>
                  </a:lnTo>
                  <a:lnTo>
                    <a:pt x="26" y="2577"/>
                  </a:lnTo>
                  <a:lnTo>
                    <a:pt x="77" y="2680"/>
                  </a:lnTo>
                  <a:lnTo>
                    <a:pt x="155" y="2809"/>
                  </a:lnTo>
                  <a:lnTo>
                    <a:pt x="258" y="2887"/>
                  </a:lnTo>
                  <a:lnTo>
                    <a:pt x="335" y="2990"/>
                  </a:lnTo>
                  <a:lnTo>
                    <a:pt x="464" y="3041"/>
                  </a:lnTo>
                  <a:lnTo>
                    <a:pt x="593" y="3093"/>
                  </a:lnTo>
                  <a:lnTo>
                    <a:pt x="593" y="3196"/>
                  </a:lnTo>
                  <a:lnTo>
                    <a:pt x="593" y="3273"/>
                  </a:lnTo>
                  <a:lnTo>
                    <a:pt x="644" y="3350"/>
                  </a:lnTo>
                  <a:lnTo>
                    <a:pt x="721" y="3402"/>
                  </a:lnTo>
                  <a:lnTo>
                    <a:pt x="799" y="3428"/>
                  </a:lnTo>
                  <a:lnTo>
                    <a:pt x="902" y="3402"/>
                  </a:lnTo>
                  <a:lnTo>
                    <a:pt x="953" y="3350"/>
                  </a:lnTo>
                  <a:lnTo>
                    <a:pt x="1005" y="3273"/>
                  </a:lnTo>
                  <a:lnTo>
                    <a:pt x="1031" y="3196"/>
                  </a:lnTo>
                  <a:lnTo>
                    <a:pt x="1031" y="3093"/>
                  </a:lnTo>
                  <a:lnTo>
                    <a:pt x="1159" y="3041"/>
                  </a:lnTo>
                  <a:lnTo>
                    <a:pt x="1262" y="2990"/>
                  </a:lnTo>
                  <a:lnTo>
                    <a:pt x="1366" y="2887"/>
                  </a:lnTo>
                  <a:lnTo>
                    <a:pt x="1443" y="2809"/>
                  </a:lnTo>
                  <a:lnTo>
                    <a:pt x="1520" y="2680"/>
                  </a:lnTo>
                  <a:lnTo>
                    <a:pt x="1572" y="2577"/>
                  </a:lnTo>
                  <a:lnTo>
                    <a:pt x="1597" y="2449"/>
                  </a:lnTo>
                  <a:lnTo>
                    <a:pt x="1623" y="2294"/>
                  </a:lnTo>
                  <a:lnTo>
                    <a:pt x="1597" y="2139"/>
                  </a:lnTo>
                  <a:lnTo>
                    <a:pt x="1546" y="1985"/>
                  </a:lnTo>
                  <a:lnTo>
                    <a:pt x="1469" y="1856"/>
                  </a:lnTo>
                  <a:lnTo>
                    <a:pt x="1391" y="1727"/>
                  </a:lnTo>
                  <a:lnTo>
                    <a:pt x="1262" y="1624"/>
                  </a:lnTo>
                  <a:lnTo>
                    <a:pt x="1134" y="1547"/>
                  </a:lnTo>
                  <a:lnTo>
                    <a:pt x="979" y="1495"/>
                  </a:lnTo>
                  <a:lnTo>
                    <a:pt x="799" y="1495"/>
                  </a:lnTo>
                  <a:lnTo>
                    <a:pt x="670" y="1469"/>
                  </a:lnTo>
                  <a:lnTo>
                    <a:pt x="541" y="1392"/>
                  </a:lnTo>
                  <a:lnTo>
                    <a:pt x="464" y="1263"/>
                  </a:lnTo>
                  <a:lnTo>
                    <a:pt x="438" y="1135"/>
                  </a:lnTo>
                  <a:lnTo>
                    <a:pt x="464" y="980"/>
                  </a:lnTo>
                  <a:lnTo>
                    <a:pt x="541" y="851"/>
                  </a:lnTo>
                  <a:lnTo>
                    <a:pt x="670" y="774"/>
                  </a:lnTo>
                  <a:lnTo>
                    <a:pt x="799" y="748"/>
                  </a:lnTo>
                  <a:lnTo>
                    <a:pt x="953" y="774"/>
                  </a:lnTo>
                  <a:lnTo>
                    <a:pt x="1056" y="851"/>
                  </a:lnTo>
                  <a:lnTo>
                    <a:pt x="1134" y="980"/>
                  </a:lnTo>
                  <a:lnTo>
                    <a:pt x="1185" y="1135"/>
                  </a:lnTo>
                  <a:lnTo>
                    <a:pt x="1185" y="1212"/>
                  </a:lnTo>
                  <a:lnTo>
                    <a:pt x="1237" y="1289"/>
                  </a:lnTo>
                  <a:lnTo>
                    <a:pt x="1314" y="1341"/>
                  </a:lnTo>
                  <a:lnTo>
                    <a:pt x="1494" y="1341"/>
                  </a:lnTo>
                  <a:lnTo>
                    <a:pt x="1546" y="1289"/>
                  </a:lnTo>
                  <a:lnTo>
                    <a:pt x="1597" y="1212"/>
                  </a:lnTo>
                  <a:lnTo>
                    <a:pt x="1623" y="1135"/>
                  </a:lnTo>
                  <a:lnTo>
                    <a:pt x="1597" y="980"/>
                  </a:lnTo>
                  <a:lnTo>
                    <a:pt x="1572" y="851"/>
                  </a:lnTo>
                  <a:lnTo>
                    <a:pt x="1520" y="748"/>
                  </a:lnTo>
                  <a:lnTo>
                    <a:pt x="1443" y="619"/>
                  </a:lnTo>
                  <a:lnTo>
                    <a:pt x="1366" y="542"/>
                  </a:lnTo>
                  <a:lnTo>
                    <a:pt x="1262" y="439"/>
                  </a:lnTo>
                  <a:lnTo>
                    <a:pt x="1159" y="387"/>
                  </a:lnTo>
                  <a:lnTo>
                    <a:pt x="1031" y="336"/>
                  </a:lnTo>
                  <a:lnTo>
                    <a:pt x="1031" y="233"/>
                  </a:lnTo>
                  <a:lnTo>
                    <a:pt x="1005" y="156"/>
                  </a:lnTo>
                  <a:lnTo>
                    <a:pt x="953" y="78"/>
                  </a:lnTo>
                  <a:lnTo>
                    <a:pt x="902" y="27"/>
                  </a:lnTo>
                  <a:lnTo>
                    <a:pt x="7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1"/>
            <p:cNvSpPr/>
            <p:nvPr/>
          </p:nvSpPr>
          <p:spPr>
            <a:xfrm>
              <a:off x="5581000" y="-452325"/>
              <a:ext cx="58625" cy="85050"/>
            </a:xfrm>
            <a:custGeom>
              <a:avLst/>
              <a:gdLst/>
              <a:ahLst/>
              <a:cxnLst/>
              <a:rect l="l" t="t" r="r" b="b"/>
              <a:pathLst>
                <a:path w="2345" h="3402" extrusionOk="0">
                  <a:moveTo>
                    <a:pt x="181" y="0"/>
                  </a:moveTo>
                  <a:lnTo>
                    <a:pt x="103" y="26"/>
                  </a:lnTo>
                  <a:lnTo>
                    <a:pt x="26" y="78"/>
                  </a:lnTo>
                  <a:lnTo>
                    <a:pt x="0" y="155"/>
                  </a:lnTo>
                  <a:lnTo>
                    <a:pt x="0" y="258"/>
                  </a:lnTo>
                  <a:lnTo>
                    <a:pt x="26" y="335"/>
                  </a:lnTo>
                  <a:lnTo>
                    <a:pt x="851" y="1572"/>
                  </a:lnTo>
                  <a:lnTo>
                    <a:pt x="232" y="1572"/>
                  </a:lnTo>
                  <a:lnTo>
                    <a:pt x="129" y="1598"/>
                  </a:lnTo>
                  <a:lnTo>
                    <a:pt x="78" y="1624"/>
                  </a:lnTo>
                  <a:lnTo>
                    <a:pt x="26" y="1701"/>
                  </a:lnTo>
                  <a:lnTo>
                    <a:pt x="0" y="1804"/>
                  </a:lnTo>
                  <a:lnTo>
                    <a:pt x="26" y="1881"/>
                  </a:lnTo>
                  <a:lnTo>
                    <a:pt x="78" y="1959"/>
                  </a:lnTo>
                  <a:lnTo>
                    <a:pt x="129" y="2010"/>
                  </a:lnTo>
                  <a:lnTo>
                    <a:pt x="954" y="2010"/>
                  </a:lnTo>
                  <a:lnTo>
                    <a:pt x="954" y="2216"/>
                  </a:lnTo>
                  <a:lnTo>
                    <a:pt x="129" y="2216"/>
                  </a:lnTo>
                  <a:lnTo>
                    <a:pt x="78" y="2268"/>
                  </a:lnTo>
                  <a:lnTo>
                    <a:pt x="26" y="2345"/>
                  </a:lnTo>
                  <a:lnTo>
                    <a:pt x="0" y="2422"/>
                  </a:lnTo>
                  <a:lnTo>
                    <a:pt x="26" y="2525"/>
                  </a:lnTo>
                  <a:lnTo>
                    <a:pt x="78" y="2577"/>
                  </a:lnTo>
                  <a:lnTo>
                    <a:pt x="129" y="2628"/>
                  </a:lnTo>
                  <a:lnTo>
                    <a:pt x="232" y="2654"/>
                  </a:lnTo>
                  <a:lnTo>
                    <a:pt x="954" y="2654"/>
                  </a:lnTo>
                  <a:lnTo>
                    <a:pt x="954" y="3169"/>
                  </a:lnTo>
                  <a:lnTo>
                    <a:pt x="954" y="3247"/>
                  </a:lnTo>
                  <a:lnTo>
                    <a:pt x="1005" y="3324"/>
                  </a:lnTo>
                  <a:lnTo>
                    <a:pt x="1082" y="3376"/>
                  </a:lnTo>
                  <a:lnTo>
                    <a:pt x="1160" y="3401"/>
                  </a:lnTo>
                  <a:lnTo>
                    <a:pt x="1263" y="3376"/>
                  </a:lnTo>
                  <a:lnTo>
                    <a:pt x="1314" y="3324"/>
                  </a:lnTo>
                  <a:lnTo>
                    <a:pt x="1366" y="3247"/>
                  </a:lnTo>
                  <a:lnTo>
                    <a:pt x="1392" y="3169"/>
                  </a:lnTo>
                  <a:lnTo>
                    <a:pt x="1392" y="2654"/>
                  </a:lnTo>
                  <a:lnTo>
                    <a:pt x="2113" y="2654"/>
                  </a:lnTo>
                  <a:lnTo>
                    <a:pt x="2190" y="2628"/>
                  </a:lnTo>
                  <a:lnTo>
                    <a:pt x="2268" y="2577"/>
                  </a:lnTo>
                  <a:lnTo>
                    <a:pt x="2319" y="2525"/>
                  </a:lnTo>
                  <a:lnTo>
                    <a:pt x="2319" y="2422"/>
                  </a:lnTo>
                  <a:lnTo>
                    <a:pt x="2319" y="2345"/>
                  </a:lnTo>
                  <a:lnTo>
                    <a:pt x="2268" y="2268"/>
                  </a:lnTo>
                  <a:lnTo>
                    <a:pt x="2190" y="2216"/>
                  </a:lnTo>
                  <a:lnTo>
                    <a:pt x="1392" y="2216"/>
                  </a:lnTo>
                  <a:lnTo>
                    <a:pt x="1392" y="2010"/>
                  </a:lnTo>
                  <a:lnTo>
                    <a:pt x="2190" y="2010"/>
                  </a:lnTo>
                  <a:lnTo>
                    <a:pt x="2268" y="1959"/>
                  </a:lnTo>
                  <a:lnTo>
                    <a:pt x="2319" y="1881"/>
                  </a:lnTo>
                  <a:lnTo>
                    <a:pt x="2319" y="1804"/>
                  </a:lnTo>
                  <a:lnTo>
                    <a:pt x="2319" y="1701"/>
                  </a:lnTo>
                  <a:lnTo>
                    <a:pt x="2268" y="1624"/>
                  </a:lnTo>
                  <a:lnTo>
                    <a:pt x="2190" y="1598"/>
                  </a:lnTo>
                  <a:lnTo>
                    <a:pt x="2113" y="1572"/>
                  </a:lnTo>
                  <a:lnTo>
                    <a:pt x="1469" y="1572"/>
                  </a:lnTo>
                  <a:lnTo>
                    <a:pt x="2293" y="335"/>
                  </a:lnTo>
                  <a:lnTo>
                    <a:pt x="2345" y="258"/>
                  </a:lnTo>
                  <a:lnTo>
                    <a:pt x="2345" y="155"/>
                  </a:lnTo>
                  <a:lnTo>
                    <a:pt x="2293" y="78"/>
                  </a:lnTo>
                  <a:lnTo>
                    <a:pt x="2242" y="26"/>
                  </a:lnTo>
                  <a:lnTo>
                    <a:pt x="2165" y="0"/>
                  </a:lnTo>
                  <a:lnTo>
                    <a:pt x="2061" y="0"/>
                  </a:lnTo>
                  <a:lnTo>
                    <a:pt x="1984" y="26"/>
                  </a:lnTo>
                  <a:lnTo>
                    <a:pt x="1933" y="78"/>
                  </a:lnTo>
                  <a:lnTo>
                    <a:pt x="1160" y="1237"/>
                  </a:lnTo>
                  <a:lnTo>
                    <a:pt x="413" y="78"/>
                  </a:lnTo>
                  <a:lnTo>
                    <a:pt x="335" y="26"/>
                  </a:lnTo>
                  <a:lnTo>
                    <a:pt x="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1"/>
            <p:cNvSpPr/>
            <p:nvPr/>
          </p:nvSpPr>
          <p:spPr>
            <a:xfrm>
              <a:off x="5760700" y="-650075"/>
              <a:ext cx="83750" cy="85700"/>
            </a:xfrm>
            <a:custGeom>
              <a:avLst/>
              <a:gdLst/>
              <a:ahLst/>
              <a:cxnLst/>
              <a:rect l="l" t="t" r="r" b="b"/>
              <a:pathLst>
                <a:path w="3350" h="3428" extrusionOk="0">
                  <a:moveTo>
                    <a:pt x="2190" y="1"/>
                  </a:moveTo>
                  <a:lnTo>
                    <a:pt x="1933" y="27"/>
                  </a:lnTo>
                  <a:lnTo>
                    <a:pt x="1675" y="78"/>
                  </a:lnTo>
                  <a:lnTo>
                    <a:pt x="1443" y="181"/>
                  </a:lnTo>
                  <a:lnTo>
                    <a:pt x="1237" y="310"/>
                  </a:lnTo>
                  <a:lnTo>
                    <a:pt x="1031" y="465"/>
                  </a:lnTo>
                  <a:lnTo>
                    <a:pt x="877" y="645"/>
                  </a:lnTo>
                  <a:lnTo>
                    <a:pt x="722" y="851"/>
                  </a:lnTo>
                  <a:lnTo>
                    <a:pt x="619" y="1057"/>
                  </a:lnTo>
                  <a:lnTo>
                    <a:pt x="232" y="1057"/>
                  </a:lnTo>
                  <a:lnTo>
                    <a:pt x="155" y="1083"/>
                  </a:lnTo>
                  <a:lnTo>
                    <a:pt x="78" y="1135"/>
                  </a:lnTo>
                  <a:lnTo>
                    <a:pt x="26" y="1212"/>
                  </a:lnTo>
                  <a:lnTo>
                    <a:pt x="1" y="1289"/>
                  </a:lnTo>
                  <a:lnTo>
                    <a:pt x="26" y="1366"/>
                  </a:lnTo>
                  <a:lnTo>
                    <a:pt x="78" y="1444"/>
                  </a:lnTo>
                  <a:lnTo>
                    <a:pt x="155" y="1495"/>
                  </a:lnTo>
                  <a:lnTo>
                    <a:pt x="232" y="1521"/>
                  </a:lnTo>
                  <a:lnTo>
                    <a:pt x="516" y="1521"/>
                  </a:lnTo>
                  <a:lnTo>
                    <a:pt x="490" y="1701"/>
                  </a:lnTo>
                  <a:lnTo>
                    <a:pt x="516" y="1907"/>
                  </a:lnTo>
                  <a:lnTo>
                    <a:pt x="232" y="1907"/>
                  </a:lnTo>
                  <a:lnTo>
                    <a:pt x="155" y="1933"/>
                  </a:lnTo>
                  <a:lnTo>
                    <a:pt x="78" y="1985"/>
                  </a:lnTo>
                  <a:lnTo>
                    <a:pt x="26" y="2062"/>
                  </a:lnTo>
                  <a:lnTo>
                    <a:pt x="1" y="2139"/>
                  </a:lnTo>
                  <a:lnTo>
                    <a:pt x="26" y="2217"/>
                  </a:lnTo>
                  <a:lnTo>
                    <a:pt x="78" y="2294"/>
                  </a:lnTo>
                  <a:lnTo>
                    <a:pt x="155" y="2345"/>
                  </a:lnTo>
                  <a:lnTo>
                    <a:pt x="232" y="2371"/>
                  </a:lnTo>
                  <a:lnTo>
                    <a:pt x="619" y="2371"/>
                  </a:lnTo>
                  <a:lnTo>
                    <a:pt x="722" y="2577"/>
                  </a:lnTo>
                  <a:lnTo>
                    <a:pt x="877" y="2783"/>
                  </a:lnTo>
                  <a:lnTo>
                    <a:pt x="1031" y="2964"/>
                  </a:lnTo>
                  <a:lnTo>
                    <a:pt x="1237" y="3118"/>
                  </a:lnTo>
                  <a:lnTo>
                    <a:pt x="1443" y="3247"/>
                  </a:lnTo>
                  <a:lnTo>
                    <a:pt x="1675" y="3324"/>
                  </a:lnTo>
                  <a:lnTo>
                    <a:pt x="1933" y="3402"/>
                  </a:lnTo>
                  <a:lnTo>
                    <a:pt x="2190" y="3428"/>
                  </a:lnTo>
                  <a:lnTo>
                    <a:pt x="2474" y="3402"/>
                  </a:lnTo>
                  <a:lnTo>
                    <a:pt x="2706" y="3324"/>
                  </a:lnTo>
                  <a:lnTo>
                    <a:pt x="2938" y="3221"/>
                  </a:lnTo>
                  <a:lnTo>
                    <a:pt x="3144" y="3067"/>
                  </a:lnTo>
                  <a:lnTo>
                    <a:pt x="3298" y="2912"/>
                  </a:lnTo>
                  <a:lnTo>
                    <a:pt x="3350" y="2835"/>
                  </a:lnTo>
                  <a:lnTo>
                    <a:pt x="3350" y="2758"/>
                  </a:lnTo>
                  <a:lnTo>
                    <a:pt x="3324" y="2680"/>
                  </a:lnTo>
                  <a:lnTo>
                    <a:pt x="3273" y="2603"/>
                  </a:lnTo>
                  <a:lnTo>
                    <a:pt x="3195" y="2552"/>
                  </a:lnTo>
                  <a:lnTo>
                    <a:pt x="3118" y="2552"/>
                  </a:lnTo>
                  <a:lnTo>
                    <a:pt x="3015" y="2577"/>
                  </a:lnTo>
                  <a:lnTo>
                    <a:pt x="2963" y="2629"/>
                  </a:lnTo>
                  <a:lnTo>
                    <a:pt x="2860" y="2732"/>
                  </a:lnTo>
                  <a:lnTo>
                    <a:pt x="2706" y="2835"/>
                  </a:lnTo>
                  <a:lnTo>
                    <a:pt x="2551" y="2912"/>
                  </a:lnTo>
                  <a:lnTo>
                    <a:pt x="2397" y="2964"/>
                  </a:lnTo>
                  <a:lnTo>
                    <a:pt x="2036" y="2964"/>
                  </a:lnTo>
                  <a:lnTo>
                    <a:pt x="1856" y="2938"/>
                  </a:lnTo>
                  <a:lnTo>
                    <a:pt x="1701" y="2861"/>
                  </a:lnTo>
                  <a:lnTo>
                    <a:pt x="1572" y="2809"/>
                  </a:lnTo>
                  <a:lnTo>
                    <a:pt x="1443" y="2706"/>
                  </a:lnTo>
                  <a:lnTo>
                    <a:pt x="1315" y="2603"/>
                  </a:lnTo>
                  <a:lnTo>
                    <a:pt x="1211" y="2500"/>
                  </a:lnTo>
                  <a:lnTo>
                    <a:pt x="1108" y="2371"/>
                  </a:lnTo>
                  <a:lnTo>
                    <a:pt x="2345" y="2371"/>
                  </a:lnTo>
                  <a:lnTo>
                    <a:pt x="2422" y="2345"/>
                  </a:lnTo>
                  <a:lnTo>
                    <a:pt x="2500" y="2294"/>
                  </a:lnTo>
                  <a:lnTo>
                    <a:pt x="2551" y="2217"/>
                  </a:lnTo>
                  <a:lnTo>
                    <a:pt x="2577" y="2139"/>
                  </a:lnTo>
                  <a:lnTo>
                    <a:pt x="2551" y="2062"/>
                  </a:lnTo>
                  <a:lnTo>
                    <a:pt x="2500" y="1985"/>
                  </a:lnTo>
                  <a:lnTo>
                    <a:pt x="2422" y="1933"/>
                  </a:lnTo>
                  <a:lnTo>
                    <a:pt x="2345" y="1907"/>
                  </a:lnTo>
                  <a:lnTo>
                    <a:pt x="954" y="1907"/>
                  </a:lnTo>
                  <a:lnTo>
                    <a:pt x="928" y="1701"/>
                  </a:lnTo>
                  <a:lnTo>
                    <a:pt x="954" y="1521"/>
                  </a:lnTo>
                  <a:lnTo>
                    <a:pt x="2345" y="1521"/>
                  </a:lnTo>
                  <a:lnTo>
                    <a:pt x="2422" y="1495"/>
                  </a:lnTo>
                  <a:lnTo>
                    <a:pt x="2500" y="1444"/>
                  </a:lnTo>
                  <a:lnTo>
                    <a:pt x="2551" y="1366"/>
                  </a:lnTo>
                  <a:lnTo>
                    <a:pt x="2577" y="1289"/>
                  </a:lnTo>
                  <a:lnTo>
                    <a:pt x="2551" y="1212"/>
                  </a:lnTo>
                  <a:lnTo>
                    <a:pt x="2500" y="1135"/>
                  </a:lnTo>
                  <a:lnTo>
                    <a:pt x="2422" y="1083"/>
                  </a:lnTo>
                  <a:lnTo>
                    <a:pt x="2345" y="1057"/>
                  </a:lnTo>
                  <a:lnTo>
                    <a:pt x="1108" y="1057"/>
                  </a:lnTo>
                  <a:lnTo>
                    <a:pt x="1211" y="928"/>
                  </a:lnTo>
                  <a:lnTo>
                    <a:pt x="1315" y="825"/>
                  </a:lnTo>
                  <a:lnTo>
                    <a:pt x="1443" y="722"/>
                  </a:lnTo>
                  <a:lnTo>
                    <a:pt x="1572" y="619"/>
                  </a:lnTo>
                  <a:lnTo>
                    <a:pt x="1701" y="568"/>
                  </a:lnTo>
                  <a:lnTo>
                    <a:pt x="1856" y="490"/>
                  </a:lnTo>
                  <a:lnTo>
                    <a:pt x="2036" y="465"/>
                  </a:lnTo>
                  <a:lnTo>
                    <a:pt x="2371" y="465"/>
                  </a:lnTo>
                  <a:lnTo>
                    <a:pt x="2551" y="516"/>
                  </a:lnTo>
                  <a:lnTo>
                    <a:pt x="2732" y="568"/>
                  </a:lnTo>
                  <a:lnTo>
                    <a:pt x="2886" y="671"/>
                  </a:lnTo>
                  <a:lnTo>
                    <a:pt x="2989" y="697"/>
                  </a:lnTo>
                  <a:lnTo>
                    <a:pt x="3066" y="697"/>
                  </a:lnTo>
                  <a:lnTo>
                    <a:pt x="3144" y="671"/>
                  </a:lnTo>
                  <a:lnTo>
                    <a:pt x="3195" y="619"/>
                  </a:lnTo>
                  <a:lnTo>
                    <a:pt x="3247" y="542"/>
                  </a:lnTo>
                  <a:lnTo>
                    <a:pt x="3247" y="439"/>
                  </a:lnTo>
                  <a:lnTo>
                    <a:pt x="3195" y="362"/>
                  </a:lnTo>
                  <a:lnTo>
                    <a:pt x="3144" y="310"/>
                  </a:lnTo>
                  <a:lnTo>
                    <a:pt x="2938" y="181"/>
                  </a:lnTo>
                  <a:lnTo>
                    <a:pt x="2680" y="78"/>
                  </a:lnTo>
                  <a:lnTo>
                    <a:pt x="2448" y="27"/>
                  </a:lnTo>
                  <a:lnTo>
                    <a:pt x="2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5518525" y="-699025"/>
              <a:ext cx="380675" cy="380700"/>
            </a:xfrm>
            <a:custGeom>
              <a:avLst/>
              <a:gdLst/>
              <a:ahLst/>
              <a:cxnLst/>
              <a:rect l="l" t="t" r="r" b="b"/>
              <a:pathLst>
                <a:path w="15227" h="15228" extrusionOk="0">
                  <a:moveTo>
                    <a:pt x="3891" y="465"/>
                  </a:moveTo>
                  <a:lnTo>
                    <a:pt x="4148" y="490"/>
                  </a:lnTo>
                  <a:lnTo>
                    <a:pt x="4406" y="542"/>
                  </a:lnTo>
                  <a:lnTo>
                    <a:pt x="4664" y="593"/>
                  </a:lnTo>
                  <a:lnTo>
                    <a:pt x="4921" y="696"/>
                  </a:lnTo>
                  <a:lnTo>
                    <a:pt x="5153" y="800"/>
                  </a:lnTo>
                  <a:lnTo>
                    <a:pt x="5359" y="928"/>
                  </a:lnTo>
                  <a:lnTo>
                    <a:pt x="5591" y="1083"/>
                  </a:lnTo>
                  <a:lnTo>
                    <a:pt x="5771" y="1238"/>
                  </a:lnTo>
                  <a:lnTo>
                    <a:pt x="5411" y="1624"/>
                  </a:lnTo>
                  <a:lnTo>
                    <a:pt x="5230" y="1495"/>
                  </a:lnTo>
                  <a:lnTo>
                    <a:pt x="5076" y="1392"/>
                  </a:lnTo>
                  <a:lnTo>
                    <a:pt x="4895" y="1289"/>
                  </a:lnTo>
                  <a:lnTo>
                    <a:pt x="4715" y="1186"/>
                  </a:lnTo>
                  <a:lnTo>
                    <a:pt x="4509" y="1109"/>
                  </a:lnTo>
                  <a:lnTo>
                    <a:pt x="4303" y="1057"/>
                  </a:lnTo>
                  <a:lnTo>
                    <a:pt x="4097" y="1031"/>
                  </a:lnTo>
                  <a:lnTo>
                    <a:pt x="3891" y="1006"/>
                  </a:lnTo>
                  <a:lnTo>
                    <a:pt x="3891" y="465"/>
                  </a:lnTo>
                  <a:close/>
                  <a:moveTo>
                    <a:pt x="11336" y="465"/>
                  </a:moveTo>
                  <a:lnTo>
                    <a:pt x="11336" y="1006"/>
                  </a:lnTo>
                  <a:lnTo>
                    <a:pt x="11105" y="1031"/>
                  </a:lnTo>
                  <a:lnTo>
                    <a:pt x="10898" y="1057"/>
                  </a:lnTo>
                  <a:lnTo>
                    <a:pt x="10718" y="1109"/>
                  </a:lnTo>
                  <a:lnTo>
                    <a:pt x="10512" y="1186"/>
                  </a:lnTo>
                  <a:lnTo>
                    <a:pt x="10332" y="1289"/>
                  </a:lnTo>
                  <a:lnTo>
                    <a:pt x="10151" y="1392"/>
                  </a:lnTo>
                  <a:lnTo>
                    <a:pt x="9971" y="1495"/>
                  </a:lnTo>
                  <a:lnTo>
                    <a:pt x="9816" y="1624"/>
                  </a:lnTo>
                  <a:lnTo>
                    <a:pt x="9430" y="1238"/>
                  </a:lnTo>
                  <a:lnTo>
                    <a:pt x="9636" y="1083"/>
                  </a:lnTo>
                  <a:lnTo>
                    <a:pt x="9842" y="928"/>
                  </a:lnTo>
                  <a:lnTo>
                    <a:pt x="10074" y="800"/>
                  </a:lnTo>
                  <a:lnTo>
                    <a:pt x="10306" y="696"/>
                  </a:lnTo>
                  <a:lnTo>
                    <a:pt x="10538" y="593"/>
                  </a:lnTo>
                  <a:lnTo>
                    <a:pt x="10795" y="542"/>
                  </a:lnTo>
                  <a:lnTo>
                    <a:pt x="11053" y="490"/>
                  </a:lnTo>
                  <a:lnTo>
                    <a:pt x="11336" y="465"/>
                  </a:lnTo>
                  <a:close/>
                  <a:moveTo>
                    <a:pt x="11774" y="465"/>
                  </a:moveTo>
                  <a:lnTo>
                    <a:pt x="12032" y="490"/>
                  </a:lnTo>
                  <a:lnTo>
                    <a:pt x="12290" y="542"/>
                  </a:lnTo>
                  <a:lnTo>
                    <a:pt x="12547" y="593"/>
                  </a:lnTo>
                  <a:lnTo>
                    <a:pt x="12805" y="696"/>
                  </a:lnTo>
                  <a:lnTo>
                    <a:pt x="13037" y="800"/>
                  </a:lnTo>
                  <a:lnTo>
                    <a:pt x="13243" y="928"/>
                  </a:lnTo>
                  <a:lnTo>
                    <a:pt x="13475" y="1083"/>
                  </a:lnTo>
                  <a:lnTo>
                    <a:pt x="13655" y="1238"/>
                  </a:lnTo>
                  <a:lnTo>
                    <a:pt x="13295" y="1624"/>
                  </a:lnTo>
                  <a:lnTo>
                    <a:pt x="13114" y="1495"/>
                  </a:lnTo>
                  <a:lnTo>
                    <a:pt x="12960" y="1392"/>
                  </a:lnTo>
                  <a:lnTo>
                    <a:pt x="12779" y="1289"/>
                  </a:lnTo>
                  <a:lnTo>
                    <a:pt x="12599" y="1186"/>
                  </a:lnTo>
                  <a:lnTo>
                    <a:pt x="12393" y="1109"/>
                  </a:lnTo>
                  <a:lnTo>
                    <a:pt x="12187" y="1057"/>
                  </a:lnTo>
                  <a:lnTo>
                    <a:pt x="11981" y="1031"/>
                  </a:lnTo>
                  <a:lnTo>
                    <a:pt x="11774" y="1006"/>
                  </a:lnTo>
                  <a:lnTo>
                    <a:pt x="11774" y="465"/>
                  </a:lnTo>
                  <a:close/>
                  <a:moveTo>
                    <a:pt x="1237" y="1547"/>
                  </a:moveTo>
                  <a:lnTo>
                    <a:pt x="1623" y="1933"/>
                  </a:lnTo>
                  <a:lnTo>
                    <a:pt x="1495" y="2088"/>
                  </a:lnTo>
                  <a:lnTo>
                    <a:pt x="1366" y="2268"/>
                  </a:lnTo>
                  <a:lnTo>
                    <a:pt x="1263" y="2448"/>
                  </a:lnTo>
                  <a:lnTo>
                    <a:pt x="1185" y="2629"/>
                  </a:lnTo>
                  <a:lnTo>
                    <a:pt x="1108" y="2835"/>
                  </a:lnTo>
                  <a:lnTo>
                    <a:pt x="1057" y="3041"/>
                  </a:lnTo>
                  <a:lnTo>
                    <a:pt x="1005" y="3247"/>
                  </a:lnTo>
                  <a:lnTo>
                    <a:pt x="979" y="3453"/>
                  </a:lnTo>
                  <a:lnTo>
                    <a:pt x="438" y="3453"/>
                  </a:lnTo>
                  <a:lnTo>
                    <a:pt x="464" y="3196"/>
                  </a:lnTo>
                  <a:lnTo>
                    <a:pt x="516" y="2938"/>
                  </a:lnTo>
                  <a:lnTo>
                    <a:pt x="593" y="2680"/>
                  </a:lnTo>
                  <a:lnTo>
                    <a:pt x="696" y="2423"/>
                  </a:lnTo>
                  <a:lnTo>
                    <a:pt x="799" y="2191"/>
                  </a:lnTo>
                  <a:lnTo>
                    <a:pt x="928" y="1985"/>
                  </a:lnTo>
                  <a:lnTo>
                    <a:pt x="1082" y="1753"/>
                  </a:lnTo>
                  <a:lnTo>
                    <a:pt x="1237" y="1547"/>
                  </a:lnTo>
                  <a:close/>
                  <a:moveTo>
                    <a:pt x="6106" y="1547"/>
                  </a:moveTo>
                  <a:lnTo>
                    <a:pt x="6261" y="1753"/>
                  </a:lnTo>
                  <a:lnTo>
                    <a:pt x="6415" y="1959"/>
                  </a:lnTo>
                  <a:lnTo>
                    <a:pt x="6519" y="2191"/>
                  </a:lnTo>
                  <a:lnTo>
                    <a:pt x="6647" y="2423"/>
                  </a:lnTo>
                  <a:lnTo>
                    <a:pt x="6725" y="2680"/>
                  </a:lnTo>
                  <a:lnTo>
                    <a:pt x="6802" y="2912"/>
                  </a:lnTo>
                  <a:lnTo>
                    <a:pt x="6853" y="3170"/>
                  </a:lnTo>
                  <a:lnTo>
                    <a:pt x="6879" y="3453"/>
                  </a:lnTo>
                  <a:lnTo>
                    <a:pt x="6338" y="3453"/>
                  </a:lnTo>
                  <a:lnTo>
                    <a:pt x="6312" y="3247"/>
                  </a:lnTo>
                  <a:lnTo>
                    <a:pt x="6287" y="3041"/>
                  </a:lnTo>
                  <a:lnTo>
                    <a:pt x="6209" y="2835"/>
                  </a:lnTo>
                  <a:lnTo>
                    <a:pt x="6132" y="2629"/>
                  </a:lnTo>
                  <a:lnTo>
                    <a:pt x="6055" y="2448"/>
                  </a:lnTo>
                  <a:lnTo>
                    <a:pt x="5952" y="2268"/>
                  </a:lnTo>
                  <a:lnTo>
                    <a:pt x="5849" y="2088"/>
                  </a:lnTo>
                  <a:lnTo>
                    <a:pt x="5720" y="1933"/>
                  </a:lnTo>
                  <a:lnTo>
                    <a:pt x="6106" y="1547"/>
                  </a:lnTo>
                  <a:close/>
                  <a:moveTo>
                    <a:pt x="9121" y="1547"/>
                  </a:moveTo>
                  <a:lnTo>
                    <a:pt x="9507" y="1933"/>
                  </a:lnTo>
                  <a:lnTo>
                    <a:pt x="9378" y="2088"/>
                  </a:lnTo>
                  <a:lnTo>
                    <a:pt x="9250" y="2268"/>
                  </a:lnTo>
                  <a:lnTo>
                    <a:pt x="9146" y="2448"/>
                  </a:lnTo>
                  <a:lnTo>
                    <a:pt x="9069" y="2629"/>
                  </a:lnTo>
                  <a:lnTo>
                    <a:pt x="8992" y="2835"/>
                  </a:lnTo>
                  <a:lnTo>
                    <a:pt x="8940" y="3041"/>
                  </a:lnTo>
                  <a:lnTo>
                    <a:pt x="8889" y="3247"/>
                  </a:lnTo>
                  <a:lnTo>
                    <a:pt x="8863" y="3453"/>
                  </a:lnTo>
                  <a:lnTo>
                    <a:pt x="8322" y="3453"/>
                  </a:lnTo>
                  <a:lnTo>
                    <a:pt x="8374" y="3170"/>
                  </a:lnTo>
                  <a:lnTo>
                    <a:pt x="8425" y="2912"/>
                  </a:lnTo>
                  <a:lnTo>
                    <a:pt x="8477" y="2680"/>
                  </a:lnTo>
                  <a:lnTo>
                    <a:pt x="8580" y="2423"/>
                  </a:lnTo>
                  <a:lnTo>
                    <a:pt x="8683" y="2191"/>
                  </a:lnTo>
                  <a:lnTo>
                    <a:pt x="8812" y="1959"/>
                  </a:lnTo>
                  <a:lnTo>
                    <a:pt x="8966" y="1753"/>
                  </a:lnTo>
                  <a:lnTo>
                    <a:pt x="9121" y="1547"/>
                  </a:lnTo>
                  <a:close/>
                  <a:moveTo>
                    <a:pt x="13990" y="1547"/>
                  </a:moveTo>
                  <a:lnTo>
                    <a:pt x="14145" y="1753"/>
                  </a:lnTo>
                  <a:lnTo>
                    <a:pt x="14299" y="1959"/>
                  </a:lnTo>
                  <a:lnTo>
                    <a:pt x="14428" y="2191"/>
                  </a:lnTo>
                  <a:lnTo>
                    <a:pt x="14531" y="2423"/>
                  </a:lnTo>
                  <a:lnTo>
                    <a:pt x="14608" y="2680"/>
                  </a:lnTo>
                  <a:lnTo>
                    <a:pt x="14686" y="2912"/>
                  </a:lnTo>
                  <a:lnTo>
                    <a:pt x="14737" y="3170"/>
                  </a:lnTo>
                  <a:lnTo>
                    <a:pt x="14763" y="3453"/>
                  </a:lnTo>
                  <a:lnTo>
                    <a:pt x="14222" y="3453"/>
                  </a:lnTo>
                  <a:lnTo>
                    <a:pt x="14196" y="3247"/>
                  </a:lnTo>
                  <a:lnTo>
                    <a:pt x="14170" y="3041"/>
                  </a:lnTo>
                  <a:lnTo>
                    <a:pt x="14093" y="2835"/>
                  </a:lnTo>
                  <a:lnTo>
                    <a:pt x="14016" y="2629"/>
                  </a:lnTo>
                  <a:lnTo>
                    <a:pt x="13939" y="2448"/>
                  </a:lnTo>
                  <a:lnTo>
                    <a:pt x="13836" y="2268"/>
                  </a:lnTo>
                  <a:lnTo>
                    <a:pt x="13733" y="2088"/>
                  </a:lnTo>
                  <a:lnTo>
                    <a:pt x="13604" y="1933"/>
                  </a:lnTo>
                  <a:lnTo>
                    <a:pt x="13990" y="1547"/>
                  </a:lnTo>
                  <a:close/>
                  <a:moveTo>
                    <a:pt x="979" y="3891"/>
                  </a:moveTo>
                  <a:lnTo>
                    <a:pt x="1005" y="4097"/>
                  </a:lnTo>
                  <a:lnTo>
                    <a:pt x="1057" y="4303"/>
                  </a:lnTo>
                  <a:lnTo>
                    <a:pt x="1108" y="4510"/>
                  </a:lnTo>
                  <a:lnTo>
                    <a:pt x="1185" y="4716"/>
                  </a:lnTo>
                  <a:lnTo>
                    <a:pt x="1263" y="4896"/>
                  </a:lnTo>
                  <a:lnTo>
                    <a:pt x="1366" y="5076"/>
                  </a:lnTo>
                  <a:lnTo>
                    <a:pt x="1495" y="5257"/>
                  </a:lnTo>
                  <a:lnTo>
                    <a:pt x="1623" y="5411"/>
                  </a:lnTo>
                  <a:lnTo>
                    <a:pt x="1237" y="5798"/>
                  </a:lnTo>
                  <a:lnTo>
                    <a:pt x="1082" y="5592"/>
                  </a:lnTo>
                  <a:lnTo>
                    <a:pt x="928" y="5386"/>
                  </a:lnTo>
                  <a:lnTo>
                    <a:pt x="799" y="5154"/>
                  </a:lnTo>
                  <a:lnTo>
                    <a:pt x="696" y="4922"/>
                  </a:lnTo>
                  <a:lnTo>
                    <a:pt x="593" y="4664"/>
                  </a:lnTo>
                  <a:lnTo>
                    <a:pt x="516" y="4432"/>
                  </a:lnTo>
                  <a:lnTo>
                    <a:pt x="490" y="4175"/>
                  </a:lnTo>
                  <a:lnTo>
                    <a:pt x="438" y="3891"/>
                  </a:lnTo>
                  <a:close/>
                  <a:moveTo>
                    <a:pt x="6879" y="3891"/>
                  </a:moveTo>
                  <a:lnTo>
                    <a:pt x="6853" y="4175"/>
                  </a:lnTo>
                  <a:lnTo>
                    <a:pt x="6802" y="4432"/>
                  </a:lnTo>
                  <a:lnTo>
                    <a:pt x="6725" y="4664"/>
                  </a:lnTo>
                  <a:lnTo>
                    <a:pt x="6647" y="4922"/>
                  </a:lnTo>
                  <a:lnTo>
                    <a:pt x="6519" y="5154"/>
                  </a:lnTo>
                  <a:lnTo>
                    <a:pt x="6415" y="5386"/>
                  </a:lnTo>
                  <a:lnTo>
                    <a:pt x="6261" y="5592"/>
                  </a:lnTo>
                  <a:lnTo>
                    <a:pt x="6106" y="5798"/>
                  </a:lnTo>
                  <a:lnTo>
                    <a:pt x="5720" y="5411"/>
                  </a:lnTo>
                  <a:lnTo>
                    <a:pt x="5849" y="5257"/>
                  </a:lnTo>
                  <a:lnTo>
                    <a:pt x="5952" y="5076"/>
                  </a:lnTo>
                  <a:lnTo>
                    <a:pt x="6055" y="4896"/>
                  </a:lnTo>
                  <a:lnTo>
                    <a:pt x="6132" y="4716"/>
                  </a:lnTo>
                  <a:lnTo>
                    <a:pt x="6209" y="4510"/>
                  </a:lnTo>
                  <a:lnTo>
                    <a:pt x="6287" y="4303"/>
                  </a:lnTo>
                  <a:lnTo>
                    <a:pt x="6312" y="4097"/>
                  </a:lnTo>
                  <a:lnTo>
                    <a:pt x="6338" y="3891"/>
                  </a:lnTo>
                  <a:close/>
                  <a:moveTo>
                    <a:pt x="8863" y="3891"/>
                  </a:moveTo>
                  <a:lnTo>
                    <a:pt x="8889" y="4097"/>
                  </a:lnTo>
                  <a:lnTo>
                    <a:pt x="8940" y="4303"/>
                  </a:lnTo>
                  <a:lnTo>
                    <a:pt x="8992" y="4510"/>
                  </a:lnTo>
                  <a:lnTo>
                    <a:pt x="9069" y="4716"/>
                  </a:lnTo>
                  <a:lnTo>
                    <a:pt x="9172" y="4896"/>
                  </a:lnTo>
                  <a:lnTo>
                    <a:pt x="9250" y="5076"/>
                  </a:lnTo>
                  <a:lnTo>
                    <a:pt x="9378" y="5257"/>
                  </a:lnTo>
                  <a:lnTo>
                    <a:pt x="9507" y="5411"/>
                  </a:lnTo>
                  <a:lnTo>
                    <a:pt x="9121" y="5798"/>
                  </a:lnTo>
                  <a:lnTo>
                    <a:pt x="8966" y="5592"/>
                  </a:lnTo>
                  <a:lnTo>
                    <a:pt x="8812" y="5386"/>
                  </a:lnTo>
                  <a:lnTo>
                    <a:pt x="8683" y="5154"/>
                  </a:lnTo>
                  <a:lnTo>
                    <a:pt x="8580" y="4922"/>
                  </a:lnTo>
                  <a:lnTo>
                    <a:pt x="8477" y="4664"/>
                  </a:lnTo>
                  <a:lnTo>
                    <a:pt x="8425" y="4432"/>
                  </a:lnTo>
                  <a:lnTo>
                    <a:pt x="8374" y="4175"/>
                  </a:lnTo>
                  <a:lnTo>
                    <a:pt x="8322" y="3891"/>
                  </a:lnTo>
                  <a:close/>
                  <a:moveTo>
                    <a:pt x="14763" y="3891"/>
                  </a:moveTo>
                  <a:lnTo>
                    <a:pt x="14737" y="4175"/>
                  </a:lnTo>
                  <a:lnTo>
                    <a:pt x="14686" y="4432"/>
                  </a:lnTo>
                  <a:lnTo>
                    <a:pt x="14608" y="4664"/>
                  </a:lnTo>
                  <a:lnTo>
                    <a:pt x="14531" y="4922"/>
                  </a:lnTo>
                  <a:lnTo>
                    <a:pt x="14428" y="5154"/>
                  </a:lnTo>
                  <a:lnTo>
                    <a:pt x="14299" y="5386"/>
                  </a:lnTo>
                  <a:lnTo>
                    <a:pt x="14145" y="5592"/>
                  </a:lnTo>
                  <a:lnTo>
                    <a:pt x="13990" y="5798"/>
                  </a:lnTo>
                  <a:lnTo>
                    <a:pt x="13604" y="5411"/>
                  </a:lnTo>
                  <a:lnTo>
                    <a:pt x="13733" y="5257"/>
                  </a:lnTo>
                  <a:lnTo>
                    <a:pt x="13836" y="5076"/>
                  </a:lnTo>
                  <a:lnTo>
                    <a:pt x="13939" y="4896"/>
                  </a:lnTo>
                  <a:lnTo>
                    <a:pt x="14016" y="4716"/>
                  </a:lnTo>
                  <a:lnTo>
                    <a:pt x="14093" y="4510"/>
                  </a:lnTo>
                  <a:lnTo>
                    <a:pt x="14170" y="4303"/>
                  </a:lnTo>
                  <a:lnTo>
                    <a:pt x="14196" y="4097"/>
                  </a:lnTo>
                  <a:lnTo>
                    <a:pt x="14222" y="3891"/>
                  </a:lnTo>
                  <a:close/>
                  <a:moveTo>
                    <a:pt x="3891" y="1444"/>
                  </a:moveTo>
                  <a:lnTo>
                    <a:pt x="4122" y="1469"/>
                  </a:lnTo>
                  <a:lnTo>
                    <a:pt x="4329" y="1521"/>
                  </a:lnTo>
                  <a:lnTo>
                    <a:pt x="4535" y="1598"/>
                  </a:lnTo>
                  <a:lnTo>
                    <a:pt x="4741" y="1701"/>
                  </a:lnTo>
                  <a:lnTo>
                    <a:pt x="4921" y="1804"/>
                  </a:lnTo>
                  <a:lnTo>
                    <a:pt x="5102" y="1933"/>
                  </a:lnTo>
                  <a:lnTo>
                    <a:pt x="5256" y="2088"/>
                  </a:lnTo>
                  <a:lnTo>
                    <a:pt x="5385" y="2242"/>
                  </a:lnTo>
                  <a:lnTo>
                    <a:pt x="5514" y="2423"/>
                  </a:lnTo>
                  <a:lnTo>
                    <a:pt x="5643" y="2603"/>
                  </a:lnTo>
                  <a:lnTo>
                    <a:pt x="5720" y="2809"/>
                  </a:lnTo>
                  <a:lnTo>
                    <a:pt x="5797" y="3015"/>
                  </a:lnTo>
                  <a:lnTo>
                    <a:pt x="5849" y="3221"/>
                  </a:lnTo>
                  <a:lnTo>
                    <a:pt x="5900" y="3453"/>
                  </a:lnTo>
                  <a:lnTo>
                    <a:pt x="5900" y="3659"/>
                  </a:lnTo>
                  <a:lnTo>
                    <a:pt x="5900" y="3891"/>
                  </a:lnTo>
                  <a:lnTo>
                    <a:pt x="5849" y="4123"/>
                  </a:lnTo>
                  <a:lnTo>
                    <a:pt x="5797" y="4329"/>
                  </a:lnTo>
                  <a:lnTo>
                    <a:pt x="5720" y="4535"/>
                  </a:lnTo>
                  <a:lnTo>
                    <a:pt x="5643" y="4741"/>
                  </a:lnTo>
                  <a:lnTo>
                    <a:pt x="5514" y="4922"/>
                  </a:lnTo>
                  <a:lnTo>
                    <a:pt x="5385" y="5102"/>
                  </a:lnTo>
                  <a:lnTo>
                    <a:pt x="5256" y="5257"/>
                  </a:lnTo>
                  <a:lnTo>
                    <a:pt x="5102" y="5411"/>
                  </a:lnTo>
                  <a:lnTo>
                    <a:pt x="4921" y="5540"/>
                  </a:lnTo>
                  <a:lnTo>
                    <a:pt x="4741" y="5643"/>
                  </a:lnTo>
                  <a:lnTo>
                    <a:pt x="4535" y="5746"/>
                  </a:lnTo>
                  <a:lnTo>
                    <a:pt x="4329" y="5824"/>
                  </a:lnTo>
                  <a:lnTo>
                    <a:pt x="4122" y="5875"/>
                  </a:lnTo>
                  <a:lnTo>
                    <a:pt x="3891" y="5901"/>
                  </a:lnTo>
                  <a:lnTo>
                    <a:pt x="3427" y="5901"/>
                  </a:lnTo>
                  <a:lnTo>
                    <a:pt x="3221" y="5875"/>
                  </a:lnTo>
                  <a:lnTo>
                    <a:pt x="2989" y="5824"/>
                  </a:lnTo>
                  <a:lnTo>
                    <a:pt x="2783" y="5746"/>
                  </a:lnTo>
                  <a:lnTo>
                    <a:pt x="2602" y="5643"/>
                  </a:lnTo>
                  <a:lnTo>
                    <a:pt x="2422" y="5540"/>
                  </a:lnTo>
                  <a:lnTo>
                    <a:pt x="2242" y="5411"/>
                  </a:lnTo>
                  <a:lnTo>
                    <a:pt x="2087" y="5257"/>
                  </a:lnTo>
                  <a:lnTo>
                    <a:pt x="1933" y="5102"/>
                  </a:lnTo>
                  <a:lnTo>
                    <a:pt x="1804" y="4922"/>
                  </a:lnTo>
                  <a:lnTo>
                    <a:pt x="1701" y="4741"/>
                  </a:lnTo>
                  <a:lnTo>
                    <a:pt x="1598" y="4535"/>
                  </a:lnTo>
                  <a:lnTo>
                    <a:pt x="1520" y="4329"/>
                  </a:lnTo>
                  <a:lnTo>
                    <a:pt x="1469" y="4123"/>
                  </a:lnTo>
                  <a:lnTo>
                    <a:pt x="1443" y="3891"/>
                  </a:lnTo>
                  <a:lnTo>
                    <a:pt x="1417" y="3659"/>
                  </a:lnTo>
                  <a:lnTo>
                    <a:pt x="1443" y="3453"/>
                  </a:lnTo>
                  <a:lnTo>
                    <a:pt x="1469" y="3221"/>
                  </a:lnTo>
                  <a:lnTo>
                    <a:pt x="1520" y="3015"/>
                  </a:lnTo>
                  <a:lnTo>
                    <a:pt x="1598" y="2809"/>
                  </a:lnTo>
                  <a:lnTo>
                    <a:pt x="1701" y="2603"/>
                  </a:lnTo>
                  <a:lnTo>
                    <a:pt x="1804" y="2423"/>
                  </a:lnTo>
                  <a:lnTo>
                    <a:pt x="1933" y="2242"/>
                  </a:lnTo>
                  <a:lnTo>
                    <a:pt x="2087" y="2088"/>
                  </a:lnTo>
                  <a:lnTo>
                    <a:pt x="2242" y="1933"/>
                  </a:lnTo>
                  <a:lnTo>
                    <a:pt x="2422" y="1804"/>
                  </a:lnTo>
                  <a:lnTo>
                    <a:pt x="2602" y="1701"/>
                  </a:lnTo>
                  <a:lnTo>
                    <a:pt x="2783" y="1598"/>
                  </a:lnTo>
                  <a:lnTo>
                    <a:pt x="2989" y="1521"/>
                  </a:lnTo>
                  <a:lnTo>
                    <a:pt x="3221" y="1469"/>
                  </a:lnTo>
                  <a:lnTo>
                    <a:pt x="3427" y="1444"/>
                  </a:lnTo>
                  <a:close/>
                  <a:moveTo>
                    <a:pt x="11774" y="1444"/>
                  </a:moveTo>
                  <a:lnTo>
                    <a:pt x="12006" y="1469"/>
                  </a:lnTo>
                  <a:lnTo>
                    <a:pt x="12212" y="1521"/>
                  </a:lnTo>
                  <a:lnTo>
                    <a:pt x="12419" y="1598"/>
                  </a:lnTo>
                  <a:lnTo>
                    <a:pt x="12625" y="1701"/>
                  </a:lnTo>
                  <a:lnTo>
                    <a:pt x="12805" y="1804"/>
                  </a:lnTo>
                  <a:lnTo>
                    <a:pt x="12985" y="1933"/>
                  </a:lnTo>
                  <a:lnTo>
                    <a:pt x="13140" y="2088"/>
                  </a:lnTo>
                  <a:lnTo>
                    <a:pt x="13269" y="2242"/>
                  </a:lnTo>
                  <a:lnTo>
                    <a:pt x="13398" y="2423"/>
                  </a:lnTo>
                  <a:lnTo>
                    <a:pt x="13526" y="2603"/>
                  </a:lnTo>
                  <a:lnTo>
                    <a:pt x="13604" y="2809"/>
                  </a:lnTo>
                  <a:lnTo>
                    <a:pt x="13681" y="3015"/>
                  </a:lnTo>
                  <a:lnTo>
                    <a:pt x="13733" y="3221"/>
                  </a:lnTo>
                  <a:lnTo>
                    <a:pt x="13784" y="3453"/>
                  </a:lnTo>
                  <a:lnTo>
                    <a:pt x="13784" y="3659"/>
                  </a:lnTo>
                  <a:lnTo>
                    <a:pt x="13784" y="3891"/>
                  </a:lnTo>
                  <a:lnTo>
                    <a:pt x="13733" y="4123"/>
                  </a:lnTo>
                  <a:lnTo>
                    <a:pt x="13681" y="4329"/>
                  </a:lnTo>
                  <a:lnTo>
                    <a:pt x="13604" y="4535"/>
                  </a:lnTo>
                  <a:lnTo>
                    <a:pt x="13526" y="4741"/>
                  </a:lnTo>
                  <a:lnTo>
                    <a:pt x="13398" y="4922"/>
                  </a:lnTo>
                  <a:lnTo>
                    <a:pt x="13269" y="5102"/>
                  </a:lnTo>
                  <a:lnTo>
                    <a:pt x="13140" y="5257"/>
                  </a:lnTo>
                  <a:lnTo>
                    <a:pt x="12985" y="5411"/>
                  </a:lnTo>
                  <a:lnTo>
                    <a:pt x="12805" y="5540"/>
                  </a:lnTo>
                  <a:lnTo>
                    <a:pt x="12625" y="5643"/>
                  </a:lnTo>
                  <a:lnTo>
                    <a:pt x="12419" y="5746"/>
                  </a:lnTo>
                  <a:lnTo>
                    <a:pt x="12212" y="5824"/>
                  </a:lnTo>
                  <a:lnTo>
                    <a:pt x="12006" y="5875"/>
                  </a:lnTo>
                  <a:lnTo>
                    <a:pt x="11774" y="5901"/>
                  </a:lnTo>
                  <a:lnTo>
                    <a:pt x="11311" y="5901"/>
                  </a:lnTo>
                  <a:lnTo>
                    <a:pt x="11105" y="5875"/>
                  </a:lnTo>
                  <a:lnTo>
                    <a:pt x="10873" y="5824"/>
                  </a:lnTo>
                  <a:lnTo>
                    <a:pt x="10667" y="5746"/>
                  </a:lnTo>
                  <a:lnTo>
                    <a:pt x="10486" y="5643"/>
                  </a:lnTo>
                  <a:lnTo>
                    <a:pt x="10306" y="5540"/>
                  </a:lnTo>
                  <a:lnTo>
                    <a:pt x="10126" y="5411"/>
                  </a:lnTo>
                  <a:lnTo>
                    <a:pt x="9971" y="5257"/>
                  </a:lnTo>
                  <a:lnTo>
                    <a:pt x="9816" y="5102"/>
                  </a:lnTo>
                  <a:lnTo>
                    <a:pt x="9688" y="4922"/>
                  </a:lnTo>
                  <a:lnTo>
                    <a:pt x="9584" y="4741"/>
                  </a:lnTo>
                  <a:lnTo>
                    <a:pt x="9481" y="4535"/>
                  </a:lnTo>
                  <a:lnTo>
                    <a:pt x="9404" y="4329"/>
                  </a:lnTo>
                  <a:lnTo>
                    <a:pt x="9353" y="4123"/>
                  </a:lnTo>
                  <a:lnTo>
                    <a:pt x="9327" y="3891"/>
                  </a:lnTo>
                  <a:lnTo>
                    <a:pt x="9301" y="3659"/>
                  </a:lnTo>
                  <a:lnTo>
                    <a:pt x="9327" y="3453"/>
                  </a:lnTo>
                  <a:lnTo>
                    <a:pt x="9353" y="3221"/>
                  </a:lnTo>
                  <a:lnTo>
                    <a:pt x="9404" y="3015"/>
                  </a:lnTo>
                  <a:lnTo>
                    <a:pt x="9481" y="2809"/>
                  </a:lnTo>
                  <a:lnTo>
                    <a:pt x="9584" y="2603"/>
                  </a:lnTo>
                  <a:lnTo>
                    <a:pt x="9688" y="2423"/>
                  </a:lnTo>
                  <a:lnTo>
                    <a:pt x="9816" y="2242"/>
                  </a:lnTo>
                  <a:lnTo>
                    <a:pt x="9971" y="2088"/>
                  </a:lnTo>
                  <a:lnTo>
                    <a:pt x="10126" y="1933"/>
                  </a:lnTo>
                  <a:lnTo>
                    <a:pt x="10306" y="1804"/>
                  </a:lnTo>
                  <a:lnTo>
                    <a:pt x="10486" y="1701"/>
                  </a:lnTo>
                  <a:lnTo>
                    <a:pt x="10667" y="1598"/>
                  </a:lnTo>
                  <a:lnTo>
                    <a:pt x="10873" y="1521"/>
                  </a:lnTo>
                  <a:lnTo>
                    <a:pt x="11105" y="1469"/>
                  </a:lnTo>
                  <a:lnTo>
                    <a:pt x="11311" y="1444"/>
                  </a:lnTo>
                  <a:close/>
                  <a:moveTo>
                    <a:pt x="1933" y="5720"/>
                  </a:moveTo>
                  <a:lnTo>
                    <a:pt x="2087" y="5849"/>
                  </a:lnTo>
                  <a:lnTo>
                    <a:pt x="2267" y="5952"/>
                  </a:lnTo>
                  <a:lnTo>
                    <a:pt x="2448" y="6055"/>
                  </a:lnTo>
                  <a:lnTo>
                    <a:pt x="2628" y="6158"/>
                  </a:lnTo>
                  <a:lnTo>
                    <a:pt x="2834" y="6236"/>
                  </a:lnTo>
                  <a:lnTo>
                    <a:pt x="3015" y="6287"/>
                  </a:lnTo>
                  <a:lnTo>
                    <a:pt x="3221" y="6313"/>
                  </a:lnTo>
                  <a:lnTo>
                    <a:pt x="3453" y="6339"/>
                  </a:lnTo>
                  <a:lnTo>
                    <a:pt x="3453" y="6880"/>
                  </a:lnTo>
                  <a:lnTo>
                    <a:pt x="3169" y="6854"/>
                  </a:lnTo>
                  <a:lnTo>
                    <a:pt x="2912" y="6803"/>
                  </a:lnTo>
                  <a:lnTo>
                    <a:pt x="2654" y="6725"/>
                  </a:lnTo>
                  <a:lnTo>
                    <a:pt x="2422" y="6648"/>
                  </a:lnTo>
                  <a:lnTo>
                    <a:pt x="2190" y="6545"/>
                  </a:lnTo>
                  <a:lnTo>
                    <a:pt x="1958" y="6416"/>
                  </a:lnTo>
                  <a:lnTo>
                    <a:pt x="1752" y="6262"/>
                  </a:lnTo>
                  <a:lnTo>
                    <a:pt x="1546" y="6107"/>
                  </a:lnTo>
                  <a:lnTo>
                    <a:pt x="1933" y="5720"/>
                  </a:lnTo>
                  <a:close/>
                  <a:moveTo>
                    <a:pt x="5411" y="5720"/>
                  </a:moveTo>
                  <a:lnTo>
                    <a:pt x="5771" y="6107"/>
                  </a:lnTo>
                  <a:lnTo>
                    <a:pt x="5591" y="6262"/>
                  </a:lnTo>
                  <a:lnTo>
                    <a:pt x="5359" y="6416"/>
                  </a:lnTo>
                  <a:lnTo>
                    <a:pt x="5153" y="6545"/>
                  </a:lnTo>
                  <a:lnTo>
                    <a:pt x="4921" y="6648"/>
                  </a:lnTo>
                  <a:lnTo>
                    <a:pt x="4664" y="6725"/>
                  </a:lnTo>
                  <a:lnTo>
                    <a:pt x="4406" y="6803"/>
                  </a:lnTo>
                  <a:lnTo>
                    <a:pt x="4148" y="6854"/>
                  </a:lnTo>
                  <a:lnTo>
                    <a:pt x="3891" y="6880"/>
                  </a:lnTo>
                  <a:lnTo>
                    <a:pt x="3891" y="6339"/>
                  </a:lnTo>
                  <a:lnTo>
                    <a:pt x="4097" y="6313"/>
                  </a:lnTo>
                  <a:lnTo>
                    <a:pt x="4303" y="6287"/>
                  </a:lnTo>
                  <a:lnTo>
                    <a:pt x="4509" y="6236"/>
                  </a:lnTo>
                  <a:lnTo>
                    <a:pt x="4715" y="6158"/>
                  </a:lnTo>
                  <a:lnTo>
                    <a:pt x="4895" y="6055"/>
                  </a:lnTo>
                  <a:lnTo>
                    <a:pt x="5076" y="5952"/>
                  </a:lnTo>
                  <a:lnTo>
                    <a:pt x="5230" y="5849"/>
                  </a:lnTo>
                  <a:lnTo>
                    <a:pt x="5411" y="5720"/>
                  </a:lnTo>
                  <a:close/>
                  <a:moveTo>
                    <a:pt x="9816" y="5720"/>
                  </a:moveTo>
                  <a:lnTo>
                    <a:pt x="9971" y="5849"/>
                  </a:lnTo>
                  <a:lnTo>
                    <a:pt x="10151" y="5952"/>
                  </a:lnTo>
                  <a:lnTo>
                    <a:pt x="10332" y="6055"/>
                  </a:lnTo>
                  <a:lnTo>
                    <a:pt x="10512" y="6158"/>
                  </a:lnTo>
                  <a:lnTo>
                    <a:pt x="10718" y="6236"/>
                  </a:lnTo>
                  <a:lnTo>
                    <a:pt x="10898" y="6287"/>
                  </a:lnTo>
                  <a:lnTo>
                    <a:pt x="11105" y="6313"/>
                  </a:lnTo>
                  <a:lnTo>
                    <a:pt x="11336" y="6339"/>
                  </a:lnTo>
                  <a:lnTo>
                    <a:pt x="11336" y="6880"/>
                  </a:lnTo>
                  <a:lnTo>
                    <a:pt x="11053" y="6854"/>
                  </a:lnTo>
                  <a:lnTo>
                    <a:pt x="10795" y="6803"/>
                  </a:lnTo>
                  <a:lnTo>
                    <a:pt x="10538" y="6725"/>
                  </a:lnTo>
                  <a:lnTo>
                    <a:pt x="10306" y="6648"/>
                  </a:lnTo>
                  <a:lnTo>
                    <a:pt x="10074" y="6545"/>
                  </a:lnTo>
                  <a:lnTo>
                    <a:pt x="9842" y="6416"/>
                  </a:lnTo>
                  <a:lnTo>
                    <a:pt x="9636" y="6262"/>
                  </a:lnTo>
                  <a:lnTo>
                    <a:pt x="9430" y="6107"/>
                  </a:lnTo>
                  <a:lnTo>
                    <a:pt x="9816" y="5720"/>
                  </a:lnTo>
                  <a:close/>
                  <a:moveTo>
                    <a:pt x="13295" y="5720"/>
                  </a:moveTo>
                  <a:lnTo>
                    <a:pt x="13655" y="6107"/>
                  </a:lnTo>
                  <a:lnTo>
                    <a:pt x="13475" y="6262"/>
                  </a:lnTo>
                  <a:lnTo>
                    <a:pt x="13243" y="6416"/>
                  </a:lnTo>
                  <a:lnTo>
                    <a:pt x="13037" y="6545"/>
                  </a:lnTo>
                  <a:lnTo>
                    <a:pt x="12805" y="6648"/>
                  </a:lnTo>
                  <a:lnTo>
                    <a:pt x="12547" y="6725"/>
                  </a:lnTo>
                  <a:lnTo>
                    <a:pt x="12290" y="6803"/>
                  </a:lnTo>
                  <a:lnTo>
                    <a:pt x="12032" y="6854"/>
                  </a:lnTo>
                  <a:lnTo>
                    <a:pt x="11774" y="6880"/>
                  </a:lnTo>
                  <a:lnTo>
                    <a:pt x="11774" y="6339"/>
                  </a:lnTo>
                  <a:lnTo>
                    <a:pt x="11981" y="6313"/>
                  </a:lnTo>
                  <a:lnTo>
                    <a:pt x="12187" y="6287"/>
                  </a:lnTo>
                  <a:lnTo>
                    <a:pt x="12393" y="6236"/>
                  </a:lnTo>
                  <a:lnTo>
                    <a:pt x="12599" y="6158"/>
                  </a:lnTo>
                  <a:lnTo>
                    <a:pt x="12779" y="6055"/>
                  </a:lnTo>
                  <a:lnTo>
                    <a:pt x="12960" y="5952"/>
                  </a:lnTo>
                  <a:lnTo>
                    <a:pt x="13114" y="5849"/>
                  </a:lnTo>
                  <a:lnTo>
                    <a:pt x="13295" y="5720"/>
                  </a:lnTo>
                  <a:close/>
                  <a:moveTo>
                    <a:pt x="6441" y="6081"/>
                  </a:moveTo>
                  <a:lnTo>
                    <a:pt x="7137" y="6777"/>
                  </a:lnTo>
                  <a:lnTo>
                    <a:pt x="7034" y="6854"/>
                  </a:lnTo>
                  <a:lnTo>
                    <a:pt x="6931" y="6931"/>
                  </a:lnTo>
                  <a:lnTo>
                    <a:pt x="6828" y="7034"/>
                  </a:lnTo>
                  <a:lnTo>
                    <a:pt x="6776" y="7163"/>
                  </a:lnTo>
                  <a:lnTo>
                    <a:pt x="6055" y="6442"/>
                  </a:lnTo>
                  <a:lnTo>
                    <a:pt x="6235" y="6287"/>
                  </a:lnTo>
                  <a:lnTo>
                    <a:pt x="6261" y="6262"/>
                  </a:lnTo>
                  <a:lnTo>
                    <a:pt x="6287" y="6236"/>
                  </a:lnTo>
                  <a:lnTo>
                    <a:pt x="6441" y="6081"/>
                  </a:lnTo>
                  <a:close/>
                  <a:moveTo>
                    <a:pt x="8760" y="6081"/>
                  </a:moveTo>
                  <a:lnTo>
                    <a:pt x="8966" y="6262"/>
                  </a:lnTo>
                  <a:lnTo>
                    <a:pt x="9146" y="6442"/>
                  </a:lnTo>
                  <a:lnTo>
                    <a:pt x="8451" y="7163"/>
                  </a:lnTo>
                  <a:lnTo>
                    <a:pt x="8374" y="7034"/>
                  </a:lnTo>
                  <a:lnTo>
                    <a:pt x="8296" y="6931"/>
                  </a:lnTo>
                  <a:lnTo>
                    <a:pt x="8193" y="6854"/>
                  </a:lnTo>
                  <a:lnTo>
                    <a:pt x="8064" y="6777"/>
                  </a:lnTo>
                  <a:lnTo>
                    <a:pt x="8760" y="6081"/>
                  </a:lnTo>
                  <a:close/>
                  <a:moveTo>
                    <a:pt x="7601" y="7086"/>
                  </a:moveTo>
                  <a:lnTo>
                    <a:pt x="7704" y="7112"/>
                  </a:lnTo>
                  <a:lnTo>
                    <a:pt x="7807" y="7138"/>
                  </a:lnTo>
                  <a:lnTo>
                    <a:pt x="7884" y="7189"/>
                  </a:lnTo>
                  <a:lnTo>
                    <a:pt x="7961" y="7241"/>
                  </a:lnTo>
                  <a:lnTo>
                    <a:pt x="8039" y="7318"/>
                  </a:lnTo>
                  <a:lnTo>
                    <a:pt x="8090" y="7421"/>
                  </a:lnTo>
                  <a:lnTo>
                    <a:pt x="8116" y="7498"/>
                  </a:lnTo>
                  <a:lnTo>
                    <a:pt x="8116" y="7601"/>
                  </a:lnTo>
                  <a:lnTo>
                    <a:pt x="8116" y="7730"/>
                  </a:lnTo>
                  <a:lnTo>
                    <a:pt x="8090" y="7807"/>
                  </a:lnTo>
                  <a:lnTo>
                    <a:pt x="8039" y="7910"/>
                  </a:lnTo>
                  <a:lnTo>
                    <a:pt x="7961" y="7988"/>
                  </a:lnTo>
                  <a:lnTo>
                    <a:pt x="7884" y="8039"/>
                  </a:lnTo>
                  <a:lnTo>
                    <a:pt x="7807" y="8091"/>
                  </a:lnTo>
                  <a:lnTo>
                    <a:pt x="7704" y="8117"/>
                  </a:lnTo>
                  <a:lnTo>
                    <a:pt x="7601" y="8142"/>
                  </a:lnTo>
                  <a:lnTo>
                    <a:pt x="7498" y="8117"/>
                  </a:lnTo>
                  <a:lnTo>
                    <a:pt x="7395" y="8091"/>
                  </a:lnTo>
                  <a:lnTo>
                    <a:pt x="7317" y="8039"/>
                  </a:lnTo>
                  <a:lnTo>
                    <a:pt x="7240" y="7988"/>
                  </a:lnTo>
                  <a:lnTo>
                    <a:pt x="7188" y="7910"/>
                  </a:lnTo>
                  <a:lnTo>
                    <a:pt x="7137" y="7807"/>
                  </a:lnTo>
                  <a:lnTo>
                    <a:pt x="7111" y="7730"/>
                  </a:lnTo>
                  <a:lnTo>
                    <a:pt x="7085" y="7601"/>
                  </a:lnTo>
                  <a:lnTo>
                    <a:pt x="7111" y="7498"/>
                  </a:lnTo>
                  <a:lnTo>
                    <a:pt x="7137" y="7421"/>
                  </a:lnTo>
                  <a:lnTo>
                    <a:pt x="7188" y="7318"/>
                  </a:lnTo>
                  <a:lnTo>
                    <a:pt x="7240" y="7241"/>
                  </a:lnTo>
                  <a:lnTo>
                    <a:pt x="7317" y="7189"/>
                  </a:lnTo>
                  <a:lnTo>
                    <a:pt x="7395" y="7138"/>
                  </a:lnTo>
                  <a:lnTo>
                    <a:pt x="7498" y="7112"/>
                  </a:lnTo>
                  <a:lnTo>
                    <a:pt x="7601" y="7086"/>
                  </a:lnTo>
                  <a:close/>
                  <a:moveTo>
                    <a:pt x="6776" y="8065"/>
                  </a:moveTo>
                  <a:lnTo>
                    <a:pt x="6828" y="8194"/>
                  </a:lnTo>
                  <a:lnTo>
                    <a:pt x="6931" y="8297"/>
                  </a:lnTo>
                  <a:lnTo>
                    <a:pt x="7034" y="8374"/>
                  </a:lnTo>
                  <a:lnTo>
                    <a:pt x="7137" y="8451"/>
                  </a:lnTo>
                  <a:lnTo>
                    <a:pt x="6441" y="9147"/>
                  </a:lnTo>
                  <a:lnTo>
                    <a:pt x="6261" y="8967"/>
                  </a:lnTo>
                  <a:lnTo>
                    <a:pt x="6055" y="8786"/>
                  </a:lnTo>
                  <a:lnTo>
                    <a:pt x="6776" y="8065"/>
                  </a:lnTo>
                  <a:close/>
                  <a:moveTo>
                    <a:pt x="8451" y="8065"/>
                  </a:moveTo>
                  <a:lnTo>
                    <a:pt x="9146" y="8786"/>
                  </a:lnTo>
                  <a:lnTo>
                    <a:pt x="8966" y="8967"/>
                  </a:lnTo>
                  <a:lnTo>
                    <a:pt x="8760" y="9147"/>
                  </a:lnTo>
                  <a:lnTo>
                    <a:pt x="8064" y="8451"/>
                  </a:lnTo>
                  <a:lnTo>
                    <a:pt x="8193" y="8374"/>
                  </a:lnTo>
                  <a:lnTo>
                    <a:pt x="8296" y="8297"/>
                  </a:lnTo>
                  <a:lnTo>
                    <a:pt x="8374" y="8194"/>
                  </a:lnTo>
                  <a:lnTo>
                    <a:pt x="8451" y="8065"/>
                  </a:lnTo>
                  <a:close/>
                  <a:moveTo>
                    <a:pt x="3891" y="8348"/>
                  </a:moveTo>
                  <a:lnTo>
                    <a:pt x="4148" y="8374"/>
                  </a:lnTo>
                  <a:lnTo>
                    <a:pt x="4406" y="8426"/>
                  </a:lnTo>
                  <a:lnTo>
                    <a:pt x="4664" y="8477"/>
                  </a:lnTo>
                  <a:lnTo>
                    <a:pt x="4921" y="8580"/>
                  </a:lnTo>
                  <a:lnTo>
                    <a:pt x="5153" y="8683"/>
                  </a:lnTo>
                  <a:lnTo>
                    <a:pt x="5359" y="8812"/>
                  </a:lnTo>
                  <a:lnTo>
                    <a:pt x="5591" y="8967"/>
                  </a:lnTo>
                  <a:lnTo>
                    <a:pt x="5771" y="9121"/>
                  </a:lnTo>
                  <a:lnTo>
                    <a:pt x="5411" y="9508"/>
                  </a:lnTo>
                  <a:lnTo>
                    <a:pt x="5230" y="9379"/>
                  </a:lnTo>
                  <a:lnTo>
                    <a:pt x="5076" y="9276"/>
                  </a:lnTo>
                  <a:lnTo>
                    <a:pt x="4895" y="9173"/>
                  </a:lnTo>
                  <a:lnTo>
                    <a:pt x="4715" y="9070"/>
                  </a:lnTo>
                  <a:lnTo>
                    <a:pt x="4509" y="8993"/>
                  </a:lnTo>
                  <a:lnTo>
                    <a:pt x="4303" y="8941"/>
                  </a:lnTo>
                  <a:lnTo>
                    <a:pt x="4097" y="8915"/>
                  </a:lnTo>
                  <a:lnTo>
                    <a:pt x="3891" y="8889"/>
                  </a:lnTo>
                  <a:lnTo>
                    <a:pt x="3891" y="8348"/>
                  </a:lnTo>
                  <a:close/>
                  <a:moveTo>
                    <a:pt x="11336" y="8348"/>
                  </a:moveTo>
                  <a:lnTo>
                    <a:pt x="11336" y="8889"/>
                  </a:lnTo>
                  <a:lnTo>
                    <a:pt x="11105" y="8915"/>
                  </a:lnTo>
                  <a:lnTo>
                    <a:pt x="10898" y="8941"/>
                  </a:lnTo>
                  <a:lnTo>
                    <a:pt x="10718" y="8993"/>
                  </a:lnTo>
                  <a:lnTo>
                    <a:pt x="10512" y="9070"/>
                  </a:lnTo>
                  <a:lnTo>
                    <a:pt x="10332" y="9173"/>
                  </a:lnTo>
                  <a:lnTo>
                    <a:pt x="10151" y="9276"/>
                  </a:lnTo>
                  <a:lnTo>
                    <a:pt x="9971" y="9379"/>
                  </a:lnTo>
                  <a:lnTo>
                    <a:pt x="9816" y="9508"/>
                  </a:lnTo>
                  <a:lnTo>
                    <a:pt x="9430" y="9121"/>
                  </a:lnTo>
                  <a:lnTo>
                    <a:pt x="9636" y="8967"/>
                  </a:lnTo>
                  <a:lnTo>
                    <a:pt x="9842" y="8812"/>
                  </a:lnTo>
                  <a:lnTo>
                    <a:pt x="10074" y="8683"/>
                  </a:lnTo>
                  <a:lnTo>
                    <a:pt x="10306" y="8580"/>
                  </a:lnTo>
                  <a:lnTo>
                    <a:pt x="10538" y="8477"/>
                  </a:lnTo>
                  <a:lnTo>
                    <a:pt x="10795" y="8426"/>
                  </a:lnTo>
                  <a:lnTo>
                    <a:pt x="11053" y="8374"/>
                  </a:lnTo>
                  <a:lnTo>
                    <a:pt x="11336" y="8348"/>
                  </a:lnTo>
                  <a:close/>
                  <a:moveTo>
                    <a:pt x="11774" y="8348"/>
                  </a:moveTo>
                  <a:lnTo>
                    <a:pt x="12032" y="8374"/>
                  </a:lnTo>
                  <a:lnTo>
                    <a:pt x="12290" y="8426"/>
                  </a:lnTo>
                  <a:lnTo>
                    <a:pt x="12547" y="8477"/>
                  </a:lnTo>
                  <a:lnTo>
                    <a:pt x="12805" y="8580"/>
                  </a:lnTo>
                  <a:lnTo>
                    <a:pt x="13037" y="8683"/>
                  </a:lnTo>
                  <a:lnTo>
                    <a:pt x="13243" y="8812"/>
                  </a:lnTo>
                  <a:lnTo>
                    <a:pt x="13475" y="8967"/>
                  </a:lnTo>
                  <a:lnTo>
                    <a:pt x="13655" y="9121"/>
                  </a:lnTo>
                  <a:lnTo>
                    <a:pt x="13295" y="9508"/>
                  </a:lnTo>
                  <a:lnTo>
                    <a:pt x="13114" y="9379"/>
                  </a:lnTo>
                  <a:lnTo>
                    <a:pt x="12960" y="9276"/>
                  </a:lnTo>
                  <a:lnTo>
                    <a:pt x="12779" y="9173"/>
                  </a:lnTo>
                  <a:lnTo>
                    <a:pt x="12599" y="9070"/>
                  </a:lnTo>
                  <a:lnTo>
                    <a:pt x="12393" y="8993"/>
                  </a:lnTo>
                  <a:lnTo>
                    <a:pt x="12187" y="8941"/>
                  </a:lnTo>
                  <a:lnTo>
                    <a:pt x="11981" y="8915"/>
                  </a:lnTo>
                  <a:lnTo>
                    <a:pt x="11774" y="8889"/>
                  </a:lnTo>
                  <a:lnTo>
                    <a:pt x="11774" y="8348"/>
                  </a:lnTo>
                  <a:close/>
                  <a:moveTo>
                    <a:pt x="1237" y="9431"/>
                  </a:moveTo>
                  <a:lnTo>
                    <a:pt x="1623" y="9817"/>
                  </a:lnTo>
                  <a:lnTo>
                    <a:pt x="1495" y="9972"/>
                  </a:lnTo>
                  <a:lnTo>
                    <a:pt x="1366" y="10152"/>
                  </a:lnTo>
                  <a:lnTo>
                    <a:pt x="1263" y="10332"/>
                  </a:lnTo>
                  <a:lnTo>
                    <a:pt x="1185" y="10513"/>
                  </a:lnTo>
                  <a:lnTo>
                    <a:pt x="1108" y="10719"/>
                  </a:lnTo>
                  <a:lnTo>
                    <a:pt x="1057" y="10925"/>
                  </a:lnTo>
                  <a:lnTo>
                    <a:pt x="1005" y="11131"/>
                  </a:lnTo>
                  <a:lnTo>
                    <a:pt x="979" y="11337"/>
                  </a:lnTo>
                  <a:lnTo>
                    <a:pt x="438" y="11337"/>
                  </a:lnTo>
                  <a:lnTo>
                    <a:pt x="464" y="11079"/>
                  </a:lnTo>
                  <a:lnTo>
                    <a:pt x="516" y="10822"/>
                  </a:lnTo>
                  <a:lnTo>
                    <a:pt x="593" y="10564"/>
                  </a:lnTo>
                  <a:lnTo>
                    <a:pt x="696" y="10306"/>
                  </a:lnTo>
                  <a:lnTo>
                    <a:pt x="799" y="10075"/>
                  </a:lnTo>
                  <a:lnTo>
                    <a:pt x="928" y="9868"/>
                  </a:lnTo>
                  <a:lnTo>
                    <a:pt x="1082" y="9637"/>
                  </a:lnTo>
                  <a:lnTo>
                    <a:pt x="1237" y="9431"/>
                  </a:lnTo>
                  <a:close/>
                  <a:moveTo>
                    <a:pt x="6106" y="9431"/>
                  </a:moveTo>
                  <a:lnTo>
                    <a:pt x="6261" y="9637"/>
                  </a:lnTo>
                  <a:lnTo>
                    <a:pt x="6415" y="9843"/>
                  </a:lnTo>
                  <a:lnTo>
                    <a:pt x="6519" y="10075"/>
                  </a:lnTo>
                  <a:lnTo>
                    <a:pt x="6647" y="10306"/>
                  </a:lnTo>
                  <a:lnTo>
                    <a:pt x="6725" y="10564"/>
                  </a:lnTo>
                  <a:lnTo>
                    <a:pt x="6802" y="10796"/>
                  </a:lnTo>
                  <a:lnTo>
                    <a:pt x="6853" y="11054"/>
                  </a:lnTo>
                  <a:lnTo>
                    <a:pt x="6879" y="11337"/>
                  </a:lnTo>
                  <a:lnTo>
                    <a:pt x="6338" y="11337"/>
                  </a:lnTo>
                  <a:lnTo>
                    <a:pt x="6312" y="11131"/>
                  </a:lnTo>
                  <a:lnTo>
                    <a:pt x="6287" y="10925"/>
                  </a:lnTo>
                  <a:lnTo>
                    <a:pt x="6209" y="10719"/>
                  </a:lnTo>
                  <a:lnTo>
                    <a:pt x="6132" y="10513"/>
                  </a:lnTo>
                  <a:lnTo>
                    <a:pt x="6055" y="10332"/>
                  </a:lnTo>
                  <a:lnTo>
                    <a:pt x="5952" y="10152"/>
                  </a:lnTo>
                  <a:lnTo>
                    <a:pt x="5849" y="9972"/>
                  </a:lnTo>
                  <a:lnTo>
                    <a:pt x="5720" y="9817"/>
                  </a:lnTo>
                  <a:lnTo>
                    <a:pt x="6106" y="9431"/>
                  </a:lnTo>
                  <a:close/>
                  <a:moveTo>
                    <a:pt x="9121" y="9431"/>
                  </a:moveTo>
                  <a:lnTo>
                    <a:pt x="9507" y="9817"/>
                  </a:lnTo>
                  <a:lnTo>
                    <a:pt x="9378" y="9972"/>
                  </a:lnTo>
                  <a:lnTo>
                    <a:pt x="9250" y="10152"/>
                  </a:lnTo>
                  <a:lnTo>
                    <a:pt x="9146" y="10332"/>
                  </a:lnTo>
                  <a:lnTo>
                    <a:pt x="9069" y="10513"/>
                  </a:lnTo>
                  <a:lnTo>
                    <a:pt x="8992" y="10719"/>
                  </a:lnTo>
                  <a:lnTo>
                    <a:pt x="8940" y="10925"/>
                  </a:lnTo>
                  <a:lnTo>
                    <a:pt x="8889" y="11131"/>
                  </a:lnTo>
                  <a:lnTo>
                    <a:pt x="8863" y="11337"/>
                  </a:lnTo>
                  <a:lnTo>
                    <a:pt x="8322" y="11337"/>
                  </a:lnTo>
                  <a:lnTo>
                    <a:pt x="8374" y="11054"/>
                  </a:lnTo>
                  <a:lnTo>
                    <a:pt x="8425" y="10796"/>
                  </a:lnTo>
                  <a:lnTo>
                    <a:pt x="8477" y="10564"/>
                  </a:lnTo>
                  <a:lnTo>
                    <a:pt x="8580" y="10306"/>
                  </a:lnTo>
                  <a:lnTo>
                    <a:pt x="8683" y="10075"/>
                  </a:lnTo>
                  <a:lnTo>
                    <a:pt x="8812" y="9843"/>
                  </a:lnTo>
                  <a:lnTo>
                    <a:pt x="8966" y="9637"/>
                  </a:lnTo>
                  <a:lnTo>
                    <a:pt x="9121" y="9431"/>
                  </a:lnTo>
                  <a:close/>
                  <a:moveTo>
                    <a:pt x="13990" y="9431"/>
                  </a:moveTo>
                  <a:lnTo>
                    <a:pt x="14145" y="9637"/>
                  </a:lnTo>
                  <a:lnTo>
                    <a:pt x="14299" y="9843"/>
                  </a:lnTo>
                  <a:lnTo>
                    <a:pt x="14428" y="10075"/>
                  </a:lnTo>
                  <a:lnTo>
                    <a:pt x="14531" y="10306"/>
                  </a:lnTo>
                  <a:lnTo>
                    <a:pt x="14608" y="10564"/>
                  </a:lnTo>
                  <a:lnTo>
                    <a:pt x="14686" y="10796"/>
                  </a:lnTo>
                  <a:lnTo>
                    <a:pt x="14737" y="11054"/>
                  </a:lnTo>
                  <a:lnTo>
                    <a:pt x="14763" y="11337"/>
                  </a:lnTo>
                  <a:lnTo>
                    <a:pt x="14222" y="11337"/>
                  </a:lnTo>
                  <a:lnTo>
                    <a:pt x="14196" y="11131"/>
                  </a:lnTo>
                  <a:lnTo>
                    <a:pt x="14170" y="10925"/>
                  </a:lnTo>
                  <a:lnTo>
                    <a:pt x="14093" y="10719"/>
                  </a:lnTo>
                  <a:lnTo>
                    <a:pt x="14016" y="10513"/>
                  </a:lnTo>
                  <a:lnTo>
                    <a:pt x="13939" y="10332"/>
                  </a:lnTo>
                  <a:lnTo>
                    <a:pt x="13836" y="10152"/>
                  </a:lnTo>
                  <a:lnTo>
                    <a:pt x="13733" y="9972"/>
                  </a:lnTo>
                  <a:lnTo>
                    <a:pt x="13604" y="9817"/>
                  </a:lnTo>
                  <a:lnTo>
                    <a:pt x="13990" y="9431"/>
                  </a:lnTo>
                  <a:close/>
                  <a:moveTo>
                    <a:pt x="979" y="11775"/>
                  </a:moveTo>
                  <a:lnTo>
                    <a:pt x="1005" y="11981"/>
                  </a:lnTo>
                  <a:lnTo>
                    <a:pt x="1057" y="12187"/>
                  </a:lnTo>
                  <a:lnTo>
                    <a:pt x="1108" y="12393"/>
                  </a:lnTo>
                  <a:lnTo>
                    <a:pt x="1185" y="12599"/>
                  </a:lnTo>
                  <a:lnTo>
                    <a:pt x="1263" y="12780"/>
                  </a:lnTo>
                  <a:lnTo>
                    <a:pt x="1366" y="12960"/>
                  </a:lnTo>
                  <a:lnTo>
                    <a:pt x="1495" y="13141"/>
                  </a:lnTo>
                  <a:lnTo>
                    <a:pt x="1623" y="13295"/>
                  </a:lnTo>
                  <a:lnTo>
                    <a:pt x="1237" y="13682"/>
                  </a:lnTo>
                  <a:lnTo>
                    <a:pt x="1082" y="13475"/>
                  </a:lnTo>
                  <a:lnTo>
                    <a:pt x="928" y="13269"/>
                  </a:lnTo>
                  <a:lnTo>
                    <a:pt x="799" y="13037"/>
                  </a:lnTo>
                  <a:lnTo>
                    <a:pt x="696" y="12806"/>
                  </a:lnTo>
                  <a:lnTo>
                    <a:pt x="593" y="12548"/>
                  </a:lnTo>
                  <a:lnTo>
                    <a:pt x="516" y="12316"/>
                  </a:lnTo>
                  <a:lnTo>
                    <a:pt x="490" y="12058"/>
                  </a:lnTo>
                  <a:lnTo>
                    <a:pt x="438" y="11775"/>
                  </a:lnTo>
                  <a:close/>
                  <a:moveTo>
                    <a:pt x="6879" y="11775"/>
                  </a:moveTo>
                  <a:lnTo>
                    <a:pt x="6853" y="12058"/>
                  </a:lnTo>
                  <a:lnTo>
                    <a:pt x="6802" y="12316"/>
                  </a:lnTo>
                  <a:lnTo>
                    <a:pt x="6725" y="12548"/>
                  </a:lnTo>
                  <a:lnTo>
                    <a:pt x="6647" y="12806"/>
                  </a:lnTo>
                  <a:lnTo>
                    <a:pt x="6519" y="13037"/>
                  </a:lnTo>
                  <a:lnTo>
                    <a:pt x="6415" y="13269"/>
                  </a:lnTo>
                  <a:lnTo>
                    <a:pt x="6261" y="13475"/>
                  </a:lnTo>
                  <a:lnTo>
                    <a:pt x="6106" y="13682"/>
                  </a:lnTo>
                  <a:lnTo>
                    <a:pt x="5720" y="13295"/>
                  </a:lnTo>
                  <a:lnTo>
                    <a:pt x="5849" y="13141"/>
                  </a:lnTo>
                  <a:lnTo>
                    <a:pt x="5952" y="12960"/>
                  </a:lnTo>
                  <a:lnTo>
                    <a:pt x="6055" y="12780"/>
                  </a:lnTo>
                  <a:lnTo>
                    <a:pt x="6132" y="12599"/>
                  </a:lnTo>
                  <a:lnTo>
                    <a:pt x="6209" y="12393"/>
                  </a:lnTo>
                  <a:lnTo>
                    <a:pt x="6287" y="12187"/>
                  </a:lnTo>
                  <a:lnTo>
                    <a:pt x="6312" y="11981"/>
                  </a:lnTo>
                  <a:lnTo>
                    <a:pt x="6338" y="11775"/>
                  </a:lnTo>
                  <a:close/>
                  <a:moveTo>
                    <a:pt x="8863" y="11775"/>
                  </a:moveTo>
                  <a:lnTo>
                    <a:pt x="8889" y="11981"/>
                  </a:lnTo>
                  <a:lnTo>
                    <a:pt x="8940" y="12187"/>
                  </a:lnTo>
                  <a:lnTo>
                    <a:pt x="8992" y="12393"/>
                  </a:lnTo>
                  <a:lnTo>
                    <a:pt x="9069" y="12599"/>
                  </a:lnTo>
                  <a:lnTo>
                    <a:pt x="9172" y="12780"/>
                  </a:lnTo>
                  <a:lnTo>
                    <a:pt x="9250" y="12960"/>
                  </a:lnTo>
                  <a:lnTo>
                    <a:pt x="9378" y="13141"/>
                  </a:lnTo>
                  <a:lnTo>
                    <a:pt x="9507" y="13295"/>
                  </a:lnTo>
                  <a:lnTo>
                    <a:pt x="9121" y="13682"/>
                  </a:lnTo>
                  <a:lnTo>
                    <a:pt x="8966" y="13475"/>
                  </a:lnTo>
                  <a:lnTo>
                    <a:pt x="8812" y="13269"/>
                  </a:lnTo>
                  <a:lnTo>
                    <a:pt x="8683" y="13037"/>
                  </a:lnTo>
                  <a:lnTo>
                    <a:pt x="8580" y="12806"/>
                  </a:lnTo>
                  <a:lnTo>
                    <a:pt x="8477" y="12548"/>
                  </a:lnTo>
                  <a:lnTo>
                    <a:pt x="8425" y="12316"/>
                  </a:lnTo>
                  <a:lnTo>
                    <a:pt x="8374" y="12058"/>
                  </a:lnTo>
                  <a:lnTo>
                    <a:pt x="8322" y="11775"/>
                  </a:lnTo>
                  <a:close/>
                  <a:moveTo>
                    <a:pt x="14763" y="11775"/>
                  </a:moveTo>
                  <a:lnTo>
                    <a:pt x="14737" y="12058"/>
                  </a:lnTo>
                  <a:lnTo>
                    <a:pt x="14686" y="12316"/>
                  </a:lnTo>
                  <a:lnTo>
                    <a:pt x="14608" y="12548"/>
                  </a:lnTo>
                  <a:lnTo>
                    <a:pt x="14531" y="12806"/>
                  </a:lnTo>
                  <a:lnTo>
                    <a:pt x="14428" y="13037"/>
                  </a:lnTo>
                  <a:lnTo>
                    <a:pt x="14299" y="13269"/>
                  </a:lnTo>
                  <a:lnTo>
                    <a:pt x="14145" y="13475"/>
                  </a:lnTo>
                  <a:lnTo>
                    <a:pt x="13990" y="13682"/>
                  </a:lnTo>
                  <a:lnTo>
                    <a:pt x="13604" y="13295"/>
                  </a:lnTo>
                  <a:lnTo>
                    <a:pt x="13733" y="13141"/>
                  </a:lnTo>
                  <a:lnTo>
                    <a:pt x="13836" y="12960"/>
                  </a:lnTo>
                  <a:lnTo>
                    <a:pt x="13939" y="12780"/>
                  </a:lnTo>
                  <a:lnTo>
                    <a:pt x="14016" y="12599"/>
                  </a:lnTo>
                  <a:lnTo>
                    <a:pt x="14093" y="12393"/>
                  </a:lnTo>
                  <a:lnTo>
                    <a:pt x="14170" y="12187"/>
                  </a:lnTo>
                  <a:lnTo>
                    <a:pt x="14196" y="11981"/>
                  </a:lnTo>
                  <a:lnTo>
                    <a:pt x="14222" y="11775"/>
                  </a:lnTo>
                  <a:close/>
                  <a:moveTo>
                    <a:pt x="3891" y="9327"/>
                  </a:moveTo>
                  <a:lnTo>
                    <a:pt x="4122" y="9353"/>
                  </a:lnTo>
                  <a:lnTo>
                    <a:pt x="4329" y="9405"/>
                  </a:lnTo>
                  <a:lnTo>
                    <a:pt x="4535" y="9482"/>
                  </a:lnTo>
                  <a:lnTo>
                    <a:pt x="4741" y="9585"/>
                  </a:lnTo>
                  <a:lnTo>
                    <a:pt x="4921" y="9688"/>
                  </a:lnTo>
                  <a:lnTo>
                    <a:pt x="5102" y="9817"/>
                  </a:lnTo>
                  <a:lnTo>
                    <a:pt x="5256" y="9972"/>
                  </a:lnTo>
                  <a:lnTo>
                    <a:pt x="5385" y="10126"/>
                  </a:lnTo>
                  <a:lnTo>
                    <a:pt x="5514" y="10306"/>
                  </a:lnTo>
                  <a:lnTo>
                    <a:pt x="5643" y="10487"/>
                  </a:lnTo>
                  <a:lnTo>
                    <a:pt x="5720" y="10693"/>
                  </a:lnTo>
                  <a:lnTo>
                    <a:pt x="5797" y="10899"/>
                  </a:lnTo>
                  <a:lnTo>
                    <a:pt x="5849" y="11105"/>
                  </a:lnTo>
                  <a:lnTo>
                    <a:pt x="5900" y="11337"/>
                  </a:lnTo>
                  <a:lnTo>
                    <a:pt x="5900" y="11569"/>
                  </a:lnTo>
                  <a:lnTo>
                    <a:pt x="5900" y="11775"/>
                  </a:lnTo>
                  <a:lnTo>
                    <a:pt x="5849" y="12007"/>
                  </a:lnTo>
                  <a:lnTo>
                    <a:pt x="5797" y="12213"/>
                  </a:lnTo>
                  <a:lnTo>
                    <a:pt x="5720" y="12419"/>
                  </a:lnTo>
                  <a:lnTo>
                    <a:pt x="5643" y="12625"/>
                  </a:lnTo>
                  <a:lnTo>
                    <a:pt x="5514" y="12806"/>
                  </a:lnTo>
                  <a:lnTo>
                    <a:pt x="5385" y="12986"/>
                  </a:lnTo>
                  <a:lnTo>
                    <a:pt x="5256" y="13141"/>
                  </a:lnTo>
                  <a:lnTo>
                    <a:pt x="5102" y="13295"/>
                  </a:lnTo>
                  <a:lnTo>
                    <a:pt x="4921" y="13424"/>
                  </a:lnTo>
                  <a:lnTo>
                    <a:pt x="4741" y="13527"/>
                  </a:lnTo>
                  <a:lnTo>
                    <a:pt x="4535" y="13630"/>
                  </a:lnTo>
                  <a:lnTo>
                    <a:pt x="4329" y="13707"/>
                  </a:lnTo>
                  <a:lnTo>
                    <a:pt x="4122" y="13759"/>
                  </a:lnTo>
                  <a:lnTo>
                    <a:pt x="3891" y="13785"/>
                  </a:lnTo>
                  <a:lnTo>
                    <a:pt x="3427" y="13785"/>
                  </a:lnTo>
                  <a:lnTo>
                    <a:pt x="3221" y="13759"/>
                  </a:lnTo>
                  <a:lnTo>
                    <a:pt x="2989" y="13707"/>
                  </a:lnTo>
                  <a:lnTo>
                    <a:pt x="2783" y="13630"/>
                  </a:lnTo>
                  <a:lnTo>
                    <a:pt x="2602" y="13527"/>
                  </a:lnTo>
                  <a:lnTo>
                    <a:pt x="2422" y="13424"/>
                  </a:lnTo>
                  <a:lnTo>
                    <a:pt x="2242" y="13295"/>
                  </a:lnTo>
                  <a:lnTo>
                    <a:pt x="2087" y="13141"/>
                  </a:lnTo>
                  <a:lnTo>
                    <a:pt x="1933" y="12986"/>
                  </a:lnTo>
                  <a:lnTo>
                    <a:pt x="1804" y="12806"/>
                  </a:lnTo>
                  <a:lnTo>
                    <a:pt x="1701" y="12625"/>
                  </a:lnTo>
                  <a:lnTo>
                    <a:pt x="1598" y="12419"/>
                  </a:lnTo>
                  <a:lnTo>
                    <a:pt x="1520" y="12213"/>
                  </a:lnTo>
                  <a:lnTo>
                    <a:pt x="1469" y="12007"/>
                  </a:lnTo>
                  <a:lnTo>
                    <a:pt x="1443" y="11775"/>
                  </a:lnTo>
                  <a:lnTo>
                    <a:pt x="1417" y="11569"/>
                  </a:lnTo>
                  <a:lnTo>
                    <a:pt x="1443" y="11337"/>
                  </a:lnTo>
                  <a:lnTo>
                    <a:pt x="1469" y="11105"/>
                  </a:lnTo>
                  <a:lnTo>
                    <a:pt x="1520" y="10899"/>
                  </a:lnTo>
                  <a:lnTo>
                    <a:pt x="1598" y="10693"/>
                  </a:lnTo>
                  <a:lnTo>
                    <a:pt x="1701" y="10487"/>
                  </a:lnTo>
                  <a:lnTo>
                    <a:pt x="1804" y="10306"/>
                  </a:lnTo>
                  <a:lnTo>
                    <a:pt x="1933" y="10126"/>
                  </a:lnTo>
                  <a:lnTo>
                    <a:pt x="2087" y="9972"/>
                  </a:lnTo>
                  <a:lnTo>
                    <a:pt x="2242" y="9817"/>
                  </a:lnTo>
                  <a:lnTo>
                    <a:pt x="2422" y="9688"/>
                  </a:lnTo>
                  <a:lnTo>
                    <a:pt x="2602" y="9585"/>
                  </a:lnTo>
                  <a:lnTo>
                    <a:pt x="2783" y="9482"/>
                  </a:lnTo>
                  <a:lnTo>
                    <a:pt x="2989" y="9405"/>
                  </a:lnTo>
                  <a:lnTo>
                    <a:pt x="3221" y="9353"/>
                  </a:lnTo>
                  <a:lnTo>
                    <a:pt x="3427" y="9327"/>
                  </a:lnTo>
                  <a:close/>
                  <a:moveTo>
                    <a:pt x="11774" y="9327"/>
                  </a:moveTo>
                  <a:lnTo>
                    <a:pt x="12006" y="9353"/>
                  </a:lnTo>
                  <a:lnTo>
                    <a:pt x="12212" y="9405"/>
                  </a:lnTo>
                  <a:lnTo>
                    <a:pt x="12419" y="9482"/>
                  </a:lnTo>
                  <a:lnTo>
                    <a:pt x="12625" y="9585"/>
                  </a:lnTo>
                  <a:lnTo>
                    <a:pt x="12805" y="9688"/>
                  </a:lnTo>
                  <a:lnTo>
                    <a:pt x="12985" y="9817"/>
                  </a:lnTo>
                  <a:lnTo>
                    <a:pt x="13140" y="9972"/>
                  </a:lnTo>
                  <a:lnTo>
                    <a:pt x="13269" y="10126"/>
                  </a:lnTo>
                  <a:lnTo>
                    <a:pt x="13398" y="10306"/>
                  </a:lnTo>
                  <a:lnTo>
                    <a:pt x="13526" y="10487"/>
                  </a:lnTo>
                  <a:lnTo>
                    <a:pt x="13604" y="10693"/>
                  </a:lnTo>
                  <a:lnTo>
                    <a:pt x="13681" y="10899"/>
                  </a:lnTo>
                  <a:lnTo>
                    <a:pt x="13733" y="11105"/>
                  </a:lnTo>
                  <a:lnTo>
                    <a:pt x="13784" y="11337"/>
                  </a:lnTo>
                  <a:lnTo>
                    <a:pt x="13784" y="11569"/>
                  </a:lnTo>
                  <a:lnTo>
                    <a:pt x="13784" y="11775"/>
                  </a:lnTo>
                  <a:lnTo>
                    <a:pt x="13733" y="12007"/>
                  </a:lnTo>
                  <a:lnTo>
                    <a:pt x="13681" y="12213"/>
                  </a:lnTo>
                  <a:lnTo>
                    <a:pt x="13604" y="12419"/>
                  </a:lnTo>
                  <a:lnTo>
                    <a:pt x="13526" y="12625"/>
                  </a:lnTo>
                  <a:lnTo>
                    <a:pt x="13398" y="12806"/>
                  </a:lnTo>
                  <a:lnTo>
                    <a:pt x="13269" y="12986"/>
                  </a:lnTo>
                  <a:lnTo>
                    <a:pt x="13140" y="13141"/>
                  </a:lnTo>
                  <a:lnTo>
                    <a:pt x="12985" y="13295"/>
                  </a:lnTo>
                  <a:lnTo>
                    <a:pt x="12805" y="13424"/>
                  </a:lnTo>
                  <a:lnTo>
                    <a:pt x="12625" y="13527"/>
                  </a:lnTo>
                  <a:lnTo>
                    <a:pt x="12419" y="13630"/>
                  </a:lnTo>
                  <a:lnTo>
                    <a:pt x="12212" y="13707"/>
                  </a:lnTo>
                  <a:lnTo>
                    <a:pt x="12006" y="13759"/>
                  </a:lnTo>
                  <a:lnTo>
                    <a:pt x="11774" y="13785"/>
                  </a:lnTo>
                  <a:lnTo>
                    <a:pt x="11311" y="13785"/>
                  </a:lnTo>
                  <a:lnTo>
                    <a:pt x="11105" y="13759"/>
                  </a:lnTo>
                  <a:lnTo>
                    <a:pt x="10873" y="13707"/>
                  </a:lnTo>
                  <a:lnTo>
                    <a:pt x="10667" y="13630"/>
                  </a:lnTo>
                  <a:lnTo>
                    <a:pt x="10486" y="13527"/>
                  </a:lnTo>
                  <a:lnTo>
                    <a:pt x="10306" y="13424"/>
                  </a:lnTo>
                  <a:lnTo>
                    <a:pt x="10126" y="13295"/>
                  </a:lnTo>
                  <a:lnTo>
                    <a:pt x="9971" y="13141"/>
                  </a:lnTo>
                  <a:lnTo>
                    <a:pt x="9816" y="12986"/>
                  </a:lnTo>
                  <a:lnTo>
                    <a:pt x="9688" y="12806"/>
                  </a:lnTo>
                  <a:lnTo>
                    <a:pt x="9584" y="12625"/>
                  </a:lnTo>
                  <a:lnTo>
                    <a:pt x="9481" y="12419"/>
                  </a:lnTo>
                  <a:lnTo>
                    <a:pt x="9404" y="12213"/>
                  </a:lnTo>
                  <a:lnTo>
                    <a:pt x="9353" y="12007"/>
                  </a:lnTo>
                  <a:lnTo>
                    <a:pt x="9327" y="11775"/>
                  </a:lnTo>
                  <a:lnTo>
                    <a:pt x="9301" y="11569"/>
                  </a:lnTo>
                  <a:lnTo>
                    <a:pt x="9327" y="11337"/>
                  </a:lnTo>
                  <a:lnTo>
                    <a:pt x="9353" y="11105"/>
                  </a:lnTo>
                  <a:lnTo>
                    <a:pt x="9404" y="10899"/>
                  </a:lnTo>
                  <a:lnTo>
                    <a:pt x="9481" y="10693"/>
                  </a:lnTo>
                  <a:lnTo>
                    <a:pt x="9584" y="10487"/>
                  </a:lnTo>
                  <a:lnTo>
                    <a:pt x="9688" y="10306"/>
                  </a:lnTo>
                  <a:lnTo>
                    <a:pt x="9816" y="10126"/>
                  </a:lnTo>
                  <a:lnTo>
                    <a:pt x="9971" y="9972"/>
                  </a:lnTo>
                  <a:lnTo>
                    <a:pt x="10126" y="9817"/>
                  </a:lnTo>
                  <a:lnTo>
                    <a:pt x="10306" y="9688"/>
                  </a:lnTo>
                  <a:lnTo>
                    <a:pt x="10486" y="9585"/>
                  </a:lnTo>
                  <a:lnTo>
                    <a:pt x="10667" y="9482"/>
                  </a:lnTo>
                  <a:lnTo>
                    <a:pt x="10873" y="9405"/>
                  </a:lnTo>
                  <a:lnTo>
                    <a:pt x="11105" y="9353"/>
                  </a:lnTo>
                  <a:lnTo>
                    <a:pt x="11311" y="9327"/>
                  </a:lnTo>
                  <a:close/>
                  <a:moveTo>
                    <a:pt x="1933" y="13604"/>
                  </a:moveTo>
                  <a:lnTo>
                    <a:pt x="2087" y="13733"/>
                  </a:lnTo>
                  <a:lnTo>
                    <a:pt x="2267" y="13836"/>
                  </a:lnTo>
                  <a:lnTo>
                    <a:pt x="2448" y="13939"/>
                  </a:lnTo>
                  <a:lnTo>
                    <a:pt x="2628" y="14042"/>
                  </a:lnTo>
                  <a:lnTo>
                    <a:pt x="2834" y="14120"/>
                  </a:lnTo>
                  <a:lnTo>
                    <a:pt x="3015" y="14171"/>
                  </a:lnTo>
                  <a:lnTo>
                    <a:pt x="3221" y="14197"/>
                  </a:lnTo>
                  <a:lnTo>
                    <a:pt x="3453" y="14223"/>
                  </a:lnTo>
                  <a:lnTo>
                    <a:pt x="3453" y="14764"/>
                  </a:lnTo>
                  <a:lnTo>
                    <a:pt x="3169" y="14738"/>
                  </a:lnTo>
                  <a:lnTo>
                    <a:pt x="2912" y="14686"/>
                  </a:lnTo>
                  <a:lnTo>
                    <a:pt x="2654" y="14635"/>
                  </a:lnTo>
                  <a:lnTo>
                    <a:pt x="2422" y="14532"/>
                  </a:lnTo>
                  <a:lnTo>
                    <a:pt x="2190" y="14429"/>
                  </a:lnTo>
                  <a:lnTo>
                    <a:pt x="1958" y="14300"/>
                  </a:lnTo>
                  <a:lnTo>
                    <a:pt x="1752" y="14145"/>
                  </a:lnTo>
                  <a:lnTo>
                    <a:pt x="1546" y="13991"/>
                  </a:lnTo>
                  <a:lnTo>
                    <a:pt x="1933" y="13604"/>
                  </a:lnTo>
                  <a:close/>
                  <a:moveTo>
                    <a:pt x="5411" y="13604"/>
                  </a:moveTo>
                  <a:lnTo>
                    <a:pt x="5771" y="13991"/>
                  </a:lnTo>
                  <a:lnTo>
                    <a:pt x="5591" y="14145"/>
                  </a:lnTo>
                  <a:lnTo>
                    <a:pt x="5359" y="14300"/>
                  </a:lnTo>
                  <a:lnTo>
                    <a:pt x="5153" y="14429"/>
                  </a:lnTo>
                  <a:lnTo>
                    <a:pt x="4921" y="14532"/>
                  </a:lnTo>
                  <a:lnTo>
                    <a:pt x="4664" y="14635"/>
                  </a:lnTo>
                  <a:lnTo>
                    <a:pt x="4406" y="14686"/>
                  </a:lnTo>
                  <a:lnTo>
                    <a:pt x="4148" y="14738"/>
                  </a:lnTo>
                  <a:lnTo>
                    <a:pt x="3891" y="14764"/>
                  </a:lnTo>
                  <a:lnTo>
                    <a:pt x="3891" y="14223"/>
                  </a:lnTo>
                  <a:lnTo>
                    <a:pt x="4097" y="14197"/>
                  </a:lnTo>
                  <a:lnTo>
                    <a:pt x="4303" y="14171"/>
                  </a:lnTo>
                  <a:lnTo>
                    <a:pt x="4509" y="14120"/>
                  </a:lnTo>
                  <a:lnTo>
                    <a:pt x="4715" y="14042"/>
                  </a:lnTo>
                  <a:lnTo>
                    <a:pt x="4895" y="13939"/>
                  </a:lnTo>
                  <a:lnTo>
                    <a:pt x="5076" y="13836"/>
                  </a:lnTo>
                  <a:lnTo>
                    <a:pt x="5230" y="13733"/>
                  </a:lnTo>
                  <a:lnTo>
                    <a:pt x="5411" y="13604"/>
                  </a:lnTo>
                  <a:close/>
                  <a:moveTo>
                    <a:pt x="9816" y="13604"/>
                  </a:moveTo>
                  <a:lnTo>
                    <a:pt x="9971" y="13733"/>
                  </a:lnTo>
                  <a:lnTo>
                    <a:pt x="10151" y="13836"/>
                  </a:lnTo>
                  <a:lnTo>
                    <a:pt x="10332" y="13939"/>
                  </a:lnTo>
                  <a:lnTo>
                    <a:pt x="10512" y="14042"/>
                  </a:lnTo>
                  <a:lnTo>
                    <a:pt x="10718" y="14120"/>
                  </a:lnTo>
                  <a:lnTo>
                    <a:pt x="10898" y="14171"/>
                  </a:lnTo>
                  <a:lnTo>
                    <a:pt x="11105" y="14197"/>
                  </a:lnTo>
                  <a:lnTo>
                    <a:pt x="11336" y="14223"/>
                  </a:lnTo>
                  <a:lnTo>
                    <a:pt x="11336" y="14764"/>
                  </a:lnTo>
                  <a:lnTo>
                    <a:pt x="11053" y="14738"/>
                  </a:lnTo>
                  <a:lnTo>
                    <a:pt x="10795" y="14686"/>
                  </a:lnTo>
                  <a:lnTo>
                    <a:pt x="10538" y="14635"/>
                  </a:lnTo>
                  <a:lnTo>
                    <a:pt x="10306" y="14532"/>
                  </a:lnTo>
                  <a:lnTo>
                    <a:pt x="10074" y="14429"/>
                  </a:lnTo>
                  <a:lnTo>
                    <a:pt x="9842" y="14300"/>
                  </a:lnTo>
                  <a:lnTo>
                    <a:pt x="9636" y="14145"/>
                  </a:lnTo>
                  <a:lnTo>
                    <a:pt x="9430" y="13991"/>
                  </a:lnTo>
                  <a:lnTo>
                    <a:pt x="9816" y="13604"/>
                  </a:lnTo>
                  <a:close/>
                  <a:moveTo>
                    <a:pt x="13295" y="13604"/>
                  </a:moveTo>
                  <a:lnTo>
                    <a:pt x="13655" y="13991"/>
                  </a:lnTo>
                  <a:lnTo>
                    <a:pt x="13475" y="14145"/>
                  </a:lnTo>
                  <a:lnTo>
                    <a:pt x="13243" y="14300"/>
                  </a:lnTo>
                  <a:lnTo>
                    <a:pt x="13037" y="14429"/>
                  </a:lnTo>
                  <a:lnTo>
                    <a:pt x="12805" y="14532"/>
                  </a:lnTo>
                  <a:lnTo>
                    <a:pt x="12547" y="14635"/>
                  </a:lnTo>
                  <a:lnTo>
                    <a:pt x="12290" y="14686"/>
                  </a:lnTo>
                  <a:lnTo>
                    <a:pt x="12032" y="14738"/>
                  </a:lnTo>
                  <a:lnTo>
                    <a:pt x="11774" y="14764"/>
                  </a:lnTo>
                  <a:lnTo>
                    <a:pt x="11774" y="14223"/>
                  </a:lnTo>
                  <a:lnTo>
                    <a:pt x="11981" y="14197"/>
                  </a:lnTo>
                  <a:lnTo>
                    <a:pt x="12187" y="14171"/>
                  </a:lnTo>
                  <a:lnTo>
                    <a:pt x="12393" y="14120"/>
                  </a:lnTo>
                  <a:lnTo>
                    <a:pt x="12599" y="14042"/>
                  </a:lnTo>
                  <a:lnTo>
                    <a:pt x="12779" y="13939"/>
                  </a:lnTo>
                  <a:lnTo>
                    <a:pt x="12960" y="13836"/>
                  </a:lnTo>
                  <a:lnTo>
                    <a:pt x="13114" y="13733"/>
                  </a:lnTo>
                  <a:lnTo>
                    <a:pt x="13295" y="13604"/>
                  </a:lnTo>
                  <a:close/>
                  <a:moveTo>
                    <a:pt x="3659" y="1"/>
                  </a:moveTo>
                  <a:lnTo>
                    <a:pt x="3195" y="27"/>
                  </a:lnTo>
                  <a:lnTo>
                    <a:pt x="2731" y="104"/>
                  </a:lnTo>
                  <a:lnTo>
                    <a:pt x="2654" y="155"/>
                  </a:lnTo>
                  <a:lnTo>
                    <a:pt x="2602" y="207"/>
                  </a:lnTo>
                  <a:lnTo>
                    <a:pt x="2577" y="310"/>
                  </a:lnTo>
                  <a:lnTo>
                    <a:pt x="2577" y="387"/>
                  </a:lnTo>
                  <a:lnTo>
                    <a:pt x="2628" y="465"/>
                  </a:lnTo>
                  <a:lnTo>
                    <a:pt x="2680" y="516"/>
                  </a:lnTo>
                  <a:lnTo>
                    <a:pt x="2757" y="542"/>
                  </a:lnTo>
                  <a:lnTo>
                    <a:pt x="2860" y="542"/>
                  </a:lnTo>
                  <a:lnTo>
                    <a:pt x="3143" y="490"/>
                  </a:lnTo>
                  <a:lnTo>
                    <a:pt x="3453" y="465"/>
                  </a:lnTo>
                  <a:lnTo>
                    <a:pt x="3453" y="1006"/>
                  </a:lnTo>
                  <a:lnTo>
                    <a:pt x="3221" y="1031"/>
                  </a:lnTo>
                  <a:lnTo>
                    <a:pt x="3015" y="1057"/>
                  </a:lnTo>
                  <a:lnTo>
                    <a:pt x="2834" y="1109"/>
                  </a:lnTo>
                  <a:lnTo>
                    <a:pt x="2628" y="1186"/>
                  </a:lnTo>
                  <a:lnTo>
                    <a:pt x="2448" y="1289"/>
                  </a:lnTo>
                  <a:lnTo>
                    <a:pt x="2267" y="1392"/>
                  </a:lnTo>
                  <a:lnTo>
                    <a:pt x="2087" y="1495"/>
                  </a:lnTo>
                  <a:lnTo>
                    <a:pt x="1933" y="1624"/>
                  </a:lnTo>
                  <a:lnTo>
                    <a:pt x="1546" y="1238"/>
                  </a:lnTo>
                  <a:lnTo>
                    <a:pt x="1804" y="1031"/>
                  </a:lnTo>
                  <a:lnTo>
                    <a:pt x="2087" y="851"/>
                  </a:lnTo>
                  <a:lnTo>
                    <a:pt x="2139" y="800"/>
                  </a:lnTo>
                  <a:lnTo>
                    <a:pt x="2190" y="722"/>
                  </a:lnTo>
                  <a:lnTo>
                    <a:pt x="2190" y="645"/>
                  </a:lnTo>
                  <a:lnTo>
                    <a:pt x="2164" y="568"/>
                  </a:lnTo>
                  <a:lnTo>
                    <a:pt x="2113" y="490"/>
                  </a:lnTo>
                  <a:lnTo>
                    <a:pt x="2036" y="465"/>
                  </a:lnTo>
                  <a:lnTo>
                    <a:pt x="1958" y="439"/>
                  </a:lnTo>
                  <a:lnTo>
                    <a:pt x="1855" y="465"/>
                  </a:lnTo>
                  <a:lnTo>
                    <a:pt x="1649" y="593"/>
                  </a:lnTo>
                  <a:lnTo>
                    <a:pt x="1443" y="748"/>
                  </a:lnTo>
                  <a:lnTo>
                    <a:pt x="1263" y="903"/>
                  </a:lnTo>
                  <a:lnTo>
                    <a:pt x="1082" y="1057"/>
                  </a:lnTo>
                  <a:lnTo>
                    <a:pt x="928" y="1238"/>
                  </a:lnTo>
                  <a:lnTo>
                    <a:pt x="773" y="1418"/>
                  </a:lnTo>
                  <a:lnTo>
                    <a:pt x="619" y="1624"/>
                  </a:lnTo>
                  <a:lnTo>
                    <a:pt x="490" y="1830"/>
                  </a:lnTo>
                  <a:lnTo>
                    <a:pt x="387" y="2036"/>
                  </a:lnTo>
                  <a:lnTo>
                    <a:pt x="284" y="2242"/>
                  </a:lnTo>
                  <a:lnTo>
                    <a:pt x="206" y="2474"/>
                  </a:lnTo>
                  <a:lnTo>
                    <a:pt x="129" y="2706"/>
                  </a:lnTo>
                  <a:lnTo>
                    <a:pt x="78" y="2938"/>
                  </a:lnTo>
                  <a:lnTo>
                    <a:pt x="26" y="3170"/>
                  </a:lnTo>
                  <a:lnTo>
                    <a:pt x="0" y="3427"/>
                  </a:lnTo>
                  <a:lnTo>
                    <a:pt x="0" y="3659"/>
                  </a:lnTo>
                  <a:lnTo>
                    <a:pt x="0" y="4046"/>
                  </a:lnTo>
                  <a:lnTo>
                    <a:pt x="78" y="4407"/>
                  </a:lnTo>
                  <a:lnTo>
                    <a:pt x="155" y="4767"/>
                  </a:lnTo>
                  <a:lnTo>
                    <a:pt x="284" y="5102"/>
                  </a:lnTo>
                  <a:lnTo>
                    <a:pt x="438" y="5411"/>
                  </a:lnTo>
                  <a:lnTo>
                    <a:pt x="619" y="5720"/>
                  </a:lnTo>
                  <a:lnTo>
                    <a:pt x="825" y="6004"/>
                  </a:lnTo>
                  <a:lnTo>
                    <a:pt x="1082" y="6262"/>
                  </a:lnTo>
                  <a:lnTo>
                    <a:pt x="1340" y="6493"/>
                  </a:lnTo>
                  <a:lnTo>
                    <a:pt x="1623" y="6725"/>
                  </a:lnTo>
                  <a:lnTo>
                    <a:pt x="1907" y="6906"/>
                  </a:lnTo>
                  <a:lnTo>
                    <a:pt x="2242" y="7060"/>
                  </a:lnTo>
                  <a:lnTo>
                    <a:pt x="2577" y="7189"/>
                  </a:lnTo>
                  <a:lnTo>
                    <a:pt x="2937" y="7266"/>
                  </a:lnTo>
                  <a:lnTo>
                    <a:pt x="3298" y="7318"/>
                  </a:lnTo>
                  <a:lnTo>
                    <a:pt x="3659" y="7344"/>
                  </a:lnTo>
                  <a:lnTo>
                    <a:pt x="3942" y="7344"/>
                  </a:lnTo>
                  <a:lnTo>
                    <a:pt x="4226" y="7292"/>
                  </a:lnTo>
                  <a:lnTo>
                    <a:pt x="4483" y="7241"/>
                  </a:lnTo>
                  <a:lnTo>
                    <a:pt x="4741" y="7189"/>
                  </a:lnTo>
                  <a:lnTo>
                    <a:pt x="4998" y="7086"/>
                  </a:lnTo>
                  <a:lnTo>
                    <a:pt x="5256" y="6983"/>
                  </a:lnTo>
                  <a:lnTo>
                    <a:pt x="5488" y="6854"/>
                  </a:lnTo>
                  <a:lnTo>
                    <a:pt x="5694" y="6725"/>
                  </a:lnTo>
                  <a:lnTo>
                    <a:pt x="6596" y="7601"/>
                  </a:lnTo>
                  <a:lnTo>
                    <a:pt x="5694" y="8503"/>
                  </a:lnTo>
                  <a:lnTo>
                    <a:pt x="5488" y="8374"/>
                  </a:lnTo>
                  <a:lnTo>
                    <a:pt x="5256" y="8245"/>
                  </a:lnTo>
                  <a:lnTo>
                    <a:pt x="4998" y="8142"/>
                  </a:lnTo>
                  <a:lnTo>
                    <a:pt x="4741" y="8039"/>
                  </a:lnTo>
                  <a:lnTo>
                    <a:pt x="4483" y="7988"/>
                  </a:lnTo>
                  <a:lnTo>
                    <a:pt x="4226" y="7936"/>
                  </a:lnTo>
                  <a:lnTo>
                    <a:pt x="3942" y="7885"/>
                  </a:lnTo>
                  <a:lnTo>
                    <a:pt x="3659" y="7885"/>
                  </a:lnTo>
                  <a:lnTo>
                    <a:pt x="3195" y="7910"/>
                  </a:lnTo>
                  <a:lnTo>
                    <a:pt x="2963" y="7962"/>
                  </a:lnTo>
                  <a:lnTo>
                    <a:pt x="2731" y="8013"/>
                  </a:lnTo>
                  <a:lnTo>
                    <a:pt x="2654" y="8039"/>
                  </a:lnTo>
                  <a:lnTo>
                    <a:pt x="2577" y="8117"/>
                  </a:lnTo>
                  <a:lnTo>
                    <a:pt x="2551" y="8194"/>
                  </a:lnTo>
                  <a:lnTo>
                    <a:pt x="2551" y="8271"/>
                  </a:lnTo>
                  <a:lnTo>
                    <a:pt x="2602" y="8348"/>
                  </a:lnTo>
                  <a:lnTo>
                    <a:pt x="2654" y="8426"/>
                  </a:lnTo>
                  <a:lnTo>
                    <a:pt x="2757" y="8451"/>
                  </a:lnTo>
                  <a:lnTo>
                    <a:pt x="2834" y="8426"/>
                  </a:lnTo>
                  <a:lnTo>
                    <a:pt x="3143" y="8374"/>
                  </a:lnTo>
                  <a:lnTo>
                    <a:pt x="3453" y="8348"/>
                  </a:lnTo>
                  <a:lnTo>
                    <a:pt x="3453" y="8889"/>
                  </a:lnTo>
                  <a:lnTo>
                    <a:pt x="3221" y="8915"/>
                  </a:lnTo>
                  <a:lnTo>
                    <a:pt x="3015" y="8941"/>
                  </a:lnTo>
                  <a:lnTo>
                    <a:pt x="2834" y="8993"/>
                  </a:lnTo>
                  <a:lnTo>
                    <a:pt x="2628" y="9070"/>
                  </a:lnTo>
                  <a:lnTo>
                    <a:pt x="2448" y="9173"/>
                  </a:lnTo>
                  <a:lnTo>
                    <a:pt x="2267" y="9276"/>
                  </a:lnTo>
                  <a:lnTo>
                    <a:pt x="2087" y="9379"/>
                  </a:lnTo>
                  <a:lnTo>
                    <a:pt x="1933" y="9508"/>
                  </a:lnTo>
                  <a:lnTo>
                    <a:pt x="1546" y="9121"/>
                  </a:lnTo>
                  <a:lnTo>
                    <a:pt x="1804" y="8915"/>
                  </a:lnTo>
                  <a:lnTo>
                    <a:pt x="2061" y="8761"/>
                  </a:lnTo>
                  <a:lnTo>
                    <a:pt x="2139" y="8709"/>
                  </a:lnTo>
                  <a:lnTo>
                    <a:pt x="2164" y="8632"/>
                  </a:lnTo>
                  <a:lnTo>
                    <a:pt x="2164" y="8529"/>
                  </a:lnTo>
                  <a:lnTo>
                    <a:pt x="2139" y="8451"/>
                  </a:lnTo>
                  <a:lnTo>
                    <a:pt x="2087" y="8374"/>
                  </a:lnTo>
                  <a:lnTo>
                    <a:pt x="2010" y="8348"/>
                  </a:lnTo>
                  <a:lnTo>
                    <a:pt x="1933" y="8348"/>
                  </a:lnTo>
                  <a:lnTo>
                    <a:pt x="1855" y="8374"/>
                  </a:lnTo>
                  <a:lnTo>
                    <a:pt x="1623" y="8503"/>
                  </a:lnTo>
                  <a:lnTo>
                    <a:pt x="1443" y="8632"/>
                  </a:lnTo>
                  <a:lnTo>
                    <a:pt x="1237" y="8786"/>
                  </a:lnTo>
                  <a:lnTo>
                    <a:pt x="1082" y="8967"/>
                  </a:lnTo>
                  <a:lnTo>
                    <a:pt x="902" y="9121"/>
                  </a:lnTo>
                  <a:lnTo>
                    <a:pt x="747" y="9327"/>
                  </a:lnTo>
                  <a:lnTo>
                    <a:pt x="619" y="9508"/>
                  </a:lnTo>
                  <a:lnTo>
                    <a:pt x="490" y="9714"/>
                  </a:lnTo>
                  <a:lnTo>
                    <a:pt x="387" y="9920"/>
                  </a:lnTo>
                  <a:lnTo>
                    <a:pt x="284" y="10152"/>
                  </a:lnTo>
                  <a:lnTo>
                    <a:pt x="181" y="10358"/>
                  </a:lnTo>
                  <a:lnTo>
                    <a:pt x="129" y="10590"/>
                  </a:lnTo>
                  <a:lnTo>
                    <a:pt x="78" y="10822"/>
                  </a:lnTo>
                  <a:lnTo>
                    <a:pt x="26" y="11079"/>
                  </a:lnTo>
                  <a:lnTo>
                    <a:pt x="0" y="11311"/>
                  </a:lnTo>
                  <a:lnTo>
                    <a:pt x="0" y="11569"/>
                  </a:lnTo>
                  <a:lnTo>
                    <a:pt x="0" y="11930"/>
                  </a:lnTo>
                  <a:lnTo>
                    <a:pt x="78" y="12290"/>
                  </a:lnTo>
                  <a:lnTo>
                    <a:pt x="155" y="12651"/>
                  </a:lnTo>
                  <a:lnTo>
                    <a:pt x="284" y="12986"/>
                  </a:lnTo>
                  <a:lnTo>
                    <a:pt x="438" y="13295"/>
                  </a:lnTo>
                  <a:lnTo>
                    <a:pt x="619" y="13604"/>
                  </a:lnTo>
                  <a:lnTo>
                    <a:pt x="825" y="13888"/>
                  </a:lnTo>
                  <a:lnTo>
                    <a:pt x="1082" y="14145"/>
                  </a:lnTo>
                  <a:lnTo>
                    <a:pt x="1340" y="14377"/>
                  </a:lnTo>
                  <a:lnTo>
                    <a:pt x="1623" y="14609"/>
                  </a:lnTo>
                  <a:lnTo>
                    <a:pt x="1907" y="14789"/>
                  </a:lnTo>
                  <a:lnTo>
                    <a:pt x="2242" y="14944"/>
                  </a:lnTo>
                  <a:lnTo>
                    <a:pt x="2577" y="15073"/>
                  </a:lnTo>
                  <a:lnTo>
                    <a:pt x="2937" y="15150"/>
                  </a:lnTo>
                  <a:lnTo>
                    <a:pt x="3298" y="15202"/>
                  </a:lnTo>
                  <a:lnTo>
                    <a:pt x="3659" y="15227"/>
                  </a:lnTo>
                  <a:lnTo>
                    <a:pt x="4045" y="15202"/>
                  </a:lnTo>
                  <a:lnTo>
                    <a:pt x="4406" y="15150"/>
                  </a:lnTo>
                  <a:lnTo>
                    <a:pt x="4767" y="15073"/>
                  </a:lnTo>
                  <a:lnTo>
                    <a:pt x="5102" y="14944"/>
                  </a:lnTo>
                  <a:lnTo>
                    <a:pt x="5411" y="14789"/>
                  </a:lnTo>
                  <a:lnTo>
                    <a:pt x="5720" y="14609"/>
                  </a:lnTo>
                  <a:lnTo>
                    <a:pt x="6003" y="14377"/>
                  </a:lnTo>
                  <a:lnTo>
                    <a:pt x="6261" y="14145"/>
                  </a:lnTo>
                  <a:lnTo>
                    <a:pt x="6493" y="13888"/>
                  </a:lnTo>
                  <a:lnTo>
                    <a:pt x="6699" y="13604"/>
                  </a:lnTo>
                  <a:lnTo>
                    <a:pt x="6905" y="13295"/>
                  </a:lnTo>
                  <a:lnTo>
                    <a:pt x="7060" y="12986"/>
                  </a:lnTo>
                  <a:lnTo>
                    <a:pt x="7163" y="12651"/>
                  </a:lnTo>
                  <a:lnTo>
                    <a:pt x="7266" y="12290"/>
                  </a:lnTo>
                  <a:lnTo>
                    <a:pt x="7317" y="11930"/>
                  </a:lnTo>
                  <a:lnTo>
                    <a:pt x="7343" y="11569"/>
                  </a:lnTo>
                  <a:lnTo>
                    <a:pt x="7317" y="11286"/>
                  </a:lnTo>
                  <a:lnTo>
                    <a:pt x="7291" y="11002"/>
                  </a:lnTo>
                  <a:lnTo>
                    <a:pt x="7240" y="10744"/>
                  </a:lnTo>
                  <a:lnTo>
                    <a:pt x="7163" y="10461"/>
                  </a:lnTo>
                  <a:lnTo>
                    <a:pt x="7085" y="10229"/>
                  </a:lnTo>
                  <a:lnTo>
                    <a:pt x="6982" y="9972"/>
                  </a:lnTo>
                  <a:lnTo>
                    <a:pt x="6853" y="9740"/>
                  </a:lnTo>
                  <a:lnTo>
                    <a:pt x="6725" y="9508"/>
                  </a:lnTo>
                  <a:lnTo>
                    <a:pt x="7601" y="8632"/>
                  </a:lnTo>
                  <a:lnTo>
                    <a:pt x="8502" y="9508"/>
                  </a:lnTo>
                  <a:lnTo>
                    <a:pt x="8348" y="9740"/>
                  </a:lnTo>
                  <a:lnTo>
                    <a:pt x="8245" y="9972"/>
                  </a:lnTo>
                  <a:lnTo>
                    <a:pt x="8142" y="10229"/>
                  </a:lnTo>
                  <a:lnTo>
                    <a:pt x="8039" y="10461"/>
                  </a:lnTo>
                  <a:lnTo>
                    <a:pt x="7961" y="10744"/>
                  </a:lnTo>
                  <a:lnTo>
                    <a:pt x="7910" y="11002"/>
                  </a:lnTo>
                  <a:lnTo>
                    <a:pt x="7884" y="11286"/>
                  </a:lnTo>
                  <a:lnTo>
                    <a:pt x="7884" y="11569"/>
                  </a:lnTo>
                  <a:lnTo>
                    <a:pt x="7884" y="11930"/>
                  </a:lnTo>
                  <a:lnTo>
                    <a:pt x="7961" y="12290"/>
                  </a:lnTo>
                  <a:lnTo>
                    <a:pt x="8039" y="12651"/>
                  </a:lnTo>
                  <a:lnTo>
                    <a:pt x="8167" y="12986"/>
                  </a:lnTo>
                  <a:lnTo>
                    <a:pt x="8322" y="13295"/>
                  </a:lnTo>
                  <a:lnTo>
                    <a:pt x="8502" y="13604"/>
                  </a:lnTo>
                  <a:lnTo>
                    <a:pt x="8709" y="13888"/>
                  </a:lnTo>
                  <a:lnTo>
                    <a:pt x="8966" y="14145"/>
                  </a:lnTo>
                  <a:lnTo>
                    <a:pt x="9224" y="14377"/>
                  </a:lnTo>
                  <a:lnTo>
                    <a:pt x="9507" y="14609"/>
                  </a:lnTo>
                  <a:lnTo>
                    <a:pt x="9791" y="14789"/>
                  </a:lnTo>
                  <a:lnTo>
                    <a:pt x="10126" y="14944"/>
                  </a:lnTo>
                  <a:lnTo>
                    <a:pt x="10460" y="15073"/>
                  </a:lnTo>
                  <a:lnTo>
                    <a:pt x="10821" y="15150"/>
                  </a:lnTo>
                  <a:lnTo>
                    <a:pt x="11182" y="15202"/>
                  </a:lnTo>
                  <a:lnTo>
                    <a:pt x="11543" y="15227"/>
                  </a:lnTo>
                  <a:lnTo>
                    <a:pt x="11929" y="15202"/>
                  </a:lnTo>
                  <a:lnTo>
                    <a:pt x="12290" y="15150"/>
                  </a:lnTo>
                  <a:lnTo>
                    <a:pt x="12650" y="15073"/>
                  </a:lnTo>
                  <a:lnTo>
                    <a:pt x="12985" y="14944"/>
                  </a:lnTo>
                  <a:lnTo>
                    <a:pt x="13295" y="14789"/>
                  </a:lnTo>
                  <a:lnTo>
                    <a:pt x="13604" y="14609"/>
                  </a:lnTo>
                  <a:lnTo>
                    <a:pt x="13887" y="14377"/>
                  </a:lnTo>
                  <a:lnTo>
                    <a:pt x="14145" y="14145"/>
                  </a:lnTo>
                  <a:lnTo>
                    <a:pt x="14377" y="13888"/>
                  </a:lnTo>
                  <a:lnTo>
                    <a:pt x="14583" y="13604"/>
                  </a:lnTo>
                  <a:lnTo>
                    <a:pt x="14789" y="13295"/>
                  </a:lnTo>
                  <a:lnTo>
                    <a:pt x="14943" y="12986"/>
                  </a:lnTo>
                  <a:lnTo>
                    <a:pt x="15046" y="12651"/>
                  </a:lnTo>
                  <a:lnTo>
                    <a:pt x="15150" y="12290"/>
                  </a:lnTo>
                  <a:lnTo>
                    <a:pt x="15201" y="11930"/>
                  </a:lnTo>
                  <a:lnTo>
                    <a:pt x="15227" y="11569"/>
                  </a:lnTo>
                  <a:lnTo>
                    <a:pt x="15201" y="11182"/>
                  </a:lnTo>
                  <a:lnTo>
                    <a:pt x="15150" y="10822"/>
                  </a:lnTo>
                  <a:lnTo>
                    <a:pt x="15046" y="10461"/>
                  </a:lnTo>
                  <a:lnTo>
                    <a:pt x="14943" y="10126"/>
                  </a:lnTo>
                  <a:lnTo>
                    <a:pt x="14789" y="9817"/>
                  </a:lnTo>
                  <a:lnTo>
                    <a:pt x="14583" y="9508"/>
                  </a:lnTo>
                  <a:lnTo>
                    <a:pt x="14377" y="9224"/>
                  </a:lnTo>
                  <a:lnTo>
                    <a:pt x="14145" y="8967"/>
                  </a:lnTo>
                  <a:lnTo>
                    <a:pt x="13887" y="8735"/>
                  </a:lnTo>
                  <a:lnTo>
                    <a:pt x="13604" y="8503"/>
                  </a:lnTo>
                  <a:lnTo>
                    <a:pt x="13295" y="8323"/>
                  </a:lnTo>
                  <a:lnTo>
                    <a:pt x="12985" y="8168"/>
                  </a:lnTo>
                  <a:lnTo>
                    <a:pt x="12650" y="8039"/>
                  </a:lnTo>
                  <a:lnTo>
                    <a:pt x="12290" y="7962"/>
                  </a:lnTo>
                  <a:lnTo>
                    <a:pt x="11929" y="7910"/>
                  </a:lnTo>
                  <a:lnTo>
                    <a:pt x="11543" y="7885"/>
                  </a:lnTo>
                  <a:lnTo>
                    <a:pt x="11259" y="7885"/>
                  </a:lnTo>
                  <a:lnTo>
                    <a:pt x="11002" y="7936"/>
                  </a:lnTo>
                  <a:lnTo>
                    <a:pt x="10718" y="7988"/>
                  </a:lnTo>
                  <a:lnTo>
                    <a:pt x="10460" y="8039"/>
                  </a:lnTo>
                  <a:lnTo>
                    <a:pt x="10203" y="8142"/>
                  </a:lnTo>
                  <a:lnTo>
                    <a:pt x="9971" y="8245"/>
                  </a:lnTo>
                  <a:lnTo>
                    <a:pt x="9739" y="8374"/>
                  </a:lnTo>
                  <a:lnTo>
                    <a:pt x="9507" y="8503"/>
                  </a:lnTo>
                  <a:lnTo>
                    <a:pt x="8631" y="7601"/>
                  </a:lnTo>
                  <a:lnTo>
                    <a:pt x="9507" y="6725"/>
                  </a:lnTo>
                  <a:lnTo>
                    <a:pt x="9739" y="6854"/>
                  </a:lnTo>
                  <a:lnTo>
                    <a:pt x="9971" y="6983"/>
                  </a:lnTo>
                  <a:lnTo>
                    <a:pt x="10203" y="7086"/>
                  </a:lnTo>
                  <a:lnTo>
                    <a:pt x="10460" y="7189"/>
                  </a:lnTo>
                  <a:lnTo>
                    <a:pt x="10718" y="7241"/>
                  </a:lnTo>
                  <a:lnTo>
                    <a:pt x="11002" y="7292"/>
                  </a:lnTo>
                  <a:lnTo>
                    <a:pt x="11259" y="7344"/>
                  </a:lnTo>
                  <a:lnTo>
                    <a:pt x="11543" y="7344"/>
                  </a:lnTo>
                  <a:lnTo>
                    <a:pt x="11929" y="7318"/>
                  </a:lnTo>
                  <a:lnTo>
                    <a:pt x="12290" y="7266"/>
                  </a:lnTo>
                  <a:lnTo>
                    <a:pt x="12650" y="7189"/>
                  </a:lnTo>
                  <a:lnTo>
                    <a:pt x="12985" y="7060"/>
                  </a:lnTo>
                  <a:lnTo>
                    <a:pt x="13295" y="6906"/>
                  </a:lnTo>
                  <a:lnTo>
                    <a:pt x="13604" y="6725"/>
                  </a:lnTo>
                  <a:lnTo>
                    <a:pt x="13887" y="6493"/>
                  </a:lnTo>
                  <a:lnTo>
                    <a:pt x="14145" y="6262"/>
                  </a:lnTo>
                  <a:lnTo>
                    <a:pt x="14377" y="6004"/>
                  </a:lnTo>
                  <a:lnTo>
                    <a:pt x="14583" y="5720"/>
                  </a:lnTo>
                  <a:lnTo>
                    <a:pt x="14789" y="5411"/>
                  </a:lnTo>
                  <a:lnTo>
                    <a:pt x="14943" y="5102"/>
                  </a:lnTo>
                  <a:lnTo>
                    <a:pt x="15046" y="4767"/>
                  </a:lnTo>
                  <a:lnTo>
                    <a:pt x="15150" y="4407"/>
                  </a:lnTo>
                  <a:lnTo>
                    <a:pt x="15201" y="4046"/>
                  </a:lnTo>
                  <a:lnTo>
                    <a:pt x="15227" y="3659"/>
                  </a:lnTo>
                  <a:lnTo>
                    <a:pt x="15201" y="3299"/>
                  </a:lnTo>
                  <a:lnTo>
                    <a:pt x="15150" y="2938"/>
                  </a:lnTo>
                  <a:lnTo>
                    <a:pt x="15046" y="2577"/>
                  </a:lnTo>
                  <a:lnTo>
                    <a:pt x="14943" y="2242"/>
                  </a:lnTo>
                  <a:lnTo>
                    <a:pt x="14789" y="1933"/>
                  </a:lnTo>
                  <a:lnTo>
                    <a:pt x="14583" y="1624"/>
                  </a:lnTo>
                  <a:lnTo>
                    <a:pt x="14377" y="1341"/>
                  </a:lnTo>
                  <a:lnTo>
                    <a:pt x="14145" y="1083"/>
                  </a:lnTo>
                  <a:lnTo>
                    <a:pt x="13887" y="851"/>
                  </a:lnTo>
                  <a:lnTo>
                    <a:pt x="13604" y="619"/>
                  </a:lnTo>
                  <a:lnTo>
                    <a:pt x="13295" y="439"/>
                  </a:lnTo>
                  <a:lnTo>
                    <a:pt x="12985" y="284"/>
                  </a:lnTo>
                  <a:lnTo>
                    <a:pt x="12650" y="155"/>
                  </a:lnTo>
                  <a:lnTo>
                    <a:pt x="12290" y="78"/>
                  </a:lnTo>
                  <a:lnTo>
                    <a:pt x="11929" y="27"/>
                  </a:lnTo>
                  <a:lnTo>
                    <a:pt x="11543" y="1"/>
                  </a:lnTo>
                  <a:lnTo>
                    <a:pt x="11182" y="27"/>
                  </a:lnTo>
                  <a:lnTo>
                    <a:pt x="10821" y="78"/>
                  </a:lnTo>
                  <a:lnTo>
                    <a:pt x="10460" y="155"/>
                  </a:lnTo>
                  <a:lnTo>
                    <a:pt x="10126" y="284"/>
                  </a:lnTo>
                  <a:lnTo>
                    <a:pt x="9791" y="439"/>
                  </a:lnTo>
                  <a:lnTo>
                    <a:pt x="9507" y="619"/>
                  </a:lnTo>
                  <a:lnTo>
                    <a:pt x="9224" y="851"/>
                  </a:lnTo>
                  <a:lnTo>
                    <a:pt x="8966" y="1083"/>
                  </a:lnTo>
                  <a:lnTo>
                    <a:pt x="8709" y="1341"/>
                  </a:lnTo>
                  <a:lnTo>
                    <a:pt x="8502" y="1624"/>
                  </a:lnTo>
                  <a:lnTo>
                    <a:pt x="8322" y="1933"/>
                  </a:lnTo>
                  <a:lnTo>
                    <a:pt x="8167" y="2242"/>
                  </a:lnTo>
                  <a:lnTo>
                    <a:pt x="8039" y="2577"/>
                  </a:lnTo>
                  <a:lnTo>
                    <a:pt x="7961" y="2938"/>
                  </a:lnTo>
                  <a:lnTo>
                    <a:pt x="7884" y="3299"/>
                  </a:lnTo>
                  <a:lnTo>
                    <a:pt x="7884" y="3659"/>
                  </a:lnTo>
                  <a:lnTo>
                    <a:pt x="7884" y="3943"/>
                  </a:lnTo>
                  <a:lnTo>
                    <a:pt x="7910" y="4226"/>
                  </a:lnTo>
                  <a:lnTo>
                    <a:pt x="7961" y="4484"/>
                  </a:lnTo>
                  <a:lnTo>
                    <a:pt x="8039" y="4767"/>
                  </a:lnTo>
                  <a:lnTo>
                    <a:pt x="8142" y="4999"/>
                  </a:lnTo>
                  <a:lnTo>
                    <a:pt x="8245" y="5257"/>
                  </a:lnTo>
                  <a:lnTo>
                    <a:pt x="8348" y="5489"/>
                  </a:lnTo>
                  <a:lnTo>
                    <a:pt x="8502" y="5720"/>
                  </a:lnTo>
                  <a:lnTo>
                    <a:pt x="7601" y="6596"/>
                  </a:lnTo>
                  <a:lnTo>
                    <a:pt x="6725" y="5720"/>
                  </a:lnTo>
                  <a:lnTo>
                    <a:pt x="6853" y="5489"/>
                  </a:lnTo>
                  <a:lnTo>
                    <a:pt x="6982" y="5257"/>
                  </a:lnTo>
                  <a:lnTo>
                    <a:pt x="7085" y="4999"/>
                  </a:lnTo>
                  <a:lnTo>
                    <a:pt x="7163" y="4767"/>
                  </a:lnTo>
                  <a:lnTo>
                    <a:pt x="7240" y="4484"/>
                  </a:lnTo>
                  <a:lnTo>
                    <a:pt x="7291" y="4226"/>
                  </a:lnTo>
                  <a:lnTo>
                    <a:pt x="7317" y="3943"/>
                  </a:lnTo>
                  <a:lnTo>
                    <a:pt x="7343" y="3659"/>
                  </a:lnTo>
                  <a:lnTo>
                    <a:pt x="7317" y="3299"/>
                  </a:lnTo>
                  <a:lnTo>
                    <a:pt x="7266" y="2938"/>
                  </a:lnTo>
                  <a:lnTo>
                    <a:pt x="7163" y="2577"/>
                  </a:lnTo>
                  <a:lnTo>
                    <a:pt x="7060" y="2242"/>
                  </a:lnTo>
                  <a:lnTo>
                    <a:pt x="6905" y="1933"/>
                  </a:lnTo>
                  <a:lnTo>
                    <a:pt x="6699" y="1624"/>
                  </a:lnTo>
                  <a:lnTo>
                    <a:pt x="6493" y="1341"/>
                  </a:lnTo>
                  <a:lnTo>
                    <a:pt x="6261" y="1083"/>
                  </a:lnTo>
                  <a:lnTo>
                    <a:pt x="6003" y="851"/>
                  </a:lnTo>
                  <a:lnTo>
                    <a:pt x="5720" y="619"/>
                  </a:lnTo>
                  <a:lnTo>
                    <a:pt x="5411" y="439"/>
                  </a:lnTo>
                  <a:lnTo>
                    <a:pt x="5102" y="284"/>
                  </a:lnTo>
                  <a:lnTo>
                    <a:pt x="4767" y="155"/>
                  </a:lnTo>
                  <a:lnTo>
                    <a:pt x="4406" y="78"/>
                  </a:lnTo>
                  <a:lnTo>
                    <a:pt x="4045" y="27"/>
                  </a:lnTo>
                  <a:lnTo>
                    <a:pt x="3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5776800" y="-452325"/>
              <a:ext cx="60575" cy="84400"/>
            </a:xfrm>
            <a:custGeom>
              <a:avLst/>
              <a:gdLst/>
              <a:ahLst/>
              <a:cxnLst/>
              <a:rect l="l" t="t" r="r" b="b"/>
              <a:pathLst>
                <a:path w="2423" h="3376" extrusionOk="0">
                  <a:moveTo>
                    <a:pt x="1160" y="0"/>
                  </a:moveTo>
                  <a:lnTo>
                    <a:pt x="1005" y="26"/>
                  </a:lnTo>
                  <a:lnTo>
                    <a:pt x="851" y="78"/>
                  </a:lnTo>
                  <a:lnTo>
                    <a:pt x="722" y="155"/>
                  </a:lnTo>
                  <a:lnTo>
                    <a:pt x="542" y="284"/>
                  </a:lnTo>
                  <a:lnTo>
                    <a:pt x="413" y="438"/>
                  </a:lnTo>
                  <a:lnTo>
                    <a:pt x="336" y="645"/>
                  </a:lnTo>
                  <a:lnTo>
                    <a:pt x="310" y="876"/>
                  </a:lnTo>
                  <a:lnTo>
                    <a:pt x="310" y="1057"/>
                  </a:lnTo>
                  <a:lnTo>
                    <a:pt x="361" y="1211"/>
                  </a:lnTo>
                  <a:lnTo>
                    <a:pt x="413" y="1366"/>
                  </a:lnTo>
                  <a:lnTo>
                    <a:pt x="464" y="1521"/>
                  </a:lnTo>
                  <a:lnTo>
                    <a:pt x="233" y="1521"/>
                  </a:lnTo>
                  <a:lnTo>
                    <a:pt x="155" y="1546"/>
                  </a:lnTo>
                  <a:lnTo>
                    <a:pt x="78" y="1572"/>
                  </a:lnTo>
                  <a:lnTo>
                    <a:pt x="26" y="1649"/>
                  </a:lnTo>
                  <a:lnTo>
                    <a:pt x="1" y="1727"/>
                  </a:lnTo>
                  <a:lnTo>
                    <a:pt x="26" y="1830"/>
                  </a:lnTo>
                  <a:lnTo>
                    <a:pt x="78" y="1907"/>
                  </a:lnTo>
                  <a:lnTo>
                    <a:pt x="155" y="1933"/>
                  </a:lnTo>
                  <a:lnTo>
                    <a:pt x="233" y="1959"/>
                  </a:lnTo>
                  <a:lnTo>
                    <a:pt x="645" y="1959"/>
                  </a:lnTo>
                  <a:lnTo>
                    <a:pt x="645" y="1984"/>
                  </a:lnTo>
                  <a:lnTo>
                    <a:pt x="671" y="2190"/>
                  </a:lnTo>
                  <a:lnTo>
                    <a:pt x="645" y="2345"/>
                  </a:lnTo>
                  <a:lnTo>
                    <a:pt x="567" y="2500"/>
                  </a:lnTo>
                  <a:lnTo>
                    <a:pt x="439" y="2706"/>
                  </a:lnTo>
                  <a:lnTo>
                    <a:pt x="207" y="2989"/>
                  </a:lnTo>
                  <a:lnTo>
                    <a:pt x="181" y="3041"/>
                  </a:lnTo>
                  <a:lnTo>
                    <a:pt x="155" y="3118"/>
                  </a:lnTo>
                  <a:lnTo>
                    <a:pt x="155" y="3169"/>
                  </a:lnTo>
                  <a:lnTo>
                    <a:pt x="181" y="3221"/>
                  </a:lnTo>
                  <a:lnTo>
                    <a:pt x="207" y="3273"/>
                  </a:lnTo>
                  <a:lnTo>
                    <a:pt x="258" y="3324"/>
                  </a:lnTo>
                  <a:lnTo>
                    <a:pt x="310" y="3350"/>
                  </a:lnTo>
                  <a:lnTo>
                    <a:pt x="387" y="3350"/>
                  </a:lnTo>
                  <a:lnTo>
                    <a:pt x="2191" y="3376"/>
                  </a:lnTo>
                  <a:lnTo>
                    <a:pt x="2216" y="3376"/>
                  </a:lnTo>
                  <a:lnTo>
                    <a:pt x="2294" y="3350"/>
                  </a:lnTo>
                  <a:lnTo>
                    <a:pt x="2371" y="3298"/>
                  </a:lnTo>
                  <a:lnTo>
                    <a:pt x="2422" y="3247"/>
                  </a:lnTo>
                  <a:lnTo>
                    <a:pt x="2422" y="3144"/>
                  </a:lnTo>
                  <a:lnTo>
                    <a:pt x="2422" y="3066"/>
                  </a:lnTo>
                  <a:lnTo>
                    <a:pt x="2371" y="2989"/>
                  </a:lnTo>
                  <a:lnTo>
                    <a:pt x="2294" y="2938"/>
                  </a:lnTo>
                  <a:lnTo>
                    <a:pt x="2216" y="2938"/>
                  </a:lnTo>
                  <a:lnTo>
                    <a:pt x="825" y="2912"/>
                  </a:lnTo>
                  <a:lnTo>
                    <a:pt x="980" y="2680"/>
                  </a:lnTo>
                  <a:lnTo>
                    <a:pt x="1083" y="2448"/>
                  </a:lnTo>
                  <a:lnTo>
                    <a:pt x="1109" y="2216"/>
                  </a:lnTo>
                  <a:lnTo>
                    <a:pt x="1109" y="1959"/>
                  </a:lnTo>
                  <a:lnTo>
                    <a:pt x="1521" y="1959"/>
                  </a:lnTo>
                  <a:lnTo>
                    <a:pt x="1598" y="1933"/>
                  </a:lnTo>
                  <a:lnTo>
                    <a:pt x="1675" y="1907"/>
                  </a:lnTo>
                  <a:lnTo>
                    <a:pt x="1727" y="1830"/>
                  </a:lnTo>
                  <a:lnTo>
                    <a:pt x="1753" y="1727"/>
                  </a:lnTo>
                  <a:lnTo>
                    <a:pt x="1727" y="1649"/>
                  </a:lnTo>
                  <a:lnTo>
                    <a:pt x="1675" y="1572"/>
                  </a:lnTo>
                  <a:lnTo>
                    <a:pt x="1598" y="1546"/>
                  </a:lnTo>
                  <a:lnTo>
                    <a:pt x="1521" y="1521"/>
                  </a:lnTo>
                  <a:lnTo>
                    <a:pt x="980" y="1521"/>
                  </a:lnTo>
                  <a:lnTo>
                    <a:pt x="928" y="1392"/>
                  </a:lnTo>
                  <a:lnTo>
                    <a:pt x="825" y="1237"/>
                  </a:lnTo>
                  <a:lnTo>
                    <a:pt x="774" y="1057"/>
                  </a:lnTo>
                  <a:lnTo>
                    <a:pt x="748" y="876"/>
                  </a:lnTo>
                  <a:lnTo>
                    <a:pt x="748" y="773"/>
                  </a:lnTo>
                  <a:lnTo>
                    <a:pt x="799" y="670"/>
                  </a:lnTo>
                  <a:lnTo>
                    <a:pt x="851" y="593"/>
                  </a:lnTo>
                  <a:lnTo>
                    <a:pt x="954" y="542"/>
                  </a:lnTo>
                  <a:lnTo>
                    <a:pt x="1109" y="464"/>
                  </a:lnTo>
                  <a:lnTo>
                    <a:pt x="1315" y="438"/>
                  </a:lnTo>
                  <a:lnTo>
                    <a:pt x="1495" y="464"/>
                  </a:lnTo>
                  <a:lnTo>
                    <a:pt x="1650" y="542"/>
                  </a:lnTo>
                  <a:lnTo>
                    <a:pt x="1753" y="593"/>
                  </a:lnTo>
                  <a:lnTo>
                    <a:pt x="1830" y="696"/>
                  </a:lnTo>
                  <a:lnTo>
                    <a:pt x="1907" y="773"/>
                  </a:lnTo>
                  <a:lnTo>
                    <a:pt x="1933" y="851"/>
                  </a:lnTo>
                  <a:lnTo>
                    <a:pt x="1984" y="928"/>
                  </a:lnTo>
                  <a:lnTo>
                    <a:pt x="2036" y="980"/>
                  </a:lnTo>
                  <a:lnTo>
                    <a:pt x="2113" y="1005"/>
                  </a:lnTo>
                  <a:lnTo>
                    <a:pt x="2216" y="1005"/>
                  </a:lnTo>
                  <a:lnTo>
                    <a:pt x="2294" y="980"/>
                  </a:lnTo>
                  <a:lnTo>
                    <a:pt x="2345" y="902"/>
                  </a:lnTo>
                  <a:lnTo>
                    <a:pt x="2371" y="825"/>
                  </a:lnTo>
                  <a:lnTo>
                    <a:pt x="2371" y="722"/>
                  </a:lnTo>
                  <a:lnTo>
                    <a:pt x="2294" y="567"/>
                  </a:lnTo>
                  <a:lnTo>
                    <a:pt x="2191" y="413"/>
                  </a:lnTo>
                  <a:lnTo>
                    <a:pt x="2062" y="284"/>
                  </a:lnTo>
                  <a:lnTo>
                    <a:pt x="1881" y="155"/>
                  </a:lnTo>
                  <a:lnTo>
                    <a:pt x="1753" y="78"/>
                  </a:lnTo>
                  <a:lnTo>
                    <a:pt x="1624" y="52"/>
                  </a:lnTo>
                  <a:lnTo>
                    <a:pt x="1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31"/>
          <p:cNvGrpSpPr/>
          <p:nvPr/>
        </p:nvGrpSpPr>
        <p:grpSpPr>
          <a:xfrm>
            <a:off x="3936446" y="3415748"/>
            <a:ext cx="259094" cy="320054"/>
            <a:chOff x="6265675" y="-699025"/>
            <a:chExt cx="307275" cy="380700"/>
          </a:xfrm>
        </p:grpSpPr>
        <p:sp>
          <p:nvSpPr>
            <p:cNvPr id="1118" name="Google Shape;1118;p31"/>
            <p:cNvSpPr/>
            <p:nvPr/>
          </p:nvSpPr>
          <p:spPr>
            <a:xfrm>
              <a:off x="6265675" y="-699025"/>
              <a:ext cx="307275" cy="380700"/>
            </a:xfrm>
            <a:custGeom>
              <a:avLst/>
              <a:gdLst/>
              <a:ahLst/>
              <a:cxnLst/>
              <a:rect l="l" t="t" r="r" b="b"/>
              <a:pathLst>
                <a:path w="12291" h="15228" extrusionOk="0">
                  <a:moveTo>
                    <a:pt x="8297" y="9327"/>
                  </a:moveTo>
                  <a:lnTo>
                    <a:pt x="8477" y="9353"/>
                  </a:lnTo>
                  <a:lnTo>
                    <a:pt x="8632" y="9405"/>
                  </a:lnTo>
                  <a:lnTo>
                    <a:pt x="8786" y="9456"/>
                  </a:lnTo>
                  <a:lnTo>
                    <a:pt x="8941" y="9534"/>
                  </a:lnTo>
                  <a:lnTo>
                    <a:pt x="9095" y="9611"/>
                  </a:lnTo>
                  <a:lnTo>
                    <a:pt x="9224" y="9714"/>
                  </a:lnTo>
                  <a:lnTo>
                    <a:pt x="9353" y="9817"/>
                  </a:lnTo>
                  <a:lnTo>
                    <a:pt x="9456" y="9946"/>
                  </a:lnTo>
                  <a:lnTo>
                    <a:pt x="9559" y="10075"/>
                  </a:lnTo>
                  <a:lnTo>
                    <a:pt x="9662" y="10229"/>
                  </a:lnTo>
                  <a:lnTo>
                    <a:pt x="9739" y="10384"/>
                  </a:lnTo>
                  <a:lnTo>
                    <a:pt x="9791" y="10538"/>
                  </a:lnTo>
                  <a:lnTo>
                    <a:pt x="9843" y="10719"/>
                  </a:lnTo>
                  <a:lnTo>
                    <a:pt x="9868" y="10873"/>
                  </a:lnTo>
                  <a:lnTo>
                    <a:pt x="9868" y="11054"/>
                  </a:lnTo>
                  <a:lnTo>
                    <a:pt x="9868" y="11234"/>
                  </a:lnTo>
                  <a:lnTo>
                    <a:pt x="9843" y="11414"/>
                  </a:lnTo>
                  <a:lnTo>
                    <a:pt x="9791" y="11595"/>
                  </a:lnTo>
                  <a:lnTo>
                    <a:pt x="9739" y="11749"/>
                  </a:lnTo>
                  <a:lnTo>
                    <a:pt x="9662" y="11904"/>
                  </a:lnTo>
                  <a:lnTo>
                    <a:pt x="9559" y="12033"/>
                  </a:lnTo>
                  <a:lnTo>
                    <a:pt x="9456" y="12187"/>
                  </a:lnTo>
                  <a:lnTo>
                    <a:pt x="9353" y="12290"/>
                  </a:lnTo>
                  <a:lnTo>
                    <a:pt x="9224" y="12419"/>
                  </a:lnTo>
                  <a:lnTo>
                    <a:pt x="9095" y="12522"/>
                  </a:lnTo>
                  <a:lnTo>
                    <a:pt x="8941" y="12599"/>
                  </a:lnTo>
                  <a:lnTo>
                    <a:pt x="8786" y="12677"/>
                  </a:lnTo>
                  <a:lnTo>
                    <a:pt x="8632" y="12728"/>
                  </a:lnTo>
                  <a:lnTo>
                    <a:pt x="8477" y="12780"/>
                  </a:lnTo>
                  <a:lnTo>
                    <a:pt x="8297" y="12806"/>
                  </a:lnTo>
                  <a:lnTo>
                    <a:pt x="7936" y="12806"/>
                  </a:lnTo>
                  <a:lnTo>
                    <a:pt x="7756" y="12780"/>
                  </a:lnTo>
                  <a:lnTo>
                    <a:pt x="7601" y="12728"/>
                  </a:lnTo>
                  <a:lnTo>
                    <a:pt x="7446" y="12677"/>
                  </a:lnTo>
                  <a:lnTo>
                    <a:pt x="7292" y="12599"/>
                  </a:lnTo>
                  <a:lnTo>
                    <a:pt x="7137" y="12522"/>
                  </a:lnTo>
                  <a:lnTo>
                    <a:pt x="7008" y="12419"/>
                  </a:lnTo>
                  <a:lnTo>
                    <a:pt x="6880" y="12290"/>
                  </a:lnTo>
                  <a:lnTo>
                    <a:pt x="6777" y="12187"/>
                  </a:lnTo>
                  <a:lnTo>
                    <a:pt x="6674" y="12033"/>
                  </a:lnTo>
                  <a:lnTo>
                    <a:pt x="6570" y="11904"/>
                  </a:lnTo>
                  <a:lnTo>
                    <a:pt x="6519" y="11749"/>
                  </a:lnTo>
                  <a:lnTo>
                    <a:pt x="6442" y="11595"/>
                  </a:lnTo>
                  <a:lnTo>
                    <a:pt x="6416" y="11414"/>
                  </a:lnTo>
                  <a:lnTo>
                    <a:pt x="6390" y="11234"/>
                  </a:lnTo>
                  <a:lnTo>
                    <a:pt x="6364" y="11054"/>
                  </a:lnTo>
                  <a:lnTo>
                    <a:pt x="6390" y="10873"/>
                  </a:lnTo>
                  <a:lnTo>
                    <a:pt x="6416" y="10719"/>
                  </a:lnTo>
                  <a:lnTo>
                    <a:pt x="6442" y="10538"/>
                  </a:lnTo>
                  <a:lnTo>
                    <a:pt x="6519" y="10384"/>
                  </a:lnTo>
                  <a:lnTo>
                    <a:pt x="6570" y="10229"/>
                  </a:lnTo>
                  <a:lnTo>
                    <a:pt x="6674" y="10075"/>
                  </a:lnTo>
                  <a:lnTo>
                    <a:pt x="6777" y="9946"/>
                  </a:lnTo>
                  <a:lnTo>
                    <a:pt x="6880" y="9817"/>
                  </a:lnTo>
                  <a:lnTo>
                    <a:pt x="7008" y="9714"/>
                  </a:lnTo>
                  <a:lnTo>
                    <a:pt x="7137" y="9611"/>
                  </a:lnTo>
                  <a:lnTo>
                    <a:pt x="7292" y="9534"/>
                  </a:lnTo>
                  <a:lnTo>
                    <a:pt x="7446" y="9456"/>
                  </a:lnTo>
                  <a:lnTo>
                    <a:pt x="7601" y="9405"/>
                  </a:lnTo>
                  <a:lnTo>
                    <a:pt x="7756" y="9353"/>
                  </a:lnTo>
                  <a:lnTo>
                    <a:pt x="7936" y="9327"/>
                  </a:lnTo>
                  <a:close/>
                  <a:moveTo>
                    <a:pt x="8400" y="13244"/>
                  </a:moveTo>
                  <a:lnTo>
                    <a:pt x="8400" y="14454"/>
                  </a:lnTo>
                  <a:lnTo>
                    <a:pt x="8271" y="14429"/>
                  </a:lnTo>
                  <a:lnTo>
                    <a:pt x="8116" y="14403"/>
                  </a:lnTo>
                  <a:lnTo>
                    <a:pt x="7962" y="14429"/>
                  </a:lnTo>
                  <a:lnTo>
                    <a:pt x="7859" y="14454"/>
                  </a:lnTo>
                  <a:lnTo>
                    <a:pt x="7859" y="13244"/>
                  </a:lnTo>
                  <a:lnTo>
                    <a:pt x="8116" y="13269"/>
                  </a:lnTo>
                  <a:lnTo>
                    <a:pt x="8400" y="13244"/>
                  </a:lnTo>
                  <a:close/>
                  <a:moveTo>
                    <a:pt x="6957" y="12909"/>
                  </a:moveTo>
                  <a:lnTo>
                    <a:pt x="7163" y="13037"/>
                  </a:lnTo>
                  <a:lnTo>
                    <a:pt x="7395" y="13141"/>
                  </a:lnTo>
                  <a:lnTo>
                    <a:pt x="7395" y="14609"/>
                  </a:lnTo>
                  <a:lnTo>
                    <a:pt x="6905" y="14789"/>
                  </a:lnTo>
                  <a:lnTo>
                    <a:pt x="6880" y="14789"/>
                  </a:lnTo>
                  <a:lnTo>
                    <a:pt x="6854" y="14764"/>
                  </a:lnTo>
                  <a:lnTo>
                    <a:pt x="6854" y="13141"/>
                  </a:lnTo>
                  <a:lnTo>
                    <a:pt x="6880" y="13037"/>
                  </a:lnTo>
                  <a:lnTo>
                    <a:pt x="6957" y="12909"/>
                  </a:lnTo>
                  <a:close/>
                  <a:moveTo>
                    <a:pt x="9301" y="12909"/>
                  </a:moveTo>
                  <a:lnTo>
                    <a:pt x="9353" y="13037"/>
                  </a:lnTo>
                  <a:lnTo>
                    <a:pt x="9379" y="13141"/>
                  </a:lnTo>
                  <a:lnTo>
                    <a:pt x="9379" y="14764"/>
                  </a:lnTo>
                  <a:lnTo>
                    <a:pt x="9353" y="14789"/>
                  </a:lnTo>
                  <a:lnTo>
                    <a:pt x="8838" y="14609"/>
                  </a:lnTo>
                  <a:lnTo>
                    <a:pt x="8838" y="13141"/>
                  </a:lnTo>
                  <a:lnTo>
                    <a:pt x="9070" y="13037"/>
                  </a:lnTo>
                  <a:lnTo>
                    <a:pt x="9301" y="12909"/>
                  </a:lnTo>
                  <a:close/>
                  <a:moveTo>
                    <a:pt x="1212" y="1"/>
                  </a:moveTo>
                  <a:lnTo>
                    <a:pt x="980" y="27"/>
                  </a:lnTo>
                  <a:lnTo>
                    <a:pt x="748" y="104"/>
                  </a:lnTo>
                  <a:lnTo>
                    <a:pt x="542" y="207"/>
                  </a:lnTo>
                  <a:lnTo>
                    <a:pt x="361" y="362"/>
                  </a:lnTo>
                  <a:lnTo>
                    <a:pt x="207" y="542"/>
                  </a:lnTo>
                  <a:lnTo>
                    <a:pt x="104" y="748"/>
                  </a:lnTo>
                  <a:lnTo>
                    <a:pt x="26" y="954"/>
                  </a:lnTo>
                  <a:lnTo>
                    <a:pt x="1" y="1212"/>
                  </a:lnTo>
                  <a:lnTo>
                    <a:pt x="1" y="4226"/>
                  </a:lnTo>
                  <a:lnTo>
                    <a:pt x="26" y="4303"/>
                  </a:lnTo>
                  <a:lnTo>
                    <a:pt x="78" y="4381"/>
                  </a:lnTo>
                  <a:lnTo>
                    <a:pt x="155" y="4432"/>
                  </a:lnTo>
                  <a:lnTo>
                    <a:pt x="310" y="4432"/>
                  </a:lnTo>
                  <a:lnTo>
                    <a:pt x="387" y="4381"/>
                  </a:lnTo>
                  <a:lnTo>
                    <a:pt x="439" y="4303"/>
                  </a:lnTo>
                  <a:lnTo>
                    <a:pt x="464" y="4226"/>
                  </a:lnTo>
                  <a:lnTo>
                    <a:pt x="464" y="1212"/>
                  </a:lnTo>
                  <a:lnTo>
                    <a:pt x="464" y="1057"/>
                  </a:lnTo>
                  <a:lnTo>
                    <a:pt x="516" y="903"/>
                  </a:lnTo>
                  <a:lnTo>
                    <a:pt x="593" y="774"/>
                  </a:lnTo>
                  <a:lnTo>
                    <a:pt x="670" y="671"/>
                  </a:lnTo>
                  <a:lnTo>
                    <a:pt x="799" y="568"/>
                  </a:lnTo>
                  <a:lnTo>
                    <a:pt x="928" y="516"/>
                  </a:lnTo>
                  <a:lnTo>
                    <a:pt x="1057" y="465"/>
                  </a:lnTo>
                  <a:lnTo>
                    <a:pt x="1212" y="439"/>
                  </a:lnTo>
                  <a:lnTo>
                    <a:pt x="11079" y="439"/>
                  </a:lnTo>
                  <a:lnTo>
                    <a:pt x="11234" y="465"/>
                  </a:lnTo>
                  <a:lnTo>
                    <a:pt x="11363" y="516"/>
                  </a:lnTo>
                  <a:lnTo>
                    <a:pt x="11491" y="568"/>
                  </a:lnTo>
                  <a:lnTo>
                    <a:pt x="11620" y="671"/>
                  </a:lnTo>
                  <a:lnTo>
                    <a:pt x="11698" y="774"/>
                  </a:lnTo>
                  <a:lnTo>
                    <a:pt x="11775" y="903"/>
                  </a:lnTo>
                  <a:lnTo>
                    <a:pt x="11826" y="1057"/>
                  </a:lnTo>
                  <a:lnTo>
                    <a:pt x="11852" y="1212"/>
                  </a:lnTo>
                  <a:lnTo>
                    <a:pt x="11852" y="13527"/>
                  </a:lnTo>
                  <a:lnTo>
                    <a:pt x="11826" y="13682"/>
                  </a:lnTo>
                  <a:lnTo>
                    <a:pt x="11775" y="13836"/>
                  </a:lnTo>
                  <a:lnTo>
                    <a:pt x="11698" y="13965"/>
                  </a:lnTo>
                  <a:lnTo>
                    <a:pt x="11620" y="14068"/>
                  </a:lnTo>
                  <a:lnTo>
                    <a:pt x="11491" y="14171"/>
                  </a:lnTo>
                  <a:lnTo>
                    <a:pt x="11363" y="14223"/>
                  </a:lnTo>
                  <a:lnTo>
                    <a:pt x="11234" y="14274"/>
                  </a:lnTo>
                  <a:lnTo>
                    <a:pt x="11079" y="14300"/>
                  </a:lnTo>
                  <a:lnTo>
                    <a:pt x="9817" y="14300"/>
                  </a:lnTo>
                  <a:lnTo>
                    <a:pt x="9817" y="13759"/>
                  </a:lnTo>
                  <a:lnTo>
                    <a:pt x="9843" y="13759"/>
                  </a:lnTo>
                  <a:lnTo>
                    <a:pt x="9997" y="13733"/>
                  </a:lnTo>
                  <a:lnTo>
                    <a:pt x="10126" y="13656"/>
                  </a:lnTo>
                  <a:lnTo>
                    <a:pt x="10229" y="13527"/>
                  </a:lnTo>
                  <a:lnTo>
                    <a:pt x="10306" y="13372"/>
                  </a:lnTo>
                  <a:lnTo>
                    <a:pt x="10332" y="13269"/>
                  </a:lnTo>
                  <a:lnTo>
                    <a:pt x="10384" y="13166"/>
                  </a:lnTo>
                  <a:lnTo>
                    <a:pt x="10435" y="13063"/>
                  </a:lnTo>
                  <a:lnTo>
                    <a:pt x="10512" y="12986"/>
                  </a:lnTo>
                  <a:lnTo>
                    <a:pt x="10615" y="12909"/>
                  </a:lnTo>
                  <a:lnTo>
                    <a:pt x="10718" y="12831"/>
                  </a:lnTo>
                  <a:lnTo>
                    <a:pt x="10822" y="12780"/>
                  </a:lnTo>
                  <a:lnTo>
                    <a:pt x="10925" y="12754"/>
                  </a:lnTo>
                  <a:lnTo>
                    <a:pt x="11079" y="12703"/>
                  </a:lnTo>
                  <a:lnTo>
                    <a:pt x="11208" y="12599"/>
                  </a:lnTo>
                  <a:lnTo>
                    <a:pt x="11285" y="12445"/>
                  </a:lnTo>
                  <a:lnTo>
                    <a:pt x="11311" y="12290"/>
                  </a:lnTo>
                  <a:lnTo>
                    <a:pt x="11311" y="2448"/>
                  </a:lnTo>
                  <a:lnTo>
                    <a:pt x="11285" y="2294"/>
                  </a:lnTo>
                  <a:lnTo>
                    <a:pt x="11208" y="2139"/>
                  </a:lnTo>
                  <a:lnTo>
                    <a:pt x="11079" y="2036"/>
                  </a:lnTo>
                  <a:lnTo>
                    <a:pt x="10925" y="1985"/>
                  </a:lnTo>
                  <a:lnTo>
                    <a:pt x="10822" y="1959"/>
                  </a:lnTo>
                  <a:lnTo>
                    <a:pt x="10718" y="1907"/>
                  </a:lnTo>
                  <a:lnTo>
                    <a:pt x="10615" y="1830"/>
                  </a:lnTo>
                  <a:lnTo>
                    <a:pt x="10512" y="1753"/>
                  </a:lnTo>
                  <a:lnTo>
                    <a:pt x="10435" y="1676"/>
                  </a:lnTo>
                  <a:lnTo>
                    <a:pt x="10384" y="1572"/>
                  </a:lnTo>
                  <a:lnTo>
                    <a:pt x="10332" y="1469"/>
                  </a:lnTo>
                  <a:lnTo>
                    <a:pt x="10306" y="1366"/>
                  </a:lnTo>
                  <a:lnTo>
                    <a:pt x="10229" y="1212"/>
                  </a:lnTo>
                  <a:lnTo>
                    <a:pt x="10126" y="1083"/>
                  </a:lnTo>
                  <a:lnTo>
                    <a:pt x="9997" y="1006"/>
                  </a:lnTo>
                  <a:lnTo>
                    <a:pt x="9843" y="980"/>
                  </a:lnTo>
                  <a:lnTo>
                    <a:pt x="4149" y="980"/>
                  </a:lnTo>
                  <a:lnTo>
                    <a:pt x="4071" y="1006"/>
                  </a:lnTo>
                  <a:lnTo>
                    <a:pt x="3994" y="1057"/>
                  </a:lnTo>
                  <a:lnTo>
                    <a:pt x="3943" y="1109"/>
                  </a:lnTo>
                  <a:lnTo>
                    <a:pt x="3943" y="1212"/>
                  </a:lnTo>
                  <a:lnTo>
                    <a:pt x="3943" y="1289"/>
                  </a:lnTo>
                  <a:lnTo>
                    <a:pt x="3994" y="1366"/>
                  </a:lnTo>
                  <a:lnTo>
                    <a:pt x="4071" y="1418"/>
                  </a:lnTo>
                  <a:lnTo>
                    <a:pt x="4149" y="1444"/>
                  </a:lnTo>
                  <a:lnTo>
                    <a:pt x="9868" y="1444"/>
                  </a:lnTo>
                  <a:lnTo>
                    <a:pt x="9920" y="1624"/>
                  </a:lnTo>
                  <a:lnTo>
                    <a:pt x="9997" y="1779"/>
                  </a:lnTo>
                  <a:lnTo>
                    <a:pt x="10100" y="1933"/>
                  </a:lnTo>
                  <a:lnTo>
                    <a:pt x="10203" y="2088"/>
                  </a:lnTo>
                  <a:lnTo>
                    <a:pt x="10358" y="2191"/>
                  </a:lnTo>
                  <a:lnTo>
                    <a:pt x="10487" y="2294"/>
                  </a:lnTo>
                  <a:lnTo>
                    <a:pt x="10667" y="2371"/>
                  </a:lnTo>
                  <a:lnTo>
                    <a:pt x="10847" y="2423"/>
                  </a:lnTo>
                  <a:lnTo>
                    <a:pt x="10847" y="2448"/>
                  </a:lnTo>
                  <a:lnTo>
                    <a:pt x="10847" y="12290"/>
                  </a:lnTo>
                  <a:lnTo>
                    <a:pt x="10847" y="12316"/>
                  </a:lnTo>
                  <a:lnTo>
                    <a:pt x="10667" y="12368"/>
                  </a:lnTo>
                  <a:lnTo>
                    <a:pt x="10487" y="12445"/>
                  </a:lnTo>
                  <a:lnTo>
                    <a:pt x="10358" y="12548"/>
                  </a:lnTo>
                  <a:lnTo>
                    <a:pt x="10203" y="12651"/>
                  </a:lnTo>
                  <a:lnTo>
                    <a:pt x="10100" y="12806"/>
                  </a:lnTo>
                  <a:lnTo>
                    <a:pt x="9997" y="12960"/>
                  </a:lnTo>
                  <a:lnTo>
                    <a:pt x="9920" y="13115"/>
                  </a:lnTo>
                  <a:lnTo>
                    <a:pt x="9868" y="13295"/>
                  </a:lnTo>
                  <a:lnTo>
                    <a:pt x="9843" y="13321"/>
                  </a:lnTo>
                  <a:lnTo>
                    <a:pt x="9817" y="13321"/>
                  </a:lnTo>
                  <a:lnTo>
                    <a:pt x="9817" y="13141"/>
                  </a:lnTo>
                  <a:lnTo>
                    <a:pt x="9791" y="12986"/>
                  </a:lnTo>
                  <a:lnTo>
                    <a:pt x="9739" y="12831"/>
                  </a:lnTo>
                  <a:lnTo>
                    <a:pt x="9636" y="12625"/>
                  </a:lnTo>
                  <a:lnTo>
                    <a:pt x="9791" y="12471"/>
                  </a:lnTo>
                  <a:lnTo>
                    <a:pt x="9920" y="12316"/>
                  </a:lnTo>
                  <a:lnTo>
                    <a:pt x="10049" y="12136"/>
                  </a:lnTo>
                  <a:lnTo>
                    <a:pt x="10126" y="11930"/>
                  </a:lnTo>
                  <a:lnTo>
                    <a:pt x="10203" y="11724"/>
                  </a:lnTo>
                  <a:lnTo>
                    <a:pt x="10255" y="11517"/>
                  </a:lnTo>
                  <a:lnTo>
                    <a:pt x="10306" y="11286"/>
                  </a:lnTo>
                  <a:lnTo>
                    <a:pt x="10306" y="11054"/>
                  </a:lnTo>
                  <a:lnTo>
                    <a:pt x="10306" y="10848"/>
                  </a:lnTo>
                  <a:lnTo>
                    <a:pt x="10281" y="10616"/>
                  </a:lnTo>
                  <a:lnTo>
                    <a:pt x="10203" y="10410"/>
                  </a:lnTo>
                  <a:lnTo>
                    <a:pt x="10152" y="10203"/>
                  </a:lnTo>
                  <a:lnTo>
                    <a:pt x="10049" y="10023"/>
                  </a:lnTo>
                  <a:lnTo>
                    <a:pt x="9946" y="9843"/>
                  </a:lnTo>
                  <a:lnTo>
                    <a:pt x="9817" y="9662"/>
                  </a:lnTo>
                  <a:lnTo>
                    <a:pt x="9662" y="9508"/>
                  </a:lnTo>
                  <a:lnTo>
                    <a:pt x="9508" y="9379"/>
                  </a:lnTo>
                  <a:lnTo>
                    <a:pt x="9353" y="9250"/>
                  </a:lnTo>
                  <a:lnTo>
                    <a:pt x="9173" y="9147"/>
                  </a:lnTo>
                  <a:lnTo>
                    <a:pt x="8967" y="9044"/>
                  </a:lnTo>
                  <a:lnTo>
                    <a:pt x="8760" y="8967"/>
                  </a:lnTo>
                  <a:lnTo>
                    <a:pt x="8554" y="8915"/>
                  </a:lnTo>
                  <a:lnTo>
                    <a:pt x="8348" y="8889"/>
                  </a:lnTo>
                  <a:lnTo>
                    <a:pt x="8116" y="8864"/>
                  </a:lnTo>
                  <a:lnTo>
                    <a:pt x="7884" y="8889"/>
                  </a:lnTo>
                  <a:lnTo>
                    <a:pt x="7678" y="8915"/>
                  </a:lnTo>
                  <a:lnTo>
                    <a:pt x="7472" y="8967"/>
                  </a:lnTo>
                  <a:lnTo>
                    <a:pt x="7266" y="9044"/>
                  </a:lnTo>
                  <a:lnTo>
                    <a:pt x="7086" y="9147"/>
                  </a:lnTo>
                  <a:lnTo>
                    <a:pt x="6905" y="9250"/>
                  </a:lnTo>
                  <a:lnTo>
                    <a:pt x="6725" y="9379"/>
                  </a:lnTo>
                  <a:lnTo>
                    <a:pt x="6570" y="9508"/>
                  </a:lnTo>
                  <a:lnTo>
                    <a:pt x="6416" y="9662"/>
                  </a:lnTo>
                  <a:lnTo>
                    <a:pt x="6287" y="9843"/>
                  </a:lnTo>
                  <a:lnTo>
                    <a:pt x="6184" y="10023"/>
                  </a:lnTo>
                  <a:lnTo>
                    <a:pt x="6107" y="10203"/>
                  </a:lnTo>
                  <a:lnTo>
                    <a:pt x="6029" y="10410"/>
                  </a:lnTo>
                  <a:lnTo>
                    <a:pt x="5978" y="10616"/>
                  </a:lnTo>
                  <a:lnTo>
                    <a:pt x="5926" y="10848"/>
                  </a:lnTo>
                  <a:lnTo>
                    <a:pt x="5926" y="11054"/>
                  </a:lnTo>
                  <a:lnTo>
                    <a:pt x="5926" y="11286"/>
                  </a:lnTo>
                  <a:lnTo>
                    <a:pt x="5978" y="11517"/>
                  </a:lnTo>
                  <a:lnTo>
                    <a:pt x="6029" y="11724"/>
                  </a:lnTo>
                  <a:lnTo>
                    <a:pt x="6107" y="11930"/>
                  </a:lnTo>
                  <a:lnTo>
                    <a:pt x="6210" y="12136"/>
                  </a:lnTo>
                  <a:lnTo>
                    <a:pt x="6313" y="12316"/>
                  </a:lnTo>
                  <a:lnTo>
                    <a:pt x="6442" y="12471"/>
                  </a:lnTo>
                  <a:lnTo>
                    <a:pt x="6596" y="12625"/>
                  </a:lnTo>
                  <a:lnTo>
                    <a:pt x="6493" y="12831"/>
                  </a:lnTo>
                  <a:lnTo>
                    <a:pt x="6442" y="12986"/>
                  </a:lnTo>
                  <a:lnTo>
                    <a:pt x="6416" y="13141"/>
                  </a:lnTo>
                  <a:lnTo>
                    <a:pt x="6416" y="13321"/>
                  </a:lnTo>
                  <a:lnTo>
                    <a:pt x="2448" y="13321"/>
                  </a:lnTo>
                  <a:lnTo>
                    <a:pt x="2422" y="13295"/>
                  </a:lnTo>
                  <a:lnTo>
                    <a:pt x="2371" y="13115"/>
                  </a:lnTo>
                  <a:lnTo>
                    <a:pt x="2294" y="12960"/>
                  </a:lnTo>
                  <a:lnTo>
                    <a:pt x="2216" y="12806"/>
                  </a:lnTo>
                  <a:lnTo>
                    <a:pt x="2088" y="12651"/>
                  </a:lnTo>
                  <a:lnTo>
                    <a:pt x="1959" y="12548"/>
                  </a:lnTo>
                  <a:lnTo>
                    <a:pt x="1804" y="12445"/>
                  </a:lnTo>
                  <a:lnTo>
                    <a:pt x="1624" y="12368"/>
                  </a:lnTo>
                  <a:lnTo>
                    <a:pt x="1469" y="12316"/>
                  </a:lnTo>
                  <a:lnTo>
                    <a:pt x="1443" y="12290"/>
                  </a:lnTo>
                  <a:lnTo>
                    <a:pt x="1443" y="2448"/>
                  </a:lnTo>
                  <a:lnTo>
                    <a:pt x="1469" y="2423"/>
                  </a:lnTo>
                  <a:lnTo>
                    <a:pt x="1624" y="2371"/>
                  </a:lnTo>
                  <a:lnTo>
                    <a:pt x="1804" y="2294"/>
                  </a:lnTo>
                  <a:lnTo>
                    <a:pt x="1959" y="2191"/>
                  </a:lnTo>
                  <a:lnTo>
                    <a:pt x="2088" y="2088"/>
                  </a:lnTo>
                  <a:lnTo>
                    <a:pt x="2216" y="1933"/>
                  </a:lnTo>
                  <a:lnTo>
                    <a:pt x="2294" y="1779"/>
                  </a:lnTo>
                  <a:lnTo>
                    <a:pt x="2371" y="1624"/>
                  </a:lnTo>
                  <a:lnTo>
                    <a:pt x="2422" y="1444"/>
                  </a:lnTo>
                  <a:lnTo>
                    <a:pt x="3273" y="1444"/>
                  </a:lnTo>
                  <a:lnTo>
                    <a:pt x="3350" y="1418"/>
                  </a:lnTo>
                  <a:lnTo>
                    <a:pt x="3427" y="1366"/>
                  </a:lnTo>
                  <a:lnTo>
                    <a:pt x="3479" y="1289"/>
                  </a:lnTo>
                  <a:lnTo>
                    <a:pt x="3479" y="1212"/>
                  </a:lnTo>
                  <a:lnTo>
                    <a:pt x="3479" y="1109"/>
                  </a:lnTo>
                  <a:lnTo>
                    <a:pt x="3427" y="1057"/>
                  </a:lnTo>
                  <a:lnTo>
                    <a:pt x="3350" y="1006"/>
                  </a:lnTo>
                  <a:lnTo>
                    <a:pt x="3273" y="980"/>
                  </a:lnTo>
                  <a:lnTo>
                    <a:pt x="2448" y="980"/>
                  </a:lnTo>
                  <a:lnTo>
                    <a:pt x="2294" y="1006"/>
                  </a:lnTo>
                  <a:lnTo>
                    <a:pt x="2165" y="1083"/>
                  </a:lnTo>
                  <a:lnTo>
                    <a:pt x="2062" y="1212"/>
                  </a:lnTo>
                  <a:lnTo>
                    <a:pt x="2010" y="1366"/>
                  </a:lnTo>
                  <a:lnTo>
                    <a:pt x="1959" y="1469"/>
                  </a:lnTo>
                  <a:lnTo>
                    <a:pt x="1907" y="1572"/>
                  </a:lnTo>
                  <a:lnTo>
                    <a:pt x="1856" y="1676"/>
                  </a:lnTo>
                  <a:lnTo>
                    <a:pt x="1778" y="1753"/>
                  </a:lnTo>
                  <a:lnTo>
                    <a:pt x="1675" y="1830"/>
                  </a:lnTo>
                  <a:lnTo>
                    <a:pt x="1598" y="1907"/>
                  </a:lnTo>
                  <a:lnTo>
                    <a:pt x="1469" y="1959"/>
                  </a:lnTo>
                  <a:lnTo>
                    <a:pt x="1366" y="1985"/>
                  </a:lnTo>
                  <a:lnTo>
                    <a:pt x="1212" y="2036"/>
                  </a:lnTo>
                  <a:lnTo>
                    <a:pt x="1108" y="2139"/>
                  </a:lnTo>
                  <a:lnTo>
                    <a:pt x="1031" y="2294"/>
                  </a:lnTo>
                  <a:lnTo>
                    <a:pt x="1005" y="2448"/>
                  </a:lnTo>
                  <a:lnTo>
                    <a:pt x="1005" y="12290"/>
                  </a:lnTo>
                  <a:lnTo>
                    <a:pt x="1031" y="12445"/>
                  </a:lnTo>
                  <a:lnTo>
                    <a:pt x="1108" y="12599"/>
                  </a:lnTo>
                  <a:lnTo>
                    <a:pt x="1212" y="12703"/>
                  </a:lnTo>
                  <a:lnTo>
                    <a:pt x="1366" y="12754"/>
                  </a:lnTo>
                  <a:lnTo>
                    <a:pt x="1469" y="12780"/>
                  </a:lnTo>
                  <a:lnTo>
                    <a:pt x="1598" y="12831"/>
                  </a:lnTo>
                  <a:lnTo>
                    <a:pt x="1675" y="12909"/>
                  </a:lnTo>
                  <a:lnTo>
                    <a:pt x="1778" y="12986"/>
                  </a:lnTo>
                  <a:lnTo>
                    <a:pt x="1856" y="13063"/>
                  </a:lnTo>
                  <a:lnTo>
                    <a:pt x="1907" y="13166"/>
                  </a:lnTo>
                  <a:lnTo>
                    <a:pt x="1959" y="13269"/>
                  </a:lnTo>
                  <a:lnTo>
                    <a:pt x="2010" y="13372"/>
                  </a:lnTo>
                  <a:lnTo>
                    <a:pt x="2062" y="13527"/>
                  </a:lnTo>
                  <a:lnTo>
                    <a:pt x="2165" y="13656"/>
                  </a:lnTo>
                  <a:lnTo>
                    <a:pt x="2294" y="13733"/>
                  </a:lnTo>
                  <a:lnTo>
                    <a:pt x="2448" y="13759"/>
                  </a:lnTo>
                  <a:lnTo>
                    <a:pt x="6416" y="13759"/>
                  </a:lnTo>
                  <a:lnTo>
                    <a:pt x="6416" y="14300"/>
                  </a:lnTo>
                  <a:lnTo>
                    <a:pt x="1212" y="14300"/>
                  </a:lnTo>
                  <a:lnTo>
                    <a:pt x="1057" y="14274"/>
                  </a:lnTo>
                  <a:lnTo>
                    <a:pt x="928" y="14223"/>
                  </a:lnTo>
                  <a:lnTo>
                    <a:pt x="799" y="14171"/>
                  </a:lnTo>
                  <a:lnTo>
                    <a:pt x="670" y="14068"/>
                  </a:lnTo>
                  <a:lnTo>
                    <a:pt x="593" y="13965"/>
                  </a:lnTo>
                  <a:lnTo>
                    <a:pt x="516" y="13836"/>
                  </a:lnTo>
                  <a:lnTo>
                    <a:pt x="464" y="13682"/>
                  </a:lnTo>
                  <a:lnTo>
                    <a:pt x="464" y="13527"/>
                  </a:lnTo>
                  <a:lnTo>
                    <a:pt x="464" y="5102"/>
                  </a:lnTo>
                  <a:lnTo>
                    <a:pt x="439" y="5025"/>
                  </a:lnTo>
                  <a:lnTo>
                    <a:pt x="387" y="4948"/>
                  </a:lnTo>
                  <a:lnTo>
                    <a:pt x="310" y="4896"/>
                  </a:lnTo>
                  <a:lnTo>
                    <a:pt x="155" y="4896"/>
                  </a:lnTo>
                  <a:lnTo>
                    <a:pt x="78" y="4948"/>
                  </a:lnTo>
                  <a:lnTo>
                    <a:pt x="26" y="5025"/>
                  </a:lnTo>
                  <a:lnTo>
                    <a:pt x="1" y="5102"/>
                  </a:lnTo>
                  <a:lnTo>
                    <a:pt x="1" y="13527"/>
                  </a:lnTo>
                  <a:lnTo>
                    <a:pt x="26" y="13785"/>
                  </a:lnTo>
                  <a:lnTo>
                    <a:pt x="104" y="13991"/>
                  </a:lnTo>
                  <a:lnTo>
                    <a:pt x="207" y="14197"/>
                  </a:lnTo>
                  <a:lnTo>
                    <a:pt x="361" y="14377"/>
                  </a:lnTo>
                  <a:lnTo>
                    <a:pt x="542" y="14532"/>
                  </a:lnTo>
                  <a:lnTo>
                    <a:pt x="748" y="14635"/>
                  </a:lnTo>
                  <a:lnTo>
                    <a:pt x="980" y="14712"/>
                  </a:lnTo>
                  <a:lnTo>
                    <a:pt x="1212" y="14738"/>
                  </a:lnTo>
                  <a:lnTo>
                    <a:pt x="6416" y="14738"/>
                  </a:lnTo>
                  <a:lnTo>
                    <a:pt x="6416" y="14764"/>
                  </a:lnTo>
                  <a:lnTo>
                    <a:pt x="6442" y="14867"/>
                  </a:lnTo>
                  <a:lnTo>
                    <a:pt x="6467" y="14970"/>
                  </a:lnTo>
                  <a:lnTo>
                    <a:pt x="6519" y="15073"/>
                  </a:lnTo>
                  <a:lnTo>
                    <a:pt x="6622" y="15150"/>
                  </a:lnTo>
                  <a:lnTo>
                    <a:pt x="6699" y="15202"/>
                  </a:lnTo>
                  <a:lnTo>
                    <a:pt x="6828" y="15227"/>
                  </a:lnTo>
                  <a:lnTo>
                    <a:pt x="6931" y="15227"/>
                  </a:lnTo>
                  <a:lnTo>
                    <a:pt x="7034" y="15202"/>
                  </a:lnTo>
                  <a:lnTo>
                    <a:pt x="8116" y="14841"/>
                  </a:lnTo>
                  <a:lnTo>
                    <a:pt x="9198" y="15202"/>
                  </a:lnTo>
                  <a:lnTo>
                    <a:pt x="9353" y="15227"/>
                  </a:lnTo>
                  <a:lnTo>
                    <a:pt x="9482" y="15202"/>
                  </a:lnTo>
                  <a:lnTo>
                    <a:pt x="9636" y="15150"/>
                  </a:lnTo>
                  <a:lnTo>
                    <a:pt x="9714" y="15073"/>
                  </a:lnTo>
                  <a:lnTo>
                    <a:pt x="9765" y="14970"/>
                  </a:lnTo>
                  <a:lnTo>
                    <a:pt x="9817" y="14867"/>
                  </a:lnTo>
                  <a:lnTo>
                    <a:pt x="9817" y="14764"/>
                  </a:lnTo>
                  <a:lnTo>
                    <a:pt x="9817" y="14738"/>
                  </a:lnTo>
                  <a:lnTo>
                    <a:pt x="11079" y="14738"/>
                  </a:lnTo>
                  <a:lnTo>
                    <a:pt x="11311" y="14712"/>
                  </a:lnTo>
                  <a:lnTo>
                    <a:pt x="11543" y="14635"/>
                  </a:lnTo>
                  <a:lnTo>
                    <a:pt x="11749" y="14532"/>
                  </a:lnTo>
                  <a:lnTo>
                    <a:pt x="11929" y="14377"/>
                  </a:lnTo>
                  <a:lnTo>
                    <a:pt x="12084" y="14197"/>
                  </a:lnTo>
                  <a:lnTo>
                    <a:pt x="12187" y="13991"/>
                  </a:lnTo>
                  <a:lnTo>
                    <a:pt x="12264" y="13785"/>
                  </a:lnTo>
                  <a:lnTo>
                    <a:pt x="12290" y="13527"/>
                  </a:lnTo>
                  <a:lnTo>
                    <a:pt x="12290" y="1212"/>
                  </a:lnTo>
                  <a:lnTo>
                    <a:pt x="12264" y="954"/>
                  </a:lnTo>
                  <a:lnTo>
                    <a:pt x="12187" y="748"/>
                  </a:lnTo>
                  <a:lnTo>
                    <a:pt x="12084" y="542"/>
                  </a:lnTo>
                  <a:lnTo>
                    <a:pt x="11929" y="362"/>
                  </a:lnTo>
                  <a:lnTo>
                    <a:pt x="11749" y="207"/>
                  </a:lnTo>
                  <a:lnTo>
                    <a:pt x="11543" y="104"/>
                  </a:lnTo>
                  <a:lnTo>
                    <a:pt x="11311" y="27"/>
                  </a:lnTo>
                  <a:lnTo>
                    <a:pt x="110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1"/>
            <p:cNvSpPr/>
            <p:nvPr/>
          </p:nvSpPr>
          <p:spPr>
            <a:xfrm>
              <a:off x="6535550" y="-674550"/>
              <a:ext cx="14200" cy="11625"/>
            </a:xfrm>
            <a:custGeom>
              <a:avLst/>
              <a:gdLst/>
              <a:ahLst/>
              <a:cxnLst/>
              <a:rect l="l" t="t" r="r" b="b"/>
              <a:pathLst>
                <a:path w="568" h="465" extrusionOk="0">
                  <a:moveTo>
                    <a:pt x="233" y="1"/>
                  </a:moveTo>
                  <a:lnTo>
                    <a:pt x="130" y="27"/>
                  </a:lnTo>
                  <a:lnTo>
                    <a:pt x="52" y="78"/>
                  </a:lnTo>
                  <a:lnTo>
                    <a:pt x="27" y="155"/>
                  </a:lnTo>
                  <a:lnTo>
                    <a:pt x="1" y="233"/>
                  </a:lnTo>
                  <a:lnTo>
                    <a:pt x="27" y="310"/>
                  </a:lnTo>
                  <a:lnTo>
                    <a:pt x="52" y="387"/>
                  </a:lnTo>
                  <a:lnTo>
                    <a:pt x="130" y="439"/>
                  </a:lnTo>
                  <a:lnTo>
                    <a:pt x="233" y="465"/>
                  </a:lnTo>
                  <a:lnTo>
                    <a:pt x="336" y="465"/>
                  </a:lnTo>
                  <a:lnTo>
                    <a:pt x="439" y="439"/>
                  </a:lnTo>
                  <a:lnTo>
                    <a:pt x="490" y="387"/>
                  </a:lnTo>
                  <a:lnTo>
                    <a:pt x="542" y="310"/>
                  </a:lnTo>
                  <a:lnTo>
                    <a:pt x="568" y="233"/>
                  </a:lnTo>
                  <a:lnTo>
                    <a:pt x="542" y="155"/>
                  </a:lnTo>
                  <a:lnTo>
                    <a:pt x="490" y="78"/>
                  </a:lnTo>
                  <a:lnTo>
                    <a:pt x="439" y="27"/>
                  </a:lnTo>
                  <a:lnTo>
                    <a:pt x="3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1"/>
            <p:cNvSpPr/>
            <p:nvPr/>
          </p:nvSpPr>
          <p:spPr>
            <a:xfrm>
              <a:off x="6288875" y="-674550"/>
              <a:ext cx="14175" cy="11625"/>
            </a:xfrm>
            <a:custGeom>
              <a:avLst/>
              <a:gdLst/>
              <a:ahLst/>
              <a:cxnLst/>
              <a:rect l="l" t="t" r="r" b="b"/>
              <a:pathLst>
                <a:path w="567" h="465" extrusionOk="0">
                  <a:moveTo>
                    <a:pt x="232" y="1"/>
                  </a:moveTo>
                  <a:lnTo>
                    <a:pt x="155" y="27"/>
                  </a:lnTo>
                  <a:lnTo>
                    <a:pt x="77" y="78"/>
                  </a:lnTo>
                  <a:lnTo>
                    <a:pt x="26" y="155"/>
                  </a:lnTo>
                  <a:lnTo>
                    <a:pt x="0" y="233"/>
                  </a:lnTo>
                  <a:lnTo>
                    <a:pt x="26" y="310"/>
                  </a:lnTo>
                  <a:lnTo>
                    <a:pt x="77" y="387"/>
                  </a:lnTo>
                  <a:lnTo>
                    <a:pt x="155" y="439"/>
                  </a:lnTo>
                  <a:lnTo>
                    <a:pt x="232" y="465"/>
                  </a:lnTo>
                  <a:lnTo>
                    <a:pt x="361" y="465"/>
                  </a:lnTo>
                  <a:lnTo>
                    <a:pt x="438" y="439"/>
                  </a:lnTo>
                  <a:lnTo>
                    <a:pt x="515" y="387"/>
                  </a:lnTo>
                  <a:lnTo>
                    <a:pt x="567" y="310"/>
                  </a:lnTo>
                  <a:lnTo>
                    <a:pt x="567" y="233"/>
                  </a:lnTo>
                  <a:lnTo>
                    <a:pt x="567" y="155"/>
                  </a:lnTo>
                  <a:lnTo>
                    <a:pt x="515" y="78"/>
                  </a:lnTo>
                  <a:lnTo>
                    <a:pt x="438" y="27"/>
                  </a:lnTo>
                  <a:lnTo>
                    <a:pt x="3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6288875" y="-366025"/>
              <a:ext cx="14175" cy="10975"/>
            </a:xfrm>
            <a:custGeom>
              <a:avLst/>
              <a:gdLst/>
              <a:ahLst/>
              <a:cxnLst/>
              <a:rect l="l" t="t" r="r" b="b"/>
              <a:pathLst>
                <a:path w="567" h="439" extrusionOk="0">
                  <a:moveTo>
                    <a:pt x="155" y="1"/>
                  </a:moveTo>
                  <a:lnTo>
                    <a:pt x="77" y="52"/>
                  </a:lnTo>
                  <a:lnTo>
                    <a:pt x="26" y="130"/>
                  </a:lnTo>
                  <a:lnTo>
                    <a:pt x="0" y="207"/>
                  </a:lnTo>
                  <a:lnTo>
                    <a:pt x="26" y="310"/>
                  </a:lnTo>
                  <a:lnTo>
                    <a:pt x="77" y="362"/>
                  </a:lnTo>
                  <a:lnTo>
                    <a:pt x="155" y="413"/>
                  </a:lnTo>
                  <a:lnTo>
                    <a:pt x="232" y="439"/>
                  </a:lnTo>
                  <a:lnTo>
                    <a:pt x="361" y="439"/>
                  </a:lnTo>
                  <a:lnTo>
                    <a:pt x="438" y="413"/>
                  </a:lnTo>
                  <a:lnTo>
                    <a:pt x="515" y="362"/>
                  </a:lnTo>
                  <a:lnTo>
                    <a:pt x="567" y="310"/>
                  </a:lnTo>
                  <a:lnTo>
                    <a:pt x="567" y="207"/>
                  </a:lnTo>
                  <a:lnTo>
                    <a:pt x="567" y="130"/>
                  </a:lnTo>
                  <a:lnTo>
                    <a:pt x="515" y="52"/>
                  </a:lnTo>
                  <a:lnTo>
                    <a:pt x="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6535550" y="-366025"/>
              <a:ext cx="14200" cy="10975"/>
            </a:xfrm>
            <a:custGeom>
              <a:avLst/>
              <a:gdLst/>
              <a:ahLst/>
              <a:cxnLst/>
              <a:rect l="l" t="t" r="r" b="b"/>
              <a:pathLst>
                <a:path w="568" h="439" extrusionOk="0">
                  <a:moveTo>
                    <a:pt x="130" y="1"/>
                  </a:moveTo>
                  <a:lnTo>
                    <a:pt x="52" y="52"/>
                  </a:lnTo>
                  <a:lnTo>
                    <a:pt x="27" y="130"/>
                  </a:lnTo>
                  <a:lnTo>
                    <a:pt x="1" y="207"/>
                  </a:lnTo>
                  <a:lnTo>
                    <a:pt x="27" y="310"/>
                  </a:lnTo>
                  <a:lnTo>
                    <a:pt x="52" y="362"/>
                  </a:lnTo>
                  <a:lnTo>
                    <a:pt x="130" y="413"/>
                  </a:lnTo>
                  <a:lnTo>
                    <a:pt x="233" y="439"/>
                  </a:lnTo>
                  <a:lnTo>
                    <a:pt x="336" y="439"/>
                  </a:lnTo>
                  <a:lnTo>
                    <a:pt x="439" y="413"/>
                  </a:lnTo>
                  <a:lnTo>
                    <a:pt x="490" y="362"/>
                  </a:lnTo>
                  <a:lnTo>
                    <a:pt x="542" y="310"/>
                  </a:lnTo>
                  <a:lnTo>
                    <a:pt x="568" y="207"/>
                  </a:lnTo>
                  <a:lnTo>
                    <a:pt x="542" y="130"/>
                  </a:lnTo>
                  <a:lnTo>
                    <a:pt x="490" y="52"/>
                  </a:lnTo>
                  <a:lnTo>
                    <a:pt x="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6438300" y="-452975"/>
              <a:ext cx="60575" cy="60575"/>
            </a:xfrm>
            <a:custGeom>
              <a:avLst/>
              <a:gdLst/>
              <a:ahLst/>
              <a:cxnLst/>
              <a:rect l="l" t="t" r="r" b="b"/>
              <a:pathLst>
                <a:path w="2423" h="2423" extrusionOk="0">
                  <a:moveTo>
                    <a:pt x="1366" y="464"/>
                  </a:moveTo>
                  <a:lnTo>
                    <a:pt x="1520" y="516"/>
                  </a:lnTo>
                  <a:lnTo>
                    <a:pt x="1649" y="593"/>
                  </a:lnTo>
                  <a:lnTo>
                    <a:pt x="1752" y="671"/>
                  </a:lnTo>
                  <a:lnTo>
                    <a:pt x="1855" y="799"/>
                  </a:lnTo>
                  <a:lnTo>
                    <a:pt x="1907" y="928"/>
                  </a:lnTo>
                  <a:lnTo>
                    <a:pt x="1958" y="1057"/>
                  </a:lnTo>
                  <a:lnTo>
                    <a:pt x="1984" y="1212"/>
                  </a:lnTo>
                  <a:lnTo>
                    <a:pt x="1958" y="1366"/>
                  </a:lnTo>
                  <a:lnTo>
                    <a:pt x="1907" y="1521"/>
                  </a:lnTo>
                  <a:lnTo>
                    <a:pt x="1855" y="1650"/>
                  </a:lnTo>
                  <a:lnTo>
                    <a:pt x="1752" y="1753"/>
                  </a:lnTo>
                  <a:lnTo>
                    <a:pt x="1649" y="1856"/>
                  </a:lnTo>
                  <a:lnTo>
                    <a:pt x="1520" y="1933"/>
                  </a:lnTo>
                  <a:lnTo>
                    <a:pt x="1366" y="1959"/>
                  </a:lnTo>
                  <a:lnTo>
                    <a:pt x="1211" y="1985"/>
                  </a:lnTo>
                  <a:lnTo>
                    <a:pt x="1057" y="1959"/>
                  </a:lnTo>
                  <a:lnTo>
                    <a:pt x="928" y="1933"/>
                  </a:lnTo>
                  <a:lnTo>
                    <a:pt x="799" y="1856"/>
                  </a:lnTo>
                  <a:lnTo>
                    <a:pt x="670" y="1753"/>
                  </a:lnTo>
                  <a:lnTo>
                    <a:pt x="593" y="1650"/>
                  </a:lnTo>
                  <a:lnTo>
                    <a:pt x="516" y="1521"/>
                  </a:lnTo>
                  <a:lnTo>
                    <a:pt x="464" y="1366"/>
                  </a:lnTo>
                  <a:lnTo>
                    <a:pt x="438" y="1212"/>
                  </a:lnTo>
                  <a:lnTo>
                    <a:pt x="464" y="1057"/>
                  </a:lnTo>
                  <a:lnTo>
                    <a:pt x="516" y="928"/>
                  </a:lnTo>
                  <a:lnTo>
                    <a:pt x="593" y="799"/>
                  </a:lnTo>
                  <a:lnTo>
                    <a:pt x="670" y="671"/>
                  </a:lnTo>
                  <a:lnTo>
                    <a:pt x="799" y="593"/>
                  </a:lnTo>
                  <a:lnTo>
                    <a:pt x="928" y="516"/>
                  </a:lnTo>
                  <a:lnTo>
                    <a:pt x="1057" y="464"/>
                  </a:lnTo>
                  <a:close/>
                  <a:moveTo>
                    <a:pt x="1211" y="1"/>
                  </a:moveTo>
                  <a:lnTo>
                    <a:pt x="979" y="26"/>
                  </a:lnTo>
                  <a:lnTo>
                    <a:pt x="748" y="104"/>
                  </a:lnTo>
                  <a:lnTo>
                    <a:pt x="541" y="207"/>
                  </a:lnTo>
                  <a:lnTo>
                    <a:pt x="361" y="361"/>
                  </a:lnTo>
                  <a:lnTo>
                    <a:pt x="207" y="542"/>
                  </a:lnTo>
                  <a:lnTo>
                    <a:pt x="103" y="748"/>
                  </a:lnTo>
                  <a:lnTo>
                    <a:pt x="26" y="980"/>
                  </a:lnTo>
                  <a:lnTo>
                    <a:pt x="0" y="1212"/>
                  </a:lnTo>
                  <a:lnTo>
                    <a:pt x="26" y="1469"/>
                  </a:lnTo>
                  <a:lnTo>
                    <a:pt x="103" y="1701"/>
                  </a:lnTo>
                  <a:lnTo>
                    <a:pt x="207" y="1907"/>
                  </a:lnTo>
                  <a:lnTo>
                    <a:pt x="361" y="2088"/>
                  </a:lnTo>
                  <a:lnTo>
                    <a:pt x="541" y="2216"/>
                  </a:lnTo>
                  <a:lnTo>
                    <a:pt x="748" y="2345"/>
                  </a:lnTo>
                  <a:lnTo>
                    <a:pt x="979" y="2397"/>
                  </a:lnTo>
                  <a:lnTo>
                    <a:pt x="1211" y="2423"/>
                  </a:lnTo>
                  <a:lnTo>
                    <a:pt x="1469" y="2397"/>
                  </a:lnTo>
                  <a:lnTo>
                    <a:pt x="1675" y="2345"/>
                  </a:lnTo>
                  <a:lnTo>
                    <a:pt x="1881" y="2216"/>
                  </a:lnTo>
                  <a:lnTo>
                    <a:pt x="2062" y="2088"/>
                  </a:lnTo>
                  <a:lnTo>
                    <a:pt x="2216" y="1907"/>
                  </a:lnTo>
                  <a:lnTo>
                    <a:pt x="2319" y="1701"/>
                  </a:lnTo>
                  <a:lnTo>
                    <a:pt x="2396" y="1469"/>
                  </a:lnTo>
                  <a:lnTo>
                    <a:pt x="2422" y="1212"/>
                  </a:lnTo>
                  <a:lnTo>
                    <a:pt x="2396" y="980"/>
                  </a:lnTo>
                  <a:lnTo>
                    <a:pt x="2319" y="748"/>
                  </a:lnTo>
                  <a:lnTo>
                    <a:pt x="2216" y="542"/>
                  </a:lnTo>
                  <a:lnTo>
                    <a:pt x="2062" y="361"/>
                  </a:lnTo>
                  <a:lnTo>
                    <a:pt x="1881" y="207"/>
                  </a:lnTo>
                  <a:lnTo>
                    <a:pt x="1675" y="104"/>
                  </a:lnTo>
                  <a:lnTo>
                    <a:pt x="1469" y="26"/>
                  </a:lnTo>
                  <a:lnTo>
                    <a:pt x="12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6461475" y="-427850"/>
              <a:ext cx="14200" cy="10975"/>
            </a:xfrm>
            <a:custGeom>
              <a:avLst/>
              <a:gdLst/>
              <a:ahLst/>
              <a:cxnLst/>
              <a:rect l="l" t="t" r="r" b="b"/>
              <a:pathLst>
                <a:path w="568" h="439" extrusionOk="0">
                  <a:moveTo>
                    <a:pt x="130" y="1"/>
                  </a:moveTo>
                  <a:lnTo>
                    <a:pt x="78" y="52"/>
                  </a:lnTo>
                  <a:lnTo>
                    <a:pt x="27" y="129"/>
                  </a:lnTo>
                  <a:lnTo>
                    <a:pt x="1" y="207"/>
                  </a:lnTo>
                  <a:lnTo>
                    <a:pt x="27" y="310"/>
                  </a:lnTo>
                  <a:lnTo>
                    <a:pt x="78" y="361"/>
                  </a:lnTo>
                  <a:lnTo>
                    <a:pt x="130" y="413"/>
                  </a:lnTo>
                  <a:lnTo>
                    <a:pt x="233" y="439"/>
                  </a:lnTo>
                  <a:lnTo>
                    <a:pt x="336" y="439"/>
                  </a:lnTo>
                  <a:lnTo>
                    <a:pt x="439" y="413"/>
                  </a:lnTo>
                  <a:lnTo>
                    <a:pt x="516" y="361"/>
                  </a:lnTo>
                  <a:lnTo>
                    <a:pt x="542" y="310"/>
                  </a:lnTo>
                  <a:lnTo>
                    <a:pt x="568" y="207"/>
                  </a:lnTo>
                  <a:lnTo>
                    <a:pt x="542" y="129"/>
                  </a:lnTo>
                  <a:lnTo>
                    <a:pt x="516" y="52"/>
                  </a:lnTo>
                  <a:lnTo>
                    <a:pt x="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6364225" y="-649425"/>
              <a:ext cx="110175" cy="35450"/>
            </a:xfrm>
            <a:custGeom>
              <a:avLst/>
              <a:gdLst/>
              <a:ahLst/>
              <a:cxnLst/>
              <a:rect l="l" t="t" r="r" b="b"/>
              <a:pathLst>
                <a:path w="4407" h="1418" extrusionOk="0">
                  <a:moveTo>
                    <a:pt x="3942" y="439"/>
                  </a:moveTo>
                  <a:lnTo>
                    <a:pt x="3942" y="954"/>
                  </a:lnTo>
                  <a:lnTo>
                    <a:pt x="3942" y="980"/>
                  </a:lnTo>
                  <a:lnTo>
                    <a:pt x="464" y="980"/>
                  </a:lnTo>
                  <a:lnTo>
                    <a:pt x="464" y="954"/>
                  </a:lnTo>
                  <a:lnTo>
                    <a:pt x="464" y="439"/>
                  </a:lnTo>
                  <a:close/>
                  <a:moveTo>
                    <a:pt x="387" y="1"/>
                  </a:moveTo>
                  <a:lnTo>
                    <a:pt x="284" y="26"/>
                  </a:lnTo>
                  <a:lnTo>
                    <a:pt x="207" y="78"/>
                  </a:lnTo>
                  <a:lnTo>
                    <a:pt x="155" y="130"/>
                  </a:lnTo>
                  <a:lnTo>
                    <a:pt x="78" y="181"/>
                  </a:lnTo>
                  <a:lnTo>
                    <a:pt x="52" y="284"/>
                  </a:lnTo>
                  <a:lnTo>
                    <a:pt x="26" y="361"/>
                  </a:lnTo>
                  <a:lnTo>
                    <a:pt x="1" y="439"/>
                  </a:lnTo>
                  <a:lnTo>
                    <a:pt x="1" y="954"/>
                  </a:lnTo>
                  <a:lnTo>
                    <a:pt x="26" y="1057"/>
                  </a:lnTo>
                  <a:lnTo>
                    <a:pt x="52" y="1134"/>
                  </a:lnTo>
                  <a:lnTo>
                    <a:pt x="78" y="1212"/>
                  </a:lnTo>
                  <a:lnTo>
                    <a:pt x="155" y="1289"/>
                  </a:lnTo>
                  <a:lnTo>
                    <a:pt x="207" y="1340"/>
                  </a:lnTo>
                  <a:lnTo>
                    <a:pt x="284" y="1392"/>
                  </a:lnTo>
                  <a:lnTo>
                    <a:pt x="387" y="1418"/>
                  </a:lnTo>
                  <a:lnTo>
                    <a:pt x="4020" y="1418"/>
                  </a:lnTo>
                  <a:lnTo>
                    <a:pt x="4123" y="1392"/>
                  </a:lnTo>
                  <a:lnTo>
                    <a:pt x="4200" y="1340"/>
                  </a:lnTo>
                  <a:lnTo>
                    <a:pt x="4252" y="1289"/>
                  </a:lnTo>
                  <a:lnTo>
                    <a:pt x="4329" y="1212"/>
                  </a:lnTo>
                  <a:lnTo>
                    <a:pt x="4355" y="1134"/>
                  </a:lnTo>
                  <a:lnTo>
                    <a:pt x="4380" y="1057"/>
                  </a:lnTo>
                  <a:lnTo>
                    <a:pt x="4406" y="954"/>
                  </a:lnTo>
                  <a:lnTo>
                    <a:pt x="4406" y="439"/>
                  </a:lnTo>
                  <a:lnTo>
                    <a:pt x="4380" y="361"/>
                  </a:lnTo>
                  <a:lnTo>
                    <a:pt x="4355" y="284"/>
                  </a:lnTo>
                  <a:lnTo>
                    <a:pt x="4329" y="181"/>
                  </a:lnTo>
                  <a:lnTo>
                    <a:pt x="4252" y="130"/>
                  </a:lnTo>
                  <a:lnTo>
                    <a:pt x="4200" y="78"/>
                  </a:lnTo>
                  <a:lnTo>
                    <a:pt x="4123" y="26"/>
                  </a:lnTo>
                  <a:lnTo>
                    <a:pt x="40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6315275" y="-600475"/>
              <a:ext cx="208075" cy="10975"/>
            </a:xfrm>
            <a:custGeom>
              <a:avLst/>
              <a:gdLst/>
              <a:ahLst/>
              <a:cxnLst/>
              <a:rect l="l" t="t" r="r" b="b"/>
              <a:pathLst>
                <a:path w="8323" h="439" extrusionOk="0">
                  <a:moveTo>
                    <a:pt x="232" y="1"/>
                  </a:moveTo>
                  <a:lnTo>
                    <a:pt x="129" y="27"/>
                  </a:lnTo>
                  <a:lnTo>
                    <a:pt x="52" y="78"/>
                  </a:lnTo>
                  <a:lnTo>
                    <a:pt x="26" y="130"/>
                  </a:lnTo>
                  <a:lnTo>
                    <a:pt x="0" y="233"/>
                  </a:lnTo>
                  <a:lnTo>
                    <a:pt x="26" y="310"/>
                  </a:lnTo>
                  <a:lnTo>
                    <a:pt x="52" y="387"/>
                  </a:lnTo>
                  <a:lnTo>
                    <a:pt x="129" y="439"/>
                  </a:lnTo>
                  <a:lnTo>
                    <a:pt x="8193" y="439"/>
                  </a:lnTo>
                  <a:lnTo>
                    <a:pt x="8271" y="387"/>
                  </a:lnTo>
                  <a:lnTo>
                    <a:pt x="8322" y="310"/>
                  </a:lnTo>
                  <a:lnTo>
                    <a:pt x="8322" y="233"/>
                  </a:lnTo>
                  <a:lnTo>
                    <a:pt x="8322" y="130"/>
                  </a:lnTo>
                  <a:lnTo>
                    <a:pt x="8271" y="78"/>
                  </a:lnTo>
                  <a:lnTo>
                    <a:pt x="8193" y="27"/>
                  </a:lnTo>
                  <a:lnTo>
                    <a:pt x="8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6315275" y="-576000"/>
              <a:ext cx="208075" cy="11625"/>
            </a:xfrm>
            <a:custGeom>
              <a:avLst/>
              <a:gdLst/>
              <a:ahLst/>
              <a:cxnLst/>
              <a:rect l="l" t="t" r="r" b="b"/>
              <a:pathLst>
                <a:path w="8323" h="465" extrusionOk="0">
                  <a:moveTo>
                    <a:pt x="232" y="1"/>
                  </a:moveTo>
                  <a:lnTo>
                    <a:pt x="129" y="27"/>
                  </a:lnTo>
                  <a:lnTo>
                    <a:pt x="52" y="78"/>
                  </a:lnTo>
                  <a:lnTo>
                    <a:pt x="26" y="155"/>
                  </a:lnTo>
                  <a:lnTo>
                    <a:pt x="0" y="233"/>
                  </a:lnTo>
                  <a:lnTo>
                    <a:pt x="26" y="310"/>
                  </a:lnTo>
                  <a:lnTo>
                    <a:pt x="52" y="387"/>
                  </a:lnTo>
                  <a:lnTo>
                    <a:pt x="129" y="439"/>
                  </a:lnTo>
                  <a:lnTo>
                    <a:pt x="232" y="465"/>
                  </a:lnTo>
                  <a:lnTo>
                    <a:pt x="8116" y="465"/>
                  </a:lnTo>
                  <a:lnTo>
                    <a:pt x="8193" y="439"/>
                  </a:lnTo>
                  <a:lnTo>
                    <a:pt x="8271" y="387"/>
                  </a:lnTo>
                  <a:lnTo>
                    <a:pt x="8322" y="310"/>
                  </a:lnTo>
                  <a:lnTo>
                    <a:pt x="8322" y="233"/>
                  </a:lnTo>
                  <a:lnTo>
                    <a:pt x="8322" y="155"/>
                  </a:lnTo>
                  <a:lnTo>
                    <a:pt x="8271" y="78"/>
                  </a:lnTo>
                  <a:lnTo>
                    <a:pt x="8193" y="27"/>
                  </a:lnTo>
                  <a:lnTo>
                    <a:pt x="8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6364225" y="-550875"/>
              <a:ext cx="110175" cy="10975"/>
            </a:xfrm>
            <a:custGeom>
              <a:avLst/>
              <a:gdLst/>
              <a:ahLst/>
              <a:cxnLst/>
              <a:rect l="l" t="t" r="r" b="b"/>
              <a:pathLst>
                <a:path w="4407" h="439" extrusionOk="0">
                  <a:moveTo>
                    <a:pt x="155" y="1"/>
                  </a:moveTo>
                  <a:lnTo>
                    <a:pt x="78" y="52"/>
                  </a:lnTo>
                  <a:lnTo>
                    <a:pt x="26" y="129"/>
                  </a:lnTo>
                  <a:lnTo>
                    <a:pt x="1" y="207"/>
                  </a:lnTo>
                  <a:lnTo>
                    <a:pt x="26" y="310"/>
                  </a:lnTo>
                  <a:lnTo>
                    <a:pt x="78" y="361"/>
                  </a:lnTo>
                  <a:lnTo>
                    <a:pt x="155" y="413"/>
                  </a:lnTo>
                  <a:lnTo>
                    <a:pt x="232" y="439"/>
                  </a:lnTo>
                  <a:lnTo>
                    <a:pt x="4174" y="439"/>
                  </a:lnTo>
                  <a:lnTo>
                    <a:pt x="4252" y="413"/>
                  </a:lnTo>
                  <a:lnTo>
                    <a:pt x="4329" y="361"/>
                  </a:lnTo>
                  <a:lnTo>
                    <a:pt x="4380" y="310"/>
                  </a:lnTo>
                  <a:lnTo>
                    <a:pt x="4406" y="207"/>
                  </a:lnTo>
                  <a:lnTo>
                    <a:pt x="4380" y="129"/>
                  </a:lnTo>
                  <a:lnTo>
                    <a:pt x="4329" y="52"/>
                  </a:lnTo>
                  <a:lnTo>
                    <a:pt x="4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6315275" y="-501925"/>
              <a:ext cx="48325" cy="10975"/>
            </a:xfrm>
            <a:custGeom>
              <a:avLst/>
              <a:gdLst/>
              <a:ahLst/>
              <a:cxnLst/>
              <a:rect l="l" t="t" r="r" b="b"/>
              <a:pathLst>
                <a:path w="1933" h="439" extrusionOk="0">
                  <a:moveTo>
                    <a:pt x="232" y="1"/>
                  </a:moveTo>
                  <a:lnTo>
                    <a:pt x="129" y="26"/>
                  </a:lnTo>
                  <a:lnTo>
                    <a:pt x="52" y="78"/>
                  </a:lnTo>
                  <a:lnTo>
                    <a:pt x="26" y="129"/>
                  </a:lnTo>
                  <a:lnTo>
                    <a:pt x="0" y="233"/>
                  </a:lnTo>
                  <a:lnTo>
                    <a:pt x="26" y="310"/>
                  </a:lnTo>
                  <a:lnTo>
                    <a:pt x="52" y="387"/>
                  </a:lnTo>
                  <a:lnTo>
                    <a:pt x="129" y="439"/>
                  </a:lnTo>
                  <a:lnTo>
                    <a:pt x="1778" y="439"/>
                  </a:lnTo>
                  <a:lnTo>
                    <a:pt x="1855" y="387"/>
                  </a:lnTo>
                  <a:lnTo>
                    <a:pt x="1907" y="310"/>
                  </a:lnTo>
                  <a:lnTo>
                    <a:pt x="1933" y="233"/>
                  </a:lnTo>
                  <a:lnTo>
                    <a:pt x="1907" y="129"/>
                  </a:lnTo>
                  <a:lnTo>
                    <a:pt x="1855" y="78"/>
                  </a:lnTo>
                  <a:lnTo>
                    <a:pt x="1778" y="26"/>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6349400" y="-465200"/>
              <a:ext cx="41250" cy="85050"/>
            </a:xfrm>
            <a:custGeom>
              <a:avLst/>
              <a:gdLst/>
              <a:ahLst/>
              <a:cxnLst/>
              <a:rect l="l" t="t" r="r" b="b"/>
              <a:pathLst>
                <a:path w="1650" h="3402" extrusionOk="0">
                  <a:moveTo>
                    <a:pt x="825" y="0"/>
                  </a:moveTo>
                  <a:lnTo>
                    <a:pt x="748" y="26"/>
                  </a:lnTo>
                  <a:lnTo>
                    <a:pt x="671" y="78"/>
                  </a:lnTo>
                  <a:lnTo>
                    <a:pt x="619" y="155"/>
                  </a:lnTo>
                  <a:lnTo>
                    <a:pt x="594" y="232"/>
                  </a:lnTo>
                  <a:lnTo>
                    <a:pt x="594" y="335"/>
                  </a:lnTo>
                  <a:lnTo>
                    <a:pt x="490" y="387"/>
                  </a:lnTo>
                  <a:lnTo>
                    <a:pt x="362" y="438"/>
                  </a:lnTo>
                  <a:lnTo>
                    <a:pt x="259" y="515"/>
                  </a:lnTo>
                  <a:lnTo>
                    <a:pt x="181" y="619"/>
                  </a:lnTo>
                  <a:lnTo>
                    <a:pt x="104" y="722"/>
                  </a:lnTo>
                  <a:lnTo>
                    <a:pt x="52" y="850"/>
                  </a:lnTo>
                  <a:lnTo>
                    <a:pt x="27" y="979"/>
                  </a:lnTo>
                  <a:lnTo>
                    <a:pt x="1" y="1108"/>
                  </a:lnTo>
                  <a:lnTo>
                    <a:pt x="27" y="1288"/>
                  </a:lnTo>
                  <a:lnTo>
                    <a:pt x="78" y="1443"/>
                  </a:lnTo>
                  <a:lnTo>
                    <a:pt x="156" y="1572"/>
                  </a:lnTo>
                  <a:lnTo>
                    <a:pt x="259" y="1701"/>
                  </a:lnTo>
                  <a:lnTo>
                    <a:pt x="362" y="1804"/>
                  </a:lnTo>
                  <a:lnTo>
                    <a:pt x="516" y="1881"/>
                  </a:lnTo>
                  <a:lnTo>
                    <a:pt x="671" y="1907"/>
                  </a:lnTo>
                  <a:lnTo>
                    <a:pt x="825" y="1933"/>
                  </a:lnTo>
                  <a:lnTo>
                    <a:pt x="980" y="1958"/>
                  </a:lnTo>
                  <a:lnTo>
                    <a:pt x="1083" y="2036"/>
                  </a:lnTo>
                  <a:lnTo>
                    <a:pt x="1160" y="2164"/>
                  </a:lnTo>
                  <a:lnTo>
                    <a:pt x="1186" y="2293"/>
                  </a:lnTo>
                  <a:lnTo>
                    <a:pt x="1160" y="2448"/>
                  </a:lnTo>
                  <a:lnTo>
                    <a:pt x="1083" y="2551"/>
                  </a:lnTo>
                  <a:lnTo>
                    <a:pt x="980" y="2628"/>
                  </a:lnTo>
                  <a:lnTo>
                    <a:pt x="825" y="2680"/>
                  </a:lnTo>
                  <a:lnTo>
                    <a:pt x="697" y="2628"/>
                  </a:lnTo>
                  <a:lnTo>
                    <a:pt x="568" y="2551"/>
                  </a:lnTo>
                  <a:lnTo>
                    <a:pt x="490" y="2448"/>
                  </a:lnTo>
                  <a:lnTo>
                    <a:pt x="465" y="2293"/>
                  </a:lnTo>
                  <a:lnTo>
                    <a:pt x="439" y="2216"/>
                  </a:lnTo>
                  <a:lnTo>
                    <a:pt x="387" y="2139"/>
                  </a:lnTo>
                  <a:lnTo>
                    <a:pt x="310" y="2087"/>
                  </a:lnTo>
                  <a:lnTo>
                    <a:pt x="156" y="2087"/>
                  </a:lnTo>
                  <a:lnTo>
                    <a:pt x="78" y="2139"/>
                  </a:lnTo>
                  <a:lnTo>
                    <a:pt x="27" y="2216"/>
                  </a:lnTo>
                  <a:lnTo>
                    <a:pt x="1" y="2293"/>
                  </a:lnTo>
                  <a:lnTo>
                    <a:pt x="27" y="2448"/>
                  </a:lnTo>
                  <a:lnTo>
                    <a:pt x="52" y="2577"/>
                  </a:lnTo>
                  <a:lnTo>
                    <a:pt x="104" y="2680"/>
                  </a:lnTo>
                  <a:lnTo>
                    <a:pt x="181" y="2808"/>
                  </a:lnTo>
                  <a:lnTo>
                    <a:pt x="259" y="2886"/>
                  </a:lnTo>
                  <a:lnTo>
                    <a:pt x="362" y="2963"/>
                  </a:lnTo>
                  <a:lnTo>
                    <a:pt x="490" y="3040"/>
                  </a:lnTo>
                  <a:lnTo>
                    <a:pt x="594" y="3092"/>
                  </a:lnTo>
                  <a:lnTo>
                    <a:pt x="594" y="3195"/>
                  </a:lnTo>
                  <a:lnTo>
                    <a:pt x="619" y="3272"/>
                  </a:lnTo>
                  <a:lnTo>
                    <a:pt x="671" y="3350"/>
                  </a:lnTo>
                  <a:lnTo>
                    <a:pt x="748" y="3401"/>
                  </a:lnTo>
                  <a:lnTo>
                    <a:pt x="903" y="3401"/>
                  </a:lnTo>
                  <a:lnTo>
                    <a:pt x="980" y="3350"/>
                  </a:lnTo>
                  <a:lnTo>
                    <a:pt x="1032" y="3272"/>
                  </a:lnTo>
                  <a:lnTo>
                    <a:pt x="1057" y="3195"/>
                  </a:lnTo>
                  <a:lnTo>
                    <a:pt x="1057" y="3092"/>
                  </a:lnTo>
                  <a:lnTo>
                    <a:pt x="1186" y="3040"/>
                  </a:lnTo>
                  <a:lnTo>
                    <a:pt x="1289" y="2963"/>
                  </a:lnTo>
                  <a:lnTo>
                    <a:pt x="1392" y="2886"/>
                  </a:lnTo>
                  <a:lnTo>
                    <a:pt x="1470" y="2808"/>
                  </a:lnTo>
                  <a:lnTo>
                    <a:pt x="1547" y="2680"/>
                  </a:lnTo>
                  <a:lnTo>
                    <a:pt x="1598" y="2577"/>
                  </a:lnTo>
                  <a:lnTo>
                    <a:pt x="1624" y="2448"/>
                  </a:lnTo>
                  <a:lnTo>
                    <a:pt x="1650" y="2293"/>
                  </a:lnTo>
                  <a:lnTo>
                    <a:pt x="1624" y="2139"/>
                  </a:lnTo>
                  <a:lnTo>
                    <a:pt x="1573" y="1984"/>
                  </a:lnTo>
                  <a:lnTo>
                    <a:pt x="1495" y="1855"/>
                  </a:lnTo>
                  <a:lnTo>
                    <a:pt x="1392" y="1726"/>
                  </a:lnTo>
                  <a:lnTo>
                    <a:pt x="1289" y="1623"/>
                  </a:lnTo>
                  <a:lnTo>
                    <a:pt x="1135" y="1546"/>
                  </a:lnTo>
                  <a:lnTo>
                    <a:pt x="980" y="1495"/>
                  </a:lnTo>
                  <a:lnTo>
                    <a:pt x="825" y="1495"/>
                  </a:lnTo>
                  <a:lnTo>
                    <a:pt x="697" y="1469"/>
                  </a:lnTo>
                  <a:lnTo>
                    <a:pt x="568" y="1391"/>
                  </a:lnTo>
                  <a:lnTo>
                    <a:pt x="490" y="1263"/>
                  </a:lnTo>
                  <a:lnTo>
                    <a:pt x="465" y="1108"/>
                  </a:lnTo>
                  <a:lnTo>
                    <a:pt x="490" y="979"/>
                  </a:lnTo>
                  <a:lnTo>
                    <a:pt x="568" y="850"/>
                  </a:lnTo>
                  <a:lnTo>
                    <a:pt x="697" y="773"/>
                  </a:lnTo>
                  <a:lnTo>
                    <a:pt x="825" y="747"/>
                  </a:lnTo>
                  <a:lnTo>
                    <a:pt x="980" y="773"/>
                  </a:lnTo>
                  <a:lnTo>
                    <a:pt x="1083" y="850"/>
                  </a:lnTo>
                  <a:lnTo>
                    <a:pt x="1160" y="979"/>
                  </a:lnTo>
                  <a:lnTo>
                    <a:pt x="1186" y="1108"/>
                  </a:lnTo>
                  <a:lnTo>
                    <a:pt x="1212" y="1211"/>
                  </a:lnTo>
                  <a:lnTo>
                    <a:pt x="1263" y="1288"/>
                  </a:lnTo>
                  <a:lnTo>
                    <a:pt x="1341" y="1314"/>
                  </a:lnTo>
                  <a:lnTo>
                    <a:pt x="1418" y="1340"/>
                  </a:lnTo>
                  <a:lnTo>
                    <a:pt x="1495" y="1314"/>
                  </a:lnTo>
                  <a:lnTo>
                    <a:pt x="1573" y="1288"/>
                  </a:lnTo>
                  <a:lnTo>
                    <a:pt x="1624" y="1211"/>
                  </a:lnTo>
                  <a:lnTo>
                    <a:pt x="1650" y="1108"/>
                  </a:lnTo>
                  <a:lnTo>
                    <a:pt x="1624" y="979"/>
                  </a:lnTo>
                  <a:lnTo>
                    <a:pt x="1598" y="850"/>
                  </a:lnTo>
                  <a:lnTo>
                    <a:pt x="1547" y="722"/>
                  </a:lnTo>
                  <a:lnTo>
                    <a:pt x="1470" y="619"/>
                  </a:lnTo>
                  <a:lnTo>
                    <a:pt x="1392" y="515"/>
                  </a:lnTo>
                  <a:lnTo>
                    <a:pt x="1289" y="438"/>
                  </a:lnTo>
                  <a:lnTo>
                    <a:pt x="1186" y="387"/>
                  </a:lnTo>
                  <a:lnTo>
                    <a:pt x="1057" y="335"/>
                  </a:lnTo>
                  <a:lnTo>
                    <a:pt x="1057" y="232"/>
                  </a:lnTo>
                  <a:lnTo>
                    <a:pt x="1032" y="155"/>
                  </a:lnTo>
                  <a:lnTo>
                    <a:pt x="980" y="78"/>
                  </a:lnTo>
                  <a:lnTo>
                    <a:pt x="903"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31"/>
          <p:cNvGrpSpPr/>
          <p:nvPr/>
        </p:nvGrpSpPr>
        <p:grpSpPr>
          <a:xfrm>
            <a:off x="4905424" y="3438336"/>
            <a:ext cx="243838" cy="320054"/>
            <a:chOff x="6982575" y="-699025"/>
            <a:chExt cx="295025" cy="380700"/>
          </a:xfrm>
        </p:grpSpPr>
        <p:sp>
          <p:nvSpPr>
            <p:cNvPr id="1132" name="Google Shape;1132;p31"/>
            <p:cNvSpPr/>
            <p:nvPr/>
          </p:nvSpPr>
          <p:spPr>
            <a:xfrm>
              <a:off x="6982575" y="-699025"/>
              <a:ext cx="295025" cy="380700"/>
            </a:xfrm>
            <a:custGeom>
              <a:avLst/>
              <a:gdLst/>
              <a:ahLst/>
              <a:cxnLst/>
              <a:rect l="l" t="t" r="r" b="b"/>
              <a:pathLst>
                <a:path w="11801" h="15228" extrusionOk="0">
                  <a:moveTo>
                    <a:pt x="3942" y="3891"/>
                  </a:moveTo>
                  <a:lnTo>
                    <a:pt x="3942" y="4432"/>
                  </a:lnTo>
                  <a:lnTo>
                    <a:pt x="2937" y="4432"/>
                  </a:lnTo>
                  <a:lnTo>
                    <a:pt x="2834" y="4407"/>
                  </a:lnTo>
                  <a:lnTo>
                    <a:pt x="2757" y="4355"/>
                  </a:lnTo>
                  <a:lnTo>
                    <a:pt x="2705" y="4278"/>
                  </a:lnTo>
                  <a:lnTo>
                    <a:pt x="2680" y="4175"/>
                  </a:lnTo>
                  <a:lnTo>
                    <a:pt x="2705" y="4072"/>
                  </a:lnTo>
                  <a:lnTo>
                    <a:pt x="2757" y="3969"/>
                  </a:lnTo>
                  <a:lnTo>
                    <a:pt x="2834" y="3917"/>
                  </a:lnTo>
                  <a:lnTo>
                    <a:pt x="2937" y="3891"/>
                  </a:lnTo>
                  <a:close/>
                  <a:moveTo>
                    <a:pt x="5668" y="3891"/>
                  </a:moveTo>
                  <a:lnTo>
                    <a:pt x="5668" y="4432"/>
                  </a:lnTo>
                  <a:lnTo>
                    <a:pt x="4406" y="4432"/>
                  </a:lnTo>
                  <a:lnTo>
                    <a:pt x="4406" y="3891"/>
                  </a:lnTo>
                  <a:close/>
                  <a:moveTo>
                    <a:pt x="7394" y="3891"/>
                  </a:moveTo>
                  <a:lnTo>
                    <a:pt x="7394" y="4432"/>
                  </a:lnTo>
                  <a:lnTo>
                    <a:pt x="6132" y="4432"/>
                  </a:lnTo>
                  <a:lnTo>
                    <a:pt x="6132" y="3891"/>
                  </a:lnTo>
                  <a:close/>
                  <a:moveTo>
                    <a:pt x="8863" y="3891"/>
                  </a:moveTo>
                  <a:lnTo>
                    <a:pt x="8966" y="3917"/>
                  </a:lnTo>
                  <a:lnTo>
                    <a:pt x="9043" y="3969"/>
                  </a:lnTo>
                  <a:lnTo>
                    <a:pt x="9095" y="4072"/>
                  </a:lnTo>
                  <a:lnTo>
                    <a:pt x="9121" y="4175"/>
                  </a:lnTo>
                  <a:lnTo>
                    <a:pt x="9095" y="4278"/>
                  </a:lnTo>
                  <a:lnTo>
                    <a:pt x="9043" y="4355"/>
                  </a:lnTo>
                  <a:lnTo>
                    <a:pt x="8966" y="4407"/>
                  </a:lnTo>
                  <a:lnTo>
                    <a:pt x="8863" y="4432"/>
                  </a:lnTo>
                  <a:lnTo>
                    <a:pt x="7858" y="4432"/>
                  </a:lnTo>
                  <a:lnTo>
                    <a:pt x="7858" y="3891"/>
                  </a:lnTo>
                  <a:close/>
                  <a:moveTo>
                    <a:pt x="4509" y="1"/>
                  </a:moveTo>
                  <a:lnTo>
                    <a:pt x="4380" y="27"/>
                  </a:lnTo>
                  <a:lnTo>
                    <a:pt x="4251" y="78"/>
                  </a:lnTo>
                  <a:lnTo>
                    <a:pt x="4122" y="130"/>
                  </a:lnTo>
                  <a:lnTo>
                    <a:pt x="3994" y="207"/>
                  </a:lnTo>
                  <a:lnTo>
                    <a:pt x="3890" y="284"/>
                  </a:lnTo>
                  <a:lnTo>
                    <a:pt x="3787" y="387"/>
                  </a:lnTo>
                  <a:lnTo>
                    <a:pt x="3684" y="490"/>
                  </a:lnTo>
                  <a:lnTo>
                    <a:pt x="1958" y="490"/>
                  </a:lnTo>
                  <a:lnTo>
                    <a:pt x="1804" y="516"/>
                  </a:lnTo>
                  <a:lnTo>
                    <a:pt x="1675" y="542"/>
                  </a:lnTo>
                  <a:lnTo>
                    <a:pt x="1546" y="619"/>
                  </a:lnTo>
                  <a:lnTo>
                    <a:pt x="1443" y="696"/>
                  </a:lnTo>
                  <a:lnTo>
                    <a:pt x="1366" y="800"/>
                  </a:lnTo>
                  <a:lnTo>
                    <a:pt x="1288" y="928"/>
                  </a:lnTo>
                  <a:lnTo>
                    <a:pt x="1263" y="1057"/>
                  </a:lnTo>
                  <a:lnTo>
                    <a:pt x="1237" y="1212"/>
                  </a:lnTo>
                  <a:lnTo>
                    <a:pt x="1237" y="1701"/>
                  </a:lnTo>
                  <a:lnTo>
                    <a:pt x="1263" y="2010"/>
                  </a:lnTo>
                  <a:lnTo>
                    <a:pt x="1340" y="2320"/>
                  </a:lnTo>
                  <a:lnTo>
                    <a:pt x="1443" y="2603"/>
                  </a:lnTo>
                  <a:lnTo>
                    <a:pt x="1572" y="2861"/>
                  </a:lnTo>
                  <a:lnTo>
                    <a:pt x="1752" y="3093"/>
                  </a:lnTo>
                  <a:lnTo>
                    <a:pt x="1958" y="3324"/>
                  </a:lnTo>
                  <a:lnTo>
                    <a:pt x="2190" y="3505"/>
                  </a:lnTo>
                  <a:lnTo>
                    <a:pt x="2448" y="3659"/>
                  </a:lnTo>
                  <a:lnTo>
                    <a:pt x="2345" y="3762"/>
                  </a:lnTo>
                  <a:lnTo>
                    <a:pt x="2293" y="3891"/>
                  </a:lnTo>
                  <a:lnTo>
                    <a:pt x="2242" y="4020"/>
                  </a:lnTo>
                  <a:lnTo>
                    <a:pt x="2216" y="4175"/>
                  </a:lnTo>
                  <a:lnTo>
                    <a:pt x="2242" y="4355"/>
                  </a:lnTo>
                  <a:lnTo>
                    <a:pt x="2319" y="4535"/>
                  </a:lnTo>
                  <a:lnTo>
                    <a:pt x="1984" y="4638"/>
                  </a:lnTo>
                  <a:lnTo>
                    <a:pt x="1701" y="4819"/>
                  </a:lnTo>
                  <a:lnTo>
                    <a:pt x="1417" y="5051"/>
                  </a:lnTo>
                  <a:lnTo>
                    <a:pt x="1185" y="5308"/>
                  </a:lnTo>
                  <a:lnTo>
                    <a:pt x="1005" y="5592"/>
                  </a:lnTo>
                  <a:lnTo>
                    <a:pt x="876" y="5927"/>
                  </a:lnTo>
                  <a:lnTo>
                    <a:pt x="773" y="6262"/>
                  </a:lnTo>
                  <a:lnTo>
                    <a:pt x="747" y="6442"/>
                  </a:lnTo>
                  <a:lnTo>
                    <a:pt x="747" y="6622"/>
                  </a:lnTo>
                  <a:lnTo>
                    <a:pt x="747" y="13321"/>
                  </a:lnTo>
                  <a:lnTo>
                    <a:pt x="593" y="13372"/>
                  </a:lnTo>
                  <a:lnTo>
                    <a:pt x="464" y="13450"/>
                  </a:lnTo>
                  <a:lnTo>
                    <a:pt x="335" y="13553"/>
                  </a:lnTo>
                  <a:lnTo>
                    <a:pt x="232" y="13656"/>
                  </a:lnTo>
                  <a:lnTo>
                    <a:pt x="129" y="13810"/>
                  </a:lnTo>
                  <a:lnTo>
                    <a:pt x="77" y="13939"/>
                  </a:lnTo>
                  <a:lnTo>
                    <a:pt x="26" y="14094"/>
                  </a:lnTo>
                  <a:lnTo>
                    <a:pt x="0" y="14274"/>
                  </a:lnTo>
                  <a:lnTo>
                    <a:pt x="26" y="14454"/>
                  </a:lnTo>
                  <a:lnTo>
                    <a:pt x="77" y="14635"/>
                  </a:lnTo>
                  <a:lnTo>
                    <a:pt x="180" y="14815"/>
                  </a:lnTo>
                  <a:lnTo>
                    <a:pt x="284" y="14944"/>
                  </a:lnTo>
                  <a:lnTo>
                    <a:pt x="438" y="15073"/>
                  </a:lnTo>
                  <a:lnTo>
                    <a:pt x="593" y="15150"/>
                  </a:lnTo>
                  <a:lnTo>
                    <a:pt x="773" y="15202"/>
                  </a:lnTo>
                  <a:lnTo>
                    <a:pt x="979" y="15227"/>
                  </a:lnTo>
                  <a:lnTo>
                    <a:pt x="2010" y="15227"/>
                  </a:lnTo>
                  <a:lnTo>
                    <a:pt x="2087" y="15202"/>
                  </a:lnTo>
                  <a:lnTo>
                    <a:pt x="2164" y="15176"/>
                  </a:lnTo>
                  <a:lnTo>
                    <a:pt x="2216" y="15099"/>
                  </a:lnTo>
                  <a:lnTo>
                    <a:pt x="2216" y="14996"/>
                  </a:lnTo>
                  <a:lnTo>
                    <a:pt x="2216" y="14918"/>
                  </a:lnTo>
                  <a:lnTo>
                    <a:pt x="2164" y="14841"/>
                  </a:lnTo>
                  <a:lnTo>
                    <a:pt x="2087" y="14789"/>
                  </a:lnTo>
                  <a:lnTo>
                    <a:pt x="979" y="14789"/>
                  </a:lnTo>
                  <a:lnTo>
                    <a:pt x="876" y="14764"/>
                  </a:lnTo>
                  <a:lnTo>
                    <a:pt x="773" y="14738"/>
                  </a:lnTo>
                  <a:lnTo>
                    <a:pt x="696" y="14686"/>
                  </a:lnTo>
                  <a:lnTo>
                    <a:pt x="618" y="14635"/>
                  </a:lnTo>
                  <a:lnTo>
                    <a:pt x="541" y="14558"/>
                  </a:lnTo>
                  <a:lnTo>
                    <a:pt x="490" y="14454"/>
                  </a:lnTo>
                  <a:lnTo>
                    <a:pt x="464" y="14377"/>
                  </a:lnTo>
                  <a:lnTo>
                    <a:pt x="464" y="14274"/>
                  </a:lnTo>
                  <a:lnTo>
                    <a:pt x="464" y="14171"/>
                  </a:lnTo>
                  <a:lnTo>
                    <a:pt x="490" y="14068"/>
                  </a:lnTo>
                  <a:lnTo>
                    <a:pt x="541" y="13991"/>
                  </a:lnTo>
                  <a:lnTo>
                    <a:pt x="618" y="13913"/>
                  </a:lnTo>
                  <a:lnTo>
                    <a:pt x="696" y="13836"/>
                  </a:lnTo>
                  <a:lnTo>
                    <a:pt x="773" y="13785"/>
                  </a:lnTo>
                  <a:lnTo>
                    <a:pt x="876" y="13759"/>
                  </a:lnTo>
                  <a:lnTo>
                    <a:pt x="1958" y="13759"/>
                  </a:lnTo>
                  <a:lnTo>
                    <a:pt x="2035" y="13733"/>
                  </a:lnTo>
                  <a:lnTo>
                    <a:pt x="2113" y="13682"/>
                  </a:lnTo>
                  <a:lnTo>
                    <a:pt x="2164" y="13604"/>
                  </a:lnTo>
                  <a:lnTo>
                    <a:pt x="2190" y="13527"/>
                  </a:lnTo>
                  <a:lnTo>
                    <a:pt x="2164" y="13450"/>
                  </a:lnTo>
                  <a:lnTo>
                    <a:pt x="2113" y="13372"/>
                  </a:lnTo>
                  <a:lnTo>
                    <a:pt x="2035" y="13321"/>
                  </a:lnTo>
                  <a:lnTo>
                    <a:pt x="1958" y="13295"/>
                  </a:lnTo>
                  <a:lnTo>
                    <a:pt x="1185" y="13295"/>
                  </a:lnTo>
                  <a:lnTo>
                    <a:pt x="1185" y="6622"/>
                  </a:lnTo>
                  <a:lnTo>
                    <a:pt x="1211" y="6442"/>
                  </a:lnTo>
                  <a:lnTo>
                    <a:pt x="1237" y="6287"/>
                  </a:lnTo>
                  <a:lnTo>
                    <a:pt x="1263" y="6107"/>
                  </a:lnTo>
                  <a:lnTo>
                    <a:pt x="1340" y="5952"/>
                  </a:lnTo>
                  <a:lnTo>
                    <a:pt x="1417" y="5798"/>
                  </a:lnTo>
                  <a:lnTo>
                    <a:pt x="1494" y="5643"/>
                  </a:lnTo>
                  <a:lnTo>
                    <a:pt x="1597" y="5514"/>
                  </a:lnTo>
                  <a:lnTo>
                    <a:pt x="1701" y="5386"/>
                  </a:lnTo>
                  <a:lnTo>
                    <a:pt x="1829" y="5282"/>
                  </a:lnTo>
                  <a:lnTo>
                    <a:pt x="1958" y="5179"/>
                  </a:lnTo>
                  <a:lnTo>
                    <a:pt x="2113" y="5102"/>
                  </a:lnTo>
                  <a:lnTo>
                    <a:pt x="2267" y="5025"/>
                  </a:lnTo>
                  <a:lnTo>
                    <a:pt x="2422" y="4948"/>
                  </a:lnTo>
                  <a:lnTo>
                    <a:pt x="2602" y="4922"/>
                  </a:lnTo>
                  <a:lnTo>
                    <a:pt x="2757" y="4896"/>
                  </a:lnTo>
                  <a:lnTo>
                    <a:pt x="2937" y="4870"/>
                  </a:lnTo>
                  <a:lnTo>
                    <a:pt x="8863" y="4870"/>
                  </a:lnTo>
                  <a:lnTo>
                    <a:pt x="9043" y="4896"/>
                  </a:lnTo>
                  <a:lnTo>
                    <a:pt x="9198" y="4922"/>
                  </a:lnTo>
                  <a:lnTo>
                    <a:pt x="9378" y="4948"/>
                  </a:lnTo>
                  <a:lnTo>
                    <a:pt x="9533" y="5025"/>
                  </a:lnTo>
                  <a:lnTo>
                    <a:pt x="9687" y="5102"/>
                  </a:lnTo>
                  <a:lnTo>
                    <a:pt x="9842" y="5179"/>
                  </a:lnTo>
                  <a:lnTo>
                    <a:pt x="9971" y="5282"/>
                  </a:lnTo>
                  <a:lnTo>
                    <a:pt x="10100" y="5386"/>
                  </a:lnTo>
                  <a:lnTo>
                    <a:pt x="10203" y="5514"/>
                  </a:lnTo>
                  <a:lnTo>
                    <a:pt x="10306" y="5643"/>
                  </a:lnTo>
                  <a:lnTo>
                    <a:pt x="10383" y="5798"/>
                  </a:lnTo>
                  <a:lnTo>
                    <a:pt x="10460" y="5952"/>
                  </a:lnTo>
                  <a:lnTo>
                    <a:pt x="10538" y="6107"/>
                  </a:lnTo>
                  <a:lnTo>
                    <a:pt x="10563" y="6287"/>
                  </a:lnTo>
                  <a:lnTo>
                    <a:pt x="10589" y="6442"/>
                  </a:lnTo>
                  <a:lnTo>
                    <a:pt x="10615" y="6622"/>
                  </a:lnTo>
                  <a:lnTo>
                    <a:pt x="10615" y="13295"/>
                  </a:lnTo>
                  <a:lnTo>
                    <a:pt x="9842" y="13295"/>
                  </a:lnTo>
                  <a:lnTo>
                    <a:pt x="9765" y="13321"/>
                  </a:lnTo>
                  <a:lnTo>
                    <a:pt x="9687" y="13372"/>
                  </a:lnTo>
                  <a:lnTo>
                    <a:pt x="9636" y="13450"/>
                  </a:lnTo>
                  <a:lnTo>
                    <a:pt x="9610" y="13527"/>
                  </a:lnTo>
                  <a:lnTo>
                    <a:pt x="9636" y="13604"/>
                  </a:lnTo>
                  <a:lnTo>
                    <a:pt x="9687" y="13682"/>
                  </a:lnTo>
                  <a:lnTo>
                    <a:pt x="9765" y="13733"/>
                  </a:lnTo>
                  <a:lnTo>
                    <a:pt x="9842" y="13759"/>
                  </a:lnTo>
                  <a:lnTo>
                    <a:pt x="10924" y="13759"/>
                  </a:lnTo>
                  <a:lnTo>
                    <a:pt x="11027" y="13785"/>
                  </a:lnTo>
                  <a:lnTo>
                    <a:pt x="11104" y="13836"/>
                  </a:lnTo>
                  <a:lnTo>
                    <a:pt x="11182" y="13913"/>
                  </a:lnTo>
                  <a:lnTo>
                    <a:pt x="11259" y="13991"/>
                  </a:lnTo>
                  <a:lnTo>
                    <a:pt x="11311" y="14068"/>
                  </a:lnTo>
                  <a:lnTo>
                    <a:pt x="11336" y="14171"/>
                  </a:lnTo>
                  <a:lnTo>
                    <a:pt x="11336" y="14274"/>
                  </a:lnTo>
                  <a:lnTo>
                    <a:pt x="11336" y="14377"/>
                  </a:lnTo>
                  <a:lnTo>
                    <a:pt x="11311" y="14454"/>
                  </a:lnTo>
                  <a:lnTo>
                    <a:pt x="11259" y="14558"/>
                  </a:lnTo>
                  <a:lnTo>
                    <a:pt x="11182" y="14635"/>
                  </a:lnTo>
                  <a:lnTo>
                    <a:pt x="11104" y="14686"/>
                  </a:lnTo>
                  <a:lnTo>
                    <a:pt x="11027" y="14738"/>
                  </a:lnTo>
                  <a:lnTo>
                    <a:pt x="10924" y="14764"/>
                  </a:lnTo>
                  <a:lnTo>
                    <a:pt x="10821" y="14789"/>
                  </a:lnTo>
                  <a:lnTo>
                    <a:pt x="2808" y="14789"/>
                  </a:lnTo>
                  <a:lnTo>
                    <a:pt x="2731" y="14841"/>
                  </a:lnTo>
                  <a:lnTo>
                    <a:pt x="2680" y="14918"/>
                  </a:lnTo>
                  <a:lnTo>
                    <a:pt x="2680" y="14996"/>
                  </a:lnTo>
                  <a:lnTo>
                    <a:pt x="2680" y="15099"/>
                  </a:lnTo>
                  <a:lnTo>
                    <a:pt x="2731" y="15176"/>
                  </a:lnTo>
                  <a:lnTo>
                    <a:pt x="2808" y="15202"/>
                  </a:lnTo>
                  <a:lnTo>
                    <a:pt x="2886" y="15227"/>
                  </a:lnTo>
                  <a:lnTo>
                    <a:pt x="10821" y="15227"/>
                  </a:lnTo>
                  <a:lnTo>
                    <a:pt x="11027" y="15202"/>
                  </a:lnTo>
                  <a:lnTo>
                    <a:pt x="11207" y="15150"/>
                  </a:lnTo>
                  <a:lnTo>
                    <a:pt x="11362" y="15073"/>
                  </a:lnTo>
                  <a:lnTo>
                    <a:pt x="11517" y="14944"/>
                  </a:lnTo>
                  <a:lnTo>
                    <a:pt x="11620" y="14815"/>
                  </a:lnTo>
                  <a:lnTo>
                    <a:pt x="11723" y="14635"/>
                  </a:lnTo>
                  <a:lnTo>
                    <a:pt x="11774" y="14454"/>
                  </a:lnTo>
                  <a:lnTo>
                    <a:pt x="11800" y="14274"/>
                  </a:lnTo>
                  <a:lnTo>
                    <a:pt x="11774" y="14094"/>
                  </a:lnTo>
                  <a:lnTo>
                    <a:pt x="11723" y="13939"/>
                  </a:lnTo>
                  <a:lnTo>
                    <a:pt x="11671" y="13810"/>
                  </a:lnTo>
                  <a:lnTo>
                    <a:pt x="11568" y="13656"/>
                  </a:lnTo>
                  <a:lnTo>
                    <a:pt x="11465" y="13553"/>
                  </a:lnTo>
                  <a:lnTo>
                    <a:pt x="11336" y="13450"/>
                  </a:lnTo>
                  <a:lnTo>
                    <a:pt x="11207" y="13372"/>
                  </a:lnTo>
                  <a:lnTo>
                    <a:pt x="11053" y="13321"/>
                  </a:lnTo>
                  <a:lnTo>
                    <a:pt x="11053" y="6622"/>
                  </a:lnTo>
                  <a:lnTo>
                    <a:pt x="11053" y="6442"/>
                  </a:lnTo>
                  <a:lnTo>
                    <a:pt x="11027" y="6262"/>
                  </a:lnTo>
                  <a:lnTo>
                    <a:pt x="10924" y="5927"/>
                  </a:lnTo>
                  <a:lnTo>
                    <a:pt x="10795" y="5592"/>
                  </a:lnTo>
                  <a:lnTo>
                    <a:pt x="10615" y="5308"/>
                  </a:lnTo>
                  <a:lnTo>
                    <a:pt x="10383" y="5051"/>
                  </a:lnTo>
                  <a:lnTo>
                    <a:pt x="10100" y="4819"/>
                  </a:lnTo>
                  <a:lnTo>
                    <a:pt x="9816" y="4638"/>
                  </a:lnTo>
                  <a:lnTo>
                    <a:pt x="9481" y="4535"/>
                  </a:lnTo>
                  <a:lnTo>
                    <a:pt x="9559" y="4355"/>
                  </a:lnTo>
                  <a:lnTo>
                    <a:pt x="9584" y="4175"/>
                  </a:lnTo>
                  <a:lnTo>
                    <a:pt x="9559" y="4020"/>
                  </a:lnTo>
                  <a:lnTo>
                    <a:pt x="9507" y="3891"/>
                  </a:lnTo>
                  <a:lnTo>
                    <a:pt x="9456" y="3762"/>
                  </a:lnTo>
                  <a:lnTo>
                    <a:pt x="9352" y="3659"/>
                  </a:lnTo>
                  <a:lnTo>
                    <a:pt x="9610" y="3505"/>
                  </a:lnTo>
                  <a:lnTo>
                    <a:pt x="9842" y="3324"/>
                  </a:lnTo>
                  <a:lnTo>
                    <a:pt x="10048" y="3093"/>
                  </a:lnTo>
                  <a:lnTo>
                    <a:pt x="10228" y="2861"/>
                  </a:lnTo>
                  <a:lnTo>
                    <a:pt x="10357" y="2603"/>
                  </a:lnTo>
                  <a:lnTo>
                    <a:pt x="10460" y="2320"/>
                  </a:lnTo>
                  <a:lnTo>
                    <a:pt x="10538" y="2010"/>
                  </a:lnTo>
                  <a:lnTo>
                    <a:pt x="10563" y="1701"/>
                  </a:lnTo>
                  <a:lnTo>
                    <a:pt x="10563" y="1212"/>
                  </a:lnTo>
                  <a:lnTo>
                    <a:pt x="10538" y="1057"/>
                  </a:lnTo>
                  <a:lnTo>
                    <a:pt x="10512" y="928"/>
                  </a:lnTo>
                  <a:lnTo>
                    <a:pt x="10435" y="800"/>
                  </a:lnTo>
                  <a:lnTo>
                    <a:pt x="10357" y="696"/>
                  </a:lnTo>
                  <a:lnTo>
                    <a:pt x="10228" y="619"/>
                  </a:lnTo>
                  <a:lnTo>
                    <a:pt x="10125" y="542"/>
                  </a:lnTo>
                  <a:lnTo>
                    <a:pt x="9997" y="516"/>
                  </a:lnTo>
                  <a:lnTo>
                    <a:pt x="9842" y="490"/>
                  </a:lnTo>
                  <a:lnTo>
                    <a:pt x="8116" y="490"/>
                  </a:lnTo>
                  <a:lnTo>
                    <a:pt x="8013" y="387"/>
                  </a:lnTo>
                  <a:lnTo>
                    <a:pt x="7910" y="284"/>
                  </a:lnTo>
                  <a:lnTo>
                    <a:pt x="7807" y="207"/>
                  </a:lnTo>
                  <a:lnTo>
                    <a:pt x="7678" y="130"/>
                  </a:lnTo>
                  <a:lnTo>
                    <a:pt x="7549" y="78"/>
                  </a:lnTo>
                  <a:lnTo>
                    <a:pt x="7420" y="27"/>
                  </a:lnTo>
                  <a:lnTo>
                    <a:pt x="7266" y="1"/>
                  </a:lnTo>
                  <a:lnTo>
                    <a:pt x="5849" y="1"/>
                  </a:lnTo>
                  <a:lnTo>
                    <a:pt x="5771" y="27"/>
                  </a:lnTo>
                  <a:lnTo>
                    <a:pt x="5694" y="52"/>
                  </a:lnTo>
                  <a:lnTo>
                    <a:pt x="5642" y="130"/>
                  </a:lnTo>
                  <a:lnTo>
                    <a:pt x="5617" y="233"/>
                  </a:lnTo>
                  <a:lnTo>
                    <a:pt x="5642" y="310"/>
                  </a:lnTo>
                  <a:lnTo>
                    <a:pt x="5694" y="387"/>
                  </a:lnTo>
                  <a:lnTo>
                    <a:pt x="5771" y="439"/>
                  </a:lnTo>
                  <a:lnTo>
                    <a:pt x="7137" y="439"/>
                  </a:lnTo>
                  <a:lnTo>
                    <a:pt x="7291" y="465"/>
                  </a:lnTo>
                  <a:lnTo>
                    <a:pt x="7420" y="516"/>
                  </a:lnTo>
                  <a:lnTo>
                    <a:pt x="7549" y="568"/>
                  </a:lnTo>
                  <a:lnTo>
                    <a:pt x="7678" y="671"/>
                  </a:lnTo>
                  <a:lnTo>
                    <a:pt x="7755" y="774"/>
                  </a:lnTo>
                  <a:lnTo>
                    <a:pt x="7832" y="903"/>
                  </a:lnTo>
                  <a:lnTo>
                    <a:pt x="7884" y="1057"/>
                  </a:lnTo>
                  <a:lnTo>
                    <a:pt x="7884" y="1212"/>
                  </a:lnTo>
                  <a:lnTo>
                    <a:pt x="7884" y="1701"/>
                  </a:lnTo>
                  <a:lnTo>
                    <a:pt x="7910" y="1779"/>
                  </a:lnTo>
                  <a:lnTo>
                    <a:pt x="7961" y="1856"/>
                  </a:lnTo>
                  <a:lnTo>
                    <a:pt x="8039" y="1907"/>
                  </a:lnTo>
                  <a:lnTo>
                    <a:pt x="8116" y="1933"/>
                  </a:lnTo>
                  <a:lnTo>
                    <a:pt x="8193" y="1907"/>
                  </a:lnTo>
                  <a:lnTo>
                    <a:pt x="8270" y="1856"/>
                  </a:lnTo>
                  <a:lnTo>
                    <a:pt x="8322" y="1779"/>
                  </a:lnTo>
                  <a:lnTo>
                    <a:pt x="8348" y="1701"/>
                  </a:lnTo>
                  <a:lnTo>
                    <a:pt x="8348" y="1212"/>
                  </a:lnTo>
                  <a:lnTo>
                    <a:pt x="8322" y="1083"/>
                  </a:lnTo>
                  <a:lnTo>
                    <a:pt x="8296" y="928"/>
                  </a:lnTo>
                  <a:lnTo>
                    <a:pt x="9842" y="928"/>
                  </a:lnTo>
                  <a:lnTo>
                    <a:pt x="9945" y="954"/>
                  </a:lnTo>
                  <a:lnTo>
                    <a:pt x="10022" y="1006"/>
                  </a:lnTo>
                  <a:lnTo>
                    <a:pt x="10100" y="1109"/>
                  </a:lnTo>
                  <a:lnTo>
                    <a:pt x="10100" y="1212"/>
                  </a:lnTo>
                  <a:lnTo>
                    <a:pt x="10100" y="1701"/>
                  </a:lnTo>
                  <a:lnTo>
                    <a:pt x="10100" y="1882"/>
                  </a:lnTo>
                  <a:lnTo>
                    <a:pt x="10074" y="2062"/>
                  </a:lnTo>
                  <a:lnTo>
                    <a:pt x="10022" y="2217"/>
                  </a:lnTo>
                  <a:lnTo>
                    <a:pt x="9971" y="2371"/>
                  </a:lnTo>
                  <a:lnTo>
                    <a:pt x="9894" y="2526"/>
                  </a:lnTo>
                  <a:lnTo>
                    <a:pt x="9816" y="2680"/>
                  </a:lnTo>
                  <a:lnTo>
                    <a:pt x="9713" y="2809"/>
                  </a:lnTo>
                  <a:lnTo>
                    <a:pt x="9610" y="2938"/>
                  </a:lnTo>
                  <a:lnTo>
                    <a:pt x="9481" y="3041"/>
                  </a:lnTo>
                  <a:lnTo>
                    <a:pt x="9352" y="3144"/>
                  </a:lnTo>
                  <a:lnTo>
                    <a:pt x="9198" y="3247"/>
                  </a:lnTo>
                  <a:lnTo>
                    <a:pt x="9043" y="3299"/>
                  </a:lnTo>
                  <a:lnTo>
                    <a:pt x="8889" y="3376"/>
                  </a:lnTo>
                  <a:lnTo>
                    <a:pt x="8708" y="3402"/>
                  </a:lnTo>
                  <a:lnTo>
                    <a:pt x="8554" y="3427"/>
                  </a:lnTo>
                  <a:lnTo>
                    <a:pt x="8373" y="3453"/>
                  </a:lnTo>
                  <a:lnTo>
                    <a:pt x="3427" y="3453"/>
                  </a:lnTo>
                  <a:lnTo>
                    <a:pt x="3246" y="3427"/>
                  </a:lnTo>
                  <a:lnTo>
                    <a:pt x="3092" y="3402"/>
                  </a:lnTo>
                  <a:lnTo>
                    <a:pt x="2911" y="3376"/>
                  </a:lnTo>
                  <a:lnTo>
                    <a:pt x="2757" y="3299"/>
                  </a:lnTo>
                  <a:lnTo>
                    <a:pt x="2602" y="3247"/>
                  </a:lnTo>
                  <a:lnTo>
                    <a:pt x="2448" y="3144"/>
                  </a:lnTo>
                  <a:lnTo>
                    <a:pt x="2319" y="3041"/>
                  </a:lnTo>
                  <a:lnTo>
                    <a:pt x="2190" y="2938"/>
                  </a:lnTo>
                  <a:lnTo>
                    <a:pt x="2087" y="2809"/>
                  </a:lnTo>
                  <a:lnTo>
                    <a:pt x="1984" y="2680"/>
                  </a:lnTo>
                  <a:lnTo>
                    <a:pt x="1907" y="2526"/>
                  </a:lnTo>
                  <a:lnTo>
                    <a:pt x="1829" y="2371"/>
                  </a:lnTo>
                  <a:lnTo>
                    <a:pt x="1778" y="2217"/>
                  </a:lnTo>
                  <a:lnTo>
                    <a:pt x="1726" y="2062"/>
                  </a:lnTo>
                  <a:lnTo>
                    <a:pt x="1701" y="1882"/>
                  </a:lnTo>
                  <a:lnTo>
                    <a:pt x="1675" y="1701"/>
                  </a:lnTo>
                  <a:lnTo>
                    <a:pt x="1675" y="1212"/>
                  </a:lnTo>
                  <a:lnTo>
                    <a:pt x="1701" y="1109"/>
                  </a:lnTo>
                  <a:lnTo>
                    <a:pt x="1778" y="1006"/>
                  </a:lnTo>
                  <a:lnTo>
                    <a:pt x="1855" y="954"/>
                  </a:lnTo>
                  <a:lnTo>
                    <a:pt x="1958" y="928"/>
                  </a:lnTo>
                  <a:lnTo>
                    <a:pt x="3478" y="928"/>
                  </a:lnTo>
                  <a:lnTo>
                    <a:pt x="3478" y="1083"/>
                  </a:lnTo>
                  <a:lnTo>
                    <a:pt x="3452" y="1212"/>
                  </a:lnTo>
                  <a:lnTo>
                    <a:pt x="3452" y="1701"/>
                  </a:lnTo>
                  <a:lnTo>
                    <a:pt x="3478" y="1779"/>
                  </a:lnTo>
                  <a:lnTo>
                    <a:pt x="3530" y="1856"/>
                  </a:lnTo>
                  <a:lnTo>
                    <a:pt x="3607" y="1907"/>
                  </a:lnTo>
                  <a:lnTo>
                    <a:pt x="3684" y="1933"/>
                  </a:lnTo>
                  <a:lnTo>
                    <a:pt x="3762" y="1907"/>
                  </a:lnTo>
                  <a:lnTo>
                    <a:pt x="3839" y="1856"/>
                  </a:lnTo>
                  <a:lnTo>
                    <a:pt x="3890" y="1779"/>
                  </a:lnTo>
                  <a:lnTo>
                    <a:pt x="3916" y="1701"/>
                  </a:lnTo>
                  <a:lnTo>
                    <a:pt x="3916" y="1212"/>
                  </a:lnTo>
                  <a:lnTo>
                    <a:pt x="3916" y="1057"/>
                  </a:lnTo>
                  <a:lnTo>
                    <a:pt x="3968" y="903"/>
                  </a:lnTo>
                  <a:lnTo>
                    <a:pt x="4045" y="774"/>
                  </a:lnTo>
                  <a:lnTo>
                    <a:pt x="4122" y="671"/>
                  </a:lnTo>
                  <a:lnTo>
                    <a:pt x="4251" y="568"/>
                  </a:lnTo>
                  <a:lnTo>
                    <a:pt x="4380" y="516"/>
                  </a:lnTo>
                  <a:lnTo>
                    <a:pt x="4509" y="465"/>
                  </a:lnTo>
                  <a:lnTo>
                    <a:pt x="4663" y="439"/>
                  </a:lnTo>
                  <a:lnTo>
                    <a:pt x="5050" y="439"/>
                  </a:lnTo>
                  <a:lnTo>
                    <a:pt x="5127" y="387"/>
                  </a:lnTo>
                  <a:lnTo>
                    <a:pt x="5153" y="310"/>
                  </a:lnTo>
                  <a:lnTo>
                    <a:pt x="5179" y="233"/>
                  </a:lnTo>
                  <a:lnTo>
                    <a:pt x="5153" y="130"/>
                  </a:lnTo>
                  <a:lnTo>
                    <a:pt x="5127" y="52"/>
                  </a:lnTo>
                  <a:lnTo>
                    <a:pt x="5050" y="27"/>
                  </a:lnTo>
                  <a:lnTo>
                    <a:pt x="49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7037950" y="-563750"/>
              <a:ext cx="184250" cy="183600"/>
            </a:xfrm>
            <a:custGeom>
              <a:avLst/>
              <a:gdLst/>
              <a:ahLst/>
              <a:cxnLst/>
              <a:rect l="l" t="t" r="r" b="b"/>
              <a:pathLst>
                <a:path w="7370" h="7344" extrusionOk="0">
                  <a:moveTo>
                    <a:pt x="3453" y="464"/>
                  </a:moveTo>
                  <a:lnTo>
                    <a:pt x="3453" y="1005"/>
                  </a:lnTo>
                  <a:lnTo>
                    <a:pt x="3247" y="1031"/>
                  </a:lnTo>
                  <a:lnTo>
                    <a:pt x="3041" y="1082"/>
                  </a:lnTo>
                  <a:lnTo>
                    <a:pt x="2835" y="1134"/>
                  </a:lnTo>
                  <a:lnTo>
                    <a:pt x="2655" y="1211"/>
                  </a:lnTo>
                  <a:lnTo>
                    <a:pt x="2448" y="1289"/>
                  </a:lnTo>
                  <a:lnTo>
                    <a:pt x="2268" y="1392"/>
                  </a:lnTo>
                  <a:lnTo>
                    <a:pt x="2113" y="1495"/>
                  </a:lnTo>
                  <a:lnTo>
                    <a:pt x="1959" y="1623"/>
                  </a:lnTo>
                  <a:lnTo>
                    <a:pt x="1572" y="1237"/>
                  </a:lnTo>
                  <a:lnTo>
                    <a:pt x="1779" y="1082"/>
                  </a:lnTo>
                  <a:lnTo>
                    <a:pt x="1985" y="954"/>
                  </a:lnTo>
                  <a:lnTo>
                    <a:pt x="2191" y="825"/>
                  </a:lnTo>
                  <a:lnTo>
                    <a:pt x="2448" y="696"/>
                  </a:lnTo>
                  <a:lnTo>
                    <a:pt x="2680" y="619"/>
                  </a:lnTo>
                  <a:lnTo>
                    <a:pt x="2938" y="541"/>
                  </a:lnTo>
                  <a:lnTo>
                    <a:pt x="3196" y="490"/>
                  </a:lnTo>
                  <a:lnTo>
                    <a:pt x="3453" y="464"/>
                  </a:lnTo>
                  <a:close/>
                  <a:moveTo>
                    <a:pt x="3917" y="464"/>
                  </a:moveTo>
                  <a:lnTo>
                    <a:pt x="4175" y="490"/>
                  </a:lnTo>
                  <a:lnTo>
                    <a:pt x="4432" y="541"/>
                  </a:lnTo>
                  <a:lnTo>
                    <a:pt x="4690" y="619"/>
                  </a:lnTo>
                  <a:lnTo>
                    <a:pt x="4922" y="696"/>
                  </a:lnTo>
                  <a:lnTo>
                    <a:pt x="5154" y="825"/>
                  </a:lnTo>
                  <a:lnTo>
                    <a:pt x="5386" y="954"/>
                  </a:lnTo>
                  <a:lnTo>
                    <a:pt x="5592" y="1082"/>
                  </a:lnTo>
                  <a:lnTo>
                    <a:pt x="5798" y="1237"/>
                  </a:lnTo>
                  <a:lnTo>
                    <a:pt x="5411" y="1623"/>
                  </a:lnTo>
                  <a:lnTo>
                    <a:pt x="5257" y="1495"/>
                  </a:lnTo>
                  <a:lnTo>
                    <a:pt x="5076" y="1392"/>
                  </a:lnTo>
                  <a:lnTo>
                    <a:pt x="4922" y="1289"/>
                  </a:lnTo>
                  <a:lnTo>
                    <a:pt x="4716" y="1211"/>
                  </a:lnTo>
                  <a:lnTo>
                    <a:pt x="4535" y="1134"/>
                  </a:lnTo>
                  <a:lnTo>
                    <a:pt x="4329" y="1082"/>
                  </a:lnTo>
                  <a:lnTo>
                    <a:pt x="4123" y="1031"/>
                  </a:lnTo>
                  <a:lnTo>
                    <a:pt x="3917" y="1005"/>
                  </a:lnTo>
                  <a:lnTo>
                    <a:pt x="3917" y="464"/>
                  </a:lnTo>
                  <a:close/>
                  <a:moveTo>
                    <a:pt x="1263" y="1572"/>
                  </a:moveTo>
                  <a:lnTo>
                    <a:pt x="1624" y="1958"/>
                  </a:lnTo>
                  <a:lnTo>
                    <a:pt x="1495" y="2113"/>
                  </a:lnTo>
                  <a:lnTo>
                    <a:pt x="1392" y="2268"/>
                  </a:lnTo>
                  <a:lnTo>
                    <a:pt x="1289" y="2448"/>
                  </a:lnTo>
                  <a:lnTo>
                    <a:pt x="1212" y="2654"/>
                  </a:lnTo>
                  <a:lnTo>
                    <a:pt x="1134" y="2834"/>
                  </a:lnTo>
                  <a:lnTo>
                    <a:pt x="1083" y="3040"/>
                  </a:lnTo>
                  <a:lnTo>
                    <a:pt x="1031" y="3247"/>
                  </a:lnTo>
                  <a:lnTo>
                    <a:pt x="1006" y="3453"/>
                  </a:lnTo>
                  <a:lnTo>
                    <a:pt x="465" y="3453"/>
                  </a:lnTo>
                  <a:lnTo>
                    <a:pt x="490" y="3195"/>
                  </a:lnTo>
                  <a:lnTo>
                    <a:pt x="542" y="2937"/>
                  </a:lnTo>
                  <a:lnTo>
                    <a:pt x="619" y="2680"/>
                  </a:lnTo>
                  <a:lnTo>
                    <a:pt x="696" y="2422"/>
                  </a:lnTo>
                  <a:lnTo>
                    <a:pt x="825" y="2190"/>
                  </a:lnTo>
                  <a:lnTo>
                    <a:pt x="954" y="1984"/>
                  </a:lnTo>
                  <a:lnTo>
                    <a:pt x="1083" y="1752"/>
                  </a:lnTo>
                  <a:lnTo>
                    <a:pt x="1263" y="1572"/>
                  </a:lnTo>
                  <a:close/>
                  <a:moveTo>
                    <a:pt x="6107" y="1572"/>
                  </a:moveTo>
                  <a:lnTo>
                    <a:pt x="6287" y="1752"/>
                  </a:lnTo>
                  <a:lnTo>
                    <a:pt x="6416" y="1984"/>
                  </a:lnTo>
                  <a:lnTo>
                    <a:pt x="6545" y="2190"/>
                  </a:lnTo>
                  <a:lnTo>
                    <a:pt x="6648" y="2422"/>
                  </a:lnTo>
                  <a:lnTo>
                    <a:pt x="6751" y="2680"/>
                  </a:lnTo>
                  <a:lnTo>
                    <a:pt x="6828" y="2937"/>
                  </a:lnTo>
                  <a:lnTo>
                    <a:pt x="6880" y="3195"/>
                  </a:lnTo>
                  <a:lnTo>
                    <a:pt x="6906" y="3453"/>
                  </a:lnTo>
                  <a:lnTo>
                    <a:pt x="6365" y="3453"/>
                  </a:lnTo>
                  <a:lnTo>
                    <a:pt x="6339" y="3247"/>
                  </a:lnTo>
                  <a:lnTo>
                    <a:pt x="6287" y="3040"/>
                  </a:lnTo>
                  <a:lnTo>
                    <a:pt x="6236" y="2834"/>
                  </a:lnTo>
                  <a:lnTo>
                    <a:pt x="6158" y="2654"/>
                  </a:lnTo>
                  <a:lnTo>
                    <a:pt x="6081" y="2448"/>
                  </a:lnTo>
                  <a:lnTo>
                    <a:pt x="5978" y="2268"/>
                  </a:lnTo>
                  <a:lnTo>
                    <a:pt x="5849" y="2113"/>
                  </a:lnTo>
                  <a:lnTo>
                    <a:pt x="5746" y="1958"/>
                  </a:lnTo>
                  <a:lnTo>
                    <a:pt x="6107" y="1572"/>
                  </a:lnTo>
                  <a:close/>
                  <a:moveTo>
                    <a:pt x="1006" y="3916"/>
                  </a:moveTo>
                  <a:lnTo>
                    <a:pt x="1031" y="4123"/>
                  </a:lnTo>
                  <a:lnTo>
                    <a:pt x="1083" y="4329"/>
                  </a:lnTo>
                  <a:lnTo>
                    <a:pt x="1134" y="4535"/>
                  </a:lnTo>
                  <a:lnTo>
                    <a:pt x="1212" y="4715"/>
                  </a:lnTo>
                  <a:lnTo>
                    <a:pt x="1289" y="4895"/>
                  </a:lnTo>
                  <a:lnTo>
                    <a:pt x="1392" y="5076"/>
                  </a:lnTo>
                  <a:lnTo>
                    <a:pt x="1495" y="5256"/>
                  </a:lnTo>
                  <a:lnTo>
                    <a:pt x="1624" y="5411"/>
                  </a:lnTo>
                  <a:lnTo>
                    <a:pt x="1263" y="5797"/>
                  </a:lnTo>
                  <a:lnTo>
                    <a:pt x="1083" y="5591"/>
                  </a:lnTo>
                  <a:lnTo>
                    <a:pt x="954" y="5385"/>
                  </a:lnTo>
                  <a:lnTo>
                    <a:pt x="825" y="5153"/>
                  </a:lnTo>
                  <a:lnTo>
                    <a:pt x="696" y="4921"/>
                  </a:lnTo>
                  <a:lnTo>
                    <a:pt x="619" y="4689"/>
                  </a:lnTo>
                  <a:lnTo>
                    <a:pt x="542" y="4432"/>
                  </a:lnTo>
                  <a:lnTo>
                    <a:pt x="490" y="4174"/>
                  </a:lnTo>
                  <a:lnTo>
                    <a:pt x="465" y="3916"/>
                  </a:lnTo>
                  <a:close/>
                  <a:moveTo>
                    <a:pt x="6906" y="3916"/>
                  </a:moveTo>
                  <a:lnTo>
                    <a:pt x="6880" y="4174"/>
                  </a:lnTo>
                  <a:lnTo>
                    <a:pt x="6828" y="4432"/>
                  </a:lnTo>
                  <a:lnTo>
                    <a:pt x="6751" y="4689"/>
                  </a:lnTo>
                  <a:lnTo>
                    <a:pt x="6648" y="4921"/>
                  </a:lnTo>
                  <a:lnTo>
                    <a:pt x="6545" y="5153"/>
                  </a:lnTo>
                  <a:lnTo>
                    <a:pt x="6416" y="5385"/>
                  </a:lnTo>
                  <a:lnTo>
                    <a:pt x="6287" y="5591"/>
                  </a:lnTo>
                  <a:lnTo>
                    <a:pt x="6107" y="5797"/>
                  </a:lnTo>
                  <a:lnTo>
                    <a:pt x="5746" y="5411"/>
                  </a:lnTo>
                  <a:lnTo>
                    <a:pt x="5849" y="5256"/>
                  </a:lnTo>
                  <a:lnTo>
                    <a:pt x="5978" y="5076"/>
                  </a:lnTo>
                  <a:lnTo>
                    <a:pt x="6081" y="4895"/>
                  </a:lnTo>
                  <a:lnTo>
                    <a:pt x="6158" y="4715"/>
                  </a:lnTo>
                  <a:lnTo>
                    <a:pt x="6236" y="4535"/>
                  </a:lnTo>
                  <a:lnTo>
                    <a:pt x="6287" y="4329"/>
                  </a:lnTo>
                  <a:lnTo>
                    <a:pt x="6339" y="4123"/>
                  </a:lnTo>
                  <a:lnTo>
                    <a:pt x="6365" y="3916"/>
                  </a:lnTo>
                  <a:close/>
                  <a:moveTo>
                    <a:pt x="3917" y="1443"/>
                  </a:moveTo>
                  <a:lnTo>
                    <a:pt x="4123" y="1495"/>
                  </a:lnTo>
                  <a:lnTo>
                    <a:pt x="4355" y="1546"/>
                  </a:lnTo>
                  <a:lnTo>
                    <a:pt x="4561" y="1623"/>
                  </a:lnTo>
                  <a:lnTo>
                    <a:pt x="4741" y="1701"/>
                  </a:lnTo>
                  <a:lnTo>
                    <a:pt x="4948" y="1830"/>
                  </a:lnTo>
                  <a:lnTo>
                    <a:pt x="5102" y="1958"/>
                  </a:lnTo>
                  <a:lnTo>
                    <a:pt x="5257" y="2087"/>
                  </a:lnTo>
                  <a:lnTo>
                    <a:pt x="5411" y="2268"/>
                  </a:lnTo>
                  <a:lnTo>
                    <a:pt x="5540" y="2422"/>
                  </a:lnTo>
                  <a:lnTo>
                    <a:pt x="5643" y="2602"/>
                  </a:lnTo>
                  <a:lnTo>
                    <a:pt x="5746" y="2809"/>
                  </a:lnTo>
                  <a:lnTo>
                    <a:pt x="5824" y="3015"/>
                  </a:lnTo>
                  <a:lnTo>
                    <a:pt x="5875" y="3221"/>
                  </a:lnTo>
                  <a:lnTo>
                    <a:pt x="5901" y="3453"/>
                  </a:lnTo>
                  <a:lnTo>
                    <a:pt x="5927" y="3685"/>
                  </a:lnTo>
                  <a:lnTo>
                    <a:pt x="5901" y="3916"/>
                  </a:lnTo>
                  <a:lnTo>
                    <a:pt x="5875" y="4123"/>
                  </a:lnTo>
                  <a:lnTo>
                    <a:pt x="5824" y="4354"/>
                  </a:lnTo>
                  <a:lnTo>
                    <a:pt x="5746" y="4561"/>
                  </a:lnTo>
                  <a:lnTo>
                    <a:pt x="5643" y="4741"/>
                  </a:lnTo>
                  <a:lnTo>
                    <a:pt x="5540" y="4921"/>
                  </a:lnTo>
                  <a:lnTo>
                    <a:pt x="5411" y="5102"/>
                  </a:lnTo>
                  <a:lnTo>
                    <a:pt x="5257" y="5256"/>
                  </a:lnTo>
                  <a:lnTo>
                    <a:pt x="5102" y="5411"/>
                  </a:lnTo>
                  <a:lnTo>
                    <a:pt x="4948" y="5540"/>
                  </a:lnTo>
                  <a:lnTo>
                    <a:pt x="4741" y="5643"/>
                  </a:lnTo>
                  <a:lnTo>
                    <a:pt x="4561" y="5746"/>
                  </a:lnTo>
                  <a:lnTo>
                    <a:pt x="4355" y="5823"/>
                  </a:lnTo>
                  <a:lnTo>
                    <a:pt x="4123" y="5875"/>
                  </a:lnTo>
                  <a:lnTo>
                    <a:pt x="3917" y="5900"/>
                  </a:lnTo>
                  <a:lnTo>
                    <a:pt x="3685" y="5926"/>
                  </a:lnTo>
                  <a:lnTo>
                    <a:pt x="3453" y="5900"/>
                  </a:lnTo>
                  <a:lnTo>
                    <a:pt x="3221" y="5875"/>
                  </a:lnTo>
                  <a:lnTo>
                    <a:pt x="3015" y="5823"/>
                  </a:lnTo>
                  <a:lnTo>
                    <a:pt x="2809" y="5746"/>
                  </a:lnTo>
                  <a:lnTo>
                    <a:pt x="2629" y="5643"/>
                  </a:lnTo>
                  <a:lnTo>
                    <a:pt x="2423" y="5540"/>
                  </a:lnTo>
                  <a:lnTo>
                    <a:pt x="2268" y="5411"/>
                  </a:lnTo>
                  <a:lnTo>
                    <a:pt x="2088" y="5256"/>
                  </a:lnTo>
                  <a:lnTo>
                    <a:pt x="1959" y="5102"/>
                  </a:lnTo>
                  <a:lnTo>
                    <a:pt x="1830" y="4921"/>
                  </a:lnTo>
                  <a:lnTo>
                    <a:pt x="1727" y="4741"/>
                  </a:lnTo>
                  <a:lnTo>
                    <a:pt x="1624" y="4561"/>
                  </a:lnTo>
                  <a:lnTo>
                    <a:pt x="1547" y="4354"/>
                  </a:lnTo>
                  <a:lnTo>
                    <a:pt x="1495" y="4123"/>
                  </a:lnTo>
                  <a:lnTo>
                    <a:pt x="1444" y="3916"/>
                  </a:lnTo>
                  <a:lnTo>
                    <a:pt x="1444" y="3685"/>
                  </a:lnTo>
                  <a:lnTo>
                    <a:pt x="1444" y="3453"/>
                  </a:lnTo>
                  <a:lnTo>
                    <a:pt x="1495" y="3221"/>
                  </a:lnTo>
                  <a:lnTo>
                    <a:pt x="1547" y="3015"/>
                  </a:lnTo>
                  <a:lnTo>
                    <a:pt x="1624" y="2809"/>
                  </a:lnTo>
                  <a:lnTo>
                    <a:pt x="1727" y="2602"/>
                  </a:lnTo>
                  <a:lnTo>
                    <a:pt x="1830" y="2422"/>
                  </a:lnTo>
                  <a:lnTo>
                    <a:pt x="1959" y="2268"/>
                  </a:lnTo>
                  <a:lnTo>
                    <a:pt x="2088" y="2087"/>
                  </a:lnTo>
                  <a:lnTo>
                    <a:pt x="2268" y="1958"/>
                  </a:lnTo>
                  <a:lnTo>
                    <a:pt x="2423" y="1830"/>
                  </a:lnTo>
                  <a:lnTo>
                    <a:pt x="2629" y="1701"/>
                  </a:lnTo>
                  <a:lnTo>
                    <a:pt x="2809" y="1623"/>
                  </a:lnTo>
                  <a:lnTo>
                    <a:pt x="3015" y="1546"/>
                  </a:lnTo>
                  <a:lnTo>
                    <a:pt x="3221" y="1495"/>
                  </a:lnTo>
                  <a:lnTo>
                    <a:pt x="3453" y="1443"/>
                  </a:lnTo>
                  <a:close/>
                  <a:moveTo>
                    <a:pt x="1959" y="5720"/>
                  </a:moveTo>
                  <a:lnTo>
                    <a:pt x="2113" y="5849"/>
                  </a:lnTo>
                  <a:lnTo>
                    <a:pt x="2268" y="5978"/>
                  </a:lnTo>
                  <a:lnTo>
                    <a:pt x="2448" y="6081"/>
                  </a:lnTo>
                  <a:lnTo>
                    <a:pt x="2655" y="6158"/>
                  </a:lnTo>
                  <a:lnTo>
                    <a:pt x="2835" y="6235"/>
                  </a:lnTo>
                  <a:lnTo>
                    <a:pt x="3041" y="6287"/>
                  </a:lnTo>
                  <a:lnTo>
                    <a:pt x="3247" y="6338"/>
                  </a:lnTo>
                  <a:lnTo>
                    <a:pt x="3453" y="6364"/>
                  </a:lnTo>
                  <a:lnTo>
                    <a:pt x="3453" y="6905"/>
                  </a:lnTo>
                  <a:lnTo>
                    <a:pt x="3196" y="6879"/>
                  </a:lnTo>
                  <a:lnTo>
                    <a:pt x="2938" y="6828"/>
                  </a:lnTo>
                  <a:lnTo>
                    <a:pt x="2680" y="6750"/>
                  </a:lnTo>
                  <a:lnTo>
                    <a:pt x="2448" y="6647"/>
                  </a:lnTo>
                  <a:lnTo>
                    <a:pt x="2191" y="6544"/>
                  </a:lnTo>
                  <a:lnTo>
                    <a:pt x="1985" y="6416"/>
                  </a:lnTo>
                  <a:lnTo>
                    <a:pt x="1779" y="6287"/>
                  </a:lnTo>
                  <a:lnTo>
                    <a:pt x="1572" y="6106"/>
                  </a:lnTo>
                  <a:lnTo>
                    <a:pt x="1959" y="5720"/>
                  </a:lnTo>
                  <a:close/>
                  <a:moveTo>
                    <a:pt x="5411" y="5720"/>
                  </a:moveTo>
                  <a:lnTo>
                    <a:pt x="5798" y="6106"/>
                  </a:lnTo>
                  <a:lnTo>
                    <a:pt x="5592" y="6287"/>
                  </a:lnTo>
                  <a:lnTo>
                    <a:pt x="5386" y="6416"/>
                  </a:lnTo>
                  <a:lnTo>
                    <a:pt x="5154" y="6544"/>
                  </a:lnTo>
                  <a:lnTo>
                    <a:pt x="4922" y="6647"/>
                  </a:lnTo>
                  <a:lnTo>
                    <a:pt x="4690" y="6750"/>
                  </a:lnTo>
                  <a:lnTo>
                    <a:pt x="4432" y="6828"/>
                  </a:lnTo>
                  <a:lnTo>
                    <a:pt x="4175" y="6879"/>
                  </a:lnTo>
                  <a:lnTo>
                    <a:pt x="3917" y="6905"/>
                  </a:lnTo>
                  <a:lnTo>
                    <a:pt x="3917" y="6364"/>
                  </a:lnTo>
                  <a:lnTo>
                    <a:pt x="4123" y="6338"/>
                  </a:lnTo>
                  <a:lnTo>
                    <a:pt x="4329" y="6287"/>
                  </a:lnTo>
                  <a:lnTo>
                    <a:pt x="4535" y="6235"/>
                  </a:lnTo>
                  <a:lnTo>
                    <a:pt x="4716" y="6158"/>
                  </a:lnTo>
                  <a:lnTo>
                    <a:pt x="4922" y="6081"/>
                  </a:lnTo>
                  <a:lnTo>
                    <a:pt x="5076" y="5978"/>
                  </a:lnTo>
                  <a:lnTo>
                    <a:pt x="5257" y="5849"/>
                  </a:lnTo>
                  <a:lnTo>
                    <a:pt x="5411" y="5720"/>
                  </a:lnTo>
                  <a:close/>
                  <a:moveTo>
                    <a:pt x="3685" y="0"/>
                  </a:moveTo>
                  <a:lnTo>
                    <a:pt x="3299" y="26"/>
                  </a:lnTo>
                  <a:lnTo>
                    <a:pt x="2938" y="78"/>
                  </a:lnTo>
                  <a:lnTo>
                    <a:pt x="2603" y="181"/>
                  </a:lnTo>
                  <a:lnTo>
                    <a:pt x="2268" y="309"/>
                  </a:lnTo>
                  <a:lnTo>
                    <a:pt x="1933" y="464"/>
                  </a:lnTo>
                  <a:lnTo>
                    <a:pt x="1624" y="644"/>
                  </a:lnTo>
                  <a:lnTo>
                    <a:pt x="1341" y="851"/>
                  </a:lnTo>
                  <a:lnTo>
                    <a:pt x="1083" y="1082"/>
                  </a:lnTo>
                  <a:lnTo>
                    <a:pt x="851" y="1340"/>
                  </a:lnTo>
                  <a:lnTo>
                    <a:pt x="645" y="1623"/>
                  </a:lnTo>
                  <a:lnTo>
                    <a:pt x="465" y="1933"/>
                  </a:lnTo>
                  <a:lnTo>
                    <a:pt x="310" y="2242"/>
                  </a:lnTo>
                  <a:lnTo>
                    <a:pt x="181" y="2602"/>
                  </a:lnTo>
                  <a:lnTo>
                    <a:pt x="78" y="2937"/>
                  </a:lnTo>
                  <a:lnTo>
                    <a:pt x="27" y="3298"/>
                  </a:lnTo>
                  <a:lnTo>
                    <a:pt x="1" y="3685"/>
                  </a:lnTo>
                  <a:lnTo>
                    <a:pt x="27" y="4045"/>
                  </a:lnTo>
                  <a:lnTo>
                    <a:pt x="78" y="4432"/>
                  </a:lnTo>
                  <a:lnTo>
                    <a:pt x="181" y="4767"/>
                  </a:lnTo>
                  <a:lnTo>
                    <a:pt x="310" y="5102"/>
                  </a:lnTo>
                  <a:lnTo>
                    <a:pt x="465" y="5437"/>
                  </a:lnTo>
                  <a:lnTo>
                    <a:pt x="645" y="5746"/>
                  </a:lnTo>
                  <a:lnTo>
                    <a:pt x="851" y="6003"/>
                  </a:lnTo>
                  <a:lnTo>
                    <a:pt x="1083" y="6287"/>
                  </a:lnTo>
                  <a:lnTo>
                    <a:pt x="1341" y="6519"/>
                  </a:lnTo>
                  <a:lnTo>
                    <a:pt x="1624" y="6725"/>
                  </a:lnTo>
                  <a:lnTo>
                    <a:pt x="1933" y="6905"/>
                  </a:lnTo>
                  <a:lnTo>
                    <a:pt x="2268" y="7060"/>
                  </a:lnTo>
                  <a:lnTo>
                    <a:pt x="2603" y="7188"/>
                  </a:lnTo>
                  <a:lnTo>
                    <a:pt x="2938" y="7292"/>
                  </a:lnTo>
                  <a:lnTo>
                    <a:pt x="3299" y="7343"/>
                  </a:lnTo>
                  <a:lnTo>
                    <a:pt x="4072" y="7343"/>
                  </a:lnTo>
                  <a:lnTo>
                    <a:pt x="4432" y="7292"/>
                  </a:lnTo>
                  <a:lnTo>
                    <a:pt x="4767" y="7188"/>
                  </a:lnTo>
                  <a:lnTo>
                    <a:pt x="5102" y="7060"/>
                  </a:lnTo>
                  <a:lnTo>
                    <a:pt x="5437" y="6905"/>
                  </a:lnTo>
                  <a:lnTo>
                    <a:pt x="5746" y="6725"/>
                  </a:lnTo>
                  <a:lnTo>
                    <a:pt x="6030" y="6519"/>
                  </a:lnTo>
                  <a:lnTo>
                    <a:pt x="6287" y="6287"/>
                  </a:lnTo>
                  <a:lnTo>
                    <a:pt x="6519" y="6003"/>
                  </a:lnTo>
                  <a:lnTo>
                    <a:pt x="6725" y="5746"/>
                  </a:lnTo>
                  <a:lnTo>
                    <a:pt x="6906" y="5437"/>
                  </a:lnTo>
                  <a:lnTo>
                    <a:pt x="7060" y="5102"/>
                  </a:lnTo>
                  <a:lnTo>
                    <a:pt x="7189" y="4767"/>
                  </a:lnTo>
                  <a:lnTo>
                    <a:pt x="7292" y="4432"/>
                  </a:lnTo>
                  <a:lnTo>
                    <a:pt x="7344" y="4045"/>
                  </a:lnTo>
                  <a:lnTo>
                    <a:pt x="7369" y="3685"/>
                  </a:lnTo>
                  <a:lnTo>
                    <a:pt x="7344" y="3298"/>
                  </a:lnTo>
                  <a:lnTo>
                    <a:pt x="7292" y="2937"/>
                  </a:lnTo>
                  <a:lnTo>
                    <a:pt x="7189" y="2602"/>
                  </a:lnTo>
                  <a:lnTo>
                    <a:pt x="7060" y="2242"/>
                  </a:lnTo>
                  <a:lnTo>
                    <a:pt x="6906" y="1933"/>
                  </a:lnTo>
                  <a:lnTo>
                    <a:pt x="6725" y="1623"/>
                  </a:lnTo>
                  <a:lnTo>
                    <a:pt x="6519" y="1340"/>
                  </a:lnTo>
                  <a:lnTo>
                    <a:pt x="6287" y="1082"/>
                  </a:lnTo>
                  <a:lnTo>
                    <a:pt x="6030" y="851"/>
                  </a:lnTo>
                  <a:lnTo>
                    <a:pt x="5746" y="644"/>
                  </a:lnTo>
                  <a:lnTo>
                    <a:pt x="5437" y="464"/>
                  </a:lnTo>
                  <a:lnTo>
                    <a:pt x="5102" y="309"/>
                  </a:lnTo>
                  <a:lnTo>
                    <a:pt x="4767" y="181"/>
                  </a:lnTo>
                  <a:lnTo>
                    <a:pt x="4432" y="78"/>
                  </a:lnTo>
                  <a:lnTo>
                    <a:pt x="4072" y="26"/>
                  </a:lnTo>
                  <a:lnTo>
                    <a:pt x="3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7109450" y="-514150"/>
              <a:ext cx="41250" cy="85025"/>
            </a:xfrm>
            <a:custGeom>
              <a:avLst/>
              <a:gdLst/>
              <a:ahLst/>
              <a:cxnLst/>
              <a:rect l="l" t="t" r="r" b="b"/>
              <a:pathLst>
                <a:path w="1650" h="3401" extrusionOk="0">
                  <a:moveTo>
                    <a:pt x="825" y="0"/>
                  </a:moveTo>
                  <a:lnTo>
                    <a:pt x="748" y="26"/>
                  </a:lnTo>
                  <a:lnTo>
                    <a:pt x="671" y="52"/>
                  </a:lnTo>
                  <a:lnTo>
                    <a:pt x="619" y="129"/>
                  </a:lnTo>
                  <a:lnTo>
                    <a:pt x="593" y="206"/>
                  </a:lnTo>
                  <a:lnTo>
                    <a:pt x="593" y="335"/>
                  </a:lnTo>
                  <a:lnTo>
                    <a:pt x="490" y="361"/>
                  </a:lnTo>
                  <a:lnTo>
                    <a:pt x="361" y="438"/>
                  </a:lnTo>
                  <a:lnTo>
                    <a:pt x="258" y="515"/>
                  </a:lnTo>
                  <a:lnTo>
                    <a:pt x="181" y="618"/>
                  </a:lnTo>
                  <a:lnTo>
                    <a:pt x="104" y="722"/>
                  </a:lnTo>
                  <a:lnTo>
                    <a:pt x="52" y="850"/>
                  </a:lnTo>
                  <a:lnTo>
                    <a:pt x="26" y="979"/>
                  </a:lnTo>
                  <a:lnTo>
                    <a:pt x="1" y="1108"/>
                  </a:lnTo>
                  <a:lnTo>
                    <a:pt x="26" y="1263"/>
                  </a:lnTo>
                  <a:lnTo>
                    <a:pt x="78" y="1417"/>
                  </a:lnTo>
                  <a:lnTo>
                    <a:pt x="155" y="1572"/>
                  </a:lnTo>
                  <a:lnTo>
                    <a:pt x="258" y="1675"/>
                  </a:lnTo>
                  <a:lnTo>
                    <a:pt x="361" y="1778"/>
                  </a:lnTo>
                  <a:lnTo>
                    <a:pt x="516" y="1855"/>
                  </a:lnTo>
                  <a:lnTo>
                    <a:pt x="671" y="1907"/>
                  </a:lnTo>
                  <a:lnTo>
                    <a:pt x="825" y="1932"/>
                  </a:lnTo>
                  <a:lnTo>
                    <a:pt x="980" y="1958"/>
                  </a:lnTo>
                  <a:lnTo>
                    <a:pt x="1083" y="2036"/>
                  </a:lnTo>
                  <a:lnTo>
                    <a:pt x="1160" y="2139"/>
                  </a:lnTo>
                  <a:lnTo>
                    <a:pt x="1186" y="2293"/>
                  </a:lnTo>
                  <a:lnTo>
                    <a:pt x="1160" y="2422"/>
                  </a:lnTo>
                  <a:lnTo>
                    <a:pt x="1083" y="2551"/>
                  </a:lnTo>
                  <a:lnTo>
                    <a:pt x="980" y="2628"/>
                  </a:lnTo>
                  <a:lnTo>
                    <a:pt x="825" y="2654"/>
                  </a:lnTo>
                  <a:lnTo>
                    <a:pt x="671" y="2628"/>
                  </a:lnTo>
                  <a:lnTo>
                    <a:pt x="567" y="2551"/>
                  </a:lnTo>
                  <a:lnTo>
                    <a:pt x="490" y="2422"/>
                  </a:lnTo>
                  <a:lnTo>
                    <a:pt x="464" y="2293"/>
                  </a:lnTo>
                  <a:lnTo>
                    <a:pt x="439" y="2190"/>
                  </a:lnTo>
                  <a:lnTo>
                    <a:pt x="387" y="2139"/>
                  </a:lnTo>
                  <a:lnTo>
                    <a:pt x="310" y="2087"/>
                  </a:lnTo>
                  <a:lnTo>
                    <a:pt x="233" y="2061"/>
                  </a:lnTo>
                  <a:lnTo>
                    <a:pt x="155" y="2087"/>
                  </a:lnTo>
                  <a:lnTo>
                    <a:pt x="78" y="2139"/>
                  </a:lnTo>
                  <a:lnTo>
                    <a:pt x="26" y="2190"/>
                  </a:lnTo>
                  <a:lnTo>
                    <a:pt x="1" y="2293"/>
                  </a:lnTo>
                  <a:lnTo>
                    <a:pt x="26" y="2422"/>
                  </a:lnTo>
                  <a:lnTo>
                    <a:pt x="52" y="2551"/>
                  </a:lnTo>
                  <a:lnTo>
                    <a:pt x="104" y="2680"/>
                  </a:lnTo>
                  <a:lnTo>
                    <a:pt x="181" y="2783"/>
                  </a:lnTo>
                  <a:lnTo>
                    <a:pt x="258" y="2886"/>
                  </a:lnTo>
                  <a:lnTo>
                    <a:pt x="361" y="2963"/>
                  </a:lnTo>
                  <a:lnTo>
                    <a:pt x="490" y="3015"/>
                  </a:lnTo>
                  <a:lnTo>
                    <a:pt x="593" y="3066"/>
                  </a:lnTo>
                  <a:lnTo>
                    <a:pt x="593" y="3169"/>
                  </a:lnTo>
                  <a:lnTo>
                    <a:pt x="619" y="3272"/>
                  </a:lnTo>
                  <a:lnTo>
                    <a:pt x="671" y="3324"/>
                  </a:lnTo>
                  <a:lnTo>
                    <a:pt x="748" y="3375"/>
                  </a:lnTo>
                  <a:lnTo>
                    <a:pt x="825" y="3401"/>
                  </a:lnTo>
                  <a:lnTo>
                    <a:pt x="902" y="3375"/>
                  </a:lnTo>
                  <a:lnTo>
                    <a:pt x="980" y="3324"/>
                  </a:lnTo>
                  <a:lnTo>
                    <a:pt x="1031" y="3272"/>
                  </a:lnTo>
                  <a:lnTo>
                    <a:pt x="1057" y="3169"/>
                  </a:lnTo>
                  <a:lnTo>
                    <a:pt x="1057" y="3066"/>
                  </a:lnTo>
                  <a:lnTo>
                    <a:pt x="1160" y="3015"/>
                  </a:lnTo>
                  <a:lnTo>
                    <a:pt x="1289" y="2963"/>
                  </a:lnTo>
                  <a:lnTo>
                    <a:pt x="1392" y="2886"/>
                  </a:lnTo>
                  <a:lnTo>
                    <a:pt x="1469" y="2783"/>
                  </a:lnTo>
                  <a:lnTo>
                    <a:pt x="1546" y="2680"/>
                  </a:lnTo>
                  <a:lnTo>
                    <a:pt x="1598" y="2551"/>
                  </a:lnTo>
                  <a:lnTo>
                    <a:pt x="1624" y="2422"/>
                  </a:lnTo>
                  <a:lnTo>
                    <a:pt x="1650" y="2293"/>
                  </a:lnTo>
                  <a:lnTo>
                    <a:pt x="1624" y="2113"/>
                  </a:lnTo>
                  <a:lnTo>
                    <a:pt x="1572" y="1984"/>
                  </a:lnTo>
                  <a:lnTo>
                    <a:pt x="1495" y="1829"/>
                  </a:lnTo>
                  <a:lnTo>
                    <a:pt x="1392" y="1701"/>
                  </a:lnTo>
                  <a:lnTo>
                    <a:pt x="1289" y="1623"/>
                  </a:lnTo>
                  <a:lnTo>
                    <a:pt x="1134" y="1546"/>
                  </a:lnTo>
                  <a:lnTo>
                    <a:pt x="980" y="1494"/>
                  </a:lnTo>
                  <a:lnTo>
                    <a:pt x="825" y="1469"/>
                  </a:lnTo>
                  <a:lnTo>
                    <a:pt x="671" y="1443"/>
                  </a:lnTo>
                  <a:lnTo>
                    <a:pt x="567" y="1366"/>
                  </a:lnTo>
                  <a:lnTo>
                    <a:pt x="490" y="1237"/>
                  </a:lnTo>
                  <a:lnTo>
                    <a:pt x="464" y="1108"/>
                  </a:lnTo>
                  <a:lnTo>
                    <a:pt x="490" y="953"/>
                  </a:lnTo>
                  <a:lnTo>
                    <a:pt x="567" y="850"/>
                  </a:lnTo>
                  <a:lnTo>
                    <a:pt x="671" y="773"/>
                  </a:lnTo>
                  <a:lnTo>
                    <a:pt x="825" y="747"/>
                  </a:lnTo>
                  <a:lnTo>
                    <a:pt x="980" y="773"/>
                  </a:lnTo>
                  <a:lnTo>
                    <a:pt x="1083" y="850"/>
                  </a:lnTo>
                  <a:lnTo>
                    <a:pt x="1160" y="953"/>
                  </a:lnTo>
                  <a:lnTo>
                    <a:pt x="1186" y="1108"/>
                  </a:lnTo>
                  <a:lnTo>
                    <a:pt x="1212" y="1185"/>
                  </a:lnTo>
                  <a:lnTo>
                    <a:pt x="1263" y="1263"/>
                  </a:lnTo>
                  <a:lnTo>
                    <a:pt x="1340" y="1314"/>
                  </a:lnTo>
                  <a:lnTo>
                    <a:pt x="1418" y="1340"/>
                  </a:lnTo>
                  <a:lnTo>
                    <a:pt x="1495" y="1314"/>
                  </a:lnTo>
                  <a:lnTo>
                    <a:pt x="1572" y="1263"/>
                  </a:lnTo>
                  <a:lnTo>
                    <a:pt x="1624" y="1185"/>
                  </a:lnTo>
                  <a:lnTo>
                    <a:pt x="1650" y="1108"/>
                  </a:lnTo>
                  <a:lnTo>
                    <a:pt x="1624" y="979"/>
                  </a:lnTo>
                  <a:lnTo>
                    <a:pt x="1598" y="850"/>
                  </a:lnTo>
                  <a:lnTo>
                    <a:pt x="1546" y="722"/>
                  </a:lnTo>
                  <a:lnTo>
                    <a:pt x="1469" y="618"/>
                  </a:lnTo>
                  <a:lnTo>
                    <a:pt x="1392" y="515"/>
                  </a:lnTo>
                  <a:lnTo>
                    <a:pt x="1289" y="438"/>
                  </a:lnTo>
                  <a:lnTo>
                    <a:pt x="1160" y="361"/>
                  </a:lnTo>
                  <a:lnTo>
                    <a:pt x="1057" y="335"/>
                  </a:lnTo>
                  <a:lnTo>
                    <a:pt x="1057" y="206"/>
                  </a:lnTo>
                  <a:lnTo>
                    <a:pt x="1031" y="129"/>
                  </a:lnTo>
                  <a:lnTo>
                    <a:pt x="980" y="52"/>
                  </a:lnTo>
                  <a:lnTo>
                    <a:pt x="902"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31"/>
          <p:cNvGrpSpPr/>
          <p:nvPr/>
        </p:nvGrpSpPr>
        <p:grpSpPr>
          <a:xfrm>
            <a:off x="5388423" y="2607609"/>
            <a:ext cx="234705" cy="320054"/>
            <a:chOff x="7693650" y="-699025"/>
            <a:chExt cx="294375" cy="380700"/>
          </a:xfrm>
        </p:grpSpPr>
        <p:sp>
          <p:nvSpPr>
            <p:cNvPr id="1136" name="Google Shape;1136;p31"/>
            <p:cNvSpPr/>
            <p:nvPr/>
          </p:nvSpPr>
          <p:spPr>
            <a:xfrm>
              <a:off x="7693650" y="-699025"/>
              <a:ext cx="294375" cy="380700"/>
            </a:xfrm>
            <a:custGeom>
              <a:avLst/>
              <a:gdLst/>
              <a:ahLst/>
              <a:cxnLst/>
              <a:rect l="l" t="t" r="r" b="b"/>
              <a:pathLst>
                <a:path w="11775" h="15228" extrusionOk="0">
                  <a:moveTo>
                    <a:pt x="7343" y="774"/>
                  </a:moveTo>
                  <a:lnTo>
                    <a:pt x="9533" y="2964"/>
                  </a:lnTo>
                  <a:lnTo>
                    <a:pt x="7601" y="2964"/>
                  </a:lnTo>
                  <a:lnTo>
                    <a:pt x="7498" y="2938"/>
                  </a:lnTo>
                  <a:lnTo>
                    <a:pt x="7421" y="2886"/>
                  </a:lnTo>
                  <a:lnTo>
                    <a:pt x="7369" y="2783"/>
                  </a:lnTo>
                  <a:lnTo>
                    <a:pt x="7343" y="2680"/>
                  </a:lnTo>
                  <a:lnTo>
                    <a:pt x="7343" y="774"/>
                  </a:lnTo>
                  <a:close/>
                  <a:moveTo>
                    <a:pt x="696" y="1"/>
                  </a:moveTo>
                  <a:lnTo>
                    <a:pt x="568" y="27"/>
                  </a:lnTo>
                  <a:lnTo>
                    <a:pt x="439" y="52"/>
                  </a:lnTo>
                  <a:lnTo>
                    <a:pt x="310" y="130"/>
                  </a:lnTo>
                  <a:lnTo>
                    <a:pt x="207" y="207"/>
                  </a:lnTo>
                  <a:lnTo>
                    <a:pt x="104" y="310"/>
                  </a:lnTo>
                  <a:lnTo>
                    <a:pt x="52" y="439"/>
                  </a:lnTo>
                  <a:lnTo>
                    <a:pt x="1" y="568"/>
                  </a:lnTo>
                  <a:lnTo>
                    <a:pt x="1" y="722"/>
                  </a:lnTo>
                  <a:lnTo>
                    <a:pt x="1" y="1263"/>
                  </a:lnTo>
                  <a:lnTo>
                    <a:pt x="1" y="1341"/>
                  </a:lnTo>
                  <a:lnTo>
                    <a:pt x="52" y="1418"/>
                  </a:lnTo>
                  <a:lnTo>
                    <a:pt x="130" y="1469"/>
                  </a:lnTo>
                  <a:lnTo>
                    <a:pt x="310" y="1469"/>
                  </a:lnTo>
                  <a:lnTo>
                    <a:pt x="361" y="1418"/>
                  </a:lnTo>
                  <a:lnTo>
                    <a:pt x="413" y="1341"/>
                  </a:lnTo>
                  <a:lnTo>
                    <a:pt x="439" y="1263"/>
                  </a:lnTo>
                  <a:lnTo>
                    <a:pt x="439" y="722"/>
                  </a:lnTo>
                  <a:lnTo>
                    <a:pt x="464" y="619"/>
                  </a:lnTo>
                  <a:lnTo>
                    <a:pt x="516" y="516"/>
                  </a:lnTo>
                  <a:lnTo>
                    <a:pt x="593" y="465"/>
                  </a:lnTo>
                  <a:lnTo>
                    <a:pt x="696" y="439"/>
                  </a:lnTo>
                  <a:lnTo>
                    <a:pt x="6880" y="439"/>
                  </a:lnTo>
                  <a:lnTo>
                    <a:pt x="6880" y="2680"/>
                  </a:lnTo>
                  <a:lnTo>
                    <a:pt x="6905" y="2835"/>
                  </a:lnTo>
                  <a:lnTo>
                    <a:pt x="6957" y="2964"/>
                  </a:lnTo>
                  <a:lnTo>
                    <a:pt x="7009" y="3093"/>
                  </a:lnTo>
                  <a:lnTo>
                    <a:pt x="7112" y="3196"/>
                  </a:lnTo>
                  <a:lnTo>
                    <a:pt x="7215" y="3273"/>
                  </a:lnTo>
                  <a:lnTo>
                    <a:pt x="7318" y="3350"/>
                  </a:lnTo>
                  <a:lnTo>
                    <a:pt x="7472" y="3376"/>
                  </a:lnTo>
                  <a:lnTo>
                    <a:pt x="7601" y="3402"/>
                  </a:lnTo>
                  <a:lnTo>
                    <a:pt x="9843" y="3402"/>
                  </a:lnTo>
                  <a:lnTo>
                    <a:pt x="9843" y="13037"/>
                  </a:lnTo>
                  <a:lnTo>
                    <a:pt x="9817" y="13141"/>
                  </a:lnTo>
                  <a:lnTo>
                    <a:pt x="9765" y="13218"/>
                  </a:lnTo>
                  <a:lnTo>
                    <a:pt x="9688" y="13295"/>
                  </a:lnTo>
                  <a:lnTo>
                    <a:pt x="593" y="13295"/>
                  </a:lnTo>
                  <a:lnTo>
                    <a:pt x="516" y="13218"/>
                  </a:lnTo>
                  <a:lnTo>
                    <a:pt x="464" y="13141"/>
                  </a:lnTo>
                  <a:lnTo>
                    <a:pt x="439" y="13037"/>
                  </a:lnTo>
                  <a:lnTo>
                    <a:pt x="439" y="2139"/>
                  </a:lnTo>
                  <a:lnTo>
                    <a:pt x="413" y="2062"/>
                  </a:lnTo>
                  <a:lnTo>
                    <a:pt x="361" y="1985"/>
                  </a:lnTo>
                  <a:lnTo>
                    <a:pt x="310" y="1933"/>
                  </a:lnTo>
                  <a:lnTo>
                    <a:pt x="130" y="1933"/>
                  </a:lnTo>
                  <a:lnTo>
                    <a:pt x="52" y="1985"/>
                  </a:lnTo>
                  <a:lnTo>
                    <a:pt x="1" y="2062"/>
                  </a:lnTo>
                  <a:lnTo>
                    <a:pt x="1" y="2139"/>
                  </a:lnTo>
                  <a:lnTo>
                    <a:pt x="1" y="13037"/>
                  </a:lnTo>
                  <a:lnTo>
                    <a:pt x="1" y="13166"/>
                  </a:lnTo>
                  <a:lnTo>
                    <a:pt x="52" y="13321"/>
                  </a:lnTo>
                  <a:lnTo>
                    <a:pt x="104" y="13424"/>
                  </a:lnTo>
                  <a:lnTo>
                    <a:pt x="207" y="13553"/>
                  </a:lnTo>
                  <a:lnTo>
                    <a:pt x="310" y="13630"/>
                  </a:lnTo>
                  <a:lnTo>
                    <a:pt x="439" y="13682"/>
                  </a:lnTo>
                  <a:lnTo>
                    <a:pt x="568" y="13733"/>
                  </a:lnTo>
                  <a:lnTo>
                    <a:pt x="696" y="13759"/>
                  </a:lnTo>
                  <a:lnTo>
                    <a:pt x="1469" y="13759"/>
                  </a:lnTo>
                  <a:lnTo>
                    <a:pt x="1469" y="14506"/>
                  </a:lnTo>
                  <a:lnTo>
                    <a:pt x="1495" y="14661"/>
                  </a:lnTo>
                  <a:lnTo>
                    <a:pt x="1521" y="14789"/>
                  </a:lnTo>
                  <a:lnTo>
                    <a:pt x="1598" y="14918"/>
                  </a:lnTo>
                  <a:lnTo>
                    <a:pt x="1675" y="15021"/>
                  </a:lnTo>
                  <a:lnTo>
                    <a:pt x="1778" y="15099"/>
                  </a:lnTo>
                  <a:lnTo>
                    <a:pt x="1907" y="15176"/>
                  </a:lnTo>
                  <a:lnTo>
                    <a:pt x="2036" y="15202"/>
                  </a:lnTo>
                  <a:lnTo>
                    <a:pt x="2191" y="15227"/>
                  </a:lnTo>
                  <a:lnTo>
                    <a:pt x="2989" y="15227"/>
                  </a:lnTo>
                  <a:lnTo>
                    <a:pt x="3092" y="15202"/>
                  </a:lnTo>
                  <a:lnTo>
                    <a:pt x="3144" y="15176"/>
                  </a:lnTo>
                  <a:lnTo>
                    <a:pt x="3195" y="15099"/>
                  </a:lnTo>
                  <a:lnTo>
                    <a:pt x="3221" y="14996"/>
                  </a:lnTo>
                  <a:lnTo>
                    <a:pt x="3195" y="14918"/>
                  </a:lnTo>
                  <a:lnTo>
                    <a:pt x="3144" y="14841"/>
                  </a:lnTo>
                  <a:lnTo>
                    <a:pt x="3092" y="14789"/>
                  </a:lnTo>
                  <a:lnTo>
                    <a:pt x="2191" y="14789"/>
                  </a:lnTo>
                  <a:lnTo>
                    <a:pt x="2088" y="14764"/>
                  </a:lnTo>
                  <a:lnTo>
                    <a:pt x="1985" y="14712"/>
                  </a:lnTo>
                  <a:lnTo>
                    <a:pt x="1933" y="14609"/>
                  </a:lnTo>
                  <a:lnTo>
                    <a:pt x="1907" y="14506"/>
                  </a:lnTo>
                  <a:lnTo>
                    <a:pt x="1907" y="13759"/>
                  </a:lnTo>
                  <a:lnTo>
                    <a:pt x="9585" y="13759"/>
                  </a:lnTo>
                  <a:lnTo>
                    <a:pt x="9714" y="13733"/>
                  </a:lnTo>
                  <a:lnTo>
                    <a:pt x="9868" y="13682"/>
                  </a:lnTo>
                  <a:lnTo>
                    <a:pt x="9971" y="13630"/>
                  </a:lnTo>
                  <a:lnTo>
                    <a:pt x="10074" y="13553"/>
                  </a:lnTo>
                  <a:lnTo>
                    <a:pt x="10178" y="13424"/>
                  </a:lnTo>
                  <a:lnTo>
                    <a:pt x="10229" y="13321"/>
                  </a:lnTo>
                  <a:lnTo>
                    <a:pt x="10281" y="13166"/>
                  </a:lnTo>
                  <a:lnTo>
                    <a:pt x="10306" y="13037"/>
                  </a:lnTo>
                  <a:lnTo>
                    <a:pt x="10306" y="3170"/>
                  </a:lnTo>
                  <a:lnTo>
                    <a:pt x="10281" y="3093"/>
                  </a:lnTo>
                  <a:lnTo>
                    <a:pt x="10229" y="3015"/>
                  </a:lnTo>
                  <a:lnTo>
                    <a:pt x="9121" y="1933"/>
                  </a:lnTo>
                  <a:lnTo>
                    <a:pt x="11157" y="1933"/>
                  </a:lnTo>
                  <a:lnTo>
                    <a:pt x="11260" y="2010"/>
                  </a:lnTo>
                  <a:lnTo>
                    <a:pt x="11311" y="2088"/>
                  </a:lnTo>
                  <a:lnTo>
                    <a:pt x="11337" y="2191"/>
                  </a:lnTo>
                  <a:lnTo>
                    <a:pt x="11337" y="14506"/>
                  </a:lnTo>
                  <a:lnTo>
                    <a:pt x="11311" y="14609"/>
                  </a:lnTo>
                  <a:lnTo>
                    <a:pt x="11260" y="14712"/>
                  </a:lnTo>
                  <a:lnTo>
                    <a:pt x="11157" y="14764"/>
                  </a:lnTo>
                  <a:lnTo>
                    <a:pt x="11054" y="14789"/>
                  </a:lnTo>
                  <a:lnTo>
                    <a:pt x="3814" y="14789"/>
                  </a:lnTo>
                  <a:lnTo>
                    <a:pt x="3737" y="14841"/>
                  </a:lnTo>
                  <a:lnTo>
                    <a:pt x="3685" y="14918"/>
                  </a:lnTo>
                  <a:lnTo>
                    <a:pt x="3659" y="14996"/>
                  </a:lnTo>
                  <a:lnTo>
                    <a:pt x="3685" y="15099"/>
                  </a:lnTo>
                  <a:lnTo>
                    <a:pt x="3737" y="15176"/>
                  </a:lnTo>
                  <a:lnTo>
                    <a:pt x="3814" y="15202"/>
                  </a:lnTo>
                  <a:lnTo>
                    <a:pt x="3891" y="15227"/>
                  </a:lnTo>
                  <a:lnTo>
                    <a:pt x="11054" y="15227"/>
                  </a:lnTo>
                  <a:lnTo>
                    <a:pt x="11208" y="15202"/>
                  </a:lnTo>
                  <a:lnTo>
                    <a:pt x="11337" y="15176"/>
                  </a:lnTo>
                  <a:lnTo>
                    <a:pt x="11466" y="15099"/>
                  </a:lnTo>
                  <a:lnTo>
                    <a:pt x="11569" y="15021"/>
                  </a:lnTo>
                  <a:lnTo>
                    <a:pt x="11646" y="14918"/>
                  </a:lnTo>
                  <a:lnTo>
                    <a:pt x="11723" y="14789"/>
                  </a:lnTo>
                  <a:lnTo>
                    <a:pt x="11749" y="14661"/>
                  </a:lnTo>
                  <a:lnTo>
                    <a:pt x="11775" y="14506"/>
                  </a:lnTo>
                  <a:lnTo>
                    <a:pt x="11775" y="2191"/>
                  </a:lnTo>
                  <a:lnTo>
                    <a:pt x="11749" y="2062"/>
                  </a:lnTo>
                  <a:lnTo>
                    <a:pt x="11723" y="1907"/>
                  </a:lnTo>
                  <a:lnTo>
                    <a:pt x="11646" y="1804"/>
                  </a:lnTo>
                  <a:lnTo>
                    <a:pt x="11569" y="1676"/>
                  </a:lnTo>
                  <a:lnTo>
                    <a:pt x="11466" y="1598"/>
                  </a:lnTo>
                  <a:lnTo>
                    <a:pt x="11337" y="1547"/>
                  </a:lnTo>
                  <a:lnTo>
                    <a:pt x="11208" y="1495"/>
                  </a:lnTo>
                  <a:lnTo>
                    <a:pt x="11054" y="1469"/>
                  </a:lnTo>
                  <a:lnTo>
                    <a:pt x="8683" y="1469"/>
                  </a:lnTo>
                  <a:lnTo>
                    <a:pt x="7266" y="52"/>
                  </a:lnTo>
                  <a:lnTo>
                    <a:pt x="7189" y="27"/>
                  </a:lnTo>
                  <a:lnTo>
                    <a:pt x="7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7724575" y="-415600"/>
              <a:ext cx="158475" cy="35450"/>
            </a:xfrm>
            <a:custGeom>
              <a:avLst/>
              <a:gdLst/>
              <a:ahLst/>
              <a:cxnLst/>
              <a:rect l="l" t="t" r="r" b="b"/>
              <a:pathLst>
                <a:path w="6339" h="1418" extrusionOk="0">
                  <a:moveTo>
                    <a:pt x="5875" y="438"/>
                  </a:moveTo>
                  <a:lnTo>
                    <a:pt x="5900" y="464"/>
                  </a:lnTo>
                  <a:lnTo>
                    <a:pt x="5900" y="979"/>
                  </a:lnTo>
                  <a:lnTo>
                    <a:pt x="438" y="979"/>
                  </a:lnTo>
                  <a:lnTo>
                    <a:pt x="438" y="464"/>
                  </a:lnTo>
                  <a:lnTo>
                    <a:pt x="438" y="438"/>
                  </a:lnTo>
                  <a:close/>
                  <a:moveTo>
                    <a:pt x="361" y="0"/>
                  </a:moveTo>
                  <a:lnTo>
                    <a:pt x="258" y="26"/>
                  </a:lnTo>
                  <a:lnTo>
                    <a:pt x="181" y="77"/>
                  </a:lnTo>
                  <a:lnTo>
                    <a:pt x="129" y="129"/>
                  </a:lnTo>
                  <a:lnTo>
                    <a:pt x="78" y="206"/>
                  </a:lnTo>
                  <a:lnTo>
                    <a:pt x="26" y="283"/>
                  </a:lnTo>
                  <a:lnTo>
                    <a:pt x="0" y="361"/>
                  </a:lnTo>
                  <a:lnTo>
                    <a:pt x="0" y="464"/>
                  </a:lnTo>
                  <a:lnTo>
                    <a:pt x="0" y="979"/>
                  </a:lnTo>
                  <a:lnTo>
                    <a:pt x="0" y="1056"/>
                  </a:lnTo>
                  <a:lnTo>
                    <a:pt x="26" y="1134"/>
                  </a:lnTo>
                  <a:lnTo>
                    <a:pt x="78" y="1237"/>
                  </a:lnTo>
                  <a:lnTo>
                    <a:pt x="129" y="1288"/>
                  </a:lnTo>
                  <a:lnTo>
                    <a:pt x="181" y="1340"/>
                  </a:lnTo>
                  <a:lnTo>
                    <a:pt x="258" y="1391"/>
                  </a:lnTo>
                  <a:lnTo>
                    <a:pt x="361" y="1417"/>
                  </a:lnTo>
                  <a:lnTo>
                    <a:pt x="5978" y="1417"/>
                  </a:lnTo>
                  <a:lnTo>
                    <a:pt x="6055" y="1391"/>
                  </a:lnTo>
                  <a:lnTo>
                    <a:pt x="6132" y="1340"/>
                  </a:lnTo>
                  <a:lnTo>
                    <a:pt x="6210" y="1288"/>
                  </a:lnTo>
                  <a:lnTo>
                    <a:pt x="6261" y="1237"/>
                  </a:lnTo>
                  <a:lnTo>
                    <a:pt x="6313" y="1134"/>
                  </a:lnTo>
                  <a:lnTo>
                    <a:pt x="6338" y="1056"/>
                  </a:lnTo>
                  <a:lnTo>
                    <a:pt x="6338" y="979"/>
                  </a:lnTo>
                  <a:lnTo>
                    <a:pt x="6338" y="464"/>
                  </a:lnTo>
                  <a:lnTo>
                    <a:pt x="6338" y="361"/>
                  </a:lnTo>
                  <a:lnTo>
                    <a:pt x="6313" y="283"/>
                  </a:lnTo>
                  <a:lnTo>
                    <a:pt x="6261" y="206"/>
                  </a:lnTo>
                  <a:lnTo>
                    <a:pt x="6210" y="129"/>
                  </a:lnTo>
                  <a:lnTo>
                    <a:pt x="6132" y="77"/>
                  </a:lnTo>
                  <a:lnTo>
                    <a:pt x="6055" y="26"/>
                  </a:lnTo>
                  <a:lnTo>
                    <a:pt x="59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7896550" y="-415600"/>
              <a:ext cx="36100" cy="35450"/>
            </a:xfrm>
            <a:custGeom>
              <a:avLst/>
              <a:gdLst/>
              <a:ahLst/>
              <a:cxnLst/>
              <a:rect l="l" t="t" r="r" b="b"/>
              <a:pathLst>
                <a:path w="1444" h="1418" extrusionOk="0">
                  <a:moveTo>
                    <a:pt x="979" y="438"/>
                  </a:moveTo>
                  <a:lnTo>
                    <a:pt x="1005" y="464"/>
                  </a:lnTo>
                  <a:lnTo>
                    <a:pt x="1005" y="979"/>
                  </a:lnTo>
                  <a:lnTo>
                    <a:pt x="464" y="979"/>
                  </a:lnTo>
                  <a:lnTo>
                    <a:pt x="464" y="464"/>
                  </a:lnTo>
                  <a:lnTo>
                    <a:pt x="464" y="438"/>
                  </a:lnTo>
                  <a:close/>
                  <a:moveTo>
                    <a:pt x="387" y="0"/>
                  </a:moveTo>
                  <a:lnTo>
                    <a:pt x="284" y="26"/>
                  </a:lnTo>
                  <a:lnTo>
                    <a:pt x="207" y="77"/>
                  </a:lnTo>
                  <a:lnTo>
                    <a:pt x="155" y="129"/>
                  </a:lnTo>
                  <a:lnTo>
                    <a:pt x="78" y="206"/>
                  </a:lnTo>
                  <a:lnTo>
                    <a:pt x="52" y="283"/>
                  </a:lnTo>
                  <a:lnTo>
                    <a:pt x="26" y="361"/>
                  </a:lnTo>
                  <a:lnTo>
                    <a:pt x="0" y="464"/>
                  </a:lnTo>
                  <a:lnTo>
                    <a:pt x="0" y="979"/>
                  </a:lnTo>
                  <a:lnTo>
                    <a:pt x="26" y="1056"/>
                  </a:lnTo>
                  <a:lnTo>
                    <a:pt x="52" y="1134"/>
                  </a:lnTo>
                  <a:lnTo>
                    <a:pt x="78" y="1237"/>
                  </a:lnTo>
                  <a:lnTo>
                    <a:pt x="155" y="1288"/>
                  </a:lnTo>
                  <a:lnTo>
                    <a:pt x="207" y="1340"/>
                  </a:lnTo>
                  <a:lnTo>
                    <a:pt x="284" y="1391"/>
                  </a:lnTo>
                  <a:lnTo>
                    <a:pt x="387" y="1417"/>
                  </a:lnTo>
                  <a:lnTo>
                    <a:pt x="1083" y="1417"/>
                  </a:lnTo>
                  <a:lnTo>
                    <a:pt x="1160" y="1391"/>
                  </a:lnTo>
                  <a:lnTo>
                    <a:pt x="1237" y="1340"/>
                  </a:lnTo>
                  <a:lnTo>
                    <a:pt x="1314" y="1288"/>
                  </a:lnTo>
                  <a:lnTo>
                    <a:pt x="1366" y="1237"/>
                  </a:lnTo>
                  <a:lnTo>
                    <a:pt x="1392" y="1134"/>
                  </a:lnTo>
                  <a:lnTo>
                    <a:pt x="1417" y="1056"/>
                  </a:lnTo>
                  <a:lnTo>
                    <a:pt x="1443" y="979"/>
                  </a:lnTo>
                  <a:lnTo>
                    <a:pt x="1443" y="464"/>
                  </a:lnTo>
                  <a:lnTo>
                    <a:pt x="1417" y="361"/>
                  </a:lnTo>
                  <a:lnTo>
                    <a:pt x="1392" y="283"/>
                  </a:lnTo>
                  <a:lnTo>
                    <a:pt x="1366" y="206"/>
                  </a:lnTo>
                  <a:lnTo>
                    <a:pt x="1314" y="129"/>
                  </a:lnTo>
                  <a:lnTo>
                    <a:pt x="1237" y="77"/>
                  </a:lnTo>
                  <a:lnTo>
                    <a:pt x="1160" y="26"/>
                  </a:lnTo>
                  <a:lnTo>
                    <a:pt x="10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7724575" y="-674550"/>
              <a:ext cx="59925" cy="36100"/>
            </a:xfrm>
            <a:custGeom>
              <a:avLst/>
              <a:gdLst/>
              <a:ahLst/>
              <a:cxnLst/>
              <a:rect l="l" t="t" r="r" b="b"/>
              <a:pathLst>
                <a:path w="2397" h="1444" extrusionOk="0">
                  <a:moveTo>
                    <a:pt x="1958" y="465"/>
                  </a:moveTo>
                  <a:lnTo>
                    <a:pt x="1958" y="980"/>
                  </a:lnTo>
                  <a:lnTo>
                    <a:pt x="438" y="980"/>
                  </a:lnTo>
                  <a:lnTo>
                    <a:pt x="438" y="465"/>
                  </a:lnTo>
                  <a:close/>
                  <a:moveTo>
                    <a:pt x="438" y="1"/>
                  </a:moveTo>
                  <a:lnTo>
                    <a:pt x="361" y="27"/>
                  </a:lnTo>
                  <a:lnTo>
                    <a:pt x="258" y="52"/>
                  </a:lnTo>
                  <a:lnTo>
                    <a:pt x="181" y="78"/>
                  </a:lnTo>
                  <a:lnTo>
                    <a:pt x="129" y="130"/>
                  </a:lnTo>
                  <a:lnTo>
                    <a:pt x="78" y="207"/>
                  </a:lnTo>
                  <a:lnTo>
                    <a:pt x="26" y="284"/>
                  </a:lnTo>
                  <a:lnTo>
                    <a:pt x="0" y="362"/>
                  </a:lnTo>
                  <a:lnTo>
                    <a:pt x="0" y="465"/>
                  </a:lnTo>
                  <a:lnTo>
                    <a:pt x="0" y="980"/>
                  </a:lnTo>
                  <a:lnTo>
                    <a:pt x="0" y="1057"/>
                  </a:lnTo>
                  <a:lnTo>
                    <a:pt x="26" y="1160"/>
                  </a:lnTo>
                  <a:lnTo>
                    <a:pt x="78" y="1238"/>
                  </a:lnTo>
                  <a:lnTo>
                    <a:pt x="129" y="1315"/>
                  </a:lnTo>
                  <a:lnTo>
                    <a:pt x="181" y="1366"/>
                  </a:lnTo>
                  <a:lnTo>
                    <a:pt x="258" y="1392"/>
                  </a:lnTo>
                  <a:lnTo>
                    <a:pt x="361" y="1418"/>
                  </a:lnTo>
                  <a:lnTo>
                    <a:pt x="438" y="1444"/>
                  </a:lnTo>
                  <a:lnTo>
                    <a:pt x="1933" y="1444"/>
                  </a:lnTo>
                  <a:lnTo>
                    <a:pt x="2036" y="1418"/>
                  </a:lnTo>
                  <a:lnTo>
                    <a:pt x="2113" y="1392"/>
                  </a:lnTo>
                  <a:lnTo>
                    <a:pt x="2190" y="1366"/>
                  </a:lnTo>
                  <a:lnTo>
                    <a:pt x="2268" y="1315"/>
                  </a:lnTo>
                  <a:lnTo>
                    <a:pt x="2319" y="1238"/>
                  </a:lnTo>
                  <a:lnTo>
                    <a:pt x="2371" y="1160"/>
                  </a:lnTo>
                  <a:lnTo>
                    <a:pt x="2396" y="1057"/>
                  </a:lnTo>
                  <a:lnTo>
                    <a:pt x="2396" y="980"/>
                  </a:lnTo>
                  <a:lnTo>
                    <a:pt x="2396" y="465"/>
                  </a:lnTo>
                  <a:lnTo>
                    <a:pt x="2396" y="362"/>
                  </a:lnTo>
                  <a:lnTo>
                    <a:pt x="2371" y="284"/>
                  </a:lnTo>
                  <a:lnTo>
                    <a:pt x="2319" y="207"/>
                  </a:lnTo>
                  <a:lnTo>
                    <a:pt x="2268" y="130"/>
                  </a:lnTo>
                  <a:lnTo>
                    <a:pt x="2190" y="78"/>
                  </a:lnTo>
                  <a:lnTo>
                    <a:pt x="2113" y="52"/>
                  </a:lnTo>
                  <a:lnTo>
                    <a:pt x="2036" y="27"/>
                  </a:lnTo>
                  <a:lnTo>
                    <a:pt x="19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7730375" y="-612700"/>
              <a:ext cx="183600" cy="183575"/>
            </a:xfrm>
            <a:custGeom>
              <a:avLst/>
              <a:gdLst/>
              <a:ahLst/>
              <a:cxnLst/>
              <a:rect l="l" t="t" r="r" b="b"/>
              <a:pathLst>
                <a:path w="7344" h="7343" extrusionOk="0">
                  <a:moveTo>
                    <a:pt x="3453" y="438"/>
                  </a:moveTo>
                  <a:lnTo>
                    <a:pt x="3453" y="979"/>
                  </a:lnTo>
                  <a:lnTo>
                    <a:pt x="3247" y="1005"/>
                  </a:lnTo>
                  <a:lnTo>
                    <a:pt x="3040" y="1057"/>
                  </a:lnTo>
                  <a:lnTo>
                    <a:pt x="2834" y="1108"/>
                  </a:lnTo>
                  <a:lnTo>
                    <a:pt x="2628" y="1185"/>
                  </a:lnTo>
                  <a:lnTo>
                    <a:pt x="2448" y="1288"/>
                  </a:lnTo>
                  <a:lnTo>
                    <a:pt x="2268" y="1366"/>
                  </a:lnTo>
                  <a:lnTo>
                    <a:pt x="2113" y="1495"/>
                  </a:lnTo>
                  <a:lnTo>
                    <a:pt x="1933" y="1623"/>
                  </a:lnTo>
                  <a:lnTo>
                    <a:pt x="1546" y="1237"/>
                  </a:lnTo>
                  <a:lnTo>
                    <a:pt x="1752" y="1082"/>
                  </a:lnTo>
                  <a:lnTo>
                    <a:pt x="1958" y="928"/>
                  </a:lnTo>
                  <a:lnTo>
                    <a:pt x="2190" y="799"/>
                  </a:lnTo>
                  <a:lnTo>
                    <a:pt x="2422" y="696"/>
                  </a:lnTo>
                  <a:lnTo>
                    <a:pt x="2680" y="593"/>
                  </a:lnTo>
                  <a:lnTo>
                    <a:pt x="2912" y="541"/>
                  </a:lnTo>
                  <a:lnTo>
                    <a:pt x="3195" y="490"/>
                  </a:lnTo>
                  <a:lnTo>
                    <a:pt x="3453" y="438"/>
                  </a:lnTo>
                  <a:close/>
                  <a:moveTo>
                    <a:pt x="3891" y="438"/>
                  </a:moveTo>
                  <a:lnTo>
                    <a:pt x="4174" y="490"/>
                  </a:lnTo>
                  <a:lnTo>
                    <a:pt x="4432" y="541"/>
                  </a:lnTo>
                  <a:lnTo>
                    <a:pt x="4689" y="593"/>
                  </a:lnTo>
                  <a:lnTo>
                    <a:pt x="4921" y="696"/>
                  </a:lnTo>
                  <a:lnTo>
                    <a:pt x="5153" y="799"/>
                  </a:lnTo>
                  <a:lnTo>
                    <a:pt x="5385" y="928"/>
                  </a:lnTo>
                  <a:lnTo>
                    <a:pt x="5591" y="1082"/>
                  </a:lnTo>
                  <a:lnTo>
                    <a:pt x="5797" y="1237"/>
                  </a:lnTo>
                  <a:lnTo>
                    <a:pt x="5411" y="1623"/>
                  </a:lnTo>
                  <a:lnTo>
                    <a:pt x="5256" y="1495"/>
                  </a:lnTo>
                  <a:lnTo>
                    <a:pt x="5076" y="1366"/>
                  </a:lnTo>
                  <a:lnTo>
                    <a:pt x="4895" y="1288"/>
                  </a:lnTo>
                  <a:lnTo>
                    <a:pt x="4715" y="1185"/>
                  </a:lnTo>
                  <a:lnTo>
                    <a:pt x="4509" y="1108"/>
                  </a:lnTo>
                  <a:lnTo>
                    <a:pt x="4329" y="1057"/>
                  </a:lnTo>
                  <a:lnTo>
                    <a:pt x="4123" y="1005"/>
                  </a:lnTo>
                  <a:lnTo>
                    <a:pt x="3891" y="979"/>
                  </a:lnTo>
                  <a:lnTo>
                    <a:pt x="3891" y="438"/>
                  </a:lnTo>
                  <a:close/>
                  <a:moveTo>
                    <a:pt x="1237" y="1546"/>
                  </a:moveTo>
                  <a:lnTo>
                    <a:pt x="1623" y="1933"/>
                  </a:lnTo>
                  <a:lnTo>
                    <a:pt x="1495" y="2087"/>
                  </a:lnTo>
                  <a:lnTo>
                    <a:pt x="1392" y="2267"/>
                  </a:lnTo>
                  <a:lnTo>
                    <a:pt x="1288" y="2448"/>
                  </a:lnTo>
                  <a:lnTo>
                    <a:pt x="1185" y="2628"/>
                  </a:lnTo>
                  <a:lnTo>
                    <a:pt x="1134" y="2834"/>
                  </a:lnTo>
                  <a:lnTo>
                    <a:pt x="1057" y="3015"/>
                  </a:lnTo>
                  <a:lnTo>
                    <a:pt x="1031" y="3221"/>
                  </a:lnTo>
                  <a:lnTo>
                    <a:pt x="1005" y="3453"/>
                  </a:lnTo>
                  <a:lnTo>
                    <a:pt x="464" y="3453"/>
                  </a:lnTo>
                  <a:lnTo>
                    <a:pt x="490" y="3169"/>
                  </a:lnTo>
                  <a:lnTo>
                    <a:pt x="541" y="2912"/>
                  </a:lnTo>
                  <a:lnTo>
                    <a:pt x="619" y="2654"/>
                  </a:lnTo>
                  <a:lnTo>
                    <a:pt x="696" y="2422"/>
                  </a:lnTo>
                  <a:lnTo>
                    <a:pt x="799" y="2190"/>
                  </a:lnTo>
                  <a:lnTo>
                    <a:pt x="928" y="1958"/>
                  </a:lnTo>
                  <a:lnTo>
                    <a:pt x="1082" y="1752"/>
                  </a:lnTo>
                  <a:lnTo>
                    <a:pt x="1237" y="1546"/>
                  </a:lnTo>
                  <a:close/>
                  <a:moveTo>
                    <a:pt x="6106" y="1546"/>
                  </a:moveTo>
                  <a:lnTo>
                    <a:pt x="6261" y="1752"/>
                  </a:lnTo>
                  <a:lnTo>
                    <a:pt x="6416" y="1958"/>
                  </a:lnTo>
                  <a:lnTo>
                    <a:pt x="6544" y="2190"/>
                  </a:lnTo>
                  <a:lnTo>
                    <a:pt x="6647" y="2422"/>
                  </a:lnTo>
                  <a:lnTo>
                    <a:pt x="6750" y="2654"/>
                  </a:lnTo>
                  <a:lnTo>
                    <a:pt x="6802" y="2912"/>
                  </a:lnTo>
                  <a:lnTo>
                    <a:pt x="6854" y="3169"/>
                  </a:lnTo>
                  <a:lnTo>
                    <a:pt x="6905" y="3453"/>
                  </a:lnTo>
                  <a:lnTo>
                    <a:pt x="6364" y="3453"/>
                  </a:lnTo>
                  <a:lnTo>
                    <a:pt x="6338" y="3221"/>
                  </a:lnTo>
                  <a:lnTo>
                    <a:pt x="6287" y="3015"/>
                  </a:lnTo>
                  <a:lnTo>
                    <a:pt x="6235" y="2834"/>
                  </a:lnTo>
                  <a:lnTo>
                    <a:pt x="6158" y="2628"/>
                  </a:lnTo>
                  <a:lnTo>
                    <a:pt x="6055" y="2448"/>
                  </a:lnTo>
                  <a:lnTo>
                    <a:pt x="5952" y="2267"/>
                  </a:lnTo>
                  <a:lnTo>
                    <a:pt x="5849" y="2087"/>
                  </a:lnTo>
                  <a:lnTo>
                    <a:pt x="5720" y="1933"/>
                  </a:lnTo>
                  <a:lnTo>
                    <a:pt x="6106" y="1546"/>
                  </a:lnTo>
                  <a:close/>
                  <a:moveTo>
                    <a:pt x="1005" y="3891"/>
                  </a:moveTo>
                  <a:lnTo>
                    <a:pt x="1031" y="4097"/>
                  </a:lnTo>
                  <a:lnTo>
                    <a:pt x="1057" y="4303"/>
                  </a:lnTo>
                  <a:lnTo>
                    <a:pt x="1134" y="4509"/>
                  </a:lnTo>
                  <a:lnTo>
                    <a:pt x="1185" y="4715"/>
                  </a:lnTo>
                  <a:lnTo>
                    <a:pt x="1288" y="4895"/>
                  </a:lnTo>
                  <a:lnTo>
                    <a:pt x="1392" y="5076"/>
                  </a:lnTo>
                  <a:lnTo>
                    <a:pt x="1495" y="5230"/>
                  </a:lnTo>
                  <a:lnTo>
                    <a:pt x="1623" y="5411"/>
                  </a:lnTo>
                  <a:lnTo>
                    <a:pt x="1237" y="5797"/>
                  </a:lnTo>
                  <a:lnTo>
                    <a:pt x="1082" y="5591"/>
                  </a:lnTo>
                  <a:lnTo>
                    <a:pt x="928" y="5385"/>
                  </a:lnTo>
                  <a:lnTo>
                    <a:pt x="799" y="5153"/>
                  </a:lnTo>
                  <a:lnTo>
                    <a:pt x="696" y="4921"/>
                  </a:lnTo>
                  <a:lnTo>
                    <a:pt x="619" y="4664"/>
                  </a:lnTo>
                  <a:lnTo>
                    <a:pt x="541" y="4432"/>
                  </a:lnTo>
                  <a:lnTo>
                    <a:pt x="490" y="4148"/>
                  </a:lnTo>
                  <a:lnTo>
                    <a:pt x="464" y="3891"/>
                  </a:lnTo>
                  <a:close/>
                  <a:moveTo>
                    <a:pt x="6905" y="3891"/>
                  </a:moveTo>
                  <a:lnTo>
                    <a:pt x="6854" y="4148"/>
                  </a:lnTo>
                  <a:lnTo>
                    <a:pt x="6802" y="4432"/>
                  </a:lnTo>
                  <a:lnTo>
                    <a:pt x="6750" y="4664"/>
                  </a:lnTo>
                  <a:lnTo>
                    <a:pt x="6647" y="4921"/>
                  </a:lnTo>
                  <a:lnTo>
                    <a:pt x="6544" y="5153"/>
                  </a:lnTo>
                  <a:lnTo>
                    <a:pt x="6416" y="5385"/>
                  </a:lnTo>
                  <a:lnTo>
                    <a:pt x="6261" y="5591"/>
                  </a:lnTo>
                  <a:lnTo>
                    <a:pt x="6106" y="5797"/>
                  </a:lnTo>
                  <a:lnTo>
                    <a:pt x="5720" y="5411"/>
                  </a:lnTo>
                  <a:lnTo>
                    <a:pt x="5849" y="5230"/>
                  </a:lnTo>
                  <a:lnTo>
                    <a:pt x="5952" y="5076"/>
                  </a:lnTo>
                  <a:lnTo>
                    <a:pt x="6055" y="4895"/>
                  </a:lnTo>
                  <a:lnTo>
                    <a:pt x="6158" y="4715"/>
                  </a:lnTo>
                  <a:lnTo>
                    <a:pt x="6235" y="4509"/>
                  </a:lnTo>
                  <a:lnTo>
                    <a:pt x="6287" y="4303"/>
                  </a:lnTo>
                  <a:lnTo>
                    <a:pt x="6338" y="4097"/>
                  </a:lnTo>
                  <a:lnTo>
                    <a:pt x="6364" y="3891"/>
                  </a:lnTo>
                  <a:close/>
                  <a:moveTo>
                    <a:pt x="3685" y="1417"/>
                  </a:moveTo>
                  <a:lnTo>
                    <a:pt x="3891" y="1443"/>
                  </a:lnTo>
                  <a:lnTo>
                    <a:pt x="4123" y="1469"/>
                  </a:lnTo>
                  <a:lnTo>
                    <a:pt x="4329" y="1520"/>
                  </a:lnTo>
                  <a:lnTo>
                    <a:pt x="4535" y="1598"/>
                  </a:lnTo>
                  <a:lnTo>
                    <a:pt x="4741" y="1701"/>
                  </a:lnTo>
                  <a:lnTo>
                    <a:pt x="4921" y="1804"/>
                  </a:lnTo>
                  <a:lnTo>
                    <a:pt x="5102" y="1933"/>
                  </a:lnTo>
                  <a:lnTo>
                    <a:pt x="5256" y="2087"/>
                  </a:lnTo>
                  <a:lnTo>
                    <a:pt x="5411" y="2242"/>
                  </a:lnTo>
                  <a:lnTo>
                    <a:pt x="5540" y="2422"/>
                  </a:lnTo>
                  <a:lnTo>
                    <a:pt x="5643" y="2602"/>
                  </a:lnTo>
                  <a:lnTo>
                    <a:pt x="5746" y="2809"/>
                  </a:lnTo>
                  <a:lnTo>
                    <a:pt x="5823" y="3015"/>
                  </a:lnTo>
                  <a:lnTo>
                    <a:pt x="5874" y="3221"/>
                  </a:lnTo>
                  <a:lnTo>
                    <a:pt x="5900" y="3427"/>
                  </a:lnTo>
                  <a:lnTo>
                    <a:pt x="5926" y="3659"/>
                  </a:lnTo>
                  <a:lnTo>
                    <a:pt x="5900" y="3891"/>
                  </a:lnTo>
                  <a:lnTo>
                    <a:pt x="5874" y="4122"/>
                  </a:lnTo>
                  <a:lnTo>
                    <a:pt x="5823" y="4329"/>
                  </a:lnTo>
                  <a:lnTo>
                    <a:pt x="5746" y="4535"/>
                  </a:lnTo>
                  <a:lnTo>
                    <a:pt x="5643" y="4741"/>
                  </a:lnTo>
                  <a:lnTo>
                    <a:pt x="5540" y="4921"/>
                  </a:lnTo>
                  <a:lnTo>
                    <a:pt x="5411" y="5102"/>
                  </a:lnTo>
                  <a:lnTo>
                    <a:pt x="5256" y="5256"/>
                  </a:lnTo>
                  <a:lnTo>
                    <a:pt x="5102" y="5385"/>
                  </a:lnTo>
                  <a:lnTo>
                    <a:pt x="4921" y="5514"/>
                  </a:lnTo>
                  <a:lnTo>
                    <a:pt x="4741" y="5643"/>
                  </a:lnTo>
                  <a:lnTo>
                    <a:pt x="4535" y="5720"/>
                  </a:lnTo>
                  <a:lnTo>
                    <a:pt x="4329" y="5797"/>
                  </a:lnTo>
                  <a:lnTo>
                    <a:pt x="4123" y="5874"/>
                  </a:lnTo>
                  <a:lnTo>
                    <a:pt x="3891" y="5900"/>
                  </a:lnTo>
                  <a:lnTo>
                    <a:pt x="3453" y="5900"/>
                  </a:lnTo>
                  <a:lnTo>
                    <a:pt x="3221" y="5874"/>
                  </a:lnTo>
                  <a:lnTo>
                    <a:pt x="3015" y="5797"/>
                  </a:lnTo>
                  <a:lnTo>
                    <a:pt x="2809" y="5720"/>
                  </a:lnTo>
                  <a:lnTo>
                    <a:pt x="2602" y="5643"/>
                  </a:lnTo>
                  <a:lnTo>
                    <a:pt x="2422" y="5514"/>
                  </a:lnTo>
                  <a:lnTo>
                    <a:pt x="2242" y="5385"/>
                  </a:lnTo>
                  <a:lnTo>
                    <a:pt x="2087" y="5256"/>
                  </a:lnTo>
                  <a:lnTo>
                    <a:pt x="1958" y="5102"/>
                  </a:lnTo>
                  <a:lnTo>
                    <a:pt x="1830" y="4921"/>
                  </a:lnTo>
                  <a:lnTo>
                    <a:pt x="1701" y="4741"/>
                  </a:lnTo>
                  <a:lnTo>
                    <a:pt x="1598" y="4535"/>
                  </a:lnTo>
                  <a:lnTo>
                    <a:pt x="1546" y="4329"/>
                  </a:lnTo>
                  <a:lnTo>
                    <a:pt x="1469" y="4122"/>
                  </a:lnTo>
                  <a:lnTo>
                    <a:pt x="1443" y="3891"/>
                  </a:lnTo>
                  <a:lnTo>
                    <a:pt x="1443" y="3659"/>
                  </a:lnTo>
                  <a:lnTo>
                    <a:pt x="1443" y="3427"/>
                  </a:lnTo>
                  <a:lnTo>
                    <a:pt x="1469" y="3221"/>
                  </a:lnTo>
                  <a:lnTo>
                    <a:pt x="1546" y="3015"/>
                  </a:lnTo>
                  <a:lnTo>
                    <a:pt x="1598" y="2809"/>
                  </a:lnTo>
                  <a:lnTo>
                    <a:pt x="1701" y="2602"/>
                  </a:lnTo>
                  <a:lnTo>
                    <a:pt x="1830" y="2422"/>
                  </a:lnTo>
                  <a:lnTo>
                    <a:pt x="1958" y="2242"/>
                  </a:lnTo>
                  <a:lnTo>
                    <a:pt x="2087" y="2087"/>
                  </a:lnTo>
                  <a:lnTo>
                    <a:pt x="2242" y="1933"/>
                  </a:lnTo>
                  <a:lnTo>
                    <a:pt x="2422" y="1804"/>
                  </a:lnTo>
                  <a:lnTo>
                    <a:pt x="2602" y="1701"/>
                  </a:lnTo>
                  <a:lnTo>
                    <a:pt x="2809" y="1598"/>
                  </a:lnTo>
                  <a:lnTo>
                    <a:pt x="3015" y="1520"/>
                  </a:lnTo>
                  <a:lnTo>
                    <a:pt x="3221" y="1469"/>
                  </a:lnTo>
                  <a:lnTo>
                    <a:pt x="3453" y="1443"/>
                  </a:lnTo>
                  <a:lnTo>
                    <a:pt x="3685" y="1417"/>
                  </a:lnTo>
                  <a:close/>
                  <a:moveTo>
                    <a:pt x="1933" y="5720"/>
                  </a:moveTo>
                  <a:lnTo>
                    <a:pt x="2113" y="5849"/>
                  </a:lnTo>
                  <a:lnTo>
                    <a:pt x="2268" y="5952"/>
                  </a:lnTo>
                  <a:lnTo>
                    <a:pt x="2448" y="6055"/>
                  </a:lnTo>
                  <a:lnTo>
                    <a:pt x="2628" y="6158"/>
                  </a:lnTo>
                  <a:lnTo>
                    <a:pt x="2834" y="6209"/>
                  </a:lnTo>
                  <a:lnTo>
                    <a:pt x="3040" y="6287"/>
                  </a:lnTo>
                  <a:lnTo>
                    <a:pt x="3247" y="6312"/>
                  </a:lnTo>
                  <a:lnTo>
                    <a:pt x="3453" y="6338"/>
                  </a:lnTo>
                  <a:lnTo>
                    <a:pt x="3453" y="6879"/>
                  </a:lnTo>
                  <a:lnTo>
                    <a:pt x="3195" y="6853"/>
                  </a:lnTo>
                  <a:lnTo>
                    <a:pt x="2912" y="6802"/>
                  </a:lnTo>
                  <a:lnTo>
                    <a:pt x="2680" y="6725"/>
                  </a:lnTo>
                  <a:lnTo>
                    <a:pt x="2422" y="6647"/>
                  </a:lnTo>
                  <a:lnTo>
                    <a:pt x="2190" y="6544"/>
                  </a:lnTo>
                  <a:lnTo>
                    <a:pt x="1958" y="6415"/>
                  </a:lnTo>
                  <a:lnTo>
                    <a:pt x="1752" y="6261"/>
                  </a:lnTo>
                  <a:lnTo>
                    <a:pt x="1546" y="6106"/>
                  </a:lnTo>
                  <a:lnTo>
                    <a:pt x="1933" y="5720"/>
                  </a:lnTo>
                  <a:close/>
                  <a:moveTo>
                    <a:pt x="5411" y="5720"/>
                  </a:moveTo>
                  <a:lnTo>
                    <a:pt x="5797" y="6106"/>
                  </a:lnTo>
                  <a:lnTo>
                    <a:pt x="5591" y="6261"/>
                  </a:lnTo>
                  <a:lnTo>
                    <a:pt x="5385" y="6415"/>
                  </a:lnTo>
                  <a:lnTo>
                    <a:pt x="5153" y="6544"/>
                  </a:lnTo>
                  <a:lnTo>
                    <a:pt x="4921" y="6647"/>
                  </a:lnTo>
                  <a:lnTo>
                    <a:pt x="4689" y="6725"/>
                  </a:lnTo>
                  <a:lnTo>
                    <a:pt x="4432" y="6802"/>
                  </a:lnTo>
                  <a:lnTo>
                    <a:pt x="4174" y="6853"/>
                  </a:lnTo>
                  <a:lnTo>
                    <a:pt x="3891" y="6879"/>
                  </a:lnTo>
                  <a:lnTo>
                    <a:pt x="3891" y="6338"/>
                  </a:lnTo>
                  <a:lnTo>
                    <a:pt x="4123" y="6312"/>
                  </a:lnTo>
                  <a:lnTo>
                    <a:pt x="4329" y="6287"/>
                  </a:lnTo>
                  <a:lnTo>
                    <a:pt x="4509" y="6209"/>
                  </a:lnTo>
                  <a:lnTo>
                    <a:pt x="4715" y="6158"/>
                  </a:lnTo>
                  <a:lnTo>
                    <a:pt x="4895" y="6055"/>
                  </a:lnTo>
                  <a:lnTo>
                    <a:pt x="5076" y="5952"/>
                  </a:lnTo>
                  <a:lnTo>
                    <a:pt x="5256" y="5849"/>
                  </a:lnTo>
                  <a:lnTo>
                    <a:pt x="5411" y="5720"/>
                  </a:lnTo>
                  <a:close/>
                  <a:moveTo>
                    <a:pt x="3685" y="0"/>
                  </a:moveTo>
                  <a:lnTo>
                    <a:pt x="3298" y="26"/>
                  </a:lnTo>
                  <a:lnTo>
                    <a:pt x="2937" y="78"/>
                  </a:lnTo>
                  <a:lnTo>
                    <a:pt x="2577" y="155"/>
                  </a:lnTo>
                  <a:lnTo>
                    <a:pt x="2242" y="284"/>
                  </a:lnTo>
                  <a:lnTo>
                    <a:pt x="1933" y="438"/>
                  </a:lnTo>
                  <a:lnTo>
                    <a:pt x="1623" y="619"/>
                  </a:lnTo>
                  <a:lnTo>
                    <a:pt x="1340" y="825"/>
                  </a:lnTo>
                  <a:lnTo>
                    <a:pt x="1082" y="1082"/>
                  </a:lnTo>
                  <a:lnTo>
                    <a:pt x="850" y="1340"/>
                  </a:lnTo>
                  <a:lnTo>
                    <a:pt x="619" y="1623"/>
                  </a:lnTo>
                  <a:lnTo>
                    <a:pt x="438" y="1907"/>
                  </a:lnTo>
                  <a:lnTo>
                    <a:pt x="284" y="2242"/>
                  </a:lnTo>
                  <a:lnTo>
                    <a:pt x="155" y="2577"/>
                  </a:lnTo>
                  <a:lnTo>
                    <a:pt x="78" y="2937"/>
                  </a:lnTo>
                  <a:lnTo>
                    <a:pt x="26" y="3298"/>
                  </a:lnTo>
                  <a:lnTo>
                    <a:pt x="0" y="3659"/>
                  </a:lnTo>
                  <a:lnTo>
                    <a:pt x="26" y="4045"/>
                  </a:lnTo>
                  <a:lnTo>
                    <a:pt x="78" y="4406"/>
                  </a:lnTo>
                  <a:lnTo>
                    <a:pt x="155" y="4767"/>
                  </a:lnTo>
                  <a:lnTo>
                    <a:pt x="284" y="5102"/>
                  </a:lnTo>
                  <a:lnTo>
                    <a:pt x="438" y="5411"/>
                  </a:lnTo>
                  <a:lnTo>
                    <a:pt x="619" y="5720"/>
                  </a:lnTo>
                  <a:lnTo>
                    <a:pt x="850" y="6003"/>
                  </a:lnTo>
                  <a:lnTo>
                    <a:pt x="1082" y="6261"/>
                  </a:lnTo>
                  <a:lnTo>
                    <a:pt x="1340" y="6493"/>
                  </a:lnTo>
                  <a:lnTo>
                    <a:pt x="1623" y="6725"/>
                  </a:lnTo>
                  <a:lnTo>
                    <a:pt x="1933" y="6905"/>
                  </a:lnTo>
                  <a:lnTo>
                    <a:pt x="2242" y="7060"/>
                  </a:lnTo>
                  <a:lnTo>
                    <a:pt x="2577" y="7163"/>
                  </a:lnTo>
                  <a:lnTo>
                    <a:pt x="2937" y="7266"/>
                  </a:lnTo>
                  <a:lnTo>
                    <a:pt x="3298" y="7317"/>
                  </a:lnTo>
                  <a:lnTo>
                    <a:pt x="3685" y="7343"/>
                  </a:lnTo>
                  <a:lnTo>
                    <a:pt x="4045" y="7317"/>
                  </a:lnTo>
                  <a:lnTo>
                    <a:pt x="4406" y="7266"/>
                  </a:lnTo>
                  <a:lnTo>
                    <a:pt x="4767" y="7163"/>
                  </a:lnTo>
                  <a:lnTo>
                    <a:pt x="5102" y="7060"/>
                  </a:lnTo>
                  <a:lnTo>
                    <a:pt x="5436" y="6905"/>
                  </a:lnTo>
                  <a:lnTo>
                    <a:pt x="5720" y="6725"/>
                  </a:lnTo>
                  <a:lnTo>
                    <a:pt x="6003" y="6493"/>
                  </a:lnTo>
                  <a:lnTo>
                    <a:pt x="6261" y="6261"/>
                  </a:lnTo>
                  <a:lnTo>
                    <a:pt x="6519" y="6003"/>
                  </a:lnTo>
                  <a:lnTo>
                    <a:pt x="6725" y="5720"/>
                  </a:lnTo>
                  <a:lnTo>
                    <a:pt x="6905" y="5411"/>
                  </a:lnTo>
                  <a:lnTo>
                    <a:pt x="7060" y="5102"/>
                  </a:lnTo>
                  <a:lnTo>
                    <a:pt x="7188" y="4767"/>
                  </a:lnTo>
                  <a:lnTo>
                    <a:pt x="7266" y="4406"/>
                  </a:lnTo>
                  <a:lnTo>
                    <a:pt x="7317" y="4045"/>
                  </a:lnTo>
                  <a:lnTo>
                    <a:pt x="7343" y="3659"/>
                  </a:lnTo>
                  <a:lnTo>
                    <a:pt x="7317" y="3298"/>
                  </a:lnTo>
                  <a:lnTo>
                    <a:pt x="7266" y="2937"/>
                  </a:lnTo>
                  <a:lnTo>
                    <a:pt x="7188" y="2577"/>
                  </a:lnTo>
                  <a:lnTo>
                    <a:pt x="7060" y="2242"/>
                  </a:lnTo>
                  <a:lnTo>
                    <a:pt x="6905" y="1907"/>
                  </a:lnTo>
                  <a:lnTo>
                    <a:pt x="6725" y="1623"/>
                  </a:lnTo>
                  <a:lnTo>
                    <a:pt x="6519" y="1340"/>
                  </a:lnTo>
                  <a:lnTo>
                    <a:pt x="6261" y="1082"/>
                  </a:lnTo>
                  <a:lnTo>
                    <a:pt x="6003" y="825"/>
                  </a:lnTo>
                  <a:lnTo>
                    <a:pt x="5720" y="619"/>
                  </a:lnTo>
                  <a:lnTo>
                    <a:pt x="5436" y="438"/>
                  </a:lnTo>
                  <a:lnTo>
                    <a:pt x="5102" y="284"/>
                  </a:lnTo>
                  <a:lnTo>
                    <a:pt x="4767" y="155"/>
                  </a:lnTo>
                  <a:lnTo>
                    <a:pt x="4406" y="78"/>
                  </a:lnTo>
                  <a:lnTo>
                    <a:pt x="4045" y="26"/>
                  </a:lnTo>
                  <a:lnTo>
                    <a:pt x="36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7801875" y="-563750"/>
              <a:ext cx="40600" cy="85050"/>
            </a:xfrm>
            <a:custGeom>
              <a:avLst/>
              <a:gdLst/>
              <a:ahLst/>
              <a:cxnLst/>
              <a:rect l="l" t="t" r="r" b="b"/>
              <a:pathLst>
                <a:path w="1624" h="3402" extrusionOk="0">
                  <a:moveTo>
                    <a:pt x="825" y="0"/>
                  </a:moveTo>
                  <a:lnTo>
                    <a:pt x="721" y="26"/>
                  </a:lnTo>
                  <a:lnTo>
                    <a:pt x="644" y="78"/>
                  </a:lnTo>
                  <a:lnTo>
                    <a:pt x="618" y="155"/>
                  </a:lnTo>
                  <a:lnTo>
                    <a:pt x="593" y="232"/>
                  </a:lnTo>
                  <a:lnTo>
                    <a:pt x="593" y="335"/>
                  </a:lnTo>
                  <a:lnTo>
                    <a:pt x="464" y="387"/>
                  </a:lnTo>
                  <a:lnTo>
                    <a:pt x="361" y="438"/>
                  </a:lnTo>
                  <a:lnTo>
                    <a:pt x="258" y="516"/>
                  </a:lnTo>
                  <a:lnTo>
                    <a:pt x="180" y="619"/>
                  </a:lnTo>
                  <a:lnTo>
                    <a:pt x="103" y="722"/>
                  </a:lnTo>
                  <a:lnTo>
                    <a:pt x="52" y="851"/>
                  </a:lnTo>
                  <a:lnTo>
                    <a:pt x="0" y="979"/>
                  </a:lnTo>
                  <a:lnTo>
                    <a:pt x="0" y="1108"/>
                  </a:lnTo>
                  <a:lnTo>
                    <a:pt x="26" y="1289"/>
                  </a:lnTo>
                  <a:lnTo>
                    <a:pt x="52" y="1443"/>
                  </a:lnTo>
                  <a:lnTo>
                    <a:pt x="129" y="1572"/>
                  </a:lnTo>
                  <a:lnTo>
                    <a:pt x="232" y="1701"/>
                  </a:lnTo>
                  <a:lnTo>
                    <a:pt x="361" y="1804"/>
                  </a:lnTo>
                  <a:lnTo>
                    <a:pt x="490" y="1881"/>
                  </a:lnTo>
                  <a:lnTo>
                    <a:pt x="644" y="1907"/>
                  </a:lnTo>
                  <a:lnTo>
                    <a:pt x="825" y="1933"/>
                  </a:lnTo>
                  <a:lnTo>
                    <a:pt x="953" y="1958"/>
                  </a:lnTo>
                  <a:lnTo>
                    <a:pt x="1082" y="2036"/>
                  </a:lnTo>
                  <a:lnTo>
                    <a:pt x="1159" y="2164"/>
                  </a:lnTo>
                  <a:lnTo>
                    <a:pt x="1185" y="2293"/>
                  </a:lnTo>
                  <a:lnTo>
                    <a:pt x="1159" y="2448"/>
                  </a:lnTo>
                  <a:lnTo>
                    <a:pt x="1082" y="2551"/>
                  </a:lnTo>
                  <a:lnTo>
                    <a:pt x="953" y="2628"/>
                  </a:lnTo>
                  <a:lnTo>
                    <a:pt x="825" y="2680"/>
                  </a:lnTo>
                  <a:lnTo>
                    <a:pt x="670" y="2628"/>
                  </a:lnTo>
                  <a:lnTo>
                    <a:pt x="567" y="2551"/>
                  </a:lnTo>
                  <a:lnTo>
                    <a:pt x="464" y="2448"/>
                  </a:lnTo>
                  <a:lnTo>
                    <a:pt x="438" y="2293"/>
                  </a:lnTo>
                  <a:lnTo>
                    <a:pt x="438" y="2216"/>
                  </a:lnTo>
                  <a:lnTo>
                    <a:pt x="387" y="2139"/>
                  </a:lnTo>
                  <a:lnTo>
                    <a:pt x="309" y="2087"/>
                  </a:lnTo>
                  <a:lnTo>
                    <a:pt x="129" y="2087"/>
                  </a:lnTo>
                  <a:lnTo>
                    <a:pt x="77" y="2139"/>
                  </a:lnTo>
                  <a:lnTo>
                    <a:pt x="26" y="2216"/>
                  </a:lnTo>
                  <a:lnTo>
                    <a:pt x="0" y="2293"/>
                  </a:lnTo>
                  <a:lnTo>
                    <a:pt x="0" y="2448"/>
                  </a:lnTo>
                  <a:lnTo>
                    <a:pt x="52" y="2577"/>
                  </a:lnTo>
                  <a:lnTo>
                    <a:pt x="103" y="2680"/>
                  </a:lnTo>
                  <a:lnTo>
                    <a:pt x="180" y="2809"/>
                  </a:lnTo>
                  <a:lnTo>
                    <a:pt x="258" y="2886"/>
                  </a:lnTo>
                  <a:lnTo>
                    <a:pt x="361" y="2963"/>
                  </a:lnTo>
                  <a:lnTo>
                    <a:pt x="464" y="3040"/>
                  </a:lnTo>
                  <a:lnTo>
                    <a:pt x="593" y="3092"/>
                  </a:lnTo>
                  <a:lnTo>
                    <a:pt x="593" y="3195"/>
                  </a:lnTo>
                  <a:lnTo>
                    <a:pt x="618" y="3272"/>
                  </a:lnTo>
                  <a:lnTo>
                    <a:pt x="644" y="3350"/>
                  </a:lnTo>
                  <a:lnTo>
                    <a:pt x="721" y="3401"/>
                  </a:lnTo>
                  <a:lnTo>
                    <a:pt x="902" y="3401"/>
                  </a:lnTo>
                  <a:lnTo>
                    <a:pt x="979" y="3350"/>
                  </a:lnTo>
                  <a:lnTo>
                    <a:pt x="1031" y="3272"/>
                  </a:lnTo>
                  <a:lnTo>
                    <a:pt x="1031" y="3195"/>
                  </a:lnTo>
                  <a:lnTo>
                    <a:pt x="1031" y="3092"/>
                  </a:lnTo>
                  <a:lnTo>
                    <a:pt x="1159" y="3040"/>
                  </a:lnTo>
                  <a:lnTo>
                    <a:pt x="1263" y="2963"/>
                  </a:lnTo>
                  <a:lnTo>
                    <a:pt x="1366" y="2886"/>
                  </a:lnTo>
                  <a:lnTo>
                    <a:pt x="1469" y="2809"/>
                  </a:lnTo>
                  <a:lnTo>
                    <a:pt x="1520" y="2680"/>
                  </a:lnTo>
                  <a:lnTo>
                    <a:pt x="1572" y="2577"/>
                  </a:lnTo>
                  <a:lnTo>
                    <a:pt x="1623" y="2448"/>
                  </a:lnTo>
                  <a:lnTo>
                    <a:pt x="1623" y="2293"/>
                  </a:lnTo>
                  <a:lnTo>
                    <a:pt x="1623" y="2139"/>
                  </a:lnTo>
                  <a:lnTo>
                    <a:pt x="1572" y="1984"/>
                  </a:lnTo>
                  <a:lnTo>
                    <a:pt x="1494" y="1855"/>
                  </a:lnTo>
                  <a:lnTo>
                    <a:pt x="1391" y="1727"/>
                  </a:lnTo>
                  <a:lnTo>
                    <a:pt x="1263" y="1623"/>
                  </a:lnTo>
                  <a:lnTo>
                    <a:pt x="1134" y="1546"/>
                  </a:lnTo>
                  <a:lnTo>
                    <a:pt x="979" y="1495"/>
                  </a:lnTo>
                  <a:lnTo>
                    <a:pt x="825" y="1495"/>
                  </a:lnTo>
                  <a:lnTo>
                    <a:pt x="670" y="1469"/>
                  </a:lnTo>
                  <a:lnTo>
                    <a:pt x="567" y="1392"/>
                  </a:lnTo>
                  <a:lnTo>
                    <a:pt x="464" y="1263"/>
                  </a:lnTo>
                  <a:lnTo>
                    <a:pt x="438" y="1108"/>
                  </a:lnTo>
                  <a:lnTo>
                    <a:pt x="464" y="979"/>
                  </a:lnTo>
                  <a:lnTo>
                    <a:pt x="567" y="851"/>
                  </a:lnTo>
                  <a:lnTo>
                    <a:pt x="670" y="773"/>
                  </a:lnTo>
                  <a:lnTo>
                    <a:pt x="825" y="747"/>
                  </a:lnTo>
                  <a:lnTo>
                    <a:pt x="953" y="773"/>
                  </a:lnTo>
                  <a:lnTo>
                    <a:pt x="1082" y="851"/>
                  </a:lnTo>
                  <a:lnTo>
                    <a:pt x="1159" y="979"/>
                  </a:lnTo>
                  <a:lnTo>
                    <a:pt x="1185" y="1108"/>
                  </a:lnTo>
                  <a:lnTo>
                    <a:pt x="1211" y="1211"/>
                  </a:lnTo>
                  <a:lnTo>
                    <a:pt x="1237" y="1289"/>
                  </a:lnTo>
                  <a:lnTo>
                    <a:pt x="1314" y="1314"/>
                  </a:lnTo>
                  <a:lnTo>
                    <a:pt x="1417" y="1340"/>
                  </a:lnTo>
                  <a:lnTo>
                    <a:pt x="1494" y="1314"/>
                  </a:lnTo>
                  <a:lnTo>
                    <a:pt x="1572" y="1289"/>
                  </a:lnTo>
                  <a:lnTo>
                    <a:pt x="1623" y="1211"/>
                  </a:lnTo>
                  <a:lnTo>
                    <a:pt x="1623" y="1108"/>
                  </a:lnTo>
                  <a:lnTo>
                    <a:pt x="1623" y="979"/>
                  </a:lnTo>
                  <a:lnTo>
                    <a:pt x="1572" y="851"/>
                  </a:lnTo>
                  <a:lnTo>
                    <a:pt x="1520" y="722"/>
                  </a:lnTo>
                  <a:lnTo>
                    <a:pt x="1469" y="619"/>
                  </a:lnTo>
                  <a:lnTo>
                    <a:pt x="1366" y="516"/>
                  </a:lnTo>
                  <a:lnTo>
                    <a:pt x="1263" y="438"/>
                  </a:lnTo>
                  <a:lnTo>
                    <a:pt x="1159" y="387"/>
                  </a:lnTo>
                  <a:lnTo>
                    <a:pt x="1031" y="335"/>
                  </a:lnTo>
                  <a:lnTo>
                    <a:pt x="1031" y="232"/>
                  </a:lnTo>
                  <a:lnTo>
                    <a:pt x="1031" y="155"/>
                  </a:lnTo>
                  <a:lnTo>
                    <a:pt x="979" y="78"/>
                  </a:lnTo>
                  <a:lnTo>
                    <a:pt x="902" y="26"/>
                  </a:lnTo>
                  <a:lnTo>
                    <a:pt x="8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31"/>
          <p:cNvGrpSpPr/>
          <p:nvPr/>
        </p:nvGrpSpPr>
        <p:grpSpPr>
          <a:xfrm>
            <a:off x="4877985" y="1825320"/>
            <a:ext cx="298695" cy="320054"/>
            <a:chOff x="440350" y="2694850"/>
            <a:chExt cx="356225" cy="380700"/>
          </a:xfrm>
        </p:grpSpPr>
        <p:sp>
          <p:nvSpPr>
            <p:cNvPr id="1143" name="Google Shape;1143;p31"/>
            <p:cNvSpPr/>
            <p:nvPr/>
          </p:nvSpPr>
          <p:spPr>
            <a:xfrm>
              <a:off x="514425" y="2830750"/>
              <a:ext cx="36100" cy="35450"/>
            </a:xfrm>
            <a:custGeom>
              <a:avLst/>
              <a:gdLst/>
              <a:ahLst/>
              <a:cxnLst/>
              <a:rect l="l" t="t" r="r" b="b"/>
              <a:pathLst>
                <a:path w="1444" h="1418" extrusionOk="0">
                  <a:moveTo>
                    <a:pt x="980" y="439"/>
                  </a:moveTo>
                  <a:lnTo>
                    <a:pt x="1006" y="465"/>
                  </a:lnTo>
                  <a:lnTo>
                    <a:pt x="1006" y="954"/>
                  </a:lnTo>
                  <a:lnTo>
                    <a:pt x="980" y="980"/>
                  </a:lnTo>
                  <a:lnTo>
                    <a:pt x="465" y="980"/>
                  </a:lnTo>
                  <a:lnTo>
                    <a:pt x="465" y="954"/>
                  </a:lnTo>
                  <a:lnTo>
                    <a:pt x="465" y="465"/>
                  </a:lnTo>
                  <a:lnTo>
                    <a:pt x="465" y="439"/>
                  </a:lnTo>
                  <a:close/>
                  <a:moveTo>
                    <a:pt x="387" y="1"/>
                  </a:moveTo>
                  <a:lnTo>
                    <a:pt x="284" y="27"/>
                  </a:lnTo>
                  <a:lnTo>
                    <a:pt x="207" y="78"/>
                  </a:lnTo>
                  <a:lnTo>
                    <a:pt x="155" y="130"/>
                  </a:lnTo>
                  <a:lnTo>
                    <a:pt x="78" y="207"/>
                  </a:lnTo>
                  <a:lnTo>
                    <a:pt x="52" y="284"/>
                  </a:lnTo>
                  <a:lnTo>
                    <a:pt x="27" y="361"/>
                  </a:lnTo>
                  <a:lnTo>
                    <a:pt x="1" y="465"/>
                  </a:lnTo>
                  <a:lnTo>
                    <a:pt x="1" y="954"/>
                  </a:lnTo>
                  <a:lnTo>
                    <a:pt x="27" y="1057"/>
                  </a:lnTo>
                  <a:lnTo>
                    <a:pt x="52" y="1134"/>
                  </a:lnTo>
                  <a:lnTo>
                    <a:pt x="78" y="1212"/>
                  </a:lnTo>
                  <a:lnTo>
                    <a:pt x="155" y="1289"/>
                  </a:lnTo>
                  <a:lnTo>
                    <a:pt x="207" y="1341"/>
                  </a:lnTo>
                  <a:lnTo>
                    <a:pt x="284" y="1392"/>
                  </a:lnTo>
                  <a:lnTo>
                    <a:pt x="387" y="1418"/>
                  </a:lnTo>
                  <a:lnTo>
                    <a:pt x="1083" y="1418"/>
                  </a:lnTo>
                  <a:lnTo>
                    <a:pt x="1160" y="1392"/>
                  </a:lnTo>
                  <a:lnTo>
                    <a:pt x="1237" y="1341"/>
                  </a:lnTo>
                  <a:lnTo>
                    <a:pt x="1315" y="1289"/>
                  </a:lnTo>
                  <a:lnTo>
                    <a:pt x="1366" y="1212"/>
                  </a:lnTo>
                  <a:lnTo>
                    <a:pt x="1392" y="1134"/>
                  </a:lnTo>
                  <a:lnTo>
                    <a:pt x="1418" y="1057"/>
                  </a:lnTo>
                  <a:lnTo>
                    <a:pt x="1444" y="954"/>
                  </a:lnTo>
                  <a:lnTo>
                    <a:pt x="1444" y="465"/>
                  </a:lnTo>
                  <a:lnTo>
                    <a:pt x="1418" y="361"/>
                  </a:lnTo>
                  <a:lnTo>
                    <a:pt x="1392" y="284"/>
                  </a:lnTo>
                  <a:lnTo>
                    <a:pt x="1366" y="207"/>
                  </a:lnTo>
                  <a:lnTo>
                    <a:pt x="1315" y="130"/>
                  </a:lnTo>
                  <a:lnTo>
                    <a:pt x="1237" y="78"/>
                  </a:lnTo>
                  <a:lnTo>
                    <a:pt x="1160" y="27"/>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564025" y="2830750"/>
              <a:ext cx="35450" cy="35450"/>
            </a:xfrm>
            <a:custGeom>
              <a:avLst/>
              <a:gdLst/>
              <a:ahLst/>
              <a:cxnLst/>
              <a:rect l="l" t="t" r="r" b="b"/>
              <a:pathLst>
                <a:path w="1418" h="1418" extrusionOk="0">
                  <a:moveTo>
                    <a:pt x="954" y="439"/>
                  </a:moveTo>
                  <a:lnTo>
                    <a:pt x="980" y="465"/>
                  </a:lnTo>
                  <a:lnTo>
                    <a:pt x="980" y="954"/>
                  </a:lnTo>
                  <a:lnTo>
                    <a:pt x="954" y="980"/>
                  </a:lnTo>
                  <a:lnTo>
                    <a:pt x="464" y="980"/>
                  </a:lnTo>
                  <a:lnTo>
                    <a:pt x="439" y="954"/>
                  </a:lnTo>
                  <a:lnTo>
                    <a:pt x="439" y="465"/>
                  </a:lnTo>
                  <a:lnTo>
                    <a:pt x="464" y="439"/>
                  </a:lnTo>
                  <a:close/>
                  <a:moveTo>
                    <a:pt x="361" y="1"/>
                  </a:moveTo>
                  <a:lnTo>
                    <a:pt x="284" y="27"/>
                  </a:lnTo>
                  <a:lnTo>
                    <a:pt x="207" y="78"/>
                  </a:lnTo>
                  <a:lnTo>
                    <a:pt x="129" y="130"/>
                  </a:lnTo>
                  <a:lnTo>
                    <a:pt x="78" y="207"/>
                  </a:lnTo>
                  <a:lnTo>
                    <a:pt x="26" y="284"/>
                  </a:lnTo>
                  <a:lnTo>
                    <a:pt x="1" y="361"/>
                  </a:lnTo>
                  <a:lnTo>
                    <a:pt x="1" y="465"/>
                  </a:lnTo>
                  <a:lnTo>
                    <a:pt x="1" y="954"/>
                  </a:lnTo>
                  <a:lnTo>
                    <a:pt x="1" y="1057"/>
                  </a:lnTo>
                  <a:lnTo>
                    <a:pt x="26" y="1134"/>
                  </a:lnTo>
                  <a:lnTo>
                    <a:pt x="78" y="1212"/>
                  </a:lnTo>
                  <a:lnTo>
                    <a:pt x="129" y="1289"/>
                  </a:lnTo>
                  <a:lnTo>
                    <a:pt x="207" y="1341"/>
                  </a:lnTo>
                  <a:lnTo>
                    <a:pt x="284" y="1392"/>
                  </a:lnTo>
                  <a:lnTo>
                    <a:pt x="361" y="1418"/>
                  </a:lnTo>
                  <a:lnTo>
                    <a:pt x="1057" y="1418"/>
                  </a:lnTo>
                  <a:lnTo>
                    <a:pt x="1134" y="1392"/>
                  </a:lnTo>
                  <a:lnTo>
                    <a:pt x="1212" y="1341"/>
                  </a:lnTo>
                  <a:lnTo>
                    <a:pt x="1289" y="1289"/>
                  </a:lnTo>
                  <a:lnTo>
                    <a:pt x="1340" y="1212"/>
                  </a:lnTo>
                  <a:lnTo>
                    <a:pt x="1392" y="1134"/>
                  </a:lnTo>
                  <a:lnTo>
                    <a:pt x="1418" y="1057"/>
                  </a:lnTo>
                  <a:lnTo>
                    <a:pt x="1418" y="954"/>
                  </a:lnTo>
                  <a:lnTo>
                    <a:pt x="1418" y="465"/>
                  </a:lnTo>
                  <a:lnTo>
                    <a:pt x="1418" y="361"/>
                  </a:lnTo>
                  <a:lnTo>
                    <a:pt x="1392" y="284"/>
                  </a:lnTo>
                  <a:lnTo>
                    <a:pt x="1340" y="207"/>
                  </a:lnTo>
                  <a:lnTo>
                    <a:pt x="1289" y="130"/>
                  </a:lnTo>
                  <a:lnTo>
                    <a:pt x="1212" y="78"/>
                  </a:lnTo>
                  <a:lnTo>
                    <a:pt x="1134" y="27"/>
                  </a:lnTo>
                  <a:lnTo>
                    <a:pt x="1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612975" y="2830750"/>
              <a:ext cx="36100" cy="35450"/>
            </a:xfrm>
            <a:custGeom>
              <a:avLst/>
              <a:gdLst/>
              <a:ahLst/>
              <a:cxnLst/>
              <a:rect l="l" t="t" r="r" b="b"/>
              <a:pathLst>
                <a:path w="1444" h="1418" extrusionOk="0">
                  <a:moveTo>
                    <a:pt x="980" y="439"/>
                  </a:moveTo>
                  <a:lnTo>
                    <a:pt x="1006" y="465"/>
                  </a:lnTo>
                  <a:lnTo>
                    <a:pt x="1006" y="954"/>
                  </a:lnTo>
                  <a:lnTo>
                    <a:pt x="980" y="980"/>
                  </a:lnTo>
                  <a:lnTo>
                    <a:pt x="464" y="980"/>
                  </a:lnTo>
                  <a:lnTo>
                    <a:pt x="464" y="954"/>
                  </a:lnTo>
                  <a:lnTo>
                    <a:pt x="464" y="465"/>
                  </a:lnTo>
                  <a:lnTo>
                    <a:pt x="464" y="439"/>
                  </a:lnTo>
                  <a:close/>
                  <a:moveTo>
                    <a:pt x="387" y="1"/>
                  </a:moveTo>
                  <a:lnTo>
                    <a:pt x="284" y="27"/>
                  </a:lnTo>
                  <a:lnTo>
                    <a:pt x="207" y="78"/>
                  </a:lnTo>
                  <a:lnTo>
                    <a:pt x="155" y="130"/>
                  </a:lnTo>
                  <a:lnTo>
                    <a:pt x="78" y="207"/>
                  </a:lnTo>
                  <a:lnTo>
                    <a:pt x="52" y="284"/>
                  </a:lnTo>
                  <a:lnTo>
                    <a:pt x="26" y="361"/>
                  </a:lnTo>
                  <a:lnTo>
                    <a:pt x="1" y="465"/>
                  </a:lnTo>
                  <a:lnTo>
                    <a:pt x="1" y="954"/>
                  </a:lnTo>
                  <a:lnTo>
                    <a:pt x="26" y="1057"/>
                  </a:lnTo>
                  <a:lnTo>
                    <a:pt x="52" y="1134"/>
                  </a:lnTo>
                  <a:lnTo>
                    <a:pt x="78" y="1212"/>
                  </a:lnTo>
                  <a:lnTo>
                    <a:pt x="155" y="1289"/>
                  </a:lnTo>
                  <a:lnTo>
                    <a:pt x="207" y="1341"/>
                  </a:lnTo>
                  <a:lnTo>
                    <a:pt x="284" y="1392"/>
                  </a:lnTo>
                  <a:lnTo>
                    <a:pt x="387" y="1418"/>
                  </a:lnTo>
                  <a:lnTo>
                    <a:pt x="1083" y="1418"/>
                  </a:lnTo>
                  <a:lnTo>
                    <a:pt x="1160" y="1392"/>
                  </a:lnTo>
                  <a:lnTo>
                    <a:pt x="1237" y="1341"/>
                  </a:lnTo>
                  <a:lnTo>
                    <a:pt x="1315" y="1289"/>
                  </a:lnTo>
                  <a:lnTo>
                    <a:pt x="1366" y="1212"/>
                  </a:lnTo>
                  <a:lnTo>
                    <a:pt x="1392" y="1134"/>
                  </a:lnTo>
                  <a:lnTo>
                    <a:pt x="1418" y="1057"/>
                  </a:lnTo>
                  <a:lnTo>
                    <a:pt x="1444" y="954"/>
                  </a:lnTo>
                  <a:lnTo>
                    <a:pt x="1444" y="465"/>
                  </a:lnTo>
                  <a:lnTo>
                    <a:pt x="1418" y="361"/>
                  </a:lnTo>
                  <a:lnTo>
                    <a:pt x="1392" y="284"/>
                  </a:lnTo>
                  <a:lnTo>
                    <a:pt x="1366" y="207"/>
                  </a:lnTo>
                  <a:lnTo>
                    <a:pt x="1315" y="130"/>
                  </a:lnTo>
                  <a:lnTo>
                    <a:pt x="1237" y="78"/>
                  </a:lnTo>
                  <a:lnTo>
                    <a:pt x="1160" y="27"/>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662575" y="2830750"/>
              <a:ext cx="35450" cy="35450"/>
            </a:xfrm>
            <a:custGeom>
              <a:avLst/>
              <a:gdLst/>
              <a:ahLst/>
              <a:cxnLst/>
              <a:rect l="l" t="t" r="r" b="b"/>
              <a:pathLst>
                <a:path w="1418" h="1418" extrusionOk="0">
                  <a:moveTo>
                    <a:pt x="954" y="439"/>
                  </a:moveTo>
                  <a:lnTo>
                    <a:pt x="980" y="465"/>
                  </a:lnTo>
                  <a:lnTo>
                    <a:pt x="980" y="954"/>
                  </a:lnTo>
                  <a:lnTo>
                    <a:pt x="954" y="980"/>
                  </a:lnTo>
                  <a:lnTo>
                    <a:pt x="464" y="980"/>
                  </a:lnTo>
                  <a:lnTo>
                    <a:pt x="439" y="954"/>
                  </a:lnTo>
                  <a:lnTo>
                    <a:pt x="439" y="465"/>
                  </a:lnTo>
                  <a:lnTo>
                    <a:pt x="464" y="439"/>
                  </a:lnTo>
                  <a:close/>
                  <a:moveTo>
                    <a:pt x="361" y="1"/>
                  </a:moveTo>
                  <a:lnTo>
                    <a:pt x="284" y="27"/>
                  </a:lnTo>
                  <a:lnTo>
                    <a:pt x="207" y="78"/>
                  </a:lnTo>
                  <a:lnTo>
                    <a:pt x="129" y="130"/>
                  </a:lnTo>
                  <a:lnTo>
                    <a:pt x="78" y="207"/>
                  </a:lnTo>
                  <a:lnTo>
                    <a:pt x="26" y="284"/>
                  </a:lnTo>
                  <a:lnTo>
                    <a:pt x="1" y="361"/>
                  </a:lnTo>
                  <a:lnTo>
                    <a:pt x="1" y="465"/>
                  </a:lnTo>
                  <a:lnTo>
                    <a:pt x="1" y="954"/>
                  </a:lnTo>
                  <a:lnTo>
                    <a:pt x="1" y="1057"/>
                  </a:lnTo>
                  <a:lnTo>
                    <a:pt x="26" y="1134"/>
                  </a:lnTo>
                  <a:lnTo>
                    <a:pt x="78" y="1212"/>
                  </a:lnTo>
                  <a:lnTo>
                    <a:pt x="129" y="1289"/>
                  </a:lnTo>
                  <a:lnTo>
                    <a:pt x="207" y="1341"/>
                  </a:lnTo>
                  <a:lnTo>
                    <a:pt x="284" y="1392"/>
                  </a:lnTo>
                  <a:lnTo>
                    <a:pt x="361" y="1418"/>
                  </a:lnTo>
                  <a:lnTo>
                    <a:pt x="1057" y="1418"/>
                  </a:lnTo>
                  <a:lnTo>
                    <a:pt x="1134" y="1392"/>
                  </a:lnTo>
                  <a:lnTo>
                    <a:pt x="1211" y="1341"/>
                  </a:lnTo>
                  <a:lnTo>
                    <a:pt x="1289" y="1289"/>
                  </a:lnTo>
                  <a:lnTo>
                    <a:pt x="1340" y="1212"/>
                  </a:lnTo>
                  <a:lnTo>
                    <a:pt x="1392" y="1134"/>
                  </a:lnTo>
                  <a:lnTo>
                    <a:pt x="1418" y="1057"/>
                  </a:lnTo>
                  <a:lnTo>
                    <a:pt x="1418" y="954"/>
                  </a:lnTo>
                  <a:lnTo>
                    <a:pt x="1418" y="465"/>
                  </a:lnTo>
                  <a:lnTo>
                    <a:pt x="1418" y="361"/>
                  </a:lnTo>
                  <a:lnTo>
                    <a:pt x="1392" y="284"/>
                  </a:lnTo>
                  <a:lnTo>
                    <a:pt x="1340" y="207"/>
                  </a:lnTo>
                  <a:lnTo>
                    <a:pt x="1289" y="130"/>
                  </a:lnTo>
                  <a:lnTo>
                    <a:pt x="1211" y="78"/>
                  </a:lnTo>
                  <a:lnTo>
                    <a:pt x="1134" y="27"/>
                  </a:lnTo>
                  <a:lnTo>
                    <a:pt x="1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711525" y="2830750"/>
              <a:ext cx="36100" cy="35450"/>
            </a:xfrm>
            <a:custGeom>
              <a:avLst/>
              <a:gdLst/>
              <a:ahLst/>
              <a:cxnLst/>
              <a:rect l="l" t="t" r="r" b="b"/>
              <a:pathLst>
                <a:path w="1444" h="1418" extrusionOk="0">
                  <a:moveTo>
                    <a:pt x="980" y="439"/>
                  </a:moveTo>
                  <a:lnTo>
                    <a:pt x="1005" y="465"/>
                  </a:lnTo>
                  <a:lnTo>
                    <a:pt x="1005" y="954"/>
                  </a:lnTo>
                  <a:lnTo>
                    <a:pt x="980" y="980"/>
                  </a:lnTo>
                  <a:lnTo>
                    <a:pt x="464" y="980"/>
                  </a:lnTo>
                  <a:lnTo>
                    <a:pt x="464" y="954"/>
                  </a:lnTo>
                  <a:lnTo>
                    <a:pt x="464" y="465"/>
                  </a:lnTo>
                  <a:lnTo>
                    <a:pt x="464" y="439"/>
                  </a:lnTo>
                  <a:close/>
                  <a:moveTo>
                    <a:pt x="387" y="1"/>
                  </a:moveTo>
                  <a:lnTo>
                    <a:pt x="284" y="27"/>
                  </a:lnTo>
                  <a:lnTo>
                    <a:pt x="207" y="78"/>
                  </a:lnTo>
                  <a:lnTo>
                    <a:pt x="155" y="130"/>
                  </a:lnTo>
                  <a:lnTo>
                    <a:pt x="78" y="207"/>
                  </a:lnTo>
                  <a:lnTo>
                    <a:pt x="52" y="284"/>
                  </a:lnTo>
                  <a:lnTo>
                    <a:pt x="26" y="361"/>
                  </a:lnTo>
                  <a:lnTo>
                    <a:pt x="1" y="465"/>
                  </a:lnTo>
                  <a:lnTo>
                    <a:pt x="1" y="954"/>
                  </a:lnTo>
                  <a:lnTo>
                    <a:pt x="26" y="1057"/>
                  </a:lnTo>
                  <a:lnTo>
                    <a:pt x="52" y="1134"/>
                  </a:lnTo>
                  <a:lnTo>
                    <a:pt x="78" y="1212"/>
                  </a:lnTo>
                  <a:lnTo>
                    <a:pt x="155" y="1289"/>
                  </a:lnTo>
                  <a:lnTo>
                    <a:pt x="207" y="1341"/>
                  </a:lnTo>
                  <a:lnTo>
                    <a:pt x="284" y="1392"/>
                  </a:lnTo>
                  <a:lnTo>
                    <a:pt x="387" y="1418"/>
                  </a:lnTo>
                  <a:lnTo>
                    <a:pt x="1083" y="1418"/>
                  </a:lnTo>
                  <a:lnTo>
                    <a:pt x="1160" y="1392"/>
                  </a:lnTo>
                  <a:lnTo>
                    <a:pt x="1237" y="1341"/>
                  </a:lnTo>
                  <a:lnTo>
                    <a:pt x="1315" y="1289"/>
                  </a:lnTo>
                  <a:lnTo>
                    <a:pt x="1366" y="1212"/>
                  </a:lnTo>
                  <a:lnTo>
                    <a:pt x="1392" y="1134"/>
                  </a:lnTo>
                  <a:lnTo>
                    <a:pt x="1418" y="1057"/>
                  </a:lnTo>
                  <a:lnTo>
                    <a:pt x="1443" y="954"/>
                  </a:lnTo>
                  <a:lnTo>
                    <a:pt x="1443" y="465"/>
                  </a:lnTo>
                  <a:lnTo>
                    <a:pt x="1418" y="361"/>
                  </a:lnTo>
                  <a:lnTo>
                    <a:pt x="1392" y="284"/>
                  </a:lnTo>
                  <a:lnTo>
                    <a:pt x="1366" y="207"/>
                  </a:lnTo>
                  <a:lnTo>
                    <a:pt x="1315" y="130"/>
                  </a:lnTo>
                  <a:lnTo>
                    <a:pt x="1237" y="78"/>
                  </a:lnTo>
                  <a:lnTo>
                    <a:pt x="1160" y="27"/>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465475" y="2879700"/>
              <a:ext cx="35450" cy="36100"/>
            </a:xfrm>
            <a:custGeom>
              <a:avLst/>
              <a:gdLst/>
              <a:ahLst/>
              <a:cxnLst/>
              <a:rect l="l" t="t" r="r" b="b"/>
              <a:pathLst>
                <a:path w="1418" h="1444" extrusionOk="0">
                  <a:moveTo>
                    <a:pt x="980" y="465"/>
                  </a:moveTo>
                  <a:lnTo>
                    <a:pt x="980" y="980"/>
                  </a:lnTo>
                  <a:lnTo>
                    <a:pt x="439" y="980"/>
                  </a:lnTo>
                  <a:lnTo>
                    <a:pt x="439" y="465"/>
                  </a:lnTo>
                  <a:close/>
                  <a:moveTo>
                    <a:pt x="464" y="1"/>
                  </a:moveTo>
                  <a:lnTo>
                    <a:pt x="361" y="27"/>
                  </a:lnTo>
                  <a:lnTo>
                    <a:pt x="284" y="52"/>
                  </a:lnTo>
                  <a:lnTo>
                    <a:pt x="207" y="78"/>
                  </a:lnTo>
                  <a:lnTo>
                    <a:pt x="130" y="130"/>
                  </a:lnTo>
                  <a:lnTo>
                    <a:pt x="78" y="207"/>
                  </a:lnTo>
                  <a:lnTo>
                    <a:pt x="27" y="284"/>
                  </a:lnTo>
                  <a:lnTo>
                    <a:pt x="1" y="387"/>
                  </a:lnTo>
                  <a:lnTo>
                    <a:pt x="1" y="465"/>
                  </a:lnTo>
                  <a:lnTo>
                    <a:pt x="1" y="980"/>
                  </a:lnTo>
                  <a:lnTo>
                    <a:pt x="1" y="1083"/>
                  </a:lnTo>
                  <a:lnTo>
                    <a:pt x="27" y="1160"/>
                  </a:lnTo>
                  <a:lnTo>
                    <a:pt x="78" y="1238"/>
                  </a:lnTo>
                  <a:lnTo>
                    <a:pt x="130" y="1315"/>
                  </a:lnTo>
                  <a:lnTo>
                    <a:pt x="207" y="1366"/>
                  </a:lnTo>
                  <a:lnTo>
                    <a:pt x="284" y="1392"/>
                  </a:lnTo>
                  <a:lnTo>
                    <a:pt x="361" y="1418"/>
                  </a:lnTo>
                  <a:lnTo>
                    <a:pt x="464" y="1444"/>
                  </a:lnTo>
                  <a:lnTo>
                    <a:pt x="954" y="1444"/>
                  </a:lnTo>
                  <a:lnTo>
                    <a:pt x="1057" y="1418"/>
                  </a:lnTo>
                  <a:lnTo>
                    <a:pt x="1134" y="1392"/>
                  </a:lnTo>
                  <a:lnTo>
                    <a:pt x="1212" y="1366"/>
                  </a:lnTo>
                  <a:lnTo>
                    <a:pt x="1289" y="1315"/>
                  </a:lnTo>
                  <a:lnTo>
                    <a:pt x="1340" y="1238"/>
                  </a:lnTo>
                  <a:lnTo>
                    <a:pt x="1392" y="1160"/>
                  </a:lnTo>
                  <a:lnTo>
                    <a:pt x="1418" y="1083"/>
                  </a:lnTo>
                  <a:lnTo>
                    <a:pt x="1418" y="980"/>
                  </a:lnTo>
                  <a:lnTo>
                    <a:pt x="1418" y="465"/>
                  </a:lnTo>
                  <a:lnTo>
                    <a:pt x="1418" y="387"/>
                  </a:lnTo>
                  <a:lnTo>
                    <a:pt x="1392" y="284"/>
                  </a:lnTo>
                  <a:lnTo>
                    <a:pt x="1340" y="207"/>
                  </a:lnTo>
                  <a:lnTo>
                    <a:pt x="1289" y="130"/>
                  </a:lnTo>
                  <a:lnTo>
                    <a:pt x="1212" y="78"/>
                  </a:lnTo>
                  <a:lnTo>
                    <a:pt x="1134" y="52"/>
                  </a:lnTo>
                  <a:lnTo>
                    <a:pt x="1057" y="27"/>
                  </a:lnTo>
                  <a:lnTo>
                    <a:pt x="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514425" y="2879700"/>
              <a:ext cx="36100" cy="36100"/>
            </a:xfrm>
            <a:custGeom>
              <a:avLst/>
              <a:gdLst/>
              <a:ahLst/>
              <a:cxnLst/>
              <a:rect l="l" t="t" r="r" b="b"/>
              <a:pathLst>
                <a:path w="1444" h="1444" extrusionOk="0">
                  <a:moveTo>
                    <a:pt x="1006" y="465"/>
                  </a:moveTo>
                  <a:lnTo>
                    <a:pt x="1006" y="980"/>
                  </a:lnTo>
                  <a:lnTo>
                    <a:pt x="465" y="980"/>
                  </a:lnTo>
                  <a:lnTo>
                    <a:pt x="465" y="465"/>
                  </a:lnTo>
                  <a:close/>
                  <a:moveTo>
                    <a:pt x="465" y="1"/>
                  </a:moveTo>
                  <a:lnTo>
                    <a:pt x="387" y="27"/>
                  </a:lnTo>
                  <a:lnTo>
                    <a:pt x="284" y="52"/>
                  </a:lnTo>
                  <a:lnTo>
                    <a:pt x="207" y="78"/>
                  </a:lnTo>
                  <a:lnTo>
                    <a:pt x="155" y="130"/>
                  </a:lnTo>
                  <a:lnTo>
                    <a:pt x="78" y="207"/>
                  </a:lnTo>
                  <a:lnTo>
                    <a:pt x="52" y="284"/>
                  </a:lnTo>
                  <a:lnTo>
                    <a:pt x="27" y="387"/>
                  </a:lnTo>
                  <a:lnTo>
                    <a:pt x="1" y="465"/>
                  </a:lnTo>
                  <a:lnTo>
                    <a:pt x="1" y="980"/>
                  </a:lnTo>
                  <a:lnTo>
                    <a:pt x="27" y="1083"/>
                  </a:lnTo>
                  <a:lnTo>
                    <a:pt x="52" y="1160"/>
                  </a:lnTo>
                  <a:lnTo>
                    <a:pt x="78" y="1238"/>
                  </a:lnTo>
                  <a:lnTo>
                    <a:pt x="155" y="1315"/>
                  </a:lnTo>
                  <a:lnTo>
                    <a:pt x="207" y="1366"/>
                  </a:lnTo>
                  <a:lnTo>
                    <a:pt x="284" y="1392"/>
                  </a:lnTo>
                  <a:lnTo>
                    <a:pt x="387" y="1418"/>
                  </a:lnTo>
                  <a:lnTo>
                    <a:pt x="465" y="1444"/>
                  </a:lnTo>
                  <a:lnTo>
                    <a:pt x="980" y="1444"/>
                  </a:lnTo>
                  <a:lnTo>
                    <a:pt x="1083" y="1418"/>
                  </a:lnTo>
                  <a:lnTo>
                    <a:pt x="1160" y="1392"/>
                  </a:lnTo>
                  <a:lnTo>
                    <a:pt x="1237" y="1366"/>
                  </a:lnTo>
                  <a:lnTo>
                    <a:pt x="1315" y="1315"/>
                  </a:lnTo>
                  <a:lnTo>
                    <a:pt x="1366" y="1238"/>
                  </a:lnTo>
                  <a:lnTo>
                    <a:pt x="1392" y="1160"/>
                  </a:lnTo>
                  <a:lnTo>
                    <a:pt x="1418" y="1083"/>
                  </a:lnTo>
                  <a:lnTo>
                    <a:pt x="1444" y="980"/>
                  </a:lnTo>
                  <a:lnTo>
                    <a:pt x="1444" y="465"/>
                  </a:lnTo>
                  <a:lnTo>
                    <a:pt x="1418" y="387"/>
                  </a:lnTo>
                  <a:lnTo>
                    <a:pt x="1392" y="284"/>
                  </a:lnTo>
                  <a:lnTo>
                    <a:pt x="1366" y="207"/>
                  </a:lnTo>
                  <a:lnTo>
                    <a:pt x="1315" y="130"/>
                  </a:lnTo>
                  <a:lnTo>
                    <a:pt x="1237" y="78"/>
                  </a:lnTo>
                  <a:lnTo>
                    <a:pt x="1160" y="52"/>
                  </a:lnTo>
                  <a:lnTo>
                    <a:pt x="1083" y="27"/>
                  </a:lnTo>
                  <a:lnTo>
                    <a:pt x="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564025" y="2879700"/>
              <a:ext cx="35450" cy="36100"/>
            </a:xfrm>
            <a:custGeom>
              <a:avLst/>
              <a:gdLst/>
              <a:ahLst/>
              <a:cxnLst/>
              <a:rect l="l" t="t" r="r" b="b"/>
              <a:pathLst>
                <a:path w="1418" h="1444" extrusionOk="0">
                  <a:moveTo>
                    <a:pt x="980" y="465"/>
                  </a:moveTo>
                  <a:lnTo>
                    <a:pt x="980" y="980"/>
                  </a:lnTo>
                  <a:lnTo>
                    <a:pt x="439" y="980"/>
                  </a:lnTo>
                  <a:lnTo>
                    <a:pt x="439" y="465"/>
                  </a:lnTo>
                  <a:close/>
                  <a:moveTo>
                    <a:pt x="464" y="1"/>
                  </a:moveTo>
                  <a:lnTo>
                    <a:pt x="361" y="27"/>
                  </a:lnTo>
                  <a:lnTo>
                    <a:pt x="284" y="52"/>
                  </a:lnTo>
                  <a:lnTo>
                    <a:pt x="207" y="78"/>
                  </a:lnTo>
                  <a:lnTo>
                    <a:pt x="129" y="130"/>
                  </a:lnTo>
                  <a:lnTo>
                    <a:pt x="78" y="207"/>
                  </a:lnTo>
                  <a:lnTo>
                    <a:pt x="26" y="284"/>
                  </a:lnTo>
                  <a:lnTo>
                    <a:pt x="1" y="387"/>
                  </a:lnTo>
                  <a:lnTo>
                    <a:pt x="1" y="465"/>
                  </a:lnTo>
                  <a:lnTo>
                    <a:pt x="1" y="980"/>
                  </a:lnTo>
                  <a:lnTo>
                    <a:pt x="1" y="1083"/>
                  </a:lnTo>
                  <a:lnTo>
                    <a:pt x="26" y="1160"/>
                  </a:lnTo>
                  <a:lnTo>
                    <a:pt x="78" y="1238"/>
                  </a:lnTo>
                  <a:lnTo>
                    <a:pt x="129" y="1315"/>
                  </a:lnTo>
                  <a:lnTo>
                    <a:pt x="207" y="1366"/>
                  </a:lnTo>
                  <a:lnTo>
                    <a:pt x="284" y="1392"/>
                  </a:lnTo>
                  <a:lnTo>
                    <a:pt x="361" y="1418"/>
                  </a:lnTo>
                  <a:lnTo>
                    <a:pt x="464" y="1444"/>
                  </a:lnTo>
                  <a:lnTo>
                    <a:pt x="954" y="1444"/>
                  </a:lnTo>
                  <a:lnTo>
                    <a:pt x="1057" y="1418"/>
                  </a:lnTo>
                  <a:lnTo>
                    <a:pt x="1134" y="1392"/>
                  </a:lnTo>
                  <a:lnTo>
                    <a:pt x="1212" y="1366"/>
                  </a:lnTo>
                  <a:lnTo>
                    <a:pt x="1289" y="1315"/>
                  </a:lnTo>
                  <a:lnTo>
                    <a:pt x="1340" y="1238"/>
                  </a:lnTo>
                  <a:lnTo>
                    <a:pt x="1392" y="1160"/>
                  </a:lnTo>
                  <a:lnTo>
                    <a:pt x="1418" y="1083"/>
                  </a:lnTo>
                  <a:lnTo>
                    <a:pt x="1418" y="980"/>
                  </a:lnTo>
                  <a:lnTo>
                    <a:pt x="1418" y="465"/>
                  </a:lnTo>
                  <a:lnTo>
                    <a:pt x="1418" y="387"/>
                  </a:lnTo>
                  <a:lnTo>
                    <a:pt x="1392" y="284"/>
                  </a:lnTo>
                  <a:lnTo>
                    <a:pt x="1340" y="207"/>
                  </a:lnTo>
                  <a:lnTo>
                    <a:pt x="1289" y="130"/>
                  </a:lnTo>
                  <a:lnTo>
                    <a:pt x="1212" y="78"/>
                  </a:lnTo>
                  <a:lnTo>
                    <a:pt x="1134" y="52"/>
                  </a:lnTo>
                  <a:lnTo>
                    <a:pt x="1057" y="27"/>
                  </a:lnTo>
                  <a:lnTo>
                    <a:pt x="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465475" y="2929300"/>
              <a:ext cx="35450" cy="35450"/>
            </a:xfrm>
            <a:custGeom>
              <a:avLst/>
              <a:gdLst/>
              <a:ahLst/>
              <a:cxnLst/>
              <a:rect l="l" t="t" r="r" b="b"/>
              <a:pathLst>
                <a:path w="1418" h="1418" extrusionOk="0">
                  <a:moveTo>
                    <a:pt x="954" y="439"/>
                  </a:moveTo>
                  <a:lnTo>
                    <a:pt x="980" y="464"/>
                  </a:lnTo>
                  <a:lnTo>
                    <a:pt x="980" y="954"/>
                  </a:lnTo>
                  <a:lnTo>
                    <a:pt x="954" y="980"/>
                  </a:lnTo>
                  <a:lnTo>
                    <a:pt x="464" y="980"/>
                  </a:lnTo>
                  <a:lnTo>
                    <a:pt x="439" y="954"/>
                  </a:lnTo>
                  <a:lnTo>
                    <a:pt x="439" y="464"/>
                  </a:lnTo>
                  <a:lnTo>
                    <a:pt x="464" y="439"/>
                  </a:lnTo>
                  <a:close/>
                  <a:moveTo>
                    <a:pt x="361" y="1"/>
                  </a:moveTo>
                  <a:lnTo>
                    <a:pt x="284" y="26"/>
                  </a:lnTo>
                  <a:lnTo>
                    <a:pt x="207" y="78"/>
                  </a:lnTo>
                  <a:lnTo>
                    <a:pt x="130" y="130"/>
                  </a:lnTo>
                  <a:lnTo>
                    <a:pt x="78" y="207"/>
                  </a:lnTo>
                  <a:lnTo>
                    <a:pt x="27" y="284"/>
                  </a:lnTo>
                  <a:lnTo>
                    <a:pt x="1" y="361"/>
                  </a:lnTo>
                  <a:lnTo>
                    <a:pt x="1" y="464"/>
                  </a:lnTo>
                  <a:lnTo>
                    <a:pt x="1" y="954"/>
                  </a:lnTo>
                  <a:lnTo>
                    <a:pt x="1" y="1057"/>
                  </a:lnTo>
                  <a:lnTo>
                    <a:pt x="27" y="1134"/>
                  </a:lnTo>
                  <a:lnTo>
                    <a:pt x="78" y="1212"/>
                  </a:lnTo>
                  <a:lnTo>
                    <a:pt x="130" y="1289"/>
                  </a:lnTo>
                  <a:lnTo>
                    <a:pt x="207" y="1340"/>
                  </a:lnTo>
                  <a:lnTo>
                    <a:pt x="284" y="1392"/>
                  </a:lnTo>
                  <a:lnTo>
                    <a:pt x="361" y="1418"/>
                  </a:lnTo>
                  <a:lnTo>
                    <a:pt x="1057" y="1418"/>
                  </a:lnTo>
                  <a:lnTo>
                    <a:pt x="1134" y="1392"/>
                  </a:lnTo>
                  <a:lnTo>
                    <a:pt x="1212" y="1340"/>
                  </a:lnTo>
                  <a:lnTo>
                    <a:pt x="1289" y="1289"/>
                  </a:lnTo>
                  <a:lnTo>
                    <a:pt x="1340" y="1212"/>
                  </a:lnTo>
                  <a:lnTo>
                    <a:pt x="1392" y="1134"/>
                  </a:lnTo>
                  <a:lnTo>
                    <a:pt x="1418" y="1057"/>
                  </a:lnTo>
                  <a:lnTo>
                    <a:pt x="1418" y="954"/>
                  </a:lnTo>
                  <a:lnTo>
                    <a:pt x="1418" y="464"/>
                  </a:lnTo>
                  <a:lnTo>
                    <a:pt x="1418" y="361"/>
                  </a:lnTo>
                  <a:lnTo>
                    <a:pt x="1392" y="284"/>
                  </a:lnTo>
                  <a:lnTo>
                    <a:pt x="1340" y="207"/>
                  </a:lnTo>
                  <a:lnTo>
                    <a:pt x="1289" y="130"/>
                  </a:lnTo>
                  <a:lnTo>
                    <a:pt x="1212" y="78"/>
                  </a:lnTo>
                  <a:lnTo>
                    <a:pt x="1134" y="26"/>
                  </a:lnTo>
                  <a:lnTo>
                    <a:pt x="1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514425" y="2929300"/>
              <a:ext cx="36100" cy="35450"/>
            </a:xfrm>
            <a:custGeom>
              <a:avLst/>
              <a:gdLst/>
              <a:ahLst/>
              <a:cxnLst/>
              <a:rect l="l" t="t" r="r" b="b"/>
              <a:pathLst>
                <a:path w="1444" h="1418" extrusionOk="0">
                  <a:moveTo>
                    <a:pt x="980" y="439"/>
                  </a:moveTo>
                  <a:lnTo>
                    <a:pt x="1006" y="464"/>
                  </a:lnTo>
                  <a:lnTo>
                    <a:pt x="1006" y="954"/>
                  </a:lnTo>
                  <a:lnTo>
                    <a:pt x="980" y="980"/>
                  </a:lnTo>
                  <a:lnTo>
                    <a:pt x="465" y="980"/>
                  </a:lnTo>
                  <a:lnTo>
                    <a:pt x="465" y="954"/>
                  </a:lnTo>
                  <a:lnTo>
                    <a:pt x="465" y="464"/>
                  </a:lnTo>
                  <a:lnTo>
                    <a:pt x="465" y="439"/>
                  </a:lnTo>
                  <a:close/>
                  <a:moveTo>
                    <a:pt x="387" y="1"/>
                  </a:moveTo>
                  <a:lnTo>
                    <a:pt x="284" y="26"/>
                  </a:lnTo>
                  <a:lnTo>
                    <a:pt x="207" y="78"/>
                  </a:lnTo>
                  <a:lnTo>
                    <a:pt x="155" y="130"/>
                  </a:lnTo>
                  <a:lnTo>
                    <a:pt x="78" y="207"/>
                  </a:lnTo>
                  <a:lnTo>
                    <a:pt x="52" y="284"/>
                  </a:lnTo>
                  <a:lnTo>
                    <a:pt x="27" y="361"/>
                  </a:lnTo>
                  <a:lnTo>
                    <a:pt x="1" y="464"/>
                  </a:lnTo>
                  <a:lnTo>
                    <a:pt x="1" y="954"/>
                  </a:lnTo>
                  <a:lnTo>
                    <a:pt x="27" y="1057"/>
                  </a:lnTo>
                  <a:lnTo>
                    <a:pt x="52" y="1134"/>
                  </a:lnTo>
                  <a:lnTo>
                    <a:pt x="78" y="1212"/>
                  </a:lnTo>
                  <a:lnTo>
                    <a:pt x="155" y="1289"/>
                  </a:lnTo>
                  <a:lnTo>
                    <a:pt x="207" y="1340"/>
                  </a:lnTo>
                  <a:lnTo>
                    <a:pt x="284" y="1392"/>
                  </a:lnTo>
                  <a:lnTo>
                    <a:pt x="387" y="1418"/>
                  </a:lnTo>
                  <a:lnTo>
                    <a:pt x="1083" y="1418"/>
                  </a:lnTo>
                  <a:lnTo>
                    <a:pt x="1160" y="1392"/>
                  </a:lnTo>
                  <a:lnTo>
                    <a:pt x="1237" y="1340"/>
                  </a:lnTo>
                  <a:lnTo>
                    <a:pt x="1315" y="1289"/>
                  </a:lnTo>
                  <a:lnTo>
                    <a:pt x="1366" y="1212"/>
                  </a:lnTo>
                  <a:lnTo>
                    <a:pt x="1392" y="1134"/>
                  </a:lnTo>
                  <a:lnTo>
                    <a:pt x="1418" y="1057"/>
                  </a:lnTo>
                  <a:lnTo>
                    <a:pt x="1444" y="954"/>
                  </a:lnTo>
                  <a:lnTo>
                    <a:pt x="1444" y="464"/>
                  </a:lnTo>
                  <a:lnTo>
                    <a:pt x="1418" y="361"/>
                  </a:lnTo>
                  <a:lnTo>
                    <a:pt x="1392" y="284"/>
                  </a:lnTo>
                  <a:lnTo>
                    <a:pt x="1366" y="207"/>
                  </a:lnTo>
                  <a:lnTo>
                    <a:pt x="1315" y="130"/>
                  </a:lnTo>
                  <a:lnTo>
                    <a:pt x="1237" y="78"/>
                  </a:lnTo>
                  <a:lnTo>
                    <a:pt x="1160" y="26"/>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564025" y="2929300"/>
              <a:ext cx="35450" cy="35450"/>
            </a:xfrm>
            <a:custGeom>
              <a:avLst/>
              <a:gdLst/>
              <a:ahLst/>
              <a:cxnLst/>
              <a:rect l="l" t="t" r="r" b="b"/>
              <a:pathLst>
                <a:path w="1418" h="1418" extrusionOk="0">
                  <a:moveTo>
                    <a:pt x="954" y="439"/>
                  </a:moveTo>
                  <a:lnTo>
                    <a:pt x="980" y="464"/>
                  </a:lnTo>
                  <a:lnTo>
                    <a:pt x="980" y="954"/>
                  </a:lnTo>
                  <a:lnTo>
                    <a:pt x="954" y="980"/>
                  </a:lnTo>
                  <a:lnTo>
                    <a:pt x="464" y="980"/>
                  </a:lnTo>
                  <a:lnTo>
                    <a:pt x="439" y="954"/>
                  </a:lnTo>
                  <a:lnTo>
                    <a:pt x="439" y="464"/>
                  </a:lnTo>
                  <a:lnTo>
                    <a:pt x="464" y="439"/>
                  </a:lnTo>
                  <a:close/>
                  <a:moveTo>
                    <a:pt x="361" y="1"/>
                  </a:moveTo>
                  <a:lnTo>
                    <a:pt x="284" y="26"/>
                  </a:lnTo>
                  <a:lnTo>
                    <a:pt x="207" y="78"/>
                  </a:lnTo>
                  <a:lnTo>
                    <a:pt x="129" y="130"/>
                  </a:lnTo>
                  <a:lnTo>
                    <a:pt x="78" y="207"/>
                  </a:lnTo>
                  <a:lnTo>
                    <a:pt x="26" y="284"/>
                  </a:lnTo>
                  <a:lnTo>
                    <a:pt x="1" y="361"/>
                  </a:lnTo>
                  <a:lnTo>
                    <a:pt x="1" y="464"/>
                  </a:lnTo>
                  <a:lnTo>
                    <a:pt x="1" y="954"/>
                  </a:lnTo>
                  <a:lnTo>
                    <a:pt x="1" y="1057"/>
                  </a:lnTo>
                  <a:lnTo>
                    <a:pt x="26" y="1134"/>
                  </a:lnTo>
                  <a:lnTo>
                    <a:pt x="78" y="1212"/>
                  </a:lnTo>
                  <a:lnTo>
                    <a:pt x="129" y="1289"/>
                  </a:lnTo>
                  <a:lnTo>
                    <a:pt x="207" y="1340"/>
                  </a:lnTo>
                  <a:lnTo>
                    <a:pt x="284" y="1392"/>
                  </a:lnTo>
                  <a:lnTo>
                    <a:pt x="361" y="1418"/>
                  </a:lnTo>
                  <a:lnTo>
                    <a:pt x="1057" y="1418"/>
                  </a:lnTo>
                  <a:lnTo>
                    <a:pt x="1134" y="1392"/>
                  </a:lnTo>
                  <a:lnTo>
                    <a:pt x="1212" y="1340"/>
                  </a:lnTo>
                  <a:lnTo>
                    <a:pt x="1289" y="1289"/>
                  </a:lnTo>
                  <a:lnTo>
                    <a:pt x="1340" y="1212"/>
                  </a:lnTo>
                  <a:lnTo>
                    <a:pt x="1392" y="1134"/>
                  </a:lnTo>
                  <a:lnTo>
                    <a:pt x="1418" y="1057"/>
                  </a:lnTo>
                  <a:lnTo>
                    <a:pt x="1418" y="954"/>
                  </a:lnTo>
                  <a:lnTo>
                    <a:pt x="1418" y="464"/>
                  </a:lnTo>
                  <a:lnTo>
                    <a:pt x="1418" y="361"/>
                  </a:lnTo>
                  <a:lnTo>
                    <a:pt x="1392" y="284"/>
                  </a:lnTo>
                  <a:lnTo>
                    <a:pt x="1340" y="207"/>
                  </a:lnTo>
                  <a:lnTo>
                    <a:pt x="1289" y="130"/>
                  </a:lnTo>
                  <a:lnTo>
                    <a:pt x="1212" y="78"/>
                  </a:lnTo>
                  <a:lnTo>
                    <a:pt x="1134" y="26"/>
                  </a:lnTo>
                  <a:lnTo>
                    <a:pt x="1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612975" y="2879700"/>
              <a:ext cx="36100" cy="36100"/>
            </a:xfrm>
            <a:custGeom>
              <a:avLst/>
              <a:gdLst/>
              <a:ahLst/>
              <a:cxnLst/>
              <a:rect l="l" t="t" r="r" b="b"/>
              <a:pathLst>
                <a:path w="1444" h="1444" extrusionOk="0">
                  <a:moveTo>
                    <a:pt x="1006" y="465"/>
                  </a:moveTo>
                  <a:lnTo>
                    <a:pt x="1006" y="980"/>
                  </a:lnTo>
                  <a:lnTo>
                    <a:pt x="464" y="980"/>
                  </a:lnTo>
                  <a:lnTo>
                    <a:pt x="464" y="465"/>
                  </a:lnTo>
                  <a:close/>
                  <a:moveTo>
                    <a:pt x="464" y="1"/>
                  </a:moveTo>
                  <a:lnTo>
                    <a:pt x="387" y="27"/>
                  </a:lnTo>
                  <a:lnTo>
                    <a:pt x="284" y="52"/>
                  </a:lnTo>
                  <a:lnTo>
                    <a:pt x="207" y="78"/>
                  </a:lnTo>
                  <a:lnTo>
                    <a:pt x="155" y="130"/>
                  </a:lnTo>
                  <a:lnTo>
                    <a:pt x="78" y="207"/>
                  </a:lnTo>
                  <a:lnTo>
                    <a:pt x="52" y="284"/>
                  </a:lnTo>
                  <a:lnTo>
                    <a:pt x="26" y="387"/>
                  </a:lnTo>
                  <a:lnTo>
                    <a:pt x="1" y="465"/>
                  </a:lnTo>
                  <a:lnTo>
                    <a:pt x="1" y="980"/>
                  </a:lnTo>
                  <a:lnTo>
                    <a:pt x="26" y="1083"/>
                  </a:lnTo>
                  <a:lnTo>
                    <a:pt x="52" y="1160"/>
                  </a:lnTo>
                  <a:lnTo>
                    <a:pt x="78" y="1238"/>
                  </a:lnTo>
                  <a:lnTo>
                    <a:pt x="155" y="1315"/>
                  </a:lnTo>
                  <a:lnTo>
                    <a:pt x="207" y="1366"/>
                  </a:lnTo>
                  <a:lnTo>
                    <a:pt x="284" y="1392"/>
                  </a:lnTo>
                  <a:lnTo>
                    <a:pt x="387" y="1418"/>
                  </a:lnTo>
                  <a:lnTo>
                    <a:pt x="464" y="1444"/>
                  </a:lnTo>
                  <a:lnTo>
                    <a:pt x="980" y="1444"/>
                  </a:lnTo>
                  <a:lnTo>
                    <a:pt x="1083" y="1418"/>
                  </a:lnTo>
                  <a:lnTo>
                    <a:pt x="1160" y="1392"/>
                  </a:lnTo>
                  <a:lnTo>
                    <a:pt x="1237" y="1366"/>
                  </a:lnTo>
                  <a:lnTo>
                    <a:pt x="1315" y="1315"/>
                  </a:lnTo>
                  <a:lnTo>
                    <a:pt x="1366" y="1238"/>
                  </a:lnTo>
                  <a:lnTo>
                    <a:pt x="1392" y="1160"/>
                  </a:lnTo>
                  <a:lnTo>
                    <a:pt x="1418" y="1083"/>
                  </a:lnTo>
                  <a:lnTo>
                    <a:pt x="1444" y="980"/>
                  </a:lnTo>
                  <a:lnTo>
                    <a:pt x="1444" y="465"/>
                  </a:lnTo>
                  <a:lnTo>
                    <a:pt x="1418" y="387"/>
                  </a:lnTo>
                  <a:lnTo>
                    <a:pt x="1392" y="284"/>
                  </a:lnTo>
                  <a:lnTo>
                    <a:pt x="1366" y="207"/>
                  </a:lnTo>
                  <a:lnTo>
                    <a:pt x="1315" y="130"/>
                  </a:lnTo>
                  <a:lnTo>
                    <a:pt x="1237" y="78"/>
                  </a:lnTo>
                  <a:lnTo>
                    <a:pt x="1160" y="52"/>
                  </a:lnTo>
                  <a:lnTo>
                    <a:pt x="1083" y="27"/>
                  </a:lnTo>
                  <a:lnTo>
                    <a:pt x="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440350" y="2694850"/>
              <a:ext cx="356225" cy="380700"/>
            </a:xfrm>
            <a:custGeom>
              <a:avLst/>
              <a:gdLst/>
              <a:ahLst/>
              <a:cxnLst/>
              <a:rect l="l" t="t" r="r" b="b"/>
              <a:pathLst>
                <a:path w="14249" h="15228" extrusionOk="0">
                  <a:moveTo>
                    <a:pt x="3891" y="464"/>
                  </a:moveTo>
                  <a:lnTo>
                    <a:pt x="3969" y="490"/>
                  </a:lnTo>
                  <a:lnTo>
                    <a:pt x="4097" y="567"/>
                  </a:lnTo>
                  <a:lnTo>
                    <a:pt x="4175" y="696"/>
                  </a:lnTo>
                  <a:lnTo>
                    <a:pt x="4200" y="774"/>
                  </a:lnTo>
                  <a:lnTo>
                    <a:pt x="4200" y="851"/>
                  </a:lnTo>
                  <a:lnTo>
                    <a:pt x="4200" y="2087"/>
                  </a:lnTo>
                  <a:lnTo>
                    <a:pt x="4200" y="2165"/>
                  </a:lnTo>
                  <a:lnTo>
                    <a:pt x="4175" y="2242"/>
                  </a:lnTo>
                  <a:lnTo>
                    <a:pt x="4097" y="2345"/>
                  </a:lnTo>
                  <a:lnTo>
                    <a:pt x="3969" y="2448"/>
                  </a:lnTo>
                  <a:lnTo>
                    <a:pt x="3891" y="2474"/>
                  </a:lnTo>
                  <a:lnTo>
                    <a:pt x="3737" y="2474"/>
                  </a:lnTo>
                  <a:lnTo>
                    <a:pt x="3659" y="2448"/>
                  </a:lnTo>
                  <a:lnTo>
                    <a:pt x="3531" y="2345"/>
                  </a:lnTo>
                  <a:lnTo>
                    <a:pt x="3453" y="2242"/>
                  </a:lnTo>
                  <a:lnTo>
                    <a:pt x="3428" y="2165"/>
                  </a:lnTo>
                  <a:lnTo>
                    <a:pt x="3428" y="2087"/>
                  </a:lnTo>
                  <a:lnTo>
                    <a:pt x="3428" y="851"/>
                  </a:lnTo>
                  <a:lnTo>
                    <a:pt x="3428" y="774"/>
                  </a:lnTo>
                  <a:lnTo>
                    <a:pt x="3453" y="696"/>
                  </a:lnTo>
                  <a:lnTo>
                    <a:pt x="3531" y="567"/>
                  </a:lnTo>
                  <a:lnTo>
                    <a:pt x="3659" y="490"/>
                  </a:lnTo>
                  <a:lnTo>
                    <a:pt x="3737" y="464"/>
                  </a:lnTo>
                  <a:close/>
                  <a:moveTo>
                    <a:pt x="9559" y="464"/>
                  </a:moveTo>
                  <a:lnTo>
                    <a:pt x="9637" y="490"/>
                  </a:lnTo>
                  <a:lnTo>
                    <a:pt x="9766" y="567"/>
                  </a:lnTo>
                  <a:lnTo>
                    <a:pt x="9843" y="696"/>
                  </a:lnTo>
                  <a:lnTo>
                    <a:pt x="9869" y="774"/>
                  </a:lnTo>
                  <a:lnTo>
                    <a:pt x="9869" y="851"/>
                  </a:lnTo>
                  <a:lnTo>
                    <a:pt x="9869" y="2087"/>
                  </a:lnTo>
                  <a:lnTo>
                    <a:pt x="9869" y="2165"/>
                  </a:lnTo>
                  <a:lnTo>
                    <a:pt x="9843" y="2242"/>
                  </a:lnTo>
                  <a:lnTo>
                    <a:pt x="9766" y="2345"/>
                  </a:lnTo>
                  <a:lnTo>
                    <a:pt x="9637" y="2448"/>
                  </a:lnTo>
                  <a:lnTo>
                    <a:pt x="9559" y="2474"/>
                  </a:lnTo>
                  <a:lnTo>
                    <a:pt x="9405" y="2474"/>
                  </a:lnTo>
                  <a:lnTo>
                    <a:pt x="9328" y="2448"/>
                  </a:lnTo>
                  <a:lnTo>
                    <a:pt x="9199" y="2345"/>
                  </a:lnTo>
                  <a:lnTo>
                    <a:pt x="9121" y="2242"/>
                  </a:lnTo>
                  <a:lnTo>
                    <a:pt x="9096" y="2165"/>
                  </a:lnTo>
                  <a:lnTo>
                    <a:pt x="9096" y="2087"/>
                  </a:lnTo>
                  <a:lnTo>
                    <a:pt x="9096" y="851"/>
                  </a:lnTo>
                  <a:lnTo>
                    <a:pt x="9096" y="774"/>
                  </a:lnTo>
                  <a:lnTo>
                    <a:pt x="9121" y="696"/>
                  </a:lnTo>
                  <a:lnTo>
                    <a:pt x="9199" y="567"/>
                  </a:lnTo>
                  <a:lnTo>
                    <a:pt x="9328" y="490"/>
                  </a:lnTo>
                  <a:lnTo>
                    <a:pt x="9405" y="464"/>
                  </a:lnTo>
                  <a:close/>
                  <a:moveTo>
                    <a:pt x="12831" y="3917"/>
                  </a:moveTo>
                  <a:lnTo>
                    <a:pt x="12831" y="4432"/>
                  </a:lnTo>
                  <a:lnTo>
                    <a:pt x="465" y="4432"/>
                  </a:lnTo>
                  <a:lnTo>
                    <a:pt x="465" y="3917"/>
                  </a:lnTo>
                  <a:close/>
                  <a:moveTo>
                    <a:pt x="9869" y="7859"/>
                  </a:moveTo>
                  <a:lnTo>
                    <a:pt x="9869" y="7962"/>
                  </a:lnTo>
                  <a:lnTo>
                    <a:pt x="9585" y="8039"/>
                  </a:lnTo>
                  <a:lnTo>
                    <a:pt x="9328" y="8116"/>
                  </a:lnTo>
                  <a:lnTo>
                    <a:pt x="9328" y="7859"/>
                  </a:lnTo>
                  <a:close/>
                  <a:moveTo>
                    <a:pt x="11852" y="7859"/>
                  </a:moveTo>
                  <a:lnTo>
                    <a:pt x="11852" y="8116"/>
                  </a:lnTo>
                  <a:lnTo>
                    <a:pt x="11569" y="8039"/>
                  </a:lnTo>
                  <a:lnTo>
                    <a:pt x="11311" y="7962"/>
                  </a:lnTo>
                  <a:lnTo>
                    <a:pt x="11311" y="7859"/>
                  </a:lnTo>
                  <a:close/>
                  <a:moveTo>
                    <a:pt x="10358" y="8348"/>
                  </a:moveTo>
                  <a:lnTo>
                    <a:pt x="10358" y="8889"/>
                  </a:lnTo>
                  <a:lnTo>
                    <a:pt x="10152" y="8915"/>
                  </a:lnTo>
                  <a:lnTo>
                    <a:pt x="9946" y="8966"/>
                  </a:lnTo>
                  <a:lnTo>
                    <a:pt x="9740" y="9018"/>
                  </a:lnTo>
                  <a:lnTo>
                    <a:pt x="9559" y="9095"/>
                  </a:lnTo>
                  <a:lnTo>
                    <a:pt x="9353" y="9173"/>
                  </a:lnTo>
                  <a:lnTo>
                    <a:pt x="9173" y="9276"/>
                  </a:lnTo>
                  <a:lnTo>
                    <a:pt x="9018" y="9379"/>
                  </a:lnTo>
                  <a:lnTo>
                    <a:pt x="8838" y="9508"/>
                  </a:lnTo>
                  <a:lnTo>
                    <a:pt x="8477" y="9121"/>
                  </a:lnTo>
                  <a:lnTo>
                    <a:pt x="8658" y="8966"/>
                  </a:lnTo>
                  <a:lnTo>
                    <a:pt x="8890" y="8838"/>
                  </a:lnTo>
                  <a:lnTo>
                    <a:pt x="9096" y="8709"/>
                  </a:lnTo>
                  <a:lnTo>
                    <a:pt x="9328" y="8580"/>
                  </a:lnTo>
                  <a:lnTo>
                    <a:pt x="9585" y="8503"/>
                  </a:lnTo>
                  <a:lnTo>
                    <a:pt x="9843" y="8425"/>
                  </a:lnTo>
                  <a:lnTo>
                    <a:pt x="10100" y="8374"/>
                  </a:lnTo>
                  <a:lnTo>
                    <a:pt x="10358" y="8348"/>
                  </a:lnTo>
                  <a:close/>
                  <a:moveTo>
                    <a:pt x="10796" y="8348"/>
                  </a:moveTo>
                  <a:lnTo>
                    <a:pt x="11080" y="8374"/>
                  </a:lnTo>
                  <a:lnTo>
                    <a:pt x="11337" y="8425"/>
                  </a:lnTo>
                  <a:lnTo>
                    <a:pt x="11595" y="8503"/>
                  </a:lnTo>
                  <a:lnTo>
                    <a:pt x="11827" y="8580"/>
                  </a:lnTo>
                  <a:lnTo>
                    <a:pt x="12059" y="8709"/>
                  </a:lnTo>
                  <a:lnTo>
                    <a:pt x="12290" y="8838"/>
                  </a:lnTo>
                  <a:lnTo>
                    <a:pt x="12497" y="8966"/>
                  </a:lnTo>
                  <a:lnTo>
                    <a:pt x="12703" y="9121"/>
                  </a:lnTo>
                  <a:lnTo>
                    <a:pt x="12316" y="9508"/>
                  </a:lnTo>
                  <a:lnTo>
                    <a:pt x="12162" y="9379"/>
                  </a:lnTo>
                  <a:lnTo>
                    <a:pt x="11981" y="9276"/>
                  </a:lnTo>
                  <a:lnTo>
                    <a:pt x="11801" y="9173"/>
                  </a:lnTo>
                  <a:lnTo>
                    <a:pt x="11621" y="9095"/>
                  </a:lnTo>
                  <a:lnTo>
                    <a:pt x="11440" y="9018"/>
                  </a:lnTo>
                  <a:lnTo>
                    <a:pt x="11234" y="8966"/>
                  </a:lnTo>
                  <a:lnTo>
                    <a:pt x="11028" y="8915"/>
                  </a:lnTo>
                  <a:lnTo>
                    <a:pt x="10796" y="8889"/>
                  </a:lnTo>
                  <a:lnTo>
                    <a:pt x="10796" y="8348"/>
                  </a:lnTo>
                  <a:close/>
                  <a:moveTo>
                    <a:pt x="8142" y="9456"/>
                  </a:moveTo>
                  <a:lnTo>
                    <a:pt x="8529" y="9842"/>
                  </a:lnTo>
                  <a:lnTo>
                    <a:pt x="8400" y="9997"/>
                  </a:lnTo>
                  <a:lnTo>
                    <a:pt x="8297" y="10152"/>
                  </a:lnTo>
                  <a:lnTo>
                    <a:pt x="8194" y="10332"/>
                  </a:lnTo>
                  <a:lnTo>
                    <a:pt x="8117" y="10538"/>
                  </a:lnTo>
                  <a:lnTo>
                    <a:pt x="8039" y="10718"/>
                  </a:lnTo>
                  <a:lnTo>
                    <a:pt x="7988" y="10925"/>
                  </a:lnTo>
                  <a:lnTo>
                    <a:pt x="7936" y="11131"/>
                  </a:lnTo>
                  <a:lnTo>
                    <a:pt x="7911" y="11337"/>
                  </a:lnTo>
                  <a:lnTo>
                    <a:pt x="7369" y="11337"/>
                  </a:lnTo>
                  <a:lnTo>
                    <a:pt x="7395" y="11079"/>
                  </a:lnTo>
                  <a:lnTo>
                    <a:pt x="7447" y="10821"/>
                  </a:lnTo>
                  <a:lnTo>
                    <a:pt x="7524" y="10564"/>
                  </a:lnTo>
                  <a:lnTo>
                    <a:pt x="7601" y="10306"/>
                  </a:lnTo>
                  <a:lnTo>
                    <a:pt x="7730" y="10074"/>
                  </a:lnTo>
                  <a:lnTo>
                    <a:pt x="7859" y="9868"/>
                  </a:lnTo>
                  <a:lnTo>
                    <a:pt x="7988" y="9636"/>
                  </a:lnTo>
                  <a:lnTo>
                    <a:pt x="8142" y="9456"/>
                  </a:lnTo>
                  <a:close/>
                  <a:moveTo>
                    <a:pt x="13012" y="9456"/>
                  </a:moveTo>
                  <a:lnTo>
                    <a:pt x="13166" y="9636"/>
                  </a:lnTo>
                  <a:lnTo>
                    <a:pt x="13321" y="9868"/>
                  </a:lnTo>
                  <a:lnTo>
                    <a:pt x="13450" y="10074"/>
                  </a:lnTo>
                  <a:lnTo>
                    <a:pt x="13553" y="10306"/>
                  </a:lnTo>
                  <a:lnTo>
                    <a:pt x="13656" y="10564"/>
                  </a:lnTo>
                  <a:lnTo>
                    <a:pt x="13733" y="10821"/>
                  </a:lnTo>
                  <a:lnTo>
                    <a:pt x="13785" y="11079"/>
                  </a:lnTo>
                  <a:lnTo>
                    <a:pt x="13811" y="11337"/>
                  </a:lnTo>
                  <a:lnTo>
                    <a:pt x="13269" y="11337"/>
                  </a:lnTo>
                  <a:lnTo>
                    <a:pt x="13244" y="11131"/>
                  </a:lnTo>
                  <a:lnTo>
                    <a:pt x="13192" y="10925"/>
                  </a:lnTo>
                  <a:lnTo>
                    <a:pt x="13141" y="10718"/>
                  </a:lnTo>
                  <a:lnTo>
                    <a:pt x="13063" y="10538"/>
                  </a:lnTo>
                  <a:lnTo>
                    <a:pt x="12986" y="10332"/>
                  </a:lnTo>
                  <a:lnTo>
                    <a:pt x="12883" y="10152"/>
                  </a:lnTo>
                  <a:lnTo>
                    <a:pt x="12754" y="9997"/>
                  </a:lnTo>
                  <a:lnTo>
                    <a:pt x="12625" y="9842"/>
                  </a:lnTo>
                  <a:lnTo>
                    <a:pt x="13012" y="9456"/>
                  </a:lnTo>
                  <a:close/>
                  <a:moveTo>
                    <a:pt x="12831" y="4896"/>
                  </a:moveTo>
                  <a:lnTo>
                    <a:pt x="12831" y="8657"/>
                  </a:lnTo>
                  <a:lnTo>
                    <a:pt x="12574" y="8477"/>
                  </a:lnTo>
                  <a:lnTo>
                    <a:pt x="12290" y="8322"/>
                  </a:lnTo>
                  <a:lnTo>
                    <a:pt x="12290" y="7859"/>
                  </a:lnTo>
                  <a:lnTo>
                    <a:pt x="12265" y="7781"/>
                  </a:lnTo>
                  <a:lnTo>
                    <a:pt x="12239" y="7678"/>
                  </a:lnTo>
                  <a:lnTo>
                    <a:pt x="12213" y="7601"/>
                  </a:lnTo>
                  <a:lnTo>
                    <a:pt x="12136" y="7549"/>
                  </a:lnTo>
                  <a:lnTo>
                    <a:pt x="12084" y="7472"/>
                  </a:lnTo>
                  <a:lnTo>
                    <a:pt x="12007" y="7446"/>
                  </a:lnTo>
                  <a:lnTo>
                    <a:pt x="11904" y="7421"/>
                  </a:lnTo>
                  <a:lnTo>
                    <a:pt x="11827" y="7395"/>
                  </a:lnTo>
                  <a:lnTo>
                    <a:pt x="11311" y="7395"/>
                  </a:lnTo>
                  <a:lnTo>
                    <a:pt x="11234" y="7421"/>
                  </a:lnTo>
                  <a:lnTo>
                    <a:pt x="11131" y="7446"/>
                  </a:lnTo>
                  <a:lnTo>
                    <a:pt x="11054" y="7472"/>
                  </a:lnTo>
                  <a:lnTo>
                    <a:pt x="11002" y="7549"/>
                  </a:lnTo>
                  <a:lnTo>
                    <a:pt x="10925" y="7601"/>
                  </a:lnTo>
                  <a:lnTo>
                    <a:pt x="10899" y="7678"/>
                  </a:lnTo>
                  <a:lnTo>
                    <a:pt x="10873" y="7781"/>
                  </a:lnTo>
                  <a:lnTo>
                    <a:pt x="10848" y="7859"/>
                  </a:lnTo>
                  <a:lnTo>
                    <a:pt x="10848" y="7910"/>
                  </a:lnTo>
                  <a:lnTo>
                    <a:pt x="10590" y="7884"/>
                  </a:lnTo>
                  <a:lnTo>
                    <a:pt x="10307" y="7910"/>
                  </a:lnTo>
                  <a:lnTo>
                    <a:pt x="10307" y="7859"/>
                  </a:lnTo>
                  <a:lnTo>
                    <a:pt x="10307" y="7781"/>
                  </a:lnTo>
                  <a:lnTo>
                    <a:pt x="10281" y="7678"/>
                  </a:lnTo>
                  <a:lnTo>
                    <a:pt x="10229" y="7601"/>
                  </a:lnTo>
                  <a:lnTo>
                    <a:pt x="10178" y="7549"/>
                  </a:lnTo>
                  <a:lnTo>
                    <a:pt x="10100" y="7472"/>
                  </a:lnTo>
                  <a:lnTo>
                    <a:pt x="10023" y="7446"/>
                  </a:lnTo>
                  <a:lnTo>
                    <a:pt x="9946" y="7421"/>
                  </a:lnTo>
                  <a:lnTo>
                    <a:pt x="9843" y="7395"/>
                  </a:lnTo>
                  <a:lnTo>
                    <a:pt x="9353" y="7395"/>
                  </a:lnTo>
                  <a:lnTo>
                    <a:pt x="9250" y="7421"/>
                  </a:lnTo>
                  <a:lnTo>
                    <a:pt x="9173" y="7446"/>
                  </a:lnTo>
                  <a:lnTo>
                    <a:pt x="9096" y="7472"/>
                  </a:lnTo>
                  <a:lnTo>
                    <a:pt x="9018" y="7549"/>
                  </a:lnTo>
                  <a:lnTo>
                    <a:pt x="8967" y="7601"/>
                  </a:lnTo>
                  <a:lnTo>
                    <a:pt x="8915" y="7678"/>
                  </a:lnTo>
                  <a:lnTo>
                    <a:pt x="8890" y="7781"/>
                  </a:lnTo>
                  <a:lnTo>
                    <a:pt x="8890" y="7859"/>
                  </a:lnTo>
                  <a:lnTo>
                    <a:pt x="8890" y="8322"/>
                  </a:lnTo>
                  <a:lnTo>
                    <a:pt x="8477" y="8554"/>
                  </a:lnTo>
                  <a:lnTo>
                    <a:pt x="8117" y="8838"/>
                  </a:lnTo>
                  <a:lnTo>
                    <a:pt x="7807" y="9173"/>
                  </a:lnTo>
                  <a:lnTo>
                    <a:pt x="7524" y="9559"/>
                  </a:lnTo>
                  <a:lnTo>
                    <a:pt x="7292" y="9971"/>
                  </a:lnTo>
                  <a:lnTo>
                    <a:pt x="7112" y="10383"/>
                  </a:lnTo>
                  <a:lnTo>
                    <a:pt x="7035" y="10615"/>
                  </a:lnTo>
                  <a:lnTo>
                    <a:pt x="6983" y="10847"/>
                  </a:lnTo>
                  <a:lnTo>
                    <a:pt x="6931" y="11105"/>
                  </a:lnTo>
                  <a:lnTo>
                    <a:pt x="6931" y="11337"/>
                  </a:lnTo>
                  <a:lnTo>
                    <a:pt x="3144" y="11337"/>
                  </a:lnTo>
                  <a:lnTo>
                    <a:pt x="3067" y="11363"/>
                  </a:lnTo>
                  <a:lnTo>
                    <a:pt x="2990" y="11414"/>
                  </a:lnTo>
                  <a:lnTo>
                    <a:pt x="2938" y="11491"/>
                  </a:lnTo>
                  <a:lnTo>
                    <a:pt x="2912" y="11569"/>
                  </a:lnTo>
                  <a:lnTo>
                    <a:pt x="2938" y="11646"/>
                  </a:lnTo>
                  <a:lnTo>
                    <a:pt x="2990" y="11723"/>
                  </a:lnTo>
                  <a:lnTo>
                    <a:pt x="3067" y="11775"/>
                  </a:lnTo>
                  <a:lnTo>
                    <a:pt x="3144" y="11801"/>
                  </a:lnTo>
                  <a:lnTo>
                    <a:pt x="6931" y="11801"/>
                  </a:lnTo>
                  <a:lnTo>
                    <a:pt x="6957" y="12058"/>
                  </a:lnTo>
                  <a:lnTo>
                    <a:pt x="6983" y="12316"/>
                  </a:lnTo>
                  <a:lnTo>
                    <a:pt x="1057" y="12316"/>
                  </a:lnTo>
                  <a:lnTo>
                    <a:pt x="928" y="12264"/>
                  </a:lnTo>
                  <a:lnTo>
                    <a:pt x="800" y="12187"/>
                  </a:lnTo>
                  <a:lnTo>
                    <a:pt x="671" y="12110"/>
                  </a:lnTo>
                  <a:lnTo>
                    <a:pt x="594" y="11981"/>
                  </a:lnTo>
                  <a:lnTo>
                    <a:pt x="516" y="11852"/>
                  </a:lnTo>
                  <a:lnTo>
                    <a:pt x="465" y="11723"/>
                  </a:lnTo>
                  <a:lnTo>
                    <a:pt x="465" y="11569"/>
                  </a:lnTo>
                  <a:lnTo>
                    <a:pt x="465" y="11517"/>
                  </a:lnTo>
                  <a:lnTo>
                    <a:pt x="619" y="11620"/>
                  </a:lnTo>
                  <a:lnTo>
                    <a:pt x="800" y="11723"/>
                  </a:lnTo>
                  <a:lnTo>
                    <a:pt x="1006" y="11775"/>
                  </a:lnTo>
                  <a:lnTo>
                    <a:pt x="1212" y="11801"/>
                  </a:lnTo>
                  <a:lnTo>
                    <a:pt x="2242" y="11801"/>
                  </a:lnTo>
                  <a:lnTo>
                    <a:pt x="2345" y="11775"/>
                  </a:lnTo>
                  <a:lnTo>
                    <a:pt x="2423" y="11723"/>
                  </a:lnTo>
                  <a:lnTo>
                    <a:pt x="2449" y="11646"/>
                  </a:lnTo>
                  <a:lnTo>
                    <a:pt x="2474" y="11569"/>
                  </a:lnTo>
                  <a:lnTo>
                    <a:pt x="2449" y="11491"/>
                  </a:lnTo>
                  <a:lnTo>
                    <a:pt x="2423" y="11414"/>
                  </a:lnTo>
                  <a:lnTo>
                    <a:pt x="2345" y="11363"/>
                  </a:lnTo>
                  <a:lnTo>
                    <a:pt x="2242" y="11337"/>
                  </a:lnTo>
                  <a:lnTo>
                    <a:pt x="1057" y="11337"/>
                  </a:lnTo>
                  <a:lnTo>
                    <a:pt x="928" y="11285"/>
                  </a:lnTo>
                  <a:lnTo>
                    <a:pt x="800" y="11208"/>
                  </a:lnTo>
                  <a:lnTo>
                    <a:pt x="671" y="11131"/>
                  </a:lnTo>
                  <a:lnTo>
                    <a:pt x="594" y="11002"/>
                  </a:lnTo>
                  <a:lnTo>
                    <a:pt x="516" y="10873"/>
                  </a:lnTo>
                  <a:lnTo>
                    <a:pt x="465" y="10744"/>
                  </a:lnTo>
                  <a:lnTo>
                    <a:pt x="465" y="10590"/>
                  </a:lnTo>
                  <a:lnTo>
                    <a:pt x="465" y="4896"/>
                  </a:lnTo>
                  <a:close/>
                  <a:moveTo>
                    <a:pt x="7911" y="11801"/>
                  </a:moveTo>
                  <a:lnTo>
                    <a:pt x="7936" y="12007"/>
                  </a:lnTo>
                  <a:lnTo>
                    <a:pt x="7988" y="12213"/>
                  </a:lnTo>
                  <a:lnTo>
                    <a:pt x="8039" y="12419"/>
                  </a:lnTo>
                  <a:lnTo>
                    <a:pt x="8117" y="12599"/>
                  </a:lnTo>
                  <a:lnTo>
                    <a:pt x="8194" y="12780"/>
                  </a:lnTo>
                  <a:lnTo>
                    <a:pt x="8297" y="12960"/>
                  </a:lnTo>
                  <a:lnTo>
                    <a:pt x="8400" y="13140"/>
                  </a:lnTo>
                  <a:lnTo>
                    <a:pt x="8529" y="13295"/>
                  </a:lnTo>
                  <a:lnTo>
                    <a:pt x="8142" y="13681"/>
                  </a:lnTo>
                  <a:lnTo>
                    <a:pt x="7988" y="13475"/>
                  </a:lnTo>
                  <a:lnTo>
                    <a:pt x="7859" y="13269"/>
                  </a:lnTo>
                  <a:lnTo>
                    <a:pt x="7730" y="13037"/>
                  </a:lnTo>
                  <a:lnTo>
                    <a:pt x="7601" y="12805"/>
                  </a:lnTo>
                  <a:lnTo>
                    <a:pt x="7524" y="12573"/>
                  </a:lnTo>
                  <a:lnTo>
                    <a:pt x="7447" y="12316"/>
                  </a:lnTo>
                  <a:lnTo>
                    <a:pt x="7395" y="12058"/>
                  </a:lnTo>
                  <a:lnTo>
                    <a:pt x="7369" y="11801"/>
                  </a:lnTo>
                  <a:close/>
                  <a:moveTo>
                    <a:pt x="13811" y="11801"/>
                  </a:moveTo>
                  <a:lnTo>
                    <a:pt x="13785" y="12058"/>
                  </a:lnTo>
                  <a:lnTo>
                    <a:pt x="13733" y="12316"/>
                  </a:lnTo>
                  <a:lnTo>
                    <a:pt x="13656" y="12573"/>
                  </a:lnTo>
                  <a:lnTo>
                    <a:pt x="13553" y="12805"/>
                  </a:lnTo>
                  <a:lnTo>
                    <a:pt x="13450" y="13037"/>
                  </a:lnTo>
                  <a:lnTo>
                    <a:pt x="13321" y="13269"/>
                  </a:lnTo>
                  <a:lnTo>
                    <a:pt x="13166" y="13475"/>
                  </a:lnTo>
                  <a:lnTo>
                    <a:pt x="13012" y="13681"/>
                  </a:lnTo>
                  <a:lnTo>
                    <a:pt x="12625" y="13295"/>
                  </a:lnTo>
                  <a:lnTo>
                    <a:pt x="12754" y="13140"/>
                  </a:lnTo>
                  <a:lnTo>
                    <a:pt x="12883" y="12960"/>
                  </a:lnTo>
                  <a:lnTo>
                    <a:pt x="12986" y="12780"/>
                  </a:lnTo>
                  <a:lnTo>
                    <a:pt x="13063" y="12599"/>
                  </a:lnTo>
                  <a:lnTo>
                    <a:pt x="13141" y="12419"/>
                  </a:lnTo>
                  <a:lnTo>
                    <a:pt x="13192" y="12213"/>
                  </a:lnTo>
                  <a:lnTo>
                    <a:pt x="13244" y="12007"/>
                  </a:lnTo>
                  <a:lnTo>
                    <a:pt x="13269" y="11801"/>
                  </a:lnTo>
                  <a:close/>
                  <a:moveTo>
                    <a:pt x="10822" y="9327"/>
                  </a:moveTo>
                  <a:lnTo>
                    <a:pt x="11028" y="9379"/>
                  </a:lnTo>
                  <a:lnTo>
                    <a:pt x="11260" y="9430"/>
                  </a:lnTo>
                  <a:lnTo>
                    <a:pt x="11466" y="9508"/>
                  </a:lnTo>
                  <a:lnTo>
                    <a:pt x="11646" y="9585"/>
                  </a:lnTo>
                  <a:lnTo>
                    <a:pt x="11827" y="9714"/>
                  </a:lnTo>
                  <a:lnTo>
                    <a:pt x="12007" y="9842"/>
                  </a:lnTo>
                  <a:lnTo>
                    <a:pt x="12162" y="9971"/>
                  </a:lnTo>
                  <a:lnTo>
                    <a:pt x="12316" y="10152"/>
                  </a:lnTo>
                  <a:lnTo>
                    <a:pt x="12445" y="10306"/>
                  </a:lnTo>
                  <a:lnTo>
                    <a:pt x="12548" y="10487"/>
                  </a:lnTo>
                  <a:lnTo>
                    <a:pt x="12651" y="10693"/>
                  </a:lnTo>
                  <a:lnTo>
                    <a:pt x="12728" y="10899"/>
                  </a:lnTo>
                  <a:lnTo>
                    <a:pt x="12780" y="11105"/>
                  </a:lnTo>
                  <a:lnTo>
                    <a:pt x="12806" y="11337"/>
                  </a:lnTo>
                  <a:lnTo>
                    <a:pt x="12831" y="11569"/>
                  </a:lnTo>
                  <a:lnTo>
                    <a:pt x="12806" y="11801"/>
                  </a:lnTo>
                  <a:lnTo>
                    <a:pt x="12780" y="12007"/>
                  </a:lnTo>
                  <a:lnTo>
                    <a:pt x="12728" y="12239"/>
                  </a:lnTo>
                  <a:lnTo>
                    <a:pt x="12651" y="12445"/>
                  </a:lnTo>
                  <a:lnTo>
                    <a:pt x="12548" y="12625"/>
                  </a:lnTo>
                  <a:lnTo>
                    <a:pt x="12445" y="12805"/>
                  </a:lnTo>
                  <a:lnTo>
                    <a:pt x="12316" y="12986"/>
                  </a:lnTo>
                  <a:lnTo>
                    <a:pt x="12162" y="13140"/>
                  </a:lnTo>
                  <a:lnTo>
                    <a:pt x="12007" y="13295"/>
                  </a:lnTo>
                  <a:lnTo>
                    <a:pt x="11827" y="13424"/>
                  </a:lnTo>
                  <a:lnTo>
                    <a:pt x="11646" y="13527"/>
                  </a:lnTo>
                  <a:lnTo>
                    <a:pt x="11466" y="13630"/>
                  </a:lnTo>
                  <a:lnTo>
                    <a:pt x="11260" y="13707"/>
                  </a:lnTo>
                  <a:lnTo>
                    <a:pt x="11028" y="13759"/>
                  </a:lnTo>
                  <a:lnTo>
                    <a:pt x="10822" y="13784"/>
                  </a:lnTo>
                  <a:lnTo>
                    <a:pt x="10590" y="13810"/>
                  </a:lnTo>
                  <a:lnTo>
                    <a:pt x="10358" y="13784"/>
                  </a:lnTo>
                  <a:lnTo>
                    <a:pt x="10126" y="13759"/>
                  </a:lnTo>
                  <a:lnTo>
                    <a:pt x="9920" y="13707"/>
                  </a:lnTo>
                  <a:lnTo>
                    <a:pt x="9714" y="13630"/>
                  </a:lnTo>
                  <a:lnTo>
                    <a:pt x="9508" y="13527"/>
                  </a:lnTo>
                  <a:lnTo>
                    <a:pt x="9328" y="13424"/>
                  </a:lnTo>
                  <a:lnTo>
                    <a:pt x="9173" y="13295"/>
                  </a:lnTo>
                  <a:lnTo>
                    <a:pt x="8993" y="13140"/>
                  </a:lnTo>
                  <a:lnTo>
                    <a:pt x="8864" y="12986"/>
                  </a:lnTo>
                  <a:lnTo>
                    <a:pt x="8735" y="12805"/>
                  </a:lnTo>
                  <a:lnTo>
                    <a:pt x="8606" y="12625"/>
                  </a:lnTo>
                  <a:lnTo>
                    <a:pt x="8529" y="12445"/>
                  </a:lnTo>
                  <a:lnTo>
                    <a:pt x="8452" y="12239"/>
                  </a:lnTo>
                  <a:lnTo>
                    <a:pt x="8400" y="12007"/>
                  </a:lnTo>
                  <a:lnTo>
                    <a:pt x="8349" y="11801"/>
                  </a:lnTo>
                  <a:lnTo>
                    <a:pt x="8349" y="11569"/>
                  </a:lnTo>
                  <a:lnTo>
                    <a:pt x="8349" y="11337"/>
                  </a:lnTo>
                  <a:lnTo>
                    <a:pt x="8400" y="11105"/>
                  </a:lnTo>
                  <a:lnTo>
                    <a:pt x="8452" y="10899"/>
                  </a:lnTo>
                  <a:lnTo>
                    <a:pt x="8529" y="10693"/>
                  </a:lnTo>
                  <a:lnTo>
                    <a:pt x="8606" y="10487"/>
                  </a:lnTo>
                  <a:lnTo>
                    <a:pt x="8735" y="10306"/>
                  </a:lnTo>
                  <a:lnTo>
                    <a:pt x="8864" y="10152"/>
                  </a:lnTo>
                  <a:lnTo>
                    <a:pt x="8993" y="9971"/>
                  </a:lnTo>
                  <a:lnTo>
                    <a:pt x="9173" y="9842"/>
                  </a:lnTo>
                  <a:lnTo>
                    <a:pt x="9328" y="9714"/>
                  </a:lnTo>
                  <a:lnTo>
                    <a:pt x="9508" y="9585"/>
                  </a:lnTo>
                  <a:lnTo>
                    <a:pt x="9714" y="9508"/>
                  </a:lnTo>
                  <a:lnTo>
                    <a:pt x="9920" y="9430"/>
                  </a:lnTo>
                  <a:lnTo>
                    <a:pt x="10126" y="9379"/>
                  </a:lnTo>
                  <a:lnTo>
                    <a:pt x="10358" y="9327"/>
                  </a:lnTo>
                  <a:close/>
                  <a:moveTo>
                    <a:pt x="8838" y="13604"/>
                  </a:moveTo>
                  <a:lnTo>
                    <a:pt x="9018" y="13733"/>
                  </a:lnTo>
                  <a:lnTo>
                    <a:pt x="9173" y="13862"/>
                  </a:lnTo>
                  <a:lnTo>
                    <a:pt x="9353" y="13965"/>
                  </a:lnTo>
                  <a:lnTo>
                    <a:pt x="9559" y="14042"/>
                  </a:lnTo>
                  <a:lnTo>
                    <a:pt x="9740" y="14119"/>
                  </a:lnTo>
                  <a:lnTo>
                    <a:pt x="9946" y="14171"/>
                  </a:lnTo>
                  <a:lnTo>
                    <a:pt x="10152" y="14222"/>
                  </a:lnTo>
                  <a:lnTo>
                    <a:pt x="10358" y="14248"/>
                  </a:lnTo>
                  <a:lnTo>
                    <a:pt x="10358" y="14789"/>
                  </a:lnTo>
                  <a:lnTo>
                    <a:pt x="10100" y="14763"/>
                  </a:lnTo>
                  <a:lnTo>
                    <a:pt x="9843" y="14712"/>
                  </a:lnTo>
                  <a:lnTo>
                    <a:pt x="9585" y="14635"/>
                  </a:lnTo>
                  <a:lnTo>
                    <a:pt x="9328" y="14532"/>
                  </a:lnTo>
                  <a:lnTo>
                    <a:pt x="9096" y="14428"/>
                  </a:lnTo>
                  <a:lnTo>
                    <a:pt x="8890" y="14300"/>
                  </a:lnTo>
                  <a:lnTo>
                    <a:pt x="8658" y="14171"/>
                  </a:lnTo>
                  <a:lnTo>
                    <a:pt x="8477" y="13990"/>
                  </a:lnTo>
                  <a:lnTo>
                    <a:pt x="8838" y="13604"/>
                  </a:lnTo>
                  <a:close/>
                  <a:moveTo>
                    <a:pt x="12316" y="13604"/>
                  </a:moveTo>
                  <a:lnTo>
                    <a:pt x="12703" y="13990"/>
                  </a:lnTo>
                  <a:lnTo>
                    <a:pt x="12497" y="14171"/>
                  </a:lnTo>
                  <a:lnTo>
                    <a:pt x="12290" y="14300"/>
                  </a:lnTo>
                  <a:lnTo>
                    <a:pt x="12059" y="14428"/>
                  </a:lnTo>
                  <a:lnTo>
                    <a:pt x="11827" y="14532"/>
                  </a:lnTo>
                  <a:lnTo>
                    <a:pt x="11595" y="14635"/>
                  </a:lnTo>
                  <a:lnTo>
                    <a:pt x="11337" y="14712"/>
                  </a:lnTo>
                  <a:lnTo>
                    <a:pt x="11080" y="14763"/>
                  </a:lnTo>
                  <a:lnTo>
                    <a:pt x="10796" y="14789"/>
                  </a:lnTo>
                  <a:lnTo>
                    <a:pt x="10796" y="14248"/>
                  </a:lnTo>
                  <a:lnTo>
                    <a:pt x="11028" y="14222"/>
                  </a:lnTo>
                  <a:lnTo>
                    <a:pt x="11234" y="14171"/>
                  </a:lnTo>
                  <a:lnTo>
                    <a:pt x="11440" y="14119"/>
                  </a:lnTo>
                  <a:lnTo>
                    <a:pt x="11621" y="14042"/>
                  </a:lnTo>
                  <a:lnTo>
                    <a:pt x="11801" y="13965"/>
                  </a:lnTo>
                  <a:lnTo>
                    <a:pt x="11981" y="13862"/>
                  </a:lnTo>
                  <a:lnTo>
                    <a:pt x="12162" y="13733"/>
                  </a:lnTo>
                  <a:lnTo>
                    <a:pt x="12316" y="13604"/>
                  </a:lnTo>
                  <a:close/>
                  <a:moveTo>
                    <a:pt x="3814" y="1"/>
                  </a:moveTo>
                  <a:lnTo>
                    <a:pt x="3634" y="26"/>
                  </a:lnTo>
                  <a:lnTo>
                    <a:pt x="3479" y="78"/>
                  </a:lnTo>
                  <a:lnTo>
                    <a:pt x="3350" y="155"/>
                  </a:lnTo>
                  <a:lnTo>
                    <a:pt x="3221" y="258"/>
                  </a:lnTo>
                  <a:lnTo>
                    <a:pt x="3118" y="387"/>
                  </a:lnTo>
                  <a:lnTo>
                    <a:pt x="3041" y="516"/>
                  </a:lnTo>
                  <a:lnTo>
                    <a:pt x="2990" y="670"/>
                  </a:lnTo>
                  <a:lnTo>
                    <a:pt x="2964" y="851"/>
                  </a:lnTo>
                  <a:lnTo>
                    <a:pt x="2964" y="1005"/>
                  </a:lnTo>
                  <a:lnTo>
                    <a:pt x="1212" y="1005"/>
                  </a:lnTo>
                  <a:lnTo>
                    <a:pt x="980" y="1031"/>
                  </a:lnTo>
                  <a:lnTo>
                    <a:pt x="748" y="1083"/>
                  </a:lnTo>
                  <a:lnTo>
                    <a:pt x="542" y="1211"/>
                  </a:lnTo>
                  <a:lnTo>
                    <a:pt x="362" y="1340"/>
                  </a:lnTo>
                  <a:lnTo>
                    <a:pt x="233" y="1521"/>
                  </a:lnTo>
                  <a:lnTo>
                    <a:pt x="104" y="1727"/>
                  </a:lnTo>
                  <a:lnTo>
                    <a:pt x="27" y="1959"/>
                  </a:lnTo>
                  <a:lnTo>
                    <a:pt x="1" y="2191"/>
                  </a:lnTo>
                  <a:lnTo>
                    <a:pt x="1" y="10590"/>
                  </a:lnTo>
                  <a:lnTo>
                    <a:pt x="1" y="11569"/>
                  </a:lnTo>
                  <a:lnTo>
                    <a:pt x="27" y="11801"/>
                  </a:lnTo>
                  <a:lnTo>
                    <a:pt x="104" y="12032"/>
                  </a:lnTo>
                  <a:lnTo>
                    <a:pt x="233" y="12239"/>
                  </a:lnTo>
                  <a:lnTo>
                    <a:pt x="362" y="12419"/>
                  </a:lnTo>
                  <a:lnTo>
                    <a:pt x="542" y="12573"/>
                  </a:lnTo>
                  <a:lnTo>
                    <a:pt x="748" y="12676"/>
                  </a:lnTo>
                  <a:lnTo>
                    <a:pt x="980" y="12754"/>
                  </a:lnTo>
                  <a:lnTo>
                    <a:pt x="1212" y="12780"/>
                  </a:lnTo>
                  <a:lnTo>
                    <a:pt x="7112" y="12780"/>
                  </a:lnTo>
                  <a:lnTo>
                    <a:pt x="7215" y="13037"/>
                  </a:lnTo>
                  <a:lnTo>
                    <a:pt x="7344" y="13295"/>
                  </a:lnTo>
                  <a:lnTo>
                    <a:pt x="7498" y="13527"/>
                  </a:lnTo>
                  <a:lnTo>
                    <a:pt x="7653" y="13759"/>
                  </a:lnTo>
                  <a:lnTo>
                    <a:pt x="7833" y="13990"/>
                  </a:lnTo>
                  <a:lnTo>
                    <a:pt x="8014" y="14197"/>
                  </a:lnTo>
                  <a:lnTo>
                    <a:pt x="8220" y="14377"/>
                  </a:lnTo>
                  <a:lnTo>
                    <a:pt x="8426" y="14532"/>
                  </a:lnTo>
                  <a:lnTo>
                    <a:pt x="8683" y="14712"/>
                  </a:lnTo>
                  <a:lnTo>
                    <a:pt x="8915" y="14841"/>
                  </a:lnTo>
                  <a:lnTo>
                    <a:pt x="9173" y="14944"/>
                  </a:lnTo>
                  <a:lnTo>
                    <a:pt x="9431" y="15047"/>
                  </a:lnTo>
                  <a:lnTo>
                    <a:pt x="9714" y="15124"/>
                  </a:lnTo>
                  <a:lnTo>
                    <a:pt x="9997" y="15201"/>
                  </a:lnTo>
                  <a:lnTo>
                    <a:pt x="10281" y="15227"/>
                  </a:lnTo>
                  <a:lnTo>
                    <a:pt x="10951" y="15227"/>
                  </a:lnTo>
                  <a:lnTo>
                    <a:pt x="11311" y="15176"/>
                  </a:lnTo>
                  <a:lnTo>
                    <a:pt x="11672" y="15073"/>
                  </a:lnTo>
                  <a:lnTo>
                    <a:pt x="12007" y="14944"/>
                  </a:lnTo>
                  <a:lnTo>
                    <a:pt x="12342" y="14789"/>
                  </a:lnTo>
                  <a:lnTo>
                    <a:pt x="12625" y="14609"/>
                  </a:lnTo>
                  <a:lnTo>
                    <a:pt x="12909" y="14403"/>
                  </a:lnTo>
                  <a:lnTo>
                    <a:pt x="13192" y="14171"/>
                  </a:lnTo>
                  <a:lnTo>
                    <a:pt x="13424" y="13913"/>
                  </a:lnTo>
                  <a:lnTo>
                    <a:pt x="13630" y="13630"/>
                  </a:lnTo>
                  <a:lnTo>
                    <a:pt x="13811" y="13321"/>
                  </a:lnTo>
                  <a:lnTo>
                    <a:pt x="13965" y="12986"/>
                  </a:lnTo>
                  <a:lnTo>
                    <a:pt x="14094" y="12651"/>
                  </a:lnTo>
                  <a:lnTo>
                    <a:pt x="14171" y="12316"/>
                  </a:lnTo>
                  <a:lnTo>
                    <a:pt x="14249" y="11929"/>
                  </a:lnTo>
                  <a:lnTo>
                    <a:pt x="14249" y="11569"/>
                  </a:lnTo>
                  <a:lnTo>
                    <a:pt x="14249" y="11208"/>
                  </a:lnTo>
                  <a:lnTo>
                    <a:pt x="14197" y="10873"/>
                  </a:lnTo>
                  <a:lnTo>
                    <a:pt x="14120" y="10512"/>
                  </a:lnTo>
                  <a:lnTo>
                    <a:pt x="13991" y="10203"/>
                  </a:lnTo>
                  <a:lnTo>
                    <a:pt x="13862" y="9894"/>
                  </a:lnTo>
                  <a:lnTo>
                    <a:pt x="13682" y="9611"/>
                  </a:lnTo>
                  <a:lnTo>
                    <a:pt x="13501" y="9327"/>
                  </a:lnTo>
                  <a:lnTo>
                    <a:pt x="13269" y="9070"/>
                  </a:lnTo>
                  <a:lnTo>
                    <a:pt x="13269" y="2191"/>
                  </a:lnTo>
                  <a:lnTo>
                    <a:pt x="13244" y="1959"/>
                  </a:lnTo>
                  <a:lnTo>
                    <a:pt x="13166" y="1727"/>
                  </a:lnTo>
                  <a:lnTo>
                    <a:pt x="13063" y="1521"/>
                  </a:lnTo>
                  <a:lnTo>
                    <a:pt x="12909" y="1340"/>
                  </a:lnTo>
                  <a:lnTo>
                    <a:pt x="12728" y="1211"/>
                  </a:lnTo>
                  <a:lnTo>
                    <a:pt x="12522" y="1083"/>
                  </a:lnTo>
                  <a:lnTo>
                    <a:pt x="12316" y="1031"/>
                  </a:lnTo>
                  <a:lnTo>
                    <a:pt x="12059" y="1005"/>
                  </a:lnTo>
                  <a:lnTo>
                    <a:pt x="10307" y="1005"/>
                  </a:lnTo>
                  <a:lnTo>
                    <a:pt x="10307" y="851"/>
                  </a:lnTo>
                  <a:lnTo>
                    <a:pt x="10307" y="670"/>
                  </a:lnTo>
                  <a:lnTo>
                    <a:pt x="10255" y="516"/>
                  </a:lnTo>
                  <a:lnTo>
                    <a:pt x="10178" y="387"/>
                  </a:lnTo>
                  <a:lnTo>
                    <a:pt x="10075" y="258"/>
                  </a:lnTo>
                  <a:lnTo>
                    <a:pt x="9946" y="155"/>
                  </a:lnTo>
                  <a:lnTo>
                    <a:pt x="9791" y="78"/>
                  </a:lnTo>
                  <a:lnTo>
                    <a:pt x="9637" y="26"/>
                  </a:lnTo>
                  <a:lnTo>
                    <a:pt x="9482" y="1"/>
                  </a:lnTo>
                  <a:lnTo>
                    <a:pt x="9302" y="26"/>
                  </a:lnTo>
                  <a:lnTo>
                    <a:pt x="9147" y="78"/>
                  </a:lnTo>
                  <a:lnTo>
                    <a:pt x="9018" y="155"/>
                  </a:lnTo>
                  <a:lnTo>
                    <a:pt x="8890" y="258"/>
                  </a:lnTo>
                  <a:lnTo>
                    <a:pt x="8787" y="387"/>
                  </a:lnTo>
                  <a:lnTo>
                    <a:pt x="8709" y="516"/>
                  </a:lnTo>
                  <a:lnTo>
                    <a:pt x="8658" y="670"/>
                  </a:lnTo>
                  <a:lnTo>
                    <a:pt x="8632" y="851"/>
                  </a:lnTo>
                  <a:lnTo>
                    <a:pt x="8632" y="1005"/>
                  </a:lnTo>
                  <a:lnTo>
                    <a:pt x="6004" y="1005"/>
                  </a:lnTo>
                  <a:lnTo>
                    <a:pt x="5927" y="1057"/>
                  </a:lnTo>
                  <a:lnTo>
                    <a:pt x="5875" y="1134"/>
                  </a:lnTo>
                  <a:lnTo>
                    <a:pt x="5849" y="1211"/>
                  </a:lnTo>
                  <a:lnTo>
                    <a:pt x="5875" y="1315"/>
                  </a:lnTo>
                  <a:lnTo>
                    <a:pt x="5927" y="1366"/>
                  </a:lnTo>
                  <a:lnTo>
                    <a:pt x="6004" y="1418"/>
                  </a:lnTo>
                  <a:lnTo>
                    <a:pt x="6081" y="1443"/>
                  </a:lnTo>
                  <a:lnTo>
                    <a:pt x="8632" y="1443"/>
                  </a:lnTo>
                  <a:lnTo>
                    <a:pt x="8632" y="1984"/>
                  </a:lnTo>
                  <a:lnTo>
                    <a:pt x="8374" y="1984"/>
                  </a:lnTo>
                  <a:lnTo>
                    <a:pt x="8271" y="2010"/>
                  </a:lnTo>
                  <a:lnTo>
                    <a:pt x="8220" y="2036"/>
                  </a:lnTo>
                  <a:lnTo>
                    <a:pt x="8168" y="2113"/>
                  </a:lnTo>
                  <a:lnTo>
                    <a:pt x="8142" y="2191"/>
                  </a:lnTo>
                  <a:lnTo>
                    <a:pt x="8168" y="2294"/>
                  </a:lnTo>
                  <a:lnTo>
                    <a:pt x="8220" y="2371"/>
                  </a:lnTo>
                  <a:lnTo>
                    <a:pt x="8271" y="2397"/>
                  </a:lnTo>
                  <a:lnTo>
                    <a:pt x="8374" y="2422"/>
                  </a:lnTo>
                  <a:lnTo>
                    <a:pt x="8709" y="2422"/>
                  </a:lnTo>
                  <a:lnTo>
                    <a:pt x="8761" y="2525"/>
                  </a:lnTo>
                  <a:lnTo>
                    <a:pt x="8838" y="2629"/>
                  </a:lnTo>
                  <a:lnTo>
                    <a:pt x="8915" y="2706"/>
                  </a:lnTo>
                  <a:lnTo>
                    <a:pt x="9018" y="2783"/>
                  </a:lnTo>
                  <a:lnTo>
                    <a:pt x="9121" y="2835"/>
                  </a:lnTo>
                  <a:lnTo>
                    <a:pt x="9224" y="2886"/>
                  </a:lnTo>
                  <a:lnTo>
                    <a:pt x="9353" y="2912"/>
                  </a:lnTo>
                  <a:lnTo>
                    <a:pt x="9611" y="2912"/>
                  </a:lnTo>
                  <a:lnTo>
                    <a:pt x="9714" y="2886"/>
                  </a:lnTo>
                  <a:lnTo>
                    <a:pt x="9843" y="2835"/>
                  </a:lnTo>
                  <a:lnTo>
                    <a:pt x="9946" y="2783"/>
                  </a:lnTo>
                  <a:lnTo>
                    <a:pt x="10023" y="2706"/>
                  </a:lnTo>
                  <a:lnTo>
                    <a:pt x="10100" y="2629"/>
                  </a:lnTo>
                  <a:lnTo>
                    <a:pt x="10178" y="2525"/>
                  </a:lnTo>
                  <a:lnTo>
                    <a:pt x="10229" y="2422"/>
                  </a:lnTo>
                  <a:lnTo>
                    <a:pt x="10590" y="2422"/>
                  </a:lnTo>
                  <a:lnTo>
                    <a:pt x="10667" y="2397"/>
                  </a:lnTo>
                  <a:lnTo>
                    <a:pt x="10745" y="2371"/>
                  </a:lnTo>
                  <a:lnTo>
                    <a:pt x="10796" y="2294"/>
                  </a:lnTo>
                  <a:lnTo>
                    <a:pt x="10796" y="2191"/>
                  </a:lnTo>
                  <a:lnTo>
                    <a:pt x="10796" y="2113"/>
                  </a:lnTo>
                  <a:lnTo>
                    <a:pt x="10745" y="2036"/>
                  </a:lnTo>
                  <a:lnTo>
                    <a:pt x="10667" y="2010"/>
                  </a:lnTo>
                  <a:lnTo>
                    <a:pt x="10590" y="1984"/>
                  </a:lnTo>
                  <a:lnTo>
                    <a:pt x="10307" y="1984"/>
                  </a:lnTo>
                  <a:lnTo>
                    <a:pt x="10307" y="1443"/>
                  </a:lnTo>
                  <a:lnTo>
                    <a:pt x="12059" y="1443"/>
                  </a:lnTo>
                  <a:lnTo>
                    <a:pt x="12213" y="1469"/>
                  </a:lnTo>
                  <a:lnTo>
                    <a:pt x="12368" y="1495"/>
                  </a:lnTo>
                  <a:lnTo>
                    <a:pt x="12497" y="1572"/>
                  </a:lnTo>
                  <a:lnTo>
                    <a:pt x="12600" y="1675"/>
                  </a:lnTo>
                  <a:lnTo>
                    <a:pt x="12703" y="1778"/>
                  </a:lnTo>
                  <a:lnTo>
                    <a:pt x="12754" y="1907"/>
                  </a:lnTo>
                  <a:lnTo>
                    <a:pt x="12806" y="2062"/>
                  </a:lnTo>
                  <a:lnTo>
                    <a:pt x="12831" y="2191"/>
                  </a:lnTo>
                  <a:lnTo>
                    <a:pt x="12831" y="3453"/>
                  </a:lnTo>
                  <a:lnTo>
                    <a:pt x="465" y="3453"/>
                  </a:lnTo>
                  <a:lnTo>
                    <a:pt x="465" y="2191"/>
                  </a:lnTo>
                  <a:lnTo>
                    <a:pt x="465" y="2062"/>
                  </a:lnTo>
                  <a:lnTo>
                    <a:pt x="516" y="1907"/>
                  </a:lnTo>
                  <a:lnTo>
                    <a:pt x="594" y="1778"/>
                  </a:lnTo>
                  <a:lnTo>
                    <a:pt x="671" y="1675"/>
                  </a:lnTo>
                  <a:lnTo>
                    <a:pt x="800" y="1572"/>
                  </a:lnTo>
                  <a:lnTo>
                    <a:pt x="928" y="1495"/>
                  </a:lnTo>
                  <a:lnTo>
                    <a:pt x="1057" y="1469"/>
                  </a:lnTo>
                  <a:lnTo>
                    <a:pt x="1212" y="1443"/>
                  </a:lnTo>
                  <a:lnTo>
                    <a:pt x="2964" y="1443"/>
                  </a:lnTo>
                  <a:lnTo>
                    <a:pt x="2964" y="1984"/>
                  </a:lnTo>
                  <a:lnTo>
                    <a:pt x="2706" y="1984"/>
                  </a:lnTo>
                  <a:lnTo>
                    <a:pt x="2603" y="2010"/>
                  </a:lnTo>
                  <a:lnTo>
                    <a:pt x="2552" y="2036"/>
                  </a:lnTo>
                  <a:lnTo>
                    <a:pt x="2500" y="2113"/>
                  </a:lnTo>
                  <a:lnTo>
                    <a:pt x="2474" y="2191"/>
                  </a:lnTo>
                  <a:lnTo>
                    <a:pt x="2500" y="2294"/>
                  </a:lnTo>
                  <a:lnTo>
                    <a:pt x="2552" y="2371"/>
                  </a:lnTo>
                  <a:lnTo>
                    <a:pt x="2603" y="2397"/>
                  </a:lnTo>
                  <a:lnTo>
                    <a:pt x="2706" y="2422"/>
                  </a:lnTo>
                  <a:lnTo>
                    <a:pt x="3041" y="2422"/>
                  </a:lnTo>
                  <a:lnTo>
                    <a:pt x="3093" y="2525"/>
                  </a:lnTo>
                  <a:lnTo>
                    <a:pt x="3170" y="2629"/>
                  </a:lnTo>
                  <a:lnTo>
                    <a:pt x="3247" y="2706"/>
                  </a:lnTo>
                  <a:lnTo>
                    <a:pt x="3350" y="2783"/>
                  </a:lnTo>
                  <a:lnTo>
                    <a:pt x="3453" y="2835"/>
                  </a:lnTo>
                  <a:lnTo>
                    <a:pt x="3556" y="2886"/>
                  </a:lnTo>
                  <a:lnTo>
                    <a:pt x="3685" y="2912"/>
                  </a:lnTo>
                  <a:lnTo>
                    <a:pt x="3943" y="2912"/>
                  </a:lnTo>
                  <a:lnTo>
                    <a:pt x="4046" y="2886"/>
                  </a:lnTo>
                  <a:lnTo>
                    <a:pt x="4175" y="2835"/>
                  </a:lnTo>
                  <a:lnTo>
                    <a:pt x="4278" y="2783"/>
                  </a:lnTo>
                  <a:lnTo>
                    <a:pt x="4355" y="2706"/>
                  </a:lnTo>
                  <a:lnTo>
                    <a:pt x="4458" y="2629"/>
                  </a:lnTo>
                  <a:lnTo>
                    <a:pt x="4510" y="2525"/>
                  </a:lnTo>
                  <a:lnTo>
                    <a:pt x="4561" y="2422"/>
                  </a:lnTo>
                  <a:lnTo>
                    <a:pt x="4922" y="2422"/>
                  </a:lnTo>
                  <a:lnTo>
                    <a:pt x="4999" y="2397"/>
                  </a:lnTo>
                  <a:lnTo>
                    <a:pt x="5076" y="2371"/>
                  </a:lnTo>
                  <a:lnTo>
                    <a:pt x="5128" y="2294"/>
                  </a:lnTo>
                  <a:lnTo>
                    <a:pt x="5154" y="2191"/>
                  </a:lnTo>
                  <a:lnTo>
                    <a:pt x="5128" y="2113"/>
                  </a:lnTo>
                  <a:lnTo>
                    <a:pt x="5076" y="2036"/>
                  </a:lnTo>
                  <a:lnTo>
                    <a:pt x="4999" y="2010"/>
                  </a:lnTo>
                  <a:lnTo>
                    <a:pt x="4922" y="1984"/>
                  </a:lnTo>
                  <a:lnTo>
                    <a:pt x="4638" y="1984"/>
                  </a:lnTo>
                  <a:lnTo>
                    <a:pt x="4638" y="1443"/>
                  </a:lnTo>
                  <a:lnTo>
                    <a:pt x="5205" y="1443"/>
                  </a:lnTo>
                  <a:lnTo>
                    <a:pt x="5308" y="1418"/>
                  </a:lnTo>
                  <a:lnTo>
                    <a:pt x="5360" y="1366"/>
                  </a:lnTo>
                  <a:lnTo>
                    <a:pt x="5411" y="1315"/>
                  </a:lnTo>
                  <a:lnTo>
                    <a:pt x="5437" y="1211"/>
                  </a:lnTo>
                  <a:lnTo>
                    <a:pt x="5411" y="1134"/>
                  </a:lnTo>
                  <a:lnTo>
                    <a:pt x="5360" y="1057"/>
                  </a:lnTo>
                  <a:lnTo>
                    <a:pt x="5308" y="1005"/>
                  </a:lnTo>
                  <a:lnTo>
                    <a:pt x="4638" y="1005"/>
                  </a:lnTo>
                  <a:lnTo>
                    <a:pt x="4638" y="851"/>
                  </a:lnTo>
                  <a:lnTo>
                    <a:pt x="4638" y="670"/>
                  </a:lnTo>
                  <a:lnTo>
                    <a:pt x="4587" y="516"/>
                  </a:lnTo>
                  <a:lnTo>
                    <a:pt x="4510" y="387"/>
                  </a:lnTo>
                  <a:lnTo>
                    <a:pt x="4407" y="258"/>
                  </a:lnTo>
                  <a:lnTo>
                    <a:pt x="4278" y="155"/>
                  </a:lnTo>
                  <a:lnTo>
                    <a:pt x="4123" y="78"/>
                  </a:lnTo>
                  <a:lnTo>
                    <a:pt x="3969" y="26"/>
                  </a:lnTo>
                  <a:lnTo>
                    <a:pt x="38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684475" y="2941550"/>
              <a:ext cx="40600" cy="85050"/>
            </a:xfrm>
            <a:custGeom>
              <a:avLst/>
              <a:gdLst/>
              <a:ahLst/>
              <a:cxnLst/>
              <a:rect l="l" t="t" r="r" b="b"/>
              <a:pathLst>
                <a:path w="1624" h="3402" extrusionOk="0">
                  <a:moveTo>
                    <a:pt x="825" y="0"/>
                  </a:moveTo>
                  <a:lnTo>
                    <a:pt x="722" y="26"/>
                  </a:lnTo>
                  <a:lnTo>
                    <a:pt x="670" y="52"/>
                  </a:lnTo>
                  <a:lnTo>
                    <a:pt x="619" y="129"/>
                  </a:lnTo>
                  <a:lnTo>
                    <a:pt x="593" y="232"/>
                  </a:lnTo>
                  <a:lnTo>
                    <a:pt x="593" y="335"/>
                  </a:lnTo>
                  <a:lnTo>
                    <a:pt x="464" y="361"/>
                  </a:lnTo>
                  <a:lnTo>
                    <a:pt x="361" y="438"/>
                  </a:lnTo>
                  <a:lnTo>
                    <a:pt x="258" y="515"/>
                  </a:lnTo>
                  <a:lnTo>
                    <a:pt x="181" y="619"/>
                  </a:lnTo>
                  <a:lnTo>
                    <a:pt x="104" y="722"/>
                  </a:lnTo>
                  <a:lnTo>
                    <a:pt x="52" y="850"/>
                  </a:lnTo>
                  <a:lnTo>
                    <a:pt x="26" y="979"/>
                  </a:lnTo>
                  <a:lnTo>
                    <a:pt x="1" y="1108"/>
                  </a:lnTo>
                  <a:lnTo>
                    <a:pt x="26" y="1263"/>
                  </a:lnTo>
                  <a:lnTo>
                    <a:pt x="78" y="1417"/>
                  </a:lnTo>
                  <a:lnTo>
                    <a:pt x="155" y="1572"/>
                  </a:lnTo>
                  <a:lnTo>
                    <a:pt x="232" y="1675"/>
                  </a:lnTo>
                  <a:lnTo>
                    <a:pt x="361" y="1778"/>
                  </a:lnTo>
                  <a:lnTo>
                    <a:pt x="516" y="1855"/>
                  </a:lnTo>
                  <a:lnTo>
                    <a:pt x="645" y="1907"/>
                  </a:lnTo>
                  <a:lnTo>
                    <a:pt x="825" y="1933"/>
                  </a:lnTo>
                  <a:lnTo>
                    <a:pt x="954" y="1958"/>
                  </a:lnTo>
                  <a:lnTo>
                    <a:pt x="1083" y="2036"/>
                  </a:lnTo>
                  <a:lnTo>
                    <a:pt x="1160" y="2139"/>
                  </a:lnTo>
                  <a:lnTo>
                    <a:pt x="1186" y="2293"/>
                  </a:lnTo>
                  <a:lnTo>
                    <a:pt x="1160" y="2422"/>
                  </a:lnTo>
                  <a:lnTo>
                    <a:pt x="1083" y="2551"/>
                  </a:lnTo>
                  <a:lnTo>
                    <a:pt x="954" y="2628"/>
                  </a:lnTo>
                  <a:lnTo>
                    <a:pt x="825" y="2654"/>
                  </a:lnTo>
                  <a:lnTo>
                    <a:pt x="670" y="2628"/>
                  </a:lnTo>
                  <a:lnTo>
                    <a:pt x="567" y="2551"/>
                  </a:lnTo>
                  <a:lnTo>
                    <a:pt x="490" y="2422"/>
                  </a:lnTo>
                  <a:lnTo>
                    <a:pt x="464" y="2293"/>
                  </a:lnTo>
                  <a:lnTo>
                    <a:pt x="439" y="2190"/>
                  </a:lnTo>
                  <a:lnTo>
                    <a:pt x="387" y="2139"/>
                  </a:lnTo>
                  <a:lnTo>
                    <a:pt x="310" y="2087"/>
                  </a:lnTo>
                  <a:lnTo>
                    <a:pt x="232" y="2061"/>
                  </a:lnTo>
                  <a:lnTo>
                    <a:pt x="129" y="2087"/>
                  </a:lnTo>
                  <a:lnTo>
                    <a:pt x="78" y="2139"/>
                  </a:lnTo>
                  <a:lnTo>
                    <a:pt x="26" y="2190"/>
                  </a:lnTo>
                  <a:lnTo>
                    <a:pt x="1" y="2293"/>
                  </a:lnTo>
                  <a:lnTo>
                    <a:pt x="26" y="2422"/>
                  </a:lnTo>
                  <a:lnTo>
                    <a:pt x="52" y="2551"/>
                  </a:lnTo>
                  <a:lnTo>
                    <a:pt x="104" y="2680"/>
                  </a:lnTo>
                  <a:lnTo>
                    <a:pt x="181" y="2783"/>
                  </a:lnTo>
                  <a:lnTo>
                    <a:pt x="258" y="2886"/>
                  </a:lnTo>
                  <a:lnTo>
                    <a:pt x="361" y="2963"/>
                  </a:lnTo>
                  <a:lnTo>
                    <a:pt x="464" y="3015"/>
                  </a:lnTo>
                  <a:lnTo>
                    <a:pt x="593" y="3066"/>
                  </a:lnTo>
                  <a:lnTo>
                    <a:pt x="593" y="3169"/>
                  </a:lnTo>
                  <a:lnTo>
                    <a:pt x="619" y="3272"/>
                  </a:lnTo>
                  <a:lnTo>
                    <a:pt x="670" y="3324"/>
                  </a:lnTo>
                  <a:lnTo>
                    <a:pt x="722" y="3375"/>
                  </a:lnTo>
                  <a:lnTo>
                    <a:pt x="825" y="3401"/>
                  </a:lnTo>
                  <a:lnTo>
                    <a:pt x="902" y="3375"/>
                  </a:lnTo>
                  <a:lnTo>
                    <a:pt x="980" y="3324"/>
                  </a:lnTo>
                  <a:lnTo>
                    <a:pt x="1031" y="3272"/>
                  </a:lnTo>
                  <a:lnTo>
                    <a:pt x="1031" y="3169"/>
                  </a:lnTo>
                  <a:lnTo>
                    <a:pt x="1031" y="3066"/>
                  </a:lnTo>
                  <a:lnTo>
                    <a:pt x="1160" y="3015"/>
                  </a:lnTo>
                  <a:lnTo>
                    <a:pt x="1289" y="2963"/>
                  </a:lnTo>
                  <a:lnTo>
                    <a:pt x="1392" y="2886"/>
                  </a:lnTo>
                  <a:lnTo>
                    <a:pt x="1469" y="2783"/>
                  </a:lnTo>
                  <a:lnTo>
                    <a:pt x="1546" y="2680"/>
                  </a:lnTo>
                  <a:lnTo>
                    <a:pt x="1598" y="2551"/>
                  </a:lnTo>
                  <a:lnTo>
                    <a:pt x="1624" y="2422"/>
                  </a:lnTo>
                  <a:lnTo>
                    <a:pt x="1624" y="2293"/>
                  </a:lnTo>
                  <a:lnTo>
                    <a:pt x="1624" y="2113"/>
                  </a:lnTo>
                  <a:lnTo>
                    <a:pt x="1572" y="1984"/>
                  </a:lnTo>
                  <a:lnTo>
                    <a:pt x="1495" y="1829"/>
                  </a:lnTo>
                  <a:lnTo>
                    <a:pt x="1392" y="1726"/>
                  </a:lnTo>
                  <a:lnTo>
                    <a:pt x="1263" y="1623"/>
                  </a:lnTo>
                  <a:lnTo>
                    <a:pt x="1134" y="1546"/>
                  </a:lnTo>
                  <a:lnTo>
                    <a:pt x="980" y="1495"/>
                  </a:lnTo>
                  <a:lnTo>
                    <a:pt x="825" y="1469"/>
                  </a:lnTo>
                  <a:lnTo>
                    <a:pt x="670" y="1443"/>
                  </a:lnTo>
                  <a:lnTo>
                    <a:pt x="567" y="1366"/>
                  </a:lnTo>
                  <a:lnTo>
                    <a:pt x="490" y="1237"/>
                  </a:lnTo>
                  <a:lnTo>
                    <a:pt x="464" y="1108"/>
                  </a:lnTo>
                  <a:lnTo>
                    <a:pt x="490" y="953"/>
                  </a:lnTo>
                  <a:lnTo>
                    <a:pt x="567" y="850"/>
                  </a:lnTo>
                  <a:lnTo>
                    <a:pt x="670" y="773"/>
                  </a:lnTo>
                  <a:lnTo>
                    <a:pt x="825" y="747"/>
                  </a:lnTo>
                  <a:lnTo>
                    <a:pt x="954" y="773"/>
                  </a:lnTo>
                  <a:lnTo>
                    <a:pt x="1083" y="850"/>
                  </a:lnTo>
                  <a:lnTo>
                    <a:pt x="1160" y="953"/>
                  </a:lnTo>
                  <a:lnTo>
                    <a:pt x="1186" y="1108"/>
                  </a:lnTo>
                  <a:lnTo>
                    <a:pt x="1211" y="1185"/>
                  </a:lnTo>
                  <a:lnTo>
                    <a:pt x="1263" y="1263"/>
                  </a:lnTo>
                  <a:lnTo>
                    <a:pt x="1315" y="1314"/>
                  </a:lnTo>
                  <a:lnTo>
                    <a:pt x="1418" y="1340"/>
                  </a:lnTo>
                  <a:lnTo>
                    <a:pt x="1495" y="1314"/>
                  </a:lnTo>
                  <a:lnTo>
                    <a:pt x="1572" y="1263"/>
                  </a:lnTo>
                  <a:lnTo>
                    <a:pt x="1624" y="1185"/>
                  </a:lnTo>
                  <a:lnTo>
                    <a:pt x="1624" y="1108"/>
                  </a:lnTo>
                  <a:lnTo>
                    <a:pt x="1624" y="979"/>
                  </a:lnTo>
                  <a:lnTo>
                    <a:pt x="1598" y="850"/>
                  </a:lnTo>
                  <a:lnTo>
                    <a:pt x="1546" y="722"/>
                  </a:lnTo>
                  <a:lnTo>
                    <a:pt x="1469" y="619"/>
                  </a:lnTo>
                  <a:lnTo>
                    <a:pt x="1392" y="515"/>
                  </a:lnTo>
                  <a:lnTo>
                    <a:pt x="1289" y="438"/>
                  </a:lnTo>
                  <a:lnTo>
                    <a:pt x="1160" y="361"/>
                  </a:lnTo>
                  <a:lnTo>
                    <a:pt x="1031" y="335"/>
                  </a:lnTo>
                  <a:lnTo>
                    <a:pt x="1031" y="232"/>
                  </a:lnTo>
                  <a:lnTo>
                    <a:pt x="1031" y="129"/>
                  </a:lnTo>
                  <a:lnTo>
                    <a:pt x="980" y="52"/>
                  </a:lnTo>
                  <a:lnTo>
                    <a:pt x="902" y="26"/>
                  </a:lnTo>
                  <a:lnTo>
                    <a:pt x="8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31"/>
          <p:cNvSpPr/>
          <p:nvPr/>
        </p:nvSpPr>
        <p:spPr>
          <a:xfrm>
            <a:off x="-3342372" y="411482"/>
            <a:ext cx="41874" cy="42138"/>
          </a:xfrm>
          <a:custGeom>
            <a:avLst/>
            <a:gdLst/>
            <a:ahLst/>
            <a:cxnLst/>
            <a:rect l="l" t="t" r="r" b="b"/>
            <a:pathLst>
              <a:path w="3006" h="3025" extrusionOk="0">
                <a:moveTo>
                  <a:pt x="1512" y="0"/>
                </a:moveTo>
                <a:lnTo>
                  <a:pt x="1125" y="1124"/>
                </a:lnTo>
                <a:lnTo>
                  <a:pt x="0" y="1512"/>
                </a:lnTo>
                <a:lnTo>
                  <a:pt x="1125" y="1900"/>
                </a:lnTo>
                <a:lnTo>
                  <a:pt x="1512" y="3024"/>
                </a:lnTo>
                <a:lnTo>
                  <a:pt x="1900" y="1900"/>
                </a:lnTo>
                <a:lnTo>
                  <a:pt x="3005" y="1512"/>
                </a:lnTo>
                <a:lnTo>
                  <a:pt x="1900" y="1124"/>
                </a:lnTo>
                <a:lnTo>
                  <a:pt x="1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3093680" y="411482"/>
            <a:ext cx="41874" cy="42138"/>
          </a:xfrm>
          <a:custGeom>
            <a:avLst/>
            <a:gdLst/>
            <a:ahLst/>
            <a:cxnLst/>
            <a:rect l="l" t="t" r="r" b="b"/>
            <a:pathLst>
              <a:path w="3006" h="3025" extrusionOk="0">
                <a:moveTo>
                  <a:pt x="1493" y="0"/>
                </a:moveTo>
                <a:lnTo>
                  <a:pt x="1125" y="1124"/>
                </a:lnTo>
                <a:lnTo>
                  <a:pt x="1" y="1512"/>
                </a:lnTo>
                <a:lnTo>
                  <a:pt x="1125" y="1900"/>
                </a:lnTo>
                <a:lnTo>
                  <a:pt x="1493" y="3024"/>
                </a:lnTo>
                <a:lnTo>
                  <a:pt x="1881" y="1900"/>
                </a:lnTo>
                <a:lnTo>
                  <a:pt x="3005" y="1512"/>
                </a:lnTo>
                <a:lnTo>
                  <a:pt x="1881" y="1124"/>
                </a:lnTo>
                <a:lnTo>
                  <a:pt x="1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9" name="Google Shape;1159;p31"/>
          <p:cNvGrpSpPr/>
          <p:nvPr/>
        </p:nvGrpSpPr>
        <p:grpSpPr>
          <a:xfrm>
            <a:off x="4094218" y="2392159"/>
            <a:ext cx="1023289" cy="776804"/>
            <a:chOff x="-3624288" y="886997"/>
            <a:chExt cx="790124" cy="599756"/>
          </a:xfrm>
        </p:grpSpPr>
        <p:sp>
          <p:nvSpPr>
            <p:cNvPr id="1160" name="Google Shape;1160;p31"/>
            <p:cNvSpPr/>
            <p:nvPr/>
          </p:nvSpPr>
          <p:spPr>
            <a:xfrm>
              <a:off x="-3530316" y="909689"/>
              <a:ext cx="132864" cy="134216"/>
            </a:xfrm>
            <a:custGeom>
              <a:avLst/>
              <a:gdLst/>
              <a:ahLst/>
              <a:cxnLst/>
              <a:rect l="l" t="t" r="r" b="b"/>
              <a:pathLst>
                <a:path w="9538" h="9635" extrusionOk="0">
                  <a:moveTo>
                    <a:pt x="2637" y="0"/>
                  </a:moveTo>
                  <a:lnTo>
                    <a:pt x="2017" y="39"/>
                  </a:lnTo>
                  <a:lnTo>
                    <a:pt x="1377" y="136"/>
                  </a:lnTo>
                  <a:lnTo>
                    <a:pt x="698" y="252"/>
                  </a:lnTo>
                  <a:lnTo>
                    <a:pt x="1" y="446"/>
                  </a:lnTo>
                  <a:lnTo>
                    <a:pt x="156" y="504"/>
                  </a:lnTo>
                  <a:lnTo>
                    <a:pt x="350" y="562"/>
                  </a:lnTo>
                  <a:lnTo>
                    <a:pt x="602" y="679"/>
                  </a:lnTo>
                  <a:lnTo>
                    <a:pt x="873" y="814"/>
                  </a:lnTo>
                  <a:lnTo>
                    <a:pt x="1183" y="989"/>
                  </a:lnTo>
                  <a:lnTo>
                    <a:pt x="1513" y="1202"/>
                  </a:lnTo>
                  <a:lnTo>
                    <a:pt x="1823" y="1473"/>
                  </a:lnTo>
                  <a:lnTo>
                    <a:pt x="1978" y="1609"/>
                  </a:lnTo>
                  <a:lnTo>
                    <a:pt x="2114" y="1764"/>
                  </a:lnTo>
                  <a:lnTo>
                    <a:pt x="2249" y="1939"/>
                  </a:lnTo>
                  <a:lnTo>
                    <a:pt x="2385" y="2133"/>
                  </a:lnTo>
                  <a:lnTo>
                    <a:pt x="2501" y="2326"/>
                  </a:lnTo>
                  <a:lnTo>
                    <a:pt x="2598" y="2540"/>
                  </a:lnTo>
                  <a:lnTo>
                    <a:pt x="2695" y="2753"/>
                  </a:lnTo>
                  <a:lnTo>
                    <a:pt x="2773" y="3005"/>
                  </a:lnTo>
                  <a:lnTo>
                    <a:pt x="2831" y="3257"/>
                  </a:lnTo>
                  <a:lnTo>
                    <a:pt x="2870" y="3509"/>
                  </a:lnTo>
                  <a:lnTo>
                    <a:pt x="2889" y="3800"/>
                  </a:lnTo>
                  <a:lnTo>
                    <a:pt x="2870" y="4090"/>
                  </a:lnTo>
                  <a:lnTo>
                    <a:pt x="2850" y="4401"/>
                  </a:lnTo>
                  <a:lnTo>
                    <a:pt x="2792" y="4730"/>
                  </a:lnTo>
                  <a:lnTo>
                    <a:pt x="2695" y="5079"/>
                  </a:lnTo>
                  <a:lnTo>
                    <a:pt x="2579" y="5428"/>
                  </a:lnTo>
                  <a:lnTo>
                    <a:pt x="2521" y="5544"/>
                  </a:lnTo>
                  <a:lnTo>
                    <a:pt x="2346" y="5835"/>
                  </a:lnTo>
                  <a:lnTo>
                    <a:pt x="2249" y="6048"/>
                  </a:lnTo>
                  <a:lnTo>
                    <a:pt x="2152" y="6281"/>
                  </a:lnTo>
                  <a:lnTo>
                    <a:pt x="2055" y="6572"/>
                  </a:lnTo>
                  <a:lnTo>
                    <a:pt x="1958" y="6862"/>
                  </a:lnTo>
                  <a:lnTo>
                    <a:pt x="1900" y="7173"/>
                  </a:lnTo>
                  <a:lnTo>
                    <a:pt x="1881" y="7521"/>
                  </a:lnTo>
                  <a:lnTo>
                    <a:pt x="1881" y="7870"/>
                  </a:lnTo>
                  <a:lnTo>
                    <a:pt x="1900" y="8045"/>
                  </a:lnTo>
                  <a:lnTo>
                    <a:pt x="1939" y="8219"/>
                  </a:lnTo>
                  <a:lnTo>
                    <a:pt x="1978" y="8394"/>
                  </a:lnTo>
                  <a:lnTo>
                    <a:pt x="2055" y="8568"/>
                  </a:lnTo>
                  <a:lnTo>
                    <a:pt x="2114" y="8762"/>
                  </a:lnTo>
                  <a:lnTo>
                    <a:pt x="2210" y="8937"/>
                  </a:lnTo>
                  <a:lnTo>
                    <a:pt x="2327" y="9111"/>
                  </a:lnTo>
                  <a:lnTo>
                    <a:pt x="2443" y="9286"/>
                  </a:lnTo>
                  <a:lnTo>
                    <a:pt x="2598" y="9460"/>
                  </a:lnTo>
                  <a:lnTo>
                    <a:pt x="2753" y="9615"/>
                  </a:lnTo>
                  <a:lnTo>
                    <a:pt x="2966" y="9634"/>
                  </a:lnTo>
                  <a:lnTo>
                    <a:pt x="3199" y="9634"/>
                  </a:lnTo>
                  <a:lnTo>
                    <a:pt x="3529" y="9615"/>
                  </a:lnTo>
                  <a:lnTo>
                    <a:pt x="3916" y="9576"/>
                  </a:lnTo>
                  <a:lnTo>
                    <a:pt x="4362" y="9499"/>
                  </a:lnTo>
                  <a:lnTo>
                    <a:pt x="4847" y="9382"/>
                  </a:lnTo>
                  <a:lnTo>
                    <a:pt x="5370" y="9227"/>
                  </a:lnTo>
                  <a:lnTo>
                    <a:pt x="5642" y="9111"/>
                  </a:lnTo>
                  <a:lnTo>
                    <a:pt x="5932" y="8995"/>
                  </a:lnTo>
                  <a:lnTo>
                    <a:pt x="6204" y="8859"/>
                  </a:lnTo>
                  <a:lnTo>
                    <a:pt x="6495" y="8704"/>
                  </a:lnTo>
                  <a:lnTo>
                    <a:pt x="6766" y="8530"/>
                  </a:lnTo>
                  <a:lnTo>
                    <a:pt x="7057" y="8336"/>
                  </a:lnTo>
                  <a:lnTo>
                    <a:pt x="7328" y="8122"/>
                  </a:lnTo>
                  <a:lnTo>
                    <a:pt x="7619" y="7890"/>
                  </a:lnTo>
                  <a:lnTo>
                    <a:pt x="7890" y="7638"/>
                  </a:lnTo>
                  <a:lnTo>
                    <a:pt x="8142" y="7347"/>
                  </a:lnTo>
                  <a:lnTo>
                    <a:pt x="8414" y="7037"/>
                  </a:lnTo>
                  <a:lnTo>
                    <a:pt x="8646" y="6707"/>
                  </a:lnTo>
                  <a:lnTo>
                    <a:pt x="8898" y="6339"/>
                  </a:lnTo>
                  <a:lnTo>
                    <a:pt x="9111" y="5951"/>
                  </a:lnTo>
                  <a:lnTo>
                    <a:pt x="9325" y="5525"/>
                  </a:lnTo>
                  <a:lnTo>
                    <a:pt x="9538" y="5079"/>
                  </a:lnTo>
                  <a:lnTo>
                    <a:pt x="9441" y="4788"/>
                  </a:lnTo>
                  <a:lnTo>
                    <a:pt x="9325" y="4459"/>
                  </a:lnTo>
                  <a:lnTo>
                    <a:pt x="9131" y="4032"/>
                  </a:lnTo>
                  <a:lnTo>
                    <a:pt x="8879" y="3548"/>
                  </a:lnTo>
                  <a:lnTo>
                    <a:pt x="8724" y="3296"/>
                  </a:lnTo>
                  <a:lnTo>
                    <a:pt x="8569" y="3024"/>
                  </a:lnTo>
                  <a:lnTo>
                    <a:pt x="8375" y="2753"/>
                  </a:lnTo>
                  <a:lnTo>
                    <a:pt x="8162" y="2481"/>
                  </a:lnTo>
                  <a:lnTo>
                    <a:pt x="7929" y="2191"/>
                  </a:lnTo>
                  <a:lnTo>
                    <a:pt x="7677" y="1919"/>
                  </a:lnTo>
                  <a:lnTo>
                    <a:pt x="7386" y="1667"/>
                  </a:lnTo>
                  <a:lnTo>
                    <a:pt x="7095" y="1396"/>
                  </a:lnTo>
                  <a:lnTo>
                    <a:pt x="6766" y="1163"/>
                  </a:lnTo>
                  <a:lnTo>
                    <a:pt x="6417" y="931"/>
                  </a:lnTo>
                  <a:lnTo>
                    <a:pt x="6049" y="717"/>
                  </a:lnTo>
                  <a:lnTo>
                    <a:pt x="5642" y="524"/>
                  </a:lnTo>
                  <a:lnTo>
                    <a:pt x="5215" y="368"/>
                  </a:lnTo>
                  <a:lnTo>
                    <a:pt x="4750" y="233"/>
                  </a:lnTo>
                  <a:lnTo>
                    <a:pt x="4265" y="116"/>
                  </a:lnTo>
                  <a:lnTo>
                    <a:pt x="3761" y="39"/>
                  </a:lnTo>
                  <a:lnTo>
                    <a:pt x="3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3530316" y="915358"/>
              <a:ext cx="80752" cy="128546"/>
            </a:xfrm>
            <a:custGeom>
              <a:avLst/>
              <a:gdLst/>
              <a:ahLst/>
              <a:cxnLst/>
              <a:rect l="l" t="t" r="r" b="b"/>
              <a:pathLst>
                <a:path w="5797" h="9228" extrusionOk="0">
                  <a:moveTo>
                    <a:pt x="602" y="0"/>
                  </a:moveTo>
                  <a:lnTo>
                    <a:pt x="272" y="20"/>
                  </a:lnTo>
                  <a:lnTo>
                    <a:pt x="1" y="39"/>
                  </a:lnTo>
                  <a:lnTo>
                    <a:pt x="156" y="97"/>
                  </a:lnTo>
                  <a:lnTo>
                    <a:pt x="350" y="155"/>
                  </a:lnTo>
                  <a:lnTo>
                    <a:pt x="602" y="272"/>
                  </a:lnTo>
                  <a:lnTo>
                    <a:pt x="873" y="407"/>
                  </a:lnTo>
                  <a:lnTo>
                    <a:pt x="1183" y="582"/>
                  </a:lnTo>
                  <a:lnTo>
                    <a:pt x="1513" y="795"/>
                  </a:lnTo>
                  <a:lnTo>
                    <a:pt x="1823" y="1066"/>
                  </a:lnTo>
                  <a:lnTo>
                    <a:pt x="1978" y="1202"/>
                  </a:lnTo>
                  <a:lnTo>
                    <a:pt x="2114" y="1357"/>
                  </a:lnTo>
                  <a:lnTo>
                    <a:pt x="2249" y="1532"/>
                  </a:lnTo>
                  <a:lnTo>
                    <a:pt x="2385" y="1726"/>
                  </a:lnTo>
                  <a:lnTo>
                    <a:pt x="2501" y="1919"/>
                  </a:lnTo>
                  <a:lnTo>
                    <a:pt x="2598" y="2133"/>
                  </a:lnTo>
                  <a:lnTo>
                    <a:pt x="2695" y="2346"/>
                  </a:lnTo>
                  <a:lnTo>
                    <a:pt x="2773" y="2598"/>
                  </a:lnTo>
                  <a:lnTo>
                    <a:pt x="2831" y="2850"/>
                  </a:lnTo>
                  <a:lnTo>
                    <a:pt x="2870" y="3102"/>
                  </a:lnTo>
                  <a:lnTo>
                    <a:pt x="2889" y="3393"/>
                  </a:lnTo>
                  <a:lnTo>
                    <a:pt x="2870" y="3683"/>
                  </a:lnTo>
                  <a:lnTo>
                    <a:pt x="2850" y="3994"/>
                  </a:lnTo>
                  <a:lnTo>
                    <a:pt x="2792" y="4323"/>
                  </a:lnTo>
                  <a:lnTo>
                    <a:pt x="2695" y="4672"/>
                  </a:lnTo>
                  <a:lnTo>
                    <a:pt x="2579" y="5021"/>
                  </a:lnTo>
                  <a:lnTo>
                    <a:pt x="2521" y="5137"/>
                  </a:lnTo>
                  <a:lnTo>
                    <a:pt x="2346" y="5428"/>
                  </a:lnTo>
                  <a:lnTo>
                    <a:pt x="2249" y="5641"/>
                  </a:lnTo>
                  <a:lnTo>
                    <a:pt x="2152" y="5874"/>
                  </a:lnTo>
                  <a:lnTo>
                    <a:pt x="2055" y="6165"/>
                  </a:lnTo>
                  <a:lnTo>
                    <a:pt x="1958" y="6455"/>
                  </a:lnTo>
                  <a:lnTo>
                    <a:pt x="1900" y="6766"/>
                  </a:lnTo>
                  <a:lnTo>
                    <a:pt x="1881" y="7114"/>
                  </a:lnTo>
                  <a:lnTo>
                    <a:pt x="1881" y="7463"/>
                  </a:lnTo>
                  <a:lnTo>
                    <a:pt x="1900" y="7638"/>
                  </a:lnTo>
                  <a:lnTo>
                    <a:pt x="1939" y="7812"/>
                  </a:lnTo>
                  <a:lnTo>
                    <a:pt x="1978" y="7987"/>
                  </a:lnTo>
                  <a:lnTo>
                    <a:pt x="2055" y="8161"/>
                  </a:lnTo>
                  <a:lnTo>
                    <a:pt x="2114" y="8355"/>
                  </a:lnTo>
                  <a:lnTo>
                    <a:pt x="2210" y="8530"/>
                  </a:lnTo>
                  <a:lnTo>
                    <a:pt x="2327" y="8704"/>
                  </a:lnTo>
                  <a:lnTo>
                    <a:pt x="2443" y="8879"/>
                  </a:lnTo>
                  <a:lnTo>
                    <a:pt x="2598" y="9053"/>
                  </a:lnTo>
                  <a:lnTo>
                    <a:pt x="2753" y="9208"/>
                  </a:lnTo>
                  <a:lnTo>
                    <a:pt x="3005" y="9227"/>
                  </a:lnTo>
                  <a:lnTo>
                    <a:pt x="3277" y="9227"/>
                  </a:lnTo>
                  <a:lnTo>
                    <a:pt x="3645" y="9189"/>
                  </a:lnTo>
                  <a:lnTo>
                    <a:pt x="4091" y="9150"/>
                  </a:lnTo>
                  <a:lnTo>
                    <a:pt x="4595" y="9053"/>
                  </a:lnTo>
                  <a:lnTo>
                    <a:pt x="4866" y="8975"/>
                  </a:lnTo>
                  <a:lnTo>
                    <a:pt x="5138" y="8898"/>
                  </a:lnTo>
                  <a:lnTo>
                    <a:pt x="5428" y="8801"/>
                  </a:lnTo>
                  <a:lnTo>
                    <a:pt x="5719" y="8685"/>
                  </a:lnTo>
                  <a:lnTo>
                    <a:pt x="5777" y="7812"/>
                  </a:lnTo>
                  <a:lnTo>
                    <a:pt x="5797" y="6998"/>
                  </a:lnTo>
                  <a:lnTo>
                    <a:pt x="5758" y="6242"/>
                  </a:lnTo>
                  <a:lnTo>
                    <a:pt x="5700" y="5544"/>
                  </a:lnTo>
                  <a:lnTo>
                    <a:pt x="5622" y="4885"/>
                  </a:lnTo>
                  <a:lnTo>
                    <a:pt x="5487" y="4304"/>
                  </a:lnTo>
                  <a:lnTo>
                    <a:pt x="5351" y="3761"/>
                  </a:lnTo>
                  <a:lnTo>
                    <a:pt x="5157" y="3257"/>
                  </a:lnTo>
                  <a:lnTo>
                    <a:pt x="4963" y="2811"/>
                  </a:lnTo>
                  <a:lnTo>
                    <a:pt x="4750" y="2404"/>
                  </a:lnTo>
                  <a:lnTo>
                    <a:pt x="4517" y="2036"/>
                  </a:lnTo>
                  <a:lnTo>
                    <a:pt x="4265" y="1706"/>
                  </a:lnTo>
                  <a:lnTo>
                    <a:pt x="3994" y="1415"/>
                  </a:lnTo>
                  <a:lnTo>
                    <a:pt x="3722" y="1144"/>
                  </a:lnTo>
                  <a:lnTo>
                    <a:pt x="3451" y="931"/>
                  </a:lnTo>
                  <a:lnTo>
                    <a:pt x="3160" y="737"/>
                  </a:lnTo>
                  <a:lnTo>
                    <a:pt x="2870" y="562"/>
                  </a:lnTo>
                  <a:lnTo>
                    <a:pt x="2579" y="427"/>
                  </a:lnTo>
                  <a:lnTo>
                    <a:pt x="2307" y="310"/>
                  </a:lnTo>
                  <a:lnTo>
                    <a:pt x="2017" y="233"/>
                  </a:lnTo>
                  <a:lnTo>
                    <a:pt x="1745" y="155"/>
                  </a:lnTo>
                  <a:lnTo>
                    <a:pt x="1493" y="97"/>
                  </a:lnTo>
                  <a:lnTo>
                    <a:pt x="1241" y="58"/>
                  </a:lnTo>
                  <a:lnTo>
                    <a:pt x="1009" y="20"/>
                  </a:lnTo>
                  <a:lnTo>
                    <a:pt x="6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a:off x="-3481171" y="1352802"/>
              <a:ext cx="128825" cy="133951"/>
            </a:xfrm>
            <a:custGeom>
              <a:avLst/>
              <a:gdLst/>
              <a:ahLst/>
              <a:cxnLst/>
              <a:rect l="l" t="t" r="r" b="b"/>
              <a:pathLst>
                <a:path w="9248" h="9616" extrusionOk="0">
                  <a:moveTo>
                    <a:pt x="1513" y="1"/>
                  </a:moveTo>
                  <a:lnTo>
                    <a:pt x="1" y="9616"/>
                  </a:lnTo>
                  <a:lnTo>
                    <a:pt x="6921" y="9616"/>
                  </a:lnTo>
                  <a:lnTo>
                    <a:pt x="7154" y="9596"/>
                  </a:lnTo>
                  <a:lnTo>
                    <a:pt x="7367" y="9538"/>
                  </a:lnTo>
                  <a:lnTo>
                    <a:pt x="7541" y="9460"/>
                  </a:lnTo>
                  <a:lnTo>
                    <a:pt x="7696" y="9364"/>
                  </a:lnTo>
                  <a:lnTo>
                    <a:pt x="7851" y="9247"/>
                  </a:lnTo>
                  <a:lnTo>
                    <a:pt x="7987" y="9112"/>
                  </a:lnTo>
                  <a:lnTo>
                    <a:pt x="8084" y="8956"/>
                  </a:lnTo>
                  <a:lnTo>
                    <a:pt x="8181" y="8801"/>
                  </a:lnTo>
                  <a:lnTo>
                    <a:pt x="8278" y="8646"/>
                  </a:lnTo>
                  <a:lnTo>
                    <a:pt x="8336" y="8491"/>
                  </a:lnTo>
                  <a:lnTo>
                    <a:pt x="8452" y="8200"/>
                  </a:lnTo>
                  <a:lnTo>
                    <a:pt x="8511" y="7948"/>
                  </a:lnTo>
                  <a:lnTo>
                    <a:pt x="8549" y="7793"/>
                  </a:lnTo>
                  <a:lnTo>
                    <a:pt x="8549" y="7735"/>
                  </a:lnTo>
                  <a:lnTo>
                    <a:pt x="9247" y="3296"/>
                  </a:lnTo>
                  <a:lnTo>
                    <a:pt x="1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a:off x="-3469832" y="1352802"/>
              <a:ext cx="117486" cy="106133"/>
            </a:xfrm>
            <a:custGeom>
              <a:avLst/>
              <a:gdLst/>
              <a:ahLst/>
              <a:cxnLst/>
              <a:rect l="l" t="t" r="r" b="b"/>
              <a:pathLst>
                <a:path w="8434" h="7619" extrusionOk="0">
                  <a:moveTo>
                    <a:pt x="699" y="1"/>
                  </a:moveTo>
                  <a:lnTo>
                    <a:pt x="1" y="4498"/>
                  </a:lnTo>
                  <a:lnTo>
                    <a:pt x="892" y="5041"/>
                  </a:lnTo>
                  <a:lnTo>
                    <a:pt x="1804" y="5525"/>
                  </a:lnTo>
                  <a:lnTo>
                    <a:pt x="2753" y="5971"/>
                  </a:lnTo>
                  <a:lnTo>
                    <a:pt x="3703" y="6378"/>
                  </a:lnTo>
                  <a:lnTo>
                    <a:pt x="4692" y="6766"/>
                  </a:lnTo>
                  <a:lnTo>
                    <a:pt x="5700" y="7096"/>
                  </a:lnTo>
                  <a:lnTo>
                    <a:pt x="6708" y="7386"/>
                  </a:lnTo>
                  <a:lnTo>
                    <a:pt x="7755" y="7619"/>
                  </a:lnTo>
                  <a:lnTo>
                    <a:pt x="8433" y="3296"/>
                  </a:lnTo>
                  <a:lnTo>
                    <a:pt x="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a:off x="-3238956" y="1352802"/>
              <a:ext cx="136389" cy="133951"/>
            </a:xfrm>
            <a:custGeom>
              <a:avLst/>
              <a:gdLst/>
              <a:ahLst/>
              <a:cxnLst/>
              <a:rect l="l" t="t" r="r" b="b"/>
              <a:pathLst>
                <a:path w="9791" h="9616" extrusionOk="0">
                  <a:moveTo>
                    <a:pt x="1513" y="1"/>
                  </a:moveTo>
                  <a:lnTo>
                    <a:pt x="1" y="9616"/>
                  </a:lnTo>
                  <a:lnTo>
                    <a:pt x="6921" y="9616"/>
                  </a:lnTo>
                  <a:lnTo>
                    <a:pt x="7154" y="9596"/>
                  </a:lnTo>
                  <a:lnTo>
                    <a:pt x="7348" y="9538"/>
                  </a:lnTo>
                  <a:lnTo>
                    <a:pt x="7541" y="9460"/>
                  </a:lnTo>
                  <a:lnTo>
                    <a:pt x="7696" y="9364"/>
                  </a:lnTo>
                  <a:lnTo>
                    <a:pt x="7852" y="9247"/>
                  </a:lnTo>
                  <a:lnTo>
                    <a:pt x="7968" y="9112"/>
                  </a:lnTo>
                  <a:lnTo>
                    <a:pt x="8084" y="8956"/>
                  </a:lnTo>
                  <a:lnTo>
                    <a:pt x="8181" y="8801"/>
                  </a:lnTo>
                  <a:lnTo>
                    <a:pt x="8259" y="8646"/>
                  </a:lnTo>
                  <a:lnTo>
                    <a:pt x="8336" y="8491"/>
                  </a:lnTo>
                  <a:lnTo>
                    <a:pt x="8433" y="8200"/>
                  </a:lnTo>
                  <a:lnTo>
                    <a:pt x="8511" y="7948"/>
                  </a:lnTo>
                  <a:lnTo>
                    <a:pt x="8530" y="7793"/>
                  </a:lnTo>
                  <a:lnTo>
                    <a:pt x="8549" y="7735"/>
                  </a:lnTo>
                  <a:lnTo>
                    <a:pt x="97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a:off x="-3235446" y="1352802"/>
              <a:ext cx="132878" cy="111538"/>
            </a:xfrm>
            <a:custGeom>
              <a:avLst/>
              <a:gdLst/>
              <a:ahLst/>
              <a:cxnLst/>
              <a:rect l="l" t="t" r="r" b="b"/>
              <a:pathLst>
                <a:path w="9539" h="8007" extrusionOk="0">
                  <a:moveTo>
                    <a:pt x="1261" y="1"/>
                  </a:moveTo>
                  <a:lnTo>
                    <a:pt x="1" y="8007"/>
                  </a:lnTo>
                  <a:lnTo>
                    <a:pt x="1" y="8007"/>
                  </a:lnTo>
                  <a:lnTo>
                    <a:pt x="582" y="7910"/>
                  </a:lnTo>
                  <a:lnTo>
                    <a:pt x="1144" y="7832"/>
                  </a:lnTo>
                  <a:lnTo>
                    <a:pt x="1726" y="7716"/>
                  </a:lnTo>
                  <a:lnTo>
                    <a:pt x="2288" y="7600"/>
                  </a:lnTo>
                  <a:lnTo>
                    <a:pt x="2850" y="7464"/>
                  </a:lnTo>
                  <a:lnTo>
                    <a:pt x="3412" y="7309"/>
                  </a:lnTo>
                  <a:lnTo>
                    <a:pt x="3975" y="7154"/>
                  </a:lnTo>
                  <a:lnTo>
                    <a:pt x="4517" y="6999"/>
                  </a:lnTo>
                  <a:lnTo>
                    <a:pt x="5060" y="6805"/>
                  </a:lnTo>
                  <a:lnTo>
                    <a:pt x="5603" y="6611"/>
                  </a:lnTo>
                  <a:lnTo>
                    <a:pt x="6126" y="6417"/>
                  </a:lnTo>
                  <a:lnTo>
                    <a:pt x="6650" y="6184"/>
                  </a:lnTo>
                  <a:lnTo>
                    <a:pt x="7173" y="5971"/>
                  </a:lnTo>
                  <a:lnTo>
                    <a:pt x="7696" y="5719"/>
                  </a:lnTo>
                  <a:lnTo>
                    <a:pt x="8201" y="5467"/>
                  </a:lnTo>
                  <a:lnTo>
                    <a:pt x="8705" y="5215"/>
                  </a:lnTo>
                  <a:lnTo>
                    <a:pt x="95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3624288" y="1154063"/>
              <a:ext cx="132056" cy="138005"/>
            </a:xfrm>
            <a:custGeom>
              <a:avLst/>
              <a:gdLst/>
              <a:ahLst/>
              <a:cxnLst/>
              <a:rect l="l" t="t" r="r" b="b"/>
              <a:pathLst>
                <a:path w="9480" h="9907" extrusionOk="0">
                  <a:moveTo>
                    <a:pt x="2056" y="0"/>
                  </a:moveTo>
                  <a:lnTo>
                    <a:pt x="1842" y="20"/>
                  </a:lnTo>
                  <a:lnTo>
                    <a:pt x="1629" y="59"/>
                  </a:lnTo>
                  <a:lnTo>
                    <a:pt x="1435" y="97"/>
                  </a:lnTo>
                  <a:lnTo>
                    <a:pt x="1241" y="175"/>
                  </a:lnTo>
                  <a:lnTo>
                    <a:pt x="1067" y="252"/>
                  </a:lnTo>
                  <a:lnTo>
                    <a:pt x="892" y="369"/>
                  </a:lnTo>
                  <a:lnTo>
                    <a:pt x="737" y="485"/>
                  </a:lnTo>
                  <a:lnTo>
                    <a:pt x="602" y="601"/>
                  </a:lnTo>
                  <a:lnTo>
                    <a:pt x="466" y="756"/>
                  </a:lnTo>
                  <a:lnTo>
                    <a:pt x="350" y="912"/>
                  </a:lnTo>
                  <a:lnTo>
                    <a:pt x="233" y="1086"/>
                  </a:lnTo>
                  <a:lnTo>
                    <a:pt x="156" y="1260"/>
                  </a:lnTo>
                  <a:lnTo>
                    <a:pt x="78" y="1454"/>
                  </a:lnTo>
                  <a:lnTo>
                    <a:pt x="39" y="1648"/>
                  </a:lnTo>
                  <a:lnTo>
                    <a:pt x="1" y="1861"/>
                  </a:lnTo>
                  <a:lnTo>
                    <a:pt x="1" y="2055"/>
                  </a:lnTo>
                  <a:lnTo>
                    <a:pt x="1" y="7851"/>
                  </a:lnTo>
                  <a:lnTo>
                    <a:pt x="1" y="8065"/>
                  </a:lnTo>
                  <a:lnTo>
                    <a:pt x="39" y="8258"/>
                  </a:lnTo>
                  <a:lnTo>
                    <a:pt x="78" y="8472"/>
                  </a:lnTo>
                  <a:lnTo>
                    <a:pt x="156" y="8646"/>
                  </a:lnTo>
                  <a:lnTo>
                    <a:pt x="233" y="8840"/>
                  </a:lnTo>
                  <a:lnTo>
                    <a:pt x="350" y="8995"/>
                  </a:lnTo>
                  <a:lnTo>
                    <a:pt x="466" y="9169"/>
                  </a:lnTo>
                  <a:lnTo>
                    <a:pt x="602" y="9305"/>
                  </a:lnTo>
                  <a:lnTo>
                    <a:pt x="737" y="9441"/>
                  </a:lnTo>
                  <a:lnTo>
                    <a:pt x="892" y="9557"/>
                  </a:lnTo>
                  <a:lnTo>
                    <a:pt x="1067" y="9654"/>
                  </a:lnTo>
                  <a:lnTo>
                    <a:pt x="1241" y="9751"/>
                  </a:lnTo>
                  <a:lnTo>
                    <a:pt x="1435" y="9809"/>
                  </a:lnTo>
                  <a:lnTo>
                    <a:pt x="1629" y="9867"/>
                  </a:lnTo>
                  <a:lnTo>
                    <a:pt x="1842" y="9906"/>
                  </a:lnTo>
                  <a:lnTo>
                    <a:pt x="7638" y="9906"/>
                  </a:lnTo>
                  <a:lnTo>
                    <a:pt x="7852" y="9867"/>
                  </a:lnTo>
                  <a:lnTo>
                    <a:pt x="8045" y="9809"/>
                  </a:lnTo>
                  <a:lnTo>
                    <a:pt x="8239" y="9751"/>
                  </a:lnTo>
                  <a:lnTo>
                    <a:pt x="8414" y="9654"/>
                  </a:lnTo>
                  <a:lnTo>
                    <a:pt x="8588" y="9557"/>
                  </a:lnTo>
                  <a:lnTo>
                    <a:pt x="8743" y="9441"/>
                  </a:lnTo>
                  <a:lnTo>
                    <a:pt x="8879" y="9305"/>
                  </a:lnTo>
                  <a:lnTo>
                    <a:pt x="9015" y="9169"/>
                  </a:lnTo>
                  <a:lnTo>
                    <a:pt x="9131" y="8995"/>
                  </a:lnTo>
                  <a:lnTo>
                    <a:pt x="9247" y="8840"/>
                  </a:lnTo>
                  <a:lnTo>
                    <a:pt x="9325" y="8646"/>
                  </a:lnTo>
                  <a:lnTo>
                    <a:pt x="9402" y="8472"/>
                  </a:lnTo>
                  <a:lnTo>
                    <a:pt x="9441" y="8258"/>
                  </a:lnTo>
                  <a:lnTo>
                    <a:pt x="9480" y="8065"/>
                  </a:lnTo>
                  <a:lnTo>
                    <a:pt x="9480" y="7851"/>
                  </a:lnTo>
                  <a:lnTo>
                    <a:pt x="9480" y="2055"/>
                  </a:lnTo>
                  <a:lnTo>
                    <a:pt x="9480" y="1861"/>
                  </a:lnTo>
                  <a:lnTo>
                    <a:pt x="9441" y="1648"/>
                  </a:lnTo>
                  <a:lnTo>
                    <a:pt x="9402" y="1454"/>
                  </a:lnTo>
                  <a:lnTo>
                    <a:pt x="9325" y="1260"/>
                  </a:lnTo>
                  <a:lnTo>
                    <a:pt x="9247" y="1086"/>
                  </a:lnTo>
                  <a:lnTo>
                    <a:pt x="9131" y="912"/>
                  </a:lnTo>
                  <a:lnTo>
                    <a:pt x="9015" y="756"/>
                  </a:lnTo>
                  <a:lnTo>
                    <a:pt x="8879" y="601"/>
                  </a:lnTo>
                  <a:lnTo>
                    <a:pt x="8743" y="485"/>
                  </a:lnTo>
                  <a:lnTo>
                    <a:pt x="8588" y="369"/>
                  </a:lnTo>
                  <a:lnTo>
                    <a:pt x="8414" y="252"/>
                  </a:lnTo>
                  <a:lnTo>
                    <a:pt x="8239" y="175"/>
                  </a:lnTo>
                  <a:lnTo>
                    <a:pt x="8045" y="97"/>
                  </a:lnTo>
                  <a:lnTo>
                    <a:pt x="7852" y="59"/>
                  </a:lnTo>
                  <a:lnTo>
                    <a:pt x="7638" y="20"/>
                  </a:lnTo>
                  <a:lnTo>
                    <a:pt x="74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3624288" y="1235888"/>
              <a:ext cx="132056" cy="56180"/>
            </a:xfrm>
            <a:custGeom>
              <a:avLst/>
              <a:gdLst/>
              <a:ahLst/>
              <a:cxnLst/>
              <a:rect l="l" t="t" r="r" b="b"/>
              <a:pathLst>
                <a:path w="9480" h="4033" extrusionOk="0">
                  <a:moveTo>
                    <a:pt x="1" y="0"/>
                  </a:moveTo>
                  <a:lnTo>
                    <a:pt x="1" y="1977"/>
                  </a:lnTo>
                  <a:lnTo>
                    <a:pt x="1" y="2191"/>
                  </a:lnTo>
                  <a:lnTo>
                    <a:pt x="39" y="2384"/>
                  </a:lnTo>
                  <a:lnTo>
                    <a:pt x="78" y="2598"/>
                  </a:lnTo>
                  <a:lnTo>
                    <a:pt x="156" y="2772"/>
                  </a:lnTo>
                  <a:lnTo>
                    <a:pt x="233" y="2966"/>
                  </a:lnTo>
                  <a:lnTo>
                    <a:pt x="350" y="3121"/>
                  </a:lnTo>
                  <a:lnTo>
                    <a:pt x="466" y="3295"/>
                  </a:lnTo>
                  <a:lnTo>
                    <a:pt x="602" y="3431"/>
                  </a:lnTo>
                  <a:lnTo>
                    <a:pt x="737" y="3567"/>
                  </a:lnTo>
                  <a:lnTo>
                    <a:pt x="892" y="3683"/>
                  </a:lnTo>
                  <a:lnTo>
                    <a:pt x="1067" y="3780"/>
                  </a:lnTo>
                  <a:lnTo>
                    <a:pt x="1241" y="3877"/>
                  </a:lnTo>
                  <a:lnTo>
                    <a:pt x="1435" y="3935"/>
                  </a:lnTo>
                  <a:lnTo>
                    <a:pt x="1629" y="3993"/>
                  </a:lnTo>
                  <a:lnTo>
                    <a:pt x="1842" y="4032"/>
                  </a:lnTo>
                  <a:lnTo>
                    <a:pt x="7638" y="4032"/>
                  </a:lnTo>
                  <a:lnTo>
                    <a:pt x="7852" y="3993"/>
                  </a:lnTo>
                  <a:lnTo>
                    <a:pt x="8045" y="3935"/>
                  </a:lnTo>
                  <a:lnTo>
                    <a:pt x="8239" y="3877"/>
                  </a:lnTo>
                  <a:lnTo>
                    <a:pt x="8414" y="3780"/>
                  </a:lnTo>
                  <a:lnTo>
                    <a:pt x="8588" y="3683"/>
                  </a:lnTo>
                  <a:lnTo>
                    <a:pt x="8743" y="3567"/>
                  </a:lnTo>
                  <a:lnTo>
                    <a:pt x="8879" y="3431"/>
                  </a:lnTo>
                  <a:lnTo>
                    <a:pt x="9015" y="3295"/>
                  </a:lnTo>
                  <a:lnTo>
                    <a:pt x="9131" y="3121"/>
                  </a:lnTo>
                  <a:lnTo>
                    <a:pt x="9247" y="2966"/>
                  </a:lnTo>
                  <a:lnTo>
                    <a:pt x="9325" y="2772"/>
                  </a:lnTo>
                  <a:lnTo>
                    <a:pt x="9402" y="2598"/>
                  </a:lnTo>
                  <a:lnTo>
                    <a:pt x="9441" y="2384"/>
                  </a:lnTo>
                  <a:lnTo>
                    <a:pt x="9480" y="2191"/>
                  </a:lnTo>
                  <a:lnTo>
                    <a:pt x="9480" y="1977"/>
                  </a:lnTo>
                  <a:lnTo>
                    <a:pt x="94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3221947" y="1352802"/>
              <a:ext cx="136389" cy="133951"/>
            </a:xfrm>
            <a:custGeom>
              <a:avLst/>
              <a:gdLst/>
              <a:ahLst/>
              <a:cxnLst/>
              <a:rect l="l" t="t" r="r" b="b"/>
              <a:pathLst>
                <a:path w="9791" h="9616" extrusionOk="0">
                  <a:moveTo>
                    <a:pt x="1532" y="1"/>
                  </a:moveTo>
                  <a:lnTo>
                    <a:pt x="1" y="9616"/>
                  </a:lnTo>
                  <a:lnTo>
                    <a:pt x="6941" y="9616"/>
                  </a:lnTo>
                  <a:lnTo>
                    <a:pt x="7154" y="9596"/>
                  </a:lnTo>
                  <a:lnTo>
                    <a:pt x="7367" y="9538"/>
                  </a:lnTo>
                  <a:lnTo>
                    <a:pt x="7542" y="9460"/>
                  </a:lnTo>
                  <a:lnTo>
                    <a:pt x="7716" y="9364"/>
                  </a:lnTo>
                  <a:lnTo>
                    <a:pt x="7852" y="9247"/>
                  </a:lnTo>
                  <a:lnTo>
                    <a:pt x="7988" y="9112"/>
                  </a:lnTo>
                  <a:lnTo>
                    <a:pt x="8104" y="8956"/>
                  </a:lnTo>
                  <a:lnTo>
                    <a:pt x="8201" y="8801"/>
                  </a:lnTo>
                  <a:lnTo>
                    <a:pt x="8278" y="8646"/>
                  </a:lnTo>
                  <a:lnTo>
                    <a:pt x="8356" y="8491"/>
                  </a:lnTo>
                  <a:lnTo>
                    <a:pt x="8453" y="8200"/>
                  </a:lnTo>
                  <a:lnTo>
                    <a:pt x="8511" y="7948"/>
                  </a:lnTo>
                  <a:lnTo>
                    <a:pt x="8550" y="7793"/>
                  </a:lnTo>
                  <a:lnTo>
                    <a:pt x="8550" y="7735"/>
                  </a:lnTo>
                  <a:lnTo>
                    <a:pt x="97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3463884" y="1352802"/>
              <a:ext cx="128546" cy="133951"/>
            </a:xfrm>
            <a:custGeom>
              <a:avLst/>
              <a:gdLst/>
              <a:ahLst/>
              <a:cxnLst/>
              <a:rect l="l" t="t" r="r" b="b"/>
              <a:pathLst>
                <a:path w="9228" h="9616" extrusionOk="0">
                  <a:moveTo>
                    <a:pt x="1512" y="1"/>
                  </a:moveTo>
                  <a:lnTo>
                    <a:pt x="0" y="9616"/>
                  </a:lnTo>
                  <a:lnTo>
                    <a:pt x="6921" y="9616"/>
                  </a:lnTo>
                  <a:lnTo>
                    <a:pt x="7153" y="9596"/>
                  </a:lnTo>
                  <a:lnTo>
                    <a:pt x="7347" y="9538"/>
                  </a:lnTo>
                  <a:lnTo>
                    <a:pt x="7541" y="9460"/>
                  </a:lnTo>
                  <a:lnTo>
                    <a:pt x="7696" y="9364"/>
                  </a:lnTo>
                  <a:lnTo>
                    <a:pt x="7851" y="9247"/>
                  </a:lnTo>
                  <a:lnTo>
                    <a:pt x="7967" y="9112"/>
                  </a:lnTo>
                  <a:lnTo>
                    <a:pt x="8084" y="8956"/>
                  </a:lnTo>
                  <a:lnTo>
                    <a:pt x="8181" y="8801"/>
                  </a:lnTo>
                  <a:lnTo>
                    <a:pt x="8258" y="8646"/>
                  </a:lnTo>
                  <a:lnTo>
                    <a:pt x="8336" y="8491"/>
                  </a:lnTo>
                  <a:lnTo>
                    <a:pt x="8433" y="8200"/>
                  </a:lnTo>
                  <a:lnTo>
                    <a:pt x="8510" y="7948"/>
                  </a:lnTo>
                  <a:lnTo>
                    <a:pt x="8530" y="7793"/>
                  </a:lnTo>
                  <a:lnTo>
                    <a:pt x="8549" y="7735"/>
                  </a:lnTo>
                  <a:lnTo>
                    <a:pt x="9227" y="3296"/>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a:off x="-3452809" y="1352802"/>
              <a:ext cx="117472" cy="106133"/>
            </a:xfrm>
            <a:custGeom>
              <a:avLst/>
              <a:gdLst/>
              <a:ahLst/>
              <a:cxnLst/>
              <a:rect l="l" t="t" r="r" b="b"/>
              <a:pathLst>
                <a:path w="8433" h="7619" extrusionOk="0">
                  <a:moveTo>
                    <a:pt x="717" y="1"/>
                  </a:moveTo>
                  <a:lnTo>
                    <a:pt x="0" y="4498"/>
                  </a:lnTo>
                  <a:lnTo>
                    <a:pt x="892" y="5041"/>
                  </a:lnTo>
                  <a:lnTo>
                    <a:pt x="1822" y="5525"/>
                  </a:lnTo>
                  <a:lnTo>
                    <a:pt x="2753" y="5971"/>
                  </a:lnTo>
                  <a:lnTo>
                    <a:pt x="3722" y="6378"/>
                  </a:lnTo>
                  <a:lnTo>
                    <a:pt x="4711" y="6766"/>
                  </a:lnTo>
                  <a:lnTo>
                    <a:pt x="5699" y="7096"/>
                  </a:lnTo>
                  <a:lnTo>
                    <a:pt x="6727" y="7386"/>
                  </a:lnTo>
                  <a:lnTo>
                    <a:pt x="7773" y="7619"/>
                  </a:lnTo>
                  <a:lnTo>
                    <a:pt x="8432" y="3296"/>
                  </a:lnTo>
                  <a:lnTo>
                    <a:pt x="7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1"/>
            <p:cNvSpPr/>
            <p:nvPr/>
          </p:nvSpPr>
          <p:spPr>
            <a:xfrm>
              <a:off x="-3218437" y="1352802"/>
              <a:ext cx="132878" cy="111538"/>
            </a:xfrm>
            <a:custGeom>
              <a:avLst/>
              <a:gdLst/>
              <a:ahLst/>
              <a:cxnLst/>
              <a:rect l="l" t="t" r="r" b="b"/>
              <a:pathLst>
                <a:path w="9539" h="8007" extrusionOk="0">
                  <a:moveTo>
                    <a:pt x="1280" y="1"/>
                  </a:moveTo>
                  <a:lnTo>
                    <a:pt x="1" y="8007"/>
                  </a:lnTo>
                  <a:lnTo>
                    <a:pt x="583" y="7910"/>
                  </a:lnTo>
                  <a:lnTo>
                    <a:pt x="1164" y="7832"/>
                  </a:lnTo>
                  <a:lnTo>
                    <a:pt x="1746" y="7716"/>
                  </a:lnTo>
                  <a:lnTo>
                    <a:pt x="2308" y="7600"/>
                  </a:lnTo>
                  <a:lnTo>
                    <a:pt x="2870" y="7464"/>
                  </a:lnTo>
                  <a:lnTo>
                    <a:pt x="3432" y="7309"/>
                  </a:lnTo>
                  <a:lnTo>
                    <a:pt x="3975" y="7154"/>
                  </a:lnTo>
                  <a:lnTo>
                    <a:pt x="4537" y="6999"/>
                  </a:lnTo>
                  <a:lnTo>
                    <a:pt x="5080" y="6805"/>
                  </a:lnTo>
                  <a:lnTo>
                    <a:pt x="5603" y="6611"/>
                  </a:lnTo>
                  <a:lnTo>
                    <a:pt x="6146" y="6417"/>
                  </a:lnTo>
                  <a:lnTo>
                    <a:pt x="6669" y="6184"/>
                  </a:lnTo>
                  <a:lnTo>
                    <a:pt x="7193" y="5971"/>
                  </a:lnTo>
                  <a:lnTo>
                    <a:pt x="7697" y="5719"/>
                  </a:lnTo>
                  <a:lnTo>
                    <a:pt x="8201" y="5467"/>
                  </a:lnTo>
                  <a:lnTo>
                    <a:pt x="8705" y="5215"/>
                  </a:lnTo>
                  <a:lnTo>
                    <a:pt x="95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1"/>
            <p:cNvSpPr/>
            <p:nvPr/>
          </p:nvSpPr>
          <p:spPr>
            <a:xfrm>
              <a:off x="-3558399" y="937493"/>
              <a:ext cx="583556" cy="501201"/>
            </a:xfrm>
            <a:custGeom>
              <a:avLst/>
              <a:gdLst/>
              <a:ahLst/>
              <a:cxnLst/>
              <a:rect l="l" t="t" r="r" b="b"/>
              <a:pathLst>
                <a:path w="41892" h="35980" extrusionOk="0">
                  <a:moveTo>
                    <a:pt x="20956" y="1"/>
                  </a:moveTo>
                  <a:lnTo>
                    <a:pt x="20413" y="20"/>
                  </a:lnTo>
                  <a:lnTo>
                    <a:pt x="19870" y="40"/>
                  </a:lnTo>
                  <a:lnTo>
                    <a:pt x="18804" y="98"/>
                  </a:lnTo>
                  <a:lnTo>
                    <a:pt x="17757" y="214"/>
                  </a:lnTo>
                  <a:lnTo>
                    <a:pt x="16730" y="369"/>
                  </a:lnTo>
                  <a:lnTo>
                    <a:pt x="15722" y="582"/>
                  </a:lnTo>
                  <a:lnTo>
                    <a:pt x="14733" y="815"/>
                  </a:lnTo>
                  <a:lnTo>
                    <a:pt x="13744" y="1106"/>
                  </a:lnTo>
                  <a:lnTo>
                    <a:pt x="12795" y="1416"/>
                  </a:lnTo>
                  <a:lnTo>
                    <a:pt x="11864" y="1784"/>
                  </a:lnTo>
                  <a:lnTo>
                    <a:pt x="10972" y="2172"/>
                  </a:lnTo>
                  <a:lnTo>
                    <a:pt x="10100" y="2618"/>
                  </a:lnTo>
                  <a:lnTo>
                    <a:pt x="9247" y="3083"/>
                  </a:lnTo>
                  <a:lnTo>
                    <a:pt x="8414" y="3587"/>
                  </a:lnTo>
                  <a:lnTo>
                    <a:pt x="7638" y="4110"/>
                  </a:lnTo>
                  <a:lnTo>
                    <a:pt x="6863" y="4692"/>
                  </a:lnTo>
                  <a:lnTo>
                    <a:pt x="6146" y="5273"/>
                  </a:lnTo>
                  <a:lnTo>
                    <a:pt x="5448" y="5894"/>
                  </a:lnTo>
                  <a:lnTo>
                    <a:pt x="4789" y="6553"/>
                  </a:lnTo>
                  <a:lnTo>
                    <a:pt x="4168" y="7231"/>
                  </a:lnTo>
                  <a:lnTo>
                    <a:pt x="3587" y="7949"/>
                  </a:lnTo>
                  <a:lnTo>
                    <a:pt x="3044" y="8666"/>
                  </a:lnTo>
                  <a:lnTo>
                    <a:pt x="2792" y="9034"/>
                  </a:lnTo>
                  <a:lnTo>
                    <a:pt x="2540" y="9422"/>
                  </a:lnTo>
                  <a:lnTo>
                    <a:pt x="2307" y="9810"/>
                  </a:lnTo>
                  <a:lnTo>
                    <a:pt x="2075" y="10197"/>
                  </a:lnTo>
                  <a:lnTo>
                    <a:pt x="1862" y="10585"/>
                  </a:lnTo>
                  <a:lnTo>
                    <a:pt x="1648" y="10992"/>
                  </a:lnTo>
                  <a:lnTo>
                    <a:pt x="1454" y="11399"/>
                  </a:lnTo>
                  <a:lnTo>
                    <a:pt x="1280" y="11806"/>
                  </a:lnTo>
                  <a:lnTo>
                    <a:pt x="1106" y="12233"/>
                  </a:lnTo>
                  <a:lnTo>
                    <a:pt x="950" y="12640"/>
                  </a:lnTo>
                  <a:lnTo>
                    <a:pt x="795" y="13066"/>
                  </a:lnTo>
                  <a:lnTo>
                    <a:pt x="660" y="13493"/>
                  </a:lnTo>
                  <a:lnTo>
                    <a:pt x="543" y="13939"/>
                  </a:lnTo>
                  <a:lnTo>
                    <a:pt x="427" y="14365"/>
                  </a:lnTo>
                  <a:lnTo>
                    <a:pt x="330" y="14811"/>
                  </a:lnTo>
                  <a:lnTo>
                    <a:pt x="253" y="15257"/>
                  </a:lnTo>
                  <a:lnTo>
                    <a:pt x="175" y="15703"/>
                  </a:lnTo>
                  <a:lnTo>
                    <a:pt x="117" y="16148"/>
                  </a:lnTo>
                  <a:lnTo>
                    <a:pt x="78" y="16614"/>
                  </a:lnTo>
                  <a:lnTo>
                    <a:pt x="39" y="17079"/>
                  </a:lnTo>
                  <a:lnTo>
                    <a:pt x="20" y="17525"/>
                  </a:lnTo>
                  <a:lnTo>
                    <a:pt x="1" y="17990"/>
                  </a:lnTo>
                  <a:lnTo>
                    <a:pt x="20" y="18455"/>
                  </a:lnTo>
                  <a:lnTo>
                    <a:pt x="39" y="18920"/>
                  </a:lnTo>
                  <a:lnTo>
                    <a:pt x="78" y="19386"/>
                  </a:lnTo>
                  <a:lnTo>
                    <a:pt x="117" y="19831"/>
                  </a:lnTo>
                  <a:lnTo>
                    <a:pt x="175" y="20297"/>
                  </a:lnTo>
                  <a:lnTo>
                    <a:pt x="253" y="20743"/>
                  </a:lnTo>
                  <a:lnTo>
                    <a:pt x="330" y="21188"/>
                  </a:lnTo>
                  <a:lnTo>
                    <a:pt x="427" y="21615"/>
                  </a:lnTo>
                  <a:lnTo>
                    <a:pt x="543" y="22061"/>
                  </a:lnTo>
                  <a:lnTo>
                    <a:pt x="660" y="22487"/>
                  </a:lnTo>
                  <a:lnTo>
                    <a:pt x="795" y="22914"/>
                  </a:lnTo>
                  <a:lnTo>
                    <a:pt x="950" y="23340"/>
                  </a:lnTo>
                  <a:lnTo>
                    <a:pt x="1106" y="23767"/>
                  </a:lnTo>
                  <a:lnTo>
                    <a:pt x="1280" y="24174"/>
                  </a:lnTo>
                  <a:lnTo>
                    <a:pt x="1454" y="24600"/>
                  </a:lnTo>
                  <a:lnTo>
                    <a:pt x="1648" y="25007"/>
                  </a:lnTo>
                  <a:lnTo>
                    <a:pt x="1862" y="25395"/>
                  </a:lnTo>
                  <a:lnTo>
                    <a:pt x="2075" y="25802"/>
                  </a:lnTo>
                  <a:lnTo>
                    <a:pt x="2307" y="26190"/>
                  </a:lnTo>
                  <a:lnTo>
                    <a:pt x="2540" y="26577"/>
                  </a:lnTo>
                  <a:lnTo>
                    <a:pt x="2792" y="26946"/>
                  </a:lnTo>
                  <a:lnTo>
                    <a:pt x="3044" y="27314"/>
                  </a:lnTo>
                  <a:lnTo>
                    <a:pt x="3587" y="28051"/>
                  </a:lnTo>
                  <a:lnTo>
                    <a:pt x="4168" y="28768"/>
                  </a:lnTo>
                  <a:lnTo>
                    <a:pt x="4789" y="29446"/>
                  </a:lnTo>
                  <a:lnTo>
                    <a:pt x="5448" y="30086"/>
                  </a:lnTo>
                  <a:lnTo>
                    <a:pt x="6146" y="30706"/>
                  </a:lnTo>
                  <a:lnTo>
                    <a:pt x="6863" y="31307"/>
                  </a:lnTo>
                  <a:lnTo>
                    <a:pt x="7638" y="31869"/>
                  </a:lnTo>
                  <a:lnTo>
                    <a:pt x="8414" y="32412"/>
                  </a:lnTo>
                  <a:lnTo>
                    <a:pt x="9247" y="32916"/>
                  </a:lnTo>
                  <a:lnTo>
                    <a:pt x="10100" y="33381"/>
                  </a:lnTo>
                  <a:lnTo>
                    <a:pt x="10972" y="33808"/>
                  </a:lnTo>
                  <a:lnTo>
                    <a:pt x="11864" y="34215"/>
                  </a:lnTo>
                  <a:lnTo>
                    <a:pt x="12795" y="34564"/>
                  </a:lnTo>
                  <a:lnTo>
                    <a:pt x="13744" y="34894"/>
                  </a:lnTo>
                  <a:lnTo>
                    <a:pt x="14733" y="35184"/>
                  </a:lnTo>
                  <a:lnTo>
                    <a:pt x="15722" y="35417"/>
                  </a:lnTo>
                  <a:lnTo>
                    <a:pt x="16730" y="35611"/>
                  </a:lnTo>
                  <a:lnTo>
                    <a:pt x="17757" y="35785"/>
                  </a:lnTo>
                  <a:lnTo>
                    <a:pt x="18804" y="35882"/>
                  </a:lnTo>
                  <a:lnTo>
                    <a:pt x="19870" y="35960"/>
                  </a:lnTo>
                  <a:lnTo>
                    <a:pt x="20413" y="35979"/>
                  </a:lnTo>
                  <a:lnTo>
                    <a:pt x="21498" y="35979"/>
                  </a:lnTo>
                  <a:lnTo>
                    <a:pt x="22022" y="35960"/>
                  </a:lnTo>
                  <a:lnTo>
                    <a:pt x="23088" y="35882"/>
                  </a:lnTo>
                  <a:lnTo>
                    <a:pt x="24135" y="35785"/>
                  </a:lnTo>
                  <a:lnTo>
                    <a:pt x="25181" y="35611"/>
                  </a:lnTo>
                  <a:lnTo>
                    <a:pt x="26189" y="35417"/>
                  </a:lnTo>
                  <a:lnTo>
                    <a:pt x="27178" y="35184"/>
                  </a:lnTo>
                  <a:lnTo>
                    <a:pt x="28147" y="34894"/>
                  </a:lnTo>
                  <a:lnTo>
                    <a:pt x="29097" y="34564"/>
                  </a:lnTo>
                  <a:lnTo>
                    <a:pt x="30028" y="34215"/>
                  </a:lnTo>
                  <a:lnTo>
                    <a:pt x="30939" y="33808"/>
                  </a:lnTo>
                  <a:lnTo>
                    <a:pt x="31811" y="33381"/>
                  </a:lnTo>
                  <a:lnTo>
                    <a:pt x="32664" y="32916"/>
                  </a:lnTo>
                  <a:lnTo>
                    <a:pt x="33478" y="32412"/>
                  </a:lnTo>
                  <a:lnTo>
                    <a:pt x="34273" y="31869"/>
                  </a:lnTo>
                  <a:lnTo>
                    <a:pt x="35029" y="31307"/>
                  </a:lnTo>
                  <a:lnTo>
                    <a:pt x="35765" y="30706"/>
                  </a:lnTo>
                  <a:lnTo>
                    <a:pt x="36463" y="30086"/>
                  </a:lnTo>
                  <a:lnTo>
                    <a:pt x="37122" y="29446"/>
                  </a:lnTo>
                  <a:lnTo>
                    <a:pt x="37743" y="28768"/>
                  </a:lnTo>
                  <a:lnTo>
                    <a:pt x="38324" y="28051"/>
                  </a:lnTo>
                  <a:lnTo>
                    <a:pt x="38867" y="27314"/>
                  </a:lnTo>
                  <a:lnTo>
                    <a:pt x="39119" y="26946"/>
                  </a:lnTo>
                  <a:lnTo>
                    <a:pt x="39371" y="26577"/>
                  </a:lnTo>
                  <a:lnTo>
                    <a:pt x="39604" y="26190"/>
                  </a:lnTo>
                  <a:lnTo>
                    <a:pt x="39836" y="25802"/>
                  </a:lnTo>
                  <a:lnTo>
                    <a:pt x="40049" y="25395"/>
                  </a:lnTo>
                  <a:lnTo>
                    <a:pt x="40243" y="25007"/>
                  </a:lnTo>
                  <a:lnTo>
                    <a:pt x="40437" y="24600"/>
                  </a:lnTo>
                  <a:lnTo>
                    <a:pt x="40631" y="24174"/>
                  </a:lnTo>
                  <a:lnTo>
                    <a:pt x="40786" y="23767"/>
                  </a:lnTo>
                  <a:lnTo>
                    <a:pt x="40961" y="23340"/>
                  </a:lnTo>
                  <a:lnTo>
                    <a:pt x="41096" y="22914"/>
                  </a:lnTo>
                  <a:lnTo>
                    <a:pt x="41232" y="22487"/>
                  </a:lnTo>
                  <a:lnTo>
                    <a:pt x="41368" y="22061"/>
                  </a:lnTo>
                  <a:lnTo>
                    <a:pt x="41465" y="21615"/>
                  </a:lnTo>
                  <a:lnTo>
                    <a:pt x="41561" y="21188"/>
                  </a:lnTo>
                  <a:lnTo>
                    <a:pt x="41658" y="20743"/>
                  </a:lnTo>
                  <a:lnTo>
                    <a:pt x="41736" y="20297"/>
                  </a:lnTo>
                  <a:lnTo>
                    <a:pt x="41794" y="19831"/>
                  </a:lnTo>
                  <a:lnTo>
                    <a:pt x="41833" y="19386"/>
                  </a:lnTo>
                  <a:lnTo>
                    <a:pt x="41872" y="18920"/>
                  </a:lnTo>
                  <a:lnTo>
                    <a:pt x="41891" y="18455"/>
                  </a:lnTo>
                  <a:lnTo>
                    <a:pt x="41891" y="17990"/>
                  </a:lnTo>
                  <a:lnTo>
                    <a:pt x="41891" y="17525"/>
                  </a:lnTo>
                  <a:lnTo>
                    <a:pt x="41872" y="17079"/>
                  </a:lnTo>
                  <a:lnTo>
                    <a:pt x="41833" y="16614"/>
                  </a:lnTo>
                  <a:lnTo>
                    <a:pt x="41794" y="16148"/>
                  </a:lnTo>
                  <a:lnTo>
                    <a:pt x="41736" y="15703"/>
                  </a:lnTo>
                  <a:lnTo>
                    <a:pt x="41658" y="15257"/>
                  </a:lnTo>
                  <a:lnTo>
                    <a:pt x="41561" y="14811"/>
                  </a:lnTo>
                  <a:lnTo>
                    <a:pt x="41465" y="14365"/>
                  </a:lnTo>
                  <a:lnTo>
                    <a:pt x="41368" y="13939"/>
                  </a:lnTo>
                  <a:lnTo>
                    <a:pt x="41232" y="13493"/>
                  </a:lnTo>
                  <a:lnTo>
                    <a:pt x="41096" y="13066"/>
                  </a:lnTo>
                  <a:lnTo>
                    <a:pt x="40961" y="12640"/>
                  </a:lnTo>
                  <a:lnTo>
                    <a:pt x="40786" y="12233"/>
                  </a:lnTo>
                  <a:lnTo>
                    <a:pt x="40631" y="11806"/>
                  </a:lnTo>
                  <a:lnTo>
                    <a:pt x="40437" y="11399"/>
                  </a:lnTo>
                  <a:lnTo>
                    <a:pt x="40243" y="10992"/>
                  </a:lnTo>
                  <a:lnTo>
                    <a:pt x="40049" y="10585"/>
                  </a:lnTo>
                  <a:lnTo>
                    <a:pt x="39836" y="10197"/>
                  </a:lnTo>
                  <a:lnTo>
                    <a:pt x="39604" y="9810"/>
                  </a:lnTo>
                  <a:lnTo>
                    <a:pt x="39371" y="9422"/>
                  </a:lnTo>
                  <a:lnTo>
                    <a:pt x="39119" y="9034"/>
                  </a:lnTo>
                  <a:lnTo>
                    <a:pt x="38867" y="8666"/>
                  </a:lnTo>
                  <a:lnTo>
                    <a:pt x="38324" y="7949"/>
                  </a:lnTo>
                  <a:lnTo>
                    <a:pt x="37743" y="7231"/>
                  </a:lnTo>
                  <a:lnTo>
                    <a:pt x="37122" y="6553"/>
                  </a:lnTo>
                  <a:lnTo>
                    <a:pt x="36463" y="5894"/>
                  </a:lnTo>
                  <a:lnTo>
                    <a:pt x="35765" y="5273"/>
                  </a:lnTo>
                  <a:lnTo>
                    <a:pt x="35029" y="4692"/>
                  </a:lnTo>
                  <a:lnTo>
                    <a:pt x="34273" y="4110"/>
                  </a:lnTo>
                  <a:lnTo>
                    <a:pt x="33478" y="3587"/>
                  </a:lnTo>
                  <a:lnTo>
                    <a:pt x="32664" y="3083"/>
                  </a:lnTo>
                  <a:lnTo>
                    <a:pt x="31811" y="2618"/>
                  </a:lnTo>
                  <a:lnTo>
                    <a:pt x="30939" y="2172"/>
                  </a:lnTo>
                  <a:lnTo>
                    <a:pt x="30028" y="1784"/>
                  </a:lnTo>
                  <a:lnTo>
                    <a:pt x="29097" y="1416"/>
                  </a:lnTo>
                  <a:lnTo>
                    <a:pt x="28147" y="1106"/>
                  </a:lnTo>
                  <a:lnTo>
                    <a:pt x="27178" y="815"/>
                  </a:lnTo>
                  <a:lnTo>
                    <a:pt x="26189" y="582"/>
                  </a:lnTo>
                  <a:lnTo>
                    <a:pt x="25181" y="369"/>
                  </a:lnTo>
                  <a:lnTo>
                    <a:pt x="24135" y="214"/>
                  </a:lnTo>
                  <a:lnTo>
                    <a:pt x="23088" y="98"/>
                  </a:lnTo>
                  <a:lnTo>
                    <a:pt x="22022" y="40"/>
                  </a:lnTo>
                  <a:lnTo>
                    <a:pt x="21498" y="20"/>
                  </a:lnTo>
                  <a:lnTo>
                    <a:pt x="209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1"/>
            <p:cNvSpPr/>
            <p:nvPr/>
          </p:nvSpPr>
          <p:spPr>
            <a:xfrm>
              <a:off x="-3343459" y="954780"/>
              <a:ext cx="166631" cy="32958"/>
            </a:xfrm>
            <a:custGeom>
              <a:avLst/>
              <a:gdLst/>
              <a:ahLst/>
              <a:cxnLst/>
              <a:rect l="l" t="t" r="r" b="b"/>
              <a:pathLst>
                <a:path w="11962" h="2366" extrusionOk="0">
                  <a:moveTo>
                    <a:pt x="4905" y="0"/>
                  </a:moveTo>
                  <a:lnTo>
                    <a:pt x="4285" y="39"/>
                  </a:lnTo>
                  <a:lnTo>
                    <a:pt x="3684" y="78"/>
                  </a:lnTo>
                  <a:lnTo>
                    <a:pt x="3064" y="136"/>
                  </a:lnTo>
                  <a:lnTo>
                    <a:pt x="2463" y="214"/>
                  </a:lnTo>
                  <a:lnTo>
                    <a:pt x="1842" y="291"/>
                  </a:lnTo>
                  <a:lnTo>
                    <a:pt x="1261" y="408"/>
                  </a:lnTo>
                  <a:lnTo>
                    <a:pt x="660" y="524"/>
                  </a:lnTo>
                  <a:lnTo>
                    <a:pt x="505" y="563"/>
                  </a:lnTo>
                  <a:lnTo>
                    <a:pt x="350" y="640"/>
                  </a:lnTo>
                  <a:lnTo>
                    <a:pt x="233" y="756"/>
                  </a:lnTo>
                  <a:lnTo>
                    <a:pt x="137" y="873"/>
                  </a:lnTo>
                  <a:lnTo>
                    <a:pt x="59" y="1008"/>
                  </a:lnTo>
                  <a:lnTo>
                    <a:pt x="20" y="1164"/>
                  </a:lnTo>
                  <a:lnTo>
                    <a:pt x="1" y="1338"/>
                  </a:lnTo>
                  <a:lnTo>
                    <a:pt x="20" y="1493"/>
                  </a:lnTo>
                  <a:lnTo>
                    <a:pt x="78" y="1648"/>
                  </a:lnTo>
                  <a:lnTo>
                    <a:pt x="156" y="1803"/>
                  </a:lnTo>
                  <a:lnTo>
                    <a:pt x="253" y="1920"/>
                  </a:lnTo>
                  <a:lnTo>
                    <a:pt x="389" y="2016"/>
                  </a:lnTo>
                  <a:lnTo>
                    <a:pt x="524" y="2094"/>
                  </a:lnTo>
                  <a:lnTo>
                    <a:pt x="679" y="2133"/>
                  </a:lnTo>
                  <a:lnTo>
                    <a:pt x="834" y="2152"/>
                  </a:lnTo>
                  <a:lnTo>
                    <a:pt x="1009" y="2133"/>
                  </a:lnTo>
                  <a:lnTo>
                    <a:pt x="1552" y="2016"/>
                  </a:lnTo>
                  <a:lnTo>
                    <a:pt x="2114" y="1920"/>
                  </a:lnTo>
                  <a:lnTo>
                    <a:pt x="2676" y="1842"/>
                  </a:lnTo>
                  <a:lnTo>
                    <a:pt x="3238" y="1764"/>
                  </a:lnTo>
                  <a:lnTo>
                    <a:pt x="3800" y="1706"/>
                  </a:lnTo>
                  <a:lnTo>
                    <a:pt x="4382" y="1668"/>
                  </a:lnTo>
                  <a:lnTo>
                    <a:pt x="4944" y="1648"/>
                  </a:lnTo>
                  <a:lnTo>
                    <a:pt x="6204" y="1648"/>
                  </a:lnTo>
                  <a:lnTo>
                    <a:pt x="6902" y="1687"/>
                  </a:lnTo>
                  <a:lnTo>
                    <a:pt x="7580" y="1745"/>
                  </a:lnTo>
                  <a:lnTo>
                    <a:pt x="8259" y="1823"/>
                  </a:lnTo>
                  <a:lnTo>
                    <a:pt x="8937" y="1920"/>
                  </a:lnTo>
                  <a:lnTo>
                    <a:pt x="9596" y="2036"/>
                  </a:lnTo>
                  <a:lnTo>
                    <a:pt x="10275" y="2172"/>
                  </a:lnTo>
                  <a:lnTo>
                    <a:pt x="10914" y="2346"/>
                  </a:lnTo>
                  <a:lnTo>
                    <a:pt x="11031" y="2365"/>
                  </a:lnTo>
                  <a:lnTo>
                    <a:pt x="11128" y="2365"/>
                  </a:lnTo>
                  <a:lnTo>
                    <a:pt x="11263" y="2346"/>
                  </a:lnTo>
                  <a:lnTo>
                    <a:pt x="11399" y="2327"/>
                  </a:lnTo>
                  <a:lnTo>
                    <a:pt x="11515" y="2268"/>
                  </a:lnTo>
                  <a:lnTo>
                    <a:pt x="11632" y="2191"/>
                  </a:lnTo>
                  <a:lnTo>
                    <a:pt x="11729" y="2113"/>
                  </a:lnTo>
                  <a:lnTo>
                    <a:pt x="11806" y="1997"/>
                  </a:lnTo>
                  <a:lnTo>
                    <a:pt x="11884" y="1881"/>
                  </a:lnTo>
                  <a:lnTo>
                    <a:pt x="11922" y="1745"/>
                  </a:lnTo>
                  <a:lnTo>
                    <a:pt x="11961" y="1590"/>
                  </a:lnTo>
                  <a:lnTo>
                    <a:pt x="11942" y="1416"/>
                  </a:lnTo>
                  <a:lnTo>
                    <a:pt x="11903" y="1280"/>
                  </a:lnTo>
                  <a:lnTo>
                    <a:pt x="11845" y="1125"/>
                  </a:lnTo>
                  <a:lnTo>
                    <a:pt x="11748" y="1008"/>
                  </a:lnTo>
                  <a:lnTo>
                    <a:pt x="11632" y="892"/>
                  </a:lnTo>
                  <a:lnTo>
                    <a:pt x="11496" y="795"/>
                  </a:lnTo>
                  <a:lnTo>
                    <a:pt x="11341" y="737"/>
                  </a:lnTo>
                  <a:lnTo>
                    <a:pt x="10643" y="582"/>
                  </a:lnTo>
                  <a:lnTo>
                    <a:pt x="9926" y="427"/>
                  </a:lnTo>
                  <a:lnTo>
                    <a:pt x="9189" y="291"/>
                  </a:lnTo>
                  <a:lnTo>
                    <a:pt x="8472" y="194"/>
                  </a:lnTo>
                  <a:lnTo>
                    <a:pt x="7735" y="117"/>
                  </a:lnTo>
                  <a:lnTo>
                    <a:pt x="6999" y="39"/>
                  </a:lnTo>
                  <a:lnTo>
                    <a:pt x="6262" y="20"/>
                  </a:lnTo>
                  <a:lnTo>
                    <a:pt x="5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1"/>
            <p:cNvSpPr/>
            <p:nvPr/>
          </p:nvSpPr>
          <p:spPr>
            <a:xfrm>
              <a:off x="-3341829" y="965855"/>
              <a:ext cx="163371" cy="21884"/>
            </a:xfrm>
            <a:custGeom>
              <a:avLst/>
              <a:gdLst/>
              <a:ahLst/>
              <a:cxnLst/>
              <a:rect l="l" t="t" r="r" b="b"/>
              <a:pathLst>
                <a:path w="11728" h="1571" extrusionOk="0">
                  <a:moveTo>
                    <a:pt x="4788" y="0"/>
                  </a:moveTo>
                  <a:lnTo>
                    <a:pt x="4168" y="39"/>
                  </a:lnTo>
                  <a:lnTo>
                    <a:pt x="3567" y="78"/>
                  </a:lnTo>
                  <a:lnTo>
                    <a:pt x="2947" y="136"/>
                  </a:lnTo>
                  <a:lnTo>
                    <a:pt x="2346" y="194"/>
                  </a:lnTo>
                  <a:lnTo>
                    <a:pt x="1725" y="291"/>
                  </a:lnTo>
                  <a:lnTo>
                    <a:pt x="1144" y="388"/>
                  </a:lnTo>
                  <a:lnTo>
                    <a:pt x="543" y="504"/>
                  </a:lnTo>
                  <a:lnTo>
                    <a:pt x="368" y="562"/>
                  </a:lnTo>
                  <a:lnTo>
                    <a:pt x="213" y="659"/>
                  </a:lnTo>
                  <a:lnTo>
                    <a:pt x="97" y="776"/>
                  </a:lnTo>
                  <a:lnTo>
                    <a:pt x="0" y="931"/>
                  </a:lnTo>
                  <a:lnTo>
                    <a:pt x="58" y="1028"/>
                  </a:lnTo>
                  <a:lnTo>
                    <a:pt x="155" y="1125"/>
                  </a:lnTo>
                  <a:lnTo>
                    <a:pt x="252" y="1202"/>
                  </a:lnTo>
                  <a:lnTo>
                    <a:pt x="368" y="1280"/>
                  </a:lnTo>
                  <a:lnTo>
                    <a:pt x="485" y="1318"/>
                  </a:lnTo>
                  <a:lnTo>
                    <a:pt x="620" y="1338"/>
                  </a:lnTo>
                  <a:lnTo>
                    <a:pt x="756" y="1357"/>
                  </a:lnTo>
                  <a:lnTo>
                    <a:pt x="892" y="1338"/>
                  </a:lnTo>
                  <a:lnTo>
                    <a:pt x="1435" y="1221"/>
                  </a:lnTo>
                  <a:lnTo>
                    <a:pt x="1997" y="1125"/>
                  </a:lnTo>
                  <a:lnTo>
                    <a:pt x="2559" y="1047"/>
                  </a:lnTo>
                  <a:lnTo>
                    <a:pt x="3121" y="969"/>
                  </a:lnTo>
                  <a:lnTo>
                    <a:pt x="3683" y="911"/>
                  </a:lnTo>
                  <a:lnTo>
                    <a:pt x="4265" y="873"/>
                  </a:lnTo>
                  <a:lnTo>
                    <a:pt x="4827" y="853"/>
                  </a:lnTo>
                  <a:lnTo>
                    <a:pt x="6087" y="853"/>
                  </a:lnTo>
                  <a:lnTo>
                    <a:pt x="6785" y="892"/>
                  </a:lnTo>
                  <a:lnTo>
                    <a:pt x="7463" y="950"/>
                  </a:lnTo>
                  <a:lnTo>
                    <a:pt x="8142" y="1028"/>
                  </a:lnTo>
                  <a:lnTo>
                    <a:pt x="8820" y="1125"/>
                  </a:lnTo>
                  <a:lnTo>
                    <a:pt x="9479" y="1241"/>
                  </a:lnTo>
                  <a:lnTo>
                    <a:pt x="10158" y="1377"/>
                  </a:lnTo>
                  <a:lnTo>
                    <a:pt x="10797" y="1551"/>
                  </a:lnTo>
                  <a:lnTo>
                    <a:pt x="10914" y="1570"/>
                  </a:lnTo>
                  <a:lnTo>
                    <a:pt x="11127" y="1570"/>
                  </a:lnTo>
                  <a:lnTo>
                    <a:pt x="11243" y="1532"/>
                  </a:lnTo>
                  <a:lnTo>
                    <a:pt x="11340" y="1512"/>
                  </a:lnTo>
                  <a:lnTo>
                    <a:pt x="11437" y="1454"/>
                  </a:lnTo>
                  <a:lnTo>
                    <a:pt x="11515" y="1396"/>
                  </a:lnTo>
                  <a:lnTo>
                    <a:pt x="11612" y="1318"/>
                  </a:lnTo>
                  <a:lnTo>
                    <a:pt x="11670" y="1241"/>
                  </a:lnTo>
                  <a:lnTo>
                    <a:pt x="11728" y="1144"/>
                  </a:lnTo>
                  <a:lnTo>
                    <a:pt x="11650" y="1008"/>
                  </a:lnTo>
                  <a:lnTo>
                    <a:pt x="11534" y="892"/>
                  </a:lnTo>
                  <a:lnTo>
                    <a:pt x="11379" y="795"/>
                  </a:lnTo>
                  <a:lnTo>
                    <a:pt x="11224" y="737"/>
                  </a:lnTo>
                  <a:lnTo>
                    <a:pt x="10526" y="562"/>
                  </a:lnTo>
                  <a:lnTo>
                    <a:pt x="9809" y="427"/>
                  </a:lnTo>
                  <a:lnTo>
                    <a:pt x="9072" y="291"/>
                  </a:lnTo>
                  <a:lnTo>
                    <a:pt x="8355" y="194"/>
                  </a:lnTo>
                  <a:lnTo>
                    <a:pt x="7618" y="97"/>
                  </a:lnTo>
                  <a:lnTo>
                    <a:pt x="6882" y="39"/>
                  </a:lnTo>
                  <a:lnTo>
                    <a:pt x="61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1"/>
            <p:cNvSpPr/>
            <p:nvPr/>
          </p:nvSpPr>
          <p:spPr>
            <a:xfrm>
              <a:off x="-3415282" y="947495"/>
              <a:ext cx="67797" cy="60763"/>
            </a:xfrm>
            <a:custGeom>
              <a:avLst/>
              <a:gdLst/>
              <a:ahLst/>
              <a:cxnLst/>
              <a:rect l="l" t="t" r="r" b="b"/>
              <a:pathLst>
                <a:path w="4867" h="4362" extrusionOk="0">
                  <a:moveTo>
                    <a:pt x="4866" y="0"/>
                  </a:moveTo>
                  <a:lnTo>
                    <a:pt x="4285" y="155"/>
                  </a:lnTo>
                  <a:lnTo>
                    <a:pt x="3703" y="310"/>
                  </a:lnTo>
                  <a:lnTo>
                    <a:pt x="3121" y="504"/>
                  </a:lnTo>
                  <a:lnTo>
                    <a:pt x="2559" y="698"/>
                  </a:lnTo>
                  <a:lnTo>
                    <a:pt x="1997" y="911"/>
                  </a:lnTo>
                  <a:lnTo>
                    <a:pt x="1454" y="1124"/>
                  </a:lnTo>
                  <a:lnTo>
                    <a:pt x="912" y="1357"/>
                  </a:lnTo>
                  <a:lnTo>
                    <a:pt x="388" y="1609"/>
                  </a:lnTo>
                  <a:lnTo>
                    <a:pt x="1" y="4362"/>
                  </a:lnTo>
                  <a:lnTo>
                    <a:pt x="175" y="4303"/>
                  </a:lnTo>
                  <a:lnTo>
                    <a:pt x="640" y="4148"/>
                  </a:lnTo>
                  <a:lnTo>
                    <a:pt x="950" y="4013"/>
                  </a:lnTo>
                  <a:lnTo>
                    <a:pt x="1299" y="3858"/>
                  </a:lnTo>
                  <a:lnTo>
                    <a:pt x="1668" y="3644"/>
                  </a:lnTo>
                  <a:lnTo>
                    <a:pt x="2075" y="3412"/>
                  </a:lnTo>
                  <a:lnTo>
                    <a:pt x="2501" y="3140"/>
                  </a:lnTo>
                  <a:lnTo>
                    <a:pt x="2908" y="2830"/>
                  </a:lnTo>
                  <a:lnTo>
                    <a:pt x="3315" y="2481"/>
                  </a:lnTo>
                  <a:lnTo>
                    <a:pt x="3529" y="2287"/>
                  </a:lnTo>
                  <a:lnTo>
                    <a:pt x="3703" y="2074"/>
                  </a:lnTo>
                  <a:lnTo>
                    <a:pt x="3897" y="1861"/>
                  </a:lnTo>
                  <a:lnTo>
                    <a:pt x="4071" y="1628"/>
                  </a:lnTo>
                  <a:lnTo>
                    <a:pt x="4226" y="1396"/>
                  </a:lnTo>
                  <a:lnTo>
                    <a:pt x="4381" y="1144"/>
                  </a:lnTo>
                  <a:lnTo>
                    <a:pt x="4537" y="872"/>
                  </a:lnTo>
                  <a:lnTo>
                    <a:pt x="4653" y="582"/>
                  </a:lnTo>
                  <a:lnTo>
                    <a:pt x="4769" y="291"/>
                  </a:lnTo>
                  <a:lnTo>
                    <a:pt x="48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a:off x="-3447418" y="1103302"/>
              <a:ext cx="448267" cy="311085"/>
            </a:xfrm>
            <a:custGeom>
              <a:avLst/>
              <a:gdLst/>
              <a:ahLst/>
              <a:cxnLst/>
              <a:rect l="l" t="t" r="r" b="b"/>
              <a:pathLst>
                <a:path w="32180" h="22332" extrusionOk="0">
                  <a:moveTo>
                    <a:pt x="30784" y="0"/>
                  </a:moveTo>
                  <a:lnTo>
                    <a:pt x="30919" y="504"/>
                  </a:lnTo>
                  <a:lnTo>
                    <a:pt x="31055" y="1027"/>
                  </a:lnTo>
                  <a:lnTo>
                    <a:pt x="31171" y="1551"/>
                  </a:lnTo>
                  <a:lnTo>
                    <a:pt x="31249" y="2074"/>
                  </a:lnTo>
                  <a:lnTo>
                    <a:pt x="31326" y="2617"/>
                  </a:lnTo>
                  <a:lnTo>
                    <a:pt x="31365" y="3140"/>
                  </a:lnTo>
                  <a:lnTo>
                    <a:pt x="31404" y="3683"/>
                  </a:lnTo>
                  <a:lnTo>
                    <a:pt x="31423" y="4245"/>
                  </a:lnTo>
                  <a:lnTo>
                    <a:pt x="31404" y="4672"/>
                  </a:lnTo>
                  <a:lnTo>
                    <a:pt x="31385" y="5098"/>
                  </a:lnTo>
                  <a:lnTo>
                    <a:pt x="31365" y="5544"/>
                  </a:lnTo>
                  <a:lnTo>
                    <a:pt x="31307" y="5971"/>
                  </a:lnTo>
                  <a:lnTo>
                    <a:pt x="31249" y="6378"/>
                  </a:lnTo>
                  <a:lnTo>
                    <a:pt x="31191" y="6804"/>
                  </a:lnTo>
                  <a:lnTo>
                    <a:pt x="31094" y="7231"/>
                  </a:lnTo>
                  <a:lnTo>
                    <a:pt x="31016" y="7638"/>
                  </a:lnTo>
                  <a:lnTo>
                    <a:pt x="30900" y="8045"/>
                  </a:lnTo>
                  <a:lnTo>
                    <a:pt x="30784" y="8452"/>
                  </a:lnTo>
                  <a:lnTo>
                    <a:pt x="30648" y="8859"/>
                  </a:lnTo>
                  <a:lnTo>
                    <a:pt x="30512" y="9247"/>
                  </a:lnTo>
                  <a:lnTo>
                    <a:pt x="30357" y="9654"/>
                  </a:lnTo>
                  <a:lnTo>
                    <a:pt x="30202" y="10041"/>
                  </a:lnTo>
                  <a:lnTo>
                    <a:pt x="30028" y="10429"/>
                  </a:lnTo>
                  <a:lnTo>
                    <a:pt x="29853" y="10797"/>
                  </a:lnTo>
                  <a:lnTo>
                    <a:pt x="29446" y="11553"/>
                  </a:lnTo>
                  <a:lnTo>
                    <a:pt x="29000" y="12271"/>
                  </a:lnTo>
                  <a:lnTo>
                    <a:pt x="28516" y="12988"/>
                  </a:lnTo>
                  <a:lnTo>
                    <a:pt x="28012" y="13666"/>
                  </a:lnTo>
                  <a:lnTo>
                    <a:pt x="27450" y="14325"/>
                  </a:lnTo>
                  <a:lnTo>
                    <a:pt x="26849" y="14965"/>
                  </a:lnTo>
                  <a:lnTo>
                    <a:pt x="26228" y="15586"/>
                  </a:lnTo>
                  <a:lnTo>
                    <a:pt x="25569" y="16167"/>
                  </a:lnTo>
                  <a:lnTo>
                    <a:pt x="24871" y="16729"/>
                  </a:lnTo>
                  <a:lnTo>
                    <a:pt x="24154" y="17253"/>
                  </a:lnTo>
                  <a:lnTo>
                    <a:pt x="23398" y="17757"/>
                  </a:lnTo>
                  <a:lnTo>
                    <a:pt x="22603" y="18222"/>
                  </a:lnTo>
                  <a:lnTo>
                    <a:pt x="21809" y="18668"/>
                  </a:lnTo>
                  <a:lnTo>
                    <a:pt x="20975" y="19075"/>
                  </a:lnTo>
                  <a:lnTo>
                    <a:pt x="20103" y="19443"/>
                  </a:lnTo>
                  <a:lnTo>
                    <a:pt x="19230" y="19792"/>
                  </a:lnTo>
                  <a:lnTo>
                    <a:pt x="18319" y="20083"/>
                  </a:lnTo>
                  <a:lnTo>
                    <a:pt x="17389" y="20354"/>
                  </a:lnTo>
                  <a:lnTo>
                    <a:pt x="16439" y="20587"/>
                  </a:lnTo>
                  <a:lnTo>
                    <a:pt x="15489" y="20781"/>
                  </a:lnTo>
                  <a:lnTo>
                    <a:pt x="14501" y="20916"/>
                  </a:lnTo>
                  <a:lnTo>
                    <a:pt x="13493" y="21033"/>
                  </a:lnTo>
                  <a:lnTo>
                    <a:pt x="12485" y="21091"/>
                  </a:lnTo>
                  <a:lnTo>
                    <a:pt x="11457" y="21110"/>
                  </a:lnTo>
                  <a:lnTo>
                    <a:pt x="10662" y="21110"/>
                  </a:lnTo>
                  <a:lnTo>
                    <a:pt x="9887" y="21071"/>
                  </a:lnTo>
                  <a:lnTo>
                    <a:pt x="9112" y="20994"/>
                  </a:lnTo>
                  <a:lnTo>
                    <a:pt x="8336" y="20916"/>
                  </a:lnTo>
                  <a:lnTo>
                    <a:pt x="7580" y="20800"/>
                  </a:lnTo>
                  <a:lnTo>
                    <a:pt x="6824" y="20645"/>
                  </a:lnTo>
                  <a:lnTo>
                    <a:pt x="6088" y="20490"/>
                  </a:lnTo>
                  <a:lnTo>
                    <a:pt x="5351" y="20315"/>
                  </a:lnTo>
                  <a:lnTo>
                    <a:pt x="4634" y="20102"/>
                  </a:lnTo>
                  <a:lnTo>
                    <a:pt x="3936" y="19870"/>
                  </a:lnTo>
                  <a:lnTo>
                    <a:pt x="3238" y="19618"/>
                  </a:lnTo>
                  <a:lnTo>
                    <a:pt x="2560" y="19346"/>
                  </a:lnTo>
                  <a:lnTo>
                    <a:pt x="1900" y="19055"/>
                  </a:lnTo>
                  <a:lnTo>
                    <a:pt x="1261" y="18726"/>
                  </a:lnTo>
                  <a:lnTo>
                    <a:pt x="621" y="18396"/>
                  </a:lnTo>
                  <a:lnTo>
                    <a:pt x="1" y="18047"/>
                  </a:lnTo>
                  <a:lnTo>
                    <a:pt x="660" y="18532"/>
                  </a:lnTo>
                  <a:lnTo>
                    <a:pt x="1338" y="18997"/>
                  </a:lnTo>
                  <a:lnTo>
                    <a:pt x="2036" y="19424"/>
                  </a:lnTo>
                  <a:lnTo>
                    <a:pt x="2773" y="19831"/>
                  </a:lnTo>
                  <a:lnTo>
                    <a:pt x="3529" y="20218"/>
                  </a:lnTo>
                  <a:lnTo>
                    <a:pt x="4304" y="20567"/>
                  </a:lnTo>
                  <a:lnTo>
                    <a:pt x="5080" y="20897"/>
                  </a:lnTo>
                  <a:lnTo>
                    <a:pt x="5894" y="21188"/>
                  </a:lnTo>
                  <a:lnTo>
                    <a:pt x="6727" y="21440"/>
                  </a:lnTo>
                  <a:lnTo>
                    <a:pt x="7580" y="21672"/>
                  </a:lnTo>
                  <a:lnTo>
                    <a:pt x="8452" y="21866"/>
                  </a:lnTo>
                  <a:lnTo>
                    <a:pt x="9325" y="22041"/>
                  </a:lnTo>
                  <a:lnTo>
                    <a:pt x="10216" y="22157"/>
                  </a:lnTo>
                  <a:lnTo>
                    <a:pt x="11128" y="22254"/>
                  </a:lnTo>
                  <a:lnTo>
                    <a:pt x="12058" y="22312"/>
                  </a:lnTo>
                  <a:lnTo>
                    <a:pt x="12989" y="22331"/>
                  </a:lnTo>
                  <a:lnTo>
                    <a:pt x="13977" y="22312"/>
                  </a:lnTo>
                  <a:lnTo>
                    <a:pt x="14946" y="22254"/>
                  </a:lnTo>
                  <a:lnTo>
                    <a:pt x="15896" y="22138"/>
                  </a:lnTo>
                  <a:lnTo>
                    <a:pt x="16846" y="22002"/>
                  </a:lnTo>
                  <a:lnTo>
                    <a:pt x="17777" y="21827"/>
                  </a:lnTo>
                  <a:lnTo>
                    <a:pt x="18688" y="21595"/>
                  </a:lnTo>
                  <a:lnTo>
                    <a:pt x="19579" y="21343"/>
                  </a:lnTo>
                  <a:lnTo>
                    <a:pt x="20452" y="21052"/>
                  </a:lnTo>
                  <a:lnTo>
                    <a:pt x="21305" y="20722"/>
                  </a:lnTo>
                  <a:lnTo>
                    <a:pt x="22119" y="20374"/>
                  </a:lnTo>
                  <a:lnTo>
                    <a:pt x="22933" y="19986"/>
                  </a:lnTo>
                  <a:lnTo>
                    <a:pt x="23708" y="19559"/>
                  </a:lnTo>
                  <a:lnTo>
                    <a:pt x="24464" y="19094"/>
                  </a:lnTo>
                  <a:lnTo>
                    <a:pt x="25182" y="18629"/>
                  </a:lnTo>
                  <a:lnTo>
                    <a:pt x="25879" y="18106"/>
                  </a:lnTo>
                  <a:lnTo>
                    <a:pt x="26558" y="17563"/>
                  </a:lnTo>
                  <a:lnTo>
                    <a:pt x="27198" y="17001"/>
                  </a:lnTo>
                  <a:lnTo>
                    <a:pt x="27798" y="16419"/>
                  </a:lnTo>
                  <a:lnTo>
                    <a:pt x="28361" y="15799"/>
                  </a:lnTo>
                  <a:lnTo>
                    <a:pt x="28903" y="15159"/>
                  </a:lnTo>
                  <a:lnTo>
                    <a:pt x="29407" y="14500"/>
                  </a:lnTo>
                  <a:lnTo>
                    <a:pt x="29853" y="13821"/>
                  </a:lnTo>
                  <a:lnTo>
                    <a:pt x="30280" y="13124"/>
                  </a:lnTo>
                  <a:lnTo>
                    <a:pt x="30667" y="12406"/>
                  </a:lnTo>
                  <a:lnTo>
                    <a:pt x="31016" y="11670"/>
                  </a:lnTo>
                  <a:lnTo>
                    <a:pt x="31326" y="10914"/>
                  </a:lnTo>
                  <a:lnTo>
                    <a:pt x="31443" y="10526"/>
                  </a:lnTo>
                  <a:lnTo>
                    <a:pt x="31578" y="10138"/>
                  </a:lnTo>
                  <a:lnTo>
                    <a:pt x="31695" y="9751"/>
                  </a:lnTo>
                  <a:lnTo>
                    <a:pt x="31792" y="9363"/>
                  </a:lnTo>
                  <a:lnTo>
                    <a:pt x="31889" y="8956"/>
                  </a:lnTo>
                  <a:lnTo>
                    <a:pt x="31966" y="8568"/>
                  </a:lnTo>
                  <a:lnTo>
                    <a:pt x="32024" y="8161"/>
                  </a:lnTo>
                  <a:lnTo>
                    <a:pt x="32082" y="7754"/>
                  </a:lnTo>
                  <a:lnTo>
                    <a:pt x="32121" y="7347"/>
                  </a:lnTo>
                  <a:lnTo>
                    <a:pt x="32160" y="6920"/>
                  </a:lnTo>
                  <a:lnTo>
                    <a:pt x="32179" y="6513"/>
                  </a:lnTo>
                  <a:lnTo>
                    <a:pt x="32179" y="6087"/>
                  </a:lnTo>
                  <a:lnTo>
                    <a:pt x="32179" y="5699"/>
                  </a:lnTo>
                  <a:lnTo>
                    <a:pt x="32160" y="5292"/>
                  </a:lnTo>
                  <a:lnTo>
                    <a:pt x="32082" y="4497"/>
                  </a:lnTo>
                  <a:lnTo>
                    <a:pt x="31966" y="3722"/>
                  </a:lnTo>
                  <a:lnTo>
                    <a:pt x="31811" y="2947"/>
                  </a:lnTo>
                  <a:lnTo>
                    <a:pt x="31617" y="2191"/>
                  </a:lnTo>
                  <a:lnTo>
                    <a:pt x="31385" y="1435"/>
                  </a:lnTo>
                  <a:lnTo>
                    <a:pt x="31094" y="717"/>
                  </a:lnTo>
                  <a:lnTo>
                    <a:pt x="307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a:off x="-3034268" y="1039293"/>
              <a:ext cx="200104" cy="113167"/>
            </a:xfrm>
            <a:custGeom>
              <a:avLst/>
              <a:gdLst/>
              <a:ahLst/>
              <a:cxnLst/>
              <a:rect l="l" t="t" r="r" b="b"/>
              <a:pathLst>
                <a:path w="14365" h="8124" extrusionOk="0">
                  <a:moveTo>
                    <a:pt x="6184" y="3994"/>
                  </a:moveTo>
                  <a:lnTo>
                    <a:pt x="6397" y="4130"/>
                  </a:lnTo>
                  <a:lnTo>
                    <a:pt x="6630" y="4285"/>
                  </a:lnTo>
                  <a:lnTo>
                    <a:pt x="6843" y="4479"/>
                  </a:lnTo>
                  <a:lnTo>
                    <a:pt x="7056" y="4673"/>
                  </a:lnTo>
                  <a:lnTo>
                    <a:pt x="7270" y="4886"/>
                  </a:lnTo>
                  <a:lnTo>
                    <a:pt x="7483" y="5138"/>
                  </a:lnTo>
                  <a:lnTo>
                    <a:pt x="7677" y="5390"/>
                  </a:lnTo>
                  <a:lnTo>
                    <a:pt x="7890" y="5681"/>
                  </a:lnTo>
                  <a:lnTo>
                    <a:pt x="7929" y="5739"/>
                  </a:lnTo>
                  <a:lnTo>
                    <a:pt x="8006" y="5855"/>
                  </a:lnTo>
                  <a:lnTo>
                    <a:pt x="8123" y="6049"/>
                  </a:lnTo>
                  <a:lnTo>
                    <a:pt x="8181" y="6165"/>
                  </a:lnTo>
                  <a:lnTo>
                    <a:pt x="8220" y="6282"/>
                  </a:lnTo>
                  <a:lnTo>
                    <a:pt x="8239" y="6417"/>
                  </a:lnTo>
                  <a:lnTo>
                    <a:pt x="8239" y="6534"/>
                  </a:lnTo>
                  <a:lnTo>
                    <a:pt x="8239" y="6592"/>
                  </a:lnTo>
                  <a:lnTo>
                    <a:pt x="8200" y="6669"/>
                  </a:lnTo>
                  <a:lnTo>
                    <a:pt x="8161" y="6747"/>
                  </a:lnTo>
                  <a:lnTo>
                    <a:pt x="8084" y="6824"/>
                  </a:lnTo>
                  <a:lnTo>
                    <a:pt x="7968" y="6863"/>
                  </a:lnTo>
                  <a:lnTo>
                    <a:pt x="7851" y="6883"/>
                  </a:lnTo>
                  <a:lnTo>
                    <a:pt x="7716" y="6883"/>
                  </a:lnTo>
                  <a:lnTo>
                    <a:pt x="7580" y="6863"/>
                  </a:lnTo>
                  <a:lnTo>
                    <a:pt x="7444" y="6805"/>
                  </a:lnTo>
                  <a:lnTo>
                    <a:pt x="7328" y="6708"/>
                  </a:lnTo>
                  <a:lnTo>
                    <a:pt x="7192" y="6553"/>
                  </a:lnTo>
                  <a:lnTo>
                    <a:pt x="7076" y="6359"/>
                  </a:lnTo>
                  <a:lnTo>
                    <a:pt x="7037" y="6301"/>
                  </a:lnTo>
                  <a:lnTo>
                    <a:pt x="6921" y="6107"/>
                  </a:lnTo>
                  <a:lnTo>
                    <a:pt x="6804" y="5874"/>
                  </a:lnTo>
                  <a:lnTo>
                    <a:pt x="6669" y="5584"/>
                  </a:lnTo>
                  <a:lnTo>
                    <a:pt x="6514" y="5254"/>
                  </a:lnTo>
                  <a:lnTo>
                    <a:pt x="6378" y="4866"/>
                  </a:lnTo>
                  <a:lnTo>
                    <a:pt x="6262" y="4440"/>
                  </a:lnTo>
                  <a:lnTo>
                    <a:pt x="6184" y="3994"/>
                  </a:lnTo>
                  <a:close/>
                  <a:moveTo>
                    <a:pt x="8937" y="1"/>
                  </a:moveTo>
                  <a:lnTo>
                    <a:pt x="8588" y="20"/>
                  </a:lnTo>
                  <a:lnTo>
                    <a:pt x="8258" y="59"/>
                  </a:lnTo>
                  <a:lnTo>
                    <a:pt x="7948" y="117"/>
                  </a:lnTo>
                  <a:lnTo>
                    <a:pt x="7677" y="195"/>
                  </a:lnTo>
                  <a:lnTo>
                    <a:pt x="7425" y="253"/>
                  </a:lnTo>
                  <a:lnTo>
                    <a:pt x="6998" y="408"/>
                  </a:lnTo>
                  <a:lnTo>
                    <a:pt x="6727" y="524"/>
                  </a:lnTo>
                  <a:lnTo>
                    <a:pt x="6591" y="582"/>
                  </a:lnTo>
                  <a:lnTo>
                    <a:pt x="6572" y="582"/>
                  </a:lnTo>
                  <a:lnTo>
                    <a:pt x="6300" y="757"/>
                  </a:lnTo>
                  <a:lnTo>
                    <a:pt x="6048" y="951"/>
                  </a:lnTo>
                  <a:lnTo>
                    <a:pt x="5835" y="1145"/>
                  </a:lnTo>
                  <a:lnTo>
                    <a:pt x="5622" y="1377"/>
                  </a:lnTo>
                  <a:lnTo>
                    <a:pt x="5448" y="1610"/>
                  </a:lnTo>
                  <a:lnTo>
                    <a:pt x="5292" y="1862"/>
                  </a:lnTo>
                  <a:lnTo>
                    <a:pt x="5176" y="2133"/>
                  </a:lnTo>
                  <a:lnTo>
                    <a:pt x="5060" y="2424"/>
                  </a:lnTo>
                  <a:lnTo>
                    <a:pt x="5021" y="2424"/>
                  </a:lnTo>
                  <a:lnTo>
                    <a:pt x="4788" y="2405"/>
                  </a:lnTo>
                  <a:lnTo>
                    <a:pt x="4536" y="2424"/>
                  </a:lnTo>
                  <a:lnTo>
                    <a:pt x="4304" y="2443"/>
                  </a:lnTo>
                  <a:lnTo>
                    <a:pt x="4052" y="2482"/>
                  </a:lnTo>
                  <a:lnTo>
                    <a:pt x="3819" y="2540"/>
                  </a:lnTo>
                  <a:lnTo>
                    <a:pt x="3606" y="2598"/>
                  </a:lnTo>
                  <a:lnTo>
                    <a:pt x="3160" y="2734"/>
                  </a:lnTo>
                  <a:lnTo>
                    <a:pt x="2734" y="2928"/>
                  </a:lnTo>
                  <a:lnTo>
                    <a:pt x="2327" y="3122"/>
                  </a:lnTo>
                  <a:lnTo>
                    <a:pt x="1958" y="3354"/>
                  </a:lnTo>
                  <a:lnTo>
                    <a:pt x="1609" y="3587"/>
                  </a:lnTo>
                  <a:lnTo>
                    <a:pt x="1299" y="3820"/>
                  </a:lnTo>
                  <a:lnTo>
                    <a:pt x="1028" y="4072"/>
                  </a:lnTo>
                  <a:lnTo>
                    <a:pt x="776" y="4285"/>
                  </a:lnTo>
                  <a:lnTo>
                    <a:pt x="563" y="4479"/>
                  </a:lnTo>
                  <a:lnTo>
                    <a:pt x="252" y="4808"/>
                  </a:lnTo>
                  <a:lnTo>
                    <a:pt x="136" y="4944"/>
                  </a:lnTo>
                  <a:lnTo>
                    <a:pt x="59" y="5041"/>
                  </a:lnTo>
                  <a:lnTo>
                    <a:pt x="20" y="5157"/>
                  </a:lnTo>
                  <a:lnTo>
                    <a:pt x="0" y="5274"/>
                  </a:lnTo>
                  <a:lnTo>
                    <a:pt x="0" y="5390"/>
                  </a:lnTo>
                  <a:lnTo>
                    <a:pt x="20" y="5506"/>
                  </a:lnTo>
                  <a:lnTo>
                    <a:pt x="59" y="5622"/>
                  </a:lnTo>
                  <a:lnTo>
                    <a:pt x="117" y="5719"/>
                  </a:lnTo>
                  <a:lnTo>
                    <a:pt x="214" y="5816"/>
                  </a:lnTo>
                  <a:lnTo>
                    <a:pt x="311" y="5874"/>
                  </a:lnTo>
                  <a:lnTo>
                    <a:pt x="427" y="5933"/>
                  </a:lnTo>
                  <a:lnTo>
                    <a:pt x="543" y="5952"/>
                  </a:lnTo>
                  <a:lnTo>
                    <a:pt x="659" y="5952"/>
                  </a:lnTo>
                  <a:lnTo>
                    <a:pt x="776" y="5933"/>
                  </a:lnTo>
                  <a:lnTo>
                    <a:pt x="892" y="5894"/>
                  </a:lnTo>
                  <a:lnTo>
                    <a:pt x="989" y="5816"/>
                  </a:lnTo>
                  <a:lnTo>
                    <a:pt x="1086" y="5739"/>
                  </a:lnTo>
                  <a:lnTo>
                    <a:pt x="1163" y="5642"/>
                  </a:lnTo>
                  <a:lnTo>
                    <a:pt x="1396" y="5390"/>
                  </a:lnTo>
                  <a:lnTo>
                    <a:pt x="1764" y="5041"/>
                  </a:lnTo>
                  <a:lnTo>
                    <a:pt x="1997" y="4847"/>
                  </a:lnTo>
                  <a:lnTo>
                    <a:pt x="2249" y="4653"/>
                  </a:lnTo>
                  <a:lnTo>
                    <a:pt x="2520" y="4459"/>
                  </a:lnTo>
                  <a:lnTo>
                    <a:pt x="2811" y="4266"/>
                  </a:lnTo>
                  <a:lnTo>
                    <a:pt x="3141" y="4091"/>
                  </a:lnTo>
                  <a:lnTo>
                    <a:pt x="3470" y="3936"/>
                  </a:lnTo>
                  <a:lnTo>
                    <a:pt x="3819" y="3820"/>
                  </a:lnTo>
                  <a:lnTo>
                    <a:pt x="4168" y="3723"/>
                  </a:lnTo>
                  <a:lnTo>
                    <a:pt x="4536" y="3665"/>
                  </a:lnTo>
                  <a:lnTo>
                    <a:pt x="4730" y="3645"/>
                  </a:lnTo>
                  <a:lnTo>
                    <a:pt x="4924" y="3645"/>
                  </a:lnTo>
                  <a:lnTo>
                    <a:pt x="4943" y="3936"/>
                  </a:lnTo>
                  <a:lnTo>
                    <a:pt x="4963" y="4227"/>
                  </a:lnTo>
                  <a:lnTo>
                    <a:pt x="5021" y="4518"/>
                  </a:lnTo>
                  <a:lnTo>
                    <a:pt x="5079" y="4789"/>
                  </a:lnTo>
                  <a:lnTo>
                    <a:pt x="5234" y="5312"/>
                  </a:lnTo>
                  <a:lnTo>
                    <a:pt x="5409" y="5797"/>
                  </a:lnTo>
                  <a:lnTo>
                    <a:pt x="5603" y="6204"/>
                  </a:lnTo>
                  <a:lnTo>
                    <a:pt x="5758" y="6553"/>
                  </a:lnTo>
                  <a:lnTo>
                    <a:pt x="5990" y="6941"/>
                  </a:lnTo>
                  <a:lnTo>
                    <a:pt x="6068" y="7096"/>
                  </a:lnTo>
                  <a:lnTo>
                    <a:pt x="6165" y="7231"/>
                  </a:lnTo>
                  <a:lnTo>
                    <a:pt x="6262" y="7367"/>
                  </a:lnTo>
                  <a:lnTo>
                    <a:pt x="6359" y="7483"/>
                  </a:lnTo>
                  <a:lnTo>
                    <a:pt x="6591" y="7697"/>
                  </a:lnTo>
                  <a:lnTo>
                    <a:pt x="6824" y="7852"/>
                  </a:lnTo>
                  <a:lnTo>
                    <a:pt x="7056" y="7968"/>
                  </a:lnTo>
                  <a:lnTo>
                    <a:pt x="7308" y="8046"/>
                  </a:lnTo>
                  <a:lnTo>
                    <a:pt x="7541" y="8104"/>
                  </a:lnTo>
                  <a:lnTo>
                    <a:pt x="7793" y="8123"/>
                  </a:lnTo>
                  <a:lnTo>
                    <a:pt x="8026" y="8104"/>
                  </a:lnTo>
                  <a:lnTo>
                    <a:pt x="8258" y="8065"/>
                  </a:lnTo>
                  <a:lnTo>
                    <a:pt x="8472" y="8007"/>
                  </a:lnTo>
                  <a:lnTo>
                    <a:pt x="8665" y="7929"/>
                  </a:lnTo>
                  <a:lnTo>
                    <a:pt x="8724" y="7891"/>
                  </a:lnTo>
                  <a:lnTo>
                    <a:pt x="8782" y="7852"/>
                  </a:lnTo>
                  <a:lnTo>
                    <a:pt x="8917" y="7735"/>
                  </a:lnTo>
                  <a:lnTo>
                    <a:pt x="9053" y="7600"/>
                  </a:lnTo>
                  <a:lnTo>
                    <a:pt x="9169" y="7464"/>
                  </a:lnTo>
                  <a:lnTo>
                    <a:pt x="9266" y="7309"/>
                  </a:lnTo>
                  <a:lnTo>
                    <a:pt x="9344" y="7154"/>
                  </a:lnTo>
                  <a:lnTo>
                    <a:pt x="9402" y="6999"/>
                  </a:lnTo>
                  <a:lnTo>
                    <a:pt x="9441" y="6824"/>
                  </a:lnTo>
                  <a:lnTo>
                    <a:pt x="9480" y="6650"/>
                  </a:lnTo>
                  <a:lnTo>
                    <a:pt x="9480" y="6495"/>
                  </a:lnTo>
                  <a:lnTo>
                    <a:pt x="9480" y="6359"/>
                  </a:lnTo>
                  <a:lnTo>
                    <a:pt x="9441" y="6068"/>
                  </a:lnTo>
                  <a:lnTo>
                    <a:pt x="9363" y="5816"/>
                  </a:lnTo>
                  <a:lnTo>
                    <a:pt x="9266" y="5564"/>
                  </a:lnTo>
                  <a:lnTo>
                    <a:pt x="9150" y="5370"/>
                  </a:lnTo>
                  <a:lnTo>
                    <a:pt x="9053" y="5196"/>
                  </a:lnTo>
                  <a:lnTo>
                    <a:pt x="8898" y="4963"/>
                  </a:lnTo>
                  <a:lnTo>
                    <a:pt x="8588" y="4556"/>
                  </a:lnTo>
                  <a:lnTo>
                    <a:pt x="8297" y="4188"/>
                  </a:lnTo>
                  <a:lnTo>
                    <a:pt x="7987" y="3839"/>
                  </a:lnTo>
                  <a:lnTo>
                    <a:pt x="7657" y="3548"/>
                  </a:lnTo>
                  <a:lnTo>
                    <a:pt x="7328" y="3277"/>
                  </a:lnTo>
                  <a:lnTo>
                    <a:pt x="6979" y="3044"/>
                  </a:lnTo>
                  <a:lnTo>
                    <a:pt x="6630" y="2850"/>
                  </a:lnTo>
                  <a:lnTo>
                    <a:pt x="6281" y="2676"/>
                  </a:lnTo>
                  <a:lnTo>
                    <a:pt x="6339" y="2521"/>
                  </a:lnTo>
                  <a:lnTo>
                    <a:pt x="6417" y="2385"/>
                  </a:lnTo>
                  <a:lnTo>
                    <a:pt x="6514" y="2250"/>
                  </a:lnTo>
                  <a:lnTo>
                    <a:pt x="6611" y="2114"/>
                  </a:lnTo>
                  <a:lnTo>
                    <a:pt x="6746" y="1998"/>
                  </a:lnTo>
                  <a:lnTo>
                    <a:pt x="6882" y="1881"/>
                  </a:lnTo>
                  <a:lnTo>
                    <a:pt x="7018" y="1765"/>
                  </a:lnTo>
                  <a:lnTo>
                    <a:pt x="7173" y="1668"/>
                  </a:lnTo>
                  <a:lnTo>
                    <a:pt x="7289" y="1610"/>
                  </a:lnTo>
                  <a:lnTo>
                    <a:pt x="7522" y="1532"/>
                  </a:lnTo>
                  <a:lnTo>
                    <a:pt x="7851" y="1416"/>
                  </a:lnTo>
                  <a:lnTo>
                    <a:pt x="8258" y="1319"/>
                  </a:lnTo>
                  <a:lnTo>
                    <a:pt x="8491" y="1280"/>
                  </a:lnTo>
                  <a:lnTo>
                    <a:pt x="8743" y="1261"/>
                  </a:lnTo>
                  <a:lnTo>
                    <a:pt x="8995" y="1242"/>
                  </a:lnTo>
                  <a:lnTo>
                    <a:pt x="9266" y="1242"/>
                  </a:lnTo>
                  <a:lnTo>
                    <a:pt x="9538" y="1261"/>
                  </a:lnTo>
                  <a:lnTo>
                    <a:pt x="9828" y="1319"/>
                  </a:lnTo>
                  <a:lnTo>
                    <a:pt x="10100" y="1377"/>
                  </a:lnTo>
                  <a:lnTo>
                    <a:pt x="10391" y="1494"/>
                  </a:lnTo>
                  <a:lnTo>
                    <a:pt x="10623" y="1590"/>
                  </a:lnTo>
                  <a:lnTo>
                    <a:pt x="10836" y="1707"/>
                  </a:lnTo>
                  <a:lnTo>
                    <a:pt x="11050" y="1823"/>
                  </a:lnTo>
                  <a:lnTo>
                    <a:pt x="11244" y="1978"/>
                  </a:lnTo>
                  <a:lnTo>
                    <a:pt x="11437" y="2133"/>
                  </a:lnTo>
                  <a:lnTo>
                    <a:pt x="11631" y="2327"/>
                  </a:lnTo>
                  <a:lnTo>
                    <a:pt x="11825" y="2521"/>
                  </a:lnTo>
                  <a:lnTo>
                    <a:pt x="12000" y="2734"/>
                  </a:lnTo>
                  <a:lnTo>
                    <a:pt x="12174" y="2947"/>
                  </a:lnTo>
                  <a:lnTo>
                    <a:pt x="12329" y="3199"/>
                  </a:lnTo>
                  <a:lnTo>
                    <a:pt x="12484" y="3451"/>
                  </a:lnTo>
                  <a:lnTo>
                    <a:pt x="12639" y="3742"/>
                  </a:lnTo>
                  <a:lnTo>
                    <a:pt x="12775" y="4033"/>
                  </a:lnTo>
                  <a:lnTo>
                    <a:pt x="12911" y="4343"/>
                  </a:lnTo>
                  <a:lnTo>
                    <a:pt x="13046" y="4653"/>
                  </a:lnTo>
                  <a:lnTo>
                    <a:pt x="13182" y="5002"/>
                  </a:lnTo>
                  <a:lnTo>
                    <a:pt x="13221" y="5118"/>
                  </a:lnTo>
                  <a:lnTo>
                    <a:pt x="13298" y="5215"/>
                  </a:lnTo>
                  <a:lnTo>
                    <a:pt x="13376" y="5293"/>
                  </a:lnTo>
                  <a:lnTo>
                    <a:pt x="13492" y="5351"/>
                  </a:lnTo>
                  <a:lnTo>
                    <a:pt x="13589" y="5390"/>
                  </a:lnTo>
                  <a:lnTo>
                    <a:pt x="13705" y="5409"/>
                  </a:lnTo>
                  <a:lnTo>
                    <a:pt x="13841" y="5409"/>
                  </a:lnTo>
                  <a:lnTo>
                    <a:pt x="13957" y="5370"/>
                  </a:lnTo>
                  <a:lnTo>
                    <a:pt x="14074" y="5332"/>
                  </a:lnTo>
                  <a:lnTo>
                    <a:pt x="14171" y="5254"/>
                  </a:lnTo>
                  <a:lnTo>
                    <a:pt x="14248" y="5157"/>
                  </a:lnTo>
                  <a:lnTo>
                    <a:pt x="14306" y="5060"/>
                  </a:lnTo>
                  <a:lnTo>
                    <a:pt x="14345" y="4944"/>
                  </a:lnTo>
                  <a:lnTo>
                    <a:pt x="14364" y="4828"/>
                  </a:lnTo>
                  <a:lnTo>
                    <a:pt x="14364" y="4711"/>
                  </a:lnTo>
                  <a:lnTo>
                    <a:pt x="14345" y="4595"/>
                  </a:lnTo>
                  <a:lnTo>
                    <a:pt x="14190" y="4188"/>
                  </a:lnTo>
                  <a:lnTo>
                    <a:pt x="14035" y="3800"/>
                  </a:lnTo>
                  <a:lnTo>
                    <a:pt x="13860" y="3432"/>
                  </a:lnTo>
                  <a:lnTo>
                    <a:pt x="13686" y="3083"/>
                  </a:lnTo>
                  <a:lnTo>
                    <a:pt x="13512" y="2754"/>
                  </a:lnTo>
                  <a:lnTo>
                    <a:pt x="13298" y="2443"/>
                  </a:lnTo>
                  <a:lnTo>
                    <a:pt x="13104" y="2133"/>
                  </a:lnTo>
                  <a:lnTo>
                    <a:pt x="12891" y="1862"/>
                  </a:lnTo>
                  <a:lnTo>
                    <a:pt x="12659" y="1610"/>
                  </a:lnTo>
                  <a:lnTo>
                    <a:pt x="12426" y="1377"/>
                  </a:lnTo>
                  <a:lnTo>
                    <a:pt x="12193" y="1145"/>
                  </a:lnTo>
                  <a:lnTo>
                    <a:pt x="11941" y="951"/>
                  </a:lnTo>
                  <a:lnTo>
                    <a:pt x="11670" y="757"/>
                  </a:lnTo>
                  <a:lnTo>
                    <a:pt x="11399" y="602"/>
                  </a:lnTo>
                  <a:lnTo>
                    <a:pt x="11127" y="466"/>
                  </a:lnTo>
                  <a:lnTo>
                    <a:pt x="10836" y="330"/>
                  </a:lnTo>
                  <a:lnTo>
                    <a:pt x="10449" y="195"/>
                  </a:lnTo>
                  <a:lnTo>
                    <a:pt x="10042" y="98"/>
                  </a:lnTo>
                  <a:lnTo>
                    <a:pt x="9654" y="40"/>
                  </a:lnTo>
                  <a:lnTo>
                    <a:pt x="92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a:off x="-3483330" y="1068198"/>
              <a:ext cx="38893" cy="67240"/>
            </a:xfrm>
            <a:custGeom>
              <a:avLst/>
              <a:gdLst/>
              <a:ahLst/>
              <a:cxnLst/>
              <a:rect l="l" t="t" r="r" b="b"/>
              <a:pathLst>
                <a:path w="2792" h="4827" extrusionOk="0">
                  <a:moveTo>
                    <a:pt x="1396" y="0"/>
                  </a:moveTo>
                  <a:lnTo>
                    <a:pt x="1241" y="19"/>
                  </a:lnTo>
                  <a:lnTo>
                    <a:pt x="1105" y="58"/>
                  </a:lnTo>
                  <a:lnTo>
                    <a:pt x="970" y="116"/>
                  </a:lnTo>
                  <a:lnTo>
                    <a:pt x="853" y="194"/>
                  </a:lnTo>
                  <a:lnTo>
                    <a:pt x="718" y="291"/>
                  </a:lnTo>
                  <a:lnTo>
                    <a:pt x="601" y="427"/>
                  </a:lnTo>
                  <a:lnTo>
                    <a:pt x="505" y="562"/>
                  </a:lnTo>
                  <a:lnTo>
                    <a:pt x="408" y="717"/>
                  </a:lnTo>
                  <a:lnTo>
                    <a:pt x="311" y="892"/>
                  </a:lnTo>
                  <a:lnTo>
                    <a:pt x="233" y="1066"/>
                  </a:lnTo>
                  <a:lnTo>
                    <a:pt x="156" y="1260"/>
                  </a:lnTo>
                  <a:lnTo>
                    <a:pt x="97" y="1473"/>
                  </a:lnTo>
                  <a:lnTo>
                    <a:pt x="59" y="1706"/>
                  </a:lnTo>
                  <a:lnTo>
                    <a:pt x="20" y="1939"/>
                  </a:lnTo>
                  <a:lnTo>
                    <a:pt x="1" y="2171"/>
                  </a:lnTo>
                  <a:lnTo>
                    <a:pt x="1" y="2423"/>
                  </a:lnTo>
                  <a:lnTo>
                    <a:pt x="1" y="2675"/>
                  </a:lnTo>
                  <a:lnTo>
                    <a:pt x="20" y="2908"/>
                  </a:lnTo>
                  <a:lnTo>
                    <a:pt x="59" y="3140"/>
                  </a:lnTo>
                  <a:lnTo>
                    <a:pt x="97" y="3354"/>
                  </a:lnTo>
                  <a:lnTo>
                    <a:pt x="156" y="3567"/>
                  </a:lnTo>
                  <a:lnTo>
                    <a:pt x="233" y="3761"/>
                  </a:lnTo>
                  <a:lnTo>
                    <a:pt x="311" y="3955"/>
                  </a:lnTo>
                  <a:lnTo>
                    <a:pt x="408" y="4129"/>
                  </a:lnTo>
                  <a:lnTo>
                    <a:pt x="505" y="4284"/>
                  </a:lnTo>
                  <a:lnTo>
                    <a:pt x="601" y="4420"/>
                  </a:lnTo>
                  <a:lnTo>
                    <a:pt x="718" y="4536"/>
                  </a:lnTo>
                  <a:lnTo>
                    <a:pt x="853" y="4652"/>
                  </a:lnTo>
                  <a:lnTo>
                    <a:pt x="970" y="4730"/>
                  </a:lnTo>
                  <a:lnTo>
                    <a:pt x="1105" y="4788"/>
                  </a:lnTo>
                  <a:lnTo>
                    <a:pt x="1241" y="4827"/>
                  </a:lnTo>
                  <a:lnTo>
                    <a:pt x="1532" y="4827"/>
                  </a:lnTo>
                  <a:lnTo>
                    <a:pt x="1668" y="4788"/>
                  </a:lnTo>
                  <a:lnTo>
                    <a:pt x="1803" y="4730"/>
                  </a:lnTo>
                  <a:lnTo>
                    <a:pt x="1939" y="4652"/>
                  </a:lnTo>
                  <a:lnTo>
                    <a:pt x="2055" y="4536"/>
                  </a:lnTo>
                  <a:lnTo>
                    <a:pt x="2172" y="4420"/>
                  </a:lnTo>
                  <a:lnTo>
                    <a:pt x="2288" y="4284"/>
                  </a:lnTo>
                  <a:lnTo>
                    <a:pt x="2385" y="4129"/>
                  </a:lnTo>
                  <a:lnTo>
                    <a:pt x="2462" y="3955"/>
                  </a:lnTo>
                  <a:lnTo>
                    <a:pt x="2559" y="3761"/>
                  </a:lnTo>
                  <a:lnTo>
                    <a:pt x="2618" y="3567"/>
                  </a:lnTo>
                  <a:lnTo>
                    <a:pt x="2676" y="3354"/>
                  </a:lnTo>
                  <a:lnTo>
                    <a:pt x="2734" y="3140"/>
                  </a:lnTo>
                  <a:lnTo>
                    <a:pt x="2753" y="2908"/>
                  </a:lnTo>
                  <a:lnTo>
                    <a:pt x="2792" y="2675"/>
                  </a:lnTo>
                  <a:lnTo>
                    <a:pt x="2792" y="2423"/>
                  </a:lnTo>
                  <a:lnTo>
                    <a:pt x="2792" y="2171"/>
                  </a:lnTo>
                  <a:lnTo>
                    <a:pt x="2753" y="1939"/>
                  </a:lnTo>
                  <a:lnTo>
                    <a:pt x="2734" y="1706"/>
                  </a:lnTo>
                  <a:lnTo>
                    <a:pt x="2676" y="1473"/>
                  </a:lnTo>
                  <a:lnTo>
                    <a:pt x="2618" y="1260"/>
                  </a:lnTo>
                  <a:lnTo>
                    <a:pt x="2559" y="1066"/>
                  </a:lnTo>
                  <a:lnTo>
                    <a:pt x="2462" y="892"/>
                  </a:lnTo>
                  <a:lnTo>
                    <a:pt x="2385" y="717"/>
                  </a:lnTo>
                  <a:lnTo>
                    <a:pt x="2288" y="562"/>
                  </a:lnTo>
                  <a:lnTo>
                    <a:pt x="2172" y="427"/>
                  </a:lnTo>
                  <a:lnTo>
                    <a:pt x="2055" y="291"/>
                  </a:lnTo>
                  <a:lnTo>
                    <a:pt x="1939" y="194"/>
                  </a:lnTo>
                  <a:lnTo>
                    <a:pt x="1803" y="116"/>
                  </a:lnTo>
                  <a:lnTo>
                    <a:pt x="1668" y="58"/>
                  </a:lnTo>
                  <a:lnTo>
                    <a:pt x="1532" y="19"/>
                  </a:lnTo>
                  <a:lnTo>
                    <a:pt x="13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a:off x="-3505743" y="886997"/>
              <a:ext cx="132864" cy="133951"/>
            </a:xfrm>
            <a:custGeom>
              <a:avLst/>
              <a:gdLst/>
              <a:ahLst/>
              <a:cxnLst/>
              <a:rect l="l" t="t" r="r" b="b"/>
              <a:pathLst>
                <a:path w="9538" h="9616" extrusionOk="0">
                  <a:moveTo>
                    <a:pt x="2637" y="1"/>
                  </a:moveTo>
                  <a:lnTo>
                    <a:pt x="2017" y="40"/>
                  </a:lnTo>
                  <a:lnTo>
                    <a:pt x="1377" y="117"/>
                  </a:lnTo>
                  <a:lnTo>
                    <a:pt x="698" y="253"/>
                  </a:lnTo>
                  <a:lnTo>
                    <a:pt x="1" y="427"/>
                  </a:lnTo>
                  <a:lnTo>
                    <a:pt x="156" y="485"/>
                  </a:lnTo>
                  <a:lnTo>
                    <a:pt x="350" y="563"/>
                  </a:lnTo>
                  <a:lnTo>
                    <a:pt x="602" y="660"/>
                  </a:lnTo>
                  <a:lnTo>
                    <a:pt x="873" y="796"/>
                  </a:lnTo>
                  <a:lnTo>
                    <a:pt x="1183" y="970"/>
                  </a:lnTo>
                  <a:lnTo>
                    <a:pt x="1513" y="1203"/>
                  </a:lnTo>
                  <a:lnTo>
                    <a:pt x="1823" y="1455"/>
                  </a:lnTo>
                  <a:lnTo>
                    <a:pt x="1978" y="1610"/>
                  </a:lnTo>
                  <a:lnTo>
                    <a:pt x="2114" y="1765"/>
                  </a:lnTo>
                  <a:lnTo>
                    <a:pt x="2249" y="1939"/>
                  </a:lnTo>
                  <a:lnTo>
                    <a:pt x="2385" y="2114"/>
                  </a:lnTo>
                  <a:lnTo>
                    <a:pt x="2501" y="2308"/>
                  </a:lnTo>
                  <a:lnTo>
                    <a:pt x="2598" y="2521"/>
                  </a:lnTo>
                  <a:lnTo>
                    <a:pt x="2695" y="2753"/>
                  </a:lnTo>
                  <a:lnTo>
                    <a:pt x="2773" y="2986"/>
                  </a:lnTo>
                  <a:lnTo>
                    <a:pt x="2831" y="3238"/>
                  </a:lnTo>
                  <a:lnTo>
                    <a:pt x="2870" y="3510"/>
                  </a:lnTo>
                  <a:lnTo>
                    <a:pt x="2889" y="3781"/>
                  </a:lnTo>
                  <a:lnTo>
                    <a:pt x="2870" y="4091"/>
                  </a:lnTo>
                  <a:lnTo>
                    <a:pt x="2850" y="4401"/>
                  </a:lnTo>
                  <a:lnTo>
                    <a:pt x="2792" y="4731"/>
                  </a:lnTo>
                  <a:lnTo>
                    <a:pt x="2695" y="5060"/>
                  </a:lnTo>
                  <a:lnTo>
                    <a:pt x="2579" y="5429"/>
                  </a:lnTo>
                  <a:lnTo>
                    <a:pt x="2521" y="5526"/>
                  </a:lnTo>
                  <a:lnTo>
                    <a:pt x="2346" y="5836"/>
                  </a:lnTo>
                  <a:lnTo>
                    <a:pt x="2249" y="6030"/>
                  </a:lnTo>
                  <a:lnTo>
                    <a:pt x="2152" y="6282"/>
                  </a:lnTo>
                  <a:lnTo>
                    <a:pt x="2055" y="6553"/>
                  </a:lnTo>
                  <a:lnTo>
                    <a:pt x="1958" y="6844"/>
                  </a:lnTo>
                  <a:lnTo>
                    <a:pt x="1900" y="7173"/>
                  </a:lnTo>
                  <a:lnTo>
                    <a:pt x="1881" y="7503"/>
                  </a:lnTo>
                  <a:lnTo>
                    <a:pt x="1881" y="7852"/>
                  </a:lnTo>
                  <a:lnTo>
                    <a:pt x="1900" y="8026"/>
                  </a:lnTo>
                  <a:lnTo>
                    <a:pt x="1939" y="8201"/>
                  </a:lnTo>
                  <a:lnTo>
                    <a:pt x="1978" y="8394"/>
                  </a:lnTo>
                  <a:lnTo>
                    <a:pt x="2055" y="8569"/>
                  </a:lnTo>
                  <a:lnTo>
                    <a:pt x="2114" y="8743"/>
                  </a:lnTo>
                  <a:lnTo>
                    <a:pt x="2210" y="8918"/>
                  </a:lnTo>
                  <a:lnTo>
                    <a:pt x="2327" y="9092"/>
                  </a:lnTo>
                  <a:lnTo>
                    <a:pt x="2443" y="9267"/>
                  </a:lnTo>
                  <a:lnTo>
                    <a:pt x="2598" y="9441"/>
                  </a:lnTo>
                  <a:lnTo>
                    <a:pt x="2753" y="9616"/>
                  </a:lnTo>
                  <a:lnTo>
                    <a:pt x="3529" y="9616"/>
                  </a:lnTo>
                  <a:lnTo>
                    <a:pt x="3916" y="9558"/>
                  </a:lnTo>
                  <a:lnTo>
                    <a:pt x="4362" y="9499"/>
                  </a:lnTo>
                  <a:lnTo>
                    <a:pt x="4847" y="9383"/>
                  </a:lnTo>
                  <a:lnTo>
                    <a:pt x="5370" y="9209"/>
                  </a:lnTo>
                  <a:lnTo>
                    <a:pt x="5642" y="9112"/>
                  </a:lnTo>
                  <a:lnTo>
                    <a:pt x="5932" y="8995"/>
                  </a:lnTo>
                  <a:lnTo>
                    <a:pt x="6204" y="8860"/>
                  </a:lnTo>
                  <a:lnTo>
                    <a:pt x="6495" y="8705"/>
                  </a:lnTo>
                  <a:lnTo>
                    <a:pt x="6766" y="8530"/>
                  </a:lnTo>
                  <a:lnTo>
                    <a:pt x="7057" y="8336"/>
                  </a:lnTo>
                  <a:lnTo>
                    <a:pt x="7328" y="8123"/>
                  </a:lnTo>
                  <a:lnTo>
                    <a:pt x="7619" y="7890"/>
                  </a:lnTo>
                  <a:lnTo>
                    <a:pt x="7890" y="7619"/>
                  </a:lnTo>
                  <a:lnTo>
                    <a:pt x="8142" y="7348"/>
                  </a:lnTo>
                  <a:lnTo>
                    <a:pt x="8414" y="7038"/>
                  </a:lnTo>
                  <a:lnTo>
                    <a:pt x="8646" y="6689"/>
                  </a:lnTo>
                  <a:lnTo>
                    <a:pt x="8898" y="6340"/>
                  </a:lnTo>
                  <a:lnTo>
                    <a:pt x="9111" y="5952"/>
                  </a:lnTo>
                  <a:lnTo>
                    <a:pt x="9325" y="5526"/>
                  </a:lnTo>
                  <a:lnTo>
                    <a:pt x="9538" y="5060"/>
                  </a:lnTo>
                  <a:lnTo>
                    <a:pt x="9441" y="4770"/>
                  </a:lnTo>
                  <a:lnTo>
                    <a:pt x="9325" y="4459"/>
                  </a:lnTo>
                  <a:lnTo>
                    <a:pt x="9131" y="4033"/>
                  </a:lnTo>
                  <a:lnTo>
                    <a:pt x="8879" y="3548"/>
                  </a:lnTo>
                  <a:lnTo>
                    <a:pt x="8724" y="3277"/>
                  </a:lnTo>
                  <a:lnTo>
                    <a:pt x="8569" y="3005"/>
                  </a:lnTo>
                  <a:lnTo>
                    <a:pt x="8375" y="2734"/>
                  </a:lnTo>
                  <a:lnTo>
                    <a:pt x="8162" y="2463"/>
                  </a:lnTo>
                  <a:lnTo>
                    <a:pt x="7929" y="2191"/>
                  </a:lnTo>
                  <a:lnTo>
                    <a:pt x="7677" y="1920"/>
                  </a:lnTo>
                  <a:lnTo>
                    <a:pt x="7406" y="1649"/>
                  </a:lnTo>
                  <a:lnTo>
                    <a:pt x="7095" y="1397"/>
                  </a:lnTo>
                  <a:lnTo>
                    <a:pt x="6766" y="1145"/>
                  </a:lnTo>
                  <a:lnTo>
                    <a:pt x="6417" y="912"/>
                  </a:lnTo>
                  <a:lnTo>
                    <a:pt x="6049" y="718"/>
                  </a:lnTo>
                  <a:lnTo>
                    <a:pt x="5642" y="524"/>
                  </a:lnTo>
                  <a:lnTo>
                    <a:pt x="5215" y="350"/>
                  </a:lnTo>
                  <a:lnTo>
                    <a:pt x="4750" y="214"/>
                  </a:lnTo>
                  <a:lnTo>
                    <a:pt x="4265" y="117"/>
                  </a:lnTo>
                  <a:lnTo>
                    <a:pt x="3761" y="40"/>
                  </a:lnTo>
                  <a:lnTo>
                    <a:pt x="32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a:off x="-3505743" y="892666"/>
              <a:ext cx="80752" cy="128281"/>
            </a:xfrm>
            <a:custGeom>
              <a:avLst/>
              <a:gdLst/>
              <a:ahLst/>
              <a:cxnLst/>
              <a:rect l="l" t="t" r="r" b="b"/>
              <a:pathLst>
                <a:path w="5797" h="9209" extrusionOk="0">
                  <a:moveTo>
                    <a:pt x="272" y="1"/>
                  </a:moveTo>
                  <a:lnTo>
                    <a:pt x="1" y="20"/>
                  </a:lnTo>
                  <a:lnTo>
                    <a:pt x="156" y="78"/>
                  </a:lnTo>
                  <a:lnTo>
                    <a:pt x="350" y="156"/>
                  </a:lnTo>
                  <a:lnTo>
                    <a:pt x="602" y="253"/>
                  </a:lnTo>
                  <a:lnTo>
                    <a:pt x="873" y="389"/>
                  </a:lnTo>
                  <a:lnTo>
                    <a:pt x="1183" y="563"/>
                  </a:lnTo>
                  <a:lnTo>
                    <a:pt x="1513" y="796"/>
                  </a:lnTo>
                  <a:lnTo>
                    <a:pt x="1823" y="1048"/>
                  </a:lnTo>
                  <a:lnTo>
                    <a:pt x="1978" y="1203"/>
                  </a:lnTo>
                  <a:lnTo>
                    <a:pt x="2114" y="1358"/>
                  </a:lnTo>
                  <a:lnTo>
                    <a:pt x="2249" y="1532"/>
                  </a:lnTo>
                  <a:lnTo>
                    <a:pt x="2385" y="1707"/>
                  </a:lnTo>
                  <a:lnTo>
                    <a:pt x="2501" y="1901"/>
                  </a:lnTo>
                  <a:lnTo>
                    <a:pt x="2598" y="2114"/>
                  </a:lnTo>
                  <a:lnTo>
                    <a:pt x="2695" y="2346"/>
                  </a:lnTo>
                  <a:lnTo>
                    <a:pt x="2773" y="2579"/>
                  </a:lnTo>
                  <a:lnTo>
                    <a:pt x="2831" y="2831"/>
                  </a:lnTo>
                  <a:lnTo>
                    <a:pt x="2870" y="3103"/>
                  </a:lnTo>
                  <a:lnTo>
                    <a:pt x="2889" y="3374"/>
                  </a:lnTo>
                  <a:lnTo>
                    <a:pt x="2870" y="3684"/>
                  </a:lnTo>
                  <a:lnTo>
                    <a:pt x="2850" y="3994"/>
                  </a:lnTo>
                  <a:lnTo>
                    <a:pt x="2792" y="4324"/>
                  </a:lnTo>
                  <a:lnTo>
                    <a:pt x="2695" y="4653"/>
                  </a:lnTo>
                  <a:lnTo>
                    <a:pt x="2579" y="5022"/>
                  </a:lnTo>
                  <a:lnTo>
                    <a:pt x="2521" y="5119"/>
                  </a:lnTo>
                  <a:lnTo>
                    <a:pt x="2346" y="5429"/>
                  </a:lnTo>
                  <a:lnTo>
                    <a:pt x="2249" y="5623"/>
                  </a:lnTo>
                  <a:lnTo>
                    <a:pt x="2152" y="5875"/>
                  </a:lnTo>
                  <a:lnTo>
                    <a:pt x="2055" y="6146"/>
                  </a:lnTo>
                  <a:lnTo>
                    <a:pt x="1958" y="6437"/>
                  </a:lnTo>
                  <a:lnTo>
                    <a:pt x="1900" y="6766"/>
                  </a:lnTo>
                  <a:lnTo>
                    <a:pt x="1881" y="7096"/>
                  </a:lnTo>
                  <a:lnTo>
                    <a:pt x="1881" y="7445"/>
                  </a:lnTo>
                  <a:lnTo>
                    <a:pt x="1900" y="7619"/>
                  </a:lnTo>
                  <a:lnTo>
                    <a:pt x="1939" y="7794"/>
                  </a:lnTo>
                  <a:lnTo>
                    <a:pt x="1978" y="7987"/>
                  </a:lnTo>
                  <a:lnTo>
                    <a:pt x="2055" y="8162"/>
                  </a:lnTo>
                  <a:lnTo>
                    <a:pt x="2114" y="8336"/>
                  </a:lnTo>
                  <a:lnTo>
                    <a:pt x="2210" y="8511"/>
                  </a:lnTo>
                  <a:lnTo>
                    <a:pt x="2327" y="8685"/>
                  </a:lnTo>
                  <a:lnTo>
                    <a:pt x="2443" y="8860"/>
                  </a:lnTo>
                  <a:lnTo>
                    <a:pt x="2598" y="9034"/>
                  </a:lnTo>
                  <a:lnTo>
                    <a:pt x="2753" y="9209"/>
                  </a:lnTo>
                  <a:lnTo>
                    <a:pt x="3277" y="9209"/>
                  </a:lnTo>
                  <a:lnTo>
                    <a:pt x="3645" y="9189"/>
                  </a:lnTo>
                  <a:lnTo>
                    <a:pt x="4091" y="9131"/>
                  </a:lnTo>
                  <a:lnTo>
                    <a:pt x="4595" y="9034"/>
                  </a:lnTo>
                  <a:lnTo>
                    <a:pt x="4866" y="8976"/>
                  </a:lnTo>
                  <a:lnTo>
                    <a:pt x="5138" y="8879"/>
                  </a:lnTo>
                  <a:lnTo>
                    <a:pt x="5428" y="8782"/>
                  </a:lnTo>
                  <a:lnTo>
                    <a:pt x="5719" y="8666"/>
                  </a:lnTo>
                  <a:lnTo>
                    <a:pt x="5777" y="7794"/>
                  </a:lnTo>
                  <a:lnTo>
                    <a:pt x="5797" y="6979"/>
                  </a:lnTo>
                  <a:lnTo>
                    <a:pt x="5758" y="6223"/>
                  </a:lnTo>
                  <a:lnTo>
                    <a:pt x="5700" y="5526"/>
                  </a:lnTo>
                  <a:lnTo>
                    <a:pt x="5622" y="4886"/>
                  </a:lnTo>
                  <a:lnTo>
                    <a:pt x="5487" y="4285"/>
                  </a:lnTo>
                  <a:lnTo>
                    <a:pt x="5351" y="3742"/>
                  </a:lnTo>
                  <a:lnTo>
                    <a:pt x="5176" y="3238"/>
                  </a:lnTo>
                  <a:lnTo>
                    <a:pt x="4963" y="2792"/>
                  </a:lnTo>
                  <a:lnTo>
                    <a:pt x="4750" y="2385"/>
                  </a:lnTo>
                  <a:lnTo>
                    <a:pt x="4517" y="2017"/>
                  </a:lnTo>
                  <a:lnTo>
                    <a:pt x="4265" y="1687"/>
                  </a:lnTo>
                  <a:lnTo>
                    <a:pt x="3994" y="1397"/>
                  </a:lnTo>
                  <a:lnTo>
                    <a:pt x="3723" y="1145"/>
                  </a:lnTo>
                  <a:lnTo>
                    <a:pt x="3451" y="912"/>
                  </a:lnTo>
                  <a:lnTo>
                    <a:pt x="3160" y="738"/>
                  </a:lnTo>
                  <a:lnTo>
                    <a:pt x="2870" y="563"/>
                  </a:lnTo>
                  <a:lnTo>
                    <a:pt x="2579" y="427"/>
                  </a:lnTo>
                  <a:lnTo>
                    <a:pt x="2307" y="311"/>
                  </a:lnTo>
                  <a:lnTo>
                    <a:pt x="2017" y="214"/>
                  </a:lnTo>
                  <a:lnTo>
                    <a:pt x="1745" y="137"/>
                  </a:lnTo>
                  <a:lnTo>
                    <a:pt x="1493" y="78"/>
                  </a:lnTo>
                  <a:lnTo>
                    <a:pt x="1241" y="40"/>
                  </a:lnTo>
                  <a:lnTo>
                    <a:pt x="1009" y="20"/>
                  </a:lnTo>
                  <a:lnTo>
                    <a:pt x="6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a:off x="-3506287" y="1154063"/>
              <a:ext cx="84541" cy="29991"/>
            </a:xfrm>
            <a:custGeom>
              <a:avLst/>
              <a:gdLst/>
              <a:ahLst/>
              <a:cxnLst/>
              <a:rect l="l" t="t" r="r" b="b"/>
              <a:pathLst>
                <a:path w="6069" h="2153" extrusionOk="0">
                  <a:moveTo>
                    <a:pt x="1086" y="0"/>
                  </a:moveTo>
                  <a:lnTo>
                    <a:pt x="854" y="39"/>
                  </a:lnTo>
                  <a:lnTo>
                    <a:pt x="660" y="97"/>
                  </a:lnTo>
                  <a:lnTo>
                    <a:pt x="485" y="194"/>
                  </a:lnTo>
                  <a:lnTo>
                    <a:pt x="311" y="330"/>
                  </a:lnTo>
                  <a:lnTo>
                    <a:pt x="195" y="485"/>
                  </a:lnTo>
                  <a:lnTo>
                    <a:pt x="98" y="660"/>
                  </a:lnTo>
                  <a:lnTo>
                    <a:pt x="20" y="873"/>
                  </a:lnTo>
                  <a:lnTo>
                    <a:pt x="1" y="1086"/>
                  </a:lnTo>
                  <a:lnTo>
                    <a:pt x="20" y="1299"/>
                  </a:lnTo>
                  <a:lnTo>
                    <a:pt x="98" y="1493"/>
                  </a:lnTo>
                  <a:lnTo>
                    <a:pt x="195" y="1687"/>
                  </a:lnTo>
                  <a:lnTo>
                    <a:pt x="311" y="1842"/>
                  </a:lnTo>
                  <a:lnTo>
                    <a:pt x="485" y="1978"/>
                  </a:lnTo>
                  <a:lnTo>
                    <a:pt x="660" y="2075"/>
                  </a:lnTo>
                  <a:lnTo>
                    <a:pt x="854" y="2133"/>
                  </a:lnTo>
                  <a:lnTo>
                    <a:pt x="1086" y="2152"/>
                  </a:lnTo>
                  <a:lnTo>
                    <a:pt x="5002" y="2152"/>
                  </a:lnTo>
                  <a:lnTo>
                    <a:pt x="5215" y="2133"/>
                  </a:lnTo>
                  <a:lnTo>
                    <a:pt x="5409" y="2075"/>
                  </a:lnTo>
                  <a:lnTo>
                    <a:pt x="5603" y="1978"/>
                  </a:lnTo>
                  <a:lnTo>
                    <a:pt x="5758" y="1842"/>
                  </a:lnTo>
                  <a:lnTo>
                    <a:pt x="5894" y="1687"/>
                  </a:lnTo>
                  <a:lnTo>
                    <a:pt x="5991" y="1493"/>
                  </a:lnTo>
                  <a:lnTo>
                    <a:pt x="6049" y="1299"/>
                  </a:lnTo>
                  <a:lnTo>
                    <a:pt x="6068" y="1086"/>
                  </a:lnTo>
                  <a:lnTo>
                    <a:pt x="6049" y="873"/>
                  </a:lnTo>
                  <a:lnTo>
                    <a:pt x="5991" y="660"/>
                  </a:lnTo>
                  <a:lnTo>
                    <a:pt x="5894" y="485"/>
                  </a:lnTo>
                  <a:lnTo>
                    <a:pt x="5758" y="330"/>
                  </a:lnTo>
                  <a:lnTo>
                    <a:pt x="5603" y="194"/>
                  </a:lnTo>
                  <a:lnTo>
                    <a:pt x="5409" y="97"/>
                  </a:lnTo>
                  <a:lnTo>
                    <a:pt x="5215" y="39"/>
                  </a:lnTo>
                  <a:lnTo>
                    <a:pt x="50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a:off x="-3301599" y="1084120"/>
              <a:ext cx="82911" cy="200104"/>
            </a:xfrm>
            <a:custGeom>
              <a:avLst/>
              <a:gdLst/>
              <a:ahLst/>
              <a:cxnLst/>
              <a:rect l="l" t="t" r="r" b="b"/>
              <a:pathLst>
                <a:path w="5952" h="14365" extrusionOk="0">
                  <a:moveTo>
                    <a:pt x="2152" y="1"/>
                  </a:moveTo>
                  <a:lnTo>
                    <a:pt x="2152" y="951"/>
                  </a:lnTo>
                  <a:lnTo>
                    <a:pt x="1900" y="1009"/>
                  </a:lnTo>
                  <a:lnTo>
                    <a:pt x="1668" y="1106"/>
                  </a:lnTo>
                  <a:lnTo>
                    <a:pt x="1435" y="1203"/>
                  </a:lnTo>
                  <a:lnTo>
                    <a:pt x="1241" y="1319"/>
                  </a:lnTo>
                  <a:lnTo>
                    <a:pt x="1047" y="1455"/>
                  </a:lnTo>
                  <a:lnTo>
                    <a:pt x="873" y="1610"/>
                  </a:lnTo>
                  <a:lnTo>
                    <a:pt x="718" y="1784"/>
                  </a:lnTo>
                  <a:lnTo>
                    <a:pt x="582" y="1978"/>
                  </a:lnTo>
                  <a:lnTo>
                    <a:pt x="466" y="2172"/>
                  </a:lnTo>
                  <a:lnTo>
                    <a:pt x="349" y="2404"/>
                  </a:lnTo>
                  <a:lnTo>
                    <a:pt x="252" y="2637"/>
                  </a:lnTo>
                  <a:lnTo>
                    <a:pt x="175" y="2889"/>
                  </a:lnTo>
                  <a:lnTo>
                    <a:pt x="117" y="3161"/>
                  </a:lnTo>
                  <a:lnTo>
                    <a:pt x="78" y="3451"/>
                  </a:lnTo>
                  <a:lnTo>
                    <a:pt x="59" y="3742"/>
                  </a:lnTo>
                  <a:lnTo>
                    <a:pt x="59" y="4052"/>
                  </a:lnTo>
                  <a:lnTo>
                    <a:pt x="59" y="4382"/>
                  </a:lnTo>
                  <a:lnTo>
                    <a:pt x="97" y="4692"/>
                  </a:lnTo>
                  <a:lnTo>
                    <a:pt x="156" y="4983"/>
                  </a:lnTo>
                  <a:lnTo>
                    <a:pt x="214" y="5273"/>
                  </a:lnTo>
                  <a:lnTo>
                    <a:pt x="311" y="5525"/>
                  </a:lnTo>
                  <a:lnTo>
                    <a:pt x="408" y="5777"/>
                  </a:lnTo>
                  <a:lnTo>
                    <a:pt x="524" y="5991"/>
                  </a:lnTo>
                  <a:lnTo>
                    <a:pt x="660" y="6223"/>
                  </a:lnTo>
                  <a:lnTo>
                    <a:pt x="795" y="6417"/>
                  </a:lnTo>
                  <a:lnTo>
                    <a:pt x="950" y="6611"/>
                  </a:lnTo>
                  <a:lnTo>
                    <a:pt x="1280" y="6979"/>
                  </a:lnTo>
                  <a:lnTo>
                    <a:pt x="1648" y="7309"/>
                  </a:lnTo>
                  <a:lnTo>
                    <a:pt x="1997" y="7619"/>
                  </a:lnTo>
                  <a:lnTo>
                    <a:pt x="2714" y="8220"/>
                  </a:lnTo>
                  <a:lnTo>
                    <a:pt x="3044" y="8530"/>
                  </a:lnTo>
                  <a:lnTo>
                    <a:pt x="3354" y="8840"/>
                  </a:lnTo>
                  <a:lnTo>
                    <a:pt x="3470" y="9015"/>
                  </a:lnTo>
                  <a:lnTo>
                    <a:pt x="3606" y="9189"/>
                  </a:lnTo>
                  <a:lnTo>
                    <a:pt x="3703" y="9364"/>
                  </a:lnTo>
                  <a:lnTo>
                    <a:pt x="3781" y="9557"/>
                  </a:lnTo>
                  <a:lnTo>
                    <a:pt x="3858" y="9751"/>
                  </a:lnTo>
                  <a:lnTo>
                    <a:pt x="3916" y="9965"/>
                  </a:lnTo>
                  <a:lnTo>
                    <a:pt x="3955" y="10197"/>
                  </a:lnTo>
                  <a:lnTo>
                    <a:pt x="3955" y="10430"/>
                  </a:lnTo>
                  <a:lnTo>
                    <a:pt x="3936" y="10740"/>
                  </a:lnTo>
                  <a:lnTo>
                    <a:pt x="3877" y="11011"/>
                  </a:lnTo>
                  <a:lnTo>
                    <a:pt x="3839" y="11128"/>
                  </a:lnTo>
                  <a:lnTo>
                    <a:pt x="3800" y="11225"/>
                  </a:lnTo>
                  <a:lnTo>
                    <a:pt x="3742" y="11322"/>
                  </a:lnTo>
                  <a:lnTo>
                    <a:pt x="3684" y="11399"/>
                  </a:lnTo>
                  <a:lnTo>
                    <a:pt x="3606" y="11457"/>
                  </a:lnTo>
                  <a:lnTo>
                    <a:pt x="3529" y="11515"/>
                  </a:lnTo>
                  <a:lnTo>
                    <a:pt x="3451" y="11574"/>
                  </a:lnTo>
                  <a:lnTo>
                    <a:pt x="3354" y="11612"/>
                  </a:lnTo>
                  <a:lnTo>
                    <a:pt x="3141" y="11651"/>
                  </a:lnTo>
                  <a:lnTo>
                    <a:pt x="2928" y="11670"/>
                  </a:lnTo>
                  <a:lnTo>
                    <a:pt x="2695" y="11651"/>
                  </a:lnTo>
                  <a:lnTo>
                    <a:pt x="2501" y="11612"/>
                  </a:lnTo>
                  <a:lnTo>
                    <a:pt x="2404" y="11574"/>
                  </a:lnTo>
                  <a:lnTo>
                    <a:pt x="2307" y="11515"/>
                  </a:lnTo>
                  <a:lnTo>
                    <a:pt x="2230" y="11457"/>
                  </a:lnTo>
                  <a:lnTo>
                    <a:pt x="2172" y="11399"/>
                  </a:lnTo>
                  <a:lnTo>
                    <a:pt x="2094" y="11322"/>
                  </a:lnTo>
                  <a:lnTo>
                    <a:pt x="2055" y="11225"/>
                  </a:lnTo>
                  <a:lnTo>
                    <a:pt x="1997" y="11128"/>
                  </a:lnTo>
                  <a:lnTo>
                    <a:pt x="1958" y="11011"/>
                  </a:lnTo>
                  <a:lnTo>
                    <a:pt x="1900" y="10740"/>
                  </a:lnTo>
                  <a:lnTo>
                    <a:pt x="1881" y="10430"/>
                  </a:lnTo>
                  <a:lnTo>
                    <a:pt x="1881" y="9441"/>
                  </a:lnTo>
                  <a:lnTo>
                    <a:pt x="0" y="9441"/>
                  </a:lnTo>
                  <a:lnTo>
                    <a:pt x="0" y="10314"/>
                  </a:lnTo>
                  <a:lnTo>
                    <a:pt x="0" y="10624"/>
                  </a:lnTo>
                  <a:lnTo>
                    <a:pt x="39" y="10914"/>
                  </a:lnTo>
                  <a:lnTo>
                    <a:pt x="78" y="11205"/>
                  </a:lnTo>
                  <a:lnTo>
                    <a:pt x="136" y="11477"/>
                  </a:lnTo>
                  <a:lnTo>
                    <a:pt x="214" y="11729"/>
                  </a:lnTo>
                  <a:lnTo>
                    <a:pt x="311" y="11981"/>
                  </a:lnTo>
                  <a:lnTo>
                    <a:pt x="408" y="12194"/>
                  </a:lnTo>
                  <a:lnTo>
                    <a:pt x="543" y="12407"/>
                  </a:lnTo>
                  <a:lnTo>
                    <a:pt x="679" y="12601"/>
                  </a:lnTo>
                  <a:lnTo>
                    <a:pt x="834" y="12775"/>
                  </a:lnTo>
                  <a:lnTo>
                    <a:pt x="1028" y="12930"/>
                  </a:lnTo>
                  <a:lnTo>
                    <a:pt x="1222" y="13066"/>
                  </a:lnTo>
                  <a:lnTo>
                    <a:pt x="1435" y="13182"/>
                  </a:lnTo>
                  <a:lnTo>
                    <a:pt x="1648" y="13279"/>
                  </a:lnTo>
                  <a:lnTo>
                    <a:pt x="1900" y="13357"/>
                  </a:lnTo>
                  <a:lnTo>
                    <a:pt x="2152" y="13434"/>
                  </a:lnTo>
                  <a:lnTo>
                    <a:pt x="2152" y="14365"/>
                  </a:lnTo>
                  <a:lnTo>
                    <a:pt x="3800" y="14365"/>
                  </a:lnTo>
                  <a:lnTo>
                    <a:pt x="3800" y="13434"/>
                  </a:lnTo>
                  <a:lnTo>
                    <a:pt x="4052" y="13357"/>
                  </a:lnTo>
                  <a:lnTo>
                    <a:pt x="4285" y="13279"/>
                  </a:lnTo>
                  <a:lnTo>
                    <a:pt x="4517" y="13182"/>
                  </a:lnTo>
                  <a:lnTo>
                    <a:pt x="4730" y="13066"/>
                  </a:lnTo>
                  <a:lnTo>
                    <a:pt x="4924" y="12930"/>
                  </a:lnTo>
                  <a:lnTo>
                    <a:pt x="5099" y="12775"/>
                  </a:lnTo>
                  <a:lnTo>
                    <a:pt x="5254" y="12601"/>
                  </a:lnTo>
                  <a:lnTo>
                    <a:pt x="5409" y="12407"/>
                  </a:lnTo>
                  <a:lnTo>
                    <a:pt x="5525" y="12194"/>
                  </a:lnTo>
                  <a:lnTo>
                    <a:pt x="5641" y="11981"/>
                  </a:lnTo>
                  <a:lnTo>
                    <a:pt x="5738" y="11729"/>
                  </a:lnTo>
                  <a:lnTo>
                    <a:pt x="5816" y="11477"/>
                  </a:lnTo>
                  <a:lnTo>
                    <a:pt x="5874" y="11205"/>
                  </a:lnTo>
                  <a:lnTo>
                    <a:pt x="5913" y="10914"/>
                  </a:lnTo>
                  <a:lnTo>
                    <a:pt x="5952" y="10624"/>
                  </a:lnTo>
                  <a:lnTo>
                    <a:pt x="5952" y="10314"/>
                  </a:lnTo>
                  <a:lnTo>
                    <a:pt x="5952" y="9984"/>
                  </a:lnTo>
                  <a:lnTo>
                    <a:pt x="5913" y="9654"/>
                  </a:lnTo>
                  <a:lnTo>
                    <a:pt x="5855" y="9364"/>
                  </a:lnTo>
                  <a:lnTo>
                    <a:pt x="5797" y="9092"/>
                  </a:lnTo>
                  <a:lnTo>
                    <a:pt x="5700" y="8840"/>
                  </a:lnTo>
                  <a:lnTo>
                    <a:pt x="5603" y="8588"/>
                  </a:lnTo>
                  <a:lnTo>
                    <a:pt x="5486" y="8356"/>
                  </a:lnTo>
                  <a:lnTo>
                    <a:pt x="5351" y="8142"/>
                  </a:lnTo>
                  <a:lnTo>
                    <a:pt x="5196" y="7929"/>
                  </a:lnTo>
                  <a:lnTo>
                    <a:pt x="5041" y="7735"/>
                  </a:lnTo>
                  <a:lnTo>
                    <a:pt x="4711" y="7386"/>
                  </a:lnTo>
                  <a:lnTo>
                    <a:pt x="4362" y="7057"/>
                  </a:lnTo>
                  <a:lnTo>
                    <a:pt x="3994" y="6727"/>
                  </a:lnTo>
                  <a:lnTo>
                    <a:pt x="3277" y="6146"/>
                  </a:lnTo>
                  <a:lnTo>
                    <a:pt x="2947" y="5836"/>
                  </a:lnTo>
                  <a:lnTo>
                    <a:pt x="2656" y="5525"/>
                  </a:lnTo>
                  <a:lnTo>
                    <a:pt x="2521" y="5351"/>
                  </a:lnTo>
                  <a:lnTo>
                    <a:pt x="2404" y="5177"/>
                  </a:lnTo>
                  <a:lnTo>
                    <a:pt x="2307" y="5002"/>
                  </a:lnTo>
                  <a:lnTo>
                    <a:pt x="2210" y="4808"/>
                  </a:lnTo>
                  <a:lnTo>
                    <a:pt x="2152" y="4595"/>
                  </a:lnTo>
                  <a:lnTo>
                    <a:pt x="2094" y="4382"/>
                  </a:lnTo>
                  <a:lnTo>
                    <a:pt x="2055" y="4169"/>
                  </a:lnTo>
                  <a:lnTo>
                    <a:pt x="2055" y="3936"/>
                  </a:lnTo>
                  <a:lnTo>
                    <a:pt x="2075" y="3606"/>
                  </a:lnTo>
                  <a:lnTo>
                    <a:pt x="2113" y="3354"/>
                  </a:lnTo>
                  <a:lnTo>
                    <a:pt x="2191" y="3141"/>
                  </a:lnTo>
                  <a:lnTo>
                    <a:pt x="2249" y="3044"/>
                  </a:lnTo>
                  <a:lnTo>
                    <a:pt x="2307" y="2967"/>
                  </a:lnTo>
                  <a:lnTo>
                    <a:pt x="2385" y="2889"/>
                  </a:lnTo>
                  <a:lnTo>
                    <a:pt x="2462" y="2831"/>
                  </a:lnTo>
                  <a:lnTo>
                    <a:pt x="2540" y="2773"/>
                  </a:lnTo>
                  <a:lnTo>
                    <a:pt x="2617" y="2734"/>
                  </a:lnTo>
                  <a:lnTo>
                    <a:pt x="2831" y="2695"/>
                  </a:lnTo>
                  <a:lnTo>
                    <a:pt x="3044" y="2676"/>
                  </a:lnTo>
                  <a:lnTo>
                    <a:pt x="3277" y="2695"/>
                  </a:lnTo>
                  <a:lnTo>
                    <a:pt x="3470" y="2734"/>
                  </a:lnTo>
                  <a:lnTo>
                    <a:pt x="3567" y="2773"/>
                  </a:lnTo>
                  <a:lnTo>
                    <a:pt x="3645" y="2831"/>
                  </a:lnTo>
                  <a:lnTo>
                    <a:pt x="3722" y="2889"/>
                  </a:lnTo>
                  <a:lnTo>
                    <a:pt x="3781" y="2967"/>
                  </a:lnTo>
                  <a:lnTo>
                    <a:pt x="3839" y="3044"/>
                  </a:lnTo>
                  <a:lnTo>
                    <a:pt x="3897" y="3141"/>
                  </a:lnTo>
                  <a:lnTo>
                    <a:pt x="3974" y="3354"/>
                  </a:lnTo>
                  <a:lnTo>
                    <a:pt x="4033" y="3606"/>
                  </a:lnTo>
                  <a:lnTo>
                    <a:pt x="4052" y="3936"/>
                  </a:lnTo>
                  <a:lnTo>
                    <a:pt x="4052" y="4459"/>
                  </a:lnTo>
                  <a:lnTo>
                    <a:pt x="5932" y="4459"/>
                  </a:lnTo>
                  <a:lnTo>
                    <a:pt x="5932" y="4052"/>
                  </a:lnTo>
                  <a:lnTo>
                    <a:pt x="5932" y="3742"/>
                  </a:lnTo>
                  <a:lnTo>
                    <a:pt x="5913" y="3432"/>
                  </a:lnTo>
                  <a:lnTo>
                    <a:pt x="5855" y="3161"/>
                  </a:lnTo>
                  <a:lnTo>
                    <a:pt x="5797" y="2889"/>
                  </a:lnTo>
                  <a:lnTo>
                    <a:pt x="5719" y="2637"/>
                  </a:lnTo>
                  <a:lnTo>
                    <a:pt x="5641" y="2385"/>
                  </a:lnTo>
                  <a:lnTo>
                    <a:pt x="5525" y="2172"/>
                  </a:lnTo>
                  <a:lnTo>
                    <a:pt x="5389" y="1959"/>
                  </a:lnTo>
                  <a:lnTo>
                    <a:pt x="5254" y="1784"/>
                  </a:lnTo>
                  <a:lnTo>
                    <a:pt x="5099" y="1610"/>
                  </a:lnTo>
                  <a:lnTo>
                    <a:pt x="4924" y="1455"/>
                  </a:lnTo>
                  <a:lnTo>
                    <a:pt x="4730" y="1319"/>
                  </a:lnTo>
                  <a:lnTo>
                    <a:pt x="4517" y="1203"/>
                  </a:lnTo>
                  <a:lnTo>
                    <a:pt x="4285" y="1086"/>
                  </a:lnTo>
                  <a:lnTo>
                    <a:pt x="4052" y="1009"/>
                  </a:lnTo>
                  <a:lnTo>
                    <a:pt x="3800" y="951"/>
                  </a:lnTo>
                  <a:lnTo>
                    <a:pt x="38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186"/>
        <p:cNvGrpSpPr/>
        <p:nvPr/>
      </p:nvGrpSpPr>
      <p:grpSpPr>
        <a:xfrm>
          <a:off x="0" y="0"/>
          <a:ext cx="0" cy="0"/>
          <a:chOff x="0" y="0"/>
          <a:chExt cx="0" cy="0"/>
        </a:xfrm>
      </p:grpSpPr>
      <p:sp>
        <p:nvSpPr>
          <p:cNvPr id="1187" name="Google Shape;1187;p32"/>
          <p:cNvSpPr/>
          <p:nvPr/>
        </p:nvSpPr>
        <p:spPr>
          <a:xfrm>
            <a:off x="457200" y="1030040"/>
            <a:ext cx="3974700" cy="11229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2"/>
          <p:cNvSpPr/>
          <p:nvPr/>
        </p:nvSpPr>
        <p:spPr>
          <a:xfrm>
            <a:off x="3428228" y="1177041"/>
            <a:ext cx="828900" cy="82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2"/>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190" name="Google Shape;1190;p32"/>
          <p:cNvGrpSpPr/>
          <p:nvPr/>
        </p:nvGrpSpPr>
        <p:grpSpPr>
          <a:xfrm>
            <a:off x="648426" y="1171490"/>
            <a:ext cx="2703600" cy="832950"/>
            <a:chOff x="648426" y="1171490"/>
            <a:chExt cx="2703600" cy="832950"/>
          </a:xfrm>
        </p:grpSpPr>
        <p:sp>
          <p:nvSpPr>
            <p:cNvPr id="1191" name="Google Shape;1191;p32"/>
            <p:cNvSpPr txBox="1"/>
            <p:nvPr/>
          </p:nvSpPr>
          <p:spPr>
            <a:xfrm>
              <a:off x="648443" y="1171490"/>
              <a:ext cx="25512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Bank of reception</a:t>
              </a:r>
              <a:endParaRPr sz="1800" b="1">
                <a:solidFill>
                  <a:schemeClr val="dk1"/>
                </a:solidFill>
                <a:latin typeface="Fira Sans Extra Condensed"/>
                <a:ea typeface="Fira Sans Extra Condensed"/>
                <a:cs typeface="Fira Sans Extra Condensed"/>
                <a:sym typeface="Fira Sans Extra Condensed"/>
              </a:endParaRPr>
            </a:p>
          </p:txBody>
        </p:sp>
        <p:sp>
          <p:nvSpPr>
            <p:cNvPr id="1192" name="Google Shape;1192;p32"/>
            <p:cNvSpPr txBox="1"/>
            <p:nvPr/>
          </p:nvSpPr>
          <p:spPr>
            <a:xfrm>
              <a:off x="648426" y="1450340"/>
              <a:ext cx="27036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Mercury is the closest planet to the Sun and the smallest one</a:t>
              </a:r>
              <a:endParaRPr sz="1200">
                <a:solidFill>
                  <a:schemeClr val="dk1"/>
                </a:solidFill>
                <a:latin typeface="Roboto"/>
                <a:ea typeface="Roboto"/>
                <a:cs typeface="Roboto"/>
                <a:sym typeface="Roboto"/>
              </a:endParaRPr>
            </a:p>
          </p:txBody>
        </p:sp>
      </p:grpSp>
      <p:sp>
        <p:nvSpPr>
          <p:cNvPr id="1193" name="Google Shape;1193;p32"/>
          <p:cNvSpPr/>
          <p:nvPr/>
        </p:nvSpPr>
        <p:spPr>
          <a:xfrm>
            <a:off x="457200" y="2325440"/>
            <a:ext cx="3974700" cy="11229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2"/>
          <p:cNvSpPr/>
          <p:nvPr/>
        </p:nvSpPr>
        <p:spPr>
          <a:xfrm>
            <a:off x="3428228" y="2472441"/>
            <a:ext cx="828900" cy="828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32"/>
          <p:cNvGrpSpPr/>
          <p:nvPr/>
        </p:nvGrpSpPr>
        <p:grpSpPr>
          <a:xfrm>
            <a:off x="648426" y="2466890"/>
            <a:ext cx="2703600" cy="832950"/>
            <a:chOff x="648426" y="2466890"/>
            <a:chExt cx="2703600" cy="832950"/>
          </a:xfrm>
        </p:grpSpPr>
        <p:sp>
          <p:nvSpPr>
            <p:cNvPr id="1196" name="Google Shape;1196;p32"/>
            <p:cNvSpPr txBox="1"/>
            <p:nvPr/>
          </p:nvSpPr>
          <p:spPr>
            <a:xfrm>
              <a:off x="648443" y="2466890"/>
              <a:ext cx="25512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ATM</a:t>
              </a:r>
              <a:endParaRPr sz="1800" b="1">
                <a:solidFill>
                  <a:schemeClr val="dk1"/>
                </a:solidFill>
                <a:latin typeface="Fira Sans Extra Condensed"/>
                <a:ea typeface="Fira Sans Extra Condensed"/>
                <a:cs typeface="Fira Sans Extra Condensed"/>
                <a:sym typeface="Fira Sans Extra Condensed"/>
              </a:endParaRPr>
            </a:p>
          </p:txBody>
        </p:sp>
        <p:sp>
          <p:nvSpPr>
            <p:cNvPr id="1197" name="Google Shape;1197;p32"/>
            <p:cNvSpPr txBox="1"/>
            <p:nvPr/>
          </p:nvSpPr>
          <p:spPr>
            <a:xfrm>
              <a:off x="648426" y="2745740"/>
              <a:ext cx="27036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grpSp>
      <p:sp>
        <p:nvSpPr>
          <p:cNvPr id="1198" name="Google Shape;1198;p32"/>
          <p:cNvSpPr/>
          <p:nvPr/>
        </p:nvSpPr>
        <p:spPr>
          <a:xfrm>
            <a:off x="457200" y="3620840"/>
            <a:ext cx="3974700" cy="11229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2"/>
          <p:cNvSpPr/>
          <p:nvPr/>
        </p:nvSpPr>
        <p:spPr>
          <a:xfrm>
            <a:off x="3428228" y="3767841"/>
            <a:ext cx="828900" cy="828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 name="Google Shape;1200;p32"/>
          <p:cNvGrpSpPr/>
          <p:nvPr/>
        </p:nvGrpSpPr>
        <p:grpSpPr>
          <a:xfrm>
            <a:off x="648426" y="3762290"/>
            <a:ext cx="2703600" cy="832950"/>
            <a:chOff x="648426" y="3762290"/>
            <a:chExt cx="2703600" cy="832950"/>
          </a:xfrm>
        </p:grpSpPr>
        <p:sp>
          <p:nvSpPr>
            <p:cNvPr id="1201" name="Google Shape;1201;p32"/>
            <p:cNvSpPr txBox="1"/>
            <p:nvPr/>
          </p:nvSpPr>
          <p:spPr>
            <a:xfrm>
              <a:off x="648443" y="3762290"/>
              <a:ext cx="25512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Consultation</a:t>
              </a:r>
              <a:endParaRPr sz="1800" b="1">
                <a:solidFill>
                  <a:schemeClr val="dk1"/>
                </a:solidFill>
                <a:latin typeface="Fira Sans Extra Condensed"/>
                <a:ea typeface="Fira Sans Extra Condensed"/>
                <a:cs typeface="Fira Sans Extra Condensed"/>
                <a:sym typeface="Fira Sans Extra Condensed"/>
              </a:endParaRPr>
            </a:p>
          </p:txBody>
        </p:sp>
        <p:sp>
          <p:nvSpPr>
            <p:cNvPr id="1202" name="Google Shape;1202;p32"/>
            <p:cNvSpPr txBox="1"/>
            <p:nvPr/>
          </p:nvSpPr>
          <p:spPr>
            <a:xfrm>
              <a:off x="648426" y="4041140"/>
              <a:ext cx="27036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grpSp>
      <p:grpSp>
        <p:nvGrpSpPr>
          <p:cNvPr id="1203" name="Google Shape;1203;p32"/>
          <p:cNvGrpSpPr/>
          <p:nvPr/>
        </p:nvGrpSpPr>
        <p:grpSpPr>
          <a:xfrm>
            <a:off x="3652325" y="3991963"/>
            <a:ext cx="380700" cy="380675"/>
            <a:chOff x="2462200" y="4513150"/>
            <a:chExt cx="380700" cy="380675"/>
          </a:xfrm>
        </p:grpSpPr>
        <p:sp>
          <p:nvSpPr>
            <p:cNvPr id="1204" name="Google Shape;1204;p32"/>
            <p:cNvSpPr/>
            <p:nvPr/>
          </p:nvSpPr>
          <p:spPr>
            <a:xfrm>
              <a:off x="2576850" y="4599450"/>
              <a:ext cx="152025" cy="208075"/>
            </a:xfrm>
            <a:custGeom>
              <a:avLst/>
              <a:gdLst/>
              <a:ahLst/>
              <a:cxnLst/>
              <a:rect l="l" t="t" r="r" b="b"/>
              <a:pathLst>
                <a:path w="6081" h="8323" extrusionOk="0">
                  <a:moveTo>
                    <a:pt x="3247" y="439"/>
                  </a:moveTo>
                  <a:lnTo>
                    <a:pt x="3582" y="465"/>
                  </a:lnTo>
                  <a:lnTo>
                    <a:pt x="3891" y="516"/>
                  </a:lnTo>
                  <a:lnTo>
                    <a:pt x="4200" y="619"/>
                  </a:lnTo>
                  <a:lnTo>
                    <a:pt x="4484" y="748"/>
                  </a:lnTo>
                  <a:lnTo>
                    <a:pt x="4664" y="877"/>
                  </a:lnTo>
                  <a:lnTo>
                    <a:pt x="4844" y="1006"/>
                  </a:lnTo>
                  <a:lnTo>
                    <a:pt x="4999" y="1160"/>
                  </a:lnTo>
                  <a:lnTo>
                    <a:pt x="5128" y="1315"/>
                  </a:lnTo>
                  <a:lnTo>
                    <a:pt x="5256" y="1469"/>
                  </a:lnTo>
                  <a:lnTo>
                    <a:pt x="5360" y="1624"/>
                  </a:lnTo>
                  <a:lnTo>
                    <a:pt x="5437" y="1804"/>
                  </a:lnTo>
                  <a:lnTo>
                    <a:pt x="5488" y="1985"/>
                  </a:lnTo>
                  <a:lnTo>
                    <a:pt x="5514" y="2088"/>
                  </a:lnTo>
                  <a:lnTo>
                    <a:pt x="5463" y="2191"/>
                  </a:lnTo>
                  <a:lnTo>
                    <a:pt x="5411" y="2268"/>
                  </a:lnTo>
                  <a:lnTo>
                    <a:pt x="5308" y="2320"/>
                  </a:lnTo>
                  <a:lnTo>
                    <a:pt x="5205" y="2320"/>
                  </a:lnTo>
                  <a:lnTo>
                    <a:pt x="5102" y="2294"/>
                  </a:lnTo>
                  <a:lnTo>
                    <a:pt x="5025" y="2217"/>
                  </a:lnTo>
                  <a:lnTo>
                    <a:pt x="4973" y="2113"/>
                  </a:lnTo>
                  <a:lnTo>
                    <a:pt x="4947" y="1985"/>
                  </a:lnTo>
                  <a:lnTo>
                    <a:pt x="4870" y="1882"/>
                  </a:lnTo>
                  <a:lnTo>
                    <a:pt x="4715" y="1624"/>
                  </a:lnTo>
                  <a:lnTo>
                    <a:pt x="4484" y="1418"/>
                  </a:lnTo>
                  <a:lnTo>
                    <a:pt x="4200" y="1212"/>
                  </a:lnTo>
                  <a:lnTo>
                    <a:pt x="3994" y="1109"/>
                  </a:lnTo>
                  <a:lnTo>
                    <a:pt x="3762" y="1031"/>
                  </a:lnTo>
                  <a:lnTo>
                    <a:pt x="3504" y="980"/>
                  </a:lnTo>
                  <a:lnTo>
                    <a:pt x="2989" y="980"/>
                  </a:lnTo>
                  <a:lnTo>
                    <a:pt x="2732" y="1031"/>
                  </a:lnTo>
                  <a:lnTo>
                    <a:pt x="2500" y="1109"/>
                  </a:lnTo>
                  <a:lnTo>
                    <a:pt x="2268" y="1212"/>
                  </a:lnTo>
                  <a:lnTo>
                    <a:pt x="2139" y="1315"/>
                  </a:lnTo>
                  <a:lnTo>
                    <a:pt x="2010" y="1418"/>
                  </a:lnTo>
                  <a:lnTo>
                    <a:pt x="1907" y="1521"/>
                  </a:lnTo>
                  <a:lnTo>
                    <a:pt x="1830" y="1650"/>
                  </a:lnTo>
                  <a:lnTo>
                    <a:pt x="1753" y="1779"/>
                  </a:lnTo>
                  <a:lnTo>
                    <a:pt x="1701" y="1907"/>
                  </a:lnTo>
                  <a:lnTo>
                    <a:pt x="1675" y="2062"/>
                  </a:lnTo>
                  <a:lnTo>
                    <a:pt x="1675" y="2217"/>
                  </a:lnTo>
                  <a:lnTo>
                    <a:pt x="1675" y="2242"/>
                  </a:lnTo>
                  <a:lnTo>
                    <a:pt x="1701" y="2500"/>
                  </a:lnTo>
                  <a:lnTo>
                    <a:pt x="1753" y="2783"/>
                  </a:lnTo>
                  <a:lnTo>
                    <a:pt x="1830" y="3041"/>
                  </a:lnTo>
                  <a:lnTo>
                    <a:pt x="1933" y="3273"/>
                  </a:lnTo>
                  <a:lnTo>
                    <a:pt x="2165" y="3685"/>
                  </a:lnTo>
                  <a:lnTo>
                    <a:pt x="2294" y="3917"/>
                  </a:lnTo>
                  <a:lnTo>
                    <a:pt x="2371" y="3994"/>
                  </a:lnTo>
                  <a:lnTo>
                    <a:pt x="2474" y="4020"/>
                  </a:lnTo>
                  <a:lnTo>
                    <a:pt x="3839" y="4020"/>
                  </a:lnTo>
                  <a:lnTo>
                    <a:pt x="3917" y="4097"/>
                  </a:lnTo>
                  <a:lnTo>
                    <a:pt x="3994" y="4175"/>
                  </a:lnTo>
                  <a:lnTo>
                    <a:pt x="4020" y="4278"/>
                  </a:lnTo>
                  <a:lnTo>
                    <a:pt x="3994" y="4381"/>
                  </a:lnTo>
                  <a:lnTo>
                    <a:pt x="3917" y="4458"/>
                  </a:lnTo>
                  <a:lnTo>
                    <a:pt x="3839" y="4535"/>
                  </a:lnTo>
                  <a:lnTo>
                    <a:pt x="2706" y="4535"/>
                  </a:lnTo>
                  <a:lnTo>
                    <a:pt x="2629" y="4561"/>
                  </a:lnTo>
                  <a:lnTo>
                    <a:pt x="2551" y="4613"/>
                  </a:lnTo>
                  <a:lnTo>
                    <a:pt x="2500" y="4690"/>
                  </a:lnTo>
                  <a:lnTo>
                    <a:pt x="2500" y="4793"/>
                  </a:lnTo>
                  <a:lnTo>
                    <a:pt x="2525" y="5102"/>
                  </a:lnTo>
                  <a:lnTo>
                    <a:pt x="2525" y="5411"/>
                  </a:lnTo>
                  <a:lnTo>
                    <a:pt x="2500" y="5669"/>
                  </a:lnTo>
                  <a:lnTo>
                    <a:pt x="2448" y="5901"/>
                  </a:lnTo>
                  <a:lnTo>
                    <a:pt x="2345" y="6158"/>
                  </a:lnTo>
                  <a:lnTo>
                    <a:pt x="2242" y="6416"/>
                  </a:lnTo>
                  <a:lnTo>
                    <a:pt x="2087" y="6674"/>
                  </a:lnTo>
                  <a:lnTo>
                    <a:pt x="1881" y="6957"/>
                  </a:lnTo>
                  <a:lnTo>
                    <a:pt x="1856" y="7009"/>
                  </a:lnTo>
                  <a:lnTo>
                    <a:pt x="1830" y="7060"/>
                  </a:lnTo>
                  <a:lnTo>
                    <a:pt x="1830" y="7137"/>
                  </a:lnTo>
                  <a:lnTo>
                    <a:pt x="1856" y="7189"/>
                  </a:lnTo>
                  <a:lnTo>
                    <a:pt x="1907" y="7241"/>
                  </a:lnTo>
                  <a:lnTo>
                    <a:pt x="1933" y="7266"/>
                  </a:lnTo>
                  <a:lnTo>
                    <a:pt x="1984" y="7292"/>
                  </a:lnTo>
                  <a:lnTo>
                    <a:pt x="2062" y="7318"/>
                  </a:lnTo>
                  <a:lnTo>
                    <a:pt x="5360" y="7344"/>
                  </a:lnTo>
                  <a:lnTo>
                    <a:pt x="5463" y="7369"/>
                  </a:lnTo>
                  <a:lnTo>
                    <a:pt x="5566" y="7421"/>
                  </a:lnTo>
                  <a:lnTo>
                    <a:pt x="5617" y="7498"/>
                  </a:lnTo>
                  <a:lnTo>
                    <a:pt x="5643" y="7601"/>
                  </a:lnTo>
                  <a:lnTo>
                    <a:pt x="5617" y="7704"/>
                  </a:lnTo>
                  <a:lnTo>
                    <a:pt x="5540" y="7807"/>
                  </a:lnTo>
                  <a:lnTo>
                    <a:pt x="5463" y="7859"/>
                  </a:lnTo>
                  <a:lnTo>
                    <a:pt x="5360" y="7885"/>
                  </a:lnTo>
                  <a:lnTo>
                    <a:pt x="1057" y="7833"/>
                  </a:lnTo>
                  <a:lnTo>
                    <a:pt x="980" y="7833"/>
                  </a:lnTo>
                  <a:lnTo>
                    <a:pt x="902" y="7807"/>
                  </a:lnTo>
                  <a:lnTo>
                    <a:pt x="851" y="7756"/>
                  </a:lnTo>
                  <a:lnTo>
                    <a:pt x="799" y="7679"/>
                  </a:lnTo>
                  <a:lnTo>
                    <a:pt x="773" y="7601"/>
                  </a:lnTo>
                  <a:lnTo>
                    <a:pt x="773" y="7550"/>
                  </a:lnTo>
                  <a:lnTo>
                    <a:pt x="799" y="7472"/>
                  </a:lnTo>
                  <a:lnTo>
                    <a:pt x="851" y="7395"/>
                  </a:lnTo>
                  <a:lnTo>
                    <a:pt x="1392" y="6699"/>
                  </a:lnTo>
                  <a:lnTo>
                    <a:pt x="1598" y="6416"/>
                  </a:lnTo>
                  <a:lnTo>
                    <a:pt x="1753" y="6184"/>
                  </a:lnTo>
                  <a:lnTo>
                    <a:pt x="1856" y="5952"/>
                  </a:lnTo>
                  <a:lnTo>
                    <a:pt x="1933" y="5746"/>
                  </a:lnTo>
                  <a:lnTo>
                    <a:pt x="1959" y="5540"/>
                  </a:lnTo>
                  <a:lnTo>
                    <a:pt x="1984" y="5334"/>
                  </a:lnTo>
                  <a:lnTo>
                    <a:pt x="1984" y="5102"/>
                  </a:lnTo>
                  <a:lnTo>
                    <a:pt x="1959" y="4844"/>
                  </a:lnTo>
                  <a:lnTo>
                    <a:pt x="1933" y="4741"/>
                  </a:lnTo>
                  <a:lnTo>
                    <a:pt x="1933" y="4664"/>
                  </a:lnTo>
                  <a:lnTo>
                    <a:pt x="1881" y="4613"/>
                  </a:lnTo>
                  <a:lnTo>
                    <a:pt x="1804" y="4561"/>
                  </a:lnTo>
                  <a:lnTo>
                    <a:pt x="1727" y="4535"/>
                  </a:lnTo>
                  <a:lnTo>
                    <a:pt x="593" y="4535"/>
                  </a:lnTo>
                  <a:lnTo>
                    <a:pt x="516" y="4458"/>
                  </a:lnTo>
                  <a:lnTo>
                    <a:pt x="464" y="4381"/>
                  </a:lnTo>
                  <a:lnTo>
                    <a:pt x="439" y="4278"/>
                  </a:lnTo>
                  <a:lnTo>
                    <a:pt x="464" y="4175"/>
                  </a:lnTo>
                  <a:lnTo>
                    <a:pt x="516" y="4097"/>
                  </a:lnTo>
                  <a:lnTo>
                    <a:pt x="593" y="4020"/>
                  </a:lnTo>
                  <a:lnTo>
                    <a:pt x="1340" y="4020"/>
                  </a:lnTo>
                  <a:lnTo>
                    <a:pt x="1443" y="3969"/>
                  </a:lnTo>
                  <a:lnTo>
                    <a:pt x="1521" y="3891"/>
                  </a:lnTo>
                  <a:lnTo>
                    <a:pt x="1572" y="3788"/>
                  </a:lnTo>
                  <a:lnTo>
                    <a:pt x="1546" y="3685"/>
                  </a:lnTo>
                  <a:lnTo>
                    <a:pt x="1392" y="3376"/>
                  </a:lnTo>
                  <a:lnTo>
                    <a:pt x="1263" y="3015"/>
                  </a:lnTo>
                  <a:lnTo>
                    <a:pt x="1160" y="2629"/>
                  </a:lnTo>
                  <a:lnTo>
                    <a:pt x="1134" y="2423"/>
                  </a:lnTo>
                  <a:lnTo>
                    <a:pt x="1134" y="2242"/>
                  </a:lnTo>
                  <a:lnTo>
                    <a:pt x="1134" y="2217"/>
                  </a:lnTo>
                  <a:lnTo>
                    <a:pt x="1134" y="1985"/>
                  </a:lnTo>
                  <a:lnTo>
                    <a:pt x="1186" y="1779"/>
                  </a:lnTo>
                  <a:lnTo>
                    <a:pt x="1263" y="1572"/>
                  </a:lnTo>
                  <a:lnTo>
                    <a:pt x="1340" y="1366"/>
                  </a:lnTo>
                  <a:lnTo>
                    <a:pt x="1469" y="1186"/>
                  </a:lnTo>
                  <a:lnTo>
                    <a:pt x="1624" y="1031"/>
                  </a:lnTo>
                  <a:lnTo>
                    <a:pt x="1804" y="877"/>
                  </a:lnTo>
                  <a:lnTo>
                    <a:pt x="2010" y="748"/>
                  </a:lnTo>
                  <a:lnTo>
                    <a:pt x="2294" y="619"/>
                  </a:lnTo>
                  <a:lnTo>
                    <a:pt x="2603" y="516"/>
                  </a:lnTo>
                  <a:lnTo>
                    <a:pt x="2938" y="465"/>
                  </a:lnTo>
                  <a:lnTo>
                    <a:pt x="3247" y="439"/>
                  </a:lnTo>
                  <a:close/>
                  <a:moveTo>
                    <a:pt x="2886" y="1"/>
                  </a:moveTo>
                  <a:lnTo>
                    <a:pt x="2500" y="78"/>
                  </a:lnTo>
                  <a:lnTo>
                    <a:pt x="2113" y="207"/>
                  </a:lnTo>
                  <a:lnTo>
                    <a:pt x="1778" y="362"/>
                  </a:lnTo>
                  <a:lnTo>
                    <a:pt x="1521" y="516"/>
                  </a:lnTo>
                  <a:lnTo>
                    <a:pt x="1315" y="696"/>
                  </a:lnTo>
                  <a:lnTo>
                    <a:pt x="1134" y="903"/>
                  </a:lnTo>
                  <a:lnTo>
                    <a:pt x="954" y="1134"/>
                  </a:lnTo>
                  <a:lnTo>
                    <a:pt x="851" y="1392"/>
                  </a:lnTo>
                  <a:lnTo>
                    <a:pt x="748" y="1650"/>
                  </a:lnTo>
                  <a:lnTo>
                    <a:pt x="696" y="1933"/>
                  </a:lnTo>
                  <a:lnTo>
                    <a:pt x="670" y="2217"/>
                  </a:lnTo>
                  <a:lnTo>
                    <a:pt x="670" y="2242"/>
                  </a:lnTo>
                  <a:lnTo>
                    <a:pt x="696" y="2551"/>
                  </a:lnTo>
                  <a:lnTo>
                    <a:pt x="748" y="2886"/>
                  </a:lnTo>
                  <a:lnTo>
                    <a:pt x="851" y="3221"/>
                  </a:lnTo>
                  <a:lnTo>
                    <a:pt x="980" y="3556"/>
                  </a:lnTo>
                  <a:lnTo>
                    <a:pt x="722" y="3556"/>
                  </a:lnTo>
                  <a:lnTo>
                    <a:pt x="567" y="3582"/>
                  </a:lnTo>
                  <a:lnTo>
                    <a:pt x="439" y="3608"/>
                  </a:lnTo>
                  <a:lnTo>
                    <a:pt x="310" y="3685"/>
                  </a:lnTo>
                  <a:lnTo>
                    <a:pt x="207" y="3762"/>
                  </a:lnTo>
                  <a:lnTo>
                    <a:pt x="104" y="3865"/>
                  </a:lnTo>
                  <a:lnTo>
                    <a:pt x="52" y="3994"/>
                  </a:lnTo>
                  <a:lnTo>
                    <a:pt x="1" y="4123"/>
                  </a:lnTo>
                  <a:lnTo>
                    <a:pt x="1" y="4278"/>
                  </a:lnTo>
                  <a:lnTo>
                    <a:pt x="1" y="4432"/>
                  </a:lnTo>
                  <a:lnTo>
                    <a:pt x="52" y="4561"/>
                  </a:lnTo>
                  <a:lnTo>
                    <a:pt x="104" y="4690"/>
                  </a:lnTo>
                  <a:lnTo>
                    <a:pt x="207" y="4793"/>
                  </a:lnTo>
                  <a:lnTo>
                    <a:pt x="310" y="4870"/>
                  </a:lnTo>
                  <a:lnTo>
                    <a:pt x="439" y="4948"/>
                  </a:lnTo>
                  <a:lnTo>
                    <a:pt x="567" y="4973"/>
                  </a:lnTo>
                  <a:lnTo>
                    <a:pt x="722" y="4999"/>
                  </a:lnTo>
                  <a:lnTo>
                    <a:pt x="1521" y="4999"/>
                  </a:lnTo>
                  <a:lnTo>
                    <a:pt x="1546" y="5360"/>
                  </a:lnTo>
                  <a:lnTo>
                    <a:pt x="1521" y="5514"/>
                  </a:lnTo>
                  <a:lnTo>
                    <a:pt x="1495" y="5669"/>
                  </a:lnTo>
                  <a:lnTo>
                    <a:pt x="1418" y="5849"/>
                  </a:lnTo>
                  <a:lnTo>
                    <a:pt x="1315" y="6004"/>
                  </a:lnTo>
                  <a:lnTo>
                    <a:pt x="1031" y="6442"/>
                  </a:lnTo>
                  <a:lnTo>
                    <a:pt x="490" y="7112"/>
                  </a:lnTo>
                  <a:lnTo>
                    <a:pt x="387" y="7292"/>
                  </a:lnTo>
                  <a:lnTo>
                    <a:pt x="336" y="7498"/>
                  </a:lnTo>
                  <a:lnTo>
                    <a:pt x="336" y="7679"/>
                  </a:lnTo>
                  <a:lnTo>
                    <a:pt x="413" y="7885"/>
                  </a:lnTo>
                  <a:lnTo>
                    <a:pt x="516" y="8039"/>
                  </a:lnTo>
                  <a:lnTo>
                    <a:pt x="670" y="8168"/>
                  </a:lnTo>
                  <a:lnTo>
                    <a:pt x="851" y="8245"/>
                  </a:lnTo>
                  <a:lnTo>
                    <a:pt x="1031" y="8271"/>
                  </a:lnTo>
                  <a:lnTo>
                    <a:pt x="5360" y="8323"/>
                  </a:lnTo>
                  <a:lnTo>
                    <a:pt x="5514" y="8297"/>
                  </a:lnTo>
                  <a:lnTo>
                    <a:pt x="5643" y="8271"/>
                  </a:lnTo>
                  <a:lnTo>
                    <a:pt x="5772" y="8194"/>
                  </a:lnTo>
                  <a:lnTo>
                    <a:pt x="5875" y="8117"/>
                  </a:lnTo>
                  <a:lnTo>
                    <a:pt x="5952" y="8013"/>
                  </a:lnTo>
                  <a:lnTo>
                    <a:pt x="6029" y="7885"/>
                  </a:lnTo>
                  <a:lnTo>
                    <a:pt x="6055" y="7756"/>
                  </a:lnTo>
                  <a:lnTo>
                    <a:pt x="6081" y="7601"/>
                  </a:lnTo>
                  <a:lnTo>
                    <a:pt x="6055" y="7472"/>
                  </a:lnTo>
                  <a:lnTo>
                    <a:pt x="6029" y="7344"/>
                  </a:lnTo>
                  <a:lnTo>
                    <a:pt x="5952" y="7215"/>
                  </a:lnTo>
                  <a:lnTo>
                    <a:pt x="5875" y="7112"/>
                  </a:lnTo>
                  <a:lnTo>
                    <a:pt x="5772" y="7009"/>
                  </a:lnTo>
                  <a:lnTo>
                    <a:pt x="5643" y="6957"/>
                  </a:lnTo>
                  <a:lnTo>
                    <a:pt x="5514" y="6906"/>
                  </a:lnTo>
                  <a:lnTo>
                    <a:pt x="5360" y="6880"/>
                  </a:lnTo>
                  <a:lnTo>
                    <a:pt x="2474" y="6854"/>
                  </a:lnTo>
                  <a:lnTo>
                    <a:pt x="2629" y="6622"/>
                  </a:lnTo>
                  <a:lnTo>
                    <a:pt x="2732" y="6416"/>
                  </a:lnTo>
                  <a:lnTo>
                    <a:pt x="2809" y="6184"/>
                  </a:lnTo>
                  <a:lnTo>
                    <a:pt x="2886" y="5978"/>
                  </a:lnTo>
                  <a:lnTo>
                    <a:pt x="2938" y="5746"/>
                  </a:lnTo>
                  <a:lnTo>
                    <a:pt x="2963" y="5514"/>
                  </a:lnTo>
                  <a:lnTo>
                    <a:pt x="2963" y="5257"/>
                  </a:lnTo>
                  <a:lnTo>
                    <a:pt x="2963" y="4999"/>
                  </a:lnTo>
                  <a:lnTo>
                    <a:pt x="3736" y="4999"/>
                  </a:lnTo>
                  <a:lnTo>
                    <a:pt x="3891" y="4973"/>
                  </a:lnTo>
                  <a:lnTo>
                    <a:pt x="4020" y="4948"/>
                  </a:lnTo>
                  <a:lnTo>
                    <a:pt x="4149" y="4870"/>
                  </a:lnTo>
                  <a:lnTo>
                    <a:pt x="4252" y="4793"/>
                  </a:lnTo>
                  <a:lnTo>
                    <a:pt x="4329" y="4690"/>
                  </a:lnTo>
                  <a:lnTo>
                    <a:pt x="4406" y="4561"/>
                  </a:lnTo>
                  <a:lnTo>
                    <a:pt x="4432" y="4432"/>
                  </a:lnTo>
                  <a:lnTo>
                    <a:pt x="4458" y="4278"/>
                  </a:lnTo>
                  <a:lnTo>
                    <a:pt x="4432" y="4123"/>
                  </a:lnTo>
                  <a:lnTo>
                    <a:pt x="4406" y="3994"/>
                  </a:lnTo>
                  <a:lnTo>
                    <a:pt x="4329" y="3865"/>
                  </a:lnTo>
                  <a:lnTo>
                    <a:pt x="4252" y="3762"/>
                  </a:lnTo>
                  <a:lnTo>
                    <a:pt x="4149" y="3685"/>
                  </a:lnTo>
                  <a:lnTo>
                    <a:pt x="4020" y="3608"/>
                  </a:lnTo>
                  <a:lnTo>
                    <a:pt x="3891" y="3582"/>
                  </a:lnTo>
                  <a:lnTo>
                    <a:pt x="3736" y="3556"/>
                  </a:lnTo>
                  <a:lnTo>
                    <a:pt x="2603" y="3556"/>
                  </a:lnTo>
                  <a:lnTo>
                    <a:pt x="2422" y="3247"/>
                  </a:lnTo>
                  <a:lnTo>
                    <a:pt x="2268" y="2912"/>
                  </a:lnTo>
                  <a:lnTo>
                    <a:pt x="2165" y="2551"/>
                  </a:lnTo>
                  <a:lnTo>
                    <a:pt x="2113" y="2397"/>
                  </a:lnTo>
                  <a:lnTo>
                    <a:pt x="2113" y="2242"/>
                  </a:lnTo>
                  <a:lnTo>
                    <a:pt x="2113" y="2217"/>
                  </a:lnTo>
                  <a:lnTo>
                    <a:pt x="2139" y="2036"/>
                  </a:lnTo>
                  <a:lnTo>
                    <a:pt x="2191" y="1856"/>
                  </a:lnTo>
                  <a:lnTo>
                    <a:pt x="2319" y="1727"/>
                  </a:lnTo>
                  <a:lnTo>
                    <a:pt x="2474" y="1598"/>
                  </a:lnTo>
                  <a:lnTo>
                    <a:pt x="2654" y="1521"/>
                  </a:lnTo>
                  <a:lnTo>
                    <a:pt x="2835" y="1469"/>
                  </a:lnTo>
                  <a:lnTo>
                    <a:pt x="3041" y="1444"/>
                  </a:lnTo>
                  <a:lnTo>
                    <a:pt x="3247" y="1418"/>
                  </a:lnTo>
                  <a:lnTo>
                    <a:pt x="3427" y="1444"/>
                  </a:lnTo>
                  <a:lnTo>
                    <a:pt x="3633" y="1469"/>
                  </a:lnTo>
                  <a:lnTo>
                    <a:pt x="3814" y="1521"/>
                  </a:lnTo>
                  <a:lnTo>
                    <a:pt x="3968" y="1598"/>
                  </a:lnTo>
                  <a:lnTo>
                    <a:pt x="4174" y="1753"/>
                  </a:lnTo>
                  <a:lnTo>
                    <a:pt x="4355" y="1907"/>
                  </a:lnTo>
                  <a:lnTo>
                    <a:pt x="4484" y="2088"/>
                  </a:lnTo>
                  <a:lnTo>
                    <a:pt x="4561" y="2242"/>
                  </a:lnTo>
                  <a:lnTo>
                    <a:pt x="4612" y="2371"/>
                  </a:lnTo>
                  <a:lnTo>
                    <a:pt x="4690" y="2500"/>
                  </a:lnTo>
                  <a:lnTo>
                    <a:pt x="4767" y="2603"/>
                  </a:lnTo>
                  <a:lnTo>
                    <a:pt x="4896" y="2680"/>
                  </a:lnTo>
                  <a:lnTo>
                    <a:pt x="5025" y="2732"/>
                  </a:lnTo>
                  <a:lnTo>
                    <a:pt x="5153" y="2758"/>
                  </a:lnTo>
                  <a:lnTo>
                    <a:pt x="5308" y="2758"/>
                  </a:lnTo>
                  <a:lnTo>
                    <a:pt x="5437" y="2732"/>
                  </a:lnTo>
                  <a:lnTo>
                    <a:pt x="5566" y="2680"/>
                  </a:lnTo>
                  <a:lnTo>
                    <a:pt x="5694" y="2603"/>
                  </a:lnTo>
                  <a:lnTo>
                    <a:pt x="5798" y="2500"/>
                  </a:lnTo>
                  <a:lnTo>
                    <a:pt x="5875" y="2397"/>
                  </a:lnTo>
                  <a:lnTo>
                    <a:pt x="5926" y="2268"/>
                  </a:lnTo>
                  <a:lnTo>
                    <a:pt x="5952" y="2139"/>
                  </a:lnTo>
                  <a:lnTo>
                    <a:pt x="5952" y="1985"/>
                  </a:lnTo>
                  <a:lnTo>
                    <a:pt x="5926" y="1856"/>
                  </a:lnTo>
                  <a:lnTo>
                    <a:pt x="5849" y="1650"/>
                  </a:lnTo>
                  <a:lnTo>
                    <a:pt x="5746" y="1444"/>
                  </a:lnTo>
                  <a:lnTo>
                    <a:pt x="5643" y="1238"/>
                  </a:lnTo>
                  <a:lnTo>
                    <a:pt x="5488" y="1031"/>
                  </a:lnTo>
                  <a:lnTo>
                    <a:pt x="5308" y="851"/>
                  </a:lnTo>
                  <a:lnTo>
                    <a:pt x="5128" y="671"/>
                  </a:lnTo>
                  <a:lnTo>
                    <a:pt x="4922" y="516"/>
                  </a:lnTo>
                  <a:lnTo>
                    <a:pt x="4715" y="362"/>
                  </a:lnTo>
                  <a:lnTo>
                    <a:pt x="4380" y="207"/>
                  </a:lnTo>
                  <a:lnTo>
                    <a:pt x="4020" y="78"/>
                  </a:lnTo>
                  <a:lnTo>
                    <a:pt x="3659" y="27"/>
                  </a:lnTo>
                  <a:lnTo>
                    <a:pt x="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2"/>
            <p:cNvSpPr/>
            <p:nvPr/>
          </p:nvSpPr>
          <p:spPr>
            <a:xfrm>
              <a:off x="2462200" y="4513150"/>
              <a:ext cx="380700" cy="380675"/>
            </a:xfrm>
            <a:custGeom>
              <a:avLst/>
              <a:gdLst/>
              <a:ahLst/>
              <a:cxnLst/>
              <a:rect l="l" t="t" r="r" b="b"/>
              <a:pathLst>
                <a:path w="15228" h="15227" extrusionOk="0">
                  <a:moveTo>
                    <a:pt x="7833" y="438"/>
                  </a:moveTo>
                  <a:lnTo>
                    <a:pt x="8194" y="464"/>
                  </a:lnTo>
                  <a:lnTo>
                    <a:pt x="8503" y="490"/>
                  </a:lnTo>
                  <a:lnTo>
                    <a:pt x="9173" y="619"/>
                  </a:lnTo>
                  <a:lnTo>
                    <a:pt x="9791" y="773"/>
                  </a:lnTo>
                  <a:lnTo>
                    <a:pt x="10409" y="1005"/>
                  </a:lnTo>
                  <a:lnTo>
                    <a:pt x="10976" y="1289"/>
                  </a:lnTo>
                  <a:lnTo>
                    <a:pt x="11543" y="1598"/>
                  </a:lnTo>
                  <a:lnTo>
                    <a:pt x="12058" y="1984"/>
                  </a:lnTo>
                  <a:lnTo>
                    <a:pt x="12522" y="2397"/>
                  </a:lnTo>
                  <a:lnTo>
                    <a:pt x="12161" y="2757"/>
                  </a:lnTo>
                  <a:lnTo>
                    <a:pt x="11697" y="2371"/>
                  </a:lnTo>
                  <a:lnTo>
                    <a:pt x="11208" y="2036"/>
                  </a:lnTo>
                  <a:lnTo>
                    <a:pt x="10693" y="1727"/>
                  </a:lnTo>
                  <a:lnTo>
                    <a:pt x="10152" y="1469"/>
                  </a:lnTo>
                  <a:lnTo>
                    <a:pt x="9611" y="1289"/>
                  </a:lnTo>
                  <a:lnTo>
                    <a:pt x="9044" y="1134"/>
                  </a:lnTo>
                  <a:lnTo>
                    <a:pt x="8451" y="1031"/>
                  </a:lnTo>
                  <a:lnTo>
                    <a:pt x="7833" y="979"/>
                  </a:lnTo>
                  <a:lnTo>
                    <a:pt x="7833" y="438"/>
                  </a:lnTo>
                  <a:close/>
                  <a:moveTo>
                    <a:pt x="2397" y="2706"/>
                  </a:moveTo>
                  <a:lnTo>
                    <a:pt x="2783" y="3092"/>
                  </a:lnTo>
                  <a:lnTo>
                    <a:pt x="2397" y="3530"/>
                  </a:lnTo>
                  <a:lnTo>
                    <a:pt x="2036" y="4020"/>
                  </a:lnTo>
                  <a:lnTo>
                    <a:pt x="1753" y="4535"/>
                  </a:lnTo>
                  <a:lnTo>
                    <a:pt x="1495" y="5076"/>
                  </a:lnTo>
                  <a:lnTo>
                    <a:pt x="1289" y="5617"/>
                  </a:lnTo>
                  <a:lnTo>
                    <a:pt x="1134" y="6210"/>
                  </a:lnTo>
                  <a:lnTo>
                    <a:pt x="1031" y="6776"/>
                  </a:lnTo>
                  <a:lnTo>
                    <a:pt x="1005" y="7395"/>
                  </a:lnTo>
                  <a:lnTo>
                    <a:pt x="464" y="7395"/>
                  </a:lnTo>
                  <a:lnTo>
                    <a:pt x="516" y="6725"/>
                  </a:lnTo>
                  <a:lnTo>
                    <a:pt x="619" y="6081"/>
                  </a:lnTo>
                  <a:lnTo>
                    <a:pt x="773" y="5462"/>
                  </a:lnTo>
                  <a:lnTo>
                    <a:pt x="1005" y="4844"/>
                  </a:lnTo>
                  <a:lnTo>
                    <a:pt x="1289" y="4252"/>
                  </a:lnTo>
                  <a:lnTo>
                    <a:pt x="1598" y="3710"/>
                  </a:lnTo>
                  <a:lnTo>
                    <a:pt x="1984" y="3195"/>
                  </a:lnTo>
                  <a:lnTo>
                    <a:pt x="2397" y="2706"/>
                  </a:lnTo>
                  <a:close/>
                  <a:moveTo>
                    <a:pt x="12831" y="2706"/>
                  </a:moveTo>
                  <a:lnTo>
                    <a:pt x="13269" y="3195"/>
                  </a:lnTo>
                  <a:lnTo>
                    <a:pt x="13630" y="3710"/>
                  </a:lnTo>
                  <a:lnTo>
                    <a:pt x="13965" y="4252"/>
                  </a:lnTo>
                  <a:lnTo>
                    <a:pt x="14222" y="4818"/>
                  </a:lnTo>
                  <a:lnTo>
                    <a:pt x="14454" y="5437"/>
                  </a:lnTo>
                  <a:lnTo>
                    <a:pt x="14635" y="6055"/>
                  </a:lnTo>
                  <a:lnTo>
                    <a:pt x="14738" y="6725"/>
                  </a:lnTo>
                  <a:lnTo>
                    <a:pt x="14763" y="7060"/>
                  </a:lnTo>
                  <a:lnTo>
                    <a:pt x="14789" y="7395"/>
                  </a:lnTo>
                  <a:lnTo>
                    <a:pt x="14248" y="7395"/>
                  </a:lnTo>
                  <a:lnTo>
                    <a:pt x="14197" y="6776"/>
                  </a:lnTo>
                  <a:lnTo>
                    <a:pt x="14094" y="6210"/>
                  </a:lnTo>
                  <a:lnTo>
                    <a:pt x="13939" y="5617"/>
                  </a:lnTo>
                  <a:lnTo>
                    <a:pt x="13759" y="5076"/>
                  </a:lnTo>
                  <a:lnTo>
                    <a:pt x="13501" y="4535"/>
                  </a:lnTo>
                  <a:lnTo>
                    <a:pt x="13192" y="4020"/>
                  </a:lnTo>
                  <a:lnTo>
                    <a:pt x="12857" y="3530"/>
                  </a:lnTo>
                  <a:lnTo>
                    <a:pt x="12470" y="3092"/>
                  </a:lnTo>
                  <a:lnTo>
                    <a:pt x="12831" y="2706"/>
                  </a:lnTo>
                  <a:close/>
                  <a:moveTo>
                    <a:pt x="1005" y="7833"/>
                  </a:moveTo>
                  <a:lnTo>
                    <a:pt x="1031" y="8425"/>
                  </a:lnTo>
                  <a:lnTo>
                    <a:pt x="1134" y="9018"/>
                  </a:lnTo>
                  <a:lnTo>
                    <a:pt x="1289" y="9585"/>
                  </a:lnTo>
                  <a:lnTo>
                    <a:pt x="1495" y="10151"/>
                  </a:lnTo>
                  <a:lnTo>
                    <a:pt x="1753" y="10693"/>
                  </a:lnTo>
                  <a:lnTo>
                    <a:pt x="2036" y="11182"/>
                  </a:lnTo>
                  <a:lnTo>
                    <a:pt x="2397" y="11672"/>
                  </a:lnTo>
                  <a:lnTo>
                    <a:pt x="2783" y="12135"/>
                  </a:lnTo>
                  <a:lnTo>
                    <a:pt x="2397" y="12522"/>
                  </a:lnTo>
                  <a:lnTo>
                    <a:pt x="1984" y="12032"/>
                  </a:lnTo>
                  <a:lnTo>
                    <a:pt x="1624" y="11517"/>
                  </a:lnTo>
                  <a:lnTo>
                    <a:pt x="1289" y="10976"/>
                  </a:lnTo>
                  <a:lnTo>
                    <a:pt x="1005" y="10383"/>
                  </a:lnTo>
                  <a:lnTo>
                    <a:pt x="799" y="9791"/>
                  </a:lnTo>
                  <a:lnTo>
                    <a:pt x="619" y="9147"/>
                  </a:lnTo>
                  <a:lnTo>
                    <a:pt x="516" y="8503"/>
                  </a:lnTo>
                  <a:lnTo>
                    <a:pt x="464" y="8168"/>
                  </a:lnTo>
                  <a:lnTo>
                    <a:pt x="464" y="7833"/>
                  </a:lnTo>
                  <a:close/>
                  <a:moveTo>
                    <a:pt x="14789" y="7833"/>
                  </a:moveTo>
                  <a:lnTo>
                    <a:pt x="14763" y="8168"/>
                  </a:lnTo>
                  <a:lnTo>
                    <a:pt x="14738" y="8503"/>
                  </a:lnTo>
                  <a:lnTo>
                    <a:pt x="14635" y="9147"/>
                  </a:lnTo>
                  <a:lnTo>
                    <a:pt x="14454" y="9791"/>
                  </a:lnTo>
                  <a:lnTo>
                    <a:pt x="14222" y="10383"/>
                  </a:lnTo>
                  <a:lnTo>
                    <a:pt x="13965" y="10976"/>
                  </a:lnTo>
                  <a:lnTo>
                    <a:pt x="13630" y="11517"/>
                  </a:lnTo>
                  <a:lnTo>
                    <a:pt x="13269" y="12032"/>
                  </a:lnTo>
                  <a:lnTo>
                    <a:pt x="12831" y="12522"/>
                  </a:lnTo>
                  <a:lnTo>
                    <a:pt x="12470" y="12135"/>
                  </a:lnTo>
                  <a:lnTo>
                    <a:pt x="12857" y="11672"/>
                  </a:lnTo>
                  <a:lnTo>
                    <a:pt x="13192" y="11182"/>
                  </a:lnTo>
                  <a:lnTo>
                    <a:pt x="13501" y="10693"/>
                  </a:lnTo>
                  <a:lnTo>
                    <a:pt x="13759" y="10151"/>
                  </a:lnTo>
                  <a:lnTo>
                    <a:pt x="13939" y="9585"/>
                  </a:lnTo>
                  <a:lnTo>
                    <a:pt x="14094" y="9018"/>
                  </a:lnTo>
                  <a:lnTo>
                    <a:pt x="14197" y="8425"/>
                  </a:lnTo>
                  <a:lnTo>
                    <a:pt x="14248" y="7833"/>
                  </a:lnTo>
                  <a:close/>
                  <a:moveTo>
                    <a:pt x="7627" y="1417"/>
                  </a:moveTo>
                  <a:lnTo>
                    <a:pt x="7936" y="1443"/>
                  </a:lnTo>
                  <a:lnTo>
                    <a:pt x="8245" y="1469"/>
                  </a:lnTo>
                  <a:lnTo>
                    <a:pt x="8554" y="1495"/>
                  </a:lnTo>
                  <a:lnTo>
                    <a:pt x="8863" y="1546"/>
                  </a:lnTo>
                  <a:lnTo>
                    <a:pt x="9456" y="1701"/>
                  </a:lnTo>
                  <a:lnTo>
                    <a:pt x="10023" y="1907"/>
                  </a:lnTo>
                  <a:lnTo>
                    <a:pt x="10564" y="2165"/>
                  </a:lnTo>
                  <a:lnTo>
                    <a:pt x="11079" y="2474"/>
                  </a:lnTo>
                  <a:lnTo>
                    <a:pt x="11543" y="2835"/>
                  </a:lnTo>
                  <a:lnTo>
                    <a:pt x="11981" y="3247"/>
                  </a:lnTo>
                  <a:lnTo>
                    <a:pt x="12393" y="3685"/>
                  </a:lnTo>
                  <a:lnTo>
                    <a:pt x="12754" y="4148"/>
                  </a:lnTo>
                  <a:lnTo>
                    <a:pt x="13063" y="4664"/>
                  </a:lnTo>
                  <a:lnTo>
                    <a:pt x="13321" y="5205"/>
                  </a:lnTo>
                  <a:lnTo>
                    <a:pt x="13527" y="5772"/>
                  </a:lnTo>
                  <a:lnTo>
                    <a:pt x="13681" y="6364"/>
                  </a:lnTo>
                  <a:lnTo>
                    <a:pt x="13733" y="6673"/>
                  </a:lnTo>
                  <a:lnTo>
                    <a:pt x="13784" y="6983"/>
                  </a:lnTo>
                  <a:lnTo>
                    <a:pt x="13784" y="7292"/>
                  </a:lnTo>
                  <a:lnTo>
                    <a:pt x="13810" y="7601"/>
                  </a:lnTo>
                  <a:lnTo>
                    <a:pt x="13784" y="7936"/>
                  </a:lnTo>
                  <a:lnTo>
                    <a:pt x="13784" y="8245"/>
                  </a:lnTo>
                  <a:lnTo>
                    <a:pt x="13733" y="8554"/>
                  </a:lnTo>
                  <a:lnTo>
                    <a:pt x="13681" y="8863"/>
                  </a:lnTo>
                  <a:lnTo>
                    <a:pt x="13527" y="9456"/>
                  </a:lnTo>
                  <a:lnTo>
                    <a:pt x="13321" y="10023"/>
                  </a:lnTo>
                  <a:lnTo>
                    <a:pt x="13063" y="10564"/>
                  </a:lnTo>
                  <a:lnTo>
                    <a:pt x="12754" y="11053"/>
                  </a:lnTo>
                  <a:lnTo>
                    <a:pt x="12393" y="11543"/>
                  </a:lnTo>
                  <a:lnTo>
                    <a:pt x="11981" y="11981"/>
                  </a:lnTo>
                  <a:lnTo>
                    <a:pt x="11543" y="12367"/>
                  </a:lnTo>
                  <a:lnTo>
                    <a:pt x="11079" y="12728"/>
                  </a:lnTo>
                  <a:lnTo>
                    <a:pt x="10564" y="13037"/>
                  </a:lnTo>
                  <a:lnTo>
                    <a:pt x="10023" y="13295"/>
                  </a:lnTo>
                  <a:lnTo>
                    <a:pt x="9456" y="13501"/>
                  </a:lnTo>
                  <a:lnTo>
                    <a:pt x="8863" y="13655"/>
                  </a:lnTo>
                  <a:lnTo>
                    <a:pt x="8554" y="13733"/>
                  </a:lnTo>
                  <a:lnTo>
                    <a:pt x="8245" y="13758"/>
                  </a:lnTo>
                  <a:lnTo>
                    <a:pt x="7936" y="13784"/>
                  </a:lnTo>
                  <a:lnTo>
                    <a:pt x="7292" y="13784"/>
                  </a:lnTo>
                  <a:lnTo>
                    <a:pt x="6983" y="13758"/>
                  </a:lnTo>
                  <a:lnTo>
                    <a:pt x="6673" y="13733"/>
                  </a:lnTo>
                  <a:lnTo>
                    <a:pt x="6390" y="13655"/>
                  </a:lnTo>
                  <a:lnTo>
                    <a:pt x="5797" y="13501"/>
                  </a:lnTo>
                  <a:lnTo>
                    <a:pt x="5205" y="13295"/>
                  </a:lnTo>
                  <a:lnTo>
                    <a:pt x="4690" y="13037"/>
                  </a:lnTo>
                  <a:lnTo>
                    <a:pt x="4174" y="12728"/>
                  </a:lnTo>
                  <a:lnTo>
                    <a:pt x="3685" y="12367"/>
                  </a:lnTo>
                  <a:lnTo>
                    <a:pt x="3247" y="11981"/>
                  </a:lnTo>
                  <a:lnTo>
                    <a:pt x="2860" y="11543"/>
                  </a:lnTo>
                  <a:lnTo>
                    <a:pt x="2500" y="11053"/>
                  </a:lnTo>
                  <a:lnTo>
                    <a:pt x="2191" y="10564"/>
                  </a:lnTo>
                  <a:lnTo>
                    <a:pt x="1933" y="10023"/>
                  </a:lnTo>
                  <a:lnTo>
                    <a:pt x="1727" y="9456"/>
                  </a:lnTo>
                  <a:lnTo>
                    <a:pt x="1572" y="8863"/>
                  </a:lnTo>
                  <a:lnTo>
                    <a:pt x="1521" y="8554"/>
                  </a:lnTo>
                  <a:lnTo>
                    <a:pt x="1469" y="8245"/>
                  </a:lnTo>
                  <a:lnTo>
                    <a:pt x="1443" y="7936"/>
                  </a:lnTo>
                  <a:lnTo>
                    <a:pt x="1443" y="7601"/>
                  </a:lnTo>
                  <a:lnTo>
                    <a:pt x="1443" y="7292"/>
                  </a:lnTo>
                  <a:lnTo>
                    <a:pt x="1469" y="6983"/>
                  </a:lnTo>
                  <a:lnTo>
                    <a:pt x="1521" y="6673"/>
                  </a:lnTo>
                  <a:lnTo>
                    <a:pt x="1572" y="6364"/>
                  </a:lnTo>
                  <a:lnTo>
                    <a:pt x="1727" y="5772"/>
                  </a:lnTo>
                  <a:lnTo>
                    <a:pt x="1933" y="5205"/>
                  </a:lnTo>
                  <a:lnTo>
                    <a:pt x="2191" y="4664"/>
                  </a:lnTo>
                  <a:lnTo>
                    <a:pt x="2500" y="4148"/>
                  </a:lnTo>
                  <a:lnTo>
                    <a:pt x="2860" y="3685"/>
                  </a:lnTo>
                  <a:lnTo>
                    <a:pt x="3247" y="3247"/>
                  </a:lnTo>
                  <a:lnTo>
                    <a:pt x="3685" y="2835"/>
                  </a:lnTo>
                  <a:lnTo>
                    <a:pt x="4174" y="2474"/>
                  </a:lnTo>
                  <a:lnTo>
                    <a:pt x="4690" y="2165"/>
                  </a:lnTo>
                  <a:lnTo>
                    <a:pt x="5205" y="1907"/>
                  </a:lnTo>
                  <a:lnTo>
                    <a:pt x="5797" y="1701"/>
                  </a:lnTo>
                  <a:lnTo>
                    <a:pt x="6390" y="1546"/>
                  </a:lnTo>
                  <a:lnTo>
                    <a:pt x="6673" y="1495"/>
                  </a:lnTo>
                  <a:lnTo>
                    <a:pt x="6983" y="1469"/>
                  </a:lnTo>
                  <a:lnTo>
                    <a:pt x="7292" y="1443"/>
                  </a:lnTo>
                  <a:lnTo>
                    <a:pt x="7627" y="1417"/>
                  </a:lnTo>
                  <a:close/>
                  <a:moveTo>
                    <a:pt x="3092" y="12444"/>
                  </a:moveTo>
                  <a:lnTo>
                    <a:pt x="3556" y="12831"/>
                  </a:lnTo>
                  <a:lnTo>
                    <a:pt x="4046" y="13192"/>
                  </a:lnTo>
                  <a:lnTo>
                    <a:pt x="4561" y="13475"/>
                  </a:lnTo>
                  <a:lnTo>
                    <a:pt x="5076" y="13733"/>
                  </a:lnTo>
                  <a:lnTo>
                    <a:pt x="5643" y="13939"/>
                  </a:lnTo>
                  <a:lnTo>
                    <a:pt x="6210" y="14093"/>
                  </a:lnTo>
                  <a:lnTo>
                    <a:pt x="6802" y="14196"/>
                  </a:lnTo>
                  <a:lnTo>
                    <a:pt x="7395" y="14222"/>
                  </a:lnTo>
                  <a:lnTo>
                    <a:pt x="7395" y="14763"/>
                  </a:lnTo>
                  <a:lnTo>
                    <a:pt x="7060" y="14763"/>
                  </a:lnTo>
                  <a:lnTo>
                    <a:pt x="6725" y="14712"/>
                  </a:lnTo>
                  <a:lnTo>
                    <a:pt x="6081" y="14609"/>
                  </a:lnTo>
                  <a:lnTo>
                    <a:pt x="5437" y="14428"/>
                  </a:lnTo>
                  <a:lnTo>
                    <a:pt x="4844" y="14222"/>
                  </a:lnTo>
                  <a:lnTo>
                    <a:pt x="4252" y="13939"/>
                  </a:lnTo>
                  <a:lnTo>
                    <a:pt x="3711" y="13604"/>
                  </a:lnTo>
                  <a:lnTo>
                    <a:pt x="3195" y="13243"/>
                  </a:lnTo>
                  <a:lnTo>
                    <a:pt x="2706" y="12831"/>
                  </a:lnTo>
                  <a:lnTo>
                    <a:pt x="3092" y="12444"/>
                  </a:lnTo>
                  <a:close/>
                  <a:moveTo>
                    <a:pt x="12161" y="12444"/>
                  </a:moveTo>
                  <a:lnTo>
                    <a:pt x="12522" y="12831"/>
                  </a:lnTo>
                  <a:lnTo>
                    <a:pt x="12058" y="13243"/>
                  </a:lnTo>
                  <a:lnTo>
                    <a:pt x="11543" y="13604"/>
                  </a:lnTo>
                  <a:lnTo>
                    <a:pt x="10976" y="13939"/>
                  </a:lnTo>
                  <a:lnTo>
                    <a:pt x="10409" y="14222"/>
                  </a:lnTo>
                  <a:lnTo>
                    <a:pt x="9791" y="14428"/>
                  </a:lnTo>
                  <a:lnTo>
                    <a:pt x="9173" y="14609"/>
                  </a:lnTo>
                  <a:lnTo>
                    <a:pt x="8503" y="14712"/>
                  </a:lnTo>
                  <a:lnTo>
                    <a:pt x="8194" y="14763"/>
                  </a:lnTo>
                  <a:lnTo>
                    <a:pt x="7833" y="14763"/>
                  </a:lnTo>
                  <a:lnTo>
                    <a:pt x="7833" y="14222"/>
                  </a:lnTo>
                  <a:lnTo>
                    <a:pt x="8451" y="14196"/>
                  </a:lnTo>
                  <a:lnTo>
                    <a:pt x="9044" y="14093"/>
                  </a:lnTo>
                  <a:lnTo>
                    <a:pt x="9611" y="13939"/>
                  </a:lnTo>
                  <a:lnTo>
                    <a:pt x="10152" y="13733"/>
                  </a:lnTo>
                  <a:lnTo>
                    <a:pt x="10693" y="13475"/>
                  </a:lnTo>
                  <a:lnTo>
                    <a:pt x="11208" y="13192"/>
                  </a:lnTo>
                  <a:lnTo>
                    <a:pt x="11697" y="12831"/>
                  </a:lnTo>
                  <a:lnTo>
                    <a:pt x="12161" y="12444"/>
                  </a:lnTo>
                  <a:close/>
                  <a:moveTo>
                    <a:pt x="7627" y="0"/>
                  </a:moveTo>
                  <a:lnTo>
                    <a:pt x="7060" y="26"/>
                  </a:lnTo>
                  <a:lnTo>
                    <a:pt x="6519" y="78"/>
                  </a:lnTo>
                  <a:lnTo>
                    <a:pt x="5978" y="181"/>
                  </a:lnTo>
                  <a:lnTo>
                    <a:pt x="5463" y="310"/>
                  </a:lnTo>
                  <a:lnTo>
                    <a:pt x="5385" y="335"/>
                  </a:lnTo>
                  <a:lnTo>
                    <a:pt x="5334" y="413"/>
                  </a:lnTo>
                  <a:lnTo>
                    <a:pt x="5308" y="490"/>
                  </a:lnTo>
                  <a:lnTo>
                    <a:pt x="5308" y="593"/>
                  </a:lnTo>
                  <a:lnTo>
                    <a:pt x="5359" y="670"/>
                  </a:lnTo>
                  <a:lnTo>
                    <a:pt x="5411" y="722"/>
                  </a:lnTo>
                  <a:lnTo>
                    <a:pt x="5488" y="748"/>
                  </a:lnTo>
                  <a:lnTo>
                    <a:pt x="5591" y="722"/>
                  </a:lnTo>
                  <a:lnTo>
                    <a:pt x="6029" y="619"/>
                  </a:lnTo>
                  <a:lnTo>
                    <a:pt x="6493" y="542"/>
                  </a:lnTo>
                  <a:lnTo>
                    <a:pt x="6931" y="464"/>
                  </a:lnTo>
                  <a:lnTo>
                    <a:pt x="7395" y="438"/>
                  </a:lnTo>
                  <a:lnTo>
                    <a:pt x="7395" y="979"/>
                  </a:lnTo>
                  <a:lnTo>
                    <a:pt x="6802" y="1031"/>
                  </a:lnTo>
                  <a:lnTo>
                    <a:pt x="6210" y="1134"/>
                  </a:lnTo>
                  <a:lnTo>
                    <a:pt x="5643" y="1289"/>
                  </a:lnTo>
                  <a:lnTo>
                    <a:pt x="5076" y="1469"/>
                  </a:lnTo>
                  <a:lnTo>
                    <a:pt x="4561" y="1727"/>
                  </a:lnTo>
                  <a:lnTo>
                    <a:pt x="4046" y="2036"/>
                  </a:lnTo>
                  <a:lnTo>
                    <a:pt x="3556" y="2371"/>
                  </a:lnTo>
                  <a:lnTo>
                    <a:pt x="3092" y="2757"/>
                  </a:lnTo>
                  <a:lnTo>
                    <a:pt x="2706" y="2371"/>
                  </a:lnTo>
                  <a:lnTo>
                    <a:pt x="3170" y="1984"/>
                  </a:lnTo>
                  <a:lnTo>
                    <a:pt x="3685" y="1624"/>
                  </a:lnTo>
                  <a:lnTo>
                    <a:pt x="4200" y="1314"/>
                  </a:lnTo>
                  <a:lnTo>
                    <a:pt x="4767" y="1031"/>
                  </a:lnTo>
                  <a:lnTo>
                    <a:pt x="4844" y="979"/>
                  </a:lnTo>
                  <a:lnTo>
                    <a:pt x="4896" y="902"/>
                  </a:lnTo>
                  <a:lnTo>
                    <a:pt x="4922" y="825"/>
                  </a:lnTo>
                  <a:lnTo>
                    <a:pt x="4896" y="722"/>
                  </a:lnTo>
                  <a:lnTo>
                    <a:pt x="4844" y="670"/>
                  </a:lnTo>
                  <a:lnTo>
                    <a:pt x="4767" y="619"/>
                  </a:lnTo>
                  <a:lnTo>
                    <a:pt x="4690" y="593"/>
                  </a:lnTo>
                  <a:lnTo>
                    <a:pt x="4587" y="619"/>
                  </a:lnTo>
                  <a:lnTo>
                    <a:pt x="4097" y="851"/>
                  </a:lnTo>
                  <a:lnTo>
                    <a:pt x="3608" y="1134"/>
                  </a:lnTo>
                  <a:lnTo>
                    <a:pt x="3144" y="1443"/>
                  </a:lnTo>
                  <a:lnTo>
                    <a:pt x="2706" y="1804"/>
                  </a:lnTo>
                  <a:lnTo>
                    <a:pt x="2294" y="2165"/>
                  </a:lnTo>
                  <a:lnTo>
                    <a:pt x="1907" y="2551"/>
                  </a:lnTo>
                  <a:lnTo>
                    <a:pt x="1572" y="2989"/>
                  </a:lnTo>
                  <a:lnTo>
                    <a:pt x="1263" y="3427"/>
                  </a:lnTo>
                  <a:lnTo>
                    <a:pt x="980" y="3891"/>
                  </a:lnTo>
                  <a:lnTo>
                    <a:pt x="722" y="4380"/>
                  </a:lnTo>
                  <a:lnTo>
                    <a:pt x="516" y="4896"/>
                  </a:lnTo>
                  <a:lnTo>
                    <a:pt x="335" y="5411"/>
                  </a:lnTo>
                  <a:lnTo>
                    <a:pt x="181" y="5926"/>
                  </a:lnTo>
                  <a:lnTo>
                    <a:pt x="78" y="6493"/>
                  </a:lnTo>
                  <a:lnTo>
                    <a:pt x="26" y="7034"/>
                  </a:lnTo>
                  <a:lnTo>
                    <a:pt x="1" y="7601"/>
                  </a:lnTo>
                  <a:lnTo>
                    <a:pt x="26" y="7987"/>
                  </a:lnTo>
                  <a:lnTo>
                    <a:pt x="52" y="8374"/>
                  </a:lnTo>
                  <a:lnTo>
                    <a:pt x="78" y="8734"/>
                  </a:lnTo>
                  <a:lnTo>
                    <a:pt x="155" y="9095"/>
                  </a:lnTo>
                  <a:lnTo>
                    <a:pt x="232" y="9482"/>
                  </a:lnTo>
                  <a:lnTo>
                    <a:pt x="335" y="9817"/>
                  </a:lnTo>
                  <a:lnTo>
                    <a:pt x="439" y="10177"/>
                  </a:lnTo>
                  <a:lnTo>
                    <a:pt x="593" y="10512"/>
                  </a:lnTo>
                  <a:lnTo>
                    <a:pt x="722" y="10873"/>
                  </a:lnTo>
                  <a:lnTo>
                    <a:pt x="902" y="11182"/>
                  </a:lnTo>
                  <a:lnTo>
                    <a:pt x="1083" y="11517"/>
                  </a:lnTo>
                  <a:lnTo>
                    <a:pt x="1289" y="11826"/>
                  </a:lnTo>
                  <a:lnTo>
                    <a:pt x="1495" y="12135"/>
                  </a:lnTo>
                  <a:lnTo>
                    <a:pt x="1727" y="12444"/>
                  </a:lnTo>
                  <a:lnTo>
                    <a:pt x="1984" y="12728"/>
                  </a:lnTo>
                  <a:lnTo>
                    <a:pt x="2242" y="12986"/>
                  </a:lnTo>
                  <a:lnTo>
                    <a:pt x="2525" y="13243"/>
                  </a:lnTo>
                  <a:lnTo>
                    <a:pt x="2809" y="13501"/>
                  </a:lnTo>
                  <a:lnTo>
                    <a:pt x="3092" y="13733"/>
                  </a:lnTo>
                  <a:lnTo>
                    <a:pt x="3401" y="13939"/>
                  </a:lnTo>
                  <a:lnTo>
                    <a:pt x="3711" y="14145"/>
                  </a:lnTo>
                  <a:lnTo>
                    <a:pt x="4046" y="14325"/>
                  </a:lnTo>
                  <a:lnTo>
                    <a:pt x="4380" y="14506"/>
                  </a:lnTo>
                  <a:lnTo>
                    <a:pt x="4715" y="14660"/>
                  </a:lnTo>
                  <a:lnTo>
                    <a:pt x="5050" y="14789"/>
                  </a:lnTo>
                  <a:lnTo>
                    <a:pt x="5411" y="14892"/>
                  </a:lnTo>
                  <a:lnTo>
                    <a:pt x="5772" y="14995"/>
                  </a:lnTo>
                  <a:lnTo>
                    <a:pt x="6132" y="15072"/>
                  </a:lnTo>
                  <a:lnTo>
                    <a:pt x="6493" y="15150"/>
                  </a:lnTo>
                  <a:lnTo>
                    <a:pt x="6854" y="15175"/>
                  </a:lnTo>
                  <a:lnTo>
                    <a:pt x="7240" y="15201"/>
                  </a:lnTo>
                  <a:lnTo>
                    <a:pt x="7627" y="15227"/>
                  </a:lnTo>
                  <a:lnTo>
                    <a:pt x="8013" y="15201"/>
                  </a:lnTo>
                  <a:lnTo>
                    <a:pt x="8374" y="15175"/>
                  </a:lnTo>
                  <a:lnTo>
                    <a:pt x="8760" y="15150"/>
                  </a:lnTo>
                  <a:lnTo>
                    <a:pt x="9121" y="15072"/>
                  </a:lnTo>
                  <a:lnTo>
                    <a:pt x="9482" y="14995"/>
                  </a:lnTo>
                  <a:lnTo>
                    <a:pt x="9842" y="14892"/>
                  </a:lnTo>
                  <a:lnTo>
                    <a:pt x="10203" y="14789"/>
                  </a:lnTo>
                  <a:lnTo>
                    <a:pt x="10538" y="14660"/>
                  </a:lnTo>
                  <a:lnTo>
                    <a:pt x="10873" y="14506"/>
                  </a:lnTo>
                  <a:lnTo>
                    <a:pt x="11208" y="14325"/>
                  </a:lnTo>
                  <a:lnTo>
                    <a:pt x="11517" y="14145"/>
                  </a:lnTo>
                  <a:lnTo>
                    <a:pt x="11852" y="13939"/>
                  </a:lnTo>
                  <a:lnTo>
                    <a:pt x="12161" y="13733"/>
                  </a:lnTo>
                  <a:lnTo>
                    <a:pt x="12445" y="13501"/>
                  </a:lnTo>
                  <a:lnTo>
                    <a:pt x="12728" y="13243"/>
                  </a:lnTo>
                  <a:lnTo>
                    <a:pt x="13011" y="12986"/>
                  </a:lnTo>
                  <a:lnTo>
                    <a:pt x="13269" y="12728"/>
                  </a:lnTo>
                  <a:lnTo>
                    <a:pt x="13527" y="12444"/>
                  </a:lnTo>
                  <a:lnTo>
                    <a:pt x="13759" y="12135"/>
                  </a:lnTo>
                  <a:lnTo>
                    <a:pt x="13965" y="11826"/>
                  </a:lnTo>
                  <a:lnTo>
                    <a:pt x="14171" y="11517"/>
                  </a:lnTo>
                  <a:lnTo>
                    <a:pt x="14351" y="11182"/>
                  </a:lnTo>
                  <a:lnTo>
                    <a:pt x="14506" y="10873"/>
                  </a:lnTo>
                  <a:lnTo>
                    <a:pt x="14660" y="10512"/>
                  </a:lnTo>
                  <a:lnTo>
                    <a:pt x="14789" y="10177"/>
                  </a:lnTo>
                  <a:lnTo>
                    <a:pt x="14918" y="9817"/>
                  </a:lnTo>
                  <a:lnTo>
                    <a:pt x="15021" y="9482"/>
                  </a:lnTo>
                  <a:lnTo>
                    <a:pt x="15098" y="9095"/>
                  </a:lnTo>
                  <a:lnTo>
                    <a:pt x="15150" y="8734"/>
                  </a:lnTo>
                  <a:lnTo>
                    <a:pt x="15201" y="8374"/>
                  </a:lnTo>
                  <a:lnTo>
                    <a:pt x="15227" y="7987"/>
                  </a:lnTo>
                  <a:lnTo>
                    <a:pt x="15227" y="7601"/>
                  </a:lnTo>
                  <a:lnTo>
                    <a:pt x="15227" y="7240"/>
                  </a:lnTo>
                  <a:lnTo>
                    <a:pt x="15201" y="6854"/>
                  </a:lnTo>
                  <a:lnTo>
                    <a:pt x="15150" y="6467"/>
                  </a:lnTo>
                  <a:lnTo>
                    <a:pt x="15098" y="6107"/>
                  </a:lnTo>
                  <a:lnTo>
                    <a:pt x="15021" y="5746"/>
                  </a:lnTo>
                  <a:lnTo>
                    <a:pt x="14918" y="5385"/>
                  </a:lnTo>
                  <a:lnTo>
                    <a:pt x="14789" y="5050"/>
                  </a:lnTo>
                  <a:lnTo>
                    <a:pt x="14660" y="4690"/>
                  </a:lnTo>
                  <a:lnTo>
                    <a:pt x="14506" y="4355"/>
                  </a:lnTo>
                  <a:lnTo>
                    <a:pt x="14351" y="4020"/>
                  </a:lnTo>
                  <a:lnTo>
                    <a:pt x="14171" y="3710"/>
                  </a:lnTo>
                  <a:lnTo>
                    <a:pt x="13965" y="3376"/>
                  </a:lnTo>
                  <a:lnTo>
                    <a:pt x="13759" y="3092"/>
                  </a:lnTo>
                  <a:lnTo>
                    <a:pt x="13527" y="2783"/>
                  </a:lnTo>
                  <a:lnTo>
                    <a:pt x="13269" y="2500"/>
                  </a:lnTo>
                  <a:lnTo>
                    <a:pt x="13011" y="2216"/>
                  </a:lnTo>
                  <a:lnTo>
                    <a:pt x="12728" y="1959"/>
                  </a:lnTo>
                  <a:lnTo>
                    <a:pt x="12445" y="1727"/>
                  </a:lnTo>
                  <a:lnTo>
                    <a:pt x="12161" y="1495"/>
                  </a:lnTo>
                  <a:lnTo>
                    <a:pt x="11852" y="1263"/>
                  </a:lnTo>
                  <a:lnTo>
                    <a:pt x="11517" y="1057"/>
                  </a:lnTo>
                  <a:lnTo>
                    <a:pt x="11208" y="876"/>
                  </a:lnTo>
                  <a:lnTo>
                    <a:pt x="10873" y="722"/>
                  </a:lnTo>
                  <a:lnTo>
                    <a:pt x="10538" y="567"/>
                  </a:lnTo>
                  <a:lnTo>
                    <a:pt x="10203" y="438"/>
                  </a:lnTo>
                  <a:lnTo>
                    <a:pt x="9842" y="310"/>
                  </a:lnTo>
                  <a:lnTo>
                    <a:pt x="9482" y="232"/>
                  </a:lnTo>
                  <a:lnTo>
                    <a:pt x="9121" y="129"/>
                  </a:lnTo>
                  <a:lnTo>
                    <a:pt x="8760" y="78"/>
                  </a:lnTo>
                  <a:lnTo>
                    <a:pt x="8374" y="26"/>
                  </a:lnTo>
                  <a:lnTo>
                    <a:pt x="80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2"/>
            <p:cNvSpPr/>
            <p:nvPr/>
          </p:nvSpPr>
          <p:spPr>
            <a:xfrm>
              <a:off x="2511800" y="4562100"/>
              <a:ext cx="282150" cy="282150"/>
            </a:xfrm>
            <a:custGeom>
              <a:avLst/>
              <a:gdLst/>
              <a:ahLst/>
              <a:cxnLst/>
              <a:rect l="l" t="t" r="r" b="b"/>
              <a:pathLst>
                <a:path w="11286" h="11286" extrusionOk="0">
                  <a:moveTo>
                    <a:pt x="5643" y="1"/>
                  </a:moveTo>
                  <a:lnTo>
                    <a:pt x="5256" y="26"/>
                  </a:lnTo>
                  <a:lnTo>
                    <a:pt x="4870" y="52"/>
                  </a:lnTo>
                  <a:lnTo>
                    <a:pt x="4509" y="129"/>
                  </a:lnTo>
                  <a:lnTo>
                    <a:pt x="4148" y="207"/>
                  </a:lnTo>
                  <a:lnTo>
                    <a:pt x="4071" y="258"/>
                  </a:lnTo>
                  <a:lnTo>
                    <a:pt x="3994" y="310"/>
                  </a:lnTo>
                  <a:lnTo>
                    <a:pt x="3968" y="387"/>
                  </a:lnTo>
                  <a:lnTo>
                    <a:pt x="3994" y="490"/>
                  </a:lnTo>
                  <a:lnTo>
                    <a:pt x="4020" y="567"/>
                  </a:lnTo>
                  <a:lnTo>
                    <a:pt x="4097" y="619"/>
                  </a:lnTo>
                  <a:lnTo>
                    <a:pt x="4174" y="645"/>
                  </a:lnTo>
                  <a:lnTo>
                    <a:pt x="4251" y="645"/>
                  </a:lnTo>
                  <a:lnTo>
                    <a:pt x="4586" y="567"/>
                  </a:lnTo>
                  <a:lnTo>
                    <a:pt x="4947" y="490"/>
                  </a:lnTo>
                  <a:lnTo>
                    <a:pt x="5282" y="464"/>
                  </a:lnTo>
                  <a:lnTo>
                    <a:pt x="5643" y="464"/>
                  </a:lnTo>
                  <a:lnTo>
                    <a:pt x="6158" y="490"/>
                  </a:lnTo>
                  <a:lnTo>
                    <a:pt x="6673" y="567"/>
                  </a:lnTo>
                  <a:lnTo>
                    <a:pt x="7189" y="696"/>
                  </a:lnTo>
                  <a:lnTo>
                    <a:pt x="7652" y="851"/>
                  </a:lnTo>
                  <a:lnTo>
                    <a:pt x="8116" y="1083"/>
                  </a:lnTo>
                  <a:lnTo>
                    <a:pt x="8554" y="1340"/>
                  </a:lnTo>
                  <a:lnTo>
                    <a:pt x="8941" y="1649"/>
                  </a:lnTo>
                  <a:lnTo>
                    <a:pt x="9301" y="1984"/>
                  </a:lnTo>
                  <a:lnTo>
                    <a:pt x="9636" y="2345"/>
                  </a:lnTo>
                  <a:lnTo>
                    <a:pt x="9945" y="2757"/>
                  </a:lnTo>
                  <a:lnTo>
                    <a:pt x="10203" y="3170"/>
                  </a:lnTo>
                  <a:lnTo>
                    <a:pt x="10435" y="3633"/>
                  </a:lnTo>
                  <a:lnTo>
                    <a:pt x="10589" y="4097"/>
                  </a:lnTo>
                  <a:lnTo>
                    <a:pt x="10718" y="4612"/>
                  </a:lnTo>
                  <a:lnTo>
                    <a:pt x="10821" y="5128"/>
                  </a:lnTo>
                  <a:lnTo>
                    <a:pt x="10847" y="5643"/>
                  </a:lnTo>
                  <a:lnTo>
                    <a:pt x="10821" y="6184"/>
                  </a:lnTo>
                  <a:lnTo>
                    <a:pt x="10718" y="6699"/>
                  </a:lnTo>
                  <a:lnTo>
                    <a:pt x="10589" y="7189"/>
                  </a:lnTo>
                  <a:lnTo>
                    <a:pt x="10435" y="7678"/>
                  </a:lnTo>
                  <a:lnTo>
                    <a:pt x="10203" y="8116"/>
                  </a:lnTo>
                  <a:lnTo>
                    <a:pt x="9945" y="8554"/>
                  </a:lnTo>
                  <a:lnTo>
                    <a:pt x="9636" y="8966"/>
                  </a:lnTo>
                  <a:lnTo>
                    <a:pt x="9301" y="9327"/>
                  </a:lnTo>
                  <a:lnTo>
                    <a:pt x="8941" y="9662"/>
                  </a:lnTo>
                  <a:lnTo>
                    <a:pt x="8554" y="9971"/>
                  </a:lnTo>
                  <a:lnTo>
                    <a:pt x="8116" y="10229"/>
                  </a:lnTo>
                  <a:lnTo>
                    <a:pt x="7652" y="10435"/>
                  </a:lnTo>
                  <a:lnTo>
                    <a:pt x="7189" y="10615"/>
                  </a:lnTo>
                  <a:lnTo>
                    <a:pt x="6673" y="10744"/>
                  </a:lnTo>
                  <a:lnTo>
                    <a:pt x="6158" y="10821"/>
                  </a:lnTo>
                  <a:lnTo>
                    <a:pt x="5643" y="10847"/>
                  </a:lnTo>
                  <a:lnTo>
                    <a:pt x="5102" y="10821"/>
                  </a:lnTo>
                  <a:lnTo>
                    <a:pt x="4586" y="10744"/>
                  </a:lnTo>
                  <a:lnTo>
                    <a:pt x="4097" y="10615"/>
                  </a:lnTo>
                  <a:lnTo>
                    <a:pt x="3607" y="10435"/>
                  </a:lnTo>
                  <a:lnTo>
                    <a:pt x="3169" y="10229"/>
                  </a:lnTo>
                  <a:lnTo>
                    <a:pt x="2731" y="9971"/>
                  </a:lnTo>
                  <a:lnTo>
                    <a:pt x="2345" y="9662"/>
                  </a:lnTo>
                  <a:lnTo>
                    <a:pt x="1958" y="9327"/>
                  </a:lnTo>
                  <a:lnTo>
                    <a:pt x="1624" y="8966"/>
                  </a:lnTo>
                  <a:lnTo>
                    <a:pt x="1340" y="8554"/>
                  </a:lnTo>
                  <a:lnTo>
                    <a:pt x="1057" y="8116"/>
                  </a:lnTo>
                  <a:lnTo>
                    <a:pt x="851" y="7678"/>
                  </a:lnTo>
                  <a:lnTo>
                    <a:pt x="670" y="7189"/>
                  </a:lnTo>
                  <a:lnTo>
                    <a:pt x="541" y="6699"/>
                  </a:lnTo>
                  <a:lnTo>
                    <a:pt x="464" y="6184"/>
                  </a:lnTo>
                  <a:lnTo>
                    <a:pt x="438" y="5643"/>
                  </a:lnTo>
                  <a:lnTo>
                    <a:pt x="464" y="5282"/>
                  </a:lnTo>
                  <a:lnTo>
                    <a:pt x="490" y="4896"/>
                  </a:lnTo>
                  <a:lnTo>
                    <a:pt x="567" y="4535"/>
                  </a:lnTo>
                  <a:lnTo>
                    <a:pt x="644" y="4174"/>
                  </a:lnTo>
                  <a:lnTo>
                    <a:pt x="773" y="3839"/>
                  </a:lnTo>
                  <a:lnTo>
                    <a:pt x="902" y="3504"/>
                  </a:lnTo>
                  <a:lnTo>
                    <a:pt x="1082" y="3170"/>
                  </a:lnTo>
                  <a:lnTo>
                    <a:pt x="1263" y="2860"/>
                  </a:lnTo>
                  <a:lnTo>
                    <a:pt x="1469" y="2551"/>
                  </a:lnTo>
                  <a:lnTo>
                    <a:pt x="1701" y="2268"/>
                  </a:lnTo>
                  <a:lnTo>
                    <a:pt x="1958" y="1984"/>
                  </a:lnTo>
                  <a:lnTo>
                    <a:pt x="2216" y="1752"/>
                  </a:lnTo>
                  <a:lnTo>
                    <a:pt x="2500" y="1495"/>
                  </a:lnTo>
                  <a:lnTo>
                    <a:pt x="2809" y="1289"/>
                  </a:lnTo>
                  <a:lnTo>
                    <a:pt x="3118" y="1108"/>
                  </a:lnTo>
                  <a:lnTo>
                    <a:pt x="3453" y="928"/>
                  </a:lnTo>
                  <a:lnTo>
                    <a:pt x="3530" y="877"/>
                  </a:lnTo>
                  <a:lnTo>
                    <a:pt x="3582" y="799"/>
                  </a:lnTo>
                  <a:lnTo>
                    <a:pt x="3582" y="722"/>
                  </a:lnTo>
                  <a:lnTo>
                    <a:pt x="3582" y="645"/>
                  </a:lnTo>
                  <a:lnTo>
                    <a:pt x="3530" y="567"/>
                  </a:lnTo>
                  <a:lnTo>
                    <a:pt x="3453" y="516"/>
                  </a:lnTo>
                  <a:lnTo>
                    <a:pt x="3272" y="516"/>
                  </a:lnTo>
                  <a:lnTo>
                    <a:pt x="2912" y="696"/>
                  </a:lnTo>
                  <a:lnTo>
                    <a:pt x="2577" y="902"/>
                  </a:lnTo>
                  <a:lnTo>
                    <a:pt x="2242" y="1134"/>
                  </a:lnTo>
                  <a:lnTo>
                    <a:pt x="1958" y="1392"/>
                  </a:lnTo>
                  <a:lnTo>
                    <a:pt x="1649" y="1649"/>
                  </a:lnTo>
                  <a:lnTo>
                    <a:pt x="1392" y="1933"/>
                  </a:lnTo>
                  <a:lnTo>
                    <a:pt x="1134" y="2242"/>
                  </a:lnTo>
                  <a:lnTo>
                    <a:pt x="902" y="2577"/>
                  </a:lnTo>
                  <a:lnTo>
                    <a:pt x="696" y="2912"/>
                  </a:lnTo>
                  <a:lnTo>
                    <a:pt x="516" y="3273"/>
                  </a:lnTo>
                  <a:lnTo>
                    <a:pt x="361" y="3659"/>
                  </a:lnTo>
                  <a:lnTo>
                    <a:pt x="232" y="4045"/>
                  </a:lnTo>
                  <a:lnTo>
                    <a:pt x="129" y="4432"/>
                  </a:lnTo>
                  <a:lnTo>
                    <a:pt x="52" y="4844"/>
                  </a:lnTo>
                  <a:lnTo>
                    <a:pt x="0" y="5231"/>
                  </a:lnTo>
                  <a:lnTo>
                    <a:pt x="0" y="5643"/>
                  </a:lnTo>
                  <a:lnTo>
                    <a:pt x="26" y="6235"/>
                  </a:lnTo>
                  <a:lnTo>
                    <a:pt x="103" y="6776"/>
                  </a:lnTo>
                  <a:lnTo>
                    <a:pt x="258" y="7318"/>
                  </a:lnTo>
                  <a:lnTo>
                    <a:pt x="438" y="7833"/>
                  </a:lnTo>
                  <a:lnTo>
                    <a:pt x="670" y="8348"/>
                  </a:lnTo>
                  <a:lnTo>
                    <a:pt x="954" y="8812"/>
                  </a:lnTo>
                  <a:lnTo>
                    <a:pt x="1289" y="9250"/>
                  </a:lnTo>
                  <a:lnTo>
                    <a:pt x="1649" y="9636"/>
                  </a:lnTo>
                  <a:lnTo>
                    <a:pt x="2062" y="9997"/>
                  </a:lnTo>
                  <a:lnTo>
                    <a:pt x="2474" y="10332"/>
                  </a:lnTo>
                  <a:lnTo>
                    <a:pt x="2938" y="10615"/>
                  </a:lnTo>
                  <a:lnTo>
                    <a:pt x="3453" y="10847"/>
                  </a:lnTo>
                  <a:lnTo>
                    <a:pt x="3968" y="11028"/>
                  </a:lnTo>
                  <a:lnTo>
                    <a:pt x="4509" y="11182"/>
                  </a:lnTo>
                  <a:lnTo>
                    <a:pt x="5050" y="11259"/>
                  </a:lnTo>
                  <a:lnTo>
                    <a:pt x="5643" y="11285"/>
                  </a:lnTo>
                  <a:lnTo>
                    <a:pt x="6210" y="11259"/>
                  </a:lnTo>
                  <a:lnTo>
                    <a:pt x="6776" y="11182"/>
                  </a:lnTo>
                  <a:lnTo>
                    <a:pt x="7317" y="11028"/>
                  </a:lnTo>
                  <a:lnTo>
                    <a:pt x="7833" y="10847"/>
                  </a:lnTo>
                  <a:lnTo>
                    <a:pt x="8322" y="10615"/>
                  </a:lnTo>
                  <a:lnTo>
                    <a:pt x="8786" y="10332"/>
                  </a:lnTo>
                  <a:lnTo>
                    <a:pt x="9224" y="9997"/>
                  </a:lnTo>
                  <a:lnTo>
                    <a:pt x="9636" y="9636"/>
                  </a:lnTo>
                  <a:lnTo>
                    <a:pt x="9997" y="9250"/>
                  </a:lnTo>
                  <a:lnTo>
                    <a:pt x="10306" y="8812"/>
                  </a:lnTo>
                  <a:lnTo>
                    <a:pt x="10589" y="8348"/>
                  </a:lnTo>
                  <a:lnTo>
                    <a:pt x="10847" y="7833"/>
                  </a:lnTo>
                  <a:lnTo>
                    <a:pt x="11027" y="7318"/>
                  </a:lnTo>
                  <a:lnTo>
                    <a:pt x="11156" y="6776"/>
                  </a:lnTo>
                  <a:lnTo>
                    <a:pt x="11259" y="6235"/>
                  </a:lnTo>
                  <a:lnTo>
                    <a:pt x="11285" y="5643"/>
                  </a:lnTo>
                  <a:lnTo>
                    <a:pt x="11259" y="5076"/>
                  </a:lnTo>
                  <a:lnTo>
                    <a:pt x="11156" y="4509"/>
                  </a:lnTo>
                  <a:lnTo>
                    <a:pt x="11027" y="3968"/>
                  </a:lnTo>
                  <a:lnTo>
                    <a:pt x="10847" y="3453"/>
                  </a:lnTo>
                  <a:lnTo>
                    <a:pt x="10589" y="2963"/>
                  </a:lnTo>
                  <a:lnTo>
                    <a:pt x="10306" y="2500"/>
                  </a:lnTo>
                  <a:lnTo>
                    <a:pt x="9997" y="2062"/>
                  </a:lnTo>
                  <a:lnTo>
                    <a:pt x="9636" y="1649"/>
                  </a:lnTo>
                  <a:lnTo>
                    <a:pt x="9224" y="1289"/>
                  </a:lnTo>
                  <a:lnTo>
                    <a:pt x="8786" y="980"/>
                  </a:lnTo>
                  <a:lnTo>
                    <a:pt x="8322" y="696"/>
                  </a:lnTo>
                  <a:lnTo>
                    <a:pt x="7833" y="439"/>
                  </a:lnTo>
                  <a:lnTo>
                    <a:pt x="7317" y="258"/>
                  </a:lnTo>
                  <a:lnTo>
                    <a:pt x="6776" y="129"/>
                  </a:lnTo>
                  <a:lnTo>
                    <a:pt x="6210" y="26"/>
                  </a:lnTo>
                  <a:lnTo>
                    <a:pt x="5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32"/>
          <p:cNvGrpSpPr/>
          <p:nvPr/>
        </p:nvGrpSpPr>
        <p:grpSpPr>
          <a:xfrm>
            <a:off x="3664575" y="2696563"/>
            <a:ext cx="356200" cy="380675"/>
            <a:chOff x="3205500" y="4513150"/>
            <a:chExt cx="356200" cy="380675"/>
          </a:xfrm>
        </p:grpSpPr>
        <p:sp>
          <p:nvSpPr>
            <p:cNvPr id="1208" name="Google Shape;1208;p32"/>
            <p:cNvSpPr/>
            <p:nvPr/>
          </p:nvSpPr>
          <p:spPr>
            <a:xfrm>
              <a:off x="3205500" y="4513150"/>
              <a:ext cx="356200" cy="380675"/>
            </a:xfrm>
            <a:custGeom>
              <a:avLst/>
              <a:gdLst/>
              <a:ahLst/>
              <a:cxnLst/>
              <a:rect l="l" t="t" r="r" b="b"/>
              <a:pathLst>
                <a:path w="14248" h="15227" extrusionOk="0">
                  <a:moveTo>
                    <a:pt x="13166" y="438"/>
                  </a:moveTo>
                  <a:lnTo>
                    <a:pt x="13320" y="490"/>
                  </a:lnTo>
                  <a:lnTo>
                    <a:pt x="13449" y="567"/>
                  </a:lnTo>
                  <a:lnTo>
                    <a:pt x="13578" y="645"/>
                  </a:lnTo>
                  <a:lnTo>
                    <a:pt x="13681" y="773"/>
                  </a:lnTo>
                  <a:lnTo>
                    <a:pt x="13758" y="902"/>
                  </a:lnTo>
                  <a:lnTo>
                    <a:pt x="13784" y="1057"/>
                  </a:lnTo>
                  <a:lnTo>
                    <a:pt x="13810" y="1211"/>
                  </a:lnTo>
                  <a:lnTo>
                    <a:pt x="13810" y="2190"/>
                  </a:lnTo>
                  <a:lnTo>
                    <a:pt x="13784" y="2293"/>
                  </a:lnTo>
                  <a:lnTo>
                    <a:pt x="13733" y="2371"/>
                  </a:lnTo>
                  <a:lnTo>
                    <a:pt x="13630" y="2448"/>
                  </a:lnTo>
                  <a:lnTo>
                    <a:pt x="12290" y="2448"/>
                  </a:lnTo>
                  <a:lnTo>
                    <a:pt x="12290" y="1211"/>
                  </a:lnTo>
                  <a:lnTo>
                    <a:pt x="12290" y="1057"/>
                  </a:lnTo>
                  <a:lnTo>
                    <a:pt x="12341" y="928"/>
                  </a:lnTo>
                  <a:lnTo>
                    <a:pt x="12419" y="799"/>
                  </a:lnTo>
                  <a:lnTo>
                    <a:pt x="12496" y="670"/>
                  </a:lnTo>
                  <a:lnTo>
                    <a:pt x="12599" y="593"/>
                  </a:lnTo>
                  <a:lnTo>
                    <a:pt x="12728" y="516"/>
                  </a:lnTo>
                  <a:lnTo>
                    <a:pt x="12882" y="464"/>
                  </a:lnTo>
                  <a:lnTo>
                    <a:pt x="13011" y="438"/>
                  </a:lnTo>
                  <a:close/>
                  <a:moveTo>
                    <a:pt x="8863" y="4380"/>
                  </a:moveTo>
                  <a:lnTo>
                    <a:pt x="8889" y="4406"/>
                  </a:lnTo>
                  <a:lnTo>
                    <a:pt x="8889" y="4896"/>
                  </a:lnTo>
                  <a:lnTo>
                    <a:pt x="8863" y="4921"/>
                  </a:lnTo>
                  <a:lnTo>
                    <a:pt x="8168" y="4921"/>
                  </a:lnTo>
                  <a:lnTo>
                    <a:pt x="8065" y="4818"/>
                  </a:lnTo>
                  <a:lnTo>
                    <a:pt x="7936" y="4741"/>
                  </a:lnTo>
                  <a:lnTo>
                    <a:pt x="7781" y="4690"/>
                  </a:lnTo>
                  <a:lnTo>
                    <a:pt x="7627" y="4664"/>
                  </a:lnTo>
                  <a:lnTo>
                    <a:pt x="5385" y="4664"/>
                  </a:lnTo>
                  <a:lnTo>
                    <a:pt x="5385" y="4406"/>
                  </a:lnTo>
                  <a:lnTo>
                    <a:pt x="5411" y="4380"/>
                  </a:lnTo>
                  <a:close/>
                  <a:moveTo>
                    <a:pt x="7884" y="6107"/>
                  </a:moveTo>
                  <a:lnTo>
                    <a:pt x="7884" y="6648"/>
                  </a:lnTo>
                  <a:lnTo>
                    <a:pt x="464" y="6648"/>
                  </a:lnTo>
                  <a:lnTo>
                    <a:pt x="464" y="6107"/>
                  </a:lnTo>
                  <a:close/>
                  <a:moveTo>
                    <a:pt x="8889" y="6364"/>
                  </a:moveTo>
                  <a:lnTo>
                    <a:pt x="8889" y="6879"/>
                  </a:lnTo>
                  <a:lnTo>
                    <a:pt x="8863" y="6905"/>
                  </a:lnTo>
                  <a:lnTo>
                    <a:pt x="8348" y="6905"/>
                  </a:lnTo>
                  <a:lnTo>
                    <a:pt x="8348" y="6879"/>
                  </a:lnTo>
                  <a:lnTo>
                    <a:pt x="8348" y="6364"/>
                  </a:lnTo>
                  <a:close/>
                  <a:moveTo>
                    <a:pt x="8863" y="8322"/>
                  </a:moveTo>
                  <a:lnTo>
                    <a:pt x="8889" y="8348"/>
                  </a:lnTo>
                  <a:lnTo>
                    <a:pt x="8889" y="8838"/>
                  </a:lnTo>
                  <a:lnTo>
                    <a:pt x="8863" y="8863"/>
                  </a:lnTo>
                  <a:lnTo>
                    <a:pt x="8348" y="8863"/>
                  </a:lnTo>
                  <a:lnTo>
                    <a:pt x="8348" y="8322"/>
                  </a:lnTo>
                  <a:close/>
                  <a:moveTo>
                    <a:pt x="7884" y="7086"/>
                  </a:moveTo>
                  <a:lnTo>
                    <a:pt x="7884" y="9817"/>
                  </a:lnTo>
                  <a:lnTo>
                    <a:pt x="7884" y="9920"/>
                  </a:lnTo>
                  <a:lnTo>
                    <a:pt x="7807" y="10023"/>
                  </a:lnTo>
                  <a:lnTo>
                    <a:pt x="7730" y="10074"/>
                  </a:lnTo>
                  <a:lnTo>
                    <a:pt x="7627" y="10100"/>
                  </a:lnTo>
                  <a:lnTo>
                    <a:pt x="722" y="10100"/>
                  </a:lnTo>
                  <a:lnTo>
                    <a:pt x="619" y="10074"/>
                  </a:lnTo>
                  <a:lnTo>
                    <a:pt x="541" y="10023"/>
                  </a:lnTo>
                  <a:lnTo>
                    <a:pt x="464" y="9920"/>
                  </a:lnTo>
                  <a:lnTo>
                    <a:pt x="464" y="9817"/>
                  </a:lnTo>
                  <a:lnTo>
                    <a:pt x="464" y="7086"/>
                  </a:lnTo>
                  <a:close/>
                  <a:moveTo>
                    <a:pt x="8889" y="10306"/>
                  </a:moveTo>
                  <a:lnTo>
                    <a:pt x="8889" y="10821"/>
                  </a:lnTo>
                  <a:lnTo>
                    <a:pt x="8863" y="10847"/>
                  </a:lnTo>
                  <a:lnTo>
                    <a:pt x="5411" y="10847"/>
                  </a:lnTo>
                  <a:lnTo>
                    <a:pt x="5385" y="10821"/>
                  </a:lnTo>
                  <a:lnTo>
                    <a:pt x="5385" y="10538"/>
                  </a:lnTo>
                  <a:lnTo>
                    <a:pt x="7627" y="10538"/>
                  </a:lnTo>
                  <a:lnTo>
                    <a:pt x="7781" y="10512"/>
                  </a:lnTo>
                  <a:lnTo>
                    <a:pt x="7936" y="10486"/>
                  </a:lnTo>
                  <a:lnTo>
                    <a:pt x="8065" y="10409"/>
                  </a:lnTo>
                  <a:lnTo>
                    <a:pt x="8168" y="10306"/>
                  </a:lnTo>
                  <a:close/>
                  <a:moveTo>
                    <a:pt x="9585" y="12754"/>
                  </a:moveTo>
                  <a:lnTo>
                    <a:pt x="9688" y="12779"/>
                  </a:lnTo>
                  <a:lnTo>
                    <a:pt x="9791" y="12831"/>
                  </a:lnTo>
                  <a:lnTo>
                    <a:pt x="9842" y="12934"/>
                  </a:lnTo>
                  <a:lnTo>
                    <a:pt x="9868" y="13037"/>
                  </a:lnTo>
                  <a:lnTo>
                    <a:pt x="9868" y="14016"/>
                  </a:lnTo>
                  <a:lnTo>
                    <a:pt x="9894" y="14222"/>
                  </a:lnTo>
                  <a:lnTo>
                    <a:pt x="9945" y="14428"/>
                  </a:lnTo>
                  <a:lnTo>
                    <a:pt x="10023" y="14609"/>
                  </a:lnTo>
                  <a:lnTo>
                    <a:pt x="10126" y="14789"/>
                  </a:lnTo>
                  <a:lnTo>
                    <a:pt x="3195" y="14789"/>
                  </a:lnTo>
                  <a:lnTo>
                    <a:pt x="3041" y="14763"/>
                  </a:lnTo>
                  <a:lnTo>
                    <a:pt x="2886" y="14712"/>
                  </a:lnTo>
                  <a:lnTo>
                    <a:pt x="2757" y="14634"/>
                  </a:lnTo>
                  <a:lnTo>
                    <a:pt x="2654" y="14557"/>
                  </a:lnTo>
                  <a:lnTo>
                    <a:pt x="2551" y="14428"/>
                  </a:lnTo>
                  <a:lnTo>
                    <a:pt x="2474" y="14300"/>
                  </a:lnTo>
                  <a:lnTo>
                    <a:pt x="2448" y="14171"/>
                  </a:lnTo>
                  <a:lnTo>
                    <a:pt x="2422" y="14016"/>
                  </a:lnTo>
                  <a:lnTo>
                    <a:pt x="2422" y="13037"/>
                  </a:lnTo>
                  <a:lnTo>
                    <a:pt x="2448" y="12934"/>
                  </a:lnTo>
                  <a:lnTo>
                    <a:pt x="2499" y="12831"/>
                  </a:lnTo>
                  <a:lnTo>
                    <a:pt x="2603" y="12779"/>
                  </a:lnTo>
                  <a:lnTo>
                    <a:pt x="2706" y="12754"/>
                  </a:lnTo>
                  <a:close/>
                  <a:moveTo>
                    <a:pt x="5153" y="0"/>
                  </a:moveTo>
                  <a:lnTo>
                    <a:pt x="4921" y="26"/>
                  </a:lnTo>
                  <a:lnTo>
                    <a:pt x="4689" y="78"/>
                  </a:lnTo>
                  <a:lnTo>
                    <a:pt x="4483" y="207"/>
                  </a:lnTo>
                  <a:lnTo>
                    <a:pt x="4303" y="361"/>
                  </a:lnTo>
                  <a:lnTo>
                    <a:pt x="4148" y="516"/>
                  </a:lnTo>
                  <a:lnTo>
                    <a:pt x="4045" y="722"/>
                  </a:lnTo>
                  <a:lnTo>
                    <a:pt x="3968" y="954"/>
                  </a:lnTo>
                  <a:lnTo>
                    <a:pt x="3942" y="1211"/>
                  </a:lnTo>
                  <a:lnTo>
                    <a:pt x="3942" y="1855"/>
                  </a:lnTo>
                  <a:lnTo>
                    <a:pt x="3968" y="1959"/>
                  </a:lnTo>
                  <a:lnTo>
                    <a:pt x="4020" y="2010"/>
                  </a:lnTo>
                  <a:lnTo>
                    <a:pt x="4097" y="2062"/>
                  </a:lnTo>
                  <a:lnTo>
                    <a:pt x="4174" y="2087"/>
                  </a:lnTo>
                  <a:lnTo>
                    <a:pt x="4251" y="2062"/>
                  </a:lnTo>
                  <a:lnTo>
                    <a:pt x="4329" y="2010"/>
                  </a:lnTo>
                  <a:lnTo>
                    <a:pt x="4380" y="1959"/>
                  </a:lnTo>
                  <a:lnTo>
                    <a:pt x="4406" y="1855"/>
                  </a:lnTo>
                  <a:lnTo>
                    <a:pt x="4406" y="1211"/>
                  </a:lnTo>
                  <a:lnTo>
                    <a:pt x="4406" y="1057"/>
                  </a:lnTo>
                  <a:lnTo>
                    <a:pt x="4458" y="902"/>
                  </a:lnTo>
                  <a:lnTo>
                    <a:pt x="4535" y="773"/>
                  </a:lnTo>
                  <a:lnTo>
                    <a:pt x="4612" y="670"/>
                  </a:lnTo>
                  <a:lnTo>
                    <a:pt x="4741" y="567"/>
                  </a:lnTo>
                  <a:lnTo>
                    <a:pt x="4870" y="490"/>
                  </a:lnTo>
                  <a:lnTo>
                    <a:pt x="4999" y="464"/>
                  </a:lnTo>
                  <a:lnTo>
                    <a:pt x="5153" y="438"/>
                  </a:lnTo>
                  <a:lnTo>
                    <a:pt x="12110" y="438"/>
                  </a:lnTo>
                  <a:lnTo>
                    <a:pt x="12006" y="619"/>
                  </a:lnTo>
                  <a:lnTo>
                    <a:pt x="11903" y="799"/>
                  </a:lnTo>
                  <a:lnTo>
                    <a:pt x="11852" y="1005"/>
                  </a:lnTo>
                  <a:lnTo>
                    <a:pt x="11826" y="1211"/>
                  </a:lnTo>
                  <a:lnTo>
                    <a:pt x="11826" y="14016"/>
                  </a:lnTo>
                  <a:lnTo>
                    <a:pt x="11826" y="14171"/>
                  </a:lnTo>
                  <a:lnTo>
                    <a:pt x="11775" y="14300"/>
                  </a:lnTo>
                  <a:lnTo>
                    <a:pt x="11697" y="14428"/>
                  </a:lnTo>
                  <a:lnTo>
                    <a:pt x="11620" y="14557"/>
                  </a:lnTo>
                  <a:lnTo>
                    <a:pt x="11491" y="14634"/>
                  </a:lnTo>
                  <a:lnTo>
                    <a:pt x="11362" y="14712"/>
                  </a:lnTo>
                  <a:lnTo>
                    <a:pt x="11234" y="14763"/>
                  </a:lnTo>
                  <a:lnTo>
                    <a:pt x="11079" y="14789"/>
                  </a:lnTo>
                  <a:lnTo>
                    <a:pt x="10924" y="14763"/>
                  </a:lnTo>
                  <a:lnTo>
                    <a:pt x="10770" y="14712"/>
                  </a:lnTo>
                  <a:lnTo>
                    <a:pt x="10641" y="14634"/>
                  </a:lnTo>
                  <a:lnTo>
                    <a:pt x="10538" y="14557"/>
                  </a:lnTo>
                  <a:lnTo>
                    <a:pt x="10435" y="14428"/>
                  </a:lnTo>
                  <a:lnTo>
                    <a:pt x="10383" y="14300"/>
                  </a:lnTo>
                  <a:lnTo>
                    <a:pt x="10332" y="14171"/>
                  </a:lnTo>
                  <a:lnTo>
                    <a:pt x="10306" y="14016"/>
                  </a:lnTo>
                  <a:lnTo>
                    <a:pt x="10306" y="13037"/>
                  </a:lnTo>
                  <a:lnTo>
                    <a:pt x="10306" y="12882"/>
                  </a:lnTo>
                  <a:lnTo>
                    <a:pt x="10254" y="12754"/>
                  </a:lnTo>
                  <a:lnTo>
                    <a:pt x="10203" y="12625"/>
                  </a:lnTo>
                  <a:lnTo>
                    <a:pt x="10100" y="12522"/>
                  </a:lnTo>
                  <a:lnTo>
                    <a:pt x="9997" y="12444"/>
                  </a:lnTo>
                  <a:lnTo>
                    <a:pt x="9868" y="12367"/>
                  </a:lnTo>
                  <a:lnTo>
                    <a:pt x="9739" y="12316"/>
                  </a:lnTo>
                  <a:lnTo>
                    <a:pt x="4406" y="12316"/>
                  </a:lnTo>
                  <a:lnTo>
                    <a:pt x="4406" y="10538"/>
                  </a:lnTo>
                  <a:lnTo>
                    <a:pt x="4947" y="10538"/>
                  </a:lnTo>
                  <a:lnTo>
                    <a:pt x="4947" y="10821"/>
                  </a:lnTo>
                  <a:lnTo>
                    <a:pt x="4947" y="10899"/>
                  </a:lnTo>
                  <a:lnTo>
                    <a:pt x="4973" y="11002"/>
                  </a:lnTo>
                  <a:lnTo>
                    <a:pt x="5024" y="11079"/>
                  </a:lnTo>
                  <a:lnTo>
                    <a:pt x="5076" y="11131"/>
                  </a:lnTo>
                  <a:lnTo>
                    <a:pt x="5153" y="11208"/>
                  </a:lnTo>
                  <a:lnTo>
                    <a:pt x="5230" y="11234"/>
                  </a:lnTo>
                  <a:lnTo>
                    <a:pt x="5308" y="11259"/>
                  </a:lnTo>
                  <a:lnTo>
                    <a:pt x="5411" y="11285"/>
                  </a:lnTo>
                  <a:lnTo>
                    <a:pt x="8863" y="11285"/>
                  </a:lnTo>
                  <a:lnTo>
                    <a:pt x="8941" y="11259"/>
                  </a:lnTo>
                  <a:lnTo>
                    <a:pt x="9044" y="11234"/>
                  </a:lnTo>
                  <a:lnTo>
                    <a:pt x="9121" y="11208"/>
                  </a:lnTo>
                  <a:lnTo>
                    <a:pt x="9198" y="11131"/>
                  </a:lnTo>
                  <a:lnTo>
                    <a:pt x="9250" y="11079"/>
                  </a:lnTo>
                  <a:lnTo>
                    <a:pt x="9275" y="11002"/>
                  </a:lnTo>
                  <a:lnTo>
                    <a:pt x="9327" y="10899"/>
                  </a:lnTo>
                  <a:lnTo>
                    <a:pt x="9327" y="10821"/>
                  </a:lnTo>
                  <a:lnTo>
                    <a:pt x="9327" y="10306"/>
                  </a:lnTo>
                  <a:lnTo>
                    <a:pt x="9327" y="10229"/>
                  </a:lnTo>
                  <a:lnTo>
                    <a:pt x="9275" y="10126"/>
                  </a:lnTo>
                  <a:lnTo>
                    <a:pt x="9250" y="10048"/>
                  </a:lnTo>
                  <a:lnTo>
                    <a:pt x="9198" y="9997"/>
                  </a:lnTo>
                  <a:lnTo>
                    <a:pt x="9121" y="9920"/>
                  </a:lnTo>
                  <a:lnTo>
                    <a:pt x="9044" y="9894"/>
                  </a:lnTo>
                  <a:lnTo>
                    <a:pt x="8941" y="9868"/>
                  </a:lnTo>
                  <a:lnTo>
                    <a:pt x="8863" y="9842"/>
                  </a:lnTo>
                  <a:lnTo>
                    <a:pt x="8348" y="9842"/>
                  </a:lnTo>
                  <a:lnTo>
                    <a:pt x="8348" y="9817"/>
                  </a:lnTo>
                  <a:lnTo>
                    <a:pt x="8348" y="9301"/>
                  </a:lnTo>
                  <a:lnTo>
                    <a:pt x="8941" y="9301"/>
                  </a:lnTo>
                  <a:lnTo>
                    <a:pt x="9044" y="9276"/>
                  </a:lnTo>
                  <a:lnTo>
                    <a:pt x="9121" y="9224"/>
                  </a:lnTo>
                  <a:lnTo>
                    <a:pt x="9198" y="9172"/>
                  </a:lnTo>
                  <a:lnTo>
                    <a:pt x="9250" y="9095"/>
                  </a:lnTo>
                  <a:lnTo>
                    <a:pt x="9275" y="9018"/>
                  </a:lnTo>
                  <a:lnTo>
                    <a:pt x="9327" y="8941"/>
                  </a:lnTo>
                  <a:lnTo>
                    <a:pt x="9327" y="8838"/>
                  </a:lnTo>
                  <a:lnTo>
                    <a:pt x="9327" y="8348"/>
                  </a:lnTo>
                  <a:lnTo>
                    <a:pt x="9327" y="8245"/>
                  </a:lnTo>
                  <a:lnTo>
                    <a:pt x="9275" y="8168"/>
                  </a:lnTo>
                  <a:lnTo>
                    <a:pt x="9250" y="8090"/>
                  </a:lnTo>
                  <a:lnTo>
                    <a:pt x="9198" y="8013"/>
                  </a:lnTo>
                  <a:lnTo>
                    <a:pt x="9121" y="7962"/>
                  </a:lnTo>
                  <a:lnTo>
                    <a:pt x="9044" y="7910"/>
                  </a:lnTo>
                  <a:lnTo>
                    <a:pt x="8941" y="7884"/>
                  </a:lnTo>
                  <a:lnTo>
                    <a:pt x="8348" y="7884"/>
                  </a:lnTo>
                  <a:lnTo>
                    <a:pt x="8348" y="7343"/>
                  </a:lnTo>
                  <a:lnTo>
                    <a:pt x="8863" y="7343"/>
                  </a:lnTo>
                  <a:lnTo>
                    <a:pt x="8941" y="7317"/>
                  </a:lnTo>
                  <a:lnTo>
                    <a:pt x="9044" y="7292"/>
                  </a:lnTo>
                  <a:lnTo>
                    <a:pt x="9121" y="7266"/>
                  </a:lnTo>
                  <a:lnTo>
                    <a:pt x="9198" y="7189"/>
                  </a:lnTo>
                  <a:lnTo>
                    <a:pt x="9250" y="7137"/>
                  </a:lnTo>
                  <a:lnTo>
                    <a:pt x="9275" y="7060"/>
                  </a:lnTo>
                  <a:lnTo>
                    <a:pt x="9327" y="6957"/>
                  </a:lnTo>
                  <a:lnTo>
                    <a:pt x="9327" y="6879"/>
                  </a:lnTo>
                  <a:lnTo>
                    <a:pt x="9327" y="6364"/>
                  </a:lnTo>
                  <a:lnTo>
                    <a:pt x="9327" y="6287"/>
                  </a:lnTo>
                  <a:lnTo>
                    <a:pt x="9275" y="6184"/>
                  </a:lnTo>
                  <a:lnTo>
                    <a:pt x="9250" y="6107"/>
                  </a:lnTo>
                  <a:lnTo>
                    <a:pt x="9198" y="6055"/>
                  </a:lnTo>
                  <a:lnTo>
                    <a:pt x="9121" y="5978"/>
                  </a:lnTo>
                  <a:lnTo>
                    <a:pt x="9044" y="5952"/>
                  </a:lnTo>
                  <a:lnTo>
                    <a:pt x="8941" y="5926"/>
                  </a:lnTo>
                  <a:lnTo>
                    <a:pt x="8863" y="5900"/>
                  </a:lnTo>
                  <a:lnTo>
                    <a:pt x="8348" y="5900"/>
                  </a:lnTo>
                  <a:lnTo>
                    <a:pt x="8348" y="5875"/>
                  </a:lnTo>
                  <a:lnTo>
                    <a:pt x="8348" y="5385"/>
                  </a:lnTo>
                  <a:lnTo>
                    <a:pt x="8348" y="5359"/>
                  </a:lnTo>
                  <a:lnTo>
                    <a:pt x="8941" y="5359"/>
                  </a:lnTo>
                  <a:lnTo>
                    <a:pt x="9044" y="5334"/>
                  </a:lnTo>
                  <a:lnTo>
                    <a:pt x="9121" y="5282"/>
                  </a:lnTo>
                  <a:lnTo>
                    <a:pt x="9198" y="5231"/>
                  </a:lnTo>
                  <a:lnTo>
                    <a:pt x="9250" y="5153"/>
                  </a:lnTo>
                  <a:lnTo>
                    <a:pt x="9275" y="5076"/>
                  </a:lnTo>
                  <a:lnTo>
                    <a:pt x="9327" y="4999"/>
                  </a:lnTo>
                  <a:lnTo>
                    <a:pt x="9327" y="4896"/>
                  </a:lnTo>
                  <a:lnTo>
                    <a:pt x="9327" y="4406"/>
                  </a:lnTo>
                  <a:lnTo>
                    <a:pt x="9327" y="4303"/>
                  </a:lnTo>
                  <a:lnTo>
                    <a:pt x="9275" y="4226"/>
                  </a:lnTo>
                  <a:lnTo>
                    <a:pt x="9250" y="4148"/>
                  </a:lnTo>
                  <a:lnTo>
                    <a:pt x="9198" y="4071"/>
                  </a:lnTo>
                  <a:lnTo>
                    <a:pt x="9121" y="4020"/>
                  </a:lnTo>
                  <a:lnTo>
                    <a:pt x="9044" y="3968"/>
                  </a:lnTo>
                  <a:lnTo>
                    <a:pt x="8941" y="3942"/>
                  </a:lnTo>
                  <a:lnTo>
                    <a:pt x="5308" y="3942"/>
                  </a:lnTo>
                  <a:lnTo>
                    <a:pt x="5230" y="3968"/>
                  </a:lnTo>
                  <a:lnTo>
                    <a:pt x="5153" y="4020"/>
                  </a:lnTo>
                  <a:lnTo>
                    <a:pt x="5076" y="4071"/>
                  </a:lnTo>
                  <a:lnTo>
                    <a:pt x="5024" y="4148"/>
                  </a:lnTo>
                  <a:lnTo>
                    <a:pt x="4973" y="4226"/>
                  </a:lnTo>
                  <a:lnTo>
                    <a:pt x="4947" y="4303"/>
                  </a:lnTo>
                  <a:lnTo>
                    <a:pt x="4947" y="4406"/>
                  </a:lnTo>
                  <a:lnTo>
                    <a:pt x="4947" y="4664"/>
                  </a:lnTo>
                  <a:lnTo>
                    <a:pt x="4406" y="4664"/>
                  </a:lnTo>
                  <a:lnTo>
                    <a:pt x="4406" y="2757"/>
                  </a:lnTo>
                  <a:lnTo>
                    <a:pt x="4380" y="2680"/>
                  </a:lnTo>
                  <a:lnTo>
                    <a:pt x="4329" y="2603"/>
                  </a:lnTo>
                  <a:lnTo>
                    <a:pt x="4251" y="2551"/>
                  </a:lnTo>
                  <a:lnTo>
                    <a:pt x="4174" y="2525"/>
                  </a:lnTo>
                  <a:lnTo>
                    <a:pt x="4097" y="2551"/>
                  </a:lnTo>
                  <a:lnTo>
                    <a:pt x="4020" y="2603"/>
                  </a:lnTo>
                  <a:lnTo>
                    <a:pt x="3968" y="2680"/>
                  </a:lnTo>
                  <a:lnTo>
                    <a:pt x="3942" y="2757"/>
                  </a:lnTo>
                  <a:lnTo>
                    <a:pt x="3942" y="4664"/>
                  </a:lnTo>
                  <a:lnTo>
                    <a:pt x="2165" y="4664"/>
                  </a:lnTo>
                  <a:lnTo>
                    <a:pt x="2061" y="4690"/>
                  </a:lnTo>
                  <a:lnTo>
                    <a:pt x="2010" y="4741"/>
                  </a:lnTo>
                  <a:lnTo>
                    <a:pt x="1958" y="4818"/>
                  </a:lnTo>
                  <a:lnTo>
                    <a:pt x="1933" y="4896"/>
                  </a:lnTo>
                  <a:lnTo>
                    <a:pt x="1958" y="4973"/>
                  </a:lnTo>
                  <a:lnTo>
                    <a:pt x="2010" y="5050"/>
                  </a:lnTo>
                  <a:lnTo>
                    <a:pt x="2061" y="5102"/>
                  </a:lnTo>
                  <a:lnTo>
                    <a:pt x="2165" y="5128"/>
                  </a:lnTo>
                  <a:lnTo>
                    <a:pt x="7627" y="5128"/>
                  </a:lnTo>
                  <a:lnTo>
                    <a:pt x="7730" y="5153"/>
                  </a:lnTo>
                  <a:lnTo>
                    <a:pt x="7807" y="5205"/>
                  </a:lnTo>
                  <a:lnTo>
                    <a:pt x="7884" y="5282"/>
                  </a:lnTo>
                  <a:lnTo>
                    <a:pt x="7884" y="5385"/>
                  </a:lnTo>
                  <a:lnTo>
                    <a:pt x="7884" y="5669"/>
                  </a:lnTo>
                  <a:lnTo>
                    <a:pt x="464" y="5669"/>
                  </a:lnTo>
                  <a:lnTo>
                    <a:pt x="464" y="5385"/>
                  </a:lnTo>
                  <a:lnTo>
                    <a:pt x="464" y="5282"/>
                  </a:lnTo>
                  <a:lnTo>
                    <a:pt x="541" y="5205"/>
                  </a:lnTo>
                  <a:lnTo>
                    <a:pt x="619" y="5153"/>
                  </a:lnTo>
                  <a:lnTo>
                    <a:pt x="722" y="5128"/>
                  </a:lnTo>
                  <a:lnTo>
                    <a:pt x="1263" y="5128"/>
                  </a:lnTo>
                  <a:lnTo>
                    <a:pt x="1340" y="5102"/>
                  </a:lnTo>
                  <a:lnTo>
                    <a:pt x="1417" y="5050"/>
                  </a:lnTo>
                  <a:lnTo>
                    <a:pt x="1469" y="4973"/>
                  </a:lnTo>
                  <a:lnTo>
                    <a:pt x="1495" y="4896"/>
                  </a:lnTo>
                  <a:lnTo>
                    <a:pt x="1469" y="4818"/>
                  </a:lnTo>
                  <a:lnTo>
                    <a:pt x="1417" y="4741"/>
                  </a:lnTo>
                  <a:lnTo>
                    <a:pt x="1340" y="4690"/>
                  </a:lnTo>
                  <a:lnTo>
                    <a:pt x="1263" y="4664"/>
                  </a:lnTo>
                  <a:lnTo>
                    <a:pt x="722" y="4664"/>
                  </a:lnTo>
                  <a:lnTo>
                    <a:pt x="593" y="4690"/>
                  </a:lnTo>
                  <a:lnTo>
                    <a:pt x="438" y="4741"/>
                  </a:lnTo>
                  <a:lnTo>
                    <a:pt x="335" y="4793"/>
                  </a:lnTo>
                  <a:lnTo>
                    <a:pt x="206" y="4896"/>
                  </a:lnTo>
                  <a:lnTo>
                    <a:pt x="129" y="4999"/>
                  </a:lnTo>
                  <a:lnTo>
                    <a:pt x="78" y="5102"/>
                  </a:lnTo>
                  <a:lnTo>
                    <a:pt x="26" y="5256"/>
                  </a:lnTo>
                  <a:lnTo>
                    <a:pt x="0" y="5385"/>
                  </a:lnTo>
                  <a:lnTo>
                    <a:pt x="0" y="9817"/>
                  </a:lnTo>
                  <a:lnTo>
                    <a:pt x="26" y="9971"/>
                  </a:lnTo>
                  <a:lnTo>
                    <a:pt x="78" y="10100"/>
                  </a:lnTo>
                  <a:lnTo>
                    <a:pt x="129" y="10229"/>
                  </a:lnTo>
                  <a:lnTo>
                    <a:pt x="206" y="10332"/>
                  </a:lnTo>
                  <a:lnTo>
                    <a:pt x="335" y="10409"/>
                  </a:lnTo>
                  <a:lnTo>
                    <a:pt x="438" y="10486"/>
                  </a:lnTo>
                  <a:lnTo>
                    <a:pt x="593" y="10538"/>
                  </a:lnTo>
                  <a:lnTo>
                    <a:pt x="3942" y="10538"/>
                  </a:lnTo>
                  <a:lnTo>
                    <a:pt x="3942" y="12316"/>
                  </a:lnTo>
                  <a:lnTo>
                    <a:pt x="2551" y="12316"/>
                  </a:lnTo>
                  <a:lnTo>
                    <a:pt x="2422" y="12367"/>
                  </a:lnTo>
                  <a:lnTo>
                    <a:pt x="2293" y="12444"/>
                  </a:lnTo>
                  <a:lnTo>
                    <a:pt x="2190" y="12522"/>
                  </a:lnTo>
                  <a:lnTo>
                    <a:pt x="2113" y="12625"/>
                  </a:lnTo>
                  <a:lnTo>
                    <a:pt x="2036" y="12754"/>
                  </a:lnTo>
                  <a:lnTo>
                    <a:pt x="1984" y="12882"/>
                  </a:lnTo>
                  <a:lnTo>
                    <a:pt x="1984" y="13037"/>
                  </a:lnTo>
                  <a:lnTo>
                    <a:pt x="1984" y="14016"/>
                  </a:lnTo>
                  <a:lnTo>
                    <a:pt x="2010" y="14248"/>
                  </a:lnTo>
                  <a:lnTo>
                    <a:pt x="2087" y="14480"/>
                  </a:lnTo>
                  <a:lnTo>
                    <a:pt x="2190" y="14686"/>
                  </a:lnTo>
                  <a:lnTo>
                    <a:pt x="2345" y="14866"/>
                  </a:lnTo>
                  <a:lnTo>
                    <a:pt x="2525" y="15021"/>
                  </a:lnTo>
                  <a:lnTo>
                    <a:pt x="2731" y="15124"/>
                  </a:lnTo>
                  <a:lnTo>
                    <a:pt x="2937" y="15201"/>
                  </a:lnTo>
                  <a:lnTo>
                    <a:pt x="3195" y="15227"/>
                  </a:lnTo>
                  <a:lnTo>
                    <a:pt x="11079" y="15227"/>
                  </a:lnTo>
                  <a:lnTo>
                    <a:pt x="11311" y="15201"/>
                  </a:lnTo>
                  <a:lnTo>
                    <a:pt x="11543" y="15124"/>
                  </a:lnTo>
                  <a:lnTo>
                    <a:pt x="11749" y="15021"/>
                  </a:lnTo>
                  <a:lnTo>
                    <a:pt x="11929" y="14866"/>
                  </a:lnTo>
                  <a:lnTo>
                    <a:pt x="12084" y="14686"/>
                  </a:lnTo>
                  <a:lnTo>
                    <a:pt x="12187" y="14480"/>
                  </a:lnTo>
                  <a:lnTo>
                    <a:pt x="12264" y="14248"/>
                  </a:lnTo>
                  <a:lnTo>
                    <a:pt x="12290" y="14016"/>
                  </a:lnTo>
                  <a:lnTo>
                    <a:pt x="12290" y="2912"/>
                  </a:lnTo>
                  <a:lnTo>
                    <a:pt x="13527" y="2912"/>
                  </a:lnTo>
                  <a:lnTo>
                    <a:pt x="13681" y="2886"/>
                  </a:lnTo>
                  <a:lnTo>
                    <a:pt x="13810" y="2860"/>
                  </a:lnTo>
                  <a:lnTo>
                    <a:pt x="13939" y="2783"/>
                  </a:lnTo>
                  <a:lnTo>
                    <a:pt x="14042" y="2706"/>
                  </a:lnTo>
                  <a:lnTo>
                    <a:pt x="14119" y="2577"/>
                  </a:lnTo>
                  <a:lnTo>
                    <a:pt x="14196" y="2474"/>
                  </a:lnTo>
                  <a:lnTo>
                    <a:pt x="14248" y="2345"/>
                  </a:lnTo>
                  <a:lnTo>
                    <a:pt x="14248" y="2190"/>
                  </a:lnTo>
                  <a:lnTo>
                    <a:pt x="14248" y="1211"/>
                  </a:lnTo>
                  <a:lnTo>
                    <a:pt x="14222" y="954"/>
                  </a:lnTo>
                  <a:lnTo>
                    <a:pt x="14171" y="722"/>
                  </a:lnTo>
                  <a:lnTo>
                    <a:pt x="14042" y="516"/>
                  </a:lnTo>
                  <a:lnTo>
                    <a:pt x="13887" y="335"/>
                  </a:lnTo>
                  <a:lnTo>
                    <a:pt x="13707" y="181"/>
                  </a:lnTo>
                  <a:lnTo>
                    <a:pt x="13501" y="78"/>
                  </a:lnTo>
                  <a:lnTo>
                    <a:pt x="13295" y="26"/>
                  </a:lnTo>
                  <a:lnTo>
                    <a:pt x="130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2"/>
            <p:cNvSpPr/>
            <p:nvPr/>
          </p:nvSpPr>
          <p:spPr>
            <a:xfrm>
              <a:off x="3365875" y="4549875"/>
              <a:ext cx="85050" cy="36075"/>
            </a:xfrm>
            <a:custGeom>
              <a:avLst/>
              <a:gdLst/>
              <a:ahLst/>
              <a:cxnLst/>
              <a:rect l="l" t="t" r="r" b="b"/>
              <a:pathLst>
                <a:path w="3402" h="1443" extrusionOk="0">
                  <a:moveTo>
                    <a:pt x="2938" y="438"/>
                  </a:moveTo>
                  <a:lnTo>
                    <a:pt x="2964" y="464"/>
                  </a:lnTo>
                  <a:lnTo>
                    <a:pt x="2964" y="979"/>
                  </a:lnTo>
                  <a:lnTo>
                    <a:pt x="439" y="979"/>
                  </a:lnTo>
                  <a:lnTo>
                    <a:pt x="439" y="464"/>
                  </a:lnTo>
                  <a:lnTo>
                    <a:pt x="464" y="438"/>
                  </a:lnTo>
                  <a:close/>
                  <a:moveTo>
                    <a:pt x="361" y="0"/>
                  </a:moveTo>
                  <a:lnTo>
                    <a:pt x="284" y="52"/>
                  </a:lnTo>
                  <a:lnTo>
                    <a:pt x="207" y="77"/>
                  </a:lnTo>
                  <a:lnTo>
                    <a:pt x="129" y="129"/>
                  </a:lnTo>
                  <a:lnTo>
                    <a:pt x="78" y="206"/>
                  </a:lnTo>
                  <a:lnTo>
                    <a:pt x="26" y="283"/>
                  </a:lnTo>
                  <a:lnTo>
                    <a:pt x="1" y="361"/>
                  </a:lnTo>
                  <a:lnTo>
                    <a:pt x="1" y="464"/>
                  </a:lnTo>
                  <a:lnTo>
                    <a:pt x="1" y="979"/>
                  </a:lnTo>
                  <a:lnTo>
                    <a:pt x="1" y="1056"/>
                  </a:lnTo>
                  <a:lnTo>
                    <a:pt x="26" y="1159"/>
                  </a:lnTo>
                  <a:lnTo>
                    <a:pt x="78" y="1237"/>
                  </a:lnTo>
                  <a:lnTo>
                    <a:pt x="129" y="1288"/>
                  </a:lnTo>
                  <a:lnTo>
                    <a:pt x="207" y="1366"/>
                  </a:lnTo>
                  <a:lnTo>
                    <a:pt x="284" y="1391"/>
                  </a:lnTo>
                  <a:lnTo>
                    <a:pt x="361" y="1417"/>
                  </a:lnTo>
                  <a:lnTo>
                    <a:pt x="464" y="1443"/>
                  </a:lnTo>
                  <a:lnTo>
                    <a:pt x="2938" y="1443"/>
                  </a:lnTo>
                  <a:lnTo>
                    <a:pt x="3041" y="1417"/>
                  </a:lnTo>
                  <a:lnTo>
                    <a:pt x="3118" y="1391"/>
                  </a:lnTo>
                  <a:lnTo>
                    <a:pt x="3195" y="1366"/>
                  </a:lnTo>
                  <a:lnTo>
                    <a:pt x="3273" y="1288"/>
                  </a:lnTo>
                  <a:lnTo>
                    <a:pt x="3324" y="1237"/>
                  </a:lnTo>
                  <a:lnTo>
                    <a:pt x="3376" y="1159"/>
                  </a:lnTo>
                  <a:lnTo>
                    <a:pt x="3402" y="1056"/>
                  </a:lnTo>
                  <a:lnTo>
                    <a:pt x="3402" y="979"/>
                  </a:lnTo>
                  <a:lnTo>
                    <a:pt x="3402" y="464"/>
                  </a:lnTo>
                  <a:lnTo>
                    <a:pt x="3402" y="361"/>
                  </a:lnTo>
                  <a:lnTo>
                    <a:pt x="3376" y="283"/>
                  </a:lnTo>
                  <a:lnTo>
                    <a:pt x="3324" y="206"/>
                  </a:lnTo>
                  <a:lnTo>
                    <a:pt x="3273" y="129"/>
                  </a:lnTo>
                  <a:lnTo>
                    <a:pt x="3195" y="77"/>
                  </a:lnTo>
                  <a:lnTo>
                    <a:pt x="3118" y="52"/>
                  </a:lnTo>
                  <a:lnTo>
                    <a:pt x="30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2"/>
            <p:cNvSpPr/>
            <p:nvPr/>
          </p:nvSpPr>
          <p:spPr>
            <a:xfrm>
              <a:off x="3341400" y="4703800"/>
              <a:ext cx="47700" cy="48325"/>
            </a:xfrm>
            <a:custGeom>
              <a:avLst/>
              <a:gdLst/>
              <a:ahLst/>
              <a:cxnLst/>
              <a:rect l="l" t="t" r="r" b="b"/>
              <a:pathLst>
                <a:path w="1908" h="1933" extrusionOk="0">
                  <a:moveTo>
                    <a:pt x="1469" y="464"/>
                  </a:moveTo>
                  <a:lnTo>
                    <a:pt x="1469" y="1469"/>
                  </a:lnTo>
                  <a:lnTo>
                    <a:pt x="1469" y="1495"/>
                  </a:lnTo>
                  <a:lnTo>
                    <a:pt x="464" y="1495"/>
                  </a:lnTo>
                  <a:lnTo>
                    <a:pt x="439" y="1469"/>
                  </a:lnTo>
                  <a:lnTo>
                    <a:pt x="439" y="464"/>
                  </a:lnTo>
                  <a:close/>
                  <a:moveTo>
                    <a:pt x="464" y="1"/>
                  </a:moveTo>
                  <a:lnTo>
                    <a:pt x="361" y="26"/>
                  </a:lnTo>
                  <a:lnTo>
                    <a:pt x="284" y="52"/>
                  </a:lnTo>
                  <a:lnTo>
                    <a:pt x="207" y="78"/>
                  </a:lnTo>
                  <a:lnTo>
                    <a:pt x="129" y="129"/>
                  </a:lnTo>
                  <a:lnTo>
                    <a:pt x="78" y="207"/>
                  </a:lnTo>
                  <a:lnTo>
                    <a:pt x="26" y="284"/>
                  </a:lnTo>
                  <a:lnTo>
                    <a:pt x="1" y="361"/>
                  </a:lnTo>
                  <a:lnTo>
                    <a:pt x="1" y="464"/>
                  </a:lnTo>
                  <a:lnTo>
                    <a:pt x="1" y="1469"/>
                  </a:lnTo>
                  <a:lnTo>
                    <a:pt x="1" y="1572"/>
                  </a:lnTo>
                  <a:lnTo>
                    <a:pt x="26" y="1650"/>
                  </a:lnTo>
                  <a:lnTo>
                    <a:pt x="78" y="1727"/>
                  </a:lnTo>
                  <a:lnTo>
                    <a:pt x="129" y="1804"/>
                  </a:lnTo>
                  <a:lnTo>
                    <a:pt x="207" y="1856"/>
                  </a:lnTo>
                  <a:lnTo>
                    <a:pt x="284" y="1881"/>
                  </a:lnTo>
                  <a:lnTo>
                    <a:pt x="361" y="1933"/>
                  </a:lnTo>
                  <a:lnTo>
                    <a:pt x="1546" y="1933"/>
                  </a:lnTo>
                  <a:lnTo>
                    <a:pt x="1624" y="1881"/>
                  </a:lnTo>
                  <a:lnTo>
                    <a:pt x="1727" y="1856"/>
                  </a:lnTo>
                  <a:lnTo>
                    <a:pt x="1778" y="1804"/>
                  </a:lnTo>
                  <a:lnTo>
                    <a:pt x="1830" y="1727"/>
                  </a:lnTo>
                  <a:lnTo>
                    <a:pt x="1881" y="1650"/>
                  </a:lnTo>
                  <a:lnTo>
                    <a:pt x="1907" y="1572"/>
                  </a:lnTo>
                  <a:lnTo>
                    <a:pt x="1907" y="1469"/>
                  </a:lnTo>
                  <a:lnTo>
                    <a:pt x="1907" y="464"/>
                  </a:lnTo>
                  <a:lnTo>
                    <a:pt x="1907" y="361"/>
                  </a:lnTo>
                  <a:lnTo>
                    <a:pt x="1881" y="284"/>
                  </a:lnTo>
                  <a:lnTo>
                    <a:pt x="1830" y="207"/>
                  </a:lnTo>
                  <a:lnTo>
                    <a:pt x="1778" y="129"/>
                  </a:lnTo>
                  <a:lnTo>
                    <a:pt x="1727" y="78"/>
                  </a:lnTo>
                  <a:lnTo>
                    <a:pt x="1624" y="52"/>
                  </a:lnTo>
                  <a:lnTo>
                    <a:pt x="1546" y="26"/>
                  </a:lnTo>
                  <a:lnTo>
                    <a:pt x="1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2"/>
            <p:cNvSpPr/>
            <p:nvPr/>
          </p:nvSpPr>
          <p:spPr>
            <a:xfrm>
              <a:off x="3230625" y="4710250"/>
              <a:ext cx="35450" cy="35450"/>
            </a:xfrm>
            <a:custGeom>
              <a:avLst/>
              <a:gdLst/>
              <a:ahLst/>
              <a:cxnLst/>
              <a:rect l="l" t="t" r="r" b="b"/>
              <a:pathLst>
                <a:path w="1418" h="1418" extrusionOk="0">
                  <a:moveTo>
                    <a:pt x="696" y="438"/>
                  </a:moveTo>
                  <a:lnTo>
                    <a:pt x="799" y="464"/>
                  </a:lnTo>
                  <a:lnTo>
                    <a:pt x="902" y="516"/>
                  </a:lnTo>
                  <a:lnTo>
                    <a:pt x="953" y="593"/>
                  </a:lnTo>
                  <a:lnTo>
                    <a:pt x="979" y="722"/>
                  </a:lnTo>
                  <a:lnTo>
                    <a:pt x="953" y="825"/>
                  </a:lnTo>
                  <a:lnTo>
                    <a:pt x="902" y="902"/>
                  </a:lnTo>
                  <a:lnTo>
                    <a:pt x="799" y="954"/>
                  </a:lnTo>
                  <a:lnTo>
                    <a:pt x="696" y="979"/>
                  </a:lnTo>
                  <a:lnTo>
                    <a:pt x="593" y="954"/>
                  </a:lnTo>
                  <a:lnTo>
                    <a:pt x="515" y="902"/>
                  </a:lnTo>
                  <a:lnTo>
                    <a:pt x="464" y="825"/>
                  </a:lnTo>
                  <a:lnTo>
                    <a:pt x="438" y="722"/>
                  </a:lnTo>
                  <a:lnTo>
                    <a:pt x="464" y="593"/>
                  </a:lnTo>
                  <a:lnTo>
                    <a:pt x="515" y="516"/>
                  </a:lnTo>
                  <a:lnTo>
                    <a:pt x="593" y="464"/>
                  </a:lnTo>
                  <a:lnTo>
                    <a:pt x="696" y="438"/>
                  </a:lnTo>
                  <a:close/>
                  <a:moveTo>
                    <a:pt x="567" y="0"/>
                  </a:moveTo>
                  <a:lnTo>
                    <a:pt x="438" y="52"/>
                  </a:lnTo>
                  <a:lnTo>
                    <a:pt x="309" y="129"/>
                  </a:lnTo>
                  <a:lnTo>
                    <a:pt x="206" y="206"/>
                  </a:lnTo>
                  <a:lnTo>
                    <a:pt x="103" y="309"/>
                  </a:lnTo>
                  <a:lnTo>
                    <a:pt x="52" y="438"/>
                  </a:lnTo>
                  <a:lnTo>
                    <a:pt x="0" y="567"/>
                  </a:lnTo>
                  <a:lnTo>
                    <a:pt x="0" y="722"/>
                  </a:lnTo>
                  <a:lnTo>
                    <a:pt x="0" y="850"/>
                  </a:lnTo>
                  <a:lnTo>
                    <a:pt x="52" y="979"/>
                  </a:lnTo>
                  <a:lnTo>
                    <a:pt x="103" y="1108"/>
                  </a:lnTo>
                  <a:lnTo>
                    <a:pt x="206" y="1211"/>
                  </a:lnTo>
                  <a:lnTo>
                    <a:pt x="309" y="1314"/>
                  </a:lnTo>
                  <a:lnTo>
                    <a:pt x="438" y="1366"/>
                  </a:lnTo>
                  <a:lnTo>
                    <a:pt x="567" y="1417"/>
                  </a:lnTo>
                  <a:lnTo>
                    <a:pt x="850" y="1417"/>
                  </a:lnTo>
                  <a:lnTo>
                    <a:pt x="979" y="1366"/>
                  </a:lnTo>
                  <a:lnTo>
                    <a:pt x="1108" y="1314"/>
                  </a:lnTo>
                  <a:lnTo>
                    <a:pt x="1211" y="1211"/>
                  </a:lnTo>
                  <a:lnTo>
                    <a:pt x="1288" y="1108"/>
                  </a:lnTo>
                  <a:lnTo>
                    <a:pt x="1366" y="979"/>
                  </a:lnTo>
                  <a:lnTo>
                    <a:pt x="1417" y="850"/>
                  </a:lnTo>
                  <a:lnTo>
                    <a:pt x="1417" y="722"/>
                  </a:lnTo>
                  <a:lnTo>
                    <a:pt x="1417" y="567"/>
                  </a:lnTo>
                  <a:lnTo>
                    <a:pt x="1366" y="438"/>
                  </a:lnTo>
                  <a:lnTo>
                    <a:pt x="1288" y="309"/>
                  </a:lnTo>
                  <a:lnTo>
                    <a:pt x="1211" y="206"/>
                  </a:lnTo>
                  <a:lnTo>
                    <a:pt x="1108" y="129"/>
                  </a:lnTo>
                  <a:lnTo>
                    <a:pt x="979" y="52"/>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2"/>
            <p:cNvSpPr/>
            <p:nvPr/>
          </p:nvSpPr>
          <p:spPr>
            <a:xfrm>
              <a:off x="3452200" y="4611700"/>
              <a:ext cx="35450" cy="35450"/>
            </a:xfrm>
            <a:custGeom>
              <a:avLst/>
              <a:gdLst/>
              <a:ahLst/>
              <a:cxnLst/>
              <a:rect l="l" t="t" r="r" b="b"/>
              <a:pathLst>
                <a:path w="1418" h="1418" extrusionOk="0">
                  <a:moveTo>
                    <a:pt x="979" y="438"/>
                  </a:moveTo>
                  <a:lnTo>
                    <a:pt x="979" y="464"/>
                  </a:lnTo>
                  <a:lnTo>
                    <a:pt x="979" y="954"/>
                  </a:lnTo>
                  <a:lnTo>
                    <a:pt x="979" y="979"/>
                  </a:lnTo>
                  <a:lnTo>
                    <a:pt x="464" y="979"/>
                  </a:lnTo>
                  <a:lnTo>
                    <a:pt x="438" y="954"/>
                  </a:lnTo>
                  <a:lnTo>
                    <a:pt x="438" y="464"/>
                  </a:lnTo>
                  <a:lnTo>
                    <a:pt x="464" y="438"/>
                  </a:lnTo>
                  <a:close/>
                  <a:moveTo>
                    <a:pt x="361" y="0"/>
                  </a:moveTo>
                  <a:lnTo>
                    <a:pt x="283" y="26"/>
                  </a:lnTo>
                  <a:lnTo>
                    <a:pt x="206" y="78"/>
                  </a:lnTo>
                  <a:lnTo>
                    <a:pt x="129" y="129"/>
                  </a:lnTo>
                  <a:lnTo>
                    <a:pt x="77" y="206"/>
                  </a:lnTo>
                  <a:lnTo>
                    <a:pt x="26" y="284"/>
                  </a:lnTo>
                  <a:lnTo>
                    <a:pt x="0" y="361"/>
                  </a:lnTo>
                  <a:lnTo>
                    <a:pt x="0" y="464"/>
                  </a:lnTo>
                  <a:lnTo>
                    <a:pt x="0" y="954"/>
                  </a:lnTo>
                  <a:lnTo>
                    <a:pt x="0" y="1057"/>
                  </a:lnTo>
                  <a:lnTo>
                    <a:pt x="26" y="1134"/>
                  </a:lnTo>
                  <a:lnTo>
                    <a:pt x="77" y="1211"/>
                  </a:lnTo>
                  <a:lnTo>
                    <a:pt x="129" y="1289"/>
                  </a:lnTo>
                  <a:lnTo>
                    <a:pt x="206" y="1340"/>
                  </a:lnTo>
                  <a:lnTo>
                    <a:pt x="283" y="1392"/>
                  </a:lnTo>
                  <a:lnTo>
                    <a:pt x="361" y="1417"/>
                  </a:lnTo>
                  <a:lnTo>
                    <a:pt x="1056" y="1417"/>
                  </a:lnTo>
                  <a:lnTo>
                    <a:pt x="1134" y="1392"/>
                  </a:lnTo>
                  <a:lnTo>
                    <a:pt x="1237" y="1340"/>
                  </a:lnTo>
                  <a:lnTo>
                    <a:pt x="1288" y="1289"/>
                  </a:lnTo>
                  <a:lnTo>
                    <a:pt x="1340" y="1211"/>
                  </a:lnTo>
                  <a:lnTo>
                    <a:pt x="1391" y="1134"/>
                  </a:lnTo>
                  <a:lnTo>
                    <a:pt x="1417" y="1057"/>
                  </a:lnTo>
                  <a:lnTo>
                    <a:pt x="1417" y="954"/>
                  </a:lnTo>
                  <a:lnTo>
                    <a:pt x="1417" y="464"/>
                  </a:lnTo>
                  <a:lnTo>
                    <a:pt x="1417" y="361"/>
                  </a:lnTo>
                  <a:lnTo>
                    <a:pt x="1391" y="284"/>
                  </a:lnTo>
                  <a:lnTo>
                    <a:pt x="1340" y="206"/>
                  </a:lnTo>
                  <a:lnTo>
                    <a:pt x="1288" y="129"/>
                  </a:lnTo>
                  <a:lnTo>
                    <a:pt x="1237" y="78"/>
                  </a:lnTo>
                  <a:lnTo>
                    <a:pt x="1134" y="26"/>
                  </a:lnTo>
                  <a:lnTo>
                    <a:pt x="1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2"/>
            <p:cNvSpPr/>
            <p:nvPr/>
          </p:nvSpPr>
          <p:spPr>
            <a:xfrm>
              <a:off x="3452200" y="4660650"/>
              <a:ext cx="35450" cy="36100"/>
            </a:xfrm>
            <a:custGeom>
              <a:avLst/>
              <a:gdLst/>
              <a:ahLst/>
              <a:cxnLst/>
              <a:rect l="l" t="t" r="r" b="b"/>
              <a:pathLst>
                <a:path w="1418" h="1444" extrusionOk="0">
                  <a:moveTo>
                    <a:pt x="979" y="464"/>
                  </a:moveTo>
                  <a:lnTo>
                    <a:pt x="979" y="979"/>
                  </a:lnTo>
                  <a:lnTo>
                    <a:pt x="979" y="1005"/>
                  </a:lnTo>
                  <a:lnTo>
                    <a:pt x="464" y="1005"/>
                  </a:lnTo>
                  <a:lnTo>
                    <a:pt x="438" y="979"/>
                  </a:lnTo>
                  <a:lnTo>
                    <a:pt x="438" y="464"/>
                  </a:lnTo>
                  <a:close/>
                  <a:moveTo>
                    <a:pt x="464" y="0"/>
                  </a:moveTo>
                  <a:lnTo>
                    <a:pt x="361" y="26"/>
                  </a:lnTo>
                  <a:lnTo>
                    <a:pt x="283" y="52"/>
                  </a:lnTo>
                  <a:lnTo>
                    <a:pt x="206" y="78"/>
                  </a:lnTo>
                  <a:lnTo>
                    <a:pt x="129" y="155"/>
                  </a:lnTo>
                  <a:lnTo>
                    <a:pt x="77" y="207"/>
                  </a:lnTo>
                  <a:lnTo>
                    <a:pt x="26" y="284"/>
                  </a:lnTo>
                  <a:lnTo>
                    <a:pt x="0" y="387"/>
                  </a:lnTo>
                  <a:lnTo>
                    <a:pt x="0" y="464"/>
                  </a:lnTo>
                  <a:lnTo>
                    <a:pt x="0" y="979"/>
                  </a:lnTo>
                  <a:lnTo>
                    <a:pt x="0" y="1083"/>
                  </a:lnTo>
                  <a:lnTo>
                    <a:pt x="26" y="1160"/>
                  </a:lnTo>
                  <a:lnTo>
                    <a:pt x="77" y="1237"/>
                  </a:lnTo>
                  <a:lnTo>
                    <a:pt x="129" y="1314"/>
                  </a:lnTo>
                  <a:lnTo>
                    <a:pt x="206" y="1366"/>
                  </a:lnTo>
                  <a:lnTo>
                    <a:pt x="283" y="1392"/>
                  </a:lnTo>
                  <a:lnTo>
                    <a:pt x="361" y="1417"/>
                  </a:lnTo>
                  <a:lnTo>
                    <a:pt x="464" y="1443"/>
                  </a:lnTo>
                  <a:lnTo>
                    <a:pt x="979" y="1443"/>
                  </a:lnTo>
                  <a:lnTo>
                    <a:pt x="1056" y="1417"/>
                  </a:lnTo>
                  <a:lnTo>
                    <a:pt x="1134" y="1392"/>
                  </a:lnTo>
                  <a:lnTo>
                    <a:pt x="1237" y="1366"/>
                  </a:lnTo>
                  <a:lnTo>
                    <a:pt x="1288" y="1314"/>
                  </a:lnTo>
                  <a:lnTo>
                    <a:pt x="1340" y="1237"/>
                  </a:lnTo>
                  <a:lnTo>
                    <a:pt x="1391" y="1160"/>
                  </a:lnTo>
                  <a:lnTo>
                    <a:pt x="1417" y="1083"/>
                  </a:lnTo>
                  <a:lnTo>
                    <a:pt x="1417" y="979"/>
                  </a:lnTo>
                  <a:lnTo>
                    <a:pt x="1417" y="464"/>
                  </a:lnTo>
                  <a:lnTo>
                    <a:pt x="1417" y="387"/>
                  </a:lnTo>
                  <a:lnTo>
                    <a:pt x="1391" y="284"/>
                  </a:lnTo>
                  <a:lnTo>
                    <a:pt x="1340" y="207"/>
                  </a:lnTo>
                  <a:lnTo>
                    <a:pt x="1288" y="155"/>
                  </a:lnTo>
                  <a:lnTo>
                    <a:pt x="1237" y="78"/>
                  </a:lnTo>
                  <a:lnTo>
                    <a:pt x="1134" y="52"/>
                  </a:lnTo>
                  <a:lnTo>
                    <a:pt x="1056" y="26"/>
                  </a:lnTo>
                  <a:lnTo>
                    <a:pt x="9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2"/>
            <p:cNvSpPr/>
            <p:nvPr/>
          </p:nvSpPr>
          <p:spPr>
            <a:xfrm>
              <a:off x="3452200" y="4710250"/>
              <a:ext cx="35450" cy="35450"/>
            </a:xfrm>
            <a:custGeom>
              <a:avLst/>
              <a:gdLst/>
              <a:ahLst/>
              <a:cxnLst/>
              <a:rect l="l" t="t" r="r" b="b"/>
              <a:pathLst>
                <a:path w="1418" h="1418" extrusionOk="0">
                  <a:moveTo>
                    <a:pt x="979" y="438"/>
                  </a:moveTo>
                  <a:lnTo>
                    <a:pt x="979" y="464"/>
                  </a:lnTo>
                  <a:lnTo>
                    <a:pt x="979" y="954"/>
                  </a:lnTo>
                  <a:lnTo>
                    <a:pt x="979" y="979"/>
                  </a:lnTo>
                  <a:lnTo>
                    <a:pt x="464" y="979"/>
                  </a:lnTo>
                  <a:lnTo>
                    <a:pt x="438" y="954"/>
                  </a:lnTo>
                  <a:lnTo>
                    <a:pt x="438" y="464"/>
                  </a:lnTo>
                  <a:lnTo>
                    <a:pt x="464" y="438"/>
                  </a:lnTo>
                  <a:close/>
                  <a:moveTo>
                    <a:pt x="361" y="0"/>
                  </a:moveTo>
                  <a:lnTo>
                    <a:pt x="283" y="26"/>
                  </a:lnTo>
                  <a:lnTo>
                    <a:pt x="206" y="78"/>
                  </a:lnTo>
                  <a:lnTo>
                    <a:pt x="129" y="129"/>
                  </a:lnTo>
                  <a:lnTo>
                    <a:pt x="77" y="206"/>
                  </a:lnTo>
                  <a:lnTo>
                    <a:pt x="26" y="284"/>
                  </a:lnTo>
                  <a:lnTo>
                    <a:pt x="0" y="361"/>
                  </a:lnTo>
                  <a:lnTo>
                    <a:pt x="0" y="464"/>
                  </a:lnTo>
                  <a:lnTo>
                    <a:pt x="0" y="954"/>
                  </a:lnTo>
                  <a:lnTo>
                    <a:pt x="0" y="1057"/>
                  </a:lnTo>
                  <a:lnTo>
                    <a:pt x="26" y="1134"/>
                  </a:lnTo>
                  <a:lnTo>
                    <a:pt x="77" y="1211"/>
                  </a:lnTo>
                  <a:lnTo>
                    <a:pt x="129" y="1288"/>
                  </a:lnTo>
                  <a:lnTo>
                    <a:pt x="206" y="1340"/>
                  </a:lnTo>
                  <a:lnTo>
                    <a:pt x="283" y="1392"/>
                  </a:lnTo>
                  <a:lnTo>
                    <a:pt x="361" y="1417"/>
                  </a:lnTo>
                  <a:lnTo>
                    <a:pt x="1056" y="1417"/>
                  </a:lnTo>
                  <a:lnTo>
                    <a:pt x="1134" y="1392"/>
                  </a:lnTo>
                  <a:lnTo>
                    <a:pt x="1237" y="1340"/>
                  </a:lnTo>
                  <a:lnTo>
                    <a:pt x="1288" y="1288"/>
                  </a:lnTo>
                  <a:lnTo>
                    <a:pt x="1340" y="1211"/>
                  </a:lnTo>
                  <a:lnTo>
                    <a:pt x="1391" y="1134"/>
                  </a:lnTo>
                  <a:lnTo>
                    <a:pt x="1417" y="1057"/>
                  </a:lnTo>
                  <a:lnTo>
                    <a:pt x="1417" y="954"/>
                  </a:lnTo>
                  <a:lnTo>
                    <a:pt x="1417" y="464"/>
                  </a:lnTo>
                  <a:lnTo>
                    <a:pt x="1417" y="361"/>
                  </a:lnTo>
                  <a:lnTo>
                    <a:pt x="1391" y="284"/>
                  </a:lnTo>
                  <a:lnTo>
                    <a:pt x="1340" y="206"/>
                  </a:lnTo>
                  <a:lnTo>
                    <a:pt x="1288" y="129"/>
                  </a:lnTo>
                  <a:lnTo>
                    <a:pt x="1237" y="78"/>
                  </a:lnTo>
                  <a:lnTo>
                    <a:pt x="1134" y="26"/>
                  </a:lnTo>
                  <a:lnTo>
                    <a:pt x="1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2"/>
            <p:cNvSpPr/>
            <p:nvPr/>
          </p:nvSpPr>
          <p:spPr>
            <a:xfrm>
              <a:off x="3452200" y="4759200"/>
              <a:ext cx="35450" cy="36100"/>
            </a:xfrm>
            <a:custGeom>
              <a:avLst/>
              <a:gdLst/>
              <a:ahLst/>
              <a:cxnLst/>
              <a:rect l="l" t="t" r="r" b="b"/>
              <a:pathLst>
                <a:path w="1418" h="1444" extrusionOk="0">
                  <a:moveTo>
                    <a:pt x="979" y="464"/>
                  </a:moveTo>
                  <a:lnTo>
                    <a:pt x="979" y="979"/>
                  </a:lnTo>
                  <a:lnTo>
                    <a:pt x="979" y="1005"/>
                  </a:lnTo>
                  <a:lnTo>
                    <a:pt x="464" y="1005"/>
                  </a:lnTo>
                  <a:lnTo>
                    <a:pt x="438" y="979"/>
                  </a:lnTo>
                  <a:lnTo>
                    <a:pt x="438" y="464"/>
                  </a:lnTo>
                  <a:close/>
                  <a:moveTo>
                    <a:pt x="464" y="0"/>
                  </a:moveTo>
                  <a:lnTo>
                    <a:pt x="361" y="26"/>
                  </a:lnTo>
                  <a:lnTo>
                    <a:pt x="283" y="52"/>
                  </a:lnTo>
                  <a:lnTo>
                    <a:pt x="206" y="78"/>
                  </a:lnTo>
                  <a:lnTo>
                    <a:pt x="129" y="155"/>
                  </a:lnTo>
                  <a:lnTo>
                    <a:pt x="77" y="206"/>
                  </a:lnTo>
                  <a:lnTo>
                    <a:pt x="26" y="284"/>
                  </a:lnTo>
                  <a:lnTo>
                    <a:pt x="0" y="387"/>
                  </a:lnTo>
                  <a:lnTo>
                    <a:pt x="0" y="464"/>
                  </a:lnTo>
                  <a:lnTo>
                    <a:pt x="0" y="979"/>
                  </a:lnTo>
                  <a:lnTo>
                    <a:pt x="0" y="1082"/>
                  </a:lnTo>
                  <a:lnTo>
                    <a:pt x="26" y="1160"/>
                  </a:lnTo>
                  <a:lnTo>
                    <a:pt x="77" y="1237"/>
                  </a:lnTo>
                  <a:lnTo>
                    <a:pt x="129" y="1314"/>
                  </a:lnTo>
                  <a:lnTo>
                    <a:pt x="206" y="1366"/>
                  </a:lnTo>
                  <a:lnTo>
                    <a:pt x="283" y="1392"/>
                  </a:lnTo>
                  <a:lnTo>
                    <a:pt x="361" y="1417"/>
                  </a:lnTo>
                  <a:lnTo>
                    <a:pt x="464" y="1443"/>
                  </a:lnTo>
                  <a:lnTo>
                    <a:pt x="979" y="1443"/>
                  </a:lnTo>
                  <a:lnTo>
                    <a:pt x="1056" y="1417"/>
                  </a:lnTo>
                  <a:lnTo>
                    <a:pt x="1134" y="1392"/>
                  </a:lnTo>
                  <a:lnTo>
                    <a:pt x="1237" y="1366"/>
                  </a:lnTo>
                  <a:lnTo>
                    <a:pt x="1288" y="1314"/>
                  </a:lnTo>
                  <a:lnTo>
                    <a:pt x="1340" y="1237"/>
                  </a:lnTo>
                  <a:lnTo>
                    <a:pt x="1391" y="1160"/>
                  </a:lnTo>
                  <a:lnTo>
                    <a:pt x="1417" y="1082"/>
                  </a:lnTo>
                  <a:lnTo>
                    <a:pt x="1417" y="979"/>
                  </a:lnTo>
                  <a:lnTo>
                    <a:pt x="1417" y="464"/>
                  </a:lnTo>
                  <a:lnTo>
                    <a:pt x="1417" y="387"/>
                  </a:lnTo>
                  <a:lnTo>
                    <a:pt x="1391" y="284"/>
                  </a:lnTo>
                  <a:lnTo>
                    <a:pt x="1340" y="206"/>
                  </a:lnTo>
                  <a:lnTo>
                    <a:pt x="1288" y="155"/>
                  </a:lnTo>
                  <a:lnTo>
                    <a:pt x="1237" y="78"/>
                  </a:lnTo>
                  <a:lnTo>
                    <a:pt x="1134" y="52"/>
                  </a:lnTo>
                  <a:lnTo>
                    <a:pt x="1056" y="26"/>
                  </a:lnTo>
                  <a:lnTo>
                    <a:pt x="9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32"/>
          <p:cNvGrpSpPr/>
          <p:nvPr/>
        </p:nvGrpSpPr>
        <p:grpSpPr>
          <a:xfrm>
            <a:off x="3652338" y="1402188"/>
            <a:ext cx="380675" cy="380675"/>
            <a:chOff x="3924325" y="4513150"/>
            <a:chExt cx="380675" cy="380675"/>
          </a:xfrm>
        </p:grpSpPr>
        <p:sp>
          <p:nvSpPr>
            <p:cNvPr id="1217" name="Google Shape;1217;p32"/>
            <p:cNvSpPr/>
            <p:nvPr/>
          </p:nvSpPr>
          <p:spPr>
            <a:xfrm>
              <a:off x="3924325" y="4513150"/>
              <a:ext cx="380675" cy="380675"/>
            </a:xfrm>
            <a:custGeom>
              <a:avLst/>
              <a:gdLst/>
              <a:ahLst/>
              <a:cxnLst/>
              <a:rect l="l" t="t" r="r" b="b"/>
              <a:pathLst>
                <a:path w="15227" h="15227" extrusionOk="0">
                  <a:moveTo>
                    <a:pt x="7832" y="438"/>
                  </a:moveTo>
                  <a:lnTo>
                    <a:pt x="8167" y="464"/>
                  </a:lnTo>
                  <a:lnTo>
                    <a:pt x="8502" y="490"/>
                  </a:lnTo>
                  <a:lnTo>
                    <a:pt x="9172" y="619"/>
                  </a:lnTo>
                  <a:lnTo>
                    <a:pt x="9791" y="773"/>
                  </a:lnTo>
                  <a:lnTo>
                    <a:pt x="10409" y="1005"/>
                  </a:lnTo>
                  <a:lnTo>
                    <a:pt x="10976" y="1289"/>
                  </a:lnTo>
                  <a:lnTo>
                    <a:pt x="11517" y="1598"/>
                  </a:lnTo>
                  <a:lnTo>
                    <a:pt x="12032" y="1984"/>
                  </a:lnTo>
                  <a:lnTo>
                    <a:pt x="12522" y="2397"/>
                  </a:lnTo>
                  <a:lnTo>
                    <a:pt x="12135" y="2757"/>
                  </a:lnTo>
                  <a:lnTo>
                    <a:pt x="11697" y="2371"/>
                  </a:lnTo>
                  <a:lnTo>
                    <a:pt x="11208" y="2036"/>
                  </a:lnTo>
                  <a:lnTo>
                    <a:pt x="10692" y="1727"/>
                  </a:lnTo>
                  <a:lnTo>
                    <a:pt x="10151" y="1469"/>
                  </a:lnTo>
                  <a:lnTo>
                    <a:pt x="9610" y="1289"/>
                  </a:lnTo>
                  <a:lnTo>
                    <a:pt x="9018" y="1134"/>
                  </a:lnTo>
                  <a:lnTo>
                    <a:pt x="8451" y="1031"/>
                  </a:lnTo>
                  <a:lnTo>
                    <a:pt x="7832" y="979"/>
                  </a:lnTo>
                  <a:lnTo>
                    <a:pt x="7832" y="438"/>
                  </a:lnTo>
                  <a:close/>
                  <a:moveTo>
                    <a:pt x="2396" y="2706"/>
                  </a:moveTo>
                  <a:lnTo>
                    <a:pt x="2783" y="3092"/>
                  </a:lnTo>
                  <a:lnTo>
                    <a:pt x="2396" y="3530"/>
                  </a:lnTo>
                  <a:lnTo>
                    <a:pt x="2036" y="4020"/>
                  </a:lnTo>
                  <a:lnTo>
                    <a:pt x="1752" y="4535"/>
                  </a:lnTo>
                  <a:lnTo>
                    <a:pt x="1494" y="5076"/>
                  </a:lnTo>
                  <a:lnTo>
                    <a:pt x="1288" y="5617"/>
                  </a:lnTo>
                  <a:lnTo>
                    <a:pt x="1134" y="6210"/>
                  </a:lnTo>
                  <a:lnTo>
                    <a:pt x="1031" y="6776"/>
                  </a:lnTo>
                  <a:lnTo>
                    <a:pt x="1005" y="7395"/>
                  </a:lnTo>
                  <a:lnTo>
                    <a:pt x="464" y="7395"/>
                  </a:lnTo>
                  <a:lnTo>
                    <a:pt x="515" y="6725"/>
                  </a:lnTo>
                  <a:lnTo>
                    <a:pt x="618" y="6081"/>
                  </a:lnTo>
                  <a:lnTo>
                    <a:pt x="773" y="5462"/>
                  </a:lnTo>
                  <a:lnTo>
                    <a:pt x="1005" y="4844"/>
                  </a:lnTo>
                  <a:lnTo>
                    <a:pt x="1288" y="4252"/>
                  </a:lnTo>
                  <a:lnTo>
                    <a:pt x="1598" y="3710"/>
                  </a:lnTo>
                  <a:lnTo>
                    <a:pt x="1984" y="3195"/>
                  </a:lnTo>
                  <a:lnTo>
                    <a:pt x="2396" y="2706"/>
                  </a:lnTo>
                  <a:close/>
                  <a:moveTo>
                    <a:pt x="12831" y="2706"/>
                  </a:moveTo>
                  <a:lnTo>
                    <a:pt x="13243" y="3195"/>
                  </a:lnTo>
                  <a:lnTo>
                    <a:pt x="13629" y="3710"/>
                  </a:lnTo>
                  <a:lnTo>
                    <a:pt x="13939" y="4252"/>
                  </a:lnTo>
                  <a:lnTo>
                    <a:pt x="14222" y="4818"/>
                  </a:lnTo>
                  <a:lnTo>
                    <a:pt x="14454" y="5437"/>
                  </a:lnTo>
                  <a:lnTo>
                    <a:pt x="14608" y="6055"/>
                  </a:lnTo>
                  <a:lnTo>
                    <a:pt x="14737" y="6725"/>
                  </a:lnTo>
                  <a:lnTo>
                    <a:pt x="14763" y="7060"/>
                  </a:lnTo>
                  <a:lnTo>
                    <a:pt x="14789" y="7395"/>
                  </a:lnTo>
                  <a:lnTo>
                    <a:pt x="14248" y="7395"/>
                  </a:lnTo>
                  <a:lnTo>
                    <a:pt x="14196" y="6776"/>
                  </a:lnTo>
                  <a:lnTo>
                    <a:pt x="14093" y="6210"/>
                  </a:lnTo>
                  <a:lnTo>
                    <a:pt x="13939" y="5617"/>
                  </a:lnTo>
                  <a:lnTo>
                    <a:pt x="13758" y="5076"/>
                  </a:lnTo>
                  <a:lnTo>
                    <a:pt x="13501" y="4535"/>
                  </a:lnTo>
                  <a:lnTo>
                    <a:pt x="13191" y="4020"/>
                  </a:lnTo>
                  <a:lnTo>
                    <a:pt x="12856" y="3530"/>
                  </a:lnTo>
                  <a:lnTo>
                    <a:pt x="12470" y="3092"/>
                  </a:lnTo>
                  <a:lnTo>
                    <a:pt x="12831" y="2706"/>
                  </a:lnTo>
                  <a:close/>
                  <a:moveTo>
                    <a:pt x="1005" y="7833"/>
                  </a:moveTo>
                  <a:lnTo>
                    <a:pt x="1031" y="8425"/>
                  </a:lnTo>
                  <a:lnTo>
                    <a:pt x="1134" y="9018"/>
                  </a:lnTo>
                  <a:lnTo>
                    <a:pt x="1288" y="9585"/>
                  </a:lnTo>
                  <a:lnTo>
                    <a:pt x="1494" y="10151"/>
                  </a:lnTo>
                  <a:lnTo>
                    <a:pt x="1752" y="10693"/>
                  </a:lnTo>
                  <a:lnTo>
                    <a:pt x="2036" y="11182"/>
                  </a:lnTo>
                  <a:lnTo>
                    <a:pt x="2396" y="11672"/>
                  </a:lnTo>
                  <a:lnTo>
                    <a:pt x="2783" y="12135"/>
                  </a:lnTo>
                  <a:lnTo>
                    <a:pt x="2396" y="12522"/>
                  </a:lnTo>
                  <a:lnTo>
                    <a:pt x="1984" y="12032"/>
                  </a:lnTo>
                  <a:lnTo>
                    <a:pt x="1623" y="11517"/>
                  </a:lnTo>
                  <a:lnTo>
                    <a:pt x="1288" y="10976"/>
                  </a:lnTo>
                  <a:lnTo>
                    <a:pt x="1005" y="10383"/>
                  </a:lnTo>
                  <a:lnTo>
                    <a:pt x="799" y="9791"/>
                  </a:lnTo>
                  <a:lnTo>
                    <a:pt x="618" y="9147"/>
                  </a:lnTo>
                  <a:lnTo>
                    <a:pt x="515" y="8503"/>
                  </a:lnTo>
                  <a:lnTo>
                    <a:pt x="464" y="8168"/>
                  </a:lnTo>
                  <a:lnTo>
                    <a:pt x="464" y="7833"/>
                  </a:lnTo>
                  <a:close/>
                  <a:moveTo>
                    <a:pt x="14789" y="7833"/>
                  </a:moveTo>
                  <a:lnTo>
                    <a:pt x="14763" y="8168"/>
                  </a:lnTo>
                  <a:lnTo>
                    <a:pt x="14737" y="8503"/>
                  </a:lnTo>
                  <a:lnTo>
                    <a:pt x="14608" y="9147"/>
                  </a:lnTo>
                  <a:lnTo>
                    <a:pt x="14454" y="9791"/>
                  </a:lnTo>
                  <a:lnTo>
                    <a:pt x="14222" y="10383"/>
                  </a:lnTo>
                  <a:lnTo>
                    <a:pt x="13939" y="10976"/>
                  </a:lnTo>
                  <a:lnTo>
                    <a:pt x="13629" y="11517"/>
                  </a:lnTo>
                  <a:lnTo>
                    <a:pt x="13243" y="12032"/>
                  </a:lnTo>
                  <a:lnTo>
                    <a:pt x="12831" y="12522"/>
                  </a:lnTo>
                  <a:lnTo>
                    <a:pt x="12470" y="12135"/>
                  </a:lnTo>
                  <a:lnTo>
                    <a:pt x="12856" y="11672"/>
                  </a:lnTo>
                  <a:lnTo>
                    <a:pt x="13191" y="11182"/>
                  </a:lnTo>
                  <a:lnTo>
                    <a:pt x="13501" y="10693"/>
                  </a:lnTo>
                  <a:lnTo>
                    <a:pt x="13758" y="10151"/>
                  </a:lnTo>
                  <a:lnTo>
                    <a:pt x="13939" y="9585"/>
                  </a:lnTo>
                  <a:lnTo>
                    <a:pt x="14093" y="9018"/>
                  </a:lnTo>
                  <a:lnTo>
                    <a:pt x="14196" y="8425"/>
                  </a:lnTo>
                  <a:lnTo>
                    <a:pt x="14248" y="7833"/>
                  </a:lnTo>
                  <a:close/>
                  <a:moveTo>
                    <a:pt x="7626" y="1417"/>
                  </a:moveTo>
                  <a:lnTo>
                    <a:pt x="7935" y="1443"/>
                  </a:lnTo>
                  <a:lnTo>
                    <a:pt x="8245" y="1469"/>
                  </a:lnTo>
                  <a:lnTo>
                    <a:pt x="8554" y="1495"/>
                  </a:lnTo>
                  <a:lnTo>
                    <a:pt x="8863" y="1546"/>
                  </a:lnTo>
                  <a:lnTo>
                    <a:pt x="9456" y="1701"/>
                  </a:lnTo>
                  <a:lnTo>
                    <a:pt x="10022" y="1907"/>
                  </a:lnTo>
                  <a:lnTo>
                    <a:pt x="10563" y="2165"/>
                  </a:lnTo>
                  <a:lnTo>
                    <a:pt x="11079" y="2474"/>
                  </a:lnTo>
                  <a:lnTo>
                    <a:pt x="11542" y="2835"/>
                  </a:lnTo>
                  <a:lnTo>
                    <a:pt x="11980" y="3247"/>
                  </a:lnTo>
                  <a:lnTo>
                    <a:pt x="12393" y="3685"/>
                  </a:lnTo>
                  <a:lnTo>
                    <a:pt x="12753" y="4148"/>
                  </a:lnTo>
                  <a:lnTo>
                    <a:pt x="13063" y="4664"/>
                  </a:lnTo>
                  <a:lnTo>
                    <a:pt x="13320" y="5205"/>
                  </a:lnTo>
                  <a:lnTo>
                    <a:pt x="13526" y="5772"/>
                  </a:lnTo>
                  <a:lnTo>
                    <a:pt x="13681" y="6364"/>
                  </a:lnTo>
                  <a:lnTo>
                    <a:pt x="13732" y="6673"/>
                  </a:lnTo>
                  <a:lnTo>
                    <a:pt x="13758" y="6983"/>
                  </a:lnTo>
                  <a:lnTo>
                    <a:pt x="13784" y="7292"/>
                  </a:lnTo>
                  <a:lnTo>
                    <a:pt x="13810" y="7601"/>
                  </a:lnTo>
                  <a:lnTo>
                    <a:pt x="13784" y="7936"/>
                  </a:lnTo>
                  <a:lnTo>
                    <a:pt x="13758" y="8245"/>
                  </a:lnTo>
                  <a:lnTo>
                    <a:pt x="13732" y="8554"/>
                  </a:lnTo>
                  <a:lnTo>
                    <a:pt x="13681" y="8863"/>
                  </a:lnTo>
                  <a:lnTo>
                    <a:pt x="13526" y="9456"/>
                  </a:lnTo>
                  <a:lnTo>
                    <a:pt x="13320" y="10023"/>
                  </a:lnTo>
                  <a:lnTo>
                    <a:pt x="13063" y="10564"/>
                  </a:lnTo>
                  <a:lnTo>
                    <a:pt x="12753" y="11053"/>
                  </a:lnTo>
                  <a:lnTo>
                    <a:pt x="12393" y="11543"/>
                  </a:lnTo>
                  <a:lnTo>
                    <a:pt x="11980" y="11981"/>
                  </a:lnTo>
                  <a:lnTo>
                    <a:pt x="11542" y="12367"/>
                  </a:lnTo>
                  <a:lnTo>
                    <a:pt x="11079" y="12728"/>
                  </a:lnTo>
                  <a:lnTo>
                    <a:pt x="10563" y="13037"/>
                  </a:lnTo>
                  <a:lnTo>
                    <a:pt x="10022" y="13295"/>
                  </a:lnTo>
                  <a:lnTo>
                    <a:pt x="9456" y="13501"/>
                  </a:lnTo>
                  <a:lnTo>
                    <a:pt x="8863" y="13655"/>
                  </a:lnTo>
                  <a:lnTo>
                    <a:pt x="8554" y="13733"/>
                  </a:lnTo>
                  <a:lnTo>
                    <a:pt x="8245" y="13758"/>
                  </a:lnTo>
                  <a:lnTo>
                    <a:pt x="7935" y="13784"/>
                  </a:lnTo>
                  <a:lnTo>
                    <a:pt x="7291" y="13784"/>
                  </a:lnTo>
                  <a:lnTo>
                    <a:pt x="6982" y="13758"/>
                  </a:lnTo>
                  <a:lnTo>
                    <a:pt x="6673" y="13733"/>
                  </a:lnTo>
                  <a:lnTo>
                    <a:pt x="6364" y="13655"/>
                  </a:lnTo>
                  <a:lnTo>
                    <a:pt x="5771" y="13501"/>
                  </a:lnTo>
                  <a:lnTo>
                    <a:pt x="5204" y="13295"/>
                  </a:lnTo>
                  <a:lnTo>
                    <a:pt x="4663" y="13037"/>
                  </a:lnTo>
                  <a:lnTo>
                    <a:pt x="4174" y="12728"/>
                  </a:lnTo>
                  <a:lnTo>
                    <a:pt x="3684" y="12367"/>
                  </a:lnTo>
                  <a:lnTo>
                    <a:pt x="3246" y="11981"/>
                  </a:lnTo>
                  <a:lnTo>
                    <a:pt x="2860" y="11543"/>
                  </a:lnTo>
                  <a:lnTo>
                    <a:pt x="2499" y="11053"/>
                  </a:lnTo>
                  <a:lnTo>
                    <a:pt x="2190" y="10564"/>
                  </a:lnTo>
                  <a:lnTo>
                    <a:pt x="1932" y="10023"/>
                  </a:lnTo>
                  <a:lnTo>
                    <a:pt x="1726" y="9456"/>
                  </a:lnTo>
                  <a:lnTo>
                    <a:pt x="1572" y="8863"/>
                  </a:lnTo>
                  <a:lnTo>
                    <a:pt x="1494" y="8554"/>
                  </a:lnTo>
                  <a:lnTo>
                    <a:pt x="1469" y="8245"/>
                  </a:lnTo>
                  <a:lnTo>
                    <a:pt x="1443" y="7936"/>
                  </a:lnTo>
                  <a:lnTo>
                    <a:pt x="1443" y="7601"/>
                  </a:lnTo>
                  <a:lnTo>
                    <a:pt x="1443" y="7292"/>
                  </a:lnTo>
                  <a:lnTo>
                    <a:pt x="1469" y="6983"/>
                  </a:lnTo>
                  <a:lnTo>
                    <a:pt x="1494" y="6673"/>
                  </a:lnTo>
                  <a:lnTo>
                    <a:pt x="1572" y="6364"/>
                  </a:lnTo>
                  <a:lnTo>
                    <a:pt x="1726" y="5772"/>
                  </a:lnTo>
                  <a:lnTo>
                    <a:pt x="1932" y="5205"/>
                  </a:lnTo>
                  <a:lnTo>
                    <a:pt x="2190" y="4664"/>
                  </a:lnTo>
                  <a:lnTo>
                    <a:pt x="2499" y="4148"/>
                  </a:lnTo>
                  <a:lnTo>
                    <a:pt x="2860" y="3685"/>
                  </a:lnTo>
                  <a:lnTo>
                    <a:pt x="3246" y="3247"/>
                  </a:lnTo>
                  <a:lnTo>
                    <a:pt x="3684" y="2835"/>
                  </a:lnTo>
                  <a:lnTo>
                    <a:pt x="4174" y="2474"/>
                  </a:lnTo>
                  <a:lnTo>
                    <a:pt x="4663" y="2165"/>
                  </a:lnTo>
                  <a:lnTo>
                    <a:pt x="5204" y="1907"/>
                  </a:lnTo>
                  <a:lnTo>
                    <a:pt x="5771" y="1701"/>
                  </a:lnTo>
                  <a:lnTo>
                    <a:pt x="6364" y="1546"/>
                  </a:lnTo>
                  <a:lnTo>
                    <a:pt x="6673" y="1495"/>
                  </a:lnTo>
                  <a:lnTo>
                    <a:pt x="6982" y="1469"/>
                  </a:lnTo>
                  <a:lnTo>
                    <a:pt x="7291" y="1443"/>
                  </a:lnTo>
                  <a:lnTo>
                    <a:pt x="7626" y="1417"/>
                  </a:lnTo>
                  <a:close/>
                  <a:moveTo>
                    <a:pt x="3092" y="12444"/>
                  </a:moveTo>
                  <a:lnTo>
                    <a:pt x="3556" y="12831"/>
                  </a:lnTo>
                  <a:lnTo>
                    <a:pt x="4045" y="13192"/>
                  </a:lnTo>
                  <a:lnTo>
                    <a:pt x="4535" y="13475"/>
                  </a:lnTo>
                  <a:lnTo>
                    <a:pt x="5076" y="13733"/>
                  </a:lnTo>
                  <a:lnTo>
                    <a:pt x="5642" y="13939"/>
                  </a:lnTo>
                  <a:lnTo>
                    <a:pt x="6209" y="14093"/>
                  </a:lnTo>
                  <a:lnTo>
                    <a:pt x="6802" y="14196"/>
                  </a:lnTo>
                  <a:lnTo>
                    <a:pt x="7394" y="14222"/>
                  </a:lnTo>
                  <a:lnTo>
                    <a:pt x="7394" y="14763"/>
                  </a:lnTo>
                  <a:lnTo>
                    <a:pt x="7060" y="14763"/>
                  </a:lnTo>
                  <a:lnTo>
                    <a:pt x="6725" y="14712"/>
                  </a:lnTo>
                  <a:lnTo>
                    <a:pt x="6080" y="14609"/>
                  </a:lnTo>
                  <a:lnTo>
                    <a:pt x="5436" y="14428"/>
                  </a:lnTo>
                  <a:lnTo>
                    <a:pt x="4844" y="14222"/>
                  </a:lnTo>
                  <a:lnTo>
                    <a:pt x="4251" y="13939"/>
                  </a:lnTo>
                  <a:lnTo>
                    <a:pt x="3710" y="13604"/>
                  </a:lnTo>
                  <a:lnTo>
                    <a:pt x="3195" y="13243"/>
                  </a:lnTo>
                  <a:lnTo>
                    <a:pt x="2705" y="12831"/>
                  </a:lnTo>
                  <a:lnTo>
                    <a:pt x="3092" y="12444"/>
                  </a:lnTo>
                  <a:close/>
                  <a:moveTo>
                    <a:pt x="12135" y="12444"/>
                  </a:moveTo>
                  <a:lnTo>
                    <a:pt x="12522" y="12831"/>
                  </a:lnTo>
                  <a:lnTo>
                    <a:pt x="12032" y="13243"/>
                  </a:lnTo>
                  <a:lnTo>
                    <a:pt x="11517" y="13604"/>
                  </a:lnTo>
                  <a:lnTo>
                    <a:pt x="10976" y="13939"/>
                  </a:lnTo>
                  <a:lnTo>
                    <a:pt x="10409" y="14222"/>
                  </a:lnTo>
                  <a:lnTo>
                    <a:pt x="9791" y="14428"/>
                  </a:lnTo>
                  <a:lnTo>
                    <a:pt x="9172" y="14609"/>
                  </a:lnTo>
                  <a:lnTo>
                    <a:pt x="8502" y="14712"/>
                  </a:lnTo>
                  <a:lnTo>
                    <a:pt x="8167" y="14763"/>
                  </a:lnTo>
                  <a:lnTo>
                    <a:pt x="7832" y="14763"/>
                  </a:lnTo>
                  <a:lnTo>
                    <a:pt x="7832" y="14222"/>
                  </a:lnTo>
                  <a:lnTo>
                    <a:pt x="8451" y="14196"/>
                  </a:lnTo>
                  <a:lnTo>
                    <a:pt x="9018" y="14093"/>
                  </a:lnTo>
                  <a:lnTo>
                    <a:pt x="9610" y="13939"/>
                  </a:lnTo>
                  <a:lnTo>
                    <a:pt x="10151" y="13733"/>
                  </a:lnTo>
                  <a:lnTo>
                    <a:pt x="10692" y="13475"/>
                  </a:lnTo>
                  <a:lnTo>
                    <a:pt x="11208" y="13192"/>
                  </a:lnTo>
                  <a:lnTo>
                    <a:pt x="11697" y="12831"/>
                  </a:lnTo>
                  <a:lnTo>
                    <a:pt x="12135" y="12444"/>
                  </a:lnTo>
                  <a:close/>
                  <a:moveTo>
                    <a:pt x="7626" y="0"/>
                  </a:moveTo>
                  <a:lnTo>
                    <a:pt x="7060" y="26"/>
                  </a:lnTo>
                  <a:lnTo>
                    <a:pt x="6518" y="78"/>
                  </a:lnTo>
                  <a:lnTo>
                    <a:pt x="5977" y="181"/>
                  </a:lnTo>
                  <a:lnTo>
                    <a:pt x="5462" y="310"/>
                  </a:lnTo>
                  <a:lnTo>
                    <a:pt x="5385" y="335"/>
                  </a:lnTo>
                  <a:lnTo>
                    <a:pt x="5333" y="413"/>
                  </a:lnTo>
                  <a:lnTo>
                    <a:pt x="5308" y="490"/>
                  </a:lnTo>
                  <a:lnTo>
                    <a:pt x="5308" y="593"/>
                  </a:lnTo>
                  <a:lnTo>
                    <a:pt x="5359" y="670"/>
                  </a:lnTo>
                  <a:lnTo>
                    <a:pt x="5411" y="722"/>
                  </a:lnTo>
                  <a:lnTo>
                    <a:pt x="5488" y="748"/>
                  </a:lnTo>
                  <a:lnTo>
                    <a:pt x="5591" y="722"/>
                  </a:lnTo>
                  <a:lnTo>
                    <a:pt x="6029" y="619"/>
                  </a:lnTo>
                  <a:lnTo>
                    <a:pt x="6467" y="542"/>
                  </a:lnTo>
                  <a:lnTo>
                    <a:pt x="6931" y="464"/>
                  </a:lnTo>
                  <a:lnTo>
                    <a:pt x="7394" y="438"/>
                  </a:lnTo>
                  <a:lnTo>
                    <a:pt x="7394" y="979"/>
                  </a:lnTo>
                  <a:lnTo>
                    <a:pt x="6802" y="1031"/>
                  </a:lnTo>
                  <a:lnTo>
                    <a:pt x="6209" y="1134"/>
                  </a:lnTo>
                  <a:lnTo>
                    <a:pt x="5642" y="1289"/>
                  </a:lnTo>
                  <a:lnTo>
                    <a:pt x="5076" y="1469"/>
                  </a:lnTo>
                  <a:lnTo>
                    <a:pt x="4535" y="1727"/>
                  </a:lnTo>
                  <a:lnTo>
                    <a:pt x="4045" y="2036"/>
                  </a:lnTo>
                  <a:lnTo>
                    <a:pt x="3556" y="2371"/>
                  </a:lnTo>
                  <a:lnTo>
                    <a:pt x="3092" y="2757"/>
                  </a:lnTo>
                  <a:lnTo>
                    <a:pt x="2705" y="2371"/>
                  </a:lnTo>
                  <a:lnTo>
                    <a:pt x="3169" y="1984"/>
                  </a:lnTo>
                  <a:lnTo>
                    <a:pt x="3684" y="1624"/>
                  </a:lnTo>
                  <a:lnTo>
                    <a:pt x="4200" y="1314"/>
                  </a:lnTo>
                  <a:lnTo>
                    <a:pt x="4767" y="1031"/>
                  </a:lnTo>
                  <a:lnTo>
                    <a:pt x="4844" y="979"/>
                  </a:lnTo>
                  <a:lnTo>
                    <a:pt x="4895" y="902"/>
                  </a:lnTo>
                  <a:lnTo>
                    <a:pt x="4895" y="825"/>
                  </a:lnTo>
                  <a:lnTo>
                    <a:pt x="4895" y="722"/>
                  </a:lnTo>
                  <a:lnTo>
                    <a:pt x="4844" y="670"/>
                  </a:lnTo>
                  <a:lnTo>
                    <a:pt x="4767" y="619"/>
                  </a:lnTo>
                  <a:lnTo>
                    <a:pt x="4689" y="593"/>
                  </a:lnTo>
                  <a:lnTo>
                    <a:pt x="4586" y="619"/>
                  </a:lnTo>
                  <a:lnTo>
                    <a:pt x="4071" y="851"/>
                  </a:lnTo>
                  <a:lnTo>
                    <a:pt x="3607" y="1134"/>
                  </a:lnTo>
                  <a:lnTo>
                    <a:pt x="3143" y="1443"/>
                  </a:lnTo>
                  <a:lnTo>
                    <a:pt x="2705" y="1804"/>
                  </a:lnTo>
                  <a:lnTo>
                    <a:pt x="2293" y="2165"/>
                  </a:lnTo>
                  <a:lnTo>
                    <a:pt x="1907" y="2551"/>
                  </a:lnTo>
                  <a:lnTo>
                    <a:pt x="1572" y="2989"/>
                  </a:lnTo>
                  <a:lnTo>
                    <a:pt x="1263" y="3427"/>
                  </a:lnTo>
                  <a:lnTo>
                    <a:pt x="979" y="3891"/>
                  </a:lnTo>
                  <a:lnTo>
                    <a:pt x="722" y="4380"/>
                  </a:lnTo>
                  <a:lnTo>
                    <a:pt x="515" y="4896"/>
                  </a:lnTo>
                  <a:lnTo>
                    <a:pt x="335" y="5411"/>
                  </a:lnTo>
                  <a:lnTo>
                    <a:pt x="180" y="5926"/>
                  </a:lnTo>
                  <a:lnTo>
                    <a:pt x="77" y="6493"/>
                  </a:lnTo>
                  <a:lnTo>
                    <a:pt x="26" y="7034"/>
                  </a:lnTo>
                  <a:lnTo>
                    <a:pt x="0" y="7601"/>
                  </a:lnTo>
                  <a:lnTo>
                    <a:pt x="0" y="7987"/>
                  </a:lnTo>
                  <a:lnTo>
                    <a:pt x="52" y="8374"/>
                  </a:lnTo>
                  <a:lnTo>
                    <a:pt x="77" y="8734"/>
                  </a:lnTo>
                  <a:lnTo>
                    <a:pt x="155" y="9095"/>
                  </a:lnTo>
                  <a:lnTo>
                    <a:pt x="232" y="9482"/>
                  </a:lnTo>
                  <a:lnTo>
                    <a:pt x="335" y="9817"/>
                  </a:lnTo>
                  <a:lnTo>
                    <a:pt x="438" y="10177"/>
                  </a:lnTo>
                  <a:lnTo>
                    <a:pt x="567" y="10512"/>
                  </a:lnTo>
                  <a:lnTo>
                    <a:pt x="722" y="10873"/>
                  </a:lnTo>
                  <a:lnTo>
                    <a:pt x="902" y="11182"/>
                  </a:lnTo>
                  <a:lnTo>
                    <a:pt x="1082" y="11517"/>
                  </a:lnTo>
                  <a:lnTo>
                    <a:pt x="1288" y="11826"/>
                  </a:lnTo>
                  <a:lnTo>
                    <a:pt x="1494" y="12135"/>
                  </a:lnTo>
                  <a:lnTo>
                    <a:pt x="1726" y="12444"/>
                  </a:lnTo>
                  <a:lnTo>
                    <a:pt x="1984" y="12728"/>
                  </a:lnTo>
                  <a:lnTo>
                    <a:pt x="2242" y="12986"/>
                  </a:lnTo>
                  <a:lnTo>
                    <a:pt x="2499" y="13243"/>
                  </a:lnTo>
                  <a:lnTo>
                    <a:pt x="2783" y="13501"/>
                  </a:lnTo>
                  <a:lnTo>
                    <a:pt x="3092" y="13733"/>
                  </a:lnTo>
                  <a:lnTo>
                    <a:pt x="3401" y="13939"/>
                  </a:lnTo>
                  <a:lnTo>
                    <a:pt x="3710" y="14145"/>
                  </a:lnTo>
                  <a:lnTo>
                    <a:pt x="4045" y="14325"/>
                  </a:lnTo>
                  <a:lnTo>
                    <a:pt x="4354" y="14506"/>
                  </a:lnTo>
                  <a:lnTo>
                    <a:pt x="4715" y="14660"/>
                  </a:lnTo>
                  <a:lnTo>
                    <a:pt x="5050" y="14789"/>
                  </a:lnTo>
                  <a:lnTo>
                    <a:pt x="5411" y="14892"/>
                  </a:lnTo>
                  <a:lnTo>
                    <a:pt x="5746" y="14995"/>
                  </a:lnTo>
                  <a:lnTo>
                    <a:pt x="6132" y="15072"/>
                  </a:lnTo>
                  <a:lnTo>
                    <a:pt x="6493" y="15150"/>
                  </a:lnTo>
                  <a:lnTo>
                    <a:pt x="6853" y="15175"/>
                  </a:lnTo>
                  <a:lnTo>
                    <a:pt x="7240" y="15201"/>
                  </a:lnTo>
                  <a:lnTo>
                    <a:pt x="7626" y="15227"/>
                  </a:lnTo>
                  <a:lnTo>
                    <a:pt x="7987" y="15201"/>
                  </a:lnTo>
                  <a:lnTo>
                    <a:pt x="8373" y="15175"/>
                  </a:lnTo>
                  <a:lnTo>
                    <a:pt x="8760" y="15150"/>
                  </a:lnTo>
                  <a:lnTo>
                    <a:pt x="9121" y="15072"/>
                  </a:lnTo>
                  <a:lnTo>
                    <a:pt x="9481" y="14995"/>
                  </a:lnTo>
                  <a:lnTo>
                    <a:pt x="9842" y="14892"/>
                  </a:lnTo>
                  <a:lnTo>
                    <a:pt x="10177" y="14789"/>
                  </a:lnTo>
                  <a:lnTo>
                    <a:pt x="10538" y="14660"/>
                  </a:lnTo>
                  <a:lnTo>
                    <a:pt x="10873" y="14506"/>
                  </a:lnTo>
                  <a:lnTo>
                    <a:pt x="11208" y="14325"/>
                  </a:lnTo>
                  <a:lnTo>
                    <a:pt x="11517" y="14145"/>
                  </a:lnTo>
                  <a:lnTo>
                    <a:pt x="11852" y="13939"/>
                  </a:lnTo>
                  <a:lnTo>
                    <a:pt x="12135" y="13733"/>
                  </a:lnTo>
                  <a:lnTo>
                    <a:pt x="12444" y="13501"/>
                  </a:lnTo>
                  <a:lnTo>
                    <a:pt x="12728" y="13243"/>
                  </a:lnTo>
                  <a:lnTo>
                    <a:pt x="13011" y="12986"/>
                  </a:lnTo>
                  <a:lnTo>
                    <a:pt x="13269" y="12728"/>
                  </a:lnTo>
                  <a:lnTo>
                    <a:pt x="13501" y="12444"/>
                  </a:lnTo>
                  <a:lnTo>
                    <a:pt x="13732" y="12135"/>
                  </a:lnTo>
                  <a:lnTo>
                    <a:pt x="13964" y="11826"/>
                  </a:lnTo>
                  <a:lnTo>
                    <a:pt x="14145" y="11517"/>
                  </a:lnTo>
                  <a:lnTo>
                    <a:pt x="14351" y="11182"/>
                  </a:lnTo>
                  <a:lnTo>
                    <a:pt x="14505" y="10873"/>
                  </a:lnTo>
                  <a:lnTo>
                    <a:pt x="14660" y="10512"/>
                  </a:lnTo>
                  <a:lnTo>
                    <a:pt x="14789" y="10177"/>
                  </a:lnTo>
                  <a:lnTo>
                    <a:pt x="14918" y="9817"/>
                  </a:lnTo>
                  <a:lnTo>
                    <a:pt x="14995" y="9482"/>
                  </a:lnTo>
                  <a:lnTo>
                    <a:pt x="15098" y="9095"/>
                  </a:lnTo>
                  <a:lnTo>
                    <a:pt x="15149" y="8734"/>
                  </a:lnTo>
                  <a:lnTo>
                    <a:pt x="15201" y="8374"/>
                  </a:lnTo>
                  <a:lnTo>
                    <a:pt x="15227" y="7987"/>
                  </a:lnTo>
                  <a:lnTo>
                    <a:pt x="15227" y="7601"/>
                  </a:lnTo>
                  <a:lnTo>
                    <a:pt x="15227" y="7240"/>
                  </a:lnTo>
                  <a:lnTo>
                    <a:pt x="15201" y="6854"/>
                  </a:lnTo>
                  <a:lnTo>
                    <a:pt x="15149" y="6467"/>
                  </a:lnTo>
                  <a:lnTo>
                    <a:pt x="15098" y="6107"/>
                  </a:lnTo>
                  <a:lnTo>
                    <a:pt x="14995" y="5746"/>
                  </a:lnTo>
                  <a:lnTo>
                    <a:pt x="14918" y="5385"/>
                  </a:lnTo>
                  <a:lnTo>
                    <a:pt x="14789" y="5050"/>
                  </a:lnTo>
                  <a:lnTo>
                    <a:pt x="14660" y="4690"/>
                  </a:lnTo>
                  <a:lnTo>
                    <a:pt x="14505" y="4355"/>
                  </a:lnTo>
                  <a:lnTo>
                    <a:pt x="14351" y="4020"/>
                  </a:lnTo>
                  <a:lnTo>
                    <a:pt x="14145" y="3710"/>
                  </a:lnTo>
                  <a:lnTo>
                    <a:pt x="13964" y="3376"/>
                  </a:lnTo>
                  <a:lnTo>
                    <a:pt x="13732" y="3092"/>
                  </a:lnTo>
                  <a:lnTo>
                    <a:pt x="13501" y="2783"/>
                  </a:lnTo>
                  <a:lnTo>
                    <a:pt x="13269" y="2500"/>
                  </a:lnTo>
                  <a:lnTo>
                    <a:pt x="13011" y="2216"/>
                  </a:lnTo>
                  <a:lnTo>
                    <a:pt x="12728" y="1959"/>
                  </a:lnTo>
                  <a:lnTo>
                    <a:pt x="12444" y="1727"/>
                  </a:lnTo>
                  <a:lnTo>
                    <a:pt x="12135" y="1495"/>
                  </a:lnTo>
                  <a:lnTo>
                    <a:pt x="11852" y="1263"/>
                  </a:lnTo>
                  <a:lnTo>
                    <a:pt x="11517" y="1057"/>
                  </a:lnTo>
                  <a:lnTo>
                    <a:pt x="11208" y="876"/>
                  </a:lnTo>
                  <a:lnTo>
                    <a:pt x="10873" y="722"/>
                  </a:lnTo>
                  <a:lnTo>
                    <a:pt x="10538" y="567"/>
                  </a:lnTo>
                  <a:lnTo>
                    <a:pt x="10177" y="438"/>
                  </a:lnTo>
                  <a:lnTo>
                    <a:pt x="9842" y="310"/>
                  </a:lnTo>
                  <a:lnTo>
                    <a:pt x="9481" y="232"/>
                  </a:lnTo>
                  <a:lnTo>
                    <a:pt x="9121" y="129"/>
                  </a:lnTo>
                  <a:lnTo>
                    <a:pt x="8760" y="78"/>
                  </a:lnTo>
                  <a:lnTo>
                    <a:pt x="8373" y="26"/>
                  </a:lnTo>
                  <a:lnTo>
                    <a:pt x="7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2"/>
            <p:cNvSpPr/>
            <p:nvPr/>
          </p:nvSpPr>
          <p:spPr>
            <a:xfrm>
              <a:off x="3973900" y="4562100"/>
              <a:ext cx="282150" cy="282150"/>
            </a:xfrm>
            <a:custGeom>
              <a:avLst/>
              <a:gdLst/>
              <a:ahLst/>
              <a:cxnLst/>
              <a:rect l="l" t="t" r="r" b="b"/>
              <a:pathLst>
                <a:path w="11286" h="11286" extrusionOk="0">
                  <a:moveTo>
                    <a:pt x="5643" y="1"/>
                  </a:moveTo>
                  <a:lnTo>
                    <a:pt x="5257" y="26"/>
                  </a:lnTo>
                  <a:lnTo>
                    <a:pt x="4870" y="52"/>
                  </a:lnTo>
                  <a:lnTo>
                    <a:pt x="4510" y="129"/>
                  </a:lnTo>
                  <a:lnTo>
                    <a:pt x="4123" y="207"/>
                  </a:lnTo>
                  <a:lnTo>
                    <a:pt x="4046" y="258"/>
                  </a:lnTo>
                  <a:lnTo>
                    <a:pt x="3994" y="310"/>
                  </a:lnTo>
                  <a:lnTo>
                    <a:pt x="3969" y="387"/>
                  </a:lnTo>
                  <a:lnTo>
                    <a:pt x="3969" y="490"/>
                  </a:lnTo>
                  <a:lnTo>
                    <a:pt x="4020" y="567"/>
                  </a:lnTo>
                  <a:lnTo>
                    <a:pt x="4072" y="619"/>
                  </a:lnTo>
                  <a:lnTo>
                    <a:pt x="4175" y="645"/>
                  </a:lnTo>
                  <a:lnTo>
                    <a:pt x="4252" y="645"/>
                  </a:lnTo>
                  <a:lnTo>
                    <a:pt x="4587" y="567"/>
                  </a:lnTo>
                  <a:lnTo>
                    <a:pt x="4948" y="490"/>
                  </a:lnTo>
                  <a:lnTo>
                    <a:pt x="5283" y="464"/>
                  </a:lnTo>
                  <a:lnTo>
                    <a:pt x="5643" y="464"/>
                  </a:lnTo>
                  <a:lnTo>
                    <a:pt x="6159" y="490"/>
                  </a:lnTo>
                  <a:lnTo>
                    <a:pt x="6674" y="567"/>
                  </a:lnTo>
                  <a:lnTo>
                    <a:pt x="7189" y="696"/>
                  </a:lnTo>
                  <a:lnTo>
                    <a:pt x="7653" y="851"/>
                  </a:lnTo>
                  <a:lnTo>
                    <a:pt x="8117" y="1083"/>
                  </a:lnTo>
                  <a:lnTo>
                    <a:pt x="8529" y="1340"/>
                  </a:lnTo>
                  <a:lnTo>
                    <a:pt x="8941" y="1649"/>
                  </a:lnTo>
                  <a:lnTo>
                    <a:pt x="9302" y="1984"/>
                  </a:lnTo>
                  <a:lnTo>
                    <a:pt x="9637" y="2345"/>
                  </a:lnTo>
                  <a:lnTo>
                    <a:pt x="9946" y="2757"/>
                  </a:lnTo>
                  <a:lnTo>
                    <a:pt x="10204" y="3170"/>
                  </a:lnTo>
                  <a:lnTo>
                    <a:pt x="10435" y="3633"/>
                  </a:lnTo>
                  <a:lnTo>
                    <a:pt x="10590" y="4097"/>
                  </a:lnTo>
                  <a:lnTo>
                    <a:pt x="10719" y="4612"/>
                  </a:lnTo>
                  <a:lnTo>
                    <a:pt x="10796" y="5128"/>
                  </a:lnTo>
                  <a:lnTo>
                    <a:pt x="10822" y="5643"/>
                  </a:lnTo>
                  <a:lnTo>
                    <a:pt x="10796" y="6184"/>
                  </a:lnTo>
                  <a:lnTo>
                    <a:pt x="10719" y="6699"/>
                  </a:lnTo>
                  <a:lnTo>
                    <a:pt x="10590" y="7189"/>
                  </a:lnTo>
                  <a:lnTo>
                    <a:pt x="10435" y="7678"/>
                  </a:lnTo>
                  <a:lnTo>
                    <a:pt x="10204" y="8116"/>
                  </a:lnTo>
                  <a:lnTo>
                    <a:pt x="9946" y="8554"/>
                  </a:lnTo>
                  <a:lnTo>
                    <a:pt x="9637" y="8966"/>
                  </a:lnTo>
                  <a:lnTo>
                    <a:pt x="9302" y="9327"/>
                  </a:lnTo>
                  <a:lnTo>
                    <a:pt x="8941" y="9662"/>
                  </a:lnTo>
                  <a:lnTo>
                    <a:pt x="8529" y="9971"/>
                  </a:lnTo>
                  <a:lnTo>
                    <a:pt x="8117" y="10229"/>
                  </a:lnTo>
                  <a:lnTo>
                    <a:pt x="7653" y="10435"/>
                  </a:lnTo>
                  <a:lnTo>
                    <a:pt x="7189" y="10615"/>
                  </a:lnTo>
                  <a:lnTo>
                    <a:pt x="6674" y="10744"/>
                  </a:lnTo>
                  <a:lnTo>
                    <a:pt x="6159" y="10821"/>
                  </a:lnTo>
                  <a:lnTo>
                    <a:pt x="5643" y="10847"/>
                  </a:lnTo>
                  <a:lnTo>
                    <a:pt x="5102" y="10821"/>
                  </a:lnTo>
                  <a:lnTo>
                    <a:pt x="4587" y="10744"/>
                  </a:lnTo>
                  <a:lnTo>
                    <a:pt x="4097" y="10615"/>
                  </a:lnTo>
                  <a:lnTo>
                    <a:pt x="3608" y="10435"/>
                  </a:lnTo>
                  <a:lnTo>
                    <a:pt x="3170" y="10229"/>
                  </a:lnTo>
                  <a:lnTo>
                    <a:pt x="2732" y="9971"/>
                  </a:lnTo>
                  <a:lnTo>
                    <a:pt x="2320" y="9662"/>
                  </a:lnTo>
                  <a:lnTo>
                    <a:pt x="1959" y="9327"/>
                  </a:lnTo>
                  <a:lnTo>
                    <a:pt x="1624" y="8966"/>
                  </a:lnTo>
                  <a:lnTo>
                    <a:pt x="1315" y="8554"/>
                  </a:lnTo>
                  <a:lnTo>
                    <a:pt x="1057" y="8116"/>
                  </a:lnTo>
                  <a:lnTo>
                    <a:pt x="851" y="7678"/>
                  </a:lnTo>
                  <a:lnTo>
                    <a:pt x="671" y="7189"/>
                  </a:lnTo>
                  <a:lnTo>
                    <a:pt x="542" y="6699"/>
                  </a:lnTo>
                  <a:lnTo>
                    <a:pt x="465" y="6184"/>
                  </a:lnTo>
                  <a:lnTo>
                    <a:pt x="439" y="5643"/>
                  </a:lnTo>
                  <a:lnTo>
                    <a:pt x="439" y="5282"/>
                  </a:lnTo>
                  <a:lnTo>
                    <a:pt x="490" y="4896"/>
                  </a:lnTo>
                  <a:lnTo>
                    <a:pt x="568" y="4535"/>
                  </a:lnTo>
                  <a:lnTo>
                    <a:pt x="645" y="4174"/>
                  </a:lnTo>
                  <a:lnTo>
                    <a:pt x="774" y="3839"/>
                  </a:lnTo>
                  <a:lnTo>
                    <a:pt x="903" y="3479"/>
                  </a:lnTo>
                  <a:lnTo>
                    <a:pt x="1083" y="3170"/>
                  </a:lnTo>
                  <a:lnTo>
                    <a:pt x="1263" y="2835"/>
                  </a:lnTo>
                  <a:lnTo>
                    <a:pt x="1470" y="2551"/>
                  </a:lnTo>
                  <a:lnTo>
                    <a:pt x="1701" y="2268"/>
                  </a:lnTo>
                  <a:lnTo>
                    <a:pt x="1959" y="1984"/>
                  </a:lnTo>
                  <a:lnTo>
                    <a:pt x="2217" y="1727"/>
                  </a:lnTo>
                  <a:lnTo>
                    <a:pt x="2500" y="1495"/>
                  </a:lnTo>
                  <a:lnTo>
                    <a:pt x="2809" y="1289"/>
                  </a:lnTo>
                  <a:lnTo>
                    <a:pt x="3118" y="1108"/>
                  </a:lnTo>
                  <a:lnTo>
                    <a:pt x="3479" y="928"/>
                  </a:lnTo>
                  <a:lnTo>
                    <a:pt x="3531" y="877"/>
                  </a:lnTo>
                  <a:lnTo>
                    <a:pt x="3582" y="799"/>
                  </a:lnTo>
                  <a:lnTo>
                    <a:pt x="3608" y="722"/>
                  </a:lnTo>
                  <a:lnTo>
                    <a:pt x="3582" y="619"/>
                  </a:lnTo>
                  <a:lnTo>
                    <a:pt x="3531" y="567"/>
                  </a:lnTo>
                  <a:lnTo>
                    <a:pt x="3453" y="516"/>
                  </a:lnTo>
                  <a:lnTo>
                    <a:pt x="3376" y="490"/>
                  </a:lnTo>
                  <a:lnTo>
                    <a:pt x="3273" y="516"/>
                  </a:lnTo>
                  <a:lnTo>
                    <a:pt x="2912" y="696"/>
                  </a:lnTo>
                  <a:lnTo>
                    <a:pt x="2577" y="902"/>
                  </a:lnTo>
                  <a:lnTo>
                    <a:pt x="2268" y="1134"/>
                  </a:lnTo>
                  <a:lnTo>
                    <a:pt x="1959" y="1366"/>
                  </a:lnTo>
                  <a:lnTo>
                    <a:pt x="1650" y="1649"/>
                  </a:lnTo>
                  <a:lnTo>
                    <a:pt x="1392" y="1933"/>
                  </a:lnTo>
                  <a:lnTo>
                    <a:pt x="1135" y="2242"/>
                  </a:lnTo>
                  <a:lnTo>
                    <a:pt x="903" y="2577"/>
                  </a:lnTo>
                  <a:lnTo>
                    <a:pt x="697" y="2912"/>
                  </a:lnTo>
                  <a:lnTo>
                    <a:pt x="516" y="3273"/>
                  </a:lnTo>
                  <a:lnTo>
                    <a:pt x="362" y="3659"/>
                  </a:lnTo>
                  <a:lnTo>
                    <a:pt x="233" y="4045"/>
                  </a:lnTo>
                  <a:lnTo>
                    <a:pt x="130" y="4432"/>
                  </a:lnTo>
                  <a:lnTo>
                    <a:pt x="53" y="4844"/>
                  </a:lnTo>
                  <a:lnTo>
                    <a:pt x="1" y="5231"/>
                  </a:lnTo>
                  <a:lnTo>
                    <a:pt x="1" y="5643"/>
                  </a:lnTo>
                  <a:lnTo>
                    <a:pt x="27" y="6235"/>
                  </a:lnTo>
                  <a:lnTo>
                    <a:pt x="104" y="6776"/>
                  </a:lnTo>
                  <a:lnTo>
                    <a:pt x="259" y="7318"/>
                  </a:lnTo>
                  <a:lnTo>
                    <a:pt x="439" y="7833"/>
                  </a:lnTo>
                  <a:lnTo>
                    <a:pt x="671" y="8348"/>
                  </a:lnTo>
                  <a:lnTo>
                    <a:pt x="954" y="8812"/>
                  </a:lnTo>
                  <a:lnTo>
                    <a:pt x="1289" y="9250"/>
                  </a:lnTo>
                  <a:lnTo>
                    <a:pt x="1650" y="9636"/>
                  </a:lnTo>
                  <a:lnTo>
                    <a:pt x="2036" y="9997"/>
                  </a:lnTo>
                  <a:lnTo>
                    <a:pt x="2474" y="10332"/>
                  </a:lnTo>
                  <a:lnTo>
                    <a:pt x="2938" y="10615"/>
                  </a:lnTo>
                  <a:lnTo>
                    <a:pt x="3453" y="10847"/>
                  </a:lnTo>
                  <a:lnTo>
                    <a:pt x="3969" y="11028"/>
                  </a:lnTo>
                  <a:lnTo>
                    <a:pt x="4510" y="11182"/>
                  </a:lnTo>
                  <a:lnTo>
                    <a:pt x="5051" y="11259"/>
                  </a:lnTo>
                  <a:lnTo>
                    <a:pt x="5643" y="11285"/>
                  </a:lnTo>
                  <a:lnTo>
                    <a:pt x="6210" y="11259"/>
                  </a:lnTo>
                  <a:lnTo>
                    <a:pt x="6777" y="11182"/>
                  </a:lnTo>
                  <a:lnTo>
                    <a:pt x="7318" y="11028"/>
                  </a:lnTo>
                  <a:lnTo>
                    <a:pt x="7833" y="10847"/>
                  </a:lnTo>
                  <a:lnTo>
                    <a:pt x="8323" y="10615"/>
                  </a:lnTo>
                  <a:lnTo>
                    <a:pt x="8787" y="10332"/>
                  </a:lnTo>
                  <a:lnTo>
                    <a:pt x="9225" y="9997"/>
                  </a:lnTo>
                  <a:lnTo>
                    <a:pt x="9637" y="9636"/>
                  </a:lnTo>
                  <a:lnTo>
                    <a:pt x="9997" y="9250"/>
                  </a:lnTo>
                  <a:lnTo>
                    <a:pt x="10307" y="8812"/>
                  </a:lnTo>
                  <a:lnTo>
                    <a:pt x="10590" y="8348"/>
                  </a:lnTo>
                  <a:lnTo>
                    <a:pt x="10822" y="7833"/>
                  </a:lnTo>
                  <a:lnTo>
                    <a:pt x="11028" y="7318"/>
                  </a:lnTo>
                  <a:lnTo>
                    <a:pt x="11157" y="6776"/>
                  </a:lnTo>
                  <a:lnTo>
                    <a:pt x="11260" y="6235"/>
                  </a:lnTo>
                  <a:lnTo>
                    <a:pt x="11286" y="5643"/>
                  </a:lnTo>
                  <a:lnTo>
                    <a:pt x="11260" y="5076"/>
                  </a:lnTo>
                  <a:lnTo>
                    <a:pt x="11157" y="4509"/>
                  </a:lnTo>
                  <a:lnTo>
                    <a:pt x="11028" y="3968"/>
                  </a:lnTo>
                  <a:lnTo>
                    <a:pt x="10822" y="3453"/>
                  </a:lnTo>
                  <a:lnTo>
                    <a:pt x="10590" y="2963"/>
                  </a:lnTo>
                  <a:lnTo>
                    <a:pt x="10307" y="2500"/>
                  </a:lnTo>
                  <a:lnTo>
                    <a:pt x="9997" y="2062"/>
                  </a:lnTo>
                  <a:lnTo>
                    <a:pt x="9637" y="1649"/>
                  </a:lnTo>
                  <a:lnTo>
                    <a:pt x="9225" y="1289"/>
                  </a:lnTo>
                  <a:lnTo>
                    <a:pt x="8787" y="980"/>
                  </a:lnTo>
                  <a:lnTo>
                    <a:pt x="8323" y="696"/>
                  </a:lnTo>
                  <a:lnTo>
                    <a:pt x="7833" y="439"/>
                  </a:lnTo>
                  <a:lnTo>
                    <a:pt x="7318" y="258"/>
                  </a:lnTo>
                  <a:lnTo>
                    <a:pt x="6777" y="129"/>
                  </a:lnTo>
                  <a:lnTo>
                    <a:pt x="6210" y="26"/>
                  </a:lnTo>
                  <a:lnTo>
                    <a:pt x="5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2"/>
            <p:cNvSpPr/>
            <p:nvPr/>
          </p:nvSpPr>
          <p:spPr>
            <a:xfrm>
              <a:off x="4084700" y="4704450"/>
              <a:ext cx="76675" cy="66375"/>
            </a:xfrm>
            <a:custGeom>
              <a:avLst/>
              <a:gdLst/>
              <a:ahLst/>
              <a:cxnLst/>
              <a:rect l="l" t="t" r="r" b="b"/>
              <a:pathLst>
                <a:path w="3067" h="2655" extrusionOk="0">
                  <a:moveTo>
                    <a:pt x="1752" y="438"/>
                  </a:moveTo>
                  <a:lnTo>
                    <a:pt x="1933" y="464"/>
                  </a:lnTo>
                  <a:lnTo>
                    <a:pt x="2087" y="516"/>
                  </a:lnTo>
                  <a:lnTo>
                    <a:pt x="2242" y="593"/>
                  </a:lnTo>
                  <a:lnTo>
                    <a:pt x="2371" y="696"/>
                  </a:lnTo>
                  <a:lnTo>
                    <a:pt x="2474" y="825"/>
                  </a:lnTo>
                  <a:lnTo>
                    <a:pt x="2551" y="979"/>
                  </a:lnTo>
                  <a:lnTo>
                    <a:pt x="2603" y="1134"/>
                  </a:lnTo>
                  <a:lnTo>
                    <a:pt x="2628" y="1314"/>
                  </a:lnTo>
                  <a:lnTo>
                    <a:pt x="2603" y="1495"/>
                  </a:lnTo>
                  <a:lnTo>
                    <a:pt x="2551" y="1649"/>
                  </a:lnTo>
                  <a:lnTo>
                    <a:pt x="2474" y="1804"/>
                  </a:lnTo>
                  <a:lnTo>
                    <a:pt x="2371" y="1933"/>
                  </a:lnTo>
                  <a:lnTo>
                    <a:pt x="2242" y="2036"/>
                  </a:lnTo>
                  <a:lnTo>
                    <a:pt x="2087" y="2113"/>
                  </a:lnTo>
                  <a:lnTo>
                    <a:pt x="1933" y="2165"/>
                  </a:lnTo>
                  <a:lnTo>
                    <a:pt x="1752" y="2190"/>
                  </a:lnTo>
                  <a:lnTo>
                    <a:pt x="438" y="2190"/>
                  </a:lnTo>
                  <a:lnTo>
                    <a:pt x="438" y="438"/>
                  </a:lnTo>
                  <a:close/>
                  <a:moveTo>
                    <a:pt x="129" y="0"/>
                  </a:moveTo>
                  <a:lnTo>
                    <a:pt x="52" y="52"/>
                  </a:lnTo>
                  <a:lnTo>
                    <a:pt x="26" y="129"/>
                  </a:lnTo>
                  <a:lnTo>
                    <a:pt x="0" y="206"/>
                  </a:lnTo>
                  <a:lnTo>
                    <a:pt x="0" y="2422"/>
                  </a:lnTo>
                  <a:lnTo>
                    <a:pt x="26" y="2499"/>
                  </a:lnTo>
                  <a:lnTo>
                    <a:pt x="52" y="2577"/>
                  </a:lnTo>
                  <a:lnTo>
                    <a:pt x="129" y="2628"/>
                  </a:lnTo>
                  <a:lnTo>
                    <a:pt x="232" y="2654"/>
                  </a:lnTo>
                  <a:lnTo>
                    <a:pt x="1752" y="2628"/>
                  </a:lnTo>
                  <a:lnTo>
                    <a:pt x="2010" y="2603"/>
                  </a:lnTo>
                  <a:lnTo>
                    <a:pt x="2268" y="2525"/>
                  </a:lnTo>
                  <a:lnTo>
                    <a:pt x="2474" y="2422"/>
                  </a:lnTo>
                  <a:lnTo>
                    <a:pt x="2680" y="2242"/>
                  </a:lnTo>
                  <a:lnTo>
                    <a:pt x="2834" y="2062"/>
                  </a:lnTo>
                  <a:lnTo>
                    <a:pt x="2963" y="1830"/>
                  </a:lnTo>
                  <a:lnTo>
                    <a:pt x="3041" y="1572"/>
                  </a:lnTo>
                  <a:lnTo>
                    <a:pt x="3066" y="1314"/>
                  </a:lnTo>
                  <a:lnTo>
                    <a:pt x="3041" y="1057"/>
                  </a:lnTo>
                  <a:lnTo>
                    <a:pt x="2963" y="799"/>
                  </a:lnTo>
                  <a:lnTo>
                    <a:pt x="2834" y="567"/>
                  </a:lnTo>
                  <a:lnTo>
                    <a:pt x="2680" y="387"/>
                  </a:lnTo>
                  <a:lnTo>
                    <a:pt x="2474" y="206"/>
                  </a:lnTo>
                  <a:lnTo>
                    <a:pt x="2268" y="103"/>
                  </a:lnTo>
                  <a:lnTo>
                    <a:pt x="2010" y="26"/>
                  </a:lnTo>
                  <a:lnTo>
                    <a:pt x="17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2"/>
            <p:cNvSpPr/>
            <p:nvPr/>
          </p:nvSpPr>
          <p:spPr>
            <a:xfrm>
              <a:off x="4084700" y="4636175"/>
              <a:ext cx="63150" cy="54775"/>
            </a:xfrm>
            <a:custGeom>
              <a:avLst/>
              <a:gdLst/>
              <a:ahLst/>
              <a:cxnLst/>
              <a:rect l="l" t="t" r="r" b="b"/>
              <a:pathLst>
                <a:path w="2526" h="2191" extrusionOk="0">
                  <a:moveTo>
                    <a:pt x="1443" y="438"/>
                  </a:moveTo>
                  <a:lnTo>
                    <a:pt x="1572" y="464"/>
                  </a:lnTo>
                  <a:lnTo>
                    <a:pt x="1701" y="490"/>
                  </a:lnTo>
                  <a:lnTo>
                    <a:pt x="1804" y="567"/>
                  </a:lnTo>
                  <a:lnTo>
                    <a:pt x="1907" y="644"/>
                  </a:lnTo>
                  <a:lnTo>
                    <a:pt x="1984" y="722"/>
                  </a:lnTo>
                  <a:lnTo>
                    <a:pt x="2036" y="851"/>
                  </a:lnTo>
                  <a:lnTo>
                    <a:pt x="2087" y="954"/>
                  </a:lnTo>
                  <a:lnTo>
                    <a:pt x="2087" y="1082"/>
                  </a:lnTo>
                  <a:lnTo>
                    <a:pt x="2087" y="1211"/>
                  </a:lnTo>
                  <a:lnTo>
                    <a:pt x="2036" y="1340"/>
                  </a:lnTo>
                  <a:lnTo>
                    <a:pt x="1984" y="1443"/>
                  </a:lnTo>
                  <a:lnTo>
                    <a:pt x="1907" y="1546"/>
                  </a:lnTo>
                  <a:lnTo>
                    <a:pt x="1804" y="1624"/>
                  </a:lnTo>
                  <a:lnTo>
                    <a:pt x="1701" y="1675"/>
                  </a:lnTo>
                  <a:lnTo>
                    <a:pt x="1572" y="1727"/>
                  </a:lnTo>
                  <a:lnTo>
                    <a:pt x="438" y="1727"/>
                  </a:lnTo>
                  <a:lnTo>
                    <a:pt x="438" y="438"/>
                  </a:lnTo>
                  <a:close/>
                  <a:moveTo>
                    <a:pt x="232" y="0"/>
                  </a:moveTo>
                  <a:lnTo>
                    <a:pt x="129" y="26"/>
                  </a:lnTo>
                  <a:lnTo>
                    <a:pt x="52" y="78"/>
                  </a:lnTo>
                  <a:lnTo>
                    <a:pt x="26" y="129"/>
                  </a:lnTo>
                  <a:lnTo>
                    <a:pt x="0" y="232"/>
                  </a:lnTo>
                  <a:lnTo>
                    <a:pt x="0" y="1958"/>
                  </a:lnTo>
                  <a:lnTo>
                    <a:pt x="26" y="2036"/>
                  </a:lnTo>
                  <a:lnTo>
                    <a:pt x="52" y="2113"/>
                  </a:lnTo>
                  <a:lnTo>
                    <a:pt x="129" y="2165"/>
                  </a:lnTo>
                  <a:lnTo>
                    <a:pt x="232" y="2190"/>
                  </a:lnTo>
                  <a:lnTo>
                    <a:pt x="1443" y="2190"/>
                  </a:lnTo>
                  <a:lnTo>
                    <a:pt x="1675" y="2165"/>
                  </a:lnTo>
                  <a:lnTo>
                    <a:pt x="1881" y="2087"/>
                  </a:lnTo>
                  <a:lnTo>
                    <a:pt x="2062" y="1984"/>
                  </a:lnTo>
                  <a:lnTo>
                    <a:pt x="2216" y="1855"/>
                  </a:lnTo>
                  <a:lnTo>
                    <a:pt x="2345" y="1701"/>
                  </a:lnTo>
                  <a:lnTo>
                    <a:pt x="2448" y="1520"/>
                  </a:lnTo>
                  <a:lnTo>
                    <a:pt x="2525" y="1314"/>
                  </a:lnTo>
                  <a:lnTo>
                    <a:pt x="2525" y="1082"/>
                  </a:lnTo>
                  <a:lnTo>
                    <a:pt x="2525" y="876"/>
                  </a:lnTo>
                  <a:lnTo>
                    <a:pt x="2448" y="670"/>
                  </a:lnTo>
                  <a:lnTo>
                    <a:pt x="2345" y="490"/>
                  </a:lnTo>
                  <a:lnTo>
                    <a:pt x="2216" y="310"/>
                  </a:lnTo>
                  <a:lnTo>
                    <a:pt x="2062" y="181"/>
                  </a:lnTo>
                  <a:lnTo>
                    <a:pt x="1881" y="78"/>
                  </a:lnTo>
                  <a:lnTo>
                    <a:pt x="1675" y="26"/>
                  </a:lnTo>
                  <a:lnTo>
                    <a:pt x="1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2"/>
            <p:cNvSpPr/>
            <p:nvPr/>
          </p:nvSpPr>
          <p:spPr>
            <a:xfrm>
              <a:off x="4043475" y="4587225"/>
              <a:ext cx="142375" cy="232550"/>
            </a:xfrm>
            <a:custGeom>
              <a:avLst/>
              <a:gdLst/>
              <a:ahLst/>
              <a:cxnLst/>
              <a:rect l="l" t="t" r="r" b="b"/>
              <a:pathLst>
                <a:path w="5695" h="9302" extrusionOk="0">
                  <a:moveTo>
                    <a:pt x="3169" y="438"/>
                  </a:moveTo>
                  <a:lnTo>
                    <a:pt x="3298" y="464"/>
                  </a:lnTo>
                  <a:lnTo>
                    <a:pt x="3376" y="516"/>
                  </a:lnTo>
                  <a:lnTo>
                    <a:pt x="3427" y="593"/>
                  </a:lnTo>
                  <a:lnTo>
                    <a:pt x="3453" y="696"/>
                  </a:lnTo>
                  <a:lnTo>
                    <a:pt x="3453" y="1289"/>
                  </a:lnTo>
                  <a:lnTo>
                    <a:pt x="3453" y="1366"/>
                  </a:lnTo>
                  <a:lnTo>
                    <a:pt x="3504" y="1417"/>
                  </a:lnTo>
                  <a:lnTo>
                    <a:pt x="3530" y="1469"/>
                  </a:lnTo>
                  <a:lnTo>
                    <a:pt x="3607" y="1495"/>
                  </a:lnTo>
                  <a:lnTo>
                    <a:pt x="3839" y="1598"/>
                  </a:lnTo>
                  <a:lnTo>
                    <a:pt x="4071" y="1727"/>
                  </a:lnTo>
                  <a:lnTo>
                    <a:pt x="4252" y="1907"/>
                  </a:lnTo>
                  <a:lnTo>
                    <a:pt x="4406" y="2087"/>
                  </a:lnTo>
                  <a:lnTo>
                    <a:pt x="4535" y="2319"/>
                  </a:lnTo>
                  <a:lnTo>
                    <a:pt x="4638" y="2551"/>
                  </a:lnTo>
                  <a:lnTo>
                    <a:pt x="4715" y="2783"/>
                  </a:lnTo>
                  <a:lnTo>
                    <a:pt x="4715" y="3040"/>
                  </a:lnTo>
                  <a:lnTo>
                    <a:pt x="4690" y="3324"/>
                  </a:lnTo>
                  <a:lnTo>
                    <a:pt x="4638" y="3607"/>
                  </a:lnTo>
                  <a:lnTo>
                    <a:pt x="4509" y="3865"/>
                  </a:lnTo>
                  <a:lnTo>
                    <a:pt x="4329" y="4097"/>
                  </a:lnTo>
                  <a:lnTo>
                    <a:pt x="4303" y="4174"/>
                  </a:lnTo>
                  <a:lnTo>
                    <a:pt x="4277" y="4277"/>
                  </a:lnTo>
                  <a:lnTo>
                    <a:pt x="4329" y="4354"/>
                  </a:lnTo>
                  <a:lnTo>
                    <a:pt x="4380" y="4432"/>
                  </a:lnTo>
                  <a:lnTo>
                    <a:pt x="4587" y="4561"/>
                  </a:lnTo>
                  <a:lnTo>
                    <a:pt x="4767" y="4741"/>
                  </a:lnTo>
                  <a:lnTo>
                    <a:pt x="4896" y="4921"/>
                  </a:lnTo>
                  <a:lnTo>
                    <a:pt x="5025" y="5102"/>
                  </a:lnTo>
                  <a:lnTo>
                    <a:pt x="5128" y="5308"/>
                  </a:lnTo>
                  <a:lnTo>
                    <a:pt x="5205" y="5540"/>
                  </a:lnTo>
                  <a:lnTo>
                    <a:pt x="5231" y="5771"/>
                  </a:lnTo>
                  <a:lnTo>
                    <a:pt x="5256" y="6003"/>
                  </a:lnTo>
                  <a:lnTo>
                    <a:pt x="5256" y="6184"/>
                  </a:lnTo>
                  <a:lnTo>
                    <a:pt x="5231" y="6338"/>
                  </a:lnTo>
                  <a:lnTo>
                    <a:pt x="5128" y="6673"/>
                  </a:lnTo>
                  <a:lnTo>
                    <a:pt x="4999" y="6957"/>
                  </a:lnTo>
                  <a:lnTo>
                    <a:pt x="4793" y="7214"/>
                  </a:lnTo>
                  <a:lnTo>
                    <a:pt x="4561" y="7446"/>
                  </a:lnTo>
                  <a:lnTo>
                    <a:pt x="4277" y="7626"/>
                  </a:lnTo>
                  <a:lnTo>
                    <a:pt x="3968" y="7781"/>
                  </a:lnTo>
                  <a:lnTo>
                    <a:pt x="3814" y="7807"/>
                  </a:lnTo>
                  <a:lnTo>
                    <a:pt x="3633" y="7858"/>
                  </a:lnTo>
                  <a:lnTo>
                    <a:pt x="3556" y="7884"/>
                  </a:lnTo>
                  <a:lnTo>
                    <a:pt x="3504" y="7910"/>
                  </a:lnTo>
                  <a:lnTo>
                    <a:pt x="3479" y="7987"/>
                  </a:lnTo>
                  <a:lnTo>
                    <a:pt x="3453" y="8064"/>
                  </a:lnTo>
                  <a:lnTo>
                    <a:pt x="3453" y="8580"/>
                  </a:lnTo>
                  <a:lnTo>
                    <a:pt x="3427" y="8683"/>
                  </a:lnTo>
                  <a:lnTo>
                    <a:pt x="3376" y="8786"/>
                  </a:lnTo>
                  <a:lnTo>
                    <a:pt x="3298" y="8837"/>
                  </a:lnTo>
                  <a:lnTo>
                    <a:pt x="3169" y="8863"/>
                  </a:lnTo>
                  <a:lnTo>
                    <a:pt x="3066" y="8837"/>
                  </a:lnTo>
                  <a:lnTo>
                    <a:pt x="2989" y="8786"/>
                  </a:lnTo>
                  <a:lnTo>
                    <a:pt x="2938" y="8683"/>
                  </a:lnTo>
                  <a:lnTo>
                    <a:pt x="2912" y="8580"/>
                  </a:lnTo>
                  <a:lnTo>
                    <a:pt x="2912" y="8090"/>
                  </a:lnTo>
                  <a:lnTo>
                    <a:pt x="2886" y="8013"/>
                  </a:lnTo>
                  <a:lnTo>
                    <a:pt x="2835" y="7936"/>
                  </a:lnTo>
                  <a:lnTo>
                    <a:pt x="2783" y="7884"/>
                  </a:lnTo>
                  <a:lnTo>
                    <a:pt x="2680" y="7858"/>
                  </a:lnTo>
                  <a:lnTo>
                    <a:pt x="1959" y="7858"/>
                  </a:lnTo>
                  <a:lnTo>
                    <a:pt x="1856" y="7884"/>
                  </a:lnTo>
                  <a:lnTo>
                    <a:pt x="1804" y="7936"/>
                  </a:lnTo>
                  <a:lnTo>
                    <a:pt x="1752" y="8013"/>
                  </a:lnTo>
                  <a:lnTo>
                    <a:pt x="1727" y="8090"/>
                  </a:lnTo>
                  <a:lnTo>
                    <a:pt x="1727" y="8580"/>
                  </a:lnTo>
                  <a:lnTo>
                    <a:pt x="1701" y="8683"/>
                  </a:lnTo>
                  <a:lnTo>
                    <a:pt x="1649" y="8786"/>
                  </a:lnTo>
                  <a:lnTo>
                    <a:pt x="1572" y="8837"/>
                  </a:lnTo>
                  <a:lnTo>
                    <a:pt x="1469" y="8863"/>
                  </a:lnTo>
                  <a:lnTo>
                    <a:pt x="1340" y="8837"/>
                  </a:lnTo>
                  <a:lnTo>
                    <a:pt x="1263" y="8786"/>
                  </a:lnTo>
                  <a:lnTo>
                    <a:pt x="1211" y="8683"/>
                  </a:lnTo>
                  <a:lnTo>
                    <a:pt x="1186" y="8580"/>
                  </a:lnTo>
                  <a:lnTo>
                    <a:pt x="1186" y="8090"/>
                  </a:lnTo>
                  <a:lnTo>
                    <a:pt x="1160" y="8013"/>
                  </a:lnTo>
                  <a:lnTo>
                    <a:pt x="1134" y="7936"/>
                  </a:lnTo>
                  <a:lnTo>
                    <a:pt x="1057" y="7884"/>
                  </a:lnTo>
                  <a:lnTo>
                    <a:pt x="722" y="7884"/>
                  </a:lnTo>
                  <a:lnTo>
                    <a:pt x="619" y="7858"/>
                  </a:lnTo>
                  <a:lnTo>
                    <a:pt x="516" y="7781"/>
                  </a:lnTo>
                  <a:lnTo>
                    <a:pt x="464" y="7704"/>
                  </a:lnTo>
                  <a:lnTo>
                    <a:pt x="438" y="7601"/>
                  </a:lnTo>
                  <a:lnTo>
                    <a:pt x="464" y="7498"/>
                  </a:lnTo>
                  <a:lnTo>
                    <a:pt x="516" y="7420"/>
                  </a:lnTo>
                  <a:lnTo>
                    <a:pt x="619" y="7343"/>
                  </a:lnTo>
                  <a:lnTo>
                    <a:pt x="876" y="7343"/>
                  </a:lnTo>
                  <a:lnTo>
                    <a:pt x="980" y="7317"/>
                  </a:lnTo>
                  <a:lnTo>
                    <a:pt x="1031" y="7266"/>
                  </a:lnTo>
                  <a:lnTo>
                    <a:pt x="1083" y="7188"/>
                  </a:lnTo>
                  <a:lnTo>
                    <a:pt x="1108" y="7111"/>
                  </a:lnTo>
                  <a:lnTo>
                    <a:pt x="1108" y="2190"/>
                  </a:lnTo>
                  <a:lnTo>
                    <a:pt x="1083" y="2087"/>
                  </a:lnTo>
                  <a:lnTo>
                    <a:pt x="1031" y="2036"/>
                  </a:lnTo>
                  <a:lnTo>
                    <a:pt x="980" y="1984"/>
                  </a:lnTo>
                  <a:lnTo>
                    <a:pt x="876" y="1958"/>
                  </a:lnTo>
                  <a:lnTo>
                    <a:pt x="722" y="1958"/>
                  </a:lnTo>
                  <a:lnTo>
                    <a:pt x="619" y="1933"/>
                  </a:lnTo>
                  <a:lnTo>
                    <a:pt x="516" y="1881"/>
                  </a:lnTo>
                  <a:lnTo>
                    <a:pt x="464" y="1804"/>
                  </a:lnTo>
                  <a:lnTo>
                    <a:pt x="438" y="1701"/>
                  </a:lnTo>
                  <a:lnTo>
                    <a:pt x="464" y="1572"/>
                  </a:lnTo>
                  <a:lnTo>
                    <a:pt x="516" y="1495"/>
                  </a:lnTo>
                  <a:lnTo>
                    <a:pt x="619" y="1443"/>
                  </a:lnTo>
                  <a:lnTo>
                    <a:pt x="722" y="1417"/>
                  </a:lnTo>
                  <a:lnTo>
                    <a:pt x="954" y="1417"/>
                  </a:lnTo>
                  <a:lnTo>
                    <a:pt x="1057" y="1392"/>
                  </a:lnTo>
                  <a:lnTo>
                    <a:pt x="1134" y="1366"/>
                  </a:lnTo>
                  <a:lnTo>
                    <a:pt x="1160" y="1289"/>
                  </a:lnTo>
                  <a:lnTo>
                    <a:pt x="1186" y="1185"/>
                  </a:lnTo>
                  <a:lnTo>
                    <a:pt x="1186" y="696"/>
                  </a:lnTo>
                  <a:lnTo>
                    <a:pt x="1211" y="593"/>
                  </a:lnTo>
                  <a:lnTo>
                    <a:pt x="1263" y="516"/>
                  </a:lnTo>
                  <a:lnTo>
                    <a:pt x="1340" y="464"/>
                  </a:lnTo>
                  <a:lnTo>
                    <a:pt x="1469" y="438"/>
                  </a:lnTo>
                  <a:lnTo>
                    <a:pt x="1572" y="464"/>
                  </a:lnTo>
                  <a:lnTo>
                    <a:pt x="1649" y="516"/>
                  </a:lnTo>
                  <a:lnTo>
                    <a:pt x="1701" y="593"/>
                  </a:lnTo>
                  <a:lnTo>
                    <a:pt x="1727" y="696"/>
                  </a:lnTo>
                  <a:lnTo>
                    <a:pt x="1727" y="1185"/>
                  </a:lnTo>
                  <a:lnTo>
                    <a:pt x="1752" y="1289"/>
                  </a:lnTo>
                  <a:lnTo>
                    <a:pt x="1804" y="1366"/>
                  </a:lnTo>
                  <a:lnTo>
                    <a:pt x="1856" y="1392"/>
                  </a:lnTo>
                  <a:lnTo>
                    <a:pt x="1959" y="1417"/>
                  </a:lnTo>
                  <a:lnTo>
                    <a:pt x="2680" y="1417"/>
                  </a:lnTo>
                  <a:lnTo>
                    <a:pt x="2783" y="1392"/>
                  </a:lnTo>
                  <a:lnTo>
                    <a:pt x="2835" y="1366"/>
                  </a:lnTo>
                  <a:lnTo>
                    <a:pt x="2886" y="1289"/>
                  </a:lnTo>
                  <a:lnTo>
                    <a:pt x="2912" y="1185"/>
                  </a:lnTo>
                  <a:lnTo>
                    <a:pt x="2912" y="696"/>
                  </a:lnTo>
                  <a:lnTo>
                    <a:pt x="2938" y="593"/>
                  </a:lnTo>
                  <a:lnTo>
                    <a:pt x="2989" y="516"/>
                  </a:lnTo>
                  <a:lnTo>
                    <a:pt x="3066" y="464"/>
                  </a:lnTo>
                  <a:lnTo>
                    <a:pt x="3169" y="438"/>
                  </a:lnTo>
                  <a:close/>
                  <a:moveTo>
                    <a:pt x="1314" y="0"/>
                  </a:moveTo>
                  <a:lnTo>
                    <a:pt x="1186" y="52"/>
                  </a:lnTo>
                  <a:lnTo>
                    <a:pt x="1057" y="103"/>
                  </a:lnTo>
                  <a:lnTo>
                    <a:pt x="954" y="206"/>
                  </a:lnTo>
                  <a:lnTo>
                    <a:pt x="876" y="309"/>
                  </a:lnTo>
                  <a:lnTo>
                    <a:pt x="799" y="413"/>
                  </a:lnTo>
                  <a:lnTo>
                    <a:pt x="748" y="567"/>
                  </a:lnTo>
                  <a:lnTo>
                    <a:pt x="748" y="696"/>
                  </a:lnTo>
                  <a:lnTo>
                    <a:pt x="748" y="979"/>
                  </a:lnTo>
                  <a:lnTo>
                    <a:pt x="567" y="979"/>
                  </a:lnTo>
                  <a:lnTo>
                    <a:pt x="438" y="1031"/>
                  </a:lnTo>
                  <a:lnTo>
                    <a:pt x="310" y="1108"/>
                  </a:lnTo>
                  <a:lnTo>
                    <a:pt x="207" y="1185"/>
                  </a:lnTo>
                  <a:lnTo>
                    <a:pt x="129" y="1289"/>
                  </a:lnTo>
                  <a:lnTo>
                    <a:pt x="52" y="1417"/>
                  </a:lnTo>
                  <a:lnTo>
                    <a:pt x="26" y="1546"/>
                  </a:lnTo>
                  <a:lnTo>
                    <a:pt x="1" y="1701"/>
                  </a:lnTo>
                  <a:lnTo>
                    <a:pt x="26" y="1830"/>
                  </a:lnTo>
                  <a:lnTo>
                    <a:pt x="52" y="1958"/>
                  </a:lnTo>
                  <a:lnTo>
                    <a:pt x="104" y="2061"/>
                  </a:lnTo>
                  <a:lnTo>
                    <a:pt x="207" y="2165"/>
                  </a:lnTo>
                  <a:lnTo>
                    <a:pt x="284" y="2268"/>
                  </a:lnTo>
                  <a:lnTo>
                    <a:pt x="413" y="2319"/>
                  </a:lnTo>
                  <a:lnTo>
                    <a:pt x="516" y="2371"/>
                  </a:lnTo>
                  <a:lnTo>
                    <a:pt x="670" y="2396"/>
                  </a:lnTo>
                  <a:lnTo>
                    <a:pt x="670" y="6879"/>
                  </a:lnTo>
                  <a:lnTo>
                    <a:pt x="516" y="6905"/>
                  </a:lnTo>
                  <a:lnTo>
                    <a:pt x="413" y="6957"/>
                  </a:lnTo>
                  <a:lnTo>
                    <a:pt x="284" y="7034"/>
                  </a:lnTo>
                  <a:lnTo>
                    <a:pt x="207" y="7111"/>
                  </a:lnTo>
                  <a:lnTo>
                    <a:pt x="104" y="7214"/>
                  </a:lnTo>
                  <a:lnTo>
                    <a:pt x="52" y="7343"/>
                  </a:lnTo>
                  <a:lnTo>
                    <a:pt x="26" y="7472"/>
                  </a:lnTo>
                  <a:lnTo>
                    <a:pt x="1" y="7601"/>
                  </a:lnTo>
                  <a:lnTo>
                    <a:pt x="26" y="7755"/>
                  </a:lnTo>
                  <a:lnTo>
                    <a:pt x="52" y="7884"/>
                  </a:lnTo>
                  <a:lnTo>
                    <a:pt x="129" y="8013"/>
                  </a:lnTo>
                  <a:lnTo>
                    <a:pt x="207" y="8116"/>
                  </a:lnTo>
                  <a:lnTo>
                    <a:pt x="310" y="8193"/>
                  </a:lnTo>
                  <a:lnTo>
                    <a:pt x="438" y="8271"/>
                  </a:lnTo>
                  <a:lnTo>
                    <a:pt x="567" y="8296"/>
                  </a:lnTo>
                  <a:lnTo>
                    <a:pt x="722" y="8322"/>
                  </a:lnTo>
                  <a:lnTo>
                    <a:pt x="748" y="8322"/>
                  </a:lnTo>
                  <a:lnTo>
                    <a:pt x="748" y="8580"/>
                  </a:lnTo>
                  <a:lnTo>
                    <a:pt x="748" y="8734"/>
                  </a:lnTo>
                  <a:lnTo>
                    <a:pt x="799" y="8863"/>
                  </a:lnTo>
                  <a:lnTo>
                    <a:pt x="876" y="8992"/>
                  </a:lnTo>
                  <a:lnTo>
                    <a:pt x="954" y="9095"/>
                  </a:lnTo>
                  <a:lnTo>
                    <a:pt x="1057" y="9172"/>
                  </a:lnTo>
                  <a:lnTo>
                    <a:pt x="1186" y="9250"/>
                  </a:lnTo>
                  <a:lnTo>
                    <a:pt x="1314" y="9301"/>
                  </a:lnTo>
                  <a:lnTo>
                    <a:pt x="1598" y="9301"/>
                  </a:lnTo>
                  <a:lnTo>
                    <a:pt x="1727" y="9250"/>
                  </a:lnTo>
                  <a:lnTo>
                    <a:pt x="1856" y="9172"/>
                  </a:lnTo>
                  <a:lnTo>
                    <a:pt x="1959" y="9095"/>
                  </a:lnTo>
                  <a:lnTo>
                    <a:pt x="2062" y="8992"/>
                  </a:lnTo>
                  <a:lnTo>
                    <a:pt x="2113" y="8863"/>
                  </a:lnTo>
                  <a:lnTo>
                    <a:pt x="2165" y="8734"/>
                  </a:lnTo>
                  <a:lnTo>
                    <a:pt x="2165" y="8580"/>
                  </a:lnTo>
                  <a:lnTo>
                    <a:pt x="2165" y="8322"/>
                  </a:lnTo>
                  <a:lnTo>
                    <a:pt x="2474" y="8322"/>
                  </a:lnTo>
                  <a:lnTo>
                    <a:pt x="2474" y="8580"/>
                  </a:lnTo>
                  <a:lnTo>
                    <a:pt x="2474" y="8734"/>
                  </a:lnTo>
                  <a:lnTo>
                    <a:pt x="2525" y="8863"/>
                  </a:lnTo>
                  <a:lnTo>
                    <a:pt x="2577" y="8992"/>
                  </a:lnTo>
                  <a:lnTo>
                    <a:pt x="2680" y="9095"/>
                  </a:lnTo>
                  <a:lnTo>
                    <a:pt x="2783" y="9172"/>
                  </a:lnTo>
                  <a:lnTo>
                    <a:pt x="2912" y="9250"/>
                  </a:lnTo>
                  <a:lnTo>
                    <a:pt x="3041" y="9301"/>
                  </a:lnTo>
                  <a:lnTo>
                    <a:pt x="3324" y="9301"/>
                  </a:lnTo>
                  <a:lnTo>
                    <a:pt x="3453" y="9250"/>
                  </a:lnTo>
                  <a:lnTo>
                    <a:pt x="3582" y="9172"/>
                  </a:lnTo>
                  <a:lnTo>
                    <a:pt x="3685" y="9095"/>
                  </a:lnTo>
                  <a:lnTo>
                    <a:pt x="3788" y="8992"/>
                  </a:lnTo>
                  <a:lnTo>
                    <a:pt x="3839" y="8863"/>
                  </a:lnTo>
                  <a:lnTo>
                    <a:pt x="3891" y="8734"/>
                  </a:lnTo>
                  <a:lnTo>
                    <a:pt x="3891" y="8580"/>
                  </a:lnTo>
                  <a:lnTo>
                    <a:pt x="3891" y="8245"/>
                  </a:lnTo>
                  <a:lnTo>
                    <a:pt x="4097" y="8193"/>
                  </a:lnTo>
                  <a:lnTo>
                    <a:pt x="4277" y="8142"/>
                  </a:lnTo>
                  <a:lnTo>
                    <a:pt x="4458" y="8064"/>
                  </a:lnTo>
                  <a:lnTo>
                    <a:pt x="4612" y="7961"/>
                  </a:lnTo>
                  <a:lnTo>
                    <a:pt x="4767" y="7858"/>
                  </a:lnTo>
                  <a:lnTo>
                    <a:pt x="4921" y="7730"/>
                  </a:lnTo>
                  <a:lnTo>
                    <a:pt x="5076" y="7601"/>
                  </a:lnTo>
                  <a:lnTo>
                    <a:pt x="5179" y="7446"/>
                  </a:lnTo>
                  <a:lnTo>
                    <a:pt x="5308" y="7292"/>
                  </a:lnTo>
                  <a:lnTo>
                    <a:pt x="5411" y="7137"/>
                  </a:lnTo>
                  <a:lnTo>
                    <a:pt x="5488" y="6957"/>
                  </a:lnTo>
                  <a:lnTo>
                    <a:pt x="5566" y="6776"/>
                  </a:lnTo>
                  <a:lnTo>
                    <a:pt x="5617" y="6596"/>
                  </a:lnTo>
                  <a:lnTo>
                    <a:pt x="5669" y="6390"/>
                  </a:lnTo>
                  <a:lnTo>
                    <a:pt x="5694" y="6209"/>
                  </a:lnTo>
                  <a:lnTo>
                    <a:pt x="5694" y="6003"/>
                  </a:lnTo>
                  <a:lnTo>
                    <a:pt x="5694" y="5746"/>
                  </a:lnTo>
                  <a:lnTo>
                    <a:pt x="5643" y="5488"/>
                  </a:lnTo>
                  <a:lnTo>
                    <a:pt x="5566" y="5230"/>
                  </a:lnTo>
                  <a:lnTo>
                    <a:pt x="5463" y="4999"/>
                  </a:lnTo>
                  <a:lnTo>
                    <a:pt x="5334" y="4767"/>
                  </a:lnTo>
                  <a:lnTo>
                    <a:pt x="5205" y="4561"/>
                  </a:lnTo>
                  <a:lnTo>
                    <a:pt x="5025" y="4380"/>
                  </a:lnTo>
                  <a:lnTo>
                    <a:pt x="4818" y="4200"/>
                  </a:lnTo>
                  <a:lnTo>
                    <a:pt x="4973" y="3942"/>
                  </a:lnTo>
                  <a:lnTo>
                    <a:pt x="5076" y="3659"/>
                  </a:lnTo>
                  <a:lnTo>
                    <a:pt x="5153" y="3350"/>
                  </a:lnTo>
                  <a:lnTo>
                    <a:pt x="5179" y="3040"/>
                  </a:lnTo>
                  <a:lnTo>
                    <a:pt x="5153" y="2731"/>
                  </a:lnTo>
                  <a:lnTo>
                    <a:pt x="5076" y="2448"/>
                  </a:lnTo>
                  <a:lnTo>
                    <a:pt x="4973" y="2165"/>
                  </a:lnTo>
                  <a:lnTo>
                    <a:pt x="4818" y="1907"/>
                  </a:lnTo>
                  <a:lnTo>
                    <a:pt x="4638" y="1649"/>
                  </a:lnTo>
                  <a:lnTo>
                    <a:pt x="4432" y="1443"/>
                  </a:lnTo>
                  <a:lnTo>
                    <a:pt x="4174" y="1263"/>
                  </a:lnTo>
                  <a:lnTo>
                    <a:pt x="3891" y="1134"/>
                  </a:lnTo>
                  <a:lnTo>
                    <a:pt x="3891" y="696"/>
                  </a:lnTo>
                  <a:lnTo>
                    <a:pt x="3891" y="567"/>
                  </a:lnTo>
                  <a:lnTo>
                    <a:pt x="3839" y="413"/>
                  </a:lnTo>
                  <a:lnTo>
                    <a:pt x="3788" y="309"/>
                  </a:lnTo>
                  <a:lnTo>
                    <a:pt x="3685" y="206"/>
                  </a:lnTo>
                  <a:lnTo>
                    <a:pt x="3582" y="103"/>
                  </a:lnTo>
                  <a:lnTo>
                    <a:pt x="3453" y="52"/>
                  </a:lnTo>
                  <a:lnTo>
                    <a:pt x="3324" y="0"/>
                  </a:lnTo>
                  <a:lnTo>
                    <a:pt x="3041" y="0"/>
                  </a:lnTo>
                  <a:lnTo>
                    <a:pt x="2912" y="52"/>
                  </a:lnTo>
                  <a:lnTo>
                    <a:pt x="2783" y="103"/>
                  </a:lnTo>
                  <a:lnTo>
                    <a:pt x="2680" y="206"/>
                  </a:lnTo>
                  <a:lnTo>
                    <a:pt x="2577" y="309"/>
                  </a:lnTo>
                  <a:lnTo>
                    <a:pt x="2525" y="413"/>
                  </a:lnTo>
                  <a:lnTo>
                    <a:pt x="2474" y="567"/>
                  </a:lnTo>
                  <a:lnTo>
                    <a:pt x="2474" y="696"/>
                  </a:lnTo>
                  <a:lnTo>
                    <a:pt x="2474" y="979"/>
                  </a:lnTo>
                  <a:lnTo>
                    <a:pt x="2165" y="979"/>
                  </a:lnTo>
                  <a:lnTo>
                    <a:pt x="2165" y="696"/>
                  </a:lnTo>
                  <a:lnTo>
                    <a:pt x="2165" y="567"/>
                  </a:lnTo>
                  <a:lnTo>
                    <a:pt x="2113" y="413"/>
                  </a:lnTo>
                  <a:lnTo>
                    <a:pt x="2062" y="309"/>
                  </a:lnTo>
                  <a:lnTo>
                    <a:pt x="1959" y="206"/>
                  </a:lnTo>
                  <a:lnTo>
                    <a:pt x="1856" y="103"/>
                  </a:lnTo>
                  <a:lnTo>
                    <a:pt x="1727" y="52"/>
                  </a:lnTo>
                  <a:lnTo>
                    <a:pt x="15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2" name="Google Shape;1222;p32" title="Points scored">
            <a:hlinkClick r:id="rId3"/>
          </p:cNvPr>
          <p:cNvPicPr preferRelativeResize="0"/>
          <p:nvPr/>
        </p:nvPicPr>
        <p:blipFill>
          <a:blip r:embed="rId4">
            <a:alphaModFix/>
          </a:blip>
          <a:stretch>
            <a:fillRect/>
          </a:stretch>
        </p:blipFill>
        <p:spPr>
          <a:xfrm>
            <a:off x="4697980" y="1036466"/>
            <a:ext cx="3974700" cy="3143325"/>
          </a:xfrm>
          <a:prstGeom prst="rect">
            <a:avLst/>
          </a:prstGeom>
          <a:noFill/>
          <a:ln>
            <a:noFill/>
          </a:ln>
        </p:spPr>
      </p:pic>
      <p:sp>
        <p:nvSpPr>
          <p:cNvPr id="1223" name="Google Shape;1223;p32"/>
          <p:cNvSpPr txBox="1"/>
          <p:nvPr/>
        </p:nvSpPr>
        <p:spPr>
          <a:xfrm>
            <a:off x="4697980" y="4012453"/>
            <a:ext cx="3974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lang="en" sz="1200" b="1">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227"/>
        <p:cNvGrpSpPr/>
        <p:nvPr/>
      </p:nvGrpSpPr>
      <p:grpSpPr>
        <a:xfrm>
          <a:off x="0" y="0"/>
          <a:ext cx="0" cy="0"/>
          <a:chOff x="0" y="0"/>
          <a:chExt cx="0" cy="0"/>
        </a:xfrm>
      </p:grpSpPr>
      <p:sp>
        <p:nvSpPr>
          <p:cNvPr id="1228" name="Google Shape;1228;p33"/>
          <p:cNvSpPr/>
          <p:nvPr/>
        </p:nvSpPr>
        <p:spPr>
          <a:xfrm>
            <a:off x="7221154" y="2435007"/>
            <a:ext cx="649200" cy="64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3"/>
          <p:cNvSpPr/>
          <p:nvPr/>
        </p:nvSpPr>
        <p:spPr>
          <a:xfrm>
            <a:off x="5238654" y="2435007"/>
            <a:ext cx="649200" cy="649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3"/>
          <p:cNvSpPr/>
          <p:nvPr/>
        </p:nvSpPr>
        <p:spPr>
          <a:xfrm>
            <a:off x="3256142" y="2435757"/>
            <a:ext cx="649200" cy="649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3"/>
          <p:cNvSpPr/>
          <p:nvPr/>
        </p:nvSpPr>
        <p:spPr>
          <a:xfrm>
            <a:off x="1272904" y="2435757"/>
            <a:ext cx="649200" cy="649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3"/>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233" name="Google Shape;1233;p33"/>
          <p:cNvGrpSpPr/>
          <p:nvPr/>
        </p:nvGrpSpPr>
        <p:grpSpPr>
          <a:xfrm>
            <a:off x="608063" y="1225273"/>
            <a:ext cx="1980323" cy="887570"/>
            <a:chOff x="608063" y="1225273"/>
            <a:chExt cx="1980323" cy="887570"/>
          </a:xfrm>
        </p:grpSpPr>
        <p:sp>
          <p:nvSpPr>
            <p:cNvPr id="1234" name="Google Shape;1234;p33"/>
            <p:cNvSpPr txBox="1"/>
            <p:nvPr/>
          </p:nvSpPr>
          <p:spPr>
            <a:xfrm>
              <a:off x="608086" y="122527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Comfortably</a:t>
              </a:r>
              <a:endParaRPr sz="1800" b="1">
                <a:solidFill>
                  <a:schemeClr val="dk1"/>
                </a:solidFill>
                <a:latin typeface="Fira Sans Extra Condensed"/>
                <a:ea typeface="Fira Sans Extra Condensed"/>
                <a:cs typeface="Fira Sans Extra Condensed"/>
                <a:sym typeface="Fira Sans Extra Condensed"/>
              </a:endParaRPr>
            </a:p>
          </p:txBody>
        </p:sp>
        <p:sp>
          <p:nvSpPr>
            <p:cNvPr id="1235" name="Google Shape;1235;p33"/>
            <p:cNvSpPr txBox="1"/>
            <p:nvPr/>
          </p:nvSpPr>
          <p:spPr>
            <a:xfrm>
              <a:off x="608063" y="1561443"/>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Jupiter is the biggest planet in the Solar System</a:t>
              </a:r>
              <a:endParaRPr sz="1200">
                <a:solidFill>
                  <a:schemeClr val="dk1"/>
                </a:solidFill>
                <a:latin typeface="Roboto"/>
                <a:ea typeface="Roboto"/>
                <a:cs typeface="Roboto"/>
                <a:sym typeface="Roboto"/>
              </a:endParaRPr>
            </a:p>
          </p:txBody>
        </p:sp>
      </p:grpSp>
      <p:sp>
        <p:nvSpPr>
          <p:cNvPr id="1236" name="Google Shape;1236;p33"/>
          <p:cNvSpPr txBox="1"/>
          <p:nvPr/>
        </p:nvSpPr>
        <p:spPr>
          <a:xfrm>
            <a:off x="3516750" y="3806169"/>
            <a:ext cx="2110500" cy="554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Phone banking</a:t>
            </a:r>
            <a:endParaRPr sz="1800" b="1">
              <a:solidFill>
                <a:schemeClr val="dk1"/>
              </a:solidFill>
              <a:latin typeface="Fira Sans Extra Condensed"/>
              <a:ea typeface="Fira Sans Extra Condensed"/>
              <a:cs typeface="Fira Sans Extra Condensed"/>
              <a:sym typeface="Fira Sans Extra Condensed"/>
            </a:endParaRPr>
          </a:p>
        </p:txBody>
      </p:sp>
      <p:grpSp>
        <p:nvGrpSpPr>
          <p:cNvPr id="1237" name="Google Shape;1237;p33"/>
          <p:cNvGrpSpPr/>
          <p:nvPr/>
        </p:nvGrpSpPr>
        <p:grpSpPr>
          <a:xfrm>
            <a:off x="2590575" y="1225273"/>
            <a:ext cx="1980323" cy="887570"/>
            <a:chOff x="2590575" y="1225273"/>
            <a:chExt cx="1980323" cy="887570"/>
          </a:xfrm>
        </p:grpSpPr>
        <p:sp>
          <p:nvSpPr>
            <p:cNvPr id="1238" name="Google Shape;1238;p33"/>
            <p:cNvSpPr txBox="1"/>
            <p:nvPr/>
          </p:nvSpPr>
          <p:spPr>
            <a:xfrm>
              <a:off x="2590598" y="122527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Easy</a:t>
              </a:r>
              <a:endParaRPr sz="1800" b="1">
                <a:solidFill>
                  <a:schemeClr val="dk1"/>
                </a:solidFill>
                <a:latin typeface="Fira Sans Extra Condensed"/>
                <a:ea typeface="Fira Sans Extra Condensed"/>
                <a:cs typeface="Fira Sans Extra Condensed"/>
                <a:sym typeface="Fira Sans Extra Condensed"/>
              </a:endParaRPr>
            </a:p>
          </p:txBody>
        </p:sp>
        <p:sp>
          <p:nvSpPr>
            <p:cNvPr id="1239" name="Google Shape;1239;p33"/>
            <p:cNvSpPr txBox="1"/>
            <p:nvPr/>
          </p:nvSpPr>
          <p:spPr>
            <a:xfrm>
              <a:off x="2590575" y="1561443"/>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grpSp>
      <p:grpSp>
        <p:nvGrpSpPr>
          <p:cNvPr id="1240" name="Google Shape;1240;p33"/>
          <p:cNvGrpSpPr/>
          <p:nvPr/>
        </p:nvGrpSpPr>
        <p:grpSpPr>
          <a:xfrm>
            <a:off x="4573088" y="1225273"/>
            <a:ext cx="1980323" cy="887570"/>
            <a:chOff x="4573088" y="1225273"/>
            <a:chExt cx="1980323" cy="887570"/>
          </a:xfrm>
        </p:grpSpPr>
        <p:sp>
          <p:nvSpPr>
            <p:cNvPr id="1241" name="Google Shape;1241;p33"/>
            <p:cNvSpPr txBox="1"/>
            <p:nvPr/>
          </p:nvSpPr>
          <p:spPr>
            <a:xfrm>
              <a:off x="4573111" y="122527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Safety</a:t>
              </a:r>
              <a:endParaRPr sz="1800" b="1">
                <a:solidFill>
                  <a:schemeClr val="dk1"/>
                </a:solidFill>
                <a:latin typeface="Fira Sans Extra Condensed"/>
                <a:ea typeface="Fira Sans Extra Condensed"/>
                <a:cs typeface="Fira Sans Extra Condensed"/>
                <a:sym typeface="Fira Sans Extra Condensed"/>
              </a:endParaRPr>
            </a:p>
          </p:txBody>
        </p:sp>
        <p:sp>
          <p:nvSpPr>
            <p:cNvPr id="1242" name="Google Shape;1242;p33"/>
            <p:cNvSpPr txBox="1"/>
            <p:nvPr/>
          </p:nvSpPr>
          <p:spPr>
            <a:xfrm>
              <a:off x="4573088" y="1561443"/>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smallest planet of them all</a:t>
              </a:r>
              <a:endParaRPr sz="1200">
                <a:solidFill>
                  <a:schemeClr val="dk1"/>
                </a:solidFill>
                <a:latin typeface="Roboto"/>
                <a:ea typeface="Roboto"/>
                <a:cs typeface="Roboto"/>
                <a:sym typeface="Roboto"/>
              </a:endParaRPr>
            </a:p>
          </p:txBody>
        </p:sp>
      </p:grpSp>
      <p:grpSp>
        <p:nvGrpSpPr>
          <p:cNvPr id="1243" name="Google Shape;1243;p33"/>
          <p:cNvGrpSpPr/>
          <p:nvPr/>
        </p:nvGrpSpPr>
        <p:grpSpPr>
          <a:xfrm>
            <a:off x="6555600" y="1225273"/>
            <a:ext cx="1980323" cy="887570"/>
            <a:chOff x="6555600" y="1225273"/>
            <a:chExt cx="1980323" cy="887570"/>
          </a:xfrm>
        </p:grpSpPr>
        <p:sp>
          <p:nvSpPr>
            <p:cNvPr id="1244" name="Google Shape;1244;p33"/>
            <p:cNvSpPr txBox="1"/>
            <p:nvPr/>
          </p:nvSpPr>
          <p:spPr>
            <a:xfrm>
              <a:off x="6555623" y="122527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Frugally</a:t>
              </a:r>
              <a:endParaRPr sz="1800" b="1">
                <a:solidFill>
                  <a:schemeClr val="dk1"/>
                </a:solidFill>
                <a:latin typeface="Fira Sans Extra Condensed"/>
                <a:ea typeface="Fira Sans Extra Condensed"/>
                <a:cs typeface="Fira Sans Extra Condensed"/>
                <a:sym typeface="Fira Sans Extra Condensed"/>
              </a:endParaRPr>
            </a:p>
          </p:txBody>
        </p:sp>
        <p:sp>
          <p:nvSpPr>
            <p:cNvPr id="1245" name="Google Shape;1245;p33"/>
            <p:cNvSpPr txBox="1"/>
            <p:nvPr/>
          </p:nvSpPr>
          <p:spPr>
            <a:xfrm>
              <a:off x="6555600" y="1561443"/>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Earth is the third planet from the Sun</a:t>
              </a:r>
              <a:endParaRPr sz="1200">
                <a:solidFill>
                  <a:schemeClr val="dk1"/>
                </a:solidFill>
                <a:latin typeface="Roboto"/>
                <a:ea typeface="Roboto"/>
                <a:cs typeface="Roboto"/>
                <a:sym typeface="Roboto"/>
              </a:endParaRPr>
            </a:p>
          </p:txBody>
        </p:sp>
      </p:grpSp>
      <p:cxnSp>
        <p:nvCxnSpPr>
          <p:cNvPr id="1246" name="Google Shape;1246;p33"/>
          <p:cNvCxnSpPr>
            <a:stCxn id="1230" idx="4"/>
            <a:endCxn id="1236" idx="0"/>
          </p:cNvCxnSpPr>
          <p:nvPr/>
        </p:nvCxnSpPr>
        <p:spPr>
          <a:xfrm rot="-5400000" flipH="1">
            <a:off x="3715742" y="2949957"/>
            <a:ext cx="721200" cy="991200"/>
          </a:xfrm>
          <a:prstGeom prst="bentConnector3">
            <a:avLst>
              <a:gd name="adj1" fmla="val 50001"/>
            </a:avLst>
          </a:prstGeom>
          <a:noFill/>
          <a:ln w="19050" cap="flat" cmpd="sng">
            <a:solidFill>
              <a:schemeClr val="dk1"/>
            </a:solidFill>
            <a:prstDash val="solid"/>
            <a:round/>
            <a:headEnd type="none" w="med" len="med"/>
            <a:tailEnd type="none" w="med" len="med"/>
          </a:ln>
        </p:spPr>
      </p:cxnSp>
      <p:cxnSp>
        <p:nvCxnSpPr>
          <p:cNvPr id="1247" name="Google Shape;1247;p33"/>
          <p:cNvCxnSpPr>
            <a:stCxn id="1229" idx="4"/>
            <a:endCxn id="1236" idx="0"/>
          </p:cNvCxnSpPr>
          <p:nvPr/>
        </p:nvCxnSpPr>
        <p:spPr>
          <a:xfrm rot="5400000">
            <a:off x="4706604" y="2949657"/>
            <a:ext cx="722100" cy="991200"/>
          </a:xfrm>
          <a:prstGeom prst="bentConnector3">
            <a:avLst>
              <a:gd name="adj1" fmla="val 49990"/>
            </a:avLst>
          </a:prstGeom>
          <a:noFill/>
          <a:ln w="19050" cap="flat" cmpd="sng">
            <a:solidFill>
              <a:schemeClr val="dk1"/>
            </a:solidFill>
            <a:prstDash val="solid"/>
            <a:round/>
            <a:headEnd type="none" w="med" len="med"/>
            <a:tailEnd type="none" w="med" len="med"/>
          </a:ln>
        </p:spPr>
      </p:cxnSp>
      <p:cxnSp>
        <p:nvCxnSpPr>
          <p:cNvPr id="1248" name="Google Shape;1248;p33"/>
          <p:cNvCxnSpPr>
            <a:stCxn id="1228" idx="4"/>
            <a:endCxn id="1236" idx="0"/>
          </p:cNvCxnSpPr>
          <p:nvPr/>
        </p:nvCxnSpPr>
        <p:spPr>
          <a:xfrm rot="5400000">
            <a:off x="5697754" y="1958307"/>
            <a:ext cx="722100" cy="2973900"/>
          </a:xfrm>
          <a:prstGeom prst="bentConnector3">
            <a:avLst>
              <a:gd name="adj1" fmla="val 49990"/>
            </a:avLst>
          </a:prstGeom>
          <a:noFill/>
          <a:ln w="19050" cap="flat" cmpd="sng">
            <a:solidFill>
              <a:schemeClr val="dk1"/>
            </a:solidFill>
            <a:prstDash val="solid"/>
            <a:round/>
            <a:headEnd type="none" w="med" len="med"/>
            <a:tailEnd type="none" w="med" len="med"/>
          </a:ln>
        </p:spPr>
      </p:cxnSp>
      <p:cxnSp>
        <p:nvCxnSpPr>
          <p:cNvPr id="1249" name="Google Shape;1249;p33"/>
          <p:cNvCxnSpPr>
            <a:stCxn id="1231" idx="4"/>
            <a:endCxn id="1236" idx="0"/>
          </p:cNvCxnSpPr>
          <p:nvPr/>
        </p:nvCxnSpPr>
        <p:spPr>
          <a:xfrm rot="-5400000" flipH="1">
            <a:off x="2724154" y="1958307"/>
            <a:ext cx="721200" cy="2974500"/>
          </a:xfrm>
          <a:prstGeom prst="bentConnector3">
            <a:avLst>
              <a:gd name="adj1" fmla="val 50001"/>
            </a:avLst>
          </a:prstGeom>
          <a:noFill/>
          <a:ln w="19050" cap="flat" cmpd="sng">
            <a:solidFill>
              <a:schemeClr val="dk1"/>
            </a:solidFill>
            <a:prstDash val="solid"/>
            <a:round/>
            <a:headEnd type="none" w="med" len="med"/>
            <a:tailEnd type="none" w="med" len="med"/>
          </a:ln>
        </p:spPr>
      </p:cxnSp>
      <p:grpSp>
        <p:nvGrpSpPr>
          <p:cNvPr id="1250" name="Google Shape;1250;p33"/>
          <p:cNvGrpSpPr/>
          <p:nvPr/>
        </p:nvGrpSpPr>
        <p:grpSpPr>
          <a:xfrm>
            <a:off x="1407150" y="2570022"/>
            <a:ext cx="380700" cy="380675"/>
            <a:chOff x="4655375" y="4513150"/>
            <a:chExt cx="380700" cy="380675"/>
          </a:xfrm>
        </p:grpSpPr>
        <p:sp>
          <p:nvSpPr>
            <p:cNvPr id="1251" name="Google Shape;1251;p33"/>
            <p:cNvSpPr/>
            <p:nvPr/>
          </p:nvSpPr>
          <p:spPr>
            <a:xfrm>
              <a:off x="4655375" y="4513150"/>
              <a:ext cx="380700" cy="380675"/>
            </a:xfrm>
            <a:custGeom>
              <a:avLst/>
              <a:gdLst/>
              <a:ahLst/>
              <a:cxnLst/>
              <a:rect l="l" t="t" r="r" b="b"/>
              <a:pathLst>
                <a:path w="15228" h="15227" extrusionOk="0">
                  <a:moveTo>
                    <a:pt x="7395" y="438"/>
                  </a:moveTo>
                  <a:lnTo>
                    <a:pt x="7395" y="979"/>
                  </a:lnTo>
                  <a:lnTo>
                    <a:pt x="7189" y="1005"/>
                  </a:lnTo>
                  <a:lnTo>
                    <a:pt x="6983" y="1057"/>
                  </a:lnTo>
                  <a:lnTo>
                    <a:pt x="6776" y="1108"/>
                  </a:lnTo>
                  <a:lnTo>
                    <a:pt x="6570" y="1186"/>
                  </a:lnTo>
                  <a:lnTo>
                    <a:pt x="6390" y="1263"/>
                  </a:lnTo>
                  <a:lnTo>
                    <a:pt x="6210" y="1366"/>
                  </a:lnTo>
                  <a:lnTo>
                    <a:pt x="6055" y="1495"/>
                  </a:lnTo>
                  <a:lnTo>
                    <a:pt x="5875" y="1624"/>
                  </a:lnTo>
                  <a:lnTo>
                    <a:pt x="5488" y="1237"/>
                  </a:lnTo>
                  <a:lnTo>
                    <a:pt x="5694" y="1083"/>
                  </a:lnTo>
                  <a:lnTo>
                    <a:pt x="5900" y="928"/>
                  </a:lnTo>
                  <a:lnTo>
                    <a:pt x="6132" y="799"/>
                  </a:lnTo>
                  <a:lnTo>
                    <a:pt x="6364" y="696"/>
                  </a:lnTo>
                  <a:lnTo>
                    <a:pt x="6622" y="593"/>
                  </a:lnTo>
                  <a:lnTo>
                    <a:pt x="6854" y="516"/>
                  </a:lnTo>
                  <a:lnTo>
                    <a:pt x="7137" y="490"/>
                  </a:lnTo>
                  <a:lnTo>
                    <a:pt x="7395" y="438"/>
                  </a:lnTo>
                  <a:close/>
                  <a:moveTo>
                    <a:pt x="7833" y="438"/>
                  </a:moveTo>
                  <a:lnTo>
                    <a:pt x="8116" y="490"/>
                  </a:lnTo>
                  <a:lnTo>
                    <a:pt x="8374" y="516"/>
                  </a:lnTo>
                  <a:lnTo>
                    <a:pt x="8631" y="593"/>
                  </a:lnTo>
                  <a:lnTo>
                    <a:pt x="8863" y="696"/>
                  </a:lnTo>
                  <a:lnTo>
                    <a:pt x="9095" y="799"/>
                  </a:lnTo>
                  <a:lnTo>
                    <a:pt x="9327" y="928"/>
                  </a:lnTo>
                  <a:lnTo>
                    <a:pt x="9533" y="1083"/>
                  </a:lnTo>
                  <a:lnTo>
                    <a:pt x="9739" y="1237"/>
                  </a:lnTo>
                  <a:lnTo>
                    <a:pt x="9353" y="1624"/>
                  </a:lnTo>
                  <a:lnTo>
                    <a:pt x="9198" y="1495"/>
                  </a:lnTo>
                  <a:lnTo>
                    <a:pt x="9018" y="1366"/>
                  </a:lnTo>
                  <a:lnTo>
                    <a:pt x="8838" y="1263"/>
                  </a:lnTo>
                  <a:lnTo>
                    <a:pt x="8657" y="1186"/>
                  </a:lnTo>
                  <a:lnTo>
                    <a:pt x="8451" y="1108"/>
                  </a:lnTo>
                  <a:lnTo>
                    <a:pt x="8271" y="1057"/>
                  </a:lnTo>
                  <a:lnTo>
                    <a:pt x="8065" y="1005"/>
                  </a:lnTo>
                  <a:lnTo>
                    <a:pt x="7833" y="979"/>
                  </a:lnTo>
                  <a:lnTo>
                    <a:pt x="7833" y="438"/>
                  </a:lnTo>
                  <a:close/>
                  <a:moveTo>
                    <a:pt x="5179" y="1546"/>
                  </a:moveTo>
                  <a:lnTo>
                    <a:pt x="5565" y="1933"/>
                  </a:lnTo>
                  <a:lnTo>
                    <a:pt x="5437" y="2087"/>
                  </a:lnTo>
                  <a:lnTo>
                    <a:pt x="5334" y="2268"/>
                  </a:lnTo>
                  <a:lnTo>
                    <a:pt x="5231" y="2448"/>
                  </a:lnTo>
                  <a:lnTo>
                    <a:pt x="5127" y="2628"/>
                  </a:lnTo>
                  <a:lnTo>
                    <a:pt x="5076" y="2835"/>
                  </a:lnTo>
                  <a:lnTo>
                    <a:pt x="4999" y="3015"/>
                  </a:lnTo>
                  <a:lnTo>
                    <a:pt x="4973" y="3221"/>
                  </a:lnTo>
                  <a:lnTo>
                    <a:pt x="4947" y="3453"/>
                  </a:lnTo>
                  <a:lnTo>
                    <a:pt x="4406" y="3453"/>
                  </a:lnTo>
                  <a:lnTo>
                    <a:pt x="4432" y="3169"/>
                  </a:lnTo>
                  <a:lnTo>
                    <a:pt x="4483" y="2912"/>
                  </a:lnTo>
                  <a:lnTo>
                    <a:pt x="4561" y="2654"/>
                  </a:lnTo>
                  <a:lnTo>
                    <a:pt x="4638" y="2422"/>
                  </a:lnTo>
                  <a:lnTo>
                    <a:pt x="4741" y="2190"/>
                  </a:lnTo>
                  <a:lnTo>
                    <a:pt x="4870" y="1959"/>
                  </a:lnTo>
                  <a:lnTo>
                    <a:pt x="5024" y="1752"/>
                  </a:lnTo>
                  <a:lnTo>
                    <a:pt x="5179" y="1546"/>
                  </a:lnTo>
                  <a:close/>
                  <a:moveTo>
                    <a:pt x="10048" y="1546"/>
                  </a:moveTo>
                  <a:lnTo>
                    <a:pt x="10203" y="1752"/>
                  </a:lnTo>
                  <a:lnTo>
                    <a:pt x="10358" y="1959"/>
                  </a:lnTo>
                  <a:lnTo>
                    <a:pt x="10486" y="2190"/>
                  </a:lnTo>
                  <a:lnTo>
                    <a:pt x="10589" y="2422"/>
                  </a:lnTo>
                  <a:lnTo>
                    <a:pt x="10693" y="2654"/>
                  </a:lnTo>
                  <a:lnTo>
                    <a:pt x="10744" y="2912"/>
                  </a:lnTo>
                  <a:lnTo>
                    <a:pt x="10796" y="3169"/>
                  </a:lnTo>
                  <a:lnTo>
                    <a:pt x="10847" y="3453"/>
                  </a:lnTo>
                  <a:lnTo>
                    <a:pt x="10306" y="3453"/>
                  </a:lnTo>
                  <a:lnTo>
                    <a:pt x="10280" y="3221"/>
                  </a:lnTo>
                  <a:lnTo>
                    <a:pt x="10229" y="3015"/>
                  </a:lnTo>
                  <a:lnTo>
                    <a:pt x="10177" y="2835"/>
                  </a:lnTo>
                  <a:lnTo>
                    <a:pt x="10100" y="2628"/>
                  </a:lnTo>
                  <a:lnTo>
                    <a:pt x="9997" y="2448"/>
                  </a:lnTo>
                  <a:lnTo>
                    <a:pt x="9920" y="2268"/>
                  </a:lnTo>
                  <a:lnTo>
                    <a:pt x="9791" y="2087"/>
                  </a:lnTo>
                  <a:lnTo>
                    <a:pt x="9662" y="1933"/>
                  </a:lnTo>
                  <a:lnTo>
                    <a:pt x="10048" y="1546"/>
                  </a:lnTo>
                  <a:close/>
                  <a:moveTo>
                    <a:pt x="4947" y="3891"/>
                  </a:moveTo>
                  <a:lnTo>
                    <a:pt x="4973" y="4097"/>
                  </a:lnTo>
                  <a:lnTo>
                    <a:pt x="4999" y="4303"/>
                  </a:lnTo>
                  <a:lnTo>
                    <a:pt x="5076" y="4509"/>
                  </a:lnTo>
                  <a:lnTo>
                    <a:pt x="5127" y="4715"/>
                  </a:lnTo>
                  <a:lnTo>
                    <a:pt x="5231" y="4896"/>
                  </a:lnTo>
                  <a:lnTo>
                    <a:pt x="5334" y="5076"/>
                  </a:lnTo>
                  <a:lnTo>
                    <a:pt x="5437" y="5231"/>
                  </a:lnTo>
                  <a:lnTo>
                    <a:pt x="5565" y="5411"/>
                  </a:lnTo>
                  <a:lnTo>
                    <a:pt x="5179" y="5772"/>
                  </a:lnTo>
                  <a:lnTo>
                    <a:pt x="5024" y="5591"/>
                  </a:lnTo>
                  <a:lnTo>
                    <a:pt x="4870" y="5359"/>
                  </a:lnTo>
                  <a:lnTo>
                    <a:pt x="4741" y="5153"/>
                  </a:lnTo>
                  <a:lnTo>
                    <a:pt x="4638" y="4921"/>
                  </a:lnTo>
                  <a:lnTo>
                    <a:pt x="4561" y="4664"/>
                  </a:lnTo>
                  <a:lnTo>
                    <a:pt x="4483" y="4406"/>
                  </a:lnTo>
                  <a:lnTo>
                    <a:pt x="4432" y="4148"/>
                  </a:lnTo>
                  <a:lnTo>
                    <a:pt x="4406" y="3891"/>
                  </a:lnTo>
                  <a:close/>
                  <a:moveTo>
                    <a:pt x="10847" y="3891"/>
                  </a:moveTo>
                  <a:lnTo>
                    <a:pt x="10796" y="4148"/>
                  </a:lnTo>
                  <a:lnTo>
                    <a:pt x="10744" y="4406"/>
                  </a:lnTo>
                  <a:lnTo>
                    <a:pt x="10693" y="4664"/>
                  </a:lnTo>
                  <a:lnTo>
                    <a:pt x="10589" y="4921"/>
                  </a:lnTo>
                  <a:lnTo>
                    <a:pt x="10486" y="5153"/>
                  </a:lnTo>
                  <a:lnTo>
                    <a:pt x="10358" y="5359"/>
                  </a:lnTo>
                  <a:lnTo>
                    <a:pt x="10203" y="5591"/>
                  </a:lnTo>
                  <a:lnTo>
                    <a:pt x="10048" y="5772"/>
                  </a:lnTo>
                  <a:lnTo>
                    <a:pt x="9662" y="5411"/>
                  </a:lnTo>
                  <a:lnTo>
                    <a:pt x="9791" y="5231"/>
                  </a:lnTo>
                  <a:lnTo>
                    <a:pt x="9920" y="5076"/>
                  </a:lnTo>
                  <a:lnTo>
                    <a:pt x="9997" y="4896"/>
                  </a:lnTo>
                  <a:lnTo>
                    <a:pt x="10100" y="4715"/>
                  </a:lnTo>
                  <a:lnTo>
                    <a:pt x="10177" y="4509"/>
                  </a:lnTo>
                  <a:lnTo>
                    <a:pt x="10229" y="4303"/>
                  </a:lnTo>
                  <a:lnTo>
                    <a:pt x="10280" y="4097"/>
                  </a:lnTo>
                  <a:lnTo>
                    <a:pt x="10306" y="3891"/>
                  </a:lnTo>
                  <a:close/>
                  <a:moveTo>
                    <a:pt x="1959" y="5359"/>
                  </a:moveTo>
                  <a:lnTo>
                    <a:pt x="1984" y="5385"/>
                  </a:lnTo>
                  <a:lnTo>
                    <a:pt x="1984" y="5900"/>
                  </a:lnTo>
                  <a:lnTo>
                    <a:pt x="1443" y="5900"/>
                  </a:lnTo>
                  <a:lnTo>
                    <a:pt x="1443" y="5385"/>
                  </a:lnTo>
                  <a:lnTo>
                    <a:pt x="1443" y="5359"/>
                  </a:lnTo>
                  <a:close/>
                  <a:moveTo>
                    <a:pt x="7627" y="1417"/>
                  </a:moveTo>
                  <a:lnTo>
                    <a:pt x="7858" y="1443"/>
                  </a:lnTo>
                  <a:lnTo>
                    <a:pt x="8065" y="1469"/>
                  </a:lnTo>
                  <a:lnTo>
                    <a:pt x="8271" y="1521"/>
                  </a:lnTo>
                  <a:lnTo>
                    <a:pt x="8477" y="1598"/>
                  </a:lnTo>
                  <a:lnTo>
                    <a:pt x="8683" y="1701"/>
                  </a:lnTo>
                  <a:lnTo>
                    <a:pt x="8863" y="1804"/>
                  </a:lnTo>
                  <a:lnTo>
                    <a:pt x="9044" y="1933"/>
                  </a:lnTo>
                  <a:lnTo>
                    <a:pt x="9198" y="2087"/>
                  </a:lnTo>
                  <a:lnTo>
                    <a:pt x="9353" y="2242"/>
                  </a:lnTo>
                  <a:lnTo>
                    <a:pt x="9482" y="2422"/>
                  </a:lnTo>
                  <a:lnTo>
                    <a:pt x="9585" y="2603"/>
                  </a:lnTo>
                  <a:lnTo>
                    <a:pt x="9688" y="2783"/>
                  </a:lnTo>
                  <a:lnTo>
                    <a:pt x="9765" y="2989"/>
                  </a:lnTo>
                  <a:lnTo>
                    <a:pt x="9817" y="3221"/>
                  </a:lnTo>
                  <a:lnTo>
                    <a:pt x="9842" y="3427"/>
                  </a:lnTo>
                  <a:lnTo>
                    <a:pt x="9868" y="3659"/>
                  </a:lnTo>
                  <a:lnTo>
                    <a:pt x="9842" y="3891"/>
                  </a:lnTo>
                  <a:lnTo>
                    <a:pt x="9817" y="4123"/>
                  </a:lnTo>
                  <a:lnTo>
                    <a:pt x="9765" y="4329"/>
                  </a:lnTo>
                  <a:lnTo>
                    <a:pt x="9688" y="4535"/>
                  </a:lnTo>
                  <a:lnTo>
                    <a:pt x="9585" y="4741"/>
                  </a:lnTo>
                  <a:lnTo>
                    <a:pt x="9482" y="4921"/>
                  </a:lnTo>
                  <a:lnTo>
                    <a:pt x="9353" y="5102"/>
                  </a:lnTo>
                  <a:lnTo>
                    <a:pt x="9198" y="5256"/>
                  </a:lnTo>
                  <a:lnTo>
                    <a:pt x="9044" y="5385"/>
                  </a:lnTo>
                  <a:lnTo>
                    <a:pt x="8863" y="5514"/>
                  </a:lnTo>
                  <a:lnTo>
                    <a:pt x="8683" y="5643"/>
                  </a:lnTo>
                  <a:lnTo>
                    <a:pt x="8477" y="5720"/>
                  </a:lnTo>
                  <a:lnTo>
                    <a:pt x="8271" y="5797"/>
                  </a:lnTo>
                  <a:lnTo>
                    <a:pt x="8065" y="5849"/>
                  </a:lnTo>
                  <a:lnTo>
                    <a:pt x="7858" y="5900"/>
                  </a:lnTo>
                  <a:lnTo>
                    <a:pt x="7395" y="5900"/>
                  </a:lnTo>
                  <a:lnTo>
                    <a:pt x="7163" y="5849"/>
                  </a:lnTo>
                  <a:lnTo>
                    <a:pt x="6957" y="5797"/>
                  </a:lnTo>
                  <a:lnTo>
                    <a:pt x="6751" y="5720"/>
                  </a:lnTo>
                  <a:lnTo>
                    <a:pt x="6545" y="5643"/>
                  </a:lnTo>
                  <a:lnTo>
                    <a:pt x="6364" y="5514"/>
                  </a:lnTo>
                  <a:lnTo>
                    <a:pt x="6184" y="5385"/>
                  </a:lnTo>
                  <a:lnTo>
                    <a:pt x="6029" y="5256"/>
                  </a:lnTo>
                  <a:lnTo>
                    <a:pt x="5900" y="5102"/>
                  </a:lnTo>
                  <a:lnTo>
                    <a:pt x="5772" y="4921"/>
                  </a:lnTo>
                  <a:lnTo>
                    <a:pt x="5643" y="4741"/>
                  </a:lnTo>
                  <a:lnTo>
                    <a:pt x="5565" y="4535"/>
                  </a:lnTo>
                  <a:lnTo>
                    <a:pt x="5488" y="4329"/>
                  </a:lnTo>
                  <a:lnTo>
                    <a:pt x="5411" y="4123"/>
                  </a:lnTo>
                  <a:lnTo>
                    <a:pt x="5385" y="3891"/>
                  </a:lnTo>
                  <a:lnTo>
                    <a:pt x="5385" y="3659"/>
                  </a:lnTo>
                  <a:lnTo>
                    <a:pt x="5385" y="3427"/>
                  </a:lnTo>
                  <a:lnTo>
                    <a:pt x="5411" y="3221"/>
                  </a:lnTo>
                  <a:lnTo>
                    <a:pt x="5488" y="2989"/>
                  </a:lnTo>
                  <a:lnTo>
                    <a:pt x="5565" y="2783"/>
                  </a:lnTo>
                  <a:lnTo>
                    <a:pt x="5643" y="2603"/>
                  </a:lnTo>
                  <a:lnTo>
                    <a:pt x="5772" y="2422"/>
                  </a:lnTo>
                  <a:lnTo>
                    <a:pt x="5900" y="2242"/>
                  </a:lnTo>
                  <a:lnTo>
                    <a:pt x="6029" y="2087"/>
                  </a:lnTo>
                  <a:lnTo>
                    <a:pt x="6184" y="1933"/>
                  </a:lnTo>
                  <a:lnTo>
                    <a:pt x="6364" y="1804"/>
                  </a:lnTo>
                  <a:lnTo>
                    <a:pt x="6545" y="1701"/>
                  </a:lnTo>
                  <a:lnTo>
                    <a:pt x="6751" y="1598"/>
                  </a:lnTo>
                  <a:lnTo>
                    <a:pt x="6957" y="1521"/>
                  </a:lnTo>
                  <a:lnTo>
                    <a:pt x="7163" y="1469"/>
                  </a:lnTo>
                  <a:lnTo>
                    <a:pt x="7395" y="1443"/>
                  </a:lnTo>
                  <a:lnTo>
                    <a:pt x="7627" y="1417"/>
                  </a:lnTo>
                  <a:close/>
                  <a:moveTo>
                    <a:pt x="5875" y="5720"/>
                  </a:moveTo>
                  <a:lnTo>
                    <a:pt x="6055" y="5849"/>
                  </a:lnTo>
                  <a:lnTo>
                    <a:pt x="6210" y="5952"/>
                  </a:lnTo>
                  <a:lnTo>
                    <a:pt x="6390" y="6055"/>
                  </a:lnTo>
                  <a:lnTo>
                    <a:pt x="6570" y="6132"/>
                  </a:lnTo>
                  <a:lnTo>
                    <a:pt x="6776" y="6210"/>
                  </a:lnTo>
                  <a:lnTo>
                    <a:pt x="6983" y="6287"/>
                  </a:lnTo>
                  <a:lnTo>
                    <a:pt x="7189" y="6313"/>
                  </a:lnTo>
                  <a:lnTo>
                    <a:pt x="7395" y="6338"/>
                  </a:lnTo>
                  <a:lnTo>
                    <a:pt x="7395" y="6879"/>
                  </a:lnTo>
                  <a:lnTo>
                    <a:pt x="7137" y="6854"/>
                  </a:lnTo>
                  <a:lnTo>
                    <a:pt x="6854" y="6802"/>
                  </a:lnTo>
                  <a:lnTo>
                    <a:pt x="6622" y="6725"/>
                  </a:lnTo>
                  <a:lnTo>
                    <a:pt x="6364" y="6648"/>
                  </a:lnTo>
                  <a:lnTo>
                    <a:pt x="6132" y="6519"/>
                  </a:lnTo>
                  <a:lnTo>
                    <a:pt x="5900" y="6416"/>
                  </a:lnTo>
                  <a:lnTo>
                    <a:pt x="5694" y="6261"/>
                  </a:lnTo>
                  <a:lnTo>
                    <a:pt x="5488" y="6107"/>
                  </a:lnTo>
                  <a:lnTo>
                    <a:pt x="5875" y="5720"/>
                  </a:lnTo>
                  <a:close/>
                  <a:moveTo>
                    <a:pt x="9353" y="5720"/>
                  </a:moveTo>
                  <a:lnTo>
                    <a:pt x="9739" y="6107"/>
                  </a:lnTo>
                  <a:lnTo>
                    <a:pt x="9533" y="6261"/>
                  </a:lnTo>
                  <a:lnTo>
                    <a:pt x="9327" y="6416"/>
                  </a:lnTo>
                  <a:lnTo>
                    <a:pt x="9095" y="6519"/>
                  </a:lnTo>
                  <a:lnTo>
                    <a:pt x="8863" y="6648"/>
                  </a:lnTo>
                  <a:lnTo>
                    <a:pt x="8631" y="6725"/>
                  </a:lnTo>
                  <a:lnTo>
                    <a:pt x="8374" y="6802"/>
                  </a:lnTo>
                  <a:lnTo>
                    <a:pt x="8116" y="6854"/>
                  </a:lnTo>
                  <a:lnTo>
                    <a:pt x="7833" y="6879"/>
                  </a:lnTo>
                  <a:lnTo>
                    <a:pt x="7833" y="6338"/>
                  </a:lnTo>
                  <a:lnTo>
                    <a:pt x="8065" y="6313"/>
                  </a:lnTo>
                  <a:lnTo>
                    <a:pt x="8271" y="6287"/>
                  </a:lnTo>
                  <a:lnTo>
                    <a:pt x="8451" y="6210"/>
                  </a:lnTo>
                  <a:lnTo>
                    <a:pt x="8657" y="6132"/>
                  </a:lnTo>
                  <a:lnTo>
                    <a:pt x="8838" y="6055"/>
                  </a:lnTo>
                  <a:lnTo>
                    <a:pt x="9018" y="5952"/>
                  </a:lnTo>
                  <a:lnTo>
                    <a:pt x="9198" y="5849"/>
                  </a:lnTo>
                  <a:lnTo>
                    <a:pt x="9353" y="5720"/>
                  </a:lnTo>
                  <a:close/>
                  <a:moveTo>
                    <a:pt x="1984" y="6364"/>
                  </a:moveTo>
                  <a:lnTo>
                    <a:pt x="1984" y="6879"/>
                  </a:lnTo>
                  <a:lnTo>
                    <a:pt x="1959" y="6905"/>
                  </a:lnTo>
                  <a:lnTo>
                    <a:pt x="1443" y="6905"/>
                  </a:lnTo>
                  <a:lnTo>
                    <a:pt x="1443" y="6879"/>
                  </a:lnTo>
                  <a:lnTo>
                    <a:pt x="1443" y="6364"/>
                  </a:lnTo>
                  <a:close/>
                  <a:moveTo>
                    <a:pt x="10564" y="6596"/>
                  </a:moveTo>
                  <a:lnTo>
                    <a:pt x="10873" y="6622"/>
                  </a:lnTo>
                  <a:lnTo>
                    <a:pt x="11156" y="6699"/>
                  </a:lnTo>
                  <a:lnTo>
                    <a:pt x="11414" y="6802"/>
                  </a:lnTo>
                  <a:lnTo>
                    <a:pt x="11646" y="6957"/>
                  </a:lnTo>
                  <a:lnTo>
                    <a:pt x="11259" y="7343"/>
                  </a:lnTo>
                  <a:lnTo>
                    <a:pt x="11105" y="7266"/>
                  </a:lnTo>
                  <a:lnTo>
                    <a:pt x="10924" y="7189"/>
                  </a:lnTo>
                  <a:lnTo>
                    <a:pt x="10770" y="7163"/>
                  </a:lnTo>
                  <a:lnTo>
                    <a:pt x="10564" y="7137"/>
                  </a:lnTo>
                  <a:lnTo>
                    <a:pt x="10383" y="7163"/>
                  </a:lnTo>
                  <a:lnTo>
                    <a:pt x="10203" y="7189"/>
                  </a:lnTo>
                  <a:lnTo>
                    <a:pt x="10048" y="7266"/>
                  </a:lnTo>
                  <a:lnTo>
                    <a:pt x="9894" y="7343"/>
                  </a:lnTo>
                  <a:lnTo>
                    <a:pt x="9507" y="6957"/>
                  </a:lnTo>
                  <a:lnTo>
                    <a:pt x="9739" y="6802"/>
                  </a:lnTo>
                  <a:lnTo>
                    <a:pt x="9997" y="6699"/>
                  </a:lnTo>
                  <a:lnTo>
                    <a:pt x="10280" y="6622"/>
                  </a:lnTo>
                  <a:lnTo>
                    <a:pt x="10564" y="6596"/>
                  </a:lnTo>
                  <a:close/>
                  <a:moveTo>
                    <a:pt x="5643" y="7086"/>
                  </a:moveTo>
                  <a:lnTo>
                    <a:pt x="5669" y="7111"/>
                  </a:lnTo>
                  <a:lnTo>
                    <a:pt x="5669" y="7627"/>
                  </a:lnTo>
                  <a:lnTo>
                    <a:pt x="4638" y="7627"/>
                  </a:lnTo>
                  <a:lnTo>
                    <a:pt x="4638" y="7111"/>
                  </a:lnTo>
                  <a:lnTo>
                    <a:pt x="4664" y="7086"/>
                  </a:lnTo>
                  <a:close/>
                  <a:moveTo>
                    <a:pt x="10564" y="7575"/>
                  </a:moveTo>
                  <a:lnTo>
                    <a:pt x="10718" y="7601"/>
                  </a:lnTo>
                  <a:lnTo>
                    <a:pt x="10873" y="7652"/>
                  </a:lnTo>
                  <a:lnTo>
                    <a:pt x="11002" y="7704"/>
                  </a:lnTo>
                  <a:lnTo>
                    <a:pt x="11105" y="7807"/>
                  </a:lnTo>
                  <a:lnTo>
                    <a:pt x="11208" y="7910"/>
                  </a:lnTo>
                  <a:lnTo>
                    <a:pt x="11285" y="8039"/>
                  </a:lnTo>
                  <a:lnTo>
                    <a:pt x="11311" y="8193"/>
                  </a:lnTo>
                  <a:lnTo>
                    <a:pt x="11337" y="8348"/>
                  </a:lnTo>
                  <a:lnTo>
                    <a:pt x="11311" y="8503"/>
                  </a:lnTo>
                  <a:lnTo>
                    <a:pt x="11285" y="8631"/>
                  </a:lnTo>
                  <a:lnTo>
                    <a:pt x="11208" y="8786"/>
                  </a:lnTo>
                  <a:lnTo>
                    <a:pt x="11105" y="8889"/>
                  </a:lnTo>
                  <a:lnTo>
                    <a:pt x="11002" y="8992"/>
                  </a:lnTo>
                  <a:lnTo>
                    <a:pt x="10873" y="9044"/>
                  </a:lnTo>
                  <a:lnTo>
                    <a:pt x="10718" y="9095"/>
                  </a:lnTo>
                  <a:lnTo>
                    <a:pt x="10564" y="9121"/>
                  </a:lnTo>
                  <a:lnTo>
                    <a:pt x="10409" y="9095"/>
                  </a:lnTo>
                  <a:lnTo>
                    <a:pt x="10280" y="9044"/>
                  </a:lnTo>
                  <a:lnTo>
                    <a:pt x="10152" y="8992"/>
                  </a:lnTo>
                  <a:lnTo>
                    <a:pt x="10023" y="8889"/>
                  </a:lnTo>
                  <a:lnTo>
                    <a:pt x="9945" y="8786"/>
                  </a:lnTo>
                  <a:lnTo>
                    <a:pt x="9868" y="8631"/>
                  </a:lnTo>
                  <a:lnTo>
                    <a:pt x="9817" y="8503"/>
                  </a:lnTo>
                  <a:lnTo>
                    <a:pt x="9817" y="8348"/>
                  </a:lnTo>
                  <a:lnTo>
                    <a:pt x="9817" y="8193"/>
                  </a:lnTo>
                  <a:lnTo>
                    <a:pt x="9868" y="8039"/>
                  </a:lnTo>
                  <a:lnTo>
                    <a:pt x="9945" y="7910"/>
                  </a:lnTo>
                  <a:lnTo>
                    <a:pt x="10023" y="7807"/>
                  </a:lnTo>
                  <a:lnTo>
                    <a:pt x="10152" y="7704"/>
                  </a:lnTo>
                  <a:lnTo>
                    <a:pt x="10280" y="7652"/>
                  </a:lnTo>
                  <a:lnTo>
                    <a:pt x="10409" y="7601"/>
                  </a:lnTo>
                  <a:lnTo>
                    <a:pt x="10564" y="7575"/>
                  </a:lnTo>
                  <a:close/>
                  <a:moveTo>
                    <a:pt x="9198" y="7292"/>
                  </a:moveTo>
                  <a:lnTo>
                    <a:pt x="9585" y="7678"/>
                  </a:lnTo>
                  <a:lnTo>
                    <a:pt x="9482" y="7807"/>
                  </a:lnTo>
                  <a:lnTo>
                    <a:pt x="9430" y="7987"/>
                  </a:lnTo>
                  <a:lnTo>
                    <a:pt x="9379" y="8168"/>
                  </a:lnTo>
                  <a:lnTo>
                    <a:pt x="9353" y="8348"/>
                  </a:lnTo>
                  <a:lnTo>
                    <a:pt x="9379" y="8528"/>
                  </a:lnTo>
                  <a:lnTo>
                    <a:pt x="9430" y="8709"/>
                  </a:lnTo>
                  <a:lnTo>
                    <a:pt x="9482" y="8889"/>
                  </a:lnTo>
                  <a:lnTo>
                    <a:pt x="9585" y="9018"/>
                  </a:lnTo>
                  <a:lnTo>
                    <a:pt x="9198" y="9404"/>
                  </a:lnTo>
                  <a:lnTo>
                    <a:pt x="9044" y="9172"/>
                  </a:lnTo>
                  <a:lnTo>
                    <a:pt x="8915" y="8915"/>
                  </a:lnTo>
                  <a:lnTo>
                    <a:pt x="8863" y="8631"/>
                  </a:lnTo>
                  <a:lnTo>
                    <a:pt x="8838" y="8348"/>
                  </a:lnTo>
                  <a:lnTo>
                    <a:pt x="8863" y="8065"/>
                  </a:lnTo>
                  <a:lnTo>
                    <a:pt x="8915" y="7781"/>
                  </a:lnTo>
                  <a:lnTo>
                    <a:pt x="9044" y="7524"/>
                  </a:lnTo>
                  <a:lnTo>
                    <a:pt x="9198" y="7292"/>
                  </a:lnTo>
                  <a:close/>
                  <a:moveTo>
                    <a:pt x="11955" y="7292"/>
                  </a:moveTo>
                  <a:lnTo>
                    <a:pt x="12110" y="7524"/>
                  </a:lnTo>
                  <a:lnTo>
                    <a:pt x="12213" y="7781"/>
                  </a:lnTo>
                  <a:lnTo>
                    <a:pt x="12290" y="8065"/>
                  </a:lnTo>
                  <a:lnTo>
                    <a:pt x="12316" y="8348"/>
                  </a:lnTo>
                  <a:lnTo>
                    <a:pt x="12290" y="8631"/>
                  </a:lnTo>
                  <a:lnTo>
                    <a:pt x="12213" y="8915"/>
                  </a:lnTo>
                  <a:lnTo>
                    <a:pt x="12110" y="9172"/>
                  </a:lnTo>
                  <a:lnTo>
                    <a:pt x="11955" y="9404"/>
                  </a:lnTo>
                  <a:lnTo>
                    <a:pt x="11569" y="9018"/>
                  </a:lnTo>
                  <a:lnTo>
                    <a:pt x="11672" y="8889"/>
                  </a:lnTo>
                  <a:lnTo>
                    <a:pt x="11723" y="8709"/>
                  </a:lnTo>
                  <a:lnTo>
                    <a:pt x="11775" y="8528"/>
                  </a:lnTo>
                  <a:lnTo>
                    <a:pt x="11775" y="8348"/>
                  </a:lnTo>
                  <a:lnTo>
                    <a:pt x="11775" y="8168"/>
                  </a:lnTo>
                  <a:lnTo>
                    <a:pt x="11723" y="7987"/>
                  </a:lnTo>
                  <a:lnTo>
                    <a:pt x="11672" y="7807"/>
                  </a:lnTo>
                  <a:lnTo>
                    <a:pt x="11569" y="7678"/>
                  </a:lnTo>
                  <a:lnTo>
                    <a:pt x="11955" y="7292"/>
                  </a:lnTo>
                  <a:close/>
                  <a:moveTo>
                    <a:pt x="11259" y="9353"/>
                  </a:moveTo>
                  <a:lnTo>
                    <a:pt x="11646" y="9739"/>
                  </a:lnTo>
                  <a:lnTo>
                    <a:pt x="11414" y="9894"/>
                  </a:lnTo>
                  <a:lnTo>
                    <a:pt x="11156" y="9997"/>
                  </a:lnTo>
                  <a:lnTo>
                    <a:pt x="10873" y="10074"/>
                  </a:lnTo>
                  <a:lnTo>
                    <a:pt x="10564" y="10100"/>
                  </a:lnTo>
                  <a:lnTo>
                    <a:pt x="10280" y="10074"/>
                  </a:lnTo>
                  <a:lnTo>
                    <a:pt x="9997" y="9997"/>
                  </a:lnTo>
                  <a:lnTo>
                    <a:pt x="9739" y="9894"/>
                  </a:lnTo>
                  <a:lnTo>
                    <a:pt x="9507" y="9739"/>
                  </a:lnTo>
                  <a:lnTo>
                    <a:pt x="9894" y="9353"/>
                  </a:lnTo>
                  <a:lnTo>
                    <a:pt x="10048" y="9430"/>
                  </a:lnTo>
                  <a:lnTo>
                    <a:pt x="10203" y="9507"/>
                  </a:lnTo>
                  <a:lnTo>
                    <a:pt x="10383" y="9533"/>
                  </a:lnTo>
                  <a:lnTo>
                    <a:pt x="10564" y="9559"/>
                  </a:lnTo>
                  <a:lnTo>
                    <a:pt x="10770" y="9533"/>
                  </a:lnTo>
                  <a:lnTo>
                    <a:pt x="10924" y="9507"/>
                  </a:lnTo>
                  <a:lnTo>
                    <a:pt x="11105" y="9430"/>
                  </a:lnTo>
                  <a:lnTo>
                    <a:pt x="11259" y="9353"/>
                  </a:lnTo>
                  <a:close/>
                  <a:moveTo>
                    <a:pt x="1959" y="9791"/>
                  </a:moveTo>
                  <a:lnTo>
                    <a:pt x="1984" y="9817"/>
                  </a:lnTo>
                  <a:lnTo>
                    <a:pt x="1984" y="10332"/>
                  </a:lnTo>
                  <a:lnTo>
                    <a:pt x="1443" y="10332"/>
                  </a:lnTo>
                  <a:lnTo>
                    <a:pt x="1443" y="9817"/>
                  </a:lnTo>
                  <a:lnTo>
                    <a:pt x="1443" y="9791"/>
                  </a:lnTo>
                  <a:close/>
                  <a:moveTo>
                    <a:pt x="1984" y="10796"/>
                  </a:moveTo>
                  <a:lnTo>
                    <a:pt x="1984" y="11311"/>
                  </a:lnTo>
                  <a:lnTo>
                    <a:pt x="1959" y="11337"/>
                  </a:lnTo>
                  <a:lnTo>
                    <a:pt x="1443" y="11337"/>
                  </a:lnTo>
                  <a:lnTo>
                    <a:pt x="1443" y="11311"/>
                  </a:lnTo>
                  <a:lnTo>
                    <a:pt x="1443" y="10796"/>
                  </a:lnTo>
                  <a:close/>
                  <a:moveTo>
                    <a:pt x="13295" y="3891"/>
                  </a:moveTo>
                  <a:lnTo>
                    <a:pt x="13295" y="3917"/>
                  </a:lnTo>
                  <a:lnTo>
                    <a:pt x="13295" y="12779"/>
                  </a:lnTo>
                  <a:lnTo>
                    <a:pt x="13295" y="12805"/>
                  </a:lnTo>
                  <a:lnTo>
                    <a:pt x="1959" y="12805"/>
                  </a:lnTo>
                  <a:lnTo>
                    <a:pt x="1933" y="12779"/>
                  </a:lnTo>
                  <a:lnTo>
                    <a:pt x="1933" y="11775"/>
                  </a:lnTo>
                  <a:lnTo>
                    <a:pt x="2062" y="11775"/>
                  </a:lnTo>
                  <a:lnTo>
                    <a:pt x="2139" y="11749"/>
                  </a:lnTo>
                  <a:lnTo>
                    <a:pt x="2216" y="11697"/>
                  </a:lnTo>
                  <a:lnTo>
                    <a:pt x="2293" y="11646"/>
                  </a:lnTo>
                  <a:lnTo>
                    <a:pt x="2345" y="11569"/>
                  </a:lnTo>
                  <a:lnTo>
                    <a:pt x="2371" y="11491"/>
                  </a:lnTo>
                  <a:lnTo>
                    <a:pt x="2422" y="11414"/>
                  </a:lnTo>
                  <a:lnTo>
                    <a:pt x="2422" y="11311"/>
                  </a:lnTo>
                  <a:lnTo>
                    <a:pt x="2422" y="9817"/>
                  </a:lnTo>
                  <a:lnTo>
                    <a:pt x="2422" y="9714"/>
                  </a:lnTo>
                  <a:lnTo>
                    <a:pt x="2371" y="9636"/>
                  </a:lnTo>
                  <a:lnTo>
                    <a:pt x="2345" y="9559"/>
                  </a:lnTo>
                  <a:lnTo>
                    <a:pt x="2293" y="9482"/>
                  </a:lnTo>
                  <a:lnTo>
                    <a:pt x="2216" y="9430"/>
                  </a:lnTo>
                  <a:lnTo>
                    <a:pt x="2139" y="9404"/>
                  </a:lnTo>
                  <a:lnTo>
                    <a:pt x="2062" y="9379"/>
                  </a:lnTo>
                  <a:lnTo>
                    <a:pt x="1959" y="9353"/>
                  </a:lnTo>
                  <a:lnTo>
                    <a:pt x="1933" y="9353"/>
                  </a:lnTo>
                  <a:lnTo>
                    <a:pt x="1933" y="7343"/>
                  </a:lnTo>
                  <a:lnTo>
                    <a:pt x="1959" y="7343"/>
                  </a:lnTo>
                  <a:lnTo>
                    <a:pt x="2062" y="7317"/>
                  </a:lnTo>
                  <a:lnTo>
                    <a:pt x="2139" y="7292"/>
                  </a:lnTo>
                  <a:lnTo>
                    <a:pt x="2216" y="7266"/>
                  </a:lnTo>
                  <a:lnTo>
                    <a:pt x="2293" y="7214"/>
                  </a:lnTo>
                  <a:lnTo>
                    <a:pt x="2345" y="7137"/>
                  </a:lnTo>
                  <a:lnTo>
                    <a:pt x="2371" y="7060"/>
                  </a:lnTo>
                  <a:lnTo>
                    <a:pt x="2422" y="6983"/>
                  </a:lnTo>
                  <a:lnTo>
                    <a:pt x="2422" y="6879"/>
                  </a:lnTo>
                  <a:lnTo>
                    <a:pt x="2422" y="5385"/>
                  </a:lnTo>
                  <a:lnTo>
                    <a:pt x="2422" y="5282"/>
                  </a:lnTo>
                  <a:lnTo>
                    <a:pt x="2371" y="5205"/>
                  </a:lnTo>
                  <a:lnTo>
                    <a:pt x="2345" y="5128"/>
                  </a:lnTo>
                  <a:lnTo>
                    <a:pt x="2293" y="5050"/>
                  </a:lnTo>
                  <a:lnTo>
                    <a:pt x="2216" y="4999"/>
                  </a:lnTo>
                  <a:lnTo>
                    <a:pt x="2139" y="4947"/>
                  </a:lnTo>
                  <a:lnTo>
                    <a:pt x="2062" y="4921"/>
                  </a:lnTo>
                  <a:lnTo>
                    <a:pt x="1933" y="4921"/>
                  </a:lnTo>
                  <a:lnTo>
                    <a:pt x="1933" y="3917"/>
                  </a:lnTo>
                  <a:lnTo>
                    <a:pt x="1959" y="3891"/>
                  </a:lnTo>
                  <a:lnTo>
                    <a:pt x="3942" y="3891"/>
                  </a:lnTo>
                  <a:lnTo>
                    <a:pt x="3968" y="4123"/>
                  </a:lnTo>
                  <a:lnTo>
                    <a:pt x="4020" y="4380"/>
                  </a:lnTo>
                  <a:lnTo>
                    <a:pt x="4071" y="4612"/>
                  </a:lnTo>
                  <a:lnTo>
                    <a:pt x="4123" y="4818"/>
                  </a:lnTo>
                  <a:lnTo>
                    <a:pt x="4303" y="5256"/>
                  </a:lnTo>
                  <a:lnTo>
                    <a:pt x="4535" y="5669"/>
                  </a:lnTo>
                  <a:lnTo>
                    <a:pt x="3788" y="5669"/>
                  </a:lnTo>
                  <a:lnTo>
                    <a:pt x="3633" y="5720"/>
                  </a:lnTo>
                  <a:lnTo>
                    <a:pt x="3530" y="5772"/>
                  </a:lnTo>
                  <a:lnTo>
                    <a:pt x="3427" y="5875"/>
                  </a:lnTo>
                  <a:lnTo>
                    <a:pt x="3324" y="5978"/>
                  </a:lnTo>
                  <a:lnTo>
                    <a:pt x="3272" y="6107"/>
                  </a:lnTo>
                  <a:lnTo>
                    <a:pt x="3221" y="6235"/>
                  </a:lnTo>
                  <a:lnTo>
                    <a:pt x="3195" y="6364"/>
                  </a:lnTo>
                  <a:lnTo>
                    <a:pt x="3195" y="6931"/>
                  </a:lnTo>
                  <a:lnTo>
                    <a:pt x="3221" y="7008"/>
                  </a:lnTo>
                  <a:lnTo>
                    <a:pt x="3272" y="7086"/>
                  </a:lnTo>
                  <a:lnTo>
                    <a:pt x="3350" y="7137"/>
                  </a:lnTo>
                  <a:lnTo>
                    <a:pt x="3504" y="7137"/>
                  </a:lnTo>
                  <a:lnTo>
                    <a:pt x="3582" y="7086"/>
                  </a:lnTo>
                  <a:lnTo>
                    <a:pt x="3633" y="7008"/>
                  </a:lnTo>
                  <a:lnTo>
                    <a:pt x="3659" y="6931"/>
                  </a:lnTo>
                  <a:lnTo>
                    <a:pt x="3659" y="6364"/>
                  </a:lnTo>
                  <a:lnTo>
                    <a:pt x="3685" y="6261"/>
                  </a:lnTo>
                  <a:lnTo>
                    <a:pt x="3736" y="6184"/>
                  </a:lnTo>
                  <a:lnTo>
                    <a:pt x="3814" y="6132"/>
                  </a:lnTo>
                  <a:lnTo>
                    <a:pt x="3917" y="6107"/>
                  </a:lnTo>
                  <a:lnTo>
                    <a:pt x="4870" y="6107"/>
                  </a:lnTo>
                  <a:lnTo>
                    <a:pt x="5153" y="6390"/>
                  </a:lnTo>
                  <a:lnTo>
                    <a:pt x="5462" y="6648"/>
                  </a:lnTo>
                  <a:lnTo>
                    <a:pt x="4561" y="6648"/>
                  </a:lnTo>
                  <a:lnTo>
                    <a:pt x="4483" y="6673"/>
                  </a:lnTo>
                  <a:lnTo>
                    <a:pt x="4406" y="6725"/>
                  </a:lnTo>
                  <a:lnTo>
                    <a:pt x="4329" y="6776"/>
                  </a:lnTo>
                  <a:lnTo>
                    <a:pt x="4277" y="6854"/>
                  </a:lnTo>
                  <a:lnTo>
                    <a:pt x="4226" y="6931"/>
                  </a:lnTo>
                  <a:lnTo>
                    <a:pt x="4200" y="7008"/>
                  </a:lnTo>
                  <a:lnTo>
                    <a:pt x="4200" y="7111"/>
                  </a:lnTo>
                  <a:lnTo>
                    <a:pt x="4200" y="7627"/>
                  </a:lnTo>
                  <a:lnTo>
                    <a:pt x="4200" y="7704"/>
                  </a:lnTo>
                  <a:lnTo>
                    <a:pt x="4226" y="7807"/>
                  </a:lnTo>
                  <a:lnTo>
                    <a:pt x="4277" y="7884"/>
                  </a:lnTo>
                  <a:lnTo>
                    <a:pt x="4329" y="7936"/>
                  </a:lnTo>
                  <a:lnTo>
                    <a:pt x="4406" y="7987"/>
                  </a:lnTo>
                  <a:lnTo>
                    <a:pt x="4483" y="8039"/>
                  </a:lnTo>
                  <a:lnTo>
                    <a:pt x="4561" y="8065"/>
                  </a:lnTo>
                  <a:lnTo>
                    <a:pt x="4664" y="8090"/>
                  </a:lnTo>
                  <a:lnTo>
                    <a:pt x="5643" y="8090"/>
                  </a:lnTo>
                  <a:lnTo>
                    <a:pt x="5746" y="8065"/>
                  </a:lnTo>
                  <a:lnTo>
                    <a:pt x="5823" y="8039"/>
                  </a:lnTo>
                  <a:lnTo>
                    <a:pt x="5900" y="7987"/>
                  </a:lnTo>
                  <a:lnTo>
                    <a:pt x="5978" y="7936"/>
                  </a:lnTo>
                  <a:lnTo>
                    <a:pt x="6029" y="7884"/>
                  </a:lnTo>
                  <a:lnTo>
                    <a:pt x="6081" y="7807"/>
                  </a:lnTo>
                  <a:lnTo>
                    <a:pt x="6107" y="7704"/>
                  </a:lnTo>
                  <a:lnTo>
                    <a:pt x="6107" y="7627"/>
                  </a:lnTo>
                  <a:lnTo>
                    <a:pt x="6107" y="7111"/>
                  </a:lnTo>
                  <a:lnTo>
                    <a:pt x="6107" y="7008"/>
                  </a:lnTo>
                  <a:lnTo>
                    <a:pt x="6364" y="7111"/>
                  </a:lnTo>
                  <a:lnTo>
                    <a:pt x="6648" y="7214"/>
                  </a:lnTo>
                  <a:lnTo>
                    <a:pt x="6648" y="10306"/>
                  </a:lnTo>
                  <a:lnTo>
                    <a:pt x="6622" y="10435"/>
                  </a:lnTo>
                  <a:lnTo>
                    <a:pt x="6570" y="10512"/>
                  </a:lnTo>
                  <a:lnTo>
                    <a:pt x="6493" y="10564"/>
                  </a:lnTo>
                  <a:lnTo>
                    <a:pt x="6390" y="10589"/>
                  </a:lnTo>
                  <a:lnTo>
                    <a:pt x="3917" y="10589"/>
                  </a:lnTo>
                  <a:lnTo>
                    <a:pt x="3814" y="10564"/>
                  </a:lnTo>
                  <a:lnTo>
                    <a:pt x="3736" y="10512"/>
                  </a:lnTo>
                  <a:lnTo>
                    <a:pt x="3685" y="10435"/>
                  </a:lnTo>
                  <a:lnTo>
                    <a:pt x="3659" y="10306"/>
                  </a:lnTo>
                  <a:lnTo>
                    <a:pt x="3659" y="7807"/>
                  </a:lnTo>
                  <a:lnTo>
                    <a:pt x="3633" y="7730"/>
                  </a:lnTo>
                  <a:lnTo>
                    <a:pt x="3582" y="7652"/>
                  </a:lnTo>
                  <a:lnTo>
                    <a:pt x="3504" y="7601"/>
                  </a:lnTo>
                  <a:lnTo>
                    <a:pt x="3350" y="7601"/>
                  </a:lnTo>
                  <a:lnTo>
                    <a:pt x="3272" y="7652"/>
                  </a:lnTo>
                  <a:lnTo>
                    <a:pt x="3221" y="7730"/>
                  </a:lnTo>
                  <a:lnTo>
                    <a:pt x="3195" y="7807"/>
                  </a:lnTo>
                  <a:lnTo>
                    <a:pt x="3195" y="10306"/>
                  </a:lnTo>
                  <a:lnTo>
                    <a:pt x="3221" y="10461"/>
                  </a:lnTo>
                  <a:lnTo>
                    <a:pt x="3272" y="10589"/>
                  </a:lnTo>
                  <a:lnTo>
                    <a:pt x="3324" y="10718"/>
                  </a:lnTo>
                  <a:lnTo>
                    <a:pt x="3427" y="10821"/>
                  </a:lnTo>
                  <a:lnTo>
                    <a:pt x="3530" y="10924"/>
                  </a:lnTo>
                  <a:lnTo>
                    <a:pt x="3633" y="10976"/>
                  </a:lnTo>
                  <a:lnTo>
                    <a:pt x="3788" y="11027"/>
                  </a:lnTo>
                  <a:lnTo>
                    <a:pt x="6519" y="11027"/>
                  </a:lnTo>
                  <a:lnTo>
                    <a:pt x="6673" y="10976"/>
                  </a:lnTo>
                  <a:lnTo>
                    <a:pt x="6776" y="10924"/>
                  </a:lnTo>
                  <a:lnTo>
                    <a:pt x="6879" y="10821"/>
                  </a:lnTo>
                  <a:lnTo>
                    <a:pt x="6983" y="10718"/>
                  </a:lnTo>
                  <a:lnTo>
                    <a:pt x="7034" y="10589"/>
                  </a:lnTo>
                  <a:lnTo>
                    <a:pt x="7086" y="10461"/>
                  </a:lnTo>
                  <a:lnTo>
                    <a:pt x="7111" y="10306"/>
                  </a:lnTo>
                  <a:lnTo>
                    <a:pt x="7111" y="7292"/>
                  </a:lnTo>
                  <a:lnTo>
                    <a:pt x="7369" y="7317"/>
                  </a:lnTo>
                  <a:lnTo>
                    <a:pt x="7627" y="7343"/>
                  </a:lnTo>
                  <a:lnTo>
                    <a:pt x="7910" y="7317"/>
                  </a:lnTo>
                  <a:lnTo>
                    <a:pt x="8193" y="7292"/>
                  </a:lnTo>
                  <a:lnTo>
                    <a:pt x="8451" y="7240"/>
                  </a:lnTo>
                  <a:lnTo>
                    <a:pt x="8734" y="7163"/>
                  </a:lnTo>
                  <a:lnTo>
                    <a:pt x="8580" y="7446"/>
                  </a:lnTo>
                  <a:lnTo>
                    <a:pt x="8477" y="7730"/>
                  </a:lnTo>
                  <a:lnTo>
                    <a:pt x="8400" y="8039"/>
                  </a:lnTo>
                  <a:lnTo>
                    <a:pt x="8374" y="8348"/>
                  </a:lnTo>
                  <a:lnTo>
                    <a:pt x="8400" y="8580"/>
                  </a:lnTo>
                  <a:lnTo>
                    <a:pt x="8425" y="8786"/>
                  </a:lnTo>
                  <a:lnTo>
                    <a:pt x="8477" y="8992"/>
                  </a:lnTo>
                  <a:lnTo>
                    <a:pt x="8554" y="9198"/>
                  </a:lnTo>
                  <a:lnTo>
                    <a:pt x="8657" y="9404"/>
                  </a:lnTo>
                  <a:lnTo>
                    <a:pt x="8760" y="9585"/>
                  </a:lnTo>
                  <a:lnTo>
                    <a:pt x="8889" y="9739"/>
                  </a:lnTo>
                  <a:lnTo>
                    <a:pt x="9018" y="9894"/>
                  </a:lnTo>
                  <a:lnTo>
                    <a:pt x="9172" y="10048"/>
                  </a:lnTo>
                  <a:lnTo>
                    <a:pt x="9353" y="10177"/>
                  </a:lnTo>
                  <a:lnTo>
                    <a:pt x="9533" y="10280"/>
                  </a:lnTo>
                  <a:lnTo>
                    <a:pt x="9714" y="10358"/>
                  </a:lnTo>
                  <a:lnTo>
                    <a:pt x="9920" y="10435"/>
                  </a:lnTo>
                  <a:lnTo>
                    <a:pt x="10126" y="10486"/>
                  </a:lnTo>
                  <a:lnTo>
                    <a:pt x="10358" y="10538"/>
                  </a:lnTo>
                  <a:lnTo>
                    <a:pt x="10796" y="10538"/>
                  </a:lnTo>
                  <a:lnTo>
                    <a:pt x="11027" y="10486"/>
                  </a:lnTo>
                  <a:lnTo>
                    <a:pt x="11234" y="10435"/>
                  </a:lnTo>
                  <a:lnTo>
                    <a:pt x="11440" y="10358"/>
                  </a:lnTo>
                  <a:lnTo>
                    <a:pt x="11620" y="10280"/>
                  </a:lnTo>
                  <a:lnTo>
                    <a:pt x="11800" y="10177"/>
                  </a:lnTo>
                  <a:lnTo>
                    <a:pt x="11981" y="10048"/>
                  </a:lnTo>
                  <a:lnTo>
                    <a:pt x="12135" y="9894"/>
                  </a:lnTo>
                  <a:lnTo>
                    <a:pt x="12264" y="9739"/>
                  </a:lnTo>
                  <a:lnTo>
                    <a:pt x="12393" y="9585"/>
                  </a:lnTo>
                  <a:lnTo>
                    <a:pt x="12496" y="9404"/>
                  </a:lnTo>
                  <a:lnTo>
                    <a:pt x="12599" y="9198"/>
                  </a:lnTo>
                  <a:lnTo>
                    <a:pt x="12676" y="8992"/>
                  </a:lnTo>
                  <a:lnTo>
                    <a:pt x="12728" y="8786"/>
                  </a:lnTo>
                  <a:lnTo>
                    <a:pt x="12754" y="8580"/>
                  </a:lnTo>
                  <a:lnTo>
                    <a:pt x="12779" y="8348"/>
                  </a:lnTo>
                  <a:lnTo>
                    <a:pt x="12754" y="8116"/>
                  </a:lnTo>
                  <a:lnTo>
                    <a:pt x="12728" y="7910"/>
                  </a:lnTo>
                  <a:lnTo>
                    <a:pt x="12676" y="7704"/>
                  </a:lnTo>
                  <a:lnTo>
                    <a:pt x="12599" y="7498"/>
                  </a:lnTo>
                  <a:lnTo>
                    <a:pt x="12496" y="7292"/>
                  </a:lnTo>
                  <a:lnTo>
                    <a:pt x="12393" y="7111"/>
                  </a:lnTo>
                  <a:lnTo>
                    <a:pt x="12264" y="6957"/>
                  </a:lnTo>
                  <a:lnTo>
                    <a:pt x="12135" y="6802"/>
                  </a:lnTo>
                  <a:lnTo>
                    <a:pt x="11981" y="6648"/>
                  </a:lnTo>
                  <a:lnTo>
                    <a:pt x="11800" y="6519"/>
                  </a:lnTo>
                  <a:lnTo>
                    <a:pt x="11620" y="6416"/>
                  </a:lnTo>
                  <a:lnTo>
                    <a:pt x="11440" y="6338"/>
                  </a:lnTo>
                  <a:lnTo>
                    <a:pt x="11234" y="6261"/>
                  </a:lnTo>
                  <a:lnTo>
                    <a:pt x="11027" y="6210"/>
                  </a:lnTo>
                  <a:lnTo>
                    <a:pt x="10796" y="6158"/>
                  </a:lnTo>
                  <a:lnTo>
                    <a:pt x="10564" y="6158"/>
                  </a:lnTo>
                  <a:lnTo>
                    <a:pt x="10306" y="6184"/>
                  </a:lnTo>
                  <a:lnTo>
                    <a:pt x="10306" y="6184"/>
                  </a:lnTo>
                  <a:lnTo>
                    <a:pt x="10512" y="5926"/>
                  </a:lnTo>
                  <a:lnTo>
                    <a:pt x="10693" y="5694"/>
                  </a:lnTo>
                  <a:lnTo>
                    <a:pt x="10847" y="5411"/>
                  </a:lnTo>
                  <a:lnTo>
                    <a:pt x="10976" y="5128"/>
                  </a:lnTo>
                  <a:lnTo>
                    <a:pt x="11105" y="4844"/>
                  </a:lnTo>
                  <a:lnTo>
                    <a:pt x="11182" y="4535"/>
                  </a:lnTo>
                  <a:lnTo>
                    <a:pt x="11259" y="4226"/>
                  </a:lnTo>
                  <a:lnTo>
                    <a:pt x="11285" y="3891"/>
                  </a:lnTo>
                  <a:close/>
                  <a:moveTo>
                    <a:pt x="3814" y="14248"/>
                  </a:moveTo>
                  <a:lnTo>
                    <a:pt x="3556" y="14763"/>
                  </a:lnTo>
                  <a:lnTo>
                    <a:pt x="3530" y="14789"/>
                  </a:lnTo>
                  <a:lnTo>
                    <a:pt x="1959" y="14789"/>
                  </a:lnTo>
                  <a:lnTo>
                    <a:pt x="1933" y="14763"/>
                  </a:lnTo>
                  <a:lnTo>
                    <a:pt x="1933" y="14248"/>
                  </a:lnTo>
                  <a:close/>
                  <a:moveTo>
                    <a:pt x="13295" y="14248"/>
                  </a:moveTo>
                  <a:lnTo>
                    <a:pt x="13295" y="14763"/>
                  </a:lnTo>
                  <a:lnTo>
                    <a:pt x="13295" y="14789"/>
                  </a:lnTo>
                  <a:lnTo>
                    <a:pt x="11723" y="14789"/>
                  </a:lnTo>
                  <a:lnTo>
                    <a:pt x="11697" y="14763"/>
                  </a:lnTo>
                  <a:lnTo>
                    <a:pt x="11440" y="14248"/>
                  </a:lnTo>
                  <a:close/>
                  <a:moveTo>
                    <a:pt x="7317" y="0"/>
                  </a:moveTo>
                  <a:lnTo>
                    <a:pt x="7034" y="52"/>
                  </a:lnTo>
                  <a:lnTo>
                    <a:pt x="6751" y="104"/>
                  </a:lnTo>
                  <a:lnTo>
                    <a:pt x="6467" y="181"/>
                  </a:lnTo>
                  <a:lnTo>
                    <a:pt x="6210" y="284"/>
                  </a:lnTo>
                  <a:lnTo>
                    <a:pt x="5952" y="387"/>
                  </a:lnTo>
                  <a:lnTo>
                    <a:pt x="5694" y="542"/>
                  </a:lnTo>
                  <a:lnTo>
                    <a:pt x="5462" y="696"/>
                  </a:lnTo>
                  <a:lnTo>
                    <a:pt x="5256" y="851"/>
                  </a:lnTo>
                  <a:lnTo>
                    <a:pt x="5050" y="1057"/>
                  </a:lnTo>
                  <a:lnTo>
                    <a:pt x="4844" y="1263"/>
                  </a:lnTo>
                  <a:lnTo>
                    <a:pt x="4690" y="1469"/>
                  </a:lnTo>
                  <a:lnTo>
                    <a:pt x="4509" y="1701"/>
                  </a:lnTo>
                  <a:lnTo>
                    <a:pt x="4380" y="1933"/>
                  </a:lnTo>
                  <a:lnTo>
                    <a:pt x="4252" y="2190"/>
                  </a:lnTo>
                  <a:lnTo>
                    <a:pt x="4148" y="2448"/>
                  </a:lnTo>
                  <a:lnTo>
                    <a:pt x="2139" y="2448"/>
                  </a:lnTo>
                  <a:lnTo>
                    <a:pt x="2062" y="2474"/>
                  </a:lnTo>
                  <a:lnTo>
                    <a:pt x="1984" y="2525"/>
                  </a:lnTo>
                  <a:lnTo>
                    <a:pt x="1933" y="2603"/>
                  </a:lnTo>
                  <a:lnTo>
                    <a:pt x="1933" y="2680"/>
                  </a:lnTo>
                  <a:lnTo>
                    <a:pt x="1933" y="2757"/>
                  </a:lnTo>
                  <a:lnTo>
                    <a:pt x="1984" y="2835"/>
                  </a:lnTo>
                  <a:lnTo>
                    <a:pt x="2062" y="2886"/>
                  </a:lnTo>
                  <a:lnTo>
                    <a:pt x="2139" y="2912"/>
                  </a:lnTo>
                  <a:lnTo>
                    <a:pt x="4020" y="2912"/>
                  </a:lnTo>
                  <a:lnTo>
                    <a:pt x="3968" y="3169"/>
                  </a:lnTo>
                  <a:lnTo>
                    <a:pt x="3942" y="3453"/>
                  </a:lnTo>
                  <a:lnTo>
                    <a:pt x="1855" y="3453"/>
                  </a:lnTo>
                  <a:lnTo>
                    <a:pt x="1778" y="3479"/>
                  </a:lnTo>
                  <a:lnTo>
                    <a:pt x="1675" y="3530"/>
                  </a:lnTo>
                  <a:lnTo>
                    <a:pt x="1624" y="3582"/>
                  </a:lnTo>
                  <a:lnTo>
                    <a:pt x="1572" y="3659"/>
                  </a:lnTo>
                  <a:lnTo>
                    <a:pt x="1521" y="3736"/>
                  </a:lnTo>
                  <a:lnTo>
                    <a:pt x="1495" y="3814"/>
                  </a:lnTo>
                  <a:lnTo>
                    <a:pt x="1469" y="3917"/>
                  </a:lnTo>
                  <a:lnTo>
                    <a:pt x="1469" y="4921"/>
                  </a:lnTo>
                  <a:lnTo>
                    <a:pt x="1366" y="4921"/>
                  </a:lnTo>
                  <a:lnTo>
                    <a:pt x="1263" y="4947"/>
                  </a:lnTo>
                  <a:lnTo>
                    <a:pt x="1186" y="4999"/>
                  </a:lnTo>
                  <a:lnTo>
                    <a:pt x="1134" y="5050"/>
                  </a:lnTo>
                  <a:lnTo>
                    <a:pt x="1057" y="5128"/>
                  </a:lnTo>
                  <a:lnTo>
                    <a:pt x="1031" y="5205"/>
                  </a:lnTo>
                  <a:lnTo>
                    <a:pt x="1005" y="5282"/>
                  </a:lnTo>
                  <a:lnTo>
                    <a:pt x="979" y="5385"/>
                  </a:lnTo>
                  <a:lnTo>
                    <a:pt x="979" y="6879"/>
                  </a:lnTo>
                  <a:lnTo>
                    <a:pt x="1005" y="6983"/>
                  </a:lnTo>
                  <a:lnTo>
                    <a:pt x="1031" y="7060"/>
                  </a:lnTo>
                  <a:lnTo>
                    <a:pt x="1057" y="7137"/>
                  </a:lnTo>
                  <a:lnTo>
                    <a:pt x="1134" y="7214"/>
                  </a:lnTo>
                  <a:lnTo>
                    <a:pt x="1186" y="7266"/>
                  </a:lnTo>
                  <a:lnTo>
                    <a:pt x="1263" y="7292"/>
                  </a:lnTo>
                  <a:lnTo>
                    <a:pt x="1366" y="7317"/>
                  </a:lnTo>
                  <a:lnTo>
                    <a:pt x="1443" y="7343"/>
                  </a:lnTo>
                  <a:lnTo>
                    <a:pt x="1469" y="7343"/>
                  </a:lnTo>
                  <a:lnTo>
                    <a:pt x="1469" y="9353"/>
                  </a:lnTo>
                  <a:lnTo>
                    <a:pt x="1443" y="9353"/>
                  </a:lnTo>
                  <a:lnTo>
                    <a:pt x="1366" y="9379"/>
                  </a:lnTo>
                  <a:lnTo>
                    <a:pt x="1263" y="9404"/>
                  </a:lnTo>
                  <a:lnTo>
                    <a:pt x="1186" y="9430"/>
                  </a:lnTo>
                  <a:lnTo>
                    <a:pt x="1134" y="9482"/>
                  </a:lnTo>
                  <a:lnTo>
                    <a:pt x="1057" y="9559"/>
                  </a:lnTo>
                  <a:lnTo>
                    <a:pt x="1031" y="9636"/>
                  </a:lnTo>
                  <a:lnTo>
                    <a:pt x="1005" y="9714"/>
                  </a:lnTo>
                  <a:lnTo>
                    <a:pt x="979" y="9817"/>
                  </a:lnTo>
                  <a:lnTo>
                    <a:pt x="979" y="11311"/>
                  </a:lnTo>
                  <a:lnTo>
                    <a:pt x="1005" y="11414"/>
                  </a:lnTo>
                  <a:lnTo>
                    <a:pt x="1031" y="11491"/>
                  </a:lnTo>
                  <a:lnTo>
                    <a:pt x="1057" y="11569"/>
                  </a:lnTo>
                  <a:lnTo>
                    <a:pt x="1134" y="11646"/>
                  </a:lnTo>
                  <a:lnTo>
                    <a:pt x="1186" y="11697"/>
                  </a:lnTo>
                  <a:lnTo>
                    <a:pt x="1263" y="11749"/>
                  </a:lnTo>
                  <a:lnTo>
                    <a:pt x="1366" y="11775"/>
                  </a:lnTo>
                  <a:lnTo>
                    <a:pt x="1469" y="11775"/>
                  </a:lnTo>
                  <a:lnTo>
                    <a:pt x="1469" y="12779"/>
                  </a:lnTo>
                  <a:lnTo>
                    <a:pt x="1495" y="12882"/>
                  </a:lnTo>
                  <a:lnTo>
                    <a:pt x="1521" y="12960"/>
                  </a:lnTo>
                  <a:lnTo>
                    <a:pt x="1572" y="13037"/>
                  </a:lnTo>
                  <a:lnTo>
                    <a:pt x="1624" y="13114"/>
                  </a:lnTo>
                  <a:lnTo>
                    <a:pt x="1675" y="13166"/>
                  </a:lnTo>
                  <a:lnTo>
                    <a:pt x="1778" y="13217"/>
                  </a:lnTo>
                  <a:lnTo>
                    <a:pt x="1855" y="13243"/>
                  </a:lnTo>
                  <a:lnTo>
                    <a:pt x="13372" y="13243"/>
                  </a:lnTo>
                  <a:lnTo>
                    <a:pt x="13475" y="13217"/>
                  </a:lnTo>
                  <a:lnTo>
                    <a:pt x="13552" y="13166"/>
                  </a:lnTo>
                  <a:lnTo>
                    <a:pt x="13604" y="13114"/>
                  </a:lnTo>
                  <a:lnTo>
                    <a:pt x="13681" y="13037"/>
                  </a:lnTo>
                  <a:lnTo>
                    <a:pt x="13707" y="12960"/>
                  </a:lnTo>
                  <a:lnTo>
                    <a:pt x="13733" y="12882"/>
                  </a:lnTo>
                  <a:lnTo>
                    <a:pt x="13758" y="12779"/>
                  </a:lnTo>
                  <a:lnTo>
                    <a:pt x="13758" y="3917"/>
                  </a:lnTo>
                  <a:lnTo>
                    <a:pt x="13733" y="3814"/>
                  </a:lnTo>
                  <a:lnTo>
                    <a:pt x="13707" y="3736"/>
                  </a:lnTo>
                  <a:lnTo>
                    <a:pt x="13681" y="3659"/>
                  </a:lnTo>
                  <a:lnTo>
                    <a:pt x="13604" y="3582"/>
                  </a:lnTo>
                  <a:lnTo>
                    <a:pt x="13552" y="3530"/>
                  </a:lnTo>
                  <a:lnTo>
                    <a:pt x="13475" y="3479"/>
                  </a:lnTo>
                  <a:lnTo>
                    <a:pt x="13372" y="3453"/>
                  </a:lnTo>
                  <a:lnTo>
                    <a:pt x="11285" y="3453"/>
                  </a:lnTo>
                  <a:lnTo>
                    <a:pt x="11259" y="3169"/>
                  </a:lnTo>
                  <a:lnTo>
                    <a:pt x="11208" y="2912"/>
                  </a:lnTo>
                  <a:lnTo>
                    <a:pt x="14506" y="2912"/>
                  </a:lnTo>
                  <a:lnTo>
                    <a:pt x="14609" y="2938"/>
                  </a:lnTo>
                  <a:lnTo>
                    <a:pt x="14712" y="2989"/>
                  </a:lnTo>
                  <a:lnTo>
                    <a:pt x="14763" y="3066"/>
                  </a:lnTo>
                  <a:lnTo>
                    <a:pt x="14789" y="3169"/>
                  </a:lnTo>
                  <a:lnTo>
                    <a:pt x="14789" y="13527"/>
                  </a:lnTo>
                  <a:lnTo>
                    <a:pt x="14763" y="13630"/>
                  </a:lnTo>
                  <a:lnTo>
                    <a:pt x="14712" y="13707"/>
                  </a:lnTo>
                  <a:lnTo>
                    <a:pt x="14609" y="13758"/>
                  </a:lnTo>
                  <a:lnTo>
                    <a:pt x="14506" y="13784"/>
                  </a:lnTo>
                  <a:lnTo>
                    <a:pt x="722" y="13784"/>
                  </a:lnTo>
                  <a:lnTo>
                    <a:pt x="619" y="13758"/>
                  </a:lnTo>
                  <a:lnTo>
                    <a:pt x="516" y="13707"/>
                  </a:lnTo>
                  <a:lnTo>
                    <a:pt x="464" y="13630"/>
                  </a:lnTo>
                  <a:lnTo>
                    <a:pt x="438" y="13527"/>
                  </a:lnTo>
                  <a:lnTo>
                    <a:pt x="438" y="3169"/>
                  </a:lnTo>
                  <a:lnTo>
                    <a:pt x="464" y="3066"/>
                  </a:lnTo>
                  <a:lnTo>
                    <a:pt x="516" y="2989"/>
                  </a:lnTo>
                  <a:lnTo>
                    <a:pt x="619" y="2938"/>
                  </a:lnTo>
                  <a:lnTo>
                    <a:pt x="722" y="2912"/>
                  </a:lnTo>
                  <a:lnTo>
                    <a:pt x="1263" y="2912"/>
                  </a:lnTo>
                  <a:lnTo>
                    <a:pt x="1340" y="2886"/>
                  </a:lnTo>
                  <a:lnTo>
                    <a:pt x="1417" y="2835"/>
                  </a:lnTo>
                  <a:lnTo>
                    <a:pt x="1469" y="2757"/>
                  </a:lnTo>
                  <a:lnTo>
                    <a:pt x="1469" y="2680"/>
                  </a:lnTo>
                  <a:lnTo>
                    <a:pt x="1469" y="2603"/>
                  </a:lnTo>
                  <a:lnTo>
                    <a:pt x="1417" y="2525"/>
                  </a:lnTo>
                  <a:lnTo>
                    <a:pt x="1340" y="2474"/>
                  </a:lnTo>
                  <a:lnTo>
                    <a:pt x="1263" y="2448"/>
                  </a:lnTo>
                  <a:lnTo>
                    <a:pt x="722" y="2448"/>
                  </a:lnTo>
                  <a:lnTo>
                    <a:pt x="567" y="2474"/>
                  </a:lnTo>
                  <a:lnTo>
                    <a:pt x="438" y="2525"/>
                  </a:lnTo>
                  <a:lnTo>
                    <a:pt x="310" y="2577"/>
                  </a:lnTo>
                  <a:lnTo>
                    <a:pt x="207" y="2680"/>
                  </a:lnTo>
                  <a:lnTo>
                    <a:pt x="129" y="2783"/>
                  </a:lnTo>
                  <a:lnTo>
                    <a:pt x="52" y="2886"/>
                  </a:lnTo>
                  <a:lnTo>
                    <a:pt x="26" y="3041"/>
                  </a:lnTo>
                  <a:lnTo>
                    <a:pt x="0" y="3169"/>
                  </a:lnTo>
                  <a:lnTo>
                    <a:pt x="0" y="13527"/>
                  </a:lnTo>
                  <a:lnTo>
                    <a:pt x="26" y="13655"/>
                  </a:lnTo>
                  <a:lnTo>
                    <a:pt x="52" y="13810"/>
                  </a:lnTo>
                  <a:lnTo>
                    <a:pt x="129" y="13913"/>
                  </a:lnTo>
                  <a:lnTo>
                    <a:pt x="207" y="14016"/>
                  </a:lnTo>
                  <a:lnTo>
                    <a:pt x="310" y="14119"/>
                  </a:lnTo>
                  <a:lnTo>
                    <a:pt x="438" y="14171"/>
                  </a:lnTo>
                  <a:lnTo>
                    <a:pt x="567" y="14222"/>
                  </a:lnTo>
                  <a:lnTo>
                    <a:pt x="722" y="14248"/>
                  </a:lnTo>
                  <a:lnTo>
                    <a:pt x="1469" y="14248"/>
                  </a:lnTo>
                  <a:lnTo>
                    <a:pt x="1469" y="14763"/>
                  </a:lnTo>
                  <a:lnTo>
                    <a:pt x="1495" y="14841"/>
                  </a:lnTo>
                  <a:lnTo>
                    <a:pt x="1521" y="14944"/>
                  </a:lnTo>
                  <a:lnTo>
                    <a:pt x="1572" y="15021"/>
                  </a:lnTo>
                  <a:lnTo>
                    <a:pt x="1624" y="15098"/>
                  </a:lnTo>
                  <a:lnTo>
                    <a:pt x="1675" y="15150"/>
                  </a:lnTo>
                  <a:lnTo>
                    <a:pt x="1778" y="15175"/>
                  </a:lnTo>
                  <a:lnTo>
                    <a:pt x="1855" y="15201"/>
                  </a:lnTo>
                  <a:lnTo>
                    <a:pt x="1959" y="15227"/>
                  </a:lnTo>
                  <a:lnTo>
                    <a:pt x="3530" y="15227"/>
                  </a:lnTo>
                  <a:lnTo>
                    <a:pt x="3659" y="15201"/>
                  </a:lnTo>
                  <a:lnTo>
                    <a:pt x="3762" y="15150"/>
                  </a:lnTo>
                  <a:lnTo>
                    <a:pt x="3865" y="15072"/>
                  </a:lnTo>
                  <a:lnTo>
                    <a:pt x="3942" y="14969"/>
                  </a:lnTo>
                  <a:lnTo>
                    <a:pt x="4303" y="14248"/>
                  </a:lnTo>
                  <a:lnTo>
                    <a:pt x="10924" y="14248"/>
                  </a:lnTo>
                  <a:lnTo>
                    <a:pt x="11285" y="14969"/>
                  </a:lnTo>
                  <a:lnTo>
                    <a:pt x="11362" y="15072"/>
                  </a:lnTo>
                  <a:lnTo>
                    <a:pt x="11465" y="15150"/>
                  </a:lnTo>
                  <a:lnTo>
                    <a:pt x="11594" y="15201"/>
                  </a:lnTo>
                  <a:lnTo>
                    <a:pt x="11723" y="15227"/>
                  </a:lnTo>
                  <a:lnTo>
                    <a:pt x="13295" y="15227"/>
                  </a:lnTo>
                  <a:lnTo>
                    <a:pt x="13372" y="15201"/>
                  </a:lnTo>
                  <a:lnTo>
                    <a:pt x="13475" y="15175"/>
                  </a:lnTo>
                  <a:lnTo>
                    <a:pt x="13552" y="15150"/>
                  </a:lnTo>
                  <a:lnTo>
                    <a:pt x="13604" y="15098"/>
                  </a:lnTo>
                  <a:lnTo>
                    <a:pt x="13681" y="15021"/>
                  </a:lnTo>
                  <a:lnTo>
                    <a:pt x="13707" y="14944"/>
                  </a:lnTo>
                  <a:lnTo>
                    <a:pt x="13733" y="14841"/>
                  </a:lnTo>
                  <a:lnTo>
                    <a:pt x="13758" y="14763"/>
                  </a:lnTo>
                  <a:lnTo>
                    <a:pt x="13758" y="14248"/>
                  </a:lnTo>
                  <a:lnTo>
                    <a:pt x="14506" y="14248"/>
                  </a:lnTo>
                  <a:lnTo>
                    <a:pt x="14660" y="14222"/>
                  </a:lnTo>
                  <a:lnTo>
                    <a:pt x="14789" y="14171"/>
                  </a:lnTo>
                  <a:lnTo>
                    <a:pt x="14918" y="14119"/>
                  </a:lnTo>
                  <a:lnTo>
                    <a:pt x="15021" y="14016"/>
                  </a:lnTo>
                  <a:lnTo>
                    <a:pt x="15098" y="13913"/>
                  </a:lnTo>
                  <a:lnTo>
                    <a:pt x="15176" y="13810"/>
                  </a:lnTo>
                  <a:lnTo>
                    <a:pt x="15227" y="13655"/>
                  </a:lnTo>
                  <a:lnTo>
                    <a:pt x="15227" y="13527"/>
                  </a:lnTo>
                  <a:lnTo>
                    <a:pt x="15227" y="3169"/>
                  </a:lnTo>
                  <a:lnTo>
                    <a:pt x="15227" y="3041"/>
                  </a:lnTo>
                  <a:lnTo>
                    <a:pt x="15176" y="2886"/>
                  </a:lnTo>
                  <a:lnTo>
                    <a:pt x="15098" y="2783"/>
                  </a:lnTo>
                  <a:lnTo>
                    <a:pt x="15021" y="2680"/>
                  </a:lnTo>
                  <a:lnTo>
                    <a:pt x="14918" y="2577"/>
                  </a:lnTo>
                  <a:lnTo>
                    <a:pt x="14789" y="2525"/>
                  </a:lnTo>
                  <a:lnTo>
                    <a:pt x="14660" y="2474"/>
                  </a:lnTo>
                  <a:lnTo>
                    <a:pt x="14506" y="2448"/>
                  </a:lnTo>
                  <a:lnTo>
                    <a:pt x="11079" y="2448"/>
                  </a:lnTo>
                  <a:lnTo>
                    <a:pt x="10976" y="2190"/>
                  </a:lnTo>
                  <a:lnTo>
                    <a:pt x="10847" y="1933"/>
                  </a:lnTo>
                  <a:lnTo>
                    <a:pt x="10718" y="1701"/>
                  </a:lnTo>
                  <a:lnTo>
                    <a:pt x="10564" y="1469"/>
                  </a:lnTo>
                  <a:lnTo>
                    <a:pt x="10383" y="1263"/>
                  </a:lnTo>
                  <a:lnTo>
                    <a:pt x="10177" y="1057"/>
                  </a:lnTo>
                  <a:lnTo>
                    <a:pt x="9971" y="851"/>
                  </a:lnTo>
                  <a:lnTo>
                    <a:pt x="9765" y="696"/>
                  </a:lnTo>
                  <a:lnTo>
                    <a:pt x="9533" y="542"/>
                  </a:lnTo>
                  <a:lnTo>
                    <a:pt x="9276" y="387"/>
                  </a:lnTo>
                  <a:lnTo>
                    <a:pt x="9018" y="284"/>
                  </a:lnTo>
                  <a:lnTo>
                    <a:pt x="8760" y="181"/>
                  </a:lnTo>
                  <a:lnTo>
                    <a:pt x="8477" y="104"/>
                  </a:lnTo>
                  <a:lnTo>
                    <a:pt x="8193" y="52"/>
                  </a:lnTo>
                  <a:lnTo>
                    <a:pt x="7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3"/>
            <p:cNvSpPr/>
            <p:nvPr/>
          </p:nvSpPr>
          <p:spPr>
            <a:xfrm>
              <a:off x="4760350" y="4728275"/>
              <a:ext cx="17425" cy="11625"/>
            </a:xfrm>
            <a:custGeom>
              <a:avLst/>
              <a:gdLst/>
              <a:ahLst/>
              <a:cxnLst/>
              <a:rect l="l" t="t" r="r" b="b"/>
              <a:pathLst>
                <a:path w="697" h="465" extrusionOk="0">
                  <a:moveTo>
                    <a:pt x="207" y="1"/>
                  </a:moveTo>
                  <a:lnTo>
                    <a:pt x="130" y="26"/>
                  </a:lnTo>
                  <a:lnTo>
                    <a:pt x="53" y="78"/>
                  </a:lnTo>
                  <a:lnTo>
                    <a:pt x="1" y="155"/>
                  </a:lnTo>
                  <a:lnTo>
                    <a:pt x="1" y="233"/>
                  </a:lnTo>
                  <a:lnTo>
                    <a:pt x="1" y="310"/>
                  </a:lnTo>
                  <a:lnTo>
                    <a:pt x="53" y="387"/>
                  </a:lnTo>
                  <a:lnTo>
                    <a:pt x="130" y="439"/>
                  </a:lnTo>
                  <a:lnTo>
                    <a:pt x="207" y="464"/>
                  </a:lnTo>
                  <a:lnTo>
                    <a:pt x="465" y="464"/>
                  </a:lnTo>
                  <a:lnTo>
                    <a:pt x="542" y="439"/>
                  </a:lnTo>
                  <a:lnTo>
                    <a:pt x="619" y="387"/>
                  </a:lnTo>
                  <a:lnTo>
                    <a:pt x="671" y="310"/>
                  </a:lnTo>
                  <a:lnTo>
                    <a:pt x="697" y="233"/>
                  </a:lnTo>
                  <a:lnTo>
                    <a:pt x="671" y="155"/>
                  </a:lnTo>
                  <a:lnTo>
                    <a:pt x="619" y="78"/>
                  </a:lnTo>
                  <a:lnTo>
                    <a:pt x="542" y="26"/>
                  </a:lnTo>
                  <a:lnTo>
                    <a:pt x="4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3"/>
            <p:cNvSpPr/>
            <p:nvPr/>
          </p:nvSpPr>
          <p:spPr>
            <a:xfrm>
              <a:off x="4790625" y="4728275"/>
              <a:ext cx="17425" cy="11625"/>
            </a:xfrm>
            <a:custGeom>
              <a:avLst/>
              <a:gdLst/>
              <a:ahLst/>
              <a:cxnLst/>
              <a:rect l="l" t="t" r="r" b="b"/>
              <a:pathLst>
                <a:path w="697" h="465" extrusionOk="0">
                  <a:moveTo>
                    <a:pt x="233" y="1"/>
                  </a:moveTo>
                  <a:lnTo>
                    <a:pt x="155" y="26"/>
                  </a:lnTo>
                  <a:lnTo>
                    <a:pt x="78" y="78"/>
                  </a:lnTo>
                  <a:lnTo>
                    <a:pt x="27" y="155"/>
                  </a:lnTo>
                  <a:lnTo>
                    <a:pt x="1" y="233"/>
                  </a:lnTo>
                  <a:lnTo>
                    <a:pt x="27" y="310"/>
                  </a:lnTo>
                  <a:lnTo>
                    <a:pt x="78" y="387"/>
                  </a:lnTo>
                  <a:lnTo>
                    <a:pt x="155" y="439"/>
                  </a:lnTo>
                  <a:lnTo>
                    <a:pt x="233" y="464"/>
                  </a:lnTo>
                  <a:lnTo>
                    <a:pt x="490" y="464"/>
                  </a:lnTo>
                  <a:lnTo>
                    <a:pt x="568" y="439"/>
                  </a:lnTo>
                  <a:lnTo>
                    <a:pt x="645" y="387"/>
                  </a:lnTo>
                  <a:lnTo>
                    <a:pt x="697" y="310"/>
                  </a:lnTo>
                  <a:lnTo>
                    <a:pt x="697" y="233"/>
                  </a:lnTo>
                  <a:lnTo>
                    <a:pt x="697" y="155"/>
                  </a:lnTo>
                  <a:lnTo>
                    <a:pt x="645" y="78"/>
                  </a:lnTo>
                  <a:lnTo>
                    <a:pt x="568" y="26"/>
                  </a:lnTo>
                  <a:lnTo>
                    <a:pt x="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3"/>
            <p:cNvSpPr/>
            <p:nvPr/>
          </p:nvSpPr>
          <p:spPr>
            <a:xfrm>
              <a:off x="4760350" y="4753400"/>
              <a:ext cx="17425" cy="10975"/>
            </a:xfrm>
            <a:custGeom>
              <a:avLst/>
              <a:gdLst/>
              <a:ahLst/>
              <a:cxnLst/>
              <a:rect l="l" t="t" r="r" b="b"/>
              <a:pathLst>
                <a:path w="697" h="439" extrusionOk="0">
                  <a:moveTo>
                    <a:pt x="130" y="0"/>
                  </a:moveTo>
                  <a:lnTo>
                    <a:pt x="53" y="52"/>
                  </a:lnTo>
                  <a:lnTo>
                    <a:pt x="1" y="129"/>
                  </a:lnTo>
                  <a:lnTo>
                    <a:pt x="1" y="207"/>
                  </a:lnTo>
                  <a:lnTo>
                    <a:pt x="1" y="310"/>
                  </a:lnTo>
                  <a:lnTo>
                    <a:pt x="53" y="361"/>
                  </a:lnTo>
                  <a:lnTo>
                    <a:pt x="130" y="413"/>
                  </a:lnTo>
                  <a:lnTo>
                    <a:pt x="207" y="438"/>
                  </a:lnTo>
                  <a:lnTo>
                    <a:pt x="465" y="438"/>
                  </a:lnTo>
                  <a:lnTo>
                    <a:pt x="542" y="413"/>
                  </a:lnTo>
                  <a:lnTo>
                    <a:pt x="619" y="361"/>
                  </a:lnTo>
                  <a:lnTo>
                    <a:pt x="671" y="310"/>
                  </a:lnTo>
                  <a:lnTo>
                    <a:pt x="697" y="207"/>
                  </a:lnTo>
                  <a:lnTo>
                    <a:pt x="671" y="129"/>
                  </a:lnTo>
                  <a:lnTo>
                    <a:pt x="619" y="52"/>
                  </a:lnTo>
                  <a:lnTo>
                    <a:pt x="5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3"/>
            <p:cNvSpPr/>
            <p:nvPr/>
          </p:nvSpPr>
          <p:spPr>
            <a:xfrm>
              <a:off x="4790625" y="4753400"/>
              <a:ext cx="17425" cy="10975"/>
            </a:xfrm>
            <a:custGeom>
              <a:avLst/>
              <a:gdLst/>
              <a:ahLst/>
              <a:cxnLst/>
              <a:rect l="l" t="t" r="r" b="b"/>
              <a:pathLst>
                <a:path w="697" h="439" extrusionOk="0">
                  <a:moveTo>
                    <a:pt x="155" y="0"/>
                  </a:moveTo>
                  <a:lnTo>
                    <a:pt x="78" y="52"/>
                  </a:lnTo>
                  <a:lnTo>
                    <a:pt x="27" y="129"/>
                  </a:lnTo>
                  <a:lnTo>
                    <a:pt x="1" y="207"/>
                  </a:lnTo>
                  <a:lnTo>
                    <a:pt x="27" y="310"/>
                  </a:lnTo>
                  <a:lnTo>
                    <a:pt x="78" y="361"/>
                  </a:lnTo>
                  <a:lnTo>
                    <a:pt x="155" y="413"/>
                  </a:lnTo>
                  <a:lnTo>
                    <a:pt x="233" y="438"/>
                  </a:lnTo>
                  <a:lnTo>
                    <a:pt x="490" y="438"/>
                  </a:lnTo>
                  <a:lnTo>
                    <a:pt x="568" y="413"/>
                  </a:lnTo>
                  <a:lnTo>
                    <a:pt x="645" y="361"/>
                  </a:lnTo>
                  <a:lnTo>
                    <a:pt x="697" y="310"/>
                  </a:lnTo>
                  <a:lnTo>
                    <a:pt x="697" y="207"/>
                  </a:lnTo>
                  <a:lnTo>
                    <a:pt x="697" y="129"/>
                  </a:lnTo>
                  <a:lnTo>
                    <a:pt x="645" y="52"/>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3"/>
            <p:cNvSpPr/>
            <p:nvPr/>
          </p:nvSpPr>
          <p:spPr>
            <a:xfrm>
              <a:off x="4825425" y="4562100"/>
              <a:ext cx="40600" cy="85050"/>
            </a:xfrm>
            <a:custGeom>
              <a:avLst/>
              <a:gdLst/>
              <a:ahLst/>
              <a:cxnLst/>
              <a:rect l="l" t="t" r="r" b="b"/>
              <a:pathLst>
                <a:path w="1624" h="3402" extrusionOk="0">
                  <a:moveTo>
                    <a:pt x="825" y="1"/>
                  </a:moveTo>
                  <a:lnTo>
                    <a:pt x="722" y="26"/>
                  </a:lnTo>
                  <a:lnTo>
                    <a:pt x="670" y="78"/>
                  </a:lnTo>
                  <a:lnTo>
                    <a:pt x="619" y="155"/>
                  </a:lnTo>
                  <a:lnTo>
                    <a:pt x="593" y="232"/>
                  </a:lnTo>
                  <a:lnTo>
                    <a:pt x="593" y="335"/>
                  </a:lnTo>
                  <a:lnTo>
                    <a:pt x="464" y="387"/>
                  </a:lnTo>
                  <a:lnTo>
                    <a:pt x="361" y="439"/>
                  </a:lnTo>
                  <a:lnTo>
                    <a:pt x="258" y="516"/>
                  </a:lnTo>
                  <a:lnTo>
                    <a:pt x="181" y="619"/>
                  </a:lnTo>
                  <a:lnTo>
                    <a:pt x="103" y="722"/>
                  </a:lnTo>
                  <a:lnTo>
                    <a:pt x="52" y="851"/>
                  </a:lnTo>
                  <a:lnTo>
                    <a:pt x="0" y="980"/>
                  </a:lnTo>
                  <a:lnTo>
                    <a:pt x="0" y="1108"/>
                  </a:lnTo>
                  <a:lnTo>
                    <a:pt x="26" y="1289"/>
                  </a:lnTo>
                  <a:lnTo>
                    <a:pt x="77" y="1443"/>
                  </a:lnTo>
                  <a:lnTo>
                    <a:pt x="129" y="1572"/>
                  </a:lnTo>
                  <a:lnTo>
                    <a:pt x="232" y="1701"/>
                  </a:lnTo>
                  <a:lnTo>
                    <a:pt x="361" y="1804"/>
                  </a:lnTo>
                  <a:lnTo>
                    <a:pt x="490" y="1856"/>
                  </a:lnTo>
                  <a:lnTo>
                    <a:pt x="644" y="1907"/>
                  </a:lnTo>
                  <a:lnTo>
                    <a:pt x="825" y="1933"/>
                  </a:lnTo>
                  <a:lnTo>
                    <a:pt x="953" y="1959"/>
                  </a:lnTo>
                  <a:lnTo>
                    <a:pt x="1082" y="2036"/>
                  </a:lnTo>
                  <a:lnTo>
                    <a:pt x="1160" y="2165"/>
                  </a:lnTo>
                  <a:lnTo>
                    <a:pt x="1185" y="2294"/>
                  </a:lnTo>
                  <a:lnTo>
                    <a:pt x="1160" y="2448"/>
                  </a:lnTo>
                  <a:lnTo>
                    <a:pt x="1082" y="2551"/>
                  </a:lnTo>
                  <a:lnTo>
                    <a:pt x="953" y="2628"/>
                  </a:lnTo>
                  <a:lnTo>
                    <a:pt x="825" y="2680"/>
                  </a:lnTo>
                  <a:lnTo>
                    <a:pt x="670" y="2628"/>
                  </a:lnTo>
                  <a:lnTo>
                    <a:pt x="567" y="2551"/>
                  </a:lnTo>
                  <a:lnTo>
                    <a:pt x="464" y="2448"/>
                  </a:lnTo>
                  <a:lnTo>
                    <a:pt x="438" y="2294"/>
                  </a:lnTo>
                  <a:lnTo>
                    <a:pt x="438" y="2216"/>
                  </a:lnTo>
                  <a:lnTo>
                    <a:pt x="387" y="2139"/>
                  </a:lnTo>
                  <a:lnTo>
                    <a:pt x="309" y="2087"/>
                  </a:lnTo>
                  <a:lnTo>
                    <a:pt x="129" y="2087"/>
                  </a:lnTo>
                  <a:lnTo>
                    <a:pt x="77" y="2139"/>
                  </a:lnTo>
                  <a:lnTo>
                    <a:pt x="26" y="2216"/>
                  </a:lnTo>
                  <a:lnTo>
                    <a:pt x="0" y="2294"/>
                  </a:lnTo>
                  <a:lnTo>
                    <a:pt x="0" y="2448"/>
                  </a:lnTo>
                  <a:lnTo>
                    <a:pt x="52" y="2577"/>
                  </a:lnTo>
                  <a:lnTo>
                    <a:pt x="103" y="2680"/>
                  </a:lnTo>
                  <a:lnTo>
                    <a:pt x="181" y="2783"/>
                  </a:lnTo>
                  <a:lnTo>
                    <a:pt x="258" y="2886"/>
                  </a:lnTo>
                  <a:lnTo>
                    <a:pt x="361" y="2963"/>
                  </a:lnTo>
                  <a:lnTo>
                    <a:pt x="464" y="3041"/>
                  </a:lnTo>
                  <a:lnTo>
                    <a:pt x="593" y="3092"/>
                  </a:lnTo>
                  <a:lnTo>
                    <a:pt x="593" y="3195"/>
                  </a:lnTo>
                  <a:lnTo>
                    <a:pt x="619" y="3273"/>
                  </a:lnTo>
                  <a:lnTo>
                    <a:pt x="670" y="3350"/>
                  </a:lnTo>
                  <a:lnTo>
                    <a:pt x="722" y="3401"/>
                  </a:lnTo>
                  <a:lnTo>
                    <a:pt x="902" y="3401"/>
                  </a:lnTo>
                  <a:lnTo>
                    <a:pt x="979" y="3350"/>
                  </a:lnTo>
                  <a:lnTo>
                    <a:pt x="1031" y="3273"/>
                  </a:lnTo>
                  <a:lnTo>
                    <a:pt x="1031" y="3195"/>
                  </a:lnTo>
                  <a:lnTo>
                    <a:pt x="1031" y="3092"/>
                  </a:lnTo>
                  <a:lnTo>
                    <a:pt x="1160" y="3041"/>
                  </a:lnTo>
                  <a:lnTo>
                    <a:pt x="1263" y="2963"/>
                  </a:lnTo>
                  <a:lnTo>
                    <a:pt x="1366" y="2886"/>
                  </a:lnTo>
                  <a:lnTo>
                    <a:pt x="1469" y="2783"/>
                  </a:lnTo>
                  <a:lnTo>
                    <a:pt x="1520" y="2680"/>
                  </a:lnTo>
                  <a:lnTo>
                    <a:pt x="1598" y="2577"/>
                  </a:lnTo>
                  <a:lnTo>
                    <a:pt x="1623" y="2448"/>
                  </a:lnTo>
                  <a:lnTo>
                    <a:pt x="1623" y="2294"/>
                  </a:lnTo>
                  <a:lnTo>
                    <a:pt x="1623" y="2139"/>
                  </a:lnTo>
                  <a:lnTo>
                    <a:pt x="1572" y="1984"/>
                  </a:lnTo>
                  <a:lnTo>
                    <a:pt x="1494" y="1856"/>
                  </a:lnTo>
                  <a:lnTo>
                    <a:pt x="1391" y="1727"/>
                  </a:lnTo>
                  <a:lnTo>
                    <a:pt x="1263" y="1624"/>
                  </a:lnTo>
                  <a:lnTo>
                    <a:pt x="1134" y="1546"/>
                  </a:lnTo>
                  <a:lnTo>
                    <a:pt x="979" y="1495"/>
                  </a:lnTo>
                  <a:lnTo>
                    <a:pt x="825" y="1495"/>
                  </a:lnTo>
                  <a:lnTo>
                    <a:pt x="670" y="1469"/>
                  </a:lnTo>
                  <a:lnTo>
                    <a:pt x="567" y="1366"/>
                  </a:lnTo>
                  <a:lnTo>
                    <a:pt x="464" y="1263"/>
                  </a:lnTo>
                  <a:lnTo>
                    <a:pt x="438" y="1108"/>
                  </a:lnTo>
                  <a:lnTo>
                    <a:pt x="464" y="980"/>
                  </a:lnTo>
                  <a:lnTo>
                    <a:pt x="567" y="851"/>
                  </a:lnTo>
                  <a:lnTo>
                    <a:pt x="670" y="773"/>
                  </a:lnTo>
                  <a:lnTo>
                    <a:pt x="825" y="748"/>
                  </a:lnTo>
                  <a:lnTo>
                    <a:pt x="953" y="773"/>
                  </a:lnTo>
                  <a:lnTo>
                    <a:pt x="1082" y="851"/>
                  </a:lnTo>
                  <a:lnTo>
                    <a:pt x="1160" y="980"/>
                  </a:lnTo>
                  <a:lnTo>
                    <a:pt x="1185" y="1108"/>
                  </a:lnTo>
                  <a:lnTo>
                    <a:pt x="1211" y="1211"/>
                  </a:lnTo>
                  <a:lnTo>
                    <a:pt x="1237" y="1263"/>
                  </a:lnTo>
                  <a:lnTo>
                    <a:pt x="1314" y="1314"/>
                  </a:lnTo>
                  <a:lnTo>
                    <a:pt x="1417" y="1340"/>
                  </a:lnTo>
                  <a:lnTo>
                    <a:pt x="1494" y="1314"/>
                  </a:lnTo>
                  <a:lnTo>
                    <a:pt x="1572" y="1263"/>
                  </a:lnTo>
                  <a:lnTo>
                    <a:pt x="1623" y="1211"/>
                  </a:lnTo>
                  <a:lnTo>
                    <a:pt x="1623" y="1108"/>
                  </a:lnTo>
                  <a:lnTo>
                    <a:pt x="1623" y="980"/>
                  </a:lnTo>
                  <a:lnTo>
                    <a:pt x="1598" y="851"/>
                  </a:lnTo>
                  <a:lnTo>
                    <a:pt x="1520" y="722"/>
                  </a:lnTo>
                  <a:lnTo>
                    <a:pt x="1469" y="619"/>
                  </a:lnTo>
                  <a:lnTo>
                    <a:pt x="1366" y="516"/>
                  </a:lnTo>
                  <a:lnTo>
                    <a:pt x="1263" y="439"/>
                  </a:lnTo>
                  <a:lnTo>
                    <a:pt x="1160" y="387"/>
                  </a:lnTo>
                  <a:lnTo>
                    <a:pt x="1031" y="335"/>
                  </a:lnTo>
                  <a:lnTo>
                    <a:pt x="1031" y="232"/>
                  </a:lnTo>
                  <a:lnTo>
                    <a:pt x="1031" y="155"/>
                  </a:lnTo>
                  <a:lnTo>
                    <a:pt x="979" y="78"/>
                  </a:lnTo>
                  <a:lnTo>
                    <a:pt x="902" y="26"/>
                  </a:lnTo>
                  <a:lnTo>
                    <a:pt x="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33"/>
          <p:cNvGrpSpPr/>
          <p:nvPr/>
        </p:nvGrpSpPr>
        <p:grpSpPr>
          <a:xfrm>
            <a:off x="3390025" y="2569272"/>
            <a:ext cx="380700" cy="380675"/>
            <a:chOff x="5386425" y="4513150"/>
            <a:chExt cx="380700" cy="380675"/>
          </a:xfrm>
        </p:grpSpPr>
        <p:sp>
          <p:nvSpPr>
            <p:cNvPr id="1258" name="Google Shape;1258;p33"/>
            <p:cNvSpPr/>
            <p:nvPr/>
          </p:nvSpPr>
          <p:spPr>
            <a:xfrm>
              <a:off x="5386425" y="4513150"/>
              <a:ext cx="183600" cy="183600"/>
            </a:xfrm>
            <a:custGeom>
              <a:avLst/>
              <a:gdLst/>
              <a:ahLst/>
              <a:cxnLst/>
              <a:rect l="l" t="t" r="r" b="b"/>
              <a:pathLst>
                <a:path w="7344" h="7344" extrusionOk="0">
                  <a:moveTo>
                    <a:pt x="3891" y="438"/>
                  </a:moveTo>
                  <a:lnTo>
                    <a:pt x="4175" y="490"/>
                  </a:lnTo>
                  <a:lnTo>
                    <a:pt x="4432" y="516"/>
                  </a:lnTo>
                  <a:lnTo>
                    <a:pt x="4690" y="593"/>
                  </a:lnTo>
                  <a:lnTo>
                    <a:pt x="4922" y="696"/>
                  </a:lnTo>
                  <a:lnTo>
                    <a:pt x="5154" y="799"/>
                  </a:lnTo>
                  <a:lnTo>
                    <a:pt x="5385" y="928"/>
                  </a:lnTo>
                  <a:lnTo>
                    <a:pt x="5592" y="1083"/>
                  </a:lnTo>
                  <a:lnTo>
                    <a:pt x="5798" y="1237"/>
                  </a:lnTo>
                  <a:lnTo>
                    <a:pt x="5411" y="1624"/>
                  </a:lnTo>
                  <a:lnTo>
                    <a:pt x="5257" y="1495"/>
                  </a:lnTo>
                  <a:lnTo>
                    <a:pt x="5076" y="1366"/>
                  </a:lnTo>
                  <a:lnTo>
                    <a:pt x="4896" y="1263"/>
                  </a:lnTo>
                  <a:lnTo>
                    <a:pt x="4716" y="1186"/>
                  </a:lnTo>
                  <a:lnTo>
                    <a:pt x="4509" y="1108"/>
                  </a:lnTo>
                  <a:lnTo>
                    <a:pt x="4329" y="1057"/>
                  </a:lnTo>
                  <a:lnTo>
                    <a:pt x="4097" y="1005"/>
                  </a:lnTo>
                  <a:lnTo>
                    <a:pt x="3891" y="979"/>
                  </a:lnTo>
                  <a:lnTo>
                    <a:pt x="3891" y="438"/>
                  </a:lnTo>
                  <a:close/>
                  <a:moveTo>
                    <a:pt x="1237" y="1546"/>
                  </a:moveTo>
                  <a:lnTo>
                    <a:pt x="1624" y="1933"/>
                  </a:lnTo>
                  <a:lnTo>
                    <a:pt x="1495" y="2087"/>
                  </a:lnTo>
                  <a:lnTo>
                    <a:pt x="1392" y="2268"/>
                  </a:lnTo>
                  <a:lnTo>
                    <a:pt x="1289" y="2448"/>
                  </a:lnTo>
                  <a:lnTo>
                    <a:pt x="1186" y="2628"/>
                  </a:lnTo>
                  <a:lnTo>
                    <a:pt x="1134" y="2835"/>
                  </a:lnTo>
                  <a:lnTo>
                    <a:pt x="1057" y="3015"/>
                  </a:lnTo>
                  <a:lnTo>
                    <a:pt x="1031" y="3221"/>
                  </a:lnTo>
                  <a:lnTo>
                    <a:pt x="1006" y="3453"/>
                  </a:lnTo>
                  <a:lnTo>
                    <a:pt x="464" y="3453"/>
                  </a:lnTo>
                  <a:lnTo>
                    <a:pt x="490" y="3169"/>
                  </a:lnTo>
                  <a:lnTo>
                    <a:pt x="542" y="2912"/>
                  </a:lnTo>
                  <a:lnTo>
                    <a:pt x="593" y="2680"/>
                  </a:lnTo>
                  <a:lnTo>
                    <a:pt x="696" y="2422"/>
                  </a:lnTo>
                  <a:lnTo>
                    <a:pt x="799" y="2190"/>
                  </a:lnTo>
                  <a:lnTo>
                    <a:pt x="928" y="1959"/>
                  </a:lnTo>
                  <a:lnTo>
                    <a:pt x="1083" y="1752"/>
                  </a:lnTo>
                  <a:lnTo>
                    <a:pt x="1237" y="1546"/>
                  </a:lnTo>
                  <a:close/>
                  <a:moveTo>
                    <a:pt x="6107" y="1546"/>
                  </a:moveTo>
                  <a:lnTo>
                    <a:pt x="6261" y="1752"/>
                  </a:lnTo>
                  <a:lnTo>
                    <a:pt x="6416" y="1959"/>
                  </a:lnTo>
                  <a:lnTo>
                    <a:pt x="6545" y="2190"/>
                  </a:lnTo>
                  <a:lnTo>
                    <a:pt x="6648" y="2422"/>
                  </a:lnTo>
                  <a:lnTo>
                    <a:pt x="6751" y="2654"/>
                  </a:lnTo>
                  <a:lnTo>
                    <a:pt x="6802" y="2912"/>
                  </a:lnTo>
                  <a:lnTo>
                    <a:pt x="6854" y="3169"/>
                  </a:lnTo>
                  <a:lnTo>
                    <a:pt x="6880" y="3453"/>
                  </a:lnTo>
                  <a:lnTo>
                    <a:pt x="6339" y="3453"/>
                  </a:lnTo>
                  <a:lnTo>
                    <a:pt x="6313" y="3221"/>
                  </a:lnTo>
                  <a:lnTo>
                    <a:pt x="6287" y="3015"/>
                  </a:lnTo>
                  <a:lnTo>
                    <a:pt x="6236" y="2835"/>
                  </a:lnTo>
                  <a:lnTo>
                    <a:pt x="6158" y="2628"/>
                  </a:lnTo>
                  <a:lnTo>
                    <a:pt x="6055" y="2448"/>
                  </a:lnTo>
                  <a:lnTo>
                    <a:pt x="5952" y="2268"/>
                  </a:lnTo>
                  <a:lnTo>
                    <a:pt x="5849" y="2087"/>
                  </a:lnTo>
                  <a:lnTo>
                    <a:pt x="5720" y="1933"/>
                  </a:lnTo>
                  <a:lnTo>
                    <a:pt x="6107" y="1546"/>
                  </a:lnTo>
                  <a:close/>
                  <a:moveTo>
                    <a:pt x="1006" y="3891"/>
                  </a:moveTo>
                  <a:lnTo>
                    <a:pt x="1031" y="4097"/>
                  </a:lnTo>
                  <a:lnTo>
                    <a:pt x="1057" y="4303"/>
                  </a:lnTo>
                  <a:lnTo>
                    <a:pt x="1134" y="4509"/>
                  </a:lnTo>
                  <a:lnTo>
                    <a:pt x="1186" y="4715"/>
                  </a:lnTo>
                  <a:lnTo>
                    <a:pt x="1289" y="4896"/>
                  </a:lnTo>
                  <a:lnTo>
                    <a:pt x="1392" y="5076"/>
                  </a:lnTo>
                  <a:lnTo>
                    <a:pt x="1495" y="5231"/>
                  </a:lnTo>
                  <a:lnTo>
                    <a:pt x="1624" y="5411"/>
                  </a:lnTo>
                  <a:lnTo>
                    <a:pt x="1237" y="5772"/>
                  </a:lnTo>
                  <a:lnTo>
                    <a:pt x="1083" y="5591"/>
                  </a:lnTo>
                  <a:lnTo>
                    <a:pt x="928" y="5359"/>
                  </a:lnTo>
                  <a:lnTo>
                    <a:pt x="799" y="5153"/>
                  </a:lnTo>
                  <a:lnTo>
                    <a:pt x="696" y="4921"/>
                  </a:lnTo>
                  <a:lnTo>
                    <a:pt x="619" y="4664"/>
                  </a:lnTo>
                  <a:lnTo>
                    <a:pt x="542" y="4406"/>
                  </a:lnTo>
                  <a:lnTo>
                    <a:pt x="490" y="4148"/>
                  </a:lnTo>
                  <a:lnTo>
                    <a:pt x="464" y="3891"/>
                  </a:lnTo>
                  <a:close/>
                  <a:moveTo>
                    <a:pt x="6880" y="3891"/>
                  </a:moveTo>
                  <a:lnTo>
                    <a:pt x="6854" y="4148"/>
                  </a:lnTo>
                  <a:lnTo>
                    <a:pt x="6802" y="4406"/>
                  </a:lnTo>
                  <a:lnTo>
                    <a:pt x="6751" y="4664"/>
                  </a:lnTo>
                  <a:lnTo>
                    <a:pt x="6648" y="4921"/>
                  </a:lnTo>
                  <a:lnTo>
                    <a:pt x="6545" y="5153"/>
                  </a:lnTo>
                  <a:lnTo>
                    <a:pt x="6416" y="5359"/>
                  </a:lnTo>
                  <a:lnTo>
                    <a:pt x="6261" y="5591"/>
                  </a:lnTo>
                  <a:lnTo>
                    <a:pt x="6107" y="5772"/>
                  </a:lnTo>
                  <a:lnTo>
                    <a:pt x="5720" y="5411"/>
                  </a:lnTo>
                  <a:lnTo>
                    <a:pt x="5849" y="5231"/>
                  </a:lnTo>
                  <a:lnTo>
                    <a:pt x="5952" y="5076"/>
                  </a:lnTo>
                  <a:lnTo>
                    <a:pt x="6055" y="4896"/>
                  </a:lnTo>
                  <a:lnTo>
                    <a:pt x="6158" y="4715"/>
                  </a:lnTo>
                  <a:lnTo>
                    <a:pt x="6236" y="4509"/>
                  </a:lnTo>
                  <a:lnTo>
                    <a:pt x="6287" y="4303"/>
                  </a:lnTo>
                  <a:lnTo>
                    <a:pt x="6313" y="4097"/>
                  </a:lnTo>
                  <a:lnTo>
                    <a:pt x="6339" y="3891"/>
                  </a:lnTo>
                  <a:close/>
                  <a:moveTo>
                    <a:pt x="3685" y="1417"/>
                  </a:moveTo>
                  <a:lnTo>
                    <a:pt x="3891" y="1443"/>
                  </a:lnTo>
                  <a:lnTo>
                    <a:pt x="4123" y="1469"/>
                  </a:lnTo>
                  <a:lnTo>
                    <a:pt x="4329" y="1521"/>
                  </a:lnTo>
                  <a:lnTo>
                    <a:pt x="4535" y="1598"/>
                  </a:lnTo>
                  <a:lnTo>
                    <a:pt x="4741" y="1701"/>
                  </a:lnTo>
                  <a:lnTo>
                    <a:pt x="4922" y="1804"/>
                  </a:lnTo>
                  <a:lnTo>
                    <a:pt x="5102" y="1933"/>
                  </a:lnTo>
                  <a:lnTo>
                    <a:pt x="5257" y="2087"/>
                  </a:lnTo>
                  <a:lnTo>
                    <a:pt x="5411" y="2242"/>
                  </a:lnTo>
                  <a:lnTo>
                    <a:pt x="5540" y="2422"/>
                  </a:lnTo>
                  <a:lnTo>
                    <a:pt x="5643" y="2603"/>
                  </a:lnTo>
                  <a:lnTo>
                    <a:pt x="5746" y="2783"/>
                  </a:lnTo>
                  <a:lnTo>
                    <a:pt x="5823" y="2989"/>
                  </a:lnTo>
                  <a:lnTo>
                    <a:pt x="5875" y="3221"/>
                  </a:lnTo>
                  <a:lnTo>
                    <a:pt x="5901" y="3427"/>
                  </a:lnTo>
                  <a:lnTo>
                    <a:pt x="5926" y="3659"/>
                  </a:lnTo>
                  <a:lnTo>
                    <a:pt x="5901" y="3891"/>
                  </a:lnTo>
                  <a:lnTo>
                    <a:pt x="5875" y="4123"/>
                  </a:lnTo>
                  <a:lnTo>
                    <a:pt x="5823" y="4329"/>
                  </a:lnTo>
                  <a:lnTo>
                    <a:pt x="5746" y="4535"/>
                  </a:lnTo>
                  <a:lnTo>
                    <a:pt x="5643" y="4741"/>
                  </a:lnTo>
                  <a:lnTo>
                    <a:pt x="5540" y="4921"/>
                  </a:lnTo>
                  <a:lnTo>
                    <a:pt x="5411" y="5102"/>
                  </a:lnTo>
                  <a:lnTo>
                    <a:pt x="5257" y="5256"/>
                  </a:lnTo>
                  <a:lnTo>
                    <a:pt x="5102" y="5385"/>
                  </a:lnTo>
                  <a:lnTo>
                    <a:pt x="4922" y="5514"/>
                  </a:lnTo>
                  <a:lnTo>
                    <a:pt x="4741" y="5643"/>
                  </a:lnTo>
                  <a:lnTo>
                    <a:pt x="4535" y="5720"/>
                  </a:lnTo>
                  <a:lnTo>
                    <a:pt x="4329" y="5797"/>
                  </a:lnTo>
                  <a:lnTo>
                    <a:pt x="4123" y="5849"/>
                  </a:lnTo>
                  <a:lnTo>
                    <a:pt x="3891" y="5900"/>
                  </a:lnTo>
                  <a:lnTo>
                    <a:pt x="3453" y="5900"/>
                  </a:lnTo>
                  <a:lnTo>
                    <a:pt x="3221" y="5849"/>
                  </a:lnTo>
                  <a:lnTo>
                    <a:pt x="3015" y="5797"/>
                  </a:lnTo>
                  <a:lnTo>
                    <a:pt x="2809" y="5720"/>
                  </a:lnTo>
                  <a:lnTo>
                    <a:pt x="2603" y="5643"/>
                  </a:lnTo>
                  <a:lnTo>
                    <a:pt x="2423" y="5514"/>
                  </a:lnTo>
                  <a:lnTo>
                    <a:pt x="2242" y="5385"/>
                  </a:lnTo>
                  <a:lnTo>
                    <a:pt x="2088" y="5256"/>
                  </a:lnTo>
                  <a:lnTo>
                    <a:pt x="1933" y="5102"/>
                  </a:lnTo>
                  <a:lnTo>
                    <a:pt x="1804" y="4921"/>
                  </a:lnTo>
                  <a:lnTo>
                    <a:pt x="1701" y="4741"/>
                  </a:lnTo>
                  <a:lnTo>
                    <a:pt x="1598" y="4535"/>
                  </a:lnTo>
                  <a:lnTo>
                    <a:pt x="1547" y="4329"/>
                  </a:lnTo>
                  <a:lnTo>
                    <a:pt x="1469" y="4123"/>
                  </a:lnTo>
                  <a:lnTo>
                    <a:pt x="1444" y="3891"/>
                  </a:lnTo>
                  <a:lnTo>
                    <a:pt x="1444" y="3659"/>
                  </a:lnTo>
                  <a:lnTo>
                    <a:pt x="1444" y="3427"/>
                  </a:lnTo>
                  <a:lnTo>
                    <a:pt x="1469" y="3221"/>
                  </a:lnTo>
                  <a:lnTo>
                    <a:pt x="1547" y="2989"/>
                  </a:lnTo>
                  <a:lnTo>
                    <a:pt x="1598" y="2783"/>
                  </a:lnTo>
                  <a:lnTo>
                    <a:pt x="1701" y="2603"/>
                  </a:lnTo>
                  <a:lnTo>
                    <a:pt x="1804" y="2422"/>
                  </a:lnTo>
                  <a:lnTo>
                    <a:pt x="1933" y="2242"/>
                  </a:lnTo>
                  <a:lnTo>
                    <a:pt x="2088" y="2087"/>
                  </a:lnTo>
                  <a:lnTo>
                    <a:pt x="2242" y="1933"/>
                  </a:lnTo>
                  <a:lnTo>
                    <a:pt x="2423" y="1804"/>
                  </a:lnTo>
                  <a:lnTo>
                    <a:pt x="2603" y="1701"/>
                  </a:lnTo>
                  <a:lnTo>
                    <a:pt x="2809" y="1598"/>
                  </a:lnTo>
                  <a:lnTo>
                    <a:pt x="3015" y="1521"/>
                  </a:lnTo>
                  <a:lnTo>
                    <a:pt x="3221" y="1469"/>
                  </a:lnTo>
                  <a:lnTo>
                    <a:pt x="3453" y="1443"/>
                  </a:lnTo>
                  <a:lnTo>
                    <a:pt x="3685" y="1417"/>
                  </a:lnTo>
                  <a:close/>
                  <a:moveTo>
                    <a:pt x="1933" y="5720"/>
                  </a:moveTo>
                  <a:lnTo>
                    <a:pt x="2088" y="5849"/>
                  </a:lnTo>
                  <a:lnTo>
                    <a:pt x="2268" y="5952"/>
                  </a:lnTo>
                  <a:lnTo>
                    <a:pt x="2448" y="6055"/>
                  </a:lnTo>
                  <a:lnTo>
                    <a:pt x="2629" y="6132"/>
                  </a:lnTo>
                  <a:lnTo>
                    <a:pt x="2835" y="6210"/>
                  </a:lnTo>
                  <a:lnTo>
                    <a:pt x="3041" y="6287"/>
                  </a:lnTo>
                  <a:lnTo>
                    <a:pt x="3247" y="6313"/>
                  </a:lnTo>
                  <a:lnTo>
                    <a:pt x="3453" y="6338"/>
                  </a:lnTo>
                  <a:lnTo>
                    <a:pt x="3453" y="6879"/>
                  </a:lnTo>
                  <a:lnTo>
                    <a:pt x="3195" y="6854"/>
                  </a:lnTo>
                  <a:lnTo>
                    <a:pt x="2912" y="6802"/>
                  </a:lnTo>
                  <a:lnTo>
                    <a:pt x="2680" y="6725"/>
                  </a:lnTo>
                  <a:lnTo>
                    <a:pt x="2423" y="6648"/>
                  </a:lnTo>
                  <a:lnTo>
                    <a:pt x="2191" y="6519"/>
                  </a:lnTo>
                  <a:lnTo>
                    <a:pt x="1959" y="6416"/>
                  </a:lnTo>
                  <a:lnTo>
                    <a:pt x="1753" y="6261"/>
                  </a:lnTo>
                  <a:lnTo>
                    <a:pt x="1547" y="6107"/>
                  </a:lnTo>
                  <a:lnTo>
                    <a:pt x="1933" y="5720"/>
                  </a:lnTo>
                  <a:close/>
                  <a:moveTo>
                    <a:pt x="5411" y="5720"/>
                  </a:moveTo>
                  <a:lnTo>
                    <a:pt x="5798" y="6107"/>
                  </a:lnTo>
                  <a:lnTo>
                    <a:pt x="5592" y="6261"/>
                  </a:lnTo>
                  <a:lnTo>
                    <a:pt x="5385" y="6416"/>
                  </a:lnTo>
                  <a:lnTo>
                    <a:pt x="5154" y="6519"/>
                  </a:lnTo>
                  <a:lnTo>
                    <a:pt x="4922" y="6648"/>
                  </a:lnTo>
                  <a:lnTo>
                    <a:pt x="4690" y="6725"/>
                  </a:lnTo>
                  <a:lnTo>
                    <a:pt x="4432" y="6802"/>
                  </a:lnTo>
                  <a:lnTo>
                    <a:pt x="4175" y="6854"/>
                  </a:lnTo>
                  <a:lnTo>
                    <a:pt x="3891" y="6879"/>
                  </a:lnTo>
                  <a:lnTo>
                    <a:pt x="3891" y="6338"/>
                  </a:lnTo>
                  <a:lnTo>
                    <a:pt x="4097" y="6313"/>
                  </a:lnTo>
                  <a:lnTo>
                    <a:pt x="4329" y="6287"/>
                  </a:lnTo>
                  <a:lnTo>
                    <a:pt x="4509" y="6210"/>
                  </a:lnTo>
                  <a:lnTo>
                    <a:pt x="4716" y="6132"/>
                  </a:lnTo>
                  <a:lnTo>
                    <a:pt x="4896" y="6055"/>
                  </a:lnTo>
                  <a:lnTo>
                    <a:pt x="5076" y="5952"/>
                  </a:lnTo>
                  <a:lnTo>
                    <a:pt x="5257" y="5849"/>
                  </a:lnTo>
                  <a:lnTo>
                    <a:pt x="5411" y="5720"/>
                  </a:lnTo>
                  <a:close/>
                  <a:moveTo>
                    <a:pt x="3685" y="0"/>
                  </a:moveTo>
                  <a:lnTo>
                    <a:pt x="3195" y="26"/>
                  </a:lnTo>
                  <a:lnTo>
                    <a:pt x="2757" y="104"/>
                  </a:lnTo>
                  <a:lnTo>
                    <a:pt x="2654" y="155"/>
                  </a:lnTo>
                  <a:lnTo>
                    <a:pt x="2603" y="207"/>
                  </a:lnTo>
                  <a:lnTo>
                    <a:pt x="2577" y="284"/>
                  </a:lnTo>
                  <a:lnTo>
                    <a:pt x="2577" y="387"/>
                  </a:lnTo>
                  <a:lnTo>
                    <a:pt x="2629" y="464"/>
                  </a:lnTo>
                  <a:lnTo>
                    <a:pt x="2680" y="516"/>
                  </a:lnTo>
                  <a:lnTo>
                    <a:pt x="2783" y="542"/>
                  </a:lnTo>
                  <a:lnTo>
                    <a:pt x="2861" y="542"/>
                  </a:lnTo>
                  <a:lnTo>
                    <a:pt x="3144" y="490"/>
                  </a:lnTo>
                  <a:lnTo>
                    <a:pt x="3453" y="438"/>
                  </a:lnTo>
                  <a:lnTo>
                    <a:pt x="3453" y="979"/>
                  </a:lnTo>
                  <a:lnTo>
                    <a:pt x="3247" y="1005"/>
                  </a:lnTo>
                  <a:lnTo>
                    <a:pt x="3041" y="1057"/>
                  </a:lnTo>
                  <a:lnTo>
                    <a:pt x="2835" y="1108"/>
                  </a:lnTo>
                  <a:lnTo>
                    <a:pt x="2629" y="1186"/>
                  </a:lnTo>
                  <a:lnTo>
                    <a:pt x="2448" y="1263"/>
                  </a:lnTo>
                  <a:lnTo>
                    <a:pt x="2268" y="1366"/>
                  </a:lnTo>
                  <a:lnTo>
                    <a:pt x="2088" y="1495"/>
                  </a:lnTo>
                  <a:lnTo>
                    <a:pt x="1933" y="1624"/>
                  </a:lnTo>
                  <a:lnTo>
                    <a:pt x="1547" y="1237"/>
                  </a:lnTo>
                  <a:lnTo>
                    <a:pt x="1804" y="1031"/>
                  </a:lnTo>
                  <a:lnTo>
                    <a:pt x="2088" y="851"/>
                  </a:lnTo>
                  <a:lnTo>
                    <a:pt x="2139" y="799"/>
                  </a:lnTo>
                  <a:lnTo>
                    <a:pt x="2191" y="722"/>
                  </a:lnTo>
                  <a:lnTo>
                    <a:pt x="2191" y="645"/>
                  </a:lnTo>
                  <a:lnTo>
                    <a:pt x="2165" y="567"/>
                  </a:lnTo>
                  <a:lnTo>
                    <a:pt x="2113" y="490"/>
                  </a:lnTo>
                  <a:lnTo>
                    <a:pt x="2036" y="464"/>
                  </a:lnTo>
                  <a:lnTo>
                    <a:pt x="1933" y="438"/>
                  </a:lnTo>
                  <a:lnTo>
                    <a:pt x="1856" y="464"/>
                  </a:lnTo>
                  <a:lnTo>
                    <a:pt x="1650" y="593"/>
                  </a:lnTo>
                  <a:lnTo>
                    <a:pt x="1444" y="748"/>
                  </a:lnTo>
                  <a:lnTo>
                    <a:pt x="1263" y="902"/>
                  </a:lnTo>
                  <a:lnTo>
                    <a:pt x="1083" y="1057"/>
                  </a:lnTo>
                  <a:lnTo>
                    <a:pt x="928" y="1237"/>
                  </a:lnTo>
                  <a:lnTo>
                    <a:pt x="774" y="1417"/>
                  </a:lnTo>
                  <a:lnTo>
                    <a:pt x="619" y="1624"/>
                  </a:lnTo>
                  <a:lnTo>
                    <a:pt x="490" y="1830"/>
                  </a:lnTo>
                  <a:lnTo>
                    <a:pt x="387" y="2036"/>
                  </a:lnTo>
                  <a:lnTo>
                    <a:pt x="284" y="2242"/>
                  </a:lnTo>
                  <a:lnTo>
                    <a:pt x="207" y="2474"/>
                  </a:lnTo>
                  <a:lnTo>
                    <a:pt x="130" y="2706"/>
                  </a:lnTo>
                  <a:lnTo>
                    <a:pt x="78" y="2938"/>
                  </a:lnTo>
                  <a:lnTo>
                    <a:pt x="26" y="3169"/>
                  </a:lnTo>
                  <a:lnTo>
                    <a:pt x="1" y="3427"/>
                  </a:lnTo>
                  <a:lnTo>
                    <a:pt x="1" y="3659"/>
                  </a:lnTo>
                  <a:lnTo>
                    <a:pt x="26" y="4045"/>
                  </a:lnTo>
                  <a:lnTo>
                    <a:pt x="78" y="4406"/>
                  </a:lnTo>
                  <a:lnTo>
                    <a:pt x="155" y="4767"/>
                  </a:lnTo>
                  <a:lnTo>
                    <a:pt x="284" y="5102"/>
                  </a:lnTo>
                  <a:lnTo>
                    <a:pt x="439" y="5411"/>
                  </a:lnTo>
                  <a:lnTo>
                    <a:pt x="619" y="5720"/>
                  </a:lnTo>
                  <a:lnTo>
                    <a:pt x="851" y="6003"/>
                  </a:lnTo>
                  <a:lnTo>
                    <a:pt x="1083" y="6261"/>
                  </a:lnTo>
                  <a:lnTo>
                    <a:pt x="1340" y="6493"/>
                  </a:lnTo>
                  <a:lnTo>
                    <a:pt x="1624" y="6699"/>
                  </a:lnTo>
                  <a:lnTo>
                    <a:pt x="1933" y="6905"/>
                  </a:lnTo>
                  <a:lnTo>
                    <a:pt x="2242" y="7060"/>
                  </a:lnTo>
                  <a:lnTo>
                    <a:pt x="2577" y="7163"/>
                  </a:lnTo>
                  <a:lnTo>
                    <a:pt x="2938" y="7266"/>
                  </a:lnTo>
                  <a:lnTo>
                    <a:pt x="3299" y="7317"/>
                  </a:lnTo>
                  <a:lnTo>
                    <a:pt x="3685" y="7343"/>
                  </a:lnTo>
                  <a:lnTo>
                    <a:pt x="4046" y="7317"/>
                  </a:lnTo>
                  <a:lnTo>
                    <a:pt x="4406" y="7266"/>
                  </a:lnTo>
                  <a:lnTo>
                    <a:pt x="4767" y="7163"/>
                  </a:lnTo>
                  <a:lnTo>
                    <a:pt x="5102" y="7060"/>
                  </a:lnTo>
                  <a:lnTo>
                    <a:pt x="5411" y="6905"/>
                  </a:lnTo>
                  <a:lnTo>
                    <a:pt x="5720" y="6699"/>
                  </a:lnTo>
                  <a:lnTo>
                    <a:pt x="6004" y="6493"/>
                  </a:lnTo>
                  <a:lnTo>
                    <a:pt x="6261" y="6261"/>
                  </a:lnTo>
                  <a:lnTo>
                    <a:pt x="6519" y="6003"/>
                  </a:lnTo>
                  <a:lnTo>
                    <a:pt x="6725" y="5720"/>
                  </a:lnTo>
                  <a:lnTo>
                    <a:pt x="6906" y="5411"/>
                  </a:lnTo>
                  <a:lnTo>
                    <a:pt x="7060" y="5102"/>
                  </a:lnTo>
                  <a:lnTo>
                    <a:pt x="7189" y="4767"/>
                  </a:lnTo>
                  <a:lnTo>
                    <a:pt x="7266" y="4406"/>
                  </a:lnTo>
                  <a:lnTo>
                    <a:pt x="7318" y="4045"/>
                  </a:lnTo>
                  <a:lnTo>
                    <a:pt x="7344" y="3659"/>
                  </a:lnTo>
                  <a:lnTo>
                    <a:pt x="7318" y="3298"/>
                  </a:lnTo>
                  <a:lnTo>
                    <a:pt x="7266" y="2938"/>
                  </a:lnTo>
                  <a:lnTo>
                    <a:pt x="7189" y="2577"/>
                  </a:lnTo>
                  <a:lnTo>
                    <a:pt x="7060" y="2242"/>
                  </a:lnTo>
                  <a:lnTo>
                    <a:pt x="6906" y="1907"/>
                  </a:lnTo>
                  <a:lnTo>
                    <a:pt x="6725" y="1624"/>
                  </a:lnTo>
                  <a:lnTo>
                    <a:pt x="6519" y="1340"/>
                  </a:lnTo>
                  <a:lnTo>
                    <a:pt x="6261" y="1083"/>
                  </a:lnTo>
                  <a:lnTo>
                    <a:pt x="6004" y="825"/>
                  </a:lnTo>
                  <a:lnTo>
                    <a:pt x="5720" y="619"/>
                  </a:lnTo>
                  <a:lnTo>
                    <a:pt x="5411" y="438"/>
                  </a:lnTo>
                  <a:lnTo>
                    <a:pt x="5102" y="284"/>
                  </a:lnTo>
                  <a:lnTo>
                    <a:pt x="4767" y="155"/>
                  </a:lnTo>
                  <a:lnTo>
                    <a:pt x="4406" y="78"/>
                  </a:lnTo>
                  <a:lnTo>
                    <a:pt x="40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5457925" y="4562100"/>
              <a:ext cx="40600" cy="85050"/>
            </a:xfrm>
            <a:custGeom>
              <a:avLst/>
              <a:gdLst/>
              <a:ahLst/>
              <a:cxnLst/>
              <a:rect l="l" t="t" r="r" b="b"/>
              <a:pathLst>
                <a:path w="1624" h="3402" extrusionOk="0">
                  <a:moveTo>
                    <a:pt x="825" y="1"/>
                  </a:moveTo>
                  <a:lnTo>
                    <a:pt x="722" y="26"/>
                  </a:lnTo>
                  <a:lnTo>
                    <a:pt x="645" y="78"/>
                  </a:lnTo>
                  <a:lnTo>
                    <a:pt x="619" y="155"/>
                  </a:lnTo>
                  <a:lnTo>
                    <a:pt x="593" y="232"/>
                  </a:lnTo>
                  <a:lnTo>
                    <a:pt x="593" y="335"/>
                  </a:lnTo>
                  <a:lnTo>
                    <a:pt x="464" y="387"/>
                  </a:lnTo>
                  <a:lnTo>
                    <a:pt x="361" y="439"/>
                  </a:lnTo>
                  <a:lnTo>
                    <a:pt x="258" y="516"/>
                  </a:lnTo>
                  <a:lnTo>
                    <a:pt x="155" y="619"/>
                  </a:lnTo>
                  <a:lnTo>
                    <a:pt x="104" y="722"/>
                  </a:lnTo>
                  <a:lnTo>
                    <a:pt x="52" y="851"/>
                  </a:lnTo>
                  <a:lnTo>
                    <a:pt x="1" y="980"/>
                  </a:lnTo>
                  <a:lnTo>
                    <a:pt x="1" y="1108"/>
                  </a:lnTo>
                  <a:lnTo>
                    <a:pt x="26" y="1289"/>
                  </a:lnTo>
                  <a:lnTo>
                    <a:pt x="52" y="1443"/>
                  </a:lnTo>
                  <a:lnTo>
                    <a:pt x="129" y="1572"/>
                  </a:lnTo>
                  <a:lnTo>
                    <a:pt x="232" y="1701"/>
                  </a:lnTo>
                  <a:lnTo>
                    <a:pt x="361" y="1804"/>
                  </a:lnTo>
                  <a:lnTo>
                    <a:pt x="490" y="1856"/>
                  </a:lnTo>
                  <a:lnTo>
                    <a:pt x="645" y="1907"/>
                  </a:lnTo>
                  <a:lnTo>
                    <a:pt x="825" y="1933"/>
                  </a:lnTo>
                  <a:lnTo>
                    <a:pt x="954" y="1959"/>
                  </a:lnTo>
                  <a:lnTo>
                    <a:pt x="1083" y="2036"/>
                  </a:lnTo>
                  <a:lnTo>
                    <a:pt x="1160" y="2165"/>
                  </a:lnTo>
                  <a:lnTo>
                    <a:pt x="1186" y="2294"/>
                  </a:lnTo>
                  <a:lnTo>
                    <a:pt x="1160" y="2448"/>
                  </a:lnTo>
                  <a:lnTo>
                    <a:pt x="1083" y="2551"/>
                  </a:lnTo>
                  <a:lnTo>
                    <a:pt x="954" y="2628"/>
                  </a:lnTo>
                  <a:lnTo>
                    <a:pt x="825" y="2680"/>
                  </a:lnTo>
                  <a:lnTo>
                    <a:pt x="670" y="2628"/>
                  </a:lnTo>
                  <a:lnTo>
                    <a:pt x="542" y="2551"/>
                  </a:lnTo>
                  <a:lnTo>
                    <a:pt x="464" y="2448"/>
                  </a:lnTo>
                  <a:lnTo>
                    <a:pt x="439" y="2294"/>
                  </a:lnTo>
                  <a:lnTo>
                    <a:pt x="439" y="2216"/>
                  </a:lnTo>
                  <a:lnTo>
                    <a:pt x="387" y="2139"/>
                  </a:lnTo>
                  <a:lnTo>
                    <a:pt x="310" y="2087"/>
                  </a:lnTo>
                  <a:lnTo>
                    <a:pt x="129" y="2087"/>
                  </a:lnTo>
                  <a:lnTo>
                    <a:pt x="52" y="2139"/>
                  </a:lnTo>
                  <a:lnTo>
                    <a:pt x="26" y="2216"/>
                  </a:lnTo>
                  <a:lnTo>
                    <a:pt x="1" y="2294"/>
                  </a:lnTo>
                  <a:lnTo>
                    <a:pt x="1" y="2448"/>
                  </a:lnTo>
                  <a:lnTo>
                    <a:pt x="52" y="2577"/>
                  </a:lnTo>
                  <a:lnTo>
                    <a:pt x="104" y="2680"/>
                  </a:lnTo>
                  <a:lnTo>
                    <a:pt x="155" y="2783"/>
                  </a:lnTo>
                  <a:lnTo>
                    <a:pt x="258" y="2886"/>
                  </a:lnTo>
                  <a:lnTo>
                    <a:pt x="361" y="2963"/>
                  </a:lnTo>
                  <a:lnTo>
                    <a:pt x="464" y="3041"/>
                  </a:lnTo>
                  <a:lnTo>
                    <a:pt x="593" y="3092"/>
                  </a:lnTo>
                  <a:lnTo>
                    <a:pt x="593" y="3195"/>
                  </a:lnTo>
                  <a:lnTo>
                    <a:pt x="619" y="3273"/>
                  </a:lnTo>
                  <a:lnTo>
                    <a:pt x="645" y="3350"/>
                  </a:lnTo>
                  <a:lnTo>
                    <a:pt x="722" y="3401"/>
                  </a:lnTo>
                  <a:lnTo>
                    <a:pt x="902" y="3401"/>
                  </a:lnTo>
                  <a:lnTo>
                    <a:pt x="980" y="3350"/>
                  </a:lnTo>
                  <a:lnTo>
                    <a:pt x="1031" y="3273"/>
                  </a:lnTo>
                  <a:lnTo>
                    <a:pt x="1031" y="3195"/>
                  </a:lnTo>
                  <a:lnTo>
                    <a:pt x="1031" y="3092"/>
                  </a:lnTo>
                  <a:lnTo>
                    <a:pt x="1160" y="3041"/>
                  </a:lnTo>
                  <a:lnTo>
                    <a:pt x="1263" y="2963"/>
                  </a:lnTo>
                  <a:lnTo>
                    <a:pt x="1366" y="2886"/>
                  </a:lnTo>
                  <a:lnTo>
                    <a:pt x="1469" y="2783"/>
                  </a:lnTo>
                  <a:lnTo>
                    <a:pt x="1521" y="2680"/>
                  </a:lnTo>
                  <a:lnTo>
                    <a:pt x="1572" y="2577"/>
                  </a:lnTo>
                  <a:lnTo>
                    <a:pt x="1624" y="2448"/>
                  </a:lnTo>
                  <a:lnTo>
                    <a:pt x="1624" y="2294"/>
                  </a:lnTo>
                  <a:lnTo>
                    <a:pt x="1624" y="2139"/>
                  </a:lnTo>
                  <a:lnTo>
                    <a:pt x="1572" y="1984"/>
                  </a:lnTo>
                  <a:lnTo>
                    <a:pt x="1495" y="1856"/>
                  </a:lnTo>
                  <a:lnTo>
                    <a:pt x="1392" y="1727"/>
                  </a:lnTo>
                  <a:lnTo>
                    <a:pt x="1263" y="1624"/>
                  </a:lnTo>
                  <a:lnTo>
                    <a:pt x="1134" y="1546"/>
                  </a:lnTo>
                  <a:lnTo>
                    <a:pt x="980" y="1495"/>
                  </a:lnTo>
                  <a:lnTo>
                    <a:pt x="825" y="1495"/>
                  </a:lnTo>
                  <a:lnTo>
                    <a:pt x="670" y="1469"/>
                  </a:lnTo>
                  <a:lnTo>
                    <a:pt x="542" y="1366"/>
                  </a:lnTo>
                  <a:lnTo>
                    <a:pt x="464" y="1263"/>
                  </a:lnTo>
                  <a:lnTo>
                    <a:pt x="439" y="1108"/>
                  </a:lnTo>
                  <a:lnTo>
                    <a:pt x="464" y="980"/>
                  </a:lnTo>
                  <a:lnTo>
                    <a:pt x="542" y="851"/>
                  </a:lnTo>
                  <a:lnTo>
                    <a:pt x="670" y="773"/>
                  </a:lnTo>
                  <a:lnTo>
                    <a:pt x="825" y="748"/>
                  </a:lnTo>
                  <a:lnTo>
                    <a:pt x="954" y="773"/>
                  </a:lnTo>
                  <a:lnTo>
                    <a:pt x="1083" y="851"/>
                  </a:lnTo>
                  <a:lnTo>
                    <a:pt x="1160" y="980"/>
                  </a:lnTo>
                  <a:lnTo>
                    <a:pt x="1186" y="1108"/>
                  </a:lnTo>
                  <a:lnTo>
                    <a:pt x="1211" y="1211"/>
                  </a:lnTo>
                  <a:lnTo>
                    <a:pt x="1237" y="1263"/>
                  </a:lnTo>
                  <a:lnTo>
                    <a:pt x="1315" y="1314"/>
                  </a:lnTo>
                  <a:lnTo>
                    <a:pt x="1418" y="1340"/>
                  </a:lnTo>
                  <a:lnTo>
                    <a:pt x="1495" y="1314"/>
                  </a:lnTo>
                  <a:lnTo>
                    <a:pt x="1572" y="1263"/>
                  </a:lnTo>
                  <a:lnTo>
                    <a:pt x="1598" y="1211"/>
                  </a:lnTo>
                  <a:lnTo>
                    <a:pt x="1624" y="1108"/>
                  </a:lnTo>
                  <a:lnTo>
                    <a:pt x="1624" y="980"/>
                  </a:lnTo>
                  <a:lnTo>
                    <a:pt x="1572" y="851"/>
                  </a:lnTo>
                  <a:lnTo>
                    <a:pt x="1521" y="722"/>
                  </a:lnTo>
                  <a:lnTo>
                    <a:pt x="1469" y="619"/>
                  </a:lnTo>
                  <a:lnTo>
                    <a:pt x="1366" y="516"/>
                  </a:lnTo>
                  <a:lnTo>
                    <a:pt x="1263" y="439"/>
                  </a:lnTo>
                  <a:lnTo>
                    <a:pt x="1160" y="387"/>
                  </a:lnTo>
                  <a:lnTo>
                    <a:pt x="1031" y="335"/>
                  </a:lnTo>
                  <a:lnTo>
                    <a:pt x="1031" y="232"/>
                  </a:lnTo>
                  <a:lnTo>
                    <a:pt x="1031" y="155"/>
                  </a:lnTo>
                  <a:lnTo>
                    <a:pt x="980" y="78"/>
                  </a:lnTo>
                  <a:lnTo>
                    <a:pt x="902" y="26"/>
                  </a:lnTo>
                  <a:lnTo>
                    <a:pt x="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583525" y="4710250"/>
              <a:ext cx="183600" cy="183575"/>
            </a:xfrm>
            <a:custGeom>
              <a:avLst/>
              <a:gdLst/>
              <a:ahLst/>
              <a:cxnLst/>
              <a:rect l="l" t="t" r="r" b="b"/>
              <a:pathLst>
                <a:path w="7344" h="7343" extrusionOk="0">
                  <a:moveTo>
                    <a:pt x="3891" y="438"/>
                  </a:moveTo>
                  <a:lnTo>
                    <a:pt x="4174" y="490"/>
                  </a:lnTo>
                  <a:lnTo>
                    <a:pt x="4432" y="541"/>
                  </a:lnTo>
                  <a:lnTo>
                    <a:pt x="4690" y="593"/>
                  </a:lnTo>
                  <a:lnTo>
                    <a:pt x="4921" y="696"/>
                  </a:lnTo>
                  <a:lnTo>
                    <a:pt x="5153" y="799"/>
                  </a:lnTo>
                  <a:lnTo>
                    <a:pt x="5385" y="928"/>
                  </a:lnTo>
                  <a:lnTo>
                    <a:pt x="5591" y="1082"/>
                  </a:lnTo>
                  <a:lnTo>
                    <a:pt x="5797" y="1237"/>
                  </a:lnTo>
                  <a:lnTo>
                    <a:pt x="5411" y="1623"/>
                  </a:lnTo>
                  <a:lnTo>
                    <a:pt x="5256" y="1495"/>
                  </a:lnTo>
                  <a:lnTo>
                    <a:pt x="5076" y="1366"/>
                  </a:lnTo>
                  <a:lnTo>
                    <a:pt x="4896" y="1288"/>
                  </a:lnTo>
                  <a:lnTo>
                    <a:pt x="4715" y="1185"/>
                  </a:lnTo>
                  <a:lnTo>
                    <a:pt x="4509" y="1108"/>
                  </a:lnTo>
                  <a:lnTo>
                    <a:pt x="4329" y="1057"/>
                  </a:lnTo>
                  <a:lnTo>
                    <a:pt x="4097" y="1005"/>
                  </a:lnTo>
                  <a:lnTo>
                    <a:pt x="3891" y="979"/>
                  </a:lnTo>
                  <a:lnTo>
                    <a:pt x="3891" y="438"/>
                  </a:lnTo>
                  <a:close/>
                  <a:moveTo>
                    <a:pt x="1237" y="1546"/>
                  </a:moveTo>
                  <a:lnTo>
                    <a:pt x="1624" y="1933"/>
                  </a:lnTo>
                  <a:lnTo>
                    <a:pt x="1495" y="2087"/>
                  </a:lnTo>
                  <a:lnTo>
                    <a:pt x="1392" y="2267"/>
                  </a:lnTo>
                  <a:lnTo>
                    <a:pt x="1289" y="2448"/>
                  </a:lnTo>
                  <a:lnTo>
                    <a:pt x="1186" y="2628"/>
                  </a:lnTo>
                  <a:lnTo>
                    <a:pt x="1134" y="2834"/>
                  </a:lnTo>
                  <a:lnTo>
                    <a:pt x="1057" y="3015"/>
                  </a:lnTo>
                  <a:lnTo>
                    <a:pt x="1031" y="3221"/>
                  </a:lnTo>
                  <a:lnTo>
                    <a:pt x="1005" y="3453"/>
                  </a:lnTo>
                  <a:lnTo>
                    <a:pt x="464" y="3453"/>
                  </a:lnTo>
                  <a:lnTo>
                    <a:pt x="490" y="3169"/>
                  </a:lnTo>
                  <a:lnTo>
                    <a:pt x="542" y="2912"/>
                  </a:lnTo>
                  <a:lnTo>
                    <a:pt x="593" y="2680"/>
                  </a:lnTo>
                  <a:lnTo>
                    <a:pt x="696" y="2422"/>
                  </a:lnTo>
                  <a:lnTo>
                    <a:pt x="799" y="2190"/>
                  </a:lnTo>
                  <a:lnTo>
                    <a:pt x="928" y="1958"/>
                  </a:lnTo>
                  <a:lnTo>
                    <a:pt x="1083" y="1752"/>
                  </a:lnTo>
                  <a:lnTo>
                    <a:pt x="1237" y="1546"/>
                  </a:lnTo>
                  <a:close/>
                  <a:moveTo>
                    <a:pt x="6107" y="1546"/>
                  </a:moveTo>
                  <a:lnTo>
                    <a:pt x="6261" y="1752"/>
                  </a:lnTo>
                  <a:lnTo>
                    <a:pt x="6416" y="1958"/>
                  </a:lnTo>
                  <a:lnTo>
                    <a:pt x="6545" y="2190"/>
                  </a:lnTo>
                  <a:lnTo>
                    <a:pt x="6648" y="2422"/>
                  </a:lnTo>
                  <a:lnTo>
                    <a:pt x="6751" y="2654"/>
                  </a:lnTo>
                  <a:lnTo>
                    <a:pt x="6802" y="2912"/>
                  </a:lnTo>
                  <a:lnTo>
                    <a:pt x="6854" y="3169"/>
                  </a:lnTo>
                  <a:lnTo>
                    <a:pt x="6905" y="3453"/>
                  </a:lnTo>
                  <a:lnTo>
                    <a:pt x="6364" y="3453"/>
                  </a:lnTo>
                  <a:lnTo>
                    <a:pt x="6313" y="3221"/>
                  </a:lnTo>
                  <a:lnTo>
                    <a:pt x="6287" y="3015"/>
                  </a:lnTo>
                  <a:lnTo>
                    <a:pt x="6235" y="2834"/>
                  </a:lnTo>
                  <a:lnTo>
                    <a:pt x="6158" y="2628"/>
                  </a:lnTo>
                  <a:lnTo>
                    <a:pt x="6055" y="2448"/>
                  </a:lnTo>
                  <a:lnTo>
                    <a:pt x="5952" y="2267"/>
                  </a:lnTo>
                  <a:lnTo>
                    <a:pt x="5849" y="2087"/>
                  </a:lnTo>
                  <a:lnTo>
                    <a:pt x="5720" y="1933"/>
                  </a:lnTo>
                  <a:lnTo>
                    <a:pt x="6107" y="1546"/>
                  </a:lnTo>
                  <a:close/>
                  <a:moveTo>
                    <a:pt x="1005" y="3891"/>
                  </a:moveTo>
                  <a:lnTo>
                    <a:pt x="1031" y="4097"/>
                  </a:lnTo>
                  <a:lnTo>
                    <a:pt x="1057" y="4303"/>
                  </a:lnTo>
                  <a:lnTo>
                    <a:pt x="1134" y="4509"/>
                  </a:lnTo>
                  <a:lnTo>
                    <a:pt x="1186" y="4715"/>
                  </a:lnTo>
                  <a:lnTo>
                    <a:pt x="1289" y="4895"/>
                  </a:lnTo>
                  <a:lnTo>
                    <a:pt x="1392" y="5076"/>
                  </a:lnTo>
                  <a:lnTo>
                    <a:pt x="1495" y="5230"/>
                  </a:lnTo>
                  <a:lnTo>
                    <a:pt x="1624" y="5411"/>
                  </a:lnTo>
                  <a:lnTo>
                    <a:pt x="1237" y="5771"/>
                  </a:lnTo>
                  <a:lnTo>
                    <a:pt x="1083" y="5591"/>
                  </a:lnTo>
                  <a:lnTo>
                    <a:pt x="928" y="5385"/>
                  </a:lnTo>
                  <a:lnTo>
                    <a:pt x="799" y="5153"/>
                  </a:lnTo>
                  <a:lnTo>
                    <a:pt x="696" y="4921"/>
                  </a:lnTo>
                  <a:lnTo>
                    <a:pt x="619" y="4664"/>
                  </a:lnTo>
                  <a:lnTo>
                    <a:pt x="542" y="4406"/>
                  </a:lnTo>
                  <a:lnTo>
                    <a:pt x="490" y="4148"/>
                  </a:lnTo>
                  <a:lnTo>
                    <a:pt x="464" y="3891"/>
                  </a:lnTo>
                  <a:close/>
                  <a:moveTo>
                    <a:pt x="6905" y="3891"/>
                  </a:moveTo>
                  <a:lnTo>
                    <a:pt x="6854" y="4148"/>
                  </a:lnTo>
                  <a:lnTo>
                    <a:pt x="6802" y="4406"/>
                  </a:lnTo>
                  <a:lnTo>
                    <a:pt x="6751" y="4664"/>
                  </a:lnTo>
                  <a:lnTo>
                    <a:pt x="6648" y="4921"/>
                  </a:lnTo>
                  <a:lnTo>
                    <a:pt x="6545" y="5153"/>
                  </a:lnTo>
                  <a:lnTo>
                    <a:pt x="6416" y="5385"/>
                  </a:lnTo>
                  <a:lnTo>
                    <a:pt x="6261" y="5591"/>
                  </a:lnTo>
                  <a:lnTo>
                    <a:pt x="6107" y="5771"/>
                  </a:lnTo>
                  <a:lnTo>
                    <a:pt x="5720" y="5411"/>
                  </a:lnTo>
                  <a:lnTo>
                    <a:pt x="5849" y="5230"/>
                  </a:lnTo>
                  <a:lnTo>
                    <a:pt x="5952" y="5076"/>
                  </a:lnTo>
                  <a:lnTo>
                    <a:pt x="6055" y="4895"/>
                  </a:lnTo>
                  <a:lnTo>
                    <a:pt x="6158" y="4715"/>
                  </a:lnTo>
                  <a:lnTo>
                    <a:pt x="6235" y="4509"/>
                  </a:lnTo>
                  <a:lnTo>
                    <a:pt x="6287" y="4303"/>
                  </a:lnTo>
                  <a:lnTo>
                    <a:pt x="6313" y="4097"/>
                  </a:lnTo>
                  <a:lnTo>
                    <a:pt x="6364" y="3891"/>
                  </a:lnTo>
                  <a:close/>
                  <a:moveTo>
                    <a:pt x="3685" y="1417"/>
                  </a:moveTo>
                  <a:lnTo>
                    <a:pt x="3891" y="1443"/>
                  </a:lnTo>
                  <a:lnTo>
                    <a:pt x="4123" y="1469"/>
                  </a:lnTo>
                  <a:lnTo>
                    <a:pt x="4329" y="1520"/>
                  </a:lnTo>
                  <a:lnTo>
                    <a:pt x="4535" y="1598"/>
                  </a:lnTo>
                  <a:lnTo>
                    <a:pt x="4741" y="1701"/>
                  </a:lnTo>
                  <a:lnTo>
                    <a:pt x="4921" y="1804"/>
                  </a:lnTo>
                  <a:lnTo>
                    <a:pt x="5102" y="1933"/>
                  </a:lnTo>
                  <a:lnTo>
                    <a:pt x="5256" y="2087"/>
                  </a:lnTo>
                  <a:lnTo>
                    <a:pt x="5411" y="2242"/>
                  </a:lnTo>
                  <a:lnTo>
                    <a:pt x="5540" y="2422"/>
                  </a:lnTo>
                  <a:lnTo>
                    <a:pt x="5643" y="2602"/>
                  </a:lnTo>
                  <a:lnTo>
                    <a:pt x="5746" y="2783"/>
                  </a:lnTo>
                  <a:lnTo>
                    <a:pt x="5823" y="2989"/>
                  </a:lnTo>
                  <a:lnTo>
                    <a:pt x="5875" y="3221"/>
                  </a:lnTo>
                  <a:lnTo>
                    <a:pt x="5901" y="3427"/>
                  </a:lnTo>
                  <a:lnTo>
                    <a:pt x="5926" y="3659"/>
                  </a:lnTo>
                  <a:lnTo>
                    <a:pt x="5901" y="3891"/>
                  </a:lnTo>
                  <a:lnTo>
                    <a:pt x="5875" y="4123"/>
                  </a:lnTo>
                  <a:lnTo>
                    <a:pt x="5823" y="4329"/>
                  </a:lnTo>
                  <a:lnTo>
                    <a:pt x="5746" y="4535"/>
                  </a:lnTo>
                  <a:lnTo>
                    <a:pt x="5643" y="4741"/>
                  </a:lnTo>
                  <a:lnTo>
                    <a:pt x="5540" y="4921"/>
                  </a:lnTo>
                  <a:lnTo>
                    <a:pt x="5411" y="5102"/>
                  </a:lnTo>
                  <a:lnTo>
                    <a:pt x="5256" y="5256"/>
                  </a:lnTo>
                  <a:lnTo>
                    <a:pt x="5102" y="5385"/>
                  </a:lnTo>
                  <a:lnTo>
                    <a:pt x="4921" y="5514"/>
                  </a:lnTo>
                  <a:lnTo>
                    <a:pt x="4741" y="5643"/>
                  </a:lnTo>
                  <a:lnTo>
                    <a:pt x="4535" y="5720"/>
                  </a:lnTo>
                  <a:lnTo>
                    <a:pt x="4329" y="5797"/>
                  </a:lnTo>
                  <a:lnTo>
                    <a:pt x="4123" y="5874"/>
                  </a:lnTo>
                  <a:lnTo>
                    <a:pt x="3891" y="5900"/>
                  </a:lnTo>
                  <a:lnTo>
                    <a:pt x="3453" y="5900"/>
                  </a:lnTo>
                  <a:lnTo>
                    <a:pt x="3221" y="5874"/>
                  </a:lnTo>
                  <a:lnTo>
                    <a:pt x="3015" y="5797"/>
                  </a:lnTo>
                  <a:lnTo>
                    <a:pt x="2809" y="5720"/>
                  </a:lnTo>
                  <a:lnTo>
                    <a:pt x="2603" y="5643"/>
                  </a:lnTo>
                  <a:lnTo>
                    <a:pt x="2422" y="5514"/>
                  </a:lnTo>
                  <a:lnTo>
                    <a:pt x="2242" y="5385"/>
                  </a:lnTo>
                  <a:lnTo>
                    <a:pt x="2087" y="5256"/>
                  </a:lnTo>
                  <a:lnTo>
                    <a:pt x="1933" y="5102"/>
                  </a:lnTo>
                  <a:lnTo>
                    <a:pt x="1804" y="4921"/>
                  </a:lnTo>
                  <a:lnTo>
                    <a:pt x="1701" y="4741"/>
                  </a:lnTo>
                  <a:lnTo>
                    <a:pt x="1598" y="4535"/>
                  </a:lnTo>
                  <a:lnTo>
                    <a:pt x="1546" y="4329"/>
                  </a:lnTo>
                  <a:lnTo>
                    <a:pt x="1469" y="4123"/>
                  </a:lnTo>
                  <a:lnTo>
                    <a:pt x="1443" y="3891"/>
                  </a:lnTo>
                  <a:lnTo>
                    <a:pt x="1443" y="3659"/>
                  </a:lnTo>
                  <a:lnTo>
                    <a:pt x="1443" y="3427"/>
                  </a:lnTo>
                  <a:lnTo>
                    <a:pt x="1469" y="3221"/>
                  </a:lnTo>
                  <a:lnTo>
                    <a:pt x="1546" y="2989"/>
                  </a:lnTo>
                  <a:lnTo>
                    <a:pt x="1598" y="2783"/>
                  </a:lnTo>
                  <a:lnTo>
                    <a:pt x="1701" y="2602"/>
                  </a:lnTo>
                  <a:lnTo>
                    <a:pt x="1804" y="2422"/>
                  </a:lnTo>
                  <a:lnTo>
                    <a:pt x="1933" y="2242"/>
                  </a:lnTo>
                  <a:lnTo>
                    <a:pt x="2087" y="2087"/>
                  </a:lnTo>
                  <a:lnTo>
                    <a:pt x="2242" y="1933"/>
                  </a:lnTo>
                  <a:lnTo>
                    <a:pt x="2422" y="1804"/>
                  </a:lnTo>
                  <a:lnTo>
                    <a:pt x="2603" y="1701"/>
                  </a:lnTo>
                  <a:lnTo>
                    <a:pt x="2809" y="1598"/>
                  </a:lnTo>
                  <a:lnTo>
                    <a:pt x="3015" y="1520"/>
                  </a:lnTo>
                  <a:lnTo>
                    <a:pt x="3221" y="1469"/>
                  </a:lnTo>
                  <a:lnTo>
                    <a:pt x="3453" y="1443"/>
                  </a:lnTo>
                  <a:lnTo>
                    <a:pt x="3685" y="1417"/>
                  </a:lnTo>
                  <a:close/>
                  <a:moveTo>
                    <a:pt x="1933" y="5720"/>
                  </a:moveTo>
                  <a:lnTo>
                    <a:pt x="2087" y="5849"/>
                  </a:lnTo>
                  <a:lnTo>
                    <a:pt x="2268" y="5952"/>
                  </a:lnTo>
                  <a:lnTo>
                    <a:pt x="2448" y="6055"/>
                  </a:lnTo>
                  <a:lnTo>
                    <a:pt x="2628" y="6132"/>
                  </a:lnTo>
                  <a:lnTo>
                    <a:pt x="2835" y="6209"/>
                  </a:lnTo>
                  <a:lnTo>
                    <a:pt x="3041" y="6287"/>
                  </a:lnTo>
                  <a:lnTo>
                    <a:pt x="3247" y="6312"/>
                  </a:lnTo>
                  <a:lnTo>
                    <a:pt x="3453" y="6338"/>
                  </a:lnTo>
                  <a:lnTo>
                    <a:pt x="3453" y="6879"/>
                  </a:lnTo>
                  <a:lnTo>
                    <a:pt x="3195" y="6853"/>
                  </a:lnTo>
                  <a:lnTo>
                    <a:pt x="2912" y="6802"/>
                  </a:lnTo>
                  <a:lnTo>
                    <a:pt x="2680" y="6725"/>
                  </a:lnTo>
                  <a:lnTo>
                    <a:pt x="2422" y="6647"/>
                  </a:lnTo>
                  <a:lnTo>
                    <a:pt x="2190" y="6544"/>
                  </a:lnTo>
                  <a:lnTo>
                    <a:pt x="1959" y="6416"/>
                  </a:lnTo>
                  <a:lnTo>
                    <a:pt x="1753" y="6261"/>
                  </a:lnTo>
                  <a:lnTo>
                    <a:pt x="1546" y="6106"/>
                  </a:lnTo>
                  <a:lnTo>
                    <a:pt x="1933" y="5720"/>
                  </a:lnTo>
                  <a:close/>
                  <a:moveTo>
                    <a:pt x="5411" y="5720"/>
                  </a:moveTo>
                  <a:lnTo>
                    <a:pt x="5797" y="6106"/>
                  </a:lnTo>
                  <a:lnTo>
                    <a:pt x="5591" y="6261"/>
                  </a:lnTo>
                  <a:lnTo>
                    <a:pt x="5385" y="6416"/>
                  </a:lnTo>
                  <a:lnTo>
                    <a:pt x="5153" y="6544"/>
                  </a:lnTo>
                  <a:lnTo>
                    <a:pt x="4921" y="6647"/>
                  </a:lnTo>
                  <a:lnTo>
                    <a:pt x="4690" y="6725"/>
                  </a:lnTo>
                  <a:lnTo>
                    <a:pt x="4432" y="6802"/>
                  </a:lnTo>
                  <a:lnTo>
                    <a:pt x="4174" y="6853"/>
                  </a:lnTo>
                  <a:lnTo>
                    <a:pt x="3891" y="6879"/>
                  </a:lnTo>
                  <a:lnTo>
                    <a:pt x="3891" y="6338"/>
                  </a:lnTo>
                  <a:lnTo>
                    <a:pt x="4097" y="6312"/>
                  </a:lnTo>
                  <a:lnTo>
                    <a:pt x="4329" y="6287"/>
                  </a:lnTo>
                  <a:lnTo>
                    <a:pt x="4509" y="6209"/>
                  </a:lnTo>
                  <a:lnTo>
                    <a:pt x="4715" y="6132"/>
                  </a:lnTo>
                  <a:lnTo>
                    <a:pt x="4896" y="6055"/>
                  </a:lnTo>
                  <a:lnTo>
                    <a:pt x="5076" y="5952"/>
                  </a:lnTo>
                  <a:lnTo>
                    <a:pt x="5256" y="5849"/>
                  </a:lnTo>
                  <a:lnTo>
                    <a:pt x="5411" y="5720"/>
                  </a:lnTo>
                  <a:close/>
                  <a:moveTo>
                    <a:pt x="3685" y="0"/>
                  </a:moveTo>
                  <a:lnTo>
                    <a:pt x="3195" y="26"/>
                  </a:lnTo>
                  <a:lnTo>
                    <a:pt x="2757" y="103"/>
                  </a:lnTo>
                  <a:lnTo>
                    <a:pt x="2680" y="155"/>
                  </a:lnTo>
                  <a:lnTo>
                    <a:pt x="2603" y="206"/>
                  </a:lnTo>
                  <a:lnTo>
                    <a:pt x="2577" y="284"/>
                  </a:lnTo>
                  <a:lnTo>
                    <a:pt x="2577" y="387"/>
                  </a:lnTo>
                  <a:lnTo>
                    <a:pt x="2628" y="464"/>
                  </a:lnTo>
                  <a:lnTo>
                    <a:pt x="2680" y="516"/>
                  </a:lnTo>
                  <a:lnTo>
                    <a:pt x="2783" y="541"/>
                  </a:lnTo>
                  <a:lnTo>
                    <a:pt x="2860" y="541"/>
                  </a:lnTo>
                  <a:lnTo>
                    <a:pt x="3144" y="490"/>
                  </a:lnTo>
                  <a:lnTo>
                    <a:pt x="3453" y="438"/>
                  </a:lnTo>
                  <a:lnTo>
                    <a:pt x="3453" y="979"/>
                  </a:lnTo>
                  <a:lnTo>
                    <a:pt x="3247" y="1005"/>
                  </a:lnTo>
                  <a:lnTo>
                    <a:pt x="3041" y="1057"/>
                  </a:lnTo>
                  <a:lnTo>
                    <a:pt x="2835" y="1108"/>
                  </a:lnTo>
                  <a:lnTo>
                    <a:pt x="2628" y="1185"/>
                  </a:lnTo>
                  <a:lnTo>
                    <a:pt x="2448" y="1288"/>
                  </a:lnTo>
                  <a:lnTo>
                    <a:pt x="2268" y="1366"/>
                  </a:lnTo>
                  <a:lnTo>
                    <a:pt x="2087" y="1495"/>
                  </a:lnTo>
                  <a:lnTo>
                    <a:pt x="1933" y="1623"/>
                  </a:lnTo>
                  <a:lnTo>
                    <a:pt x="1546" y="1237"/>
                  </a:lnTo>
                  <a:lnTo>
                    <a:pt x="1804" y="1031"/>
                  </a:lnTo>
                  <a:lnTo>
                    <a:pt x="2087" y="850"/>
                  </a:lnTo>
                  <a:lnTo>
                    <a:pt x="2165" y="799"/>
                  </a:lnTo>
                  <a:lnTo>
                    <a:pt x="2190" y="722"/>
                  </a:lnTo>
                  <a:lnTo>
                    <a:pt x="2190" y="644"/>
                  </a:lnTo>
                  <a:lnTo>
                    <a:pt x="2165" y="541"/>
                  </a:lnTo>
                  <a:lnTo>
                    <a:pt x="2113" y="490"/>
                  </a:lnTo>
                  <a:lnTo>
                    <a:pt x="2036" y="438"/>
                  </a:lnTo>
                  <a:lnTo>
                    <a:pt x="1959" y="438"/>
                  </a:lnTo>
                  <a:lnTo>
                    <a:pt x="1856" y="464"/>
                  </a:lnTo>
                  <a:lnTo>
                    <a:pt x="1649" y="593"/>
                  </a:lnTo>
                  <a:lnTo>
                    <a:pt x="1469" y="747"/>
                  </a:lnTo>
                  <a:lnTo>
                    <a:pt x="1263" y="902"/>
                  </a:lnTo>
                  <a:lnTo>
                    <a:pt x="1083" y="1057"/>
                  </a:lnTo>
                  <a:lnTo>
                    <a:pt x="928" y="1237"/>
                  </a:lnTo>
                  <a:lnTo>
                    <a:pt x="773" y="1417"/>
                  </a:lnTo>
                  <a:lnTo>
                    <a:pt x="619" y="1623"/>
                  </a:lnTo>
                  <a:lnTo>
                    <a:pt x="490" y="1830"/>
                  </a:lnTo>
                  <a:lnTo>
                    <a:pt x="387" y="2036"/>
                  </a:lnTo>
                  <a:lnTo>
                    <a:pt x="284" y="2242"/>
                  </a:lnTo>
                  <a:lnTo>
                    <a:pt x="207" y="2474"/>
                  </a:lnTo>
                  <a:lnTo>
                    <a:pt x="129" y="2705"/>
                  </a:lnTo>
                  <a:lnTo>
                    <a:pt x="78" y="2937"/>
                  </a:lnTo>
                  <a:lnTo>
                    <a:pt x="26" y="3169"/>
                  </a:lnTo>
                  <a:lnTo>
                    <a:pt x="1" y="3427"/>
                  </a:lnTo>
                  <a:lnTo>
                    <a:pt x="1" y="3659"/>
                  </a:lnTo>
                  <a:lnTo>
                    <a:pt x="26" y="4045"/>
                  </a:lnTo>
                  <a:lnTo>
                    <a:pt x="78" y="4406"/>
                  </a:lnTo>
                  <a:lnTo>
                    <a:pt x="155" y="4767"/>
                  </a:lnTo>
                  <a:lnTo>
                    <a:pt x="284" y="5102"/>
                  </a:lnTo>
                  <a:lnTo>
                    <a:pt x="439" y="5411"/>
                  </a:lnTo>
                  <a:lnTo>
                    <a:pt x="619" y="5720"/>
                  </a:lnTo>
                  <a:lnTo>
                    <a:pt x="851" y="6003"/>
                  </a:lnTo>
                  <a:lnTo>
                    <a:pt x="1083" y="6261"/>
                  </a:lnTo>
                  <a:lnTo>
                    <a:pt x="1340" y="6493"/>
                  </a:lnTo>
                  <a:lnTo>
                    <a:pt x="1624" y="6699"/>
                  </a:lnTo>
                  <a:lnTo>
                    <a:pt x="1933" y="6905"/>
                  </a:lnTo>
                  <a:lnTo>
                    <a:pt x="2242" y="7060"/>
                  </a:lnTo>
                  <a:lnTo>
                    <a:pt x="2577" y="7163"/>
                  </a:lnTo>
                  <a:lnTo>
                    <a:pt x="2938" y="7266"/>
                  </a:lnTo>
                  <a:lnTo>
                    <a:pt x="3298" y="7317"/>
                  </a:lnTo>
                  <a:lnTo>
                    <a:pt x="3685" y="7343"/>
                  </a:lnTo>
                  <a:lnTo>
                    <a:pt x="4046" y="7317"/>
                  </a:lnTo>
                  <a:lnTo>
                    <a:pt x="4406" y="7266"/>
                  </a:lnTo>
                  <a:lnTo>
                    <a:pt x="4767" y="7163"/>
                  </a:lnTo>
                  <a:lnTo>
                    <a:pt x="5102" y="7060"/>
                  </a:lnTo>
                  <a:lnTo>
                    <a:pt x="5411" y="6905"/>
                  </a:lnTo>
                  <a:lnTo>
                    <a:pt x="5720" y="6699"/>
                  </a:lnTo>
                  <a:lnTo>
                    <a:pt x="6004" y="6493"/>
                  </a:lnTo>
                  <a:lnTo>
                    <a:pt x="6261" y="6261"/>
                  </a:lnTo>
                  <a:lnTo>
                    <a:pt x="6519" y="6003"/>
                  </a:lnTo>
                  <a:lnTo>
                    <a:pt x="6725" y="5720"/>
                  </a:lnTo>
                  <a:lnTo>
                    <a:pt x="6905" y="5411"/>
                  </a:lnTo>
                  <a:lnTo>
                    <a:pt x="7060" y="5102"/>
                  </a:lnTo>
                  <a:lnTo>
                    <a:pt x="7189" y="4767"/>
                  </a:lnTo>
                  <a:lnTo>
                    <a:pt x="7266" y="4406"/>
                  </a:lnTo>
                  <a:lnTo>
                    <a:pt x="7318" y="4045"/>
                  </a:lnTo>
                  <a:lnTo>
                    <a:pt x="7343" y="3659"/>
                  </a:lnTo>
                  <a:lnTo>
                    <a:pt x="7318" y="3298"/>
                  </a:lnTo>
                  <a:lnTo>
                    <a:pt x="7266" y="2937"/>
                  </a:lnTo>
                  <a:lnTo>
                    <a:pt x="7189" y="2577"/>
                  </a:lnTo>
                  <a:lnTo>
                    <a:pt x="7060" y="2242"/>
                  </a:lnTo>
                  <a:lnTo>
                    <a:pt x="6905" y="1907"/>
                  </a:lnTo>
                  <a:lnTo>
                    <a:pt x="6725" y="1623"/>
                  </a:lnTo>
                  <a:lnTo>
                    <a:pt x="6519" y="1340"/>
                  </a:lnTo>
                  <a:lnTo>
                    <a:pt x="6261" y="1082"/>
                  </a:lnTo>
                  <a:lnTo>
                    <a:pt x="6004" y="825"/>
                  </a:lnTo>
                  <a:lnTo>
                    <a:pt x="5720" y="619"/>
                  </a:lnTo>
                  <a:lnTo>
                    <a:pt x="5411" y="438"/>
                  </a:lnTo>
                  <a:lnTo>
                    <a:pt x="5102" y="284"/>
                  </a:lnTo>
                  <a:lnTo>
                    <a:pt x="4767" y="155"/>
                  </a:lnTo>
                  <a:lnTo>
                    <a:pt x="4406" y="78"/>
                  </a:lnTo>
                  <a:lnTo>
                    <a:pt x="4046" y="26"/>
                  </a:lnTo>
                  <a:lnTo>
                    <a:pt x="3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5645350" y="4759850"/>
              <a:ext cx="59925" cy="84400"/>
            </a:xfrm>
            <a:custGeom>
              <a:avLst/>
              <a:gdLst/>
              <a:ahLst/>
              <a:cxnLst/>
              <a:rect l="l" t="t" r="r" b="b"/>
              <a:pathLst>
                <a:path w="2397" h="3376" extrusionOk="0">
                  <a:moveTo>
                    <a:pt x="1135" y="0"/>
                  </a:moveTo>
                  <a:lnTo>
                    <a:pt x="980" y="26"/>
                  </a:lnTo>
                  <a:lnTo>
                    <a:pt x="851" y="77"/>
                  </a:lnTo>
                  <a:lnTo>
                    <a:pt x="697" y="155"/>
                  </a:lnTo>
                  <a:lnTo>
                    <a:pt x="516" y="283"/>
                  </a:lnTo>
                  <a:lnTo>
                    <a:pt x="387" y="438"/>
                  </a:lnTo>
                  <a:lnTo>
                    <a:pt x="310" y="644"/>
                  </a:lnTo>
                  <a:lnTo>
                    <a:pt x="284" y="876"/>
                  </a:lnTo>
                  <a:lnTo>
                    <a:pt x="310" y="1056"/>
                  </a:lnTo>
                  <a:lnTo>
                    <a:pt x="336" y="1211"/>
                  </a:lnTo>
                  <a:lnTo>
                    <a:pt x="387" y="1366"/>
                  </a:lnTo>
                  <a:lnTo>
                    <a:pt x="465" y="1520"/>
                  </a:lnTo>
                  <a:lnTo>
                    <a:pt x="130" y="1520"/>
                  </a:lnTo>
                  <a:lnTo>
                    <a:pt x="52" y="1572"/>
                  </a:lnTo>
                  <a:lnTo>
                    <a:pt x="1" y="1649"/>
                  </a:lnTo>
                  <a:lnTo>
                    <a:pt x="1" y="1726"/>
                  </a:lnTo>
                  <a:lnTo>
                    <a:pt x="1" y="1829"/>
                  </a:lnTo>
                  <a:lnTo>
                    <a:pt x="52" y="1881"/>
                  </a:lnTo>
                  <a:lnTo>
                    <a:pt x="130" y="1932"/>
                  </a:lnTo>
                  <a:lnTo>
                    <a:pt x="207" y="1958"/>
                  </a:lnTo>
                  <a:lnTo>
                    <a:pt x="645" y="1958"/>
                  </a:lnTo>
                  <a:lnTo>
                    <a:pt x="645" y="1984"/>
                  </a:lnTo>
                  <a:lnTo>
                    <a:pt x="645" y="2164"/>
                  </a:lnTo>
                  <a:lnTo>
                    <a:pt x="619" y="2319"/>
                  </a:lnTo>
                  <a:lnTo>
                    <a:pt x="568" y="2499"/>
                  </a:lnTo>
                  <a:lnTo>
                    <a:pt x="413" y="2705"/>
                  </a:lnTo>
                  <a:lnTo>
                    <a:pt x="181" y="2989"/>
                  </a:lnTo>
                  <a:lnTo>
                    <a:pt x="155" y="3040"/>
                  </a:lnTo>
                  <a:lnTo>
                    <a:pt x="130" y="3092"/>
                  </a:lnTo>
                  <a:lnTo>
                    <a:pt x="130" y="3169"/>
                  </a:lnTo>
                  <a:lnTo>
                    <a:pt x="155" y="3221"/>
                  </a:lnTo>
                  <a:lnTo>
                    <a:pt x="181" y="3272"/>
                  </a:lnTo>
                  <a:lnTo>
                    <a:pt x="233" y="3324"/>
                  </a:lnTo>
                  <a:lnTo>
                    <a:pt x="284" y="3349"/>
                  </a:lnTo>
                  <a:lnTo>
                    <a:pt x="362" y="3349"/>
                  </a:lnTo>
                  <a:lnTo>
                    <a:pt x="2191" y="3375"/>
                  </a:lnTo>
                  <a:lnTo>
                    <a:pt x="2268" y="3349"/>
                  </a:lnTo>
                  <a:lnTo>
                    <a:pt x="2345" y="3298"/>
                  </a:lnTo>
                  <a:lnTo>
                    <a:pt x="2397" y="3221"/>
                  </a:lnTo>
                  <a:lnTo>
                    <a:pt x="2397" y="3143"/>
                  </a:lnTo>
                  <a:lnTo>
                    <a:pt x="2397" y="3066"/>
                  </a:lnTo>
                  <a:lnTo>
                    <a:pt x="2345" y="2989"/>
                  </a:lnTo>
                  <a:lnTo>
                    <a:pt x="2268" y="2937"/>
                  </a:lnTo>
                  <a:lnTo>
                    <a:pt x="2191" y="2911"/>
                  </a:lnTo>
                  <a:lnTo>
                    <a:pt x="825" y="2911"/>
                  </a:lnTo>
                  <a:lnTo>
                    <a:pt x="954" y="2680"/>
                  </a:lnTo>
                  <a:lnTo>
                    <a:pt x="1057" y="2448"/>
                  </a:lnTo>
                  <a:lnTo>
                    <a:pt x="1083" y="2216"/>
                  </a:lnTo>
                  <a:lnTo>
                    <a:pt x="1083" y="1958"/>
                  </a:lnTo>
                  <a:lnTo>
                    <a:pt x="1495" y="1958"/>
                  </a:lnTo>
                  <a:lnTo>
                    <a:pt x="1598" y="1932"/>
                  </a:lnTo>
                  <a:lnTo>
                    <a:pt x="1650" y="1881"/>
                  </a:lnTo>
                  <a:lnTo>
                    <a:pt x="1701" y="1829"/>
                  </a:lnTo>
                  <a:lnTo>
                    <a:pt x="1727" y="1726"/>
                  </a:lnTo>
                  <a:lnTo>
                    <a:pt x="1701" y="1649"/>
                  </a:lnTo>
                  <a:lnTo>
                    <a:pt x="1650" y="1572"/>
                  </a:lnTo>
                  <a:lnTo>
                    <a:pt x="1598" y="1520"/>
                  </a:lnTo>
                  <a:lnTo>
                    <a:pt x="980" y="1520"/>
                  </a:lnTo>
                  <a:lnTo>
                    <a:pt x="903" y="1391"/>
                  </a:lnTo>
                  <a:lnTo>
                    <a:pt x="825" y="1237"/>
                  </a:lnTo>
                  <a:lnTo>
                    <a:pt x="748" y="1056"/>
                  </a:lnTo>
                  <a:lnTo>
                    <a:pt x="722" y="876"/>
                  </a:lnTo>
                  <a:lnTo>
                    <a:pt x="748" y="773"/>
                  </a:lnTo>
                  <a:lnTo>
                    <a:pt x="774" y="670"/>
                  </a:lnTo>
                  <a:lnTo>
                    <a:pt x="851" y="593"/>
                  </a:lnTo>
                  <a:lnTo>
                    <a:pt x="928" y="541"/>
                  </a:lnTo>
                  <a:lnTo>
                    <a:pt x="1109" y="464"/>
                  </a:lnTo>
                  <a:lnTo>
                    <a:pt x="1289" y="438"/>
                  </a:lnTo>
                  <a:lnTo>
                    <a:pt x="1469" y="464"/>
                  </a:lnTo>
                  <a:lnTo>
                    <a:pt x="1624" y="515"/>
                  </a:lnTo>
                  <a:lnTo>
                    <a:pt x="1727" y="593"/>
                  </a:lnTo>
                  <a:lnTo>
                    <a:pt x="1830" y="670"/>
                  </a:lnTo>
                  <a:lnTo>
                    <a:pt x="1882" y="773"/>
                  </a:lnTo>
                  <a:lnTo>
                    <a:pt x="1907" y="850"/>
                  </a:lnTo>
                  <a:lnTo>
                    <a:pt x="1959" y="928"/>
                  </a:lnTo>
                  <a:lnTo>
                    <a:pt x="2036" y="979"/>
                  </a:lnTo>
                  <a:lnTo>
                    <a:pt x="2114" y="1005"/>
                  </a:lnTo>
                  <a:lnTo>
                    <a:pt x="2191" y="1005"/>
                  </a:lnTo>
                  <a:lnTo>
                    <a:pt x="2268" y="953"/>
                  </a:lnTo>
                  <a:lnTo>
                    <a:pt x="2320" y="902"/>
                  </a:lnTo>
                  <a:lnTo>
                    <a:pt x="2345" y="825"/>
                  </a:lnTo>
                  <a:lnTo>
                    <a:pt x="2345" y="721"/>
                  </a:lnTo>
                  <a:lnTo>
                    <a:pt x="2294" y="567"/>
                  </a:lnTo>
                  <a:lnTo>
                    <a:pt x="2165" y="412"/>
                  </a:lnTo>
                  <a:lnTo>
                    <a:pt x="2036" y="258"/>
                  </a:lnTo>
                  <a:lnTo>
                    <a:pt x="1856" y="155"/>
                  </a:lnTo>
                  <a:lnTo>
                    <a:pt x="1727" y="77"/>
                  </a:lnTo>
                  <a:lnTo>
                    <a:pt x="1598" y="26"/>
                  </a:lnTo>
                  <a:lnTo>
                    <a:pt x="14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5583525" y="4587225"/>
              <a:ext cx="124975" cy="109525"/>
            </a:xfrm>
            <a:custGeom>
              <a:avLst/>
              <a:gdLst/>
              <a:ahLst/>
              <a:cxnLst/>
              <a:rect l="l" t="t" r="r" b="b"/>
              <a:pathLst>
                <a:path w="4999" h="4381" extrusionOk="0">
                  <a:moveTo>
                    <a:pt x="3685" y="438"/>
                  </a:moveTo>
                  <a:lnTo>
                    <a:pt x="3788" y="464"/>
                  </a:lnTo>
                  <a:lnTo>
                    <a:pt x="3865" y="516"/>
                  </a:lnTo>
                  <a:lnTo>
                    <a:pt x="3917" y="593"/>
                  </a:lnTo>
                  <a:lnTo>
                    <a:pt x="3942" y="696"/>
                  </a:lnTo>
                  <a:lnTo>
                    <a:pt x="3942" y="2628"/>
                  </a:lnTo>
                  <a:lnTo>
                    <a:pt x="3968" y="2757"/>
                  </a:lnTo>
                  <a:lnTo>
                    <a:pt x="4046" y="2860"/>
                  </a:lnTo>
                  <a:lnTo>
                    <a:pt x="4149" y="2937"/>
                  </a:lnTo>
                  <a:lnTo>
                    <a:pt x="4277" y="2963"/>
                  </a:lnTo>
                  <a:lnTo>
                    <a:pt x="4432" y="2963"/>
                  </a:lnTo>
                  <a:lnTo>
                    <a:pt x="3685" y="3865"/>
                  </a:lnTo>
                  <a:lnTo>
                    <a:pt x="2912" y="2963"/>
                  </a:lnTo>
                  <a:lnTo>
                    <a:pt x="3066" y="2963"/>
                  </a:lnTo>
                  <a:lnTo>
                    <a:pt x="3195" y="2937"/>
                  </a:lnTo>
                  <a:lnTo>
                    <a:pt x="3298" y="2860"/>
                  </a:lnTo>
                  <a:lnTo>
                    <a:pt x="3376" y="2757"/>
                  </a:lnTo>
                  <a:lnTo>
                    <a:pt x="3401" y="2628"/>
                  </a:lnTo>
                  <a:lnTo>
                    <a:pt x="3401" y="1443"/>
                  </a:lnTo>
                  <a:lnTo>
                    <a:pt x="3401" y="1340"/>
                  </a:lnTo>
                  <a:lnTo>
                    <a:pt x="3376" y="1263"/>
                  </a:lnTo>
                  <a:lnTo>
                    <a:pt x="3324" y="1185"/>
                  </a:lnTo>
                  <a:lnTo>
                    <a:pt x="3273" y="1108"/>
                  </a:lnTo>
                  <a:lnTo>
                    <a:pt x="3195" y="1057"/>
                  </a:lnTo>
                  <a:lnTo>
                    <a:pt x="3118" y="1005"/>
                  </a:lnTo>
                  <a:lnTo>
                    <a:pt x="3041" y="979"/>
                  </a:lnTo>
                  <a:lnTo>
                    <a:pt x="464" y="979"/>
                  </a:lnTo>
                  <a:lnTo>
                    <a:pt x="439" y="954"/>
                  </a:lnTo>
                  <a:lnTo>
                    <a:pt x="439" y="464"/>
                  </a:lnTo>
                  <a:lnTo>
                    <a:pt x="464" y="438"/>
                  </a:lnTo>
                  <a:close/>
                  <a:moveTo>
                    <a:pt x="387" y="0"/>
                  </a:moveTo>
                  <a:lnTo>
                    <a:pt x="284" y="26"/>
                  </a:lnTo>
                  <a:lnTo>
                    <a:pt x="207" y="78"/>
                  </a:lnTo>
                  <a:lnTo>
                    <a:pt x="129" y="129"/>
                  </a:lnTo>
                  <a:lnTo>
                    <a:pt x="78" y="206"/>
                  </a:lnTo>
                  <a:lnTo>
                    <a:pt x="26" y="284"/>
                  </a:lnTo>
                  <a:lnTo>
                    <a:pt x="1" y="361"/>
                  </a:lnTo>
                  <a:lnTo>
                    <a:pt x="1" y="464"/>
                  </a:lnTo>
                  <a:lnTo>
                    <a:pt x="1" y="954"/>
                  </a:lnTo>
                  <a:lnTo>
                    <a:pt x="1" y="1057"/>
                  </a:lnTo>
                  <a:lnTo>
                    <a:pt x="26" y="1134"/>
                  </a:lnTo>
                  <a:lnTo>
                    <a:pt x="78" y="1211"/>
                  </a:lnTo>
                  <a:lnTo>
                    <a:pt x="129" y="1289"/>
                  </a:lnTo>
                  <a:lnTo>
                    <a:pt x="207" y="1340"/>
                  </a:lnTo>
                  <a:lnTo>
                    <a:pt x="284" y="1392"/>
                  </a:lnTo>
                  <a:lnTo>
                    <a:pt x="387" y="1417"/>
                  </a:lnTo>
                  <a:lnTo>
                    <a:pt x="2938" y="1417"/>
                  </a:lnTo>
                  <a:lnTo>
                    <a:pt x="2963" y="1443"/>
                  </a:lnTo>
                  <a:lnTo>
                    <a:pt x="2963" y="2525"/>
                  </a:lnTo>
                  <a:lnTo>
                    <a:pt x="2603" y="2525"/>
                  </a:lnTo>
                  <a:lnTo>
                    <a:pt x="2525" y="2577"/>
                  </a:lnTo>
                  <a:lnTo>
                    <a:pt x="2448" y="2628"/>
                  </a:lnTo>
                  <a:lnTo>
                    <a:pt x="2397" y="2731"/>
                  </a:lnTo>
                  <a:lnTo>
                    <a:pt x="2371" y="2809"/>
                  </a:lnTo>
                  <a:lnTo>
                    <a:pt x="2371" y="2912"/>
                  </a:lnTo>
                  <a:lnTo>
                    <a:pt x="2397" y="3015"/>
                  </a:lnTo>
                  <a:lnTo>
                    <a:pt x="2448" y="3092"/>
                  </a:lnTo>
                  <a:lnTo>
                    <a:pt x="3401" y="4251"/>
                  </a:lnTo>
                  <a:lnTo>
                    <a:pt x="3453" y="4303"/>
                  </a:lnTo>
                  <a:lnTo>
                    <a:pt x="3530" y="4354"/>
                  </a:lnTo>
                  <a:lnTo>
                    <a:pt x="3608" y="4380"/>
                  </a:lnTo>
                  <a:lnTo>
                    <a:pt x="3762" y="4380"/>
                  </a:lnTo>
                  <a:lnTo>
                    <a:pt x="3814" y="4354"/>
                  </a:lnTo>
                  <a:lnTo>
                    <a:pt x="3891" y="4303"/>
                  </a:lnTo>
                  <a:lnTo>
                    <a:pt x="3942" y="4251"/>
                  </a:lnTo>
                  <a:lnTo>
                    <a:pt x="4921" y="3092"/>
                  </a:lnTo>
                  <a:lnTo>
                    <a:pt x="4973" y="3015"/>
                  </a:lnTo>
                  <a:lnTo>
                    <a:pt x="4999" y="2912"/>
                  </a:lnTo>
                  <a:lnTo>
                    <a:pt x="4973" y="2809"/>
                  </a:lnTo>
                  <a:lnTo>
                    <a:pt x="4947" y="2731"/>
                  </a:lnTo>
                  <a:lnTo>
                    <a:pt x="4896" y="2628"/>
                  </a:lnTo>
                  <a:lnTo>
                    <a:pt x="4818" y="2577"/>
                  </a:lnTo>
                  <a:lnTo>
                    <a:pt x="4741" y="2525"/>
                  </a:lnTo>
                  <a:lnTo>
                    <a:pt x="4380" y="2525"/>
                  </a:lnTo>
                  <a:lnTo>
                    <a:pt x="4380" y="696"/>
                  </a:lnTo>
                  <a:lnTo>
                    <a:pt x="4380" y="567"/>
                  </a:lnTo>
                  <a:lnTo>
                    <a:pt x="4329" y="413"/>
                  </a:lnTo>
                  <a:lnTo>
                    <a:pt x="4277" y="309"/>
                  </a:lnTo>
                  <a:lnTo>
                    <a:pt x="4174" y="206"/>
                  </a:lnTo>
                  <a:lnTo>
                    <a:pt x="4071" y="103"/>
                  </a:lnTo>
                  <a:lnTo>
                    <a:pt x="3942" y="52"/>
                  </a:lnTo>
                  <a:lnTo>
                    <a:pt x="38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5445700" y="4710250"/>
              <a:ext cx="124325" cy="109525"/>
            </a:xfrm>
            <a:custGeom>
              <a:avLst/>
              <a:gdLst/>
              <a:ahLst/>
              <a:cxnLst/>
              <a:rect l="l" t="t" r="r" b="b"/>
              <a:pathLst>
                <a:path w="4973" h="4381" extrusionOk="0">
                  <a:moveTo>
                    <a:pt x="1314" y="490"/>
                  </a:moveTo>
                  <a:lnTo>
                    <a:pt x="2061" y="1392"/>
                  </a:lnTo>
                  <a:lnTo>
                    <a:pt x="1907" y="1392"/>
                  </a:lnTo>
                  <a:lnTo>
                    <a:pt x="1778" y="1443"/>
                  </a:lnTo>
                  <a:lnTo>
                    <a:pt x="1675" y="1495"/>
                  </a:lnTo>
                  <a:lnTo>
                    <a:pt x="1597" y="1623"/>
                  </a:lnTo>
                  <a:lnTo>
                    <a:pt x="1572" y="1752"/>
                  </a:lnTo>
                  <a:lnTo>
                    <a:pt x="1572" y="2937"/>
                  </a:lnTo>
                  <a:lnTo>
                    <a:pt x="1572" y="3015"/>
                  </a:lnTo>
                  <a:lnTo>
                    <a:pt x="1597" y="3118"/>
                  </a:lnTo>
                  <a:lnTo>
                    <a:pt x="1649" y="3195"/>
                  </a:lnTo>
                  <a:lnTo>
                    <a:pt x="1700" y="3247"/>
                  </a:lnTo>
                  <a:lnTo>
                    <a:pt x="1778" y="3324"/>
                  </a:lnTo>
                  <a:lnTo>
                    <a:pt x="1855" y="3350"/>
                  </a:lnTo>
                  <a:lnTo>
                    <a:pt x="1958" y="3375"/>
                  </a:lnTo>
                  <a:lnTo>
                    <a:pt x="2035" y="3401"/>
                  </a:lnTo>
                  <a:lnTo>
                    <a:pt x="4509" y="3401"/>
                  </a:lnTo>
                  <a:lnTo>
                    <a:pt x="4535" y="3427"/>
                  </a:lnTo>
                  <a:lnTo>
                    <a:pt x="4535" y="3916"/>
                  </a:lnTo>
                  <a:lnTo>
                    <a:pt x="4509" y="3942"/>
                  </a:lnTo>
                  <a:lnTo>
                    <a:pt x="1314" y="3942"/>
                  </a:lnTo>
                  <a:lnTo>
                    <a:pt x="1185" y="3916"/>
                  </a:lnTo>
                  <a:lnTo>
                    <a:pt x="1108" y="3865"/>
                  </a:lnTo>
                  <a:lnTo>
                    <a:pt x="1056" y="3762"/>
                  </a:lnTo>
                  <a:lnTo>
                    <a:pt x="1031" y="3659"/>
                  </a:lnTo>
                  <a:lnTo>
                    <a:pt x="1031" y="1752"/>
                  </a:lnTo>
                  <a:lnTo>
                    <a:pt x="1005" y="1623"/>
                  </a:lnTo>
                  <a:lnTo>
                    <a:pt x="928" y="1495"/>
                  </a:lnTo>
                  <a:lnTo>
                    <a:pt x="824" y="1443"/>
                  </a:lnTo>
                  <a:lnTo>
                    <a:pt x="696" y="1392"/>
                  </a:lnTo>
                  <a:lnTo>
                    <a:pt x="541" y="1392"/>
                  </a:lnTo>
                  <a:lnTo>
                    <a:pt x="1314" y="490"/>
                  </a:lnTo>
                  <a:close/>
                  <a:moveTo>
                    <a:pt x="1237" y="0"/>
                  </a:moveTo>
                  <a:lnTo>
                    <a:pt x="1159" y="26"/>
                  </a:lnTo>
                  <a:lnTo>
                    <a:pt x="1082" y="78"/>
                  </a:lnTo>
                  <a:lnTo>
                    <a:pt x="1031" y="129"/>
                  </a:lnTo>
                  <a:lnTo>
                    <a:pt x="77" y="1288"/>
                  </a:lnTo>
                  <a:lnTo>
                    <a:pt x="26" y="1366"/>
                  </a:lnTo>
                  <a:lnTo>
                    <a:pt x="0" y="1469"/>
                  </a:lnTo>
                  <a:lnTo>
                    <a:pt x="0" y="1546"/>
                  </a:lnTo>
                  <a:lnTo>
                    <a:pt x="26" y="1649"/>
                  </a:lnTo>
                  <a:lnTo>
                    <a:pt x="77" y="1726"/>
                  </a:lnTo>
                  <a:lnTo>
                    <a:pt x="155" y="1804"/>
                  </a:lnTo>
                  <a:lnTo>
                    <a:pt x="232" y="1830"/>
                  </a:lnTo>
                  <a:lnTo>
                    <a:pt x="335" y="1855"/>
                  </a:lnTo>
                  <a:lnTo>
                    <a:pt x="593" y="1855"/>
                  </a:lnTo>
                  <a:lnTo>
                    <a:pt x="593" y="3659"/>
                  </a:lnTo>
                  <a:lnTo>
                    <a:pt x="593" y="3813"/>
                  </a:lnTo>
                  <a:lnTo>
                    <a:pt x="644" y="3942"/>
                  </a:lnTo>
                  <a:lnTo>
                    <a:pt x="721" y="4071"/>
                  </a:lnTo>
                  <a:lnTo>
                    <a:pt x="799" y="4174"/>
                  </a:lnTo>
                  <a:lnTo>
                    <a:pt x="902" y="4251"/>
                  </a:lnTo>
                  <a:lnTo>
                    <a:pt x="1031" y="4329"/>
                  </a:lnTo>
                  <a:lnTo>
                    <a:pt x="1159" y="4380"/>
                  </a:lnTo>
                  <a:lnTo>
                    <a:pt x="4612" y="4380"/>
                  </a:lnTo>
                  <a:lnTo>
                    <a:pt x="4689" y="4354"/>
                  </a:lnTo>
                  <a:lnTo>
                    <a:pt x="4766" y="4303"/>
                  </a:lnTo>
                  <a:lnTo>
                    <a:pt x="4844" y="4251"/>
                  </a:lnTo>
                  <a:lnTo>
                    <a:pt x="4895" y="4174"/>
                  </a:lnTo>
                  <a:lnTo>
                    <a:pt x="4947" y="4097"/>
                  </a:lnTo>
                  <a:lnTo>
                    <a:pt x="4973" y="4019"/>
                  </a:lnTo>
                  <a:lnTo>
                    <a:pt x="4973" y="3916"/>
                  </a:lnTo>
                  <a:lnTo>
                    <a:pt x="4973" y="3427"/>
                  </a:lnTo>
                  <a:lnTo>
                    <a:pt x="4973" y="3324"/>
                  </a:lnTo>
                  <a:lnTo>
                    <a:pt x="4947" y="3247"/>
                  </a:lnTo>
                  <a:lnTo>
                    <a:pt x="4895" y="3169"/>
                  </a:lnTo>
                  <a:lnTo>
                    <a:pt x="4844" y="3092"/>
                  </a:lnTo>
                  <a:lnTo>
                    <a:pt x="4766" y="3040"/>
                  </a:lnTo>
                  <a:lnTo>
                    <a:pt x="4689" y="2989"/>
                  </a:lnTo>
                  <a:lnTo>
                    <a:pt x="4612" y="2963"/>
                  </a:lnTo>
                  <a:lnTo>
                    <a:pt x="2035" y="2963"/>
                  </a:lnTo>
                  <a:lnTo>
                    <a:pt x="2010" y="2937"/>
                  </a:lnTo>
                  <a:lnTo>
                    <a:pt x="2010" y="1855"/>
                  </a:lnTo>
                  <a:lnTo>
                    <a:pt x="2267" y="1855"/>
                  </a:lnTo>
                  <a:lnTo>
                    <a:pt x="2370" y="1830"/>
                  </a:lnTo>
                  <a:lnTo>
                    <a:pt x="2448" y="1804"/>
                  </a:lnTo>
                  <a:lnTo>
                    <a:pt x="2525" y="1726"/>
                  </a:lnTo>
                  <a:lnTo>
                    <a:pt x="2576" y="1649"/>
                  </a:lnTo>
                  <a:lnTo>
                    <a:pt x="2602" y="1546"/>
                  </a:lnTo>
                  <a:lnTo>
                    <a:pt x="2628" y="1469"/>
                  </a:lnTo>
                  <a:lnTo>
                    <a:pt x="2602" y="1366"/>
                  </a:lnTo>
                  <a:lnTo>
                    <a:pt x="2525" y="1288"/>
                  </a:lnTo>
                  <a:lnTo>
                    <a:pt x="1572" y="129"/>
                  </a:lnTo>
                  <a:lnTo>
                    <a:pt x="1520" y="78"/>
                  </a:lnTo>
                  <a:lnTo>
                    <a:pt x="1443" y="26"/>
                  </a:lnTo>
                  <a:lnTo>
                    <a:pt x="13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33"/>
          <p:cNvGrpSpPr/>
          <p:nvPr/>
        </p:nvGrpSpPr>
        <p:grpSpPr>
          <a:xfrm>
            <a:off x="5372913" y="2569272"/>
            <a:ext cx="380675" cy="380675"/>
            <a:chOff x="6117500" y="4513150"/>
            <a:chExt cx="380675" cy="380675"/>
          </a:xfrm>
        </p:grpSpPr>
        <p:sp>
          <p:nvSpPr>
            <p:cNvPr id="1265" name="Google Shape;1265;p33"/>
            <p:cNvSpPr/>
            <p:nvPr/>
          </p:nvSpPr>
          <p:spPr>
            <a:xfrm>
              <a:off x="6339050" y="4833275"/>
              <a:ext cx="36100" cy="60550"/>
            </a:xfrm>
            <a:custGeom>
              <a:avLst/>
              <a:gdLst/>
              <a:ahLst/>
              <a:cxnLst/>
              <a:rect l="l" t="t" r="r" b="b"/>
              <a:pathLst>
                <a:path w="1444" h="2422" extrusionOk="0">
                  <a:moveTo>
                    <a:pt x="722" y="438"/>
                  </a:moveTo>
                  <a:lnTo>
                    <a:pt x="825" y="464"/>
                  </a:lnTo>
                  <a:lnTo>
                    <a:pt x="903" y="515"/>
                  </a:lnTo>
                  <a:lnTo>
                    <a:pt x="980" y="619"/>
                  </a:lnTo>
                  <a:lnTo>
                    <a:pt x="980" y="722"/>
                  </a:lnTo>
                  <a:lnTo>
                    <a:pt x="980" y="1701"/>
                  </a:lnTo>
                  <a:lnTo>
                    <a:pt x="980" y="1804"/>
                  </a:lnTo>
                  <a:lnTo>
                    <a:pt x="903" y="1881"/>
                  </a:lnTo>
                  <a:lnTo>
                    <a:pt x="825" y="1958"/>
                  </a:lnTo>
                  <a:lnTo>
                    <a:pt x="722" y="1984"/>
                  </a:lnTo>
                  <a:lnTo>
                    <a:pt x="619" y="1958"/>
                  </a:lnTo>
                  <a:lnTo>
                    <a:pt x="542" y="1881"/>
                  </a:lnTo>
                  <a:lnTo>
                    <a:pt x="465" y="1804"/>
                  </a:lnTo>
                  <a:lnTo>
                    <a:pt x="465" y="1701"/>
                  </a:lnTo>
                  <a:lnTo>
                    <a:pt x="465" y="722"/>
                  </a:lnTo>
                  <a:lnTo>
                    <a:pt x="465" y="619"/>
                  </a:lnTo>
                  <a:lnTo>
                    <a:pt x="542" y="515"/>
                  </a:lnTo>
                  <a:lnTo>
                    <a:pt x="619" y="464"/>
                  </a:lnTo>
                  <a:lnTo>
                    <a:pt x="722" y="438"/>
                  </a:lnTo>
                  <a:close/>
                  <a:moveTo>
                    <a:pt x="722" y="0"/>
                  </a:moveTo>
                  <a:lnTo>
                    <a:pt x="568" y="26"/>
                  </a:lnTo>
                  <a:lnTo>
                    <a:pt x="439" y="52"/>
                  </a:lnTo>
                  <a:lnTo>
                    <a:pt x="310" y="129"/>
                  </a:lnTo>
                  <a:lnTo>
                    <a:pt x="207" y="206"/>
                  </a:lnTo>
                  <a:lnTo>
                    <a:pt x="130" y="309"/>
                  </a:lnTo>
                  <a:lnTo>
                    <a:pt x="52" y="438"/>
                  </a:lnTo>
                  <a:lnTo>
                    <a:pt x="27" y="567"/>
                  </a:lnTo>
                  <a:lnTo>
                    <a:pt x="1" y="722"/>
                  </a:lnTo>
                  <a:lnTo>
                    <a:pt x="1" y="1701"/>
                  </a:lnTo>
                  <a:lnTo>
                    <a:pt x="27" y="1855"/>
                  </a:lnTo>
                  <a:lnTo>
                    <a:pt x="52" y="1984"/>
                  </a:lnTo>
                  <a:lnTo>
                    <a:pt x="130" y="2113"/>
                  </a:lnTo>
                  <a:lnTo>
                    <a:pt x="207" y="2216"/>
                  </a:lnTo>
                  <a:lnTo>
                    <a:pt x="310" y="2293"/>
                  </a:lnTo>
                  <a:lnTo>
                    <a:pt x="439" y="2370"/>
                  </a:lnTo>
                  <a:lnTo>
                    <a:pt x="568" y="2396"/>
                  </a:lnTo>
                  <a:lnTo>
                    <a:pt x="722" y="2422"/>
                  </a:lnTo>
                  <a:lnTo>
                    <a:pt x="877" y="2396"/>
                  </a:lnTo>
                  <a:lnTo>
                    <a:pt x="1006" y="2370"/>
                  </a:lnTo>
                  <a:lnTo>
                    <a:pt x="1134" y="2293"/>
                  </a:lnTo>
                  <a:lnTo>
                    <a:pt x="1238" y="2216"/>
                  </a:lnTo>
                  <a:lnTo>
                    <a:pt x="1315" y="2113"/>
                  </a:lnTo>
                  <a:lnTo>
                    <a:pt x="1392" y="1984"/>
                  </a:lnTo>
                  <a:lnTo>
                    <a:pt x="1418" y="1855"/>
                  </a:lnTo>
                  <a:lnTo>
                    <a:pt x="1444" y="1701"/>
                  </a:lnTo>
                  <a:lnTo>
                    <a:pt x="1444" y="722"/>
                  </a:lnTo>
                  <a:lnTo>
                    <a:pt x="1418" y="567"/>
                  </a:lnTo>
                  <a:lnTo>
                    <a:pt x="1392" y="438"/>
                  </a:lnTo>
                  <a:lnTo>
                    <a:pt x="1315" y="309"/>
                  </a:lnTo>
                  <a:lnTo>
                    <a:pt x="1238" y="206"/>
                  </a:lnTo>
                  <a:lnTo>
                    <a:pt x="1134" y="129"/>
                  </a:lnTo>
                  <a:lnTo>
                    <a:pt x="1006" y="52"/>
                  </a:lnTo>
                  <a:lnTo>
                    <a:pt x="877" y="26"/>
                  </a:lnTo>
                  <a:lnTo>
                    <a:pt x="7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a:off x="6240500" y="4796550"/>
              <a:ext cx="36100" cy="97275"/>
            </a:xfrm>
            <a:custGeom>
              <a:avLst/>
              <a:gdLst/>
              <a:ahLst/>
              <a:cxnLst/>
              <a:rect l="l" t="t" r="r" b="b"/>
              <a:pathLst>
                <a:path w="1444" h="3891" extrusionOk="0">
                  <a:moveTo>
                    <a:pt x="722" y="439"/>
                  </a:moveTo>
                  <a:lnTo>
                    <a:pt x="825" y="464"/>
                  </a:lnTo>
                  <a:lnTo>
                    <a:pt x="903" y="516"/>
                  </a:lnTo>
                  <a:lnTo>
                    <a:pt x="980" y="593"/>
                  </a:lnTo>
                  <a:lnTo>
                    <a:pt x="980" y="696"/>
                  </a:lnTo>
                  <a:lnTo>
                    <a:pt x="980" y="3170"/>
                  </a:lnTo>
                  <a:lnTo>
                    <a:pt x="980" y="3273"/>
                  </a:lnTo>
                  <a:lnTo>
                    <a:pt x="903" y="3350"/>
                  </a:lnTo>
                  <a:lnTo>
                    <a:pt x="825" y="3427"/>
                  </a:lnTo>
                  <a:lnTo>
                    <a:pt x="722" y="3453"/>
                  </a:lnTo>
                  <a:lnTo>
                    <a:pt x="619" y="3427"/>
                  </a:lnTo>
                  <a:lnTo>
                    <a:pt x="542" y="3350"/>
                  </a:lnTo>
                  <a:lnTo>
                    <a:pt x="465" y="3273"/>
                  </a:lnTo>
                  <a:lnTo>
                    <a:pt x="465" y="3170"/>
                  </a:lnTo>
                  <a:lnTo>
                    <a:pt x="465" y="696"/>
                  </a:lnTo>
                  <a:lnTo>
                    <a:pt x="465" y="593"/>
                  </a:lnTo>
                  <a:lnTo>
                    <a:pt x="542" y="516"/>
                  </a:lnTo>
                  <a:lnTo>
                    <a:pt x="619" y="464"/>
                  </a:lnTo>
                  <a:lnTo>
                    <a:pt x="722" y="439"/>
                  </a:lnTo>
                  <a:close/>
                  <a:moveTo>
                    <a:pt x="568" y="1"/>
                  </a:moveTo>
                  <a:lnTo>
                    <a:pt x="439" y="52"/>
                  </a:lnTo>
                  <a:lnTo>
                    <a:pt x="310" y="104"/>
                  </a:lnTo>
                  <a:lnTo>
                    <a:pt x="207" y="207"/>
                  </a:lnTo>
                  <a:lnTo>
                    <a:pt x="130" y="310"/>
                  </a:lnTo>
                  <a:lnTo>
                    <a:pt x="52" y="439"/>
                  </a:lnTo>
                  <a:lnTo>
                    <a:pt x="27" y="567"/>
                  </a:lnTo>
                  <a:lnTo>
                    <a:pt x="1" y="696"/>
                  </a:lnTo>
                  <a:lnTo>
                    <a:pt x="1" y="3170"/>
                  </a:lnTo>
                  <a:lnTo>
                    <a:pt x="27" y="3324"/>
                  </a:lnTo>
                  <a:lnTo>
                    <a:pt x="52" y="3453"/>
                  </a:lnTo>
                  <a:lnTo>
                    <a:pt x="130" y="3582"/>
                  </a:lnTo>
                  <a:lnTo>
                    <a:pt x="207" y="3685"/>
                  </a:lnTo>
                  <a:lnTo>
                    <a:pt x="310" y="3762"/>
                  </a:lnTo>
                  <a:lnTo>
                    <a:pt x="439" y="3839"/>
                  </a:lnTo>
                  <a:lnTo>
                    <a:pt x="568" y="3865"/>
                  </a:lnTo>
                  <a:lnTo>
                    <a:pt x="722" y="3891"/>
                  </a:lnTo>
                  <a:lnTo>
                    <a:pt x="877" y="3865"/>
                  </a:lnTo>
                  <a:lnTo>
                    <a:pt x="1006" y="3839"/>
                  </a:lnTo>
                  <a:lnTo>
                    <a:pt x="1135" y="3762"/>
                  </a:lnTo>
                  <a:lnTo>
                    <a:pt x="1238" y="3685"/>
                  </a:lnTo>
                  <a:lnTo>
                    <a:pt x="1315" y="3582"/>
                  </a:lnTo>
                  <a:lnTo>
                    <a:pt x="1392" y="3453"/>
                  </a:lnTo>
                  <a:lnTo>
                    <a:pt x="1418" y="3324"/>
                  </a:lnTo>
                  <a:lnTo>
                    <a:pt x="1444" y="3170"/>
                  </a:lnTo>
                  <a:lnTo>
                    <a:pt x="1444" y="696"/>
                  </a:lnTo>
                  <a:lnTo>
                    <a:pt x="1418" y="567"/>
                  </a:lnTo>
                  <a:lnTo>
                    <a:pt x="1392" y="439"/>
                  </a:lnTo>
                  <a:lnTo>
                    <a:pt x="1315" y="310"/>
                  </a:lnTo>
                  <a:lnTo>
                    <a:pt x="1238" y="207"/>
                  </a:lnTo>
                  <a:lnTo>
                    <a:pt x="1135" y="104"/>
                  </a:lnTo>
                  <a:lnTo>
                    <a:pt x="1006" y="52"/>
                  </a:lnTo>
                  <a:lnTo>
                    <a:pt x="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a:off x="6287525" y="4574350"/>
              <a:ext cx="40600" cy="85025"/>
            </a:xfrm>
            <a:custGeom>
              <a:avLst/>
              <a:gdLst/>
              <a:ahLst/>
              <a:cxnLst/>
              <a:rect l="l" t="t" r="r" b="b"/>
              <a:pathLst>
                <a:path w="1624" h="3401" extrusionOk="0">
                  <a:moveTo>
                    <a:pt x="825" y="0"/>
                  </a:moveTo>
                  <a:lnTo>
                    <a:pt x="722" y="26"/>
                  </a:lnTo>
                  <a:lnTo>
                    <a:pt x="645" y="77"/>
                  </a:lnTo>
                  <a:lnTo>
                    <a:pt x="619" y="155"/>
                  </a:lnTo>
                  <a:lnTo>
                    <a:pt x="593" y="232"/>
                  </a:lnTo>
                  <a:lnTo>
                    <a:pt x="593" y="335"/>
                  </a:lnTo>
                  <a:lnTo>
                    <a:pt x="465" y="387"/>
                  </a:lnTo>
                  <a:lnTo>
                    <a:pt x="361" y="438"/>
                  </a:lnTo>
                  <a:lnTo>
                    <a:pt x="258" y="541"/>
                  </a:lnTo>
                  <a:lnTo>
                    <a:pt x="155" y="618"/>
                  </a:lnTo>
                  <a:lnTo>
                    <a:pt x="104" y="747"/>
                  </a:lnTo>
                  <a:lnTo>
                    <a:pt x="52" y="850"/>
                  </a:lnTo>
                  <a:lnTo>
                    <a:pt x="1" y="979"/>
                  </a:lnTo>
                  <a:lnTo>
                    <a:pt x="1" y="1108"/>
                  </a:lnTo>
                  <a:lnTo>
                    <a:pt x="27" y="1288"/>
                  </a:lnTo>
                  <a:lnTo>
                    <a:pt x="52" y="1443"/>
                  </a:lnTo>
                  <a:lnTo>
                    <a:pt x="130" y="1572"/>
                  </a:lnTo>
                  <a:lnTo>
                    <a:pt x="233" y="1700"/>
                  </a:lnTo>
                  <a:lnTo>
                    <a:pt x="361" y="1804"/>
                  </a:lnTo>
                  <a:lnTo>
                    <a:pt x="490" y="1881"/>
                  </a:lnTo>
                  <a:lnTo>
                    <a:pt x="645" y="1907"/>
                  </a:lnTo>
                  <a:lnTo>
                    <a:pt x="825" y="1932"/>
                  </a:lnTo>
                  <a:lnTo>
                    <a:pt x="954" y="1958"/>
                  </a:lnTo>
                  <a:lnTo>
                    <a:pt x="1083" y="2035"/>
                  </a:lnTo>
                  <a:lnTo>
                    <a:pt x="1160" y="2164"/>
                  </a:lnTo>
                  <a:lnTo>
                    <a:pt x="1186" y="2293"/>
                  </a:lnTo>
                  <a:lnTo>
                    <a:pt x="1160" y="2448"/>
                  </a:lnTo>
                  <a:lnTo>
                    <a:pt x="1083" y="2551"/>
                  </a:lnTo>
                  <a:lnTo>
                    <a:pt x="954" y="2654"/>
                  </a:lnTo>
                  <a:lnTo>
                    <a:pt x="825" y="2680"/>
                  </a:lnTo>
                  <a:lnTo>
                    <a:pt x="671" y="2654"/>
                  </a:lnTo>
                  <a:lnTo>
                    <a:pt x="542" y="2551"/>
                  </a:lnTo>
                  <a:lnTo>
                    <a:pt x="465" y="2448"/>
                  </a:lnTo>
                  <a:lnTo>
                    <a:pt x="439" y="2293"/>
                  </a:lnTo>
                  <a:lnTo>
                    <a:pt x="439" y="2216"/>
                  </a:lnTo>
                  <a:lnTo>
                    <a:pt x="387" y="2138"/>
                  </a:lnTo>
                  <a:lnTo>
                    <a:pt x="310" y="2087"/>
                  </a:lnTo>
                  <a:lnTo>
                    <a:pt x="130" y="2087"/>
                  </a:lnTo>
                  <a:lnTo>
                    <a:pt x="52" y="2138"/>
                  </a:lnTo>
                  <a:lnTo>
                    <a:pt x="27" y="2216"/>
                  </a:lnTo>
                  <a:lnTo>
                    <a:pt x="1" y="2293"/>
                  </a:lnTo>
                  <a:lnTo>
                    <a:pt x="1" y="2448"/>
                  </a:lnTo>
                  <a:lnTo>
                    <a:pt x="52" y="2576"/>
                  </a:lnTo>
                  <a:lnTo>
                    <a:pt x="104" y="2680"/>
                  </a:lnTo>
                  <a:lnTo>
                    <a:pt x="155" y="2808"/>
                  </a:lnTo>
                  <a:lnTo>
                    <a:pt x="258" y="2886"/>
                  </a:lnTo>
                  <a:lnTo>
                    <a:pt x="361" y="2963"/>
                  </a:lnTo>
                  <a:lnTo>
                    <a:pt x="465" y="3040"/>
                  </a:lnTo>
                  <a:lnTo>
                    <a:pt x="593" y="3092"/>
                  </a:lnTo>
                  <a:lnTo>
                    <a:pt x="593" y="3195"/>
                  </a:lnTo>
                  <a:lnTo>
                    <a:pt x="619" y="3272"/>
                  </a:lnTo>
                  <a:lnTo>
                    <a:pt x="645" y="3349"/>
                  </a:lnTo>
                  <a:lnTo>
                    <a:pt x="722" y="3401"/>
                  </a:lnTo>
                  <a:lnTo>
                    <a:pt x="902" y="3401"/>
                  </a:lnTo>
                  <a:lnTo>
                    <a:pt x="980" y="3349"/>
                  </a:lnTo>
                  <a:lnTo>
                    <a:pt x="1006" y="3272"/>
                  </a:lnTo>
                  <a:lnTo>
                    <a:pt x="1031" y="3195"/>
                  </a:lnTo>
                  <a:lnTo>
                    <a:pt x="1031" y="3092"/>
                  </a:lnTo>
                  <a:lnTo>
                    <a:pt x="1160" y="3040"/>
                  </a:lnTo>
                  <a:lnTo>
                    <a:pt x="1263" y="2963"/>
                  </a:lnTo>
                  <a:lnTo>
                    <a:pt x="1366" y="2886"/>
                  </a:lnTo>
                  <a:lnTo>
                    <a:pt x="1469" y="2808"/>
                  </a:lnTo>
                  <a:lnTo>
                    <a:pt x="1521" y="2680"/>
                  </a:lnTo>
                  <a:lnTo>
                    <a:pt x="1572" y="2576"/>
                  </a:lnTo>
                  <a:lnTo>
                    <a:pt x="1624" y="2448"/>
                  </a:lnTo>
                  <a:lnTo>
                    <a:pt x="1624" y="2293"/>
                  </a:lnTo>
                  <a:lnTo>
                    <a:pt x="1598" y="2138"/>
                  </a:lnTo>
                  <a:lnTo>
                    <a:pt x="1572" y="1984"/>
                  </a:lnTo>
                  <a:lnTo>
                    <a:pt x="1495" y="1855"/>
                  </a:lnTo>
                  <a:lnTo>
                    <a:pt x="1392" y="1726"/>
                  </a:lnTo>
                  <a:lnTo>
                    <a:pt x="1263" y="1623"/>
                  </a:lnTo>
                  <a:lnTo>
                    <a:pt x="1134" y="1546"/>
                  </a:lnTo>
                  <a:lnTo>
                    <a:pt x="980" y="1494"/>
                  </a:lnTo>
                  <a:lnTo>
                    <a:pt x="825" y="1494"/>
                  </a:lnTo>
                  <a:lnTo>
                    <a:pt x="671" y="1469"/>
                  </a:lnTo>
                  <a:lnTo>
                    <a:pt x="542" y="1391"/>
                  </a:lnTo>
                  <a:lnTo>
                    <a:pt x="465" y="1262"/>
                  </a:lnTo>
                  <a:lnTo>
                    <a:pt x="439" y="1108"/>
                  </a:lnTo>
                  <a:lnTo>
                    <a:pt x="465" y="979"/>
                  </a:lnTo>
                  <a:lnTo>
                    <a:pt x="542" y="850"/>
                  </a:lnTo>
                  <a:lnTo>
                    <a:pt x="671" y="773"/>
                  </a:lnTo>
                  <a:lnTo>
                    <a:pt x="825" y="747"/>
                  </a:lnTo>
                  <a:lnTo>
                    <a:pt x="954" y="773"/>
                  </a:lnTo>
                  <a:lnTo>
                    <a:pt x="1083" y="850"/>
                  </a:lnTo>
                  <a:lnTo>
                    <a:pt x="1160" y="979"/>
                  </a:lnTo>
                  <a:lnTo>
                    <a:pt x="1186" y="1108"/>
                  </a:lnTo>
                  <a:lnTo>
                    <a:pt x="1186" y="1211"/>
                  </a:lnTo>
                  <a:lnTo>
                    <a:pt x="1237" y="1288"/>
                  </a:lnTo>
                  <a:lnTo>
                    <a:pt x="1315" y="1314"/>
                  </a:lnTo>
                  <a:lnTo>
                    <a:pt x="1392" y="1340"/>
                  </a:lnTo>
                  <a:lnTo>
                    <a:pt x="1495" y="1314"/>
                  </a:lnTo>
                  <a:lnTo>
                    <a:pt x="1572" y="1288"/>
                  </a:lnTo>
                  <a:lnTo>
                    <a:pt x="1598" y="1211"/>
                  </a:lnTo>
                  <a:lnTo>
                    <a:pt x="1624" y="1108"/>
                  </a:lnTo>
                  <a:lnTo>
                    <a:pt x="1624" y="979"/>
                  </a:lnTo>
                  <a:lnTo>
                    <a:pt x="1572" y="850"/>
                  </a:lnTo>
                  <a:lnTo>
                    <a:pt x="1521" y="747"/>
                  </a:lnTo>
                  <a:lnTo>
                    <a:pt x="1469" y="618"/>
                  </a:lnTo>
                  <a:lnTo>
                    <a:pt x="1366" y="541"/>
                  </a:lnTo>
                  <a:lnTo>
                    <a:pt x="1263" y="438"/>
                  </a:lnTo>
                  <a:lnTo>
                    <a:pt x="1160" y="387"/>
                  </a:lnTo>
                  <a:lnTo>
                    <a:pt x="1031" y="335"/>
                  </a:lnTo>
                  <a:lnTo>
                    <a:pt x="1031" y="232"/>
                  </a:lnTo>
                  <a:lnTo>
                    <a:pt x="1006" y="155"/>
                  </a:lnTo>
                  <a:lnTo>
                    <a:pt x="980" y="77"/>
                  </a:lnTo>
                  <a:lnTo>
                    <a:pt x="902"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3"/>
            <p:cNvSpPr/>
            <p:nvPr/>
          </p:nvSpPr>
          <p:spPr>
            <a:xfrm>
              <a:off x="6117500" y="4513150"/>
              <a:ext cx="380675" cy="340750"/>
            </a:xfrm>
            <a:custGeom>
              <a:avLst/>
              <a:gdLst/>
              <a:ahLst/>
              <a:cxnLst/>
              <a:rect l="l" t="t" r="r" b="b"/>
              <a:pathLst>
                <a:path w="15227" h="13630" extrusionOk="0">
                  <a:moveTo>
                    <a:pt x="1597" y="928"/>
                  </a:moveTo>
                  <a:lnTo>
                    <a:pt x="1726" y="1237"/>
                  </a:lnTo>
                  <a:lnTo>
                    <a:pt x="1907" y="1495"/>
                  </a:lnTo>
                  <a:lnTo>
                    <a:pt x="2113" y="1752"/>
                  </a:lnTo>
                  <a:lnTo>
                    <a:pt x="2345" y="1959"/>
                  </a:lnTo>
                  <a:lnTo>
                    <a:pt x="1700" y="1959"/>
                  </a:lnTo>
                  <a:lnTo>
                    <a:pt x="1469" y="1933"/>
                  </a:lnTo>
                  <a:lnTo>
                    <a:pt x="1262" y="1881"/>
                  </a:lnTo>
                  <a:lnTo>
                    <a:pt x="1056" y="1804"/>
                  </a:lnTo>
                  <a:lnTo>
                    <a:pt x="876" y="1675"/>
                  </a:lnTo>
                  <a:lnTo>
                    <a:pt x="721" y="1521"/>
                  </a:lnTo>
                  <a:lnTo>
                    <a:pt x="618" y="1340"/>
                  </a:lnTo>
                  <a:lnTo>
                    <a:pt x="515" y="1160"/>
                  </a:lnTo>
                  <a:lnTo>
                    <a:pt x="464" y="928"/>
                  </a:lnTo>
                  <a:close/>
                  <a:moveTo>
                    <a:pt x="14763" y="928"/>
                  </a:moveTo>
                  <a:lnTo>
                    <a:pt x="14711" y="1160"/>
                  </a:lnTo>
                  <a:lnTo>
                    <a:pt x="14608" y="1340"/>
                  </a:lnTo>
                  <a:lnTo>
                    <a:pt x="14505" y="1521"/>
                  </a:lnTo>
                  <a:lnTo>
                    <a:pt x="14351" y="1675"/>
                  </a:lnTo>
                  <a:lnTo>
                    <a:pt x="14170" y="1804"/>
                  </a:lnTo>
                  <a:lnTo>
                    <a:pt x="13964" y="1881"/>
                  </a:lnTo>
                  <a:lnTo>
                    <a:pt x="13758" y="1933"/>
                  </a:lnTo>
                  <a:lnTo>
                    <a:pt x="13526" y="1959"/>
                  </a:lnTo>
                  <a:lnTo>
                    <a:pt x="12882" y="1959"/>
                  </a:lnTo>
                  <a:lnTo>
                    <a:pt x="13114" y="1752"/>
                  </a:lnTo>
                  <a:lnTo>
                    <a:pt x="13320" y="1495"/>
                  </a:lnTo>
                  <a:lnTo>
                    <a:pt x="13500" y="1237"/>
                  </a:lnTo>
                  <a:lnTo>
                    <a:pt x="13629" y="928"/>
                  </a:lnTo>
                  <a:close/>
                  <a:moveTo>
                    <a:pt x="7832" y="928"/>
                  </a:moveTo>
                  <a:lnTo>
                    <a:pt x="8090" y="979"/>
                  </a:lnTo>
                  <a:lnTo>
                    <a:pt x="8348" y="1005"/>
                  </a:lnTo>
                  <a:lnTo>
                    <a:pt x="8579" y="1083"/>
                  </a:lnTo>
                  <a:lnTo>
                    <a:pt x="8811" y="1160"/>
                  </a:lnTo>
                  <a:lnTo>
                    <a:pt x="9043" y="1263"/>
                  </a:lnTo>
                  <a:lnTo>
                    <a:pt x="9249" y="1392"/>
                  </a:lnTo>
                  <a:lnTo>
                    <a:pt x="9481" y="1521"/>
                  </a:lnTo>
                  <a:lnTo>
                    <a:pt x="9662" y="1675"/>
                  </a:lnTo>
                  <a:lnTo>
                    <a:pt x="9275" y="2062"/>
                  </a:lnTo>
                  <a:lnTo>
                    <a:pt x="8966" y="1830"/>
                  </a:lnTo>
                  <a:lnTo>
                    <a:pt x="8605" y="1675"/>
                  </a:lnTo>
                  <a:lnTo>
                    <a:pt x="8245" y="1546"/>
                  </a:lnTo>
                  <a:lnTo>
                    <a:pt x="7832" y="1469"/>
                  </a:lnTo>
                  <a:lnTo>
                    <a:pt x="7832" y="928"/>
                  </a:lnTo>
                  <a:close/>
                  <a:moveTo>
                    <a:pt x="5230" y="1984"/>
                  </a:moveTo>
                  <a:lnTo>
                    <a:pt x="5617" y="2371"/>
                  </a:lnTo>
                  <a:lnTo>
                    <a:pt x="5436" y="2603"/>
                  </a:lnTo>
                  <a:lnTo>
                    <a:pt x="5256" y="2860"/>
                  </a:lnTo>
                  <a:lnTo>
                    <a:pt x="5153" y="2757"/>
                  </a:lnTo>
                  <a:lnTo>
                    <a:pt x="5050" y="2654"/>
                  </a:lnTo>
                  <a:lnTo>
                    <a:pt x="4972" y="2525"/>
                  </a:lnTo>
                  <a:lnTo>
                    <a:pt x="4921" y="2397"/>
                  </a:lnTo>
                  <a:lnTo>
                    <a:pt x="5076" y="2190"/>
                  </a:lnTo>
                  <a:lnTo>
                    <a:pt x="5230" y="1984"/>
                  </a:lnTo>
                  <a:close/>
                  <a:moveTo>
                    <a:pt x="9996" y="1984"/>
                  </a:moveTo>
                  <a:lnTo>
                    <a:pt x="10151" y="2190"/>
                  </a:lnTo>
                  <a:lnTo>
                    <a:pt x="10306" y="2397"/>
                  </a:lnTo>
                  <a:lnTo>
                    <a:pt x="10254" y="2525"/>
                  </a:lnTo>
                  <a:lnTo>
                    <a:pt x="10177" y="2654"/>
                  </a:lnTo>
                  <a:lnTo>
                    <a:pt x="10074" y="2757"/>
                  </a:lnTo>
                  <a:lnTo>
                    <a:pt x="9971" y="2860"/>
                  </a:lnTo>
                  <a:lnTo>
                    <a:pt x="9790" y="2603"/>
                  </a:lnTo>
                  <a:lnTo>
                    <a:pt x="9610" y="2371"/>
                  </a:lnTo>
                  <a:lnTo>
                    <a:pt x="9996" y="1984"/>
                  </a:lnTo>
                  <a:close/>
                  <a:moveTo>
                    <a:pt x="3452" y="2422"/>
                  </a:moveTo>
                  <a:lnTo>
                    <a:pt x="3504" y="2680"/>
                  </a:lnTo>
                  <a:lnTo>
                    <a:pt x="3581" y="2963"/>
                  </a:lnTo>
                  <a:lnTo>
                    <a:pt x="3710" y="3221"/>
                  </a:lnTo>
                  <a:lnTo>
                    <a:pt x="3839" y="3453"/>
                  </a:lnTo>
                  <a:lnTo>
                    <a:pt x="3169" y="3453"/>
                  </a:lnTo>
                  <a:lnTo>
                    <a:pt x="2963" y="3427"/>
                  </a:lnTo>
                  <a:lnTo>
                    <a:pt x="2731" y="3376"/>
                  </a:lnTo>
                  <a:lnTo>
                    <a:pt x="2551" y="3272"/>
                  </a:lnTo>
                  <a:lnTo>
                    <a:pt x="2370" y="3144"/>
                  </a:lnTo>
                  <a:lnTo>
                    <a:pt x="2216" y="2989"/>
                  </a:lnTo>
                  <a:lnTo>
                    <a:pt x="2087" y="2809"/>
                  </a:lnTo>
                  <a:lnTo>
                    <a:pt x="2010" y="2628"/>
                  </a:lnTo>
                  <a:lnTo>
                    <a:pt x="1932" y="2422"/>
                  </a:lnTo>
                  <a:close/>
                  <a:moveTo>
                    <a:pt x="13294" y="2422"/>
                  </a:moveTo>
                  <a:lnTo>
                    <a:pt x="13217" y="2628"/>
                  </a:lnTo>
                  <a:lnTo>
                    <a:pt x="13140" y="2809"/>
                  </a:lnTo>
                  <a:lnTo>
                    <a:pt x="13011" y="2989"/>
                  </a:lnTo>
                  <a:lnTo>
                    <a:pt x="12856" y="3144"/>
                  </a:lnTo>
                  <a:lnTo>
                    <a:pt x="12676" y="3272"/>
                  </a:lnTo>
                  <a:lnTo>
                    <a:pt x="12496" y="3376"/>
                  </a:lnTo>
                  <a:lnTo>
                    <a:pt x="12264" y="3427"/>
                  </a:lnTo>
                  <a:lnTo>
                    <a:pt x="12058" y="3453"/>
                  </a:lnTo>
                  <a:lnTo>
                    <a:pt x="11388" y="3453"/>
                  </a:lnTo>
                  <a:lnTo>
                    <a:pt x="11517" y="3221"/>
                  </a:lnTo>
                  <a:lnTo>
                    <a:pt x="11645" y="2963"/>
                  </a:lnTo>
                  <a:lnTo>
                    <a:pt x="11723" y="2680"/>
                  </a:lnTo>
                  <a:lnTo>
                    <a:pt x="11774" y="2422"/>
                  </a:lnTo>
                  <a:close/>
                  <a:moveTo>
                    <a:pt x="2860" y="438"/>
                  </a:moveTo>
                  <a:lnTo>
                    <a:pt x="3014" y="464"/>
                  </a:lnTo>
                  <a:lnTo>
                    <a:pt x="3195" y="516"/>
                  </a:lnTo>
                  <a:lnTo>
                    <a:pt x="3349" y="567"/>
                  </a:lnTo>
                  <a:lnTo>
                    <a:pt x="3504" y="645"/>
                  </a:lnTo>
                  <a:lnTo>
                    <a:pt x="3659" y="748"/>
                  </a:lnTo>
                  <a:lnTo>
                    <a:pt x="3813" y="851"/>
                  </a:lnTo>
                  <a:lnTo>
                    <a:pt x="3942" y="979"/>
                  </a:lnTo>
                  <a:lnTo>
                    <a:pt x="4045" y="1083"/>
                  </a:lnTo>
                  <a:lnTo>
                    <a:pt x="4148" y="1237"/>
                  </a:lnTo>
                  <a:lnTo>
                    <a:pt x="4251" y="1366"/>
                  </a:lnTo>
                  <a:lnTo>
                    <a:pt x="4303" y="1521"/>
                  </a:lnTo>
                  <a:lnTo>
                    <a:pt x="4354" y="1675"/>
                  </a:lnTo>
                  <a:lnTo>
                    <a:pt x="4406" y="1830"/>
                  </a:lnTo>
                  <a:lnTo>
                    <a:pt x="4431" y="2010"/>
                  </a:lnTo>
                  <a:lnTo>
                    <a:pt x="4431" y="2165"/>
                  </a:lnTo>
                  <a:lnTo>
                    <a:pt x="4457" y="2397"/>
                  </a:lnTo>
                  <a:lnTo>
                    <a:pt x="4457" y="2422"/>
                  </a:lnTo>
                  <a:lnTo>
                    <a:pt x="4483" y="2551"/>
                  </a:lnTo>
                  <a:lnTo>
                    <a:pt x="4535" y="2680"/>
                  </a:lnTo>
                  <a:lnTo>
                    <a:pt x="4663" y="2912"/>
                  </a:lnTo>
                  <a:lnTo>
                    <a:pt x="4844" y="3092"/>
                  </a:lnTo>
                  <a:lnTo>
                    <a:pt x="4972" y="3195"/>
                  </a:lnTo>
                  <a:lnTo>
                    <a:pt x="5076" y="3247"/>
                  </a:lnTo>
                  <a:lnTo>
                    <a:pt x="4998" y="3530"/>
                  </a:lnTo>
                  <a:lnTo>
                    <a:pt x="4947" y="3788"/>
                  </a:lnTo>
                  <a:lnTo>
                    <a:pt x="4715" y="3659"/>
                  </a:lnTo>
                  <a:lnTo>
                    <a:pt x="4509" y="3504"/>
                  </a:lnTo>
                  <a:lnTo>
                    <a:pt x="4457" y="3479"/>
                  </a:lnTo>
                  <a:lnTo>
                    <a:pt x="4354" y="3376"/>
                  </a:lnTo>
                  <a:lnTo>
                    <a:pt x="4251" y="3247"/>
                  </a:lnTo>
                  <a:lnTo>
                    <a:pt x="4148" y="3092"/>
                  </a:lnTo>
                  <a:lnTo>
                    <a:pt x="4071" y="2938"/>
                  </a:lnTo>
                  <a:lnTo>
                    <a:pt x="3993" y="2783"/>
                  </a:lnTo>
                  <a:lnTo>
                    <a:pt x="3942" y="2628"/>
                  </a:lnTo>
                  <a:lnTo>
                    <a:pt x="3916" y="2474"/>
                  </a:lnTo>
                  <a:lnTo>
                    <a:pt x="3890" y="2293"/>
                  </a:lnTo>
                  <a:lnTo>
                    <a:pt x="3865" y="2165"/>
                  </a:lnTo>
                  <a:lnTo>
                    <a:pt x="3787" y="2062"/>
                  </a:lnTo>
                  <a:lnTo>
                    <a:pt x="3684" y="1984"/>
                  </a:lnTo>
                  <a:lnTo>
                    <a:pt x="3581" y="1959"/>
                  </a:lnTo>
                  <a:lnTo>
                    <a:pt x="3272" y="1907"/>
                  </a:lnTo>
                  <a:lnTo>
                    <a:pt x="2989" y="1830"/>
                  </a:lnTo>
                  <a:lnTo>
                    <a:pt x="2731" y="1675"/>
                  </a:lnTo>
                  <a:lnTo>
                    <a:pt x="2499" y="1495"/>
                  </a:lnTo>
                  <a:lnTo>
                    <a:pt x="2293" y="1289"/>
                  </a:lnTo>
                  <a:lnTo>
                    <a:pt x="2138" y="1031"/>
                  </a:lnTo>
                  <a:lnTo>
                    <a:pt x="2010" y="773"/>
                  </a:lnTo>
                  <a:lnTo>
                    <a:pt x="1932" y="464"/>
                  </a:lnTo>
                  <a:lnTo>
                    <a:pt x="1958" y="438"/>
                  </a:lnTo>
                  <a:close/>
                  <a:moveTo>
                    <a:pt x="13269" y="438"/>
                  </a:moveTo>
                  <a:lnTo>
                    <a:pt x="13294" y="464"/>
                  </a:lnTo>
                  <a:lnTo>
                    <a:pt x="13217" y="773"/>
                  </a:lnTo>
                  <a:lnTo>
                    <a:pt x="13088" y="1031"/>
                  </a:lnTo>
                  <a:lnTo>
                    <a:pt x="12934" y="1289"/>
                  </a:lnTo>
                  <a:lnTo>
                    <a:pt x="12727" y="1495"/>
                  </a:lnTo>
                  <a:lnTo>
                    <a:pt x="12496" y="1675"/>
                  </a:lnTo>
                  <a:lnTo>
                    <a:pt x="12238" y="1830"/>
                  </a:lnTo>
                  <a:lnTo>
                    <a:pt x="11955" y="1907"/>
                  </a:lnTo>
                  <a:lnTo>
                    <a:pt x="11645" y="1959"/>
                  </a:lnTo>
                  <a:lnTo>
                    <a:pt x="11542" y="1984"/>
                  </a:lnTo>
                  <a:lnTo>
                    <a:pt x="11439" y="2062"/>
                  </a:lnTo>
                  <a:lnTo>
                    <a:pt x="11362" y="2165"/>
                  </a:lnTo>
                  <a:lnTo>
                    <a:pt x="11336" y="2293"/>
                  </a:lnTo>
                  <a:lnTo>
                    <a:pt x="11310" y="2474"/>
                  </a:lnTo>
                  <a:lnTo>
                    <a:pt x="11285" y="2628"/>
                  </a:lnTo>
                  <a:lnTo>
                    <a:pt x="11233" y="2783"/>
                  </a:lnTo>
                  <a:lnTo>
                    <a:pt x="11156" y="2938"/>
                  </a:lnTo>
                  <a:lnTo>
                    <a:pt x="11079" y="3092"/>
                  </a:lnTo>
                  <a:lnTo>
                    <a:pt x="10976" y="3247"/>
                  </a:lnTo>
                  <a:lnTo>
                    <a:pt x="10872" y="3376"/>
                  </a:lnTo>
                  <a:lnTo>
                    <a:pt x="10769" y="3479"/>
                  </a:lnTo>
                  <a:lnTo>
                    <a:pt x="10718" y="3504"/>
                  </a:lnTo>
                  <a:lnTo>
                    <a:pt x="10512" y="3685"/>
                  </a:lnTo>
                  <a:lnTo>
                    <a:pt x="10280" y="3788"/>
                  </a:lnTo>
                  <a:lnTo>
                    <a:pt x="10228" y="3530"/>
                  </a:lnTo>
                  <a:lnTo>
                    <a:pt x="10151" y="3247"/>
                  </a:lnTo>
                  <a:lnTo>
                    <a:pt x="10254" y="3195"/>
                  </a:lnTo>
                  <a:lnTo>
                    <a:pt x="10383" y="3118"/>
                  </a:lnTo>
                  <a:lnTo>
                    <a:pt x="10563" y="2912"/>
                  </a:lnTo>
                  <a:lnTo>
                    <a:pt x="10692" y="2680"/>
                  </a:lnTo>
                  <a:lnTo>
                    <a:pt x="10744" y="2551"/>
                  </a:lnTo>
                  <a:lnTo>
                    <a:pt x="10769" y="2422"/>
                  </a:lnTo>
                  <a:lnTo>
                    <a:pt x="10769" y="2397"/>
                  </a:lnTo>
                  <a:lnTo>
                    <a:pt x="10795" y="2165"/>
                  </a:lnTo>
                  <a:lnTo>
                    <a:pt x="10795" y="2010"/>
                  </a:lnTo>
                  <a:lnTo>
                    <a:pt x="10821" y="1830"/>
                  </a:lnTo>
                  <a:lnTo>
                    <a:pt x="10872" y="1675"/>
                  </a:lnTo>
                  <a:lnTo>
                    <a:pt x="10924" y="1521"/>
                  </a:lnTo>
                  <a:lnTo>
                    <a:pt x="11001" y="1366"/>
                  </a:lnTo>
                  <a:lnTo>
                    <a:pt x="11079" y="1237"/>
                  </a:lnTo>
                  <a:lnTo>
                    <a:pt x="11182" y="1083"/>
                  </a:lnTo>
                  <a:lnTo>
                    <a:pt x="11285" y="979"/>
                  </a:lnTo>
                  <a:lnTo>
                    <a:pt x="11414" y="851"/>
                  </a:lnTo>
                  <a:lnTo>
                    <a:pt x="11568" y="748"/>
                  </a:lnTo>
                  <a:lnTo>
                    <a:pt x="11723" y="645"/>
                  </a:lnTo>
                  <a:lnTo>
                    <a:pt x="11877" y="567"/>
                  </a:lnTo>
                  <a:lnTo>
                    <a:pt x="12032" y="516"/>
                  </a:lnTo>
                  <a:lnTo>
                    <a:pt x="12212" y="464"/>
                  </a:lnTo>
                  <a:lnTo>
                    <a:pt x="12367" y="438"/>
                  </a:lnTo>
                  <a:close/>
                  <a:moveTo>
                    <a:pt x="4251" y="3891"/>
                  </a:moveTo>
                  <a:lnTo>
                    <a:pt x="4406" y="3994"/>
                  </a:lnTo>
                  <a:lnTo>
                    <a:pt x="4560" y="4097"/>
                  </a:lnTo>
                  <a:lnTo>
                    <a:pt x="4741" y="4200"/>
                  </a:lnTo>
                  <a:lnTo>
                    <a:pt x="4921" y="4252"/>
                  </a:lnTo>
                  <a:lnTo>
                    <a:pt x="4972" y="4586"/>
                  </a:lnTo>
                  <a:lnTo>
                    <a:pt x="5050" y="4921"/>
                  </a:lnTo>
                  <a:lnTo>
                    <a:pt x="4663" y="4921"/>
                  </a:lnTo>
                  <a:lnTo>
                    <a:pt x="4431" y="4896"/>
                  </a:lnTo>
                  <a:lnTo>
                    <a:pt x="4225" y="4844"/>
                  </a:lnTo>
                  <a:lnTo>
                    <a:pt x="4019" y="4741"/>
                  </a:lnTo>
                  <a:lnTo>
                    <a:pt x="3839" y="4638"/>
                  </a:lnTo>
                  <a:lnTo>
                    <a:pt x="3684" y="4483"/>
                  </a:lnTo>
                  <a:lnTo>
                    <a:pt x="3581" y="4303"/>
                  </a:lnTo>
                  <a:lnTo>
                    <a:pt x="3478" y="4097"/>
                  </a:lnTo>
                  <a:lnTo>
                    <a:pt x="3427" y="3891"/>
                  </a:lnTo>
                  <a:close/>
                  <a:moveTo>
                    <a:pt x="11800" y="3891"/>
                  </a:moveTo>
                  <a:lnTo>
                    <a:pt x="11748" y="4097"/>
                  </a:lnTo>
                  <a:lnTo>
                    <a:pt x="11645" y="4303"/>
                  </a:lnTo>
                  <a:lnTo>
                    <a:pt x="11542" y="4483"/>
                  </a:lnTo>
                  <a:lnTo>
                    <a:pt x="11388" y="4638"/>
                  </a:lnTo>
                  <a:lnTo>
                    <a:pt x="11207" y="4741"/>
                  </a:lnTo>
                  <a:lnTo>
                    <a:pt x="11001" y="4844"/>
                  </a:lnTo>
                  <a:lnTo>
                    <a:pt x="10795" y="4896"/>
                  </a:lnTo>
                  <a:lnTo>
                    <a:pt x="10563" y="4921"/>
                  </a:lnTo>
                  <a:lnTo>
                    <a:pt x="10203" y="4921"/>
                  </a:lnTo>
                  <a:lnTo>
                    <a:pt x="10254" y="4586"/>
                  </a:lnTo>
                  <a:lnTo>
                    <a:pt x="10306" y="4252"/>
                  </a:lnTo>
                  <a:lnTo>
                    <a:pt x="10486" y="4200"/>
                  </a:lnTo>
                  <a:lnTo>
                    <a:pt x="10666" y="4097"/>
                  </a:lnTo>
                  <a:lnTo>
                    <a:pt x="10821" y="3994"/>
                  </a:lnTo>
                  <a:lnTo>
                    <a:pt x="10976" y="3891"/>
                  </a:lnTo>
                  <a:close/>
                  <a:moveTo>
                    <a:pt x="5204" y="5359"/>
                  </a:moveTo>
                  <a:lnTo>
                    <a:pt x="5385" y="5669"/>
                  </a:lnTo>
                  <a:lnTo>
                    <a:pt x="5617" y="5952"/>
                  </a:lnTo>
                  <a:lnTo>
                    <a:pt x="5230" y="6338"/>
                  </a:lnTo>
                  <a:lnTo>
                    <a:pt x="5050" y="6107"/>
                  </a:lnTo>
                  <a:lnTo>
                    <a:pt x="4895" y="5875"/>
                  </a:lnTo>
                  <a:lnTo>
                    <a:pt x="4741" y="5643"/>
                  </a:lnTo>
                  <a:lnTo>
                    <a:pt x="4612" y="5359"/>
                  </a:lnTo>
                  <a:close/>
                  <a:moveTo>
                    <a:pt x="10615" y="5359"/>
                  </a:moveTo>
                  <a:lnTo>
                    <a:pt x="10486" y="5643"/>
                  </a:lnTo>
                  <a:lnTo>
                    <a:pt x="10331" y="5875"/>
                  </a:lnTo>
                  <a:lnTo>
                    <a:pt x="10177" y="6107"/>
                  </a:lnTo>
                  <a:lnTo>
                    <a:pt x="9996" y="6338"/>
                  </a:lnTo>
                  <a:lnTo>
                    <a:pt x="9610" y="5952"/>
                  </a:lnTo>
                  <a:lnTo>
                    <a:pt x="9842" y="5669"/>
                  </a:lnTo>
                  <a:lnTo>
                    <a:pt x="10022" y="5359"/>
                  </a:lnTo>
                  <a:close/>
                  <a:moveTo>
                    <a:pt x="7394" y="928"/>
                  </a:moveTo>
                  <a:lnTo>
                    <a:pt x="7394" y="1469"/>
                  </a:lnTo>
                  <a:lnTo>
                    <a:pt x="7059" y="1521"/>
                  </a:lnTo>
                  <a:lnTo>
                    <a:pt x="6982" y="1572"/>
                  </a:lnTo>
                  <a:lnTo>
                    <a:pt x="6931" y="1624"/>
                  </a:lnTo>
                  <a:lnTo>
                    <a:pt x="6905" y="1701"/>
                  </a:lnTo>
                  <a:lnTo>
                    <a:pt x="6905" y="1778"/>
                  </a:lnTo>
                  <a:lnTo>
                    <a:pt x="6931" y="1881"/>
                  </a:lnTo>
                  <a:lnTo>
                    <a:pt x="6982" y="1933"/>
                  </a:lnTo>
                  <a:lnTo>
                    <a:pt x="7085" y="1959"/>
                  </a:lnTo>
                  <a:lnTo>
                    <a:pt x="7162" y="1959"/>
                  </a:lnTo>
                  <a:lnTo>
                    <a:pt x="7394" y="1933"/>
                  </a:lnTo>
                  <a:lnTo>
                    <a:pt x="7626" y="1907"/>
                  </a:lnTo>
                  <a:lnTo>
                    <a:pt x="7832" y="1933"/>
                  </a:lnTo>
                  <a:lnTo>
                    <a:pt x="8064" y="1959"/>
                  </a:lnTo>
                  <a:lnTo>
                    <a:pt x="8270" y="2010"/>
                  </a:lnTo>
                  <a:lnTo>
                    <a:pt x="8476" y="2087"/>
                  </a:lnTo>
                  <a:lnTo>
                    <a:pt x="8683" y="2190"/>
                  </a:lnTo>
                  <a:lnTo>
                    <a:pt x="8863" y="2293"/>
                  </a:lnTo>
                  <a:lnTo>
                    <a:pt x="9043" y="2422"/>
                  </a:lnTo>
                  <a:lnTo>
                    <a:pt x="9198" y="2577"/>
                  </a:lnTo>
                  <a:lnTo>
                    <a:pt x="9352" y="2731"/>
                  </a:lnTo>
                  <a:lnTo>
                    <a:pt x="9481" y="2912"/>
                  </a:lnTo>
                  <a:lnTo>
                    <a:pt x="9584" y="3092"/>
                  </a:lnTo>
                  <a:lnTo>
                    <a:pt x="9687" y="3298"/>
                  </a:lnTo>
                  <a:lnTo>
                    <a:pt x="9765" y="3504"/>
                  </a:lnTo>
                  <a:lnTo>
                    <a:pt x="9816" y="3710"/>
                  </a:lnTo>
                  <a:lnTo>
                    <a:pt x="9842" y="3942"/>
                  </a:lnTo>
                  <a:lnTo>
                    <a:pt x="9842" y="4148"/>
                  </a:lnTo>
                  <a:lnTo>
                    <a:pt x="9842" y="4380"/>
                  </a:lnTo>
                  <a:lnTo>
                    <a:pt x="9816" y="4612"/>
                  </a:lnTo>
                  <a:lnTo>
                    <a:pt x="9765" y="4818"/>
                  </a:lnTo>
                  <a:lnTo>
                    <a:pt x="9687" y="5024"/>
                  </a:lnTo>
                  <a:lnTo>
                    <a:pt x="9584" y="5231"/>
                  </a:lnTo>
                  <a:lnTo>
                    <a:pt x="9481" y="5411"/>
                  </a:lnTo>
                  <a:lnTo>
                    <a:pt x="9352" y="5591"/>
                  </a:lnTo>
                  <a:lnTo>
                    <a:pt x="9198" y="5746"/>
                  </a:lnTo>
                  <a:lnTo>
                    <a:pt x="9043" y="5900"/>
                  </a:lnTo>
                  <a:lnTo>
                    <a:pt x="8863" y="6029"/>
                  </a:lnTo>
                  <a:lnTo>
                    <a:pt x="8683" y="6132"/>
                  </a:lnTo>
                  <a:lnTo>
                    <a:pt x="8476" y="6235"/>
                  </a:lnTo>
                  <a:lnTo>
                    <a:pt x="8270" y="6287"/>
                  </a:lnTo>
                  <a:lnTo>
                    <a:pt x="8064" y="6364"/>
                  </a:lnTo>
                  <a:lnTo>
                    <a:pt x="7832" y="6390"/>
                  </a:lnTo>
                  <a:lnTo>
                    <a:pt x="7394" y="6390"/>
                  </a:lnTo>
                  <a:lnTo>
                    <a:pt x="7162" y="6364"/>
                  </a:lnTo>
                  <a:lnTo>
                    <a:pt x="6956" y="6287"/>
                  </a:lnTo>
                  <a:lnTo>
                    <a:pt x="6750" y="6235"/>
                  </a:lnTo>
                  <a:lnTo>
                    <a:pt x="6544" y="6132"/>
                  </a:lnTo>
                  <a:lnTo>
                    <a:pt x="6364" y="6029"/>
                  </a:lnTo>
                  <a:lnTo>
                    <a:pt x="6183" y="5900"/>
                  </a:lnTo>
                  <a:lnTo>
                    <a:pt x="6029" y="5746"/>
                  </a:lnTo>
                  <a:lnTo>
                    <a:pt x="5874" y="5591"/>
                  </a:lnTo>
                  <a:lnTo>
                    <a:pt x="5745" y="5411"/>
                  </a:lnTo>
                  <a:lnTo>
                    <a:pt x="5642" y="5231"/>
                  </a:lnTo>
                  <a:lnTo>
                    <a:pt x="5539" y="5024"/>
                  </a:lnTo>
                  <a:lnTo>
                    <a:pt x="5462" y="4818"/>
                  </a:lnTo>
                  <a:lnTo>
                    <a:pt x="5410" y="4612"/>
                  </a:lnTo>
                  <a:lnTo>
                    <a:pt x="5385" y="4380"/>
                  </a:lnTo>
                  <a:lnTo>
                    <a:pt x="5385" y="4148"/>
                  </a:lnTo>
                  <a:lnTo>
                    <a:pt x="5385" y="3917"/>
                  </a:lnTo>
                  <a:lnTo>
                    <a:pt x="5436" y="3685"/>
                  </a:lnTo>
                  <a:lnTo>
                    <a:pt x="5488" y="3453"/>
                  </a:lnTo>
                  <a:lnTo>
                    <a:pt x="5565" y="3247"/>
                  </a:lnTo>
                  <a:lnTo>
                    <a:pt x="5591" y="3221"/>
                  </a:lnTo>
                  <a:lnTo>
                    <a:pt x="5720" y="2938"/>
                  </a:lnTo>
                  <a:lnTo>
                    <a:pt x="5926" y="2680"/>
                  </a:lnTo>
                  <a:lnTo>
                    <a:pt x="6158" y="2474"/>
                  </a:lnTo>
                  <a:lnTo>
                    <a:pt x="6415" y="2268"/>
                  </a:lnTo>
                  <a:lnTo>
                    <a:pt x="6467" y="2216"/>
                  </a:lnTo>
                  <a:lnTo>
                    <a:pt x="6518" y="2139"/>
                  </a:lnTo>
                  <a:lnTo>
                    <a:pt x="6518" y="2036"/>
                  </a:lnTo>
                  <a:lnTo>
                    <a:pt x="6467" y="1959"/>
                  </a:lnTo>
                  <a:lnTo>
                    <a:pt x="6415" y="1907"/>
                  </a:lnTo>
                  <a:lnTo>
                    <a:pt x="6338" y="1855"/>
                  </a:lnTo>
                  <a:lnTo>
                    <a:pt x="6261" y="1855"/>
                  </a:lnTo>
                  <a:lnTo>
                    <a:pt x="6158" y="1881"/>
                  </a:lnTo>
                  <a:lnTo>
                    <a:pt x="5952" y="2062"/>
                  </a:lnTo>
                  <a:lnTo>
                    <a:pt x="5565" y="1675"/>
                  </a:lnTo>
                  <a:lnTo>
                    <a:pt x="5745" y="1521"/>
                  </a:lnTo>
                  <a:lnTo>
                    <a:pt x="5977" y="1392"/>
                  </a:lnTo>
                  <a:lnTo>
                    <a:pt x="6183" y="1263"/>
                  </a:lnTo>
                  <a:lnTo>
                    <a:pt x="6415" y="1160"/>
                  </a:lnTo>
                  <a:lnTo>
                    <a:pt x="6647" y="1083"/>
                  </a:lnTo>
                  <a:lnTo>
                    <a:pt x="6879" y="1005"/>
                  </a:lnTo>
                  <a:lnTo>
                    <a:pt x="7137" y="979"/>
                  </a:lnTo>
                  <a:lnTo>
                    <a:pt x="7394" y="928"/>
                  </a:lnTo>
                  <a:close/>
                  <a:moveTo>
                    <a:pt x="9275" y="6261"/>
                  </a:moveTo>
                  <a:lnTo>
                    <a:pt x="9662" y="6648"/>
                  </a:lnTo>
                  <a:lnTo>
                    <a:pt x="9481" y="6802"/>
                  </a:lnTo>
                  <a:lnTo>
                    <a:pt x="9249" y="6931"/>
                  </a:lnTo>
                  <a:lnTo>
                    <a:pt x="9043" y="7060"/>
                  </a:lnTo>
                  <a:lnTo>
                    <a:pt x="8811" y="7163"/>
                  </a:lnTo>
                  <a:lnTo>
                    <a:pt x="8579" y="7240"/>
                  </a:lnTo>
                  <a:lnTo>
                    <a:pt x="8348" y="7292"/>
                  </a:lnTo>
                  <a:lnTo>
                    <a:pt x="8090" y="7343"/>
                  </a:lnTo>
                  <a:lnTo>
                    <a:pt x="7832" y="7369"/>
                  </a:lnTo>
                  <a:lnTo>
                    <a:pt x="7832" y="6828"/>
                  </a:lnTo>
                  <a:lnTo>
                    <a:pt x="8245" y="6776"/>
                  </a:lnTo>
                  <a:lnTo>
                    <a:pt x="8605" y="6648"/>
                  </a:lnTo>
                  <a:lnTo>
                    <a:pt x="8966" y="6493"/>
                  </a:lnTo>
                  <a:lnTo>
                    <a:pt x="9275" y="6261"/>
                  </a:lnTo>
                  <a:close/>
                  <a:moveTo>
                    <a:pt x="5952" y="6261"/>
                  </a:moveTo>
                  <a:lnTo>
                    <a:pt x="6261" y="6493"/>
                  </a:lnTo>
                  <a:lnTo>
                    <a:pt x="6621" y="6648"/>
                  </a:lnTo>
                  <a:lnTo>
                    <a:pt x="6982" y="6776"/>
                  </a:lnTo>
                  <a:lnTo>
                    <a:pt x="7394" y="6828"/>
                  </a:lnTo>
                  <a:lnTo>
                    <a:pt x="7394" y="7369"/>
                  </a:lnTo>
                  <a:lnTo>
                    <a:pt x="7111" y="7343"/>
                  </a:lnTo>
                  <a:lnTo>
                    <a:pt x="6853" y="7292"/>
                  </a:lnTo>
                  <a:lnTo>
                    <a:pt x="6776" y="7292"/>
                  </a:lnTo>
                  <a:lnTo>
                    <a:pt x="6699" y="7317"/>
                  </a:lnTo>
                  <a:lnTo>
                    <a:pt x="6621" y="7395"/>
                  </a:lnTo>
                  <a:lnTo>
                    <a:pt x="6596" y="7472"/>
                  </a:lnTo>
                  <a:lnTo>
                    <a:pt x="6596" y="7549"/>
                  </a:lnTo>
                  <a:lnTo>
                    <a:pt x="6621" y="7627"/>
                  </a:lnTo>
                  <a:lnTo>
                    <a:pt x="6673" y="7704"/>
                  </a:lnTo>
                  <a:lnTo>
                    <a:pt x="6750" y="7730"/>
                  </a:lnTo>
                  <a:lnTo>
                    <a:pt x="7188" y="7807"/>
                  </a:lnTo>
                  <a:lnTo>
                    <a:pt x="7626" y="7833"/>
                  </a:lnTo>
                  <a:lnTo>
                    <a:pt x="7910" y="7807"/>
                  </a:lnTo>
                  <a:lnTo>
                    <a:pt x="8219" y="7781"/>
                  </a:lnTo>
                  <a:lnTo>
                    <a:pt x="8528" y="7704"/>
                  </a:lnTo>
                  <a:lnTo>
                    <a:pt x="8811" y="7627"/>
                  </a:lnTo>
                  <a:lnTo>
                    <a:pt x="9095" y="7524"/>
                  </a:lnTo>
                  <a:lnTo>
                    <a:pt x="9352" y="7395"/>
                  </a:lnTo>
                  <a:lnTo>
                    <a:pt x="9610" y="7240"/>
                  </a:lnTo>
                  <a:lnTo>
                    <a:pt x="9842" y="7060"/>
                  </a:lnTo>
                  <a:lnTo>
                    <a:pt x="9842" y="11697"/>
                  </a:lnTo>
                  <a:lnTo>
                    <a:pt x="9842" y="11800"/>
                  </a:lnTo>
                  <a:lnTo>
                    <a:pt x="9765" y="11878"/>
                  </a:lnTo>
                  <a:lnTo>
                    <a:pt x="9687" y="11929"/>
                  </a:lnTo>
                  <a:lnTo>
                    <a:pt x="9584" y="11955"/>
                  </a:lnTo>
                  <a:lnTo>
                    <a:pt x="9481" y="11929"/>
                  </a:lnTo>
                  <a:lnTo>
                    <a:pt x="9404" y="11878"/>
                  </a:lnTo>
                  <a:lnTo>
                    <a:pt x="9327" y="11800"/>
                  </a:lnTo>
                  <a:lnTo>
                    <a:pt x="9327" y="11697"/>
                  </a:lnTo>
                  <a:lnTo>
                    <a:pt x="9327" y="10074"/>
                  </a:lnTo>
                  <a:lnTo>
                    <a:pt x="9301" y="9920"/>
                  </a:lnTo>
                  <a:lnTo>
                    <a:pt x="9249" y="9791"/>
                  </a:lnTo>
                  <a:lnTo>
                    <a:pt x="9198" y="9662"/>
                  </a:lnTo>
                  <a:lnTo>
                    <a:pt x="9095" y="9559"/>
                  </a:lnTo>
                  <a:lnTo>
                    <a:pt x="8992" y="9482"/>
                  </a:lnTo>
                  <a:lnTo>
                    <a:pt x="8889" y="9404"/>
                  </a:lnTo>
                  <a:lnTo>
                    <a:pt x="8734" y="9379"/>
                  </a:lnTo>
                  <a:lnTo>
                    <a:pt x="8605" y="9353"/>
                  </a:lnTo>
                  <a:lnTo>
                    <a:pt x="8451" y="9379"/>
                  </a:lnTo>
                  <a:lnTo>
                    <a:pt x="8322" y="9404"/>
                  </a:lnTo>
                  <a:lnTo>
                    <a:pt x="8193" y="9482"/>
                  </a:lnTo>
                  <a:lnTo>
                    <a:pt x="8090" y="9559"/>
                  </a:lnTo>
                  <a:lnTo>
                    <a:pt x="8013" y="9662"/>
                  </a:lnTo>
                  <a:lnTo>
                    <a:pt x="7935" y="9791"/>
                  </a:lnTo>
                  <a:lnTo>
                    <a:pt x="7910" y="9920"/>
                  </a:lnTo>
                  <a:lnTo>
                    <a:pt x="7884" y="10074"/>
                  </a:lnTo>
                  <a:lnTo>
                    <a:pt x="7884" y="12934"/>
                  </a:lnTo>
                  <a:lnTo>
                    <a:pt x="7858" y="13037"/>
                  </a:lnTo>
                  <a:lnTo>
                    <a:pt x="7807" y="13114"/>
                  </a:lnTo>
                  <a:lnTo>
                    <a:pt x="7729" y="13166"/>
                  </a:lnTo>
                  <a:lnTo>
                    <a:pt x="7626" y="13192"/>
                  </a:lnTo>
                  <a:lnTo>
                    <a:pt x="7497" y="13166"/>
                  </a:lnTo>
                  <a:lnTo>
                    <a:pt x="7420" y="13114"/>
                  </a:lnTo>
                  <a:lnTo>
                    <a:pt x="7369" y="13037"/>
                  </a:lnTo>
                  <a:lnTo>
                    <a:pt x="7343" y="12934"/>
                  </a:lnTo>
                  <a:lnTo>
                    <a:pt x="7343" y="9095"/>
                  </a:lnTo>
                  <a:lnTo>
                    <a:pt x="7317" y="8941"/>
                  </a:lnTo>
                  <a:lnTo>
                    <a:pt x="7291" y="8812"/>
                  </a:lnTo>
                  <a:lnTo>
                    <a:pt x="7214" y="8683"/>
                  </a:lnTo>
                  <a:lnTo>
                    <a:pt x="7137" y="8580"/>
                  </a:lnTo>
                  <a:lnTo>
                    <a:pt x="7034" y="8503"/>
                  </a:lnTo>
                  <a:lnTo>
                    <a:pt x="6905" y="8425"/>
                  </a:lnTo>
                  <a:lnTo>
                    <a:pt x="6776" y="8374"/>
                  </a:lnTo>
                  <a:lnTo>
                    <a:pt x="6493" y="8374"/>
                  </a:lnTo>
                  <a:lnTo>
                    <a:pt x="6338" y="8425"/>
                  </a:lnTo>
                  <a:lnTo>
                    <a:pt x="6235" y="8503"/>
                  </a:lnTo>
                  <a:lnTo>
                    <a:pt x="6132" y="8580"/>
                  </a:lnTo>
                  <a:lnTo>
                    <a:pt x="6029" y="8683"/>
                  </a:lnTo>
                  <a:lnTo>
                    <a:pt x="5977" y="8812"/>
                  </a:lnTo>
                  <a:lnTo>
                    <a:pt x="5926" y="8941"/>
                  </a:lnTo>
                  <a:lnTo>
                    <a:pt x="5900" y="9095"/>
                  </a:lnTo>
                  <a:lnTo>
                    <a:pt x="5900" y="10074"/>
                  </a:lnTo>
                  <a:lnTo>
                    <a:pt x="5900" y="10177"/>
                  </a:lnTo>
                  <a:lnTo>
                    <a:pt x="5823" y="10255"/>
                  </a:lnTo>
                  <a:lnTo>
                    <a:pt x="5745" y="10332"/>
                  </a:lnTo>
                  <a:lnTo>
                    <a:pt x="5539" y="10332"/>
                  </a:lnTo>
                  <a:lnTo>
                    <a:pt x="5462" y="10255"/>
                  </a:lnTo>
                  <a:lnTo>
                    <a:pt x="5385" y="10177"/>
                  </a:lnTo>
                  <a:lnTo>
                    <a:pt x="5385" y="10074"/>
                  </a:lnTo>
                  <a:lnTo>
                    <a:pt x="5385" y="7060"/>
                  </a:lnTo>
                  <a:lnTo>
                    <a:pt x="5617" y="7240"/>
                  </a:lnTo>
                  <a:lnTo>
                    <a:pt x="5874" y="7395"/>
                  </a:lnTo>
                  <a:lnTo>
                    <a:pt x="5977" y="7421"/>
                  </a:lnTo>
                  <a:lnTo>
                    <a:pt x="6029" y="7421"/>
                  </a:lnTo>
                  <a:lnTo>
                    <a:pt x="6080" y="7395"/>
                  </a:lnTo>
                  <a:lnTo>
                    <a:pt x="6132" y="7343"/>
                  </a:lnTo>
                  <a:lnTo>
                    <a:pt x="6183" y="7292"/>
                  </a:lnTo>
                  <a:lnTo>
                    <a:pt x="6209" y="7214"/>
                  </a:lnTo>
                  <a:lnTo>
                    <a:pt x="6183" y="7137"/>
                  </a:lnTo>
                  <a:lnTo>
                    <a:pt x="6158" y="7060"/>
                  </a:lnTo>
                  <a:lnTo>
                    <a:pt x="6080" y="7008"/>
                  </a:lnTo>
                  <a:lnTo>
                    <a:pt x="5823" y="6828"/>
                  </a:lnTo>
                  <a:lnTo>
                    <a:pt x="5565" y="6648"/>
                  </a:lnTo>
                  <a:lnTo>
                    <a:pt x="5952" y="6261"/>
                  </a:lnTo>
                  <a:close/>
                  <a:moveTo>
                    <a:pt x="1855" y="0"/>
                  </a:moveTo>
                  <a:lnTo>
                    <a:pt x="1778" y="26"/>
                  </a:lnTo>
                  <a:lnTo>
                    <a:pt x="1675" y="78"/>
                  </a:lnTo>
                  <a:lnTo>
                    <a:pt x="1597" y="155"/>
                  </a:lnTo>
                  <a:lnTo>
                    <a:pt x="1546" y="232"/>
                  </a:lnTo>
                  <a:lnTo>
                    <a:pt x="1520" y="310"/>
                  </a:lnTo>
                  <a:lnTo>
                    <a:pt x="1494" y="387"/>
                  </a:lnTo>
                  <a:lnTo>
                    <a:pt x="1494" y="490"/>
                  </a:lnTo>
                  <a:lnTo>
                    <a:pt x="335" y="490"/>
                  </a:lnTo>
                  <a:lnTo>
                    <a:pt x="206" y="516"/>
                  </a:lnTo>
                  <a:lnTo>
                    <a:pt x="77" y="593"/>
                  </a:lnTo>
                  <a:lnTo>
                    <a:pt x="26" y="722"/>
                  </a:lnTo>
                  <a:lnTo>
                    <a:pt x="0" y="851"/>
                  </a:lnTo>
                  <a:lnTo>
                    <a:pt x="52" y="1160"/>
                  </a:lnTo>
                  <a:lnTo>
                    <a:pt x="180" y="1469"/>
                  </a:lnTo>
                  <a:lnTo>
                    <a:pt x="335" y="1727"/>
                  </a:lnTo>
                  <a:lnTo>
                    <a:pt x="541" y="1959"/>
                  </a:lnTo>
                  <a:lnTo>
                    <a:pt x="747" y="2139"/>
                  </a:lnTo>
                  <a:lnTo>
                    <a:pt x="979" y="2268"/>
                  </a:lnTo>
                  <a:lnTo>
                    <a:pt x="1237" y="2345"/>
                  </a:lnTo>
                  <a:lnTo>
                    <a:pt x="1494" y="2397"/>
                  </a:lnTo>
                  <a:lnTo>
                    <a:pt x="1546" y="2680"/>
                  </a:lnTo>
                  <a:lnTo>
                    <a:pt x="1649" y="2938"/>
                  </a:lnTo>
                  <a:lnTo>
                    <a:pt x="1804" y="3169"/>
                  </a:lnTo>
                  <a:lnTo>
                    <a:pt x="1984" y="3401"/>
                  </a:lnTo>
                  <a:lnTo>
                    <a:pt x="2190" y="3582"/>
                  </a:lnTo>
                  <a:lnTo>
                    <a:pt x="2422" y="3710"/>
                  </a:lnTo>
                  <a:lnTo>
                    <a:pt x="2679" y="3814"/>
                  </a:lnTo>
                  <a:lnTo>
                    <a:pt x="2963" y="3865"/>
                  </a:lnTo>
                  <a:lnTo>
                    <a:pt x="3014" y="4123"/>
                  </a:lnTo>
                  <a:lnTo>
                    <a:pt x="3092" y="4355"/>
                  </a:lnTo>
                  <a:lnTo>
                    <a:pt x="3195" y="4561"/>
                  </a:lnTo>
                  <a:lnTo>
                    <a:pt x="3349" y="4741"/>
                  </a:lnTo>
                  <a:lnTo>
                    <a:pt x="3504" y="4921"/>
                  </a:lnTo>
                  <a:lnTo>
                    <a:pt x="3684" y="5076"/>
                  </a:lnTo>
                  <a:lnTo>
                    <a:pt x="3890" y="5179"/>
                  </a:lnTo>
                  <a:lnTo>
                    <a:pt x="4122" y="5282"/>
                  </a:lnTo>
                  <a:lnTo>
                    <a:pt x="4251" y="5669"/>
                  </a:lnTo>
                  <a:lnTo>
                    <a:pt x="4457" y="6003"/>
                  </a:lnTo>
                  <a:lnTo>
                    <a:pt x="4663" y="6364"/>
                  </a:lnTo>
                  <a:lnTo>
                    <a:pt x="4921" y="6673"/>
                  </a:lnTo>
                  <a:lnTo>
                    <a:pt x="4921" y="10074"/>
                  </a:lnTo>
                  <a:lnTo>
                    <a:pt x="4947" y="10229"/>
                  </a:lnTo>
                  <a:lnTo>
                    <a:pt x="4972" y="10358"/>
                  </a:lnTo>
                  <a:lnTo>
                    <a:pt x="5050" y="10461"/>
                  </a:lnTo>
                  <a:lnTo>
                    <a:pt x="5127" y="10589"/>
                  </a:lnTo>
                  <a:lnTo>
                    <a:pt x="5230" y="10667"/>
                  </a:lnTo>
                  <a:lnTo>
                    <a:pt x="5359" y="10744"/>
                  </a:lnTo>
                  <a:lnTo>
                    <a:pt x="5488" y="10770"/>
                  </a:lnTo>
                  <a:lnTo>
                    <a:pt x="5642" y="10796"/>
                  </a:lnTo>
                  <a:lnTo>
                    <a:pt x="5797" y="10770"/>
                  </a:lnTo>
                  <a:lnTo>
                    <a:pt x="5926" y="10744"/>
                  </a:lnTo>
                  <a:lnTo>
                    <a:pt x="6055" y="10667"/>
                  </a:lnTo>
                  <a:lnTo>
                    <a:pt x="6158" y="10589"/>
                  </a:lnTo>
                  <a:lnTo>
                    <a:pt x="6235" y="10461"/>
                  </a:lnTo>
                  <a:lnTo>
                    <a:pt x="6312" y="10358"/>
                  </a:lnTo>
                  <a:lnTo>
                    <a:pt x="6338" y="10229"/>
                  </a:lnTo>
                  <a:lnTo>
                    <a:pt x="6364" y="10074"/>
                  </a:lnTo>
                  <a:lnTo>
                    <a:pt x="6364" y="9095"/>
                  </a:lnTo>
                  <a:lnTo>
                    <a:pt x="6390" y="8992"/>
                  </a:lnTo>
                  <a:lnTo>
                    <a:pt x="6441" y="8889"/>
                  </a:lnTo>
                  <a:lnTo>
                    <a:pt x="6518" y="8838"/>
                  </a:lnTo>
                  <a:lnTo>
                    <a:pt x="6621" y="8812"/>
                  </a:lnTo>
                  <a:lnTo>
                    <a:pt x="6724" y="8838"/>
                  </a:lnTo>
                  <a:lnTo>
                    <a:pt x="6828" y="8889"/>
                  </a:lnTo>
                  <a:lnTo>
                    <a:pt x="6879" y="8992"/>
                  </a:lnTo>
                  <a:lnTo>
                    <a:pt x="6905" y="9095"/>
                  </a:lnTo>
                  <a:lnTo>
                    <a:pt x="6905" y="12934"/>
                  </a:lnTo>
                  <a:lnTo>
                    <a:pt x="6905" y="13063"/>
                  </a:lnTo>
                  <a:lnTo>
                    <a:pt x="6956" y="13192"/>
                  </a:lnTo>
                  <a:lnTo>
                    <a:pt x="7008" y="13320"/>
                  </a:lnTo>
                  <a:lnTo>
                    <a:pt x="7111" y="13424"/>
                  </a:lnTo>
                  <a:lnTo>
                    <a:pt x="7214" y="13527"/>
                  </a:lnTo>
                  <a:lnTo>
                    <a:pt x="7343" y="13578"/>
                  </a:lnTo>
                  <a:lnTo>
                    <a:pt x="7472" y="13630"/>
                  </a:lnTo>
                  <a:lnTo>
                    <a:pt x="7755" y="13630"/>
                  </a:lnTo>
                  <a:lnTo>
                    <a:pt x="7884" y="13578"/>
                  </a:lnTo>
                  <a:lnTo>
                    <a:pt x="8013" y="13527"/>
                  </a:lnTo>
                  <a:lnTo>
                    <a:pt x="8116" y="13424"/>
                  </a:lnTo>
                  <a:lnTo>
                    <a:pt x="8219" y="13320"/>
                  </a:lnTo>
                  <a:lnTo>
                    <a:pt x="8270" y="13192"/>
                  </a:lnTo>
                  <a:lnTo>
                    <a:pt x="8322" y="13063"/>
                  </a:lnTo>
                  <a:lnTo>
                    <a:pt x="8322" y="12934"/>
                  </a:lnTo>
                  <a:lnTo>
                    <a:pt x="8322" y="10074"/>
                  </a:lnTo>
                  <a:lnTo>
                    <a:pt x="8348" y="9971"/>
                  </a:lnTo>
                  <a:lnTo>
                    <a:pt x="8399" y="9894"/>
                  </a:lnTo>
                  <a:lnTo>
                    <a:pt x="8502" y="9817"/>
                  </a:lnTo>
                  <a:lnTo>
                    <a:pt x="8605" y="9791"/>
                  </a:lnTo>
                  <a:lnTo>
                    <a:pt x="8708" y="9817"/>
                  </a:lnTo>
                  <a:lnTo>
                    <a:pt x="8786" y="9894"/>
                  </a:lnTo>
                  <a:lnTo>
                    <a:pt x="8837" y="9971"/>
                  </a:lnTo>
                  <a:lnTo>
                    <a:pt x="8863" y="10074"/>
                  </a:lnTo>
                  <a:lnTo>
                    <a:pt x="8863" y="11697"/>
                  </a:lnTo>
                  <a:lnTo>
                    <a:pt x="8889" y="11826"/>
                  </a:lnTo>
                  <a:lnTo>
                    <a:pt x="8914" y="11955"/>
                  </a:lnTo>
                  <a:lnTo>
                    <a:pt x="8992" y="12084"/>
                  </a:lnTo>
                  <a:lnTo>
                    <a:pt x="9069" y="12187"/>
                  </a:lnTo>
                  <a:lnTo>
                    <a:pt x="9172" y="12290"/>
                  </a:lnTo>
                  <a:lnTo>
                    <a:pt x="9301" y="12341"/>
                  </a:lnTo>
                  <a:lnTo>
                    <a:pt x="9430" y="12393"/>
                  </a:lnTo>
                  <a:lnTo>
                    <a:pt x="9739" y="12393"/>
                  </a:lnTo>
                  <a:lnTo>
                    <a:pt x="9868" y="12341"/>
                  </a:lnTo>
                  <a:lnTo>
                    <a:pt x="9996" y="12290"/>
                  </a:lnTo>
                  <a:lnTo>
                    <a:pt x="10100" y="12187"/>
                  </a:lnTo>
                  <a:lnTo>
                    <a:pt x="10177" y="12084"/>
                  </a:lnTo>
                  <a:lnTo>
                    <a:pt x="10254" y="11955"/>
                  </a:lnTo>
                  <a:lnTo>
                    <a:pt x="10280" y="11826"/>
                  </a:lnTo>
                  <a:lnTo>
                    <a:pt x="10306" y="11697"/>
                  </a:lnTo>
                  <a:lnTo>
                    <a:pt x="10306" y="6648"/>
                  </a:lnTo>
                  <a:lnTo>
                    <a:pt x="10563" y="6364"/>
                  </a:lnTo>
                  <a:lnTo>
                    <a:pt x="10769" y="6029"/>
                  </a:lnTo>
                  <a:lnTo>
                    <a:pt x="10976" y="5669"/>
                  </a:lnTo>
                  <a:lnTo>
                    <a:pt x="11104" y="5282"/>
                  </a:lnTo>
                  <a:lnTo>
                    <a:pt x="11336" y="5179"/>
                  </a:lnTo>
                  <a:lnTo>
                    <a:pt x="11542" y="5076"/>
                  </a:lnTo>
                  <a:lnTo>
                    <a:pt x="11723" y="4921"/>
                  </a:lnTo>
                  <a:lnTo>
                    <a:pt x="11877" y="4741"/>
                  </a:lnTo>
                  <a:lnTo>
                    <a:pt x="12032" y="4561"/>
                  </a:lnTo>
                  <a:lnTo>
                    <a:pt x="12135" y="4355"/>
                  </a:lnTo>
                  <a:lnTo>
                    <a:pt x="12212" y="4123"/>
                  </a:lnTo>
                  <a:lnTo>
                    <a:pt x="12264" y="3865"/>
                  </a:lnTo>
                  <a:lnTo>
                    <a:pt x="12547" y="3814"/>
                  </a:lnTo>
                  <a:lnTo>
                    <a:pt x="12805" y="3710"/>
                  </a:lnTo>
                  <a:lnTo>
                    <a:pt x="13037" y="3582"/>
                  </a:lnTo>
                  <a:lnTo>
                    <a:pt x="13243" y="3401"/>
                  </a:lnTo>
                  <a:lnTo>
                    <a:pt x="13423" y="3169"/>
                  </a:lnTo>
                  <a:lnTo>
                    <a:pt x="13578" y="2938"/>
                  </a:lnTo>
                  <a:lnTo>
                    <a:pt x="13681" y="2680"/>
                  </a:lnTo>
                  <a:lnTo>
                    <a:pt x="13732" y="2397"/>
                  </a:lnTo>
                  <a:lnTo>
                    <a:pt x="13990" y="2345"/>
                  </a:lnTo>
                  <a:lnTo>
                    <a:pt x="14248" y="2268"/>
                  </a:lnTo>
                  <a:lnTo>
                    <a:pt x="14479" y="2139"/>
                  </a:lnTo>
                  <a:lnTo>
                    <a:pt x="14686" y="1959"/>
                  </a:lnTo>
                  <a:lnTo>
                    <a:pt x="14892" y="1727"/>
                  </a:lnTo>
                  <a:lnTo>
                    <a:pt x="15046" y="1469"/>
                  </a:lnTo>
                  <a:lnTo>
                    <a:pt x="15175" y="1160"/>
                  </a:lnTo>
                  <a:lnTo>
                    <a:pt x="15227" y="851"/>
                  </a:lnTo>
                  <a:lnTo>
                    <a:pt x="15201" y="722"/>
                  </a:lnTo>
                  <a:lnTo>
                    <a:pt x="15149" y="593"/>
                  </a:lnTo>
                  <a:lnTo>
                    <a:pt x="15021" y="516"/>
                  </a:lnTo>
                  <a:lnTo>
                    <a:pt x="14892" y="490"/>
                  </a:lnTo>
                  <a:lnTo>
                    <a:pt x="13732" y="490"/>
                  </a:lnTo>
                  <a:lnTo>
                    <a:pt x="13732" y="387"/>
                  </a:lnTo>
                  <a:lnTo>
                    <a:pt x="13707" y="310"/>
                  </a:lnTo>
                  <a:lnTo>
                    <a:pt x="13681" y="232"/>
                  </a:lnTo>
                  <a:lnTo>
                    <a:pt x="13629" y="155"/>
                  </a:lnTo>
                  <a:lnTo>
                    <a:pt x="13552" y="78"/>
                  </a:lnTo>
                  <a:lnTo>
                    <a:pt x="13449" y="26"/>
                  </a:lnTo>
                  <a:lnTo>
                    <a:pt x="13372" y="0"/>
                  </a:lnTo>
                  <a:lnTo>
                    <a:pt x="12341" y="0"/>
                  </a:lnTo>
                  <a:lnTo>
                    <a:pt x="12109" y="26"/>
                  </a:lnTo>
                  <a:lnTo>
                    <a:pt x="11903" y="104"/>
                  </a:lnTo>
                  <a:lnTo>
                    <a:pt x="11697" y="155"/>
                  </a:lnTo>
                  <a:lnTo>
                    <a:pt x="11491" y="258"/>
                  </a:lnTo>
                  <a:lnTo>
                    <a:pt x="11310" y="361"/>
                  </a:lnTo>
                  <a:lnTo>
                    <a:pt x="11130" y="516"/>
                  </a:lnTo>
                  <a:lnTo>
                    <a:pt x="10976" y="645"/>
                  </a:lnTo>
                  <a:lnTo>
                    <a:pt x="10769" y="902"/>
                  </a:lnTo>
                  <a:lnTo>
                    <a:pt x="10589" y="1160"/>
                  </a:lnTo>
                  <a:lnTo>
                    <a:pt x="10460" y="1443"/>
                  </a:lnTo>
                  <a:lnTo>
                    <a:pt x="10383" y="1752"/>
                  </a:lnTo>
                  <a:lnTo>
                    <a:pt x="10125" y="1469"/>
                  </a:lnTo>
                  <a:lnTo>
                    <a:pt x="9816" y="1211"/>
                  </a:lnTo>
                  <a:lnTo>
                    <a:pt x="9481" y="1005"/>
                  </a:lnTo>
                  <a:lnTo>
                    <a:pt x="9146" y="825"/>
                  </a:lnTo>
                  <a:lnTo>
                    <a:pt x="8786" y="670"/>
                  </a:lnTo>
                  <a:lnTo>
                    <a:pt x="8399" y="567"/>
                  </a:lnTo>
                  <a:lnTo>
                    <a:pt x="8013" y="516"/>
                  </a:lnTo>
                  <a:lnTo>
                    <a:pt x="7626" y="490"/>
                  </a:lnTo>
                  <a:lnTo>
                    <a:pt x="7214" y="516"/>
                  </a:lnTo>
                  <a:lnTo>
                    <a:pt x="6828" y="567"/>
                  </a:lnTo>
                  <a:lnTo>
                    <a:pt x="6441" y="670"/>
                  </a:lnTo>
                  <a:lnTo>
                    <a:pt x="6080" y="825"/>
                  </a:lnTo>
                  <a:lnTo>
                    <a:pt x="5745" y="1005"/>
                  </a:lnTo>
                  <a:lnTo>
                    <a:pt x="5410" y="1211"/>
                  </a:lnTo>
                  <a:lnTo>
                    <a:pt x="5101" y="1469"/>
                  </a:lnTo>
                  <a:lnTo>
                    <a:pt x="4844" y="1752"/>
                  </a:lnTo>
                  <a:lnTo>
                    <a:pt x="4766" y="1443"/>
                  </a:lnTo>
                  <a:lnTo>
                    <a:pt x="4638" y="1160"/>
                  </a:lnTo>
                  <a:lnTo>
                    <a:pt x="4457" y="902"/>
                  </a:lnTo>
                  <a:lnTo>
                    <a:pt x="4251" y="645"/>
                  </a:lnTo>
                  <a:lnTo>
                    <a:pt x="4097" y="516"/>
                  </a:lnTo>
                  <a:lnTo>
                    <a:pt x="3916" y="361"/>
                  </a:lnTo>
                  <a:lnTo>
                    <a:pt x="3736" y="258"/>
                  </a:lnTo>
                  <a:lnTo>
                    <a:pt x="3530" y="155"/>
                  </a:lnTo>
                  <a:lnTo>
                    <a:pt x="3324" y="104"/>
                  </a:lnTo>
                  <a:lnTo>
                    <a:pt x="3117" y="26"/>
                  </a:lnTo>
                  <a:lnTo>
                    <a:pt x="2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3"/>
            <p:cNvSpPr/>
            <p:nvPr/>
          </p:nvSpPr>
          <p:spPr>
            <a:xfrm>
              <a:off x="6141975" y="4845500"/>
              <a:ext cx="11600" cy="36100"/>
            </a:xfrm>
            <a:custGeom>
              <a:avLst/>
              <a:gdLst/>
              <a:ahLst/>
              <a:cxnLst/>
              <a:rect l="l" t="t" r="r" b="b"/>
              <a:pathLst>
                <a:path w="464" h="1444" extrusionOk="0">
                  <a:moveTo>
                    <a:pt x="232" y="1"/>
                  </a:moveTo>
                  <a:lnTo>
                    <a:pt x="129" y="26"/>
                  </a:lnTo>
                  <a:lnTo>
                    <a:pt x="77" y="78"/>
                  </a:lnTo>
                  <a:lnTo>
                    <a:pt x="26" y="130"/>
                  </a:lnTo>
                  <a:lnTo>
                    <a:pt x="0" y="233"/>
                  </a:lnTo>
                  <a:lnTo>
                    <a:pt x="0" y="1212"/>
                  </a:lnTo>
                  <a:lnTo>
                    <a:pt x="26" y="1289"/>
                  </a:lnTo>
                  <a:lnTo>
                    <a:pt x="77" y="1366"/>
                  </a:lnTo>
                  <a:lnTo>
                    <a:pt x="129" y="1418"/>
                  </a:lnTo>
                  <a:lnTo>
                    <a:pt x="232" y="1443"/>
                  </a:lnTo>
                  <a:lnTo>
                    <a:pt x="309" y="1418"/>
                  </a:lnTo>
                  <a:lnTo>
                    <a:pt x="387" y="1366"/>
                  </a:lnTo>
                  <a:lnTo>
                    <a:pt x="438" y="1289"/>
                  </a:lnTo>
                  <a:lnTo>
                    <a:pt x="464" y="1212"/>
                  </a:lnTo>
                  <a:lnTo>
                    <a:pt x="464" y="233"/>
                  </a:lnTo>
                  <a:lnTo>
                    <a:pt x="438" y="130"/>
                  </a:lnTo>
                  <a:lnTo>
                    <a:pt x="387" y="78"/>
                  </a:lnTo>
                  <a:lnTo>
                    <a:pt x="309" y="26"/>
                  </a:lnTo>
                  <a:lnTo>
                    <a:pt x="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3"/>
            <p:cNvSpPr/>
            <p:nvPr/>
          </p:nvSpPr>
          <p:spPr>
            <a:xfrm>
              <a:off x="6141975" y="4672875"/>
              <a:ext cx="11600" cy="159125"/>
            </a:xfrm>
            <a:custGeom>
              <a:avLst/>
              <a:gdLst/>
              <a:ahLst/>
              <a:cxnLst/>
              <a:rect l="l" t="t" r="r" b="b"/>
              <a:pathLst>
                <a:path w="464" h="6365" extrusionOk="0">
                  <a:moveTo>
                    <a:pt x="232" y="1"/>
                  </a:moveTo>
                  <a:lnTo>
                    <a:pt x="129" y="27"/>
                  </a:lnTo>
                  <a:lnTo>
                    <a:pt x="77" y="78"/>
                  </a:lnTo>
                  <a:lnTo>
                    <a:pt x="26" y="156"/>
                  </a:lnTo>
                  <a:lnTo>
                    <a:pt x="0" y="233"/>
                  </a:lnTo>
                  <a:lnTo>
                    <a:pt x="0" y="6159"/>
                  </a:lnTo>
                  <a:lnTo>
                    <a:pt x="26" y="6236"/>
                  </a:lnTo>
                  <a:lnTo>
                    <a:pt x="77" y="6313"/>
                  </a:lnTo>
                  <a:lnTo>
                    <a:pt x="129" y="6365"/>
                  </a:lnTo>
                  <a:lnTo>
                    <a:pt x="309" y="6365"/>
                  </a:lnTo>
                  <a:lnTo>
                    <a:pt x="387" y="6313"/>
                  </a:lnTo>
                  <a:lnTo>
                    <a:pt x="438" y="6236"/>
                  </a:lnTo>
                  <a:lnTo>
                    <a:pt x="464" y="6159"/>
                  </a:lnTo>
                  <a:lnTo>
                    <a:pt x="464" y="233"/>
                  </a:lnTo>
                  <a:lnTo>
                    <a:pt x="438" y="156"/>
                  </a:lnTo>
                  <a:lnTo>
                    <a:pt x="387" y="78"/>
                  </a:lnTo>
                  <a:lnTo>
                    <a:pt x="309" y="27"/>
                  </a:lnTo>
                  <a:lnTo>
                    <a:pt x="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3"/>
            <p:cNvSpPr/>
            <p:nvPr/>
          </p:nvSpPr>
          <p:spPr>
            <a:xfrm>
              <a:off x="6191550" y="4821025"/>
              <a:ext cx="10975" cy="35450"/>
            </a:xfrm>
            <a:custGeom>
              <a:avLst/>
              <a:gdLst/>
              <a:ahLst/>
              <a:cxnLst/>
              <a:rect l="l" t="t" r="r" b="b"/>
              <a:pathLst>
                <a:path w="439" h="1418" extrusionOk="0">
                  <a:moveTo>
                    <a:pt x="207" y="1"/>
                  </a:moveTo>
                  <a:lnTo>
                    <a:pt x="130" y="26"/>
                  </a:lnTo>
                  <a:lnTo>
                    <a:pt x="52" y="52"/>
                  </a:lnTo>
                  <a:lnTo>
                    <a:pt x="1" y="129"/>
                  </a:lnTo>
                  <a:lnTo>
                    <a:pt x="1" y="233"/>
                  </a:lnTo>
                  <a:lnTo>
                    <a:pt x="1" y="1212"/>
                  </a:lnTo>
                  <a:lnTo>
                    <a:pt x="1" y="1289"/>
                  </a:lnTo>
                  <a:lnTo>
                    <a:pt x="52" y="1366"/>
                  </a:lnTo>
                  <a:lnTo>
                    <a:pt x="130" y="1418"/>
                  </a:lnTo>
                  <a:lnTo>
                    <a:pt x="310" y="1418"/>
                  </a:lnTo>
                  <a:lnTo>
                    <a:pt x="362" y="1366"/>
                  </a:lnTo>
                  <a:lnTo>
                    <a:pt x="413" y="1289"/>
                  </a:lnTo>
                  <a:lnTo>
                    <a:pt x="439" y="1212"/>
                  </a:lnTo>
                  <a:lnTo>
                    <a:pt x="439" y="233"/>
                  </a:lnTo>
                  <a:lnTo>
                    <a:pt x="413" y="129"/>
                  </a:lnTo>
                  <a:lnTo>
                    <a:pt x="362" y="52"/>
                  </a:lnTo>
                  <a:lnTo>
                    <a:pt x="310" y="26"/>
                  </a:lnTo>
                  <a:lnTo>
                    <a:pt x="2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3"/>
            <p:cNvSpPr/>
            <p:nvPr/>
          </p:nvSpPr>
          <p:spPr>
            <a:xfrm>
              <a:off x="6191550" y="4648400"/>
              <a:ext cx="10975" cy="159125"/>
            </a:xfrm>
            <a:custGeom>
              <a:avLst/>
              <a:gdLst/>
              <a:ahLst/>
              <a:cxnLst/>
              <a:rect l="l" t="t" r="r" b="b"/>
              <a:pathLst>
                <a:path w="439" h="6365" extrusionOk="0">
                  <a:moveTo>
                    <a:pt x="207" y="1"/>
                  </a:moveTo>
                  <a:lnTo>
                    <a:pt x="130" y="27"/>
                  </a:lnTo>
                  <a:lnTo>
                    <a:pt x="52" y="78"/>
                  </a:lnTo>
                  <a:lnTo>
                    <a:pt x="1" y="130"/>
                  </a:lnTo>
                  <a:lnTo>
                    <a:pt x="1" y="233"/>
                  </a:lnTo>
                  <a:lnTo>
                    <a:pt x="1" y="6133"/>
                  </a:lnTo>
                  <a:lnTo>
                    <a:pt x="1" y="6236"/>
                  </a:lnTo>
                  <a:lnTo>
                    <a:pt x="52" y="6287"/>
                  </a:lnTo>
                  <a:lnTo>
                    <a:pt x="130" y="6339"/>
                  </a:lnTo>
                  <a:lnTo>
                    <a:pt x="207" y="6365"/>
                  </a:lnTo>
                  <a:lnTo>
                    <a:pt x="310" y="6339"/>
                  </a:lnTo>
                  <a:lnTo>
                    <a:pt x="362" y="6287"/>
                  </a:lnTo>
                  <a:lnTo>
                    <a:pt x="413" y="6236"/>
                  </a:lnTo>
                  <a:lnTo>
                    <a:pt x="439" y="6133"/>
                  </a:lnTo>
                  <a:lnTo>
                    <a:pt x="439" y="233"/>
                  </a:lnTo>
                  <a:lnTo>
                    <a:pt x="413" y="130"/>
                  </a:lnTo>
                  <a:lnTo>
                    <a:pt x="362" y="78"/>
                  </a:lnTo>
                  <a:lnTo>
                    <a:pt x="310" y="27"/>
                  </a:lnTo>
                  <a:lnTo>
                    <a:pt x="2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3"/>
            <p:cNvSpPr/>
            <p:nvPr/>
          </p:nvSpPr>
          <p:spPr>
            <a:xfrm>
              <a:off x="6462075" y="4845500"/>
              <a:ext cx="11625" cy="36100"/>
            </a:xfrm>
            <a:custGeom>
              <a:avLst/>
              <a:gdLst/>
              <a:ahLst/>
              <a:cxnLst/>
              <a:rect l="l" t="t" r="r" b="b"/>
              <a:pathLst>
                <a:path w="465" h="1444" extrusionOk="0">
                  <a:moveTo>
                    <a:pt x="233" y="1"/>
                  </a:moveTo>
                  <a:lnTo>
                    <a:pt x="155" y="26"/>
                  </a:lnTo>
                  <a:lnTo>
                    <a:pt x="78" y="78"/>
                  </a:lnTo>
                  <a:lnTo>
                    <a:pt x="27" y="130"/>
                  </a:lnTo>
                  <a:lnTo>
                    <a:pt x="1" y="233"/>
                  </a:lnTo>
                  <a:lnTo>
                    <a:pt x="1" y="1212"/>
                  </a:lnTo>
                  <a:lnTo>
                    <a:pt x="27" y="1289"/>
                  </a:lnTo>
                  <a:lnTo>
                    <a:pt x="78" y="1366"/>
                  </a:lnTo>
                  <a:lnTo>
                    <a:pt x="155" y="1418"/>
                  </a:lnTo>
                  <a:lnTo>
                    <a:pt x="233" y="1443"/>
                  </a:lnTo>
                  <a:lnTo>
                    <a:pt x="336" y="1418"/>
                  </a:lnTo>
                  <a:lnTo>
                    <a:pt x="387" y="1366"/>
                  </a:lnTo>
                  <a:lnTo>
                    <a:pt x="439" y="1289"/>
                  </a:lnTo>
                  <a:lnTo>
                    <a:pt x="465" y="1212"/>
                  </a:lnTo>
                  <a:lnTo>
                    <a:pt x="465" y="233"/>
                  </a:lnTo>
                  <a:lnTo>
                    <a:pt x="439" y="130"/>
                  </a:lnTo>
                  <a:lnTo>
                    <a:pt x="387" y="78"/>
                  </a:lnTo>
                  <a:lnTo>
                    <a:pt x="336" y="26"/>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3"/>
            <p:cNvSpPr/>
            <p:nvPr/>
          </p:nvSpPr>
          <p:spPr>
            <a:xfrm>
              <a:off x="6462075" y="4672875"/>
              <a:ext cx="11625" cy="159125"/>
            </a:xfrm>
            <a:custGeom>
              <a:avLst/>
              <a:gdLst/>
              <a:ahLst/>
              <a:cxnLst/>
              <a:rect l="l" t="t" r="r" b="b"/>
              <a:pathLst>
                <a:path w="465" h="6365" extrusionOk="0">
                  <a:moveTo>
                    <a:pt x="233" y="1"/>
                  </a:moveTo>
                  <a:lnTo>
                    <a:pt x="155" y="27"/>
                  </a:lnTo>
                  <a:lnTo>
                    <a:pt x="78" y="78"/>
                  </a:lnTo>
                  <a:lnTo>
                    <a:pt x="27" y="156"/>
                  </a:lnTo>
                  <a:lnTo>
                    <a:pt x="1" y="233"/>
                  </a:lnTo>
                  <a:lnTo>
                    <a:pt x="1" y="6159"/>
                  </a:lnTo>
                  <a:lnTo>
                    <a:pt x="27" y="6236"/>
                  </a:lnTo>
                  <a:lnTo>
                    <a:pt x="78" y="6313"/>
                  </a:lnTo>
                  <a:lnTo>
                    <a:pt x="155" y="6365"/>
                  </a:lnTo>
                  <a:lnTo>
                    <a:pt x="336" y="6365"/>
                  </a:lnTo>
                  <a:lnTo>
                    <a:pt x="387" y="6313"/>
                  </a:lnTo>
                  <a:lnTo>
                    <a:pt x="439" y="6236"/>
                  </a:lnTo>
                  <a:lnTo>
                    <a:pt x="465" y="6159"/>
                  </a:lnTo>
                  <a:lnTo>
                    <a:pt x="465" y="233"/>
                  </a:lnTo>
                  <a:lnTo>
                    <a:pt x="439" y="156"/>
                  </a:lnTo>
                  <a:lnTo>
                    <a:pt x="387" y="78"/>
                  </a:lnTo>
                  <a:lnTo>
                    <a:pt x="336" y="2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3"/>
            <p:cNvSpPr/>
            <p:nvPr/>
          </p:nvSpPr>
          <p:spPr>
            <a:xfrm>
              <a:off x="6413125" y="4821025"/>
              <a:ext cx="10975" cy="35450"/>
            </a:xfrm>
            <a:custGeom>
              <a:avLst/>
              <a:gdLst/>
              <a:ahLst/>
              <a:cxnLst/>
              <a:rect l="l" t="t" r="r" b="b"/>
              <a:pathLst>
                <a:path w="439" h="1418" extrusionOk="0">
                  <a:moveTo>
                    <a:pt x="233" y="1"/>
                  </a:moveTo>
                  <a:lnTo>
                    <a:pt x="130" y="26"/>
                  </a:lnTo>
                  <a:lnTo>
                    <a:pt x="78" y="52"/>
                  </a:lnTo>
                  <a:lnTo>
                    <a:pt x="27" y="129"/>
                  </a:lnTo>
                  <a:lnTo>
                    <a:pt x="1" y="233"/>
                  </a:lnTo>
                  <a:lnTo>
                    <a:pt x="1" y="1212"/>
                  </a:lnTo>
                  <a:lnTo>
                    <a:pt x="27" y="1289"/>
                  </a:lnTo>
                  <a:lnTo>
                    <a:pt x="78" y="1366"/>
                  </a:lnTo>
                  <a:lnTo>
                    <a:pt x="130" y="1418"/>
                  </a:lnTo>
                  <a:lnTo>
                    <a:pt x="310" y="1418"/>
                  </a:lnTo>
                  <a:lnTo>
                    <a:pt x="387" y="1366"/>
                  </a:lnTo>
                  <a:lnTo>
                    <a:pt x="439" y="1289"/>
                  </a:lnTo>
                  <a:lnTo>
                    <a:pt x="439" y="1212"/>
                  </a:lnTo>
                  <a:lnTo>
                    <a:pt x="439" y="233"/>
                  </a:lnTo>
                  <a:lnTo>
                    <a:pt x="439" y="129"/>
                  </a:lnTo>
                  <a:lnTo>
                    <a:pt x="387" y="52"/>
                  </a:lnTo>
                  <a:lnTo>
                    <a:pt x="310" y="26"/>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3"/>
            <p:cNvSpPr/>
            <p:nvPr/>
          </p:nvSpPr>
          <p:spPr>
            <a:xfrm>
              <a:off x="6413125" y="4648400"/>
              <a:ext cx="10975" cy="159125"/>
            </a:xfrm>
            <a:custGeom>
              <a:avLst/>
              <a:gdLst/>
              <a:ahLst/>
              <a:cxnLst/>
              <a:rect l="l" t="t" r="r" b="b"/>
              <a:pathLst>
                <a:path w="439" h="6365" extrusionOk="0">
                  <a:moveTo>
                    <a:pt x="233" y="1"/>
                  </a:moveTo>
                  <a:lnTo>
                    <a:pt x="130" y="27"/>
                  </a:lnTo>
                  <a:lnTo>
                    <a:pt x="78" y="78"/>
                  </a:lnTo>
                  <a:lnTo>
                    <a:pt x="27" y="130"/>
                  </a:lnTo>
                  <a:lnTo>
                    <a:pt x="1" y="233"/>
                  </a:lnTo>
                  <a:lnTo>
                    <a:pt x="1" y="6133"/>
                  </a:lnTo>
                  <a:lnTo>
                    <a:pt x="27" y="6236"/>
                  </a:lnTo>
                  <a:lnTo>
                    <a:pt x="78" y="6287"/>
                  </a:lnTo>
                  <a:lnTo>
                    <a:pt x="130" y="6339"/>
                  </a:lnTo>
                  <a:lnTo>
                    <a:pt x="233" y="6365"/>
                  </a:lnTo>
                  <a:lnTo>
                    <a:pt x="310" y="6339"/>
                  </a:lnTo>
                  <a:lnTo>
                    <a:pt x="387" y="6287"/>
                  </a:lnTo>
                  <a:lnTo>
                    <a:pt x="439" y="6236"/>
                  </a:lnTo>
                  <a:lnTo>
                    <a:pt x="439" y="6133"/>
                  </a:lnTo>
                  <a:lnTo>
                    <a:pt x="439" y="233"/>
                  </a:lnTo>
                  <a:lnTo>
                    <a:pt x="439" y="130"/>
                  </a:lnTo>
                  <a:lnTo>
                    <a:pt x="387" y="78"/>
                  </a:lnTo>
                  <a:lnTo>
                    <a:pt x="310" y="2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33"/>
          <p:cNvGrpSpPr/>
          <p:nvPr/>
        </p:nvGrpSpPr>
        <p:grpSpPr>
          <a:xfrm>
            <a:off x="7367663" y="2569272"/>
            <a:ext cx="356225" cy="380675"/>
            <a:chOff x="6860775" y="4513150"/>
            <a:chExt cx="356225" cy="380675"/>
          </a:xfrm>
        </p:grpSpPr>
        <p:sp>
          <p:nvSpPr>
            <p:cNvPr id="1278" name="Google Shape;1278;p33"/>
            <p:cNvSpPr/>
            <p:nvPr/>
          </p:nvSpPr>
          <p:spPr>
            <a:xfrm>
              <a:off x="6860775" y="4513150"/>
              <a:ext cx="183600" cy="183600"/>
            </a:xfrm>
            <a:custGeom>
              <a:avLst/>
              <a:gdLst/>
              <a:ahLst/>
              <a:cxnLst/>
              <a:rect l="l" t="t" r="r" b="b"/>
              <a:pathLst>
                <a:path w="7344" h="7344" extrusionOk="0">
                  <a:moveTo>
                    <a:pt x="3453" y="438"/>
                  </a:moveTo>
                  <a:lnTo>
                    <a:pt x="3453" y="979"/>
                  </a:lnTo>
                  <a:lnTo>
                    <a:pt x="3247" y="1005"/>
                  </a:lnTo>
                  <a:lnTo>
                    <a:pt x="3041" y="1057"/>
                  </a:lnTo>
                  <a:lnTo>
                    <a:pt x="2835" y="1108"/>
                  </a:lnTo>
                  <a:lnTo>
                    <a:pt x="2629" y="1186"/>
                  </a:lnTo>
                  <a:lnTo>
                    <a:pt x="2448" y="1263"/>
                  </a:lnTo>
                  <a:lnTo>
                    <a:pt x="2268" y="1366"/>
                  </a:lnTo>
                  <a:lnTo>
                    <a:pt x="2088" y="1495"/>
                  </a:lnTo>
                  <a:lnTo>
                    <a:pt x="1933" y="1624"/>
                  </a:lnTo>
                  <a:lnTo>
                    <a:pt x="1547" y="1237"/>
                  </a:lnTo>
                  <a:lnTo>
                    <a:pt x="1753" y="1083"/>
                  </a:lnTo>
                  <a:lnTo>
                    <a:pt x="1959" y="928"/>
                  </a:lnTo>
                  <a:lnTo>
                    <a:pt x="2191" y="799"/>
                  </a:lnTo>
                  <a:lnTo>
                    <a:pt x="2423" y="696"/>
                  </a:lnTo>
                  <a:lnTo>
                    <a:pt x="2680" y="593"/>
                  </a:lnTo>
                  <a:lnTo>
                    <a:pt x="2912" y="516"/>
                  </a:lnTo>
                  <a:lnTo>
                    <a:pt x="3196" y="490"/>
                  </a:lnTo>
                  <a:lnTo>
                    <a:pt x="3453" y="438"/>
                  </a:lnTo>
                  <a:close/>
                  <a:moveTo>
                    <a:pt x="3891" y="438"/>
                  </a:moveTo>
                  <a:lnTo>
                    <a:pt x="4175" y="490"/>
                  </a:lnTo>
                  <a:lnTo>
                    <a:pt x="4432" y="516"/>
                  </a:lnTo>
                  <a:lnTo>
                    <a:pt x="4690" y="593"/>
                  </a:lnTo>
                  <a:lnTo>
                    <a:pt x="4922" y="696"/>
                  </a:lnTo>
                  <a:lnTo>
                    <a:pt x="5154" y="799"/>
                  </a:lnTo>
                  <a:lnTo>
                    <a:pt x="5386" y="928"/>
                  </a:lnTo>
                  <a:lnTo>
                    <a:pt x="5592" y="1083"/>
                  </a:lnTo>
                  <a:lnTo>
                    <a:pt x="5798" y="1237"/>
                  </a:lnTo>
                  <a:lnTo>
                    <a:pt x="5411" y="1624"/>
                  </a:lnTo>
                  <a:lnTo>
                    <a:pt x="5257" y="1495"/>
                  </a:lnTo>
                  <a:lnTo>
                    <a:pt x="5076" y="1366"/>
                  </a:lnTo>
                  <a:lnTo>
                    <a:pt x="4896" y="1263"/>
                  </a:lnTo>
                  <a:lnTo>
                    <a:pt x="4716" y="1186"/>
                  </a:lnTo>
                  <a:lnTo>
                    <a:pt x="4510" y="1108"/>
                  </a:lnTo>
                  <a:lnTo>
                    <a:pt x="4329" y="1057"/>
                  </a:lnTo>
                  <a:lnTo>
                    <a:pt x="4097" y="1005"/>
                  </a:lnTo>
                  <a:lnTo>
                    <a:pt x="3891" y="979"/>
                  </a:lnTo>
                  <a:lnTo>
                    <a:pt x="3891" y="438"/>
                  </a:lnTo>
                  <a:close/>
                  <a:moveTo>
                    <a:pt x="1238" y="1546"/>
                  </a:moveTo>
                  <a:lnTo>
                    <a:pt x="1624" y="1933"/>
                  </a:lnTo>
                  <a:lnTo>
                    <a:pt x="1495" y="2087"/>
                  </a:lnTo>
                  <a:lnTo>
                    <a:pt x="1392" y="2268"/>
                  </a:lnTo>
                  <a:lnTo>
                    <a:pt x="1289" y="2448"/>
                  </a:lnTo>
                  <a:lnTo>
                    <a:pt x="1186" y="2628"/>
                  </a:lnTo>
                  <a:lnTo>
                    <a:pt x="1134" y="2835"/>
                  </a:lnTo>
                  <a:lnTo>
                    <a:pt x="1057" y="3015"/>
                  </a:lnTo>
                  <a:lnTo>
                    <a:pt x="1031" y="3221"/>
                  </a:lnTo>
                  <a:lnTo>
                    <a:pt x="1006" y="3453"/>
                  </a:lnTo>
                  <a:lnTo>
                    <a:pt x="465" y="3453"/>
                  </a:lnTo>
                  <a:lnTo>
                    <a:pt x="490" y="3169"/>
                  </a:lnTo>
                  <a:lnTo>
                    <a:pt x="542" y="2912"/>
                  </a:lnTo>
                  <a:lnTo>
                    <a:pt x="619" y="2654"/>
                  </a:lnTo>
                  <a:lnTo>
                    <a:pt x="696" y="2422"/>
                  </a:lnTo>
                  <a:lnTo>
                    <a:pt x="800" y="2190"/>
                  </a:lnTo>
                  <a:lnTo>
                    <a:pt x="928" y="1959"/>
                  </a:lnTo>
                  <a:lnTo>
                    <a:pt x="1083" y="1752"/>
                  </a:lnTo>
                  <a:lnTo>
                    <a:pt x="1238" y="1546"/>
                  </a:lnTo>
                  <a:close/>
                  <a:moveTo>
                    <a:pt x="6107" y="1546"/>
                  </a:moveTo>
                  <a:lnTo>
                    <a:pt x="6262" y="1752"/>
                  </a:lnTo>
                  <a:lnTo>
                    <a:pt x="6416" y="1959"/>
                  </a:lnTo>
                  <a:lnTo>
                    <a:pt x="6545" y="2190"/>
                  </a:lnTo>
                  <a:lnTo>
                    <a:pt x="6648" y="2422"/>
                  </a:lnTo>
                  <a:lnTo>
                    <a:pt x="6751" y="2654"/>
                  </a:lnTo>
                  <a:lnTo>
                    <a:pt x="6803" y="2912"/>
                  </a:lnTo>
                  <a:lnTo>
                    <a:pt x="6854" y="3169"/>
                  </a:lnTo>
                  <a:lnTo>
                    <a:pt x="6880" y="3453"/>
                  </a:lnTo>
                  <a:lnTo>
                    <a:pt x="6339" y="3453"/>
                  </a:lnTo>
                  <a:lnTo>
                    <a:pt x="6313" y="3221"/>
                  </a:lnTo>
                  <a:lnTo>
                    <a:pt x="6287" y="3015"/>
                  </a:lnTo>
                  <a:lnTo>
                    <a:pt x="6236" y="2835"/>
                  </a:lnTo>
                  <a:lnTo>
                    <a:pt x="6158" y="2628"/>
                  </a:lnTo>
                  <a:lnTo>
                    <a:pt x="6055" y="2448"/>
                  </a:lnTo>
                  <a:lnTo>
                    <a:pt x="5952" y="2268"/>
                  </a:lnTo>
                  <a:lnTo>
                    <a:pt x="5849" y="2087"/>
                  </a:lnTo>
                  <a:lnTo>
                    <a:pt x="5720" y="1933"/>
                  </a:lnTo>
                  <a:lnTo>
                    <a:pt x="6107" y="1546"/>
                  </a:lnTo>
                  <a:close/>
                  <a:moveTo>
                    <a:pt x="1006" y="3891"/>
                  </a:moveTo>
                  <a:lnTo>
                    <a:pt x="1031" y="4097"/>
                  </a:lnTo>
                  <a:lnTo>
                    <a:pt x="1057" y="4303"/>
                  </a:lnTo>
                  <a:lnTo>
                    <a:pt x="1134" y="4509"/>
                  </a:lnTo>
                  <a:lnTo>
                    <a:pt x="1186" y="4715"/>
                  </a:lnTo>
                  <a:lnTo>
                    <a:pt x="1289" y="4896"/>
                  </a:lnTo>
                  <a:lnTo>
                    <a:pt x="1392" y="5076"/>
                  </a:lnTo>
                  <a:lnTo>
                    <a:pt x="1495" y="5231"/>
                  </a:lnTo>
                  <a:lnTo>
                    <a:pt x="1624" y="5411"/>
                  </a:lnTo>
                  <a:lnTo>
                    <a:pt x="1238" y="5772"/>
                  </a:lnTo>
                  <a:lnTo>
                    <a:pt x="1083" y="5591"/>
                  </a:lnTo>
                  <a:lnTo>
                    <a:pt x="928" y="5359"/>
                  </a:lnTo>
                  <a:lnTo>
                    <a:pt x="800" y="5153"/>
                  </a:lnTo>
                  <a:lnTo>
                    <a:pt x="696" y="4921"/>
                  </a:lnTo>
                  <a:lnTo>
                    <a:pt x="619" y="4664"/>
                  </a:lnTo>
                  <a:lnTo>
                    <a:pt x="542" y="4406"/>
                  </a:lnTo>
                  <a:lnTo>
                    <a:pt x="490" y="4148"/>
                  </a:lnTo>
                  <a:lnTo>
                    <a:pt x="465" y="3891"/>
                  </a:lnTo>
                  <a:close/>
                  <a:moveTo>
                    <a:pt x="6880" y="3891"/>
                  </a:moveTo>
                  <a:lnTo>
                    <a:pt x="6854" y="4148"/>
                  </a:lnTo>
                  <a:lnTo>
                    <a:pt x="6803" y="4406"/>
                  </a:lnTo>
                  <a:lnTo>
                    <a:pt x="6751" y="4664"/>
                  </a:lnTo>
                  <a:lnTo>
                    <a:pt x="6648" y="4921"/>
                  </a:lnTo>
                  <a:lnTo>
                    <a:pt x="6545" y="5153"/>
                  </a:lnTo>
                  <a:lnTo>
                    <a:pt x="6416" y="5359"/>
                  </a:lnTo>
                  <a:lnTo>
                    <a:pt x="6262" y="5591"/>
                  </a:lnTo>
                  <a:lnTo>
                    <a:pt x="6107" y="5772"/>
                  </a:lnTo>
                  <a:lnTo>
                    <a:pt x="5720" y="5411"/>
                  </a:lnTo>
                  <a:lnTo>
                    <a:pt x="5849" y="5231"/>
                  </a:lnTo>
                  <a:lnTo>
                    <a:pt x="5952" y="5076"/>
                  </a:lnTo>
                  <a:lnTo>
                    <a:pt x="6055" y="4896"/>
                  </a:lnTo>
                  <a:lnTo>
                    <a:pt x="6158" y="4715"/>
                  </a:lnTo>
                  <a:lnTo>
                    <a:pt x="6236" y="4509"/>
                  </a:lnTo>
                  <a:lnTo>
                    <a:pt x="6287" y="4303"/>
                  </a:lnTo>
                  <a:lnTo>
                    <a:pt x="6313" y="4097"/>
                  </a:lnTo>
                  <a:lnTo>
                    <a:pt x="6339" y="3891"/>
                  </a:lnTo>
                  <a:close/>
                  <a:moveTo>
                    <a:pt x="3685" y="1417"/>
                  </a:moveTo>
                  <a:lnTo>
                    <a:pt x="3891" y="1443"/>
                  </a:lnTo>
                  <a:lnTo>
                    <a:pt x="4123" y="1469"/>
                  </a:lnTo>
                  <a:lnTo>
                    <a:pt x="4329" y="1521"/>
                  </a:lnTo>
                  <a:lnTo>
                    <a:pt x="4535" y="1598"/>
                  </a:lnTo>
                  <a:lnTo>
                    <a:pt x="4741" y="1701"/>
                  </a:lnTo>
                  <a:lnTo>
                    <a:pt x="4922" y="1804"/>
                  </a:lnTo>
                  <a:lnTo>
                    <a:pt x="5102" y="1933"/>
                  </a:lnTo>
                  <a:lnTo>
                    <a:pt x="5257" y="2087"/>
                  </a:lnTo>
                  <a:lnTo>
                    <a:pt x="5411" y="2242"/>
                  </a:lnTo>
                  <a:lnTo>
                    <a:pt x="5540" y="2422"/>
                  </a:lnTo>
                  <a:lnTo>
                    <a:pt x="5643" y="2603"/>
                  </a:lnTo>
                  <a:lnTo>
                    <a:pt x="5746" y="2783"/>
                  </a:lnTo>
                  <a:lnTo>
                    <a:pt x="5824" y="2989"/>
                  </a:lnTo>
                  <a:lnTo>
                    <a:pt x="5875" y="3221"/>
                  </a:lnTo>
                  <a:lnTo>
                    <a:pt x="5901" y="3427"/>
                  </a:lnTo>
                  <a:lnTo>
                    <a:pt x="5927" y="3659"/>
                  </a:lnTo>
                  <a:lnTo>
                    <a:pt x="5901" y="3891"/>
                  </a:lnTo>
                  <a:lnTo>
                    <a:pt x="5875" y="4123"/>
                  </a:lnTo>
                  <a:lnTo>
                    <a:pt x="5824" y="4329"/>
                  </a:lnTo>
                  <a:lnTo>
                    <a:pt x="5746" y="4535"/>
                  </a:lnTo>
                  <a:lnTo>
                    <a:pt x="5643" y="4741"/>
                  </a:lnTo>
                  <a:lnTo>
                    <a:pt x="5540" y="4921"/>
                  </a:lnTo>
                  <a:lnTo>
                    <a:pt x="5411" y="5102"/>
                  </a:lnTo>
                  <a:lnTo>
                    <a:pt x="5257" y="5256"/>
                  </a:lnTo>
                  <a:lnTo>
                    <a:pt x="5102" y="5385"/>
                  </a:lnTo>
                  <a:lnTo>
                    <a:pt x="4922" y="5514"/>
                  </a:lnTo>
                  <a:lnTo>
                    <a:pt x="4741" y="5643"/>
                  </a:lnTo>
                  <a:lnTo>
                    <a:pt x="4535" y="5720"/>
                  </a:lnTo>
                  <a:lnTo>
                    <a:pt x="4329" y="5797"/>
                  </a:lnTo>
                  <a:lnTo>
                    <a:pt x="4123" y="5849"/>
                  </a:lnTo>
                  <a:lnTo>
                    <a:pt x="3891" y="5900"/>
                  </a:lnTo>
                  <a:lnTo>
                    <a:pt x="3453" y="5900"/>
                  </a:lnTo>
                  <a:lnTo>
                    <a:pt x="3221" y="5849"/>
                  </a:lnTo>
                  <a:lnTo>
                    <a:pt x="3015" y="5797"/>
                  </a:lnTo>
                  <a:lnTo>
                    <a:pt x="2809" y="5720"/>
                  </a:lnTo>
                  <a:lnTo>
                    <a:pt x="2603" y="5643"/>
                  </a:lnTo>
                  <a:lnTo>
                    <a:pt x="2423" y="5514"/>
                  </a:lnTo>
                  <a:lnTo>
                    <a:pt x="2242" y="5385"/>
                  </a:lnTo>
                  <a:lnTo>
                    <a:pt x="2088" y="5256"/>
                  </a:lnTo>
                  <a:lnTo>
                    <a:pt x="1933" y="5102"/>
                  </a:lnTo>
                  <a:lnTo>
                    <a:pt x="1804" y="4921"/>
                  </a:lnTo>
                  <a:lnTo>
                    <a:pt x="1701" y="4741"/>
                  </a:lnTo>
                  <a:lnTo>
                    <a:pt x="1598" y="4535"/>
                  </a:lnTo>
                  <a:lnTo>
                    <a:pt x="1547" y="4329"/>
                  </a:lnTo>
                  <a:lnTo>
                    <a:pt x="1469" y="4123"/>
                  </a:lnTo>
                  <a:lnTo>
                    <a:pt x="1444" y="3891"/>
                  </a:lnTo>
                  <a:lnTo>
                    <a:pt x="1444" y="3659"/>
                  </a:lnTo>
                  <a:lnTo>
                    <a:pt x="1444" y="3427"/>
                  </a:lnTo>
                  <a:lnTo>
                    <a:pt x="1469" y="3221"/>
                  </a:lnTo>
                  <a:lnTo>
                    <a:pt x="1547" y="2989"/>
                  </a:lnTo>
                  <a:lnTo>
                    <a:pt x="1598" y="2783"/>
                  </a:lnTo>
                  <a:lnTo>
                    <a:pt x="1701" y="2603"/>
                  </a:lnTo>
                  <a:lnTo>
                    <a:pt x="1804" y="2422"/>
                  </a:lnTo>
                  <a:lnTo>
                    <a:pt x="1933" y="2242"/>
                  </a:lnTo>
                  <a:lnTo>
                    <a:pt x="2088" y="2087"/>
                  </a:lnTo>
                  <a:lnTo>
                    <a:pt x="2242" y="1933"/>
                  </a:lnTo>
                  <a:lnTo>
                    <a:pt x="2423" y="1804"/>
                  </a:lnTo>
                  <a:lnTo>
                    <a:pt x="2603" y="1701"/>
                  </a:lnTo>
                  <a:lnTo>
                    <a:pt x="2809" y="1598"/>
                  </a:lnTo>
                  <a:lnTo>
                    <a:pt x="3015" y="1521"/>
                  </a:lnTo>
                  <a:lnTo>
                    <a:pt x="3221" y="1469"/>
                  </a:lnTo>
                  <a:lnTo>
                    <a:pt x="3453" y="1443"/>
                  </a:lnTo>
                  <a:lnTo>
                    <a:pt x="3685" y="1417"/>
                  </a:lnTo>
                  <a:close/>
                  <a:moveTo>
                    <a:pt x="1933" y="5720"/>
                  </a:moveTo>
                  <a:lnTo>
                    <a:pt x="2088" y="5849"/>
                  </a:lnTo>
                  <a:lnTo>
                    <a:pt x="2268" y="5952"/>
                  </a:lnTo>
                  <a:lnTo>
                    <a:pt x="2448" y="6055"/>
                  </a:lnTo>
                  <a:lnTo>
                    <a:pt x="2629" y="6132"/>
                  </a:lnTo>
                  <a:lnTo>
                    <a:pt x="2835" y="6210"/>
                  </a:lnTo>
                  <a:lnTo>
                    <a:pt x="3041" y="6287"/>
                  </a:lnTo>
                  <a:lnTo>
                    <a:pt x="3247" y="6313"/>
                  </a:lnTo>
                  <a:lnTo>
                    <a:pt x="3453" y="6338"/>
                  </a:lnTo>
                  <a:lnTo>
                    <a:pt x="3453" y="6879"/>
                  </a:lnTo>
                  <a:lnTo>
                    <a:pt x="3196" y="6854"/>
                  </a:lnTo>
                  <a:lnTo>
                    <a:pt x="2912" y="6802"/>
                  </a:lnTo>
                  <a:lnTo>
                    <a:pt x="2680" y="6725"/>
                  </a:lnTo>
                  <a:lnTo>
                    <a:pt x="2423" y="6648"/>
                  </a:lnTo>
                  <a:lnTo>
                    <a:pt x="2191" y="6519"/>
                  </a:lnTo>
                  <a:lnTo>
                    <a:pt x="1959" y="6416"/>
                  </a:lnTo>
                  <a:lnTo>
                    <a:pt x="1753" y="6261"/>
                  </a:lnTo>
                  <a:lnTo>
                    <a:pt x="1547" y="6107"/>
                  </a:lnTo>
                  <a:lnTo>
                    <a:pt x="1933" y="5720"/>
                  </a:lnTo>
                  <a:close/>
                  <a:moveTo>
                    <a:pt x="5411" y="5720"/>
                  </a:moveTo>
                  <a:lnTo>
                    <a:pt x="5798" y="6107"/>
                  </a:lnTo>
                  <a:lnTo>
                    <a:pt x="5592" y="6261"/>
                  </a:lnTo>
                  <a:lnTo>
                    <a:pt x="5386" y="6416"/>
                  </a:lnTo>
                  <a:lnTo>
                    <a:pt x="5154" y="6519"/>
                  </a:lnTo>
                  <a:lnTo>
                    <a:pt x="4922" y="6648"/>
                  </a:lnTo>
                  <a:lnTo>
                    <a:pt x="4690" y="6725"/>
                  </a:lnTo>
                  <a:lnTo>
                    <a:pt x="4432" y="6802"/>
                  </a:lnTo>
                  <a:lnTo>
                    <a:pt x="4175" y="6854"/>
                  </a:lnTo>
                  <a:lnTo>
                    <a:pt x="3891" y="6879"/>
                  </a:lnTo>
                  <a:lnTo>
                    <a:pt x="3891" y="6338"/>
                  </a:lnTo>
                  <a:lnTo>
                    <a:pt x="4097" y="6313"/>
                  </a:lnTo>
                  <a:lnTo>
                    <a:pt x="4329" y="6287"/>
                  </a:lnTo>
                  <a:lnTo>
                    <a:pt x="4510" y="6210"/>
                  </a:lnTo>
                  <a:lnTo>
                    <a:pt x="4716" y="6132"/>
                  </a:lnTo>
                  <a:lnTo>
                    <a:pt x="4896" y="6055"/>
                  </a:lnTo>
                  <a:lnTo>
                    <a:pt x="5076" y="5952"/>
                  </a:lnTo>
                  <a:lnTo>
                    <a:pt x="5257" y="5849"/>
                  </a:lnTo>
                  <a:lnTo>
                    <a:pt x="5411" y="5720"/>
                  </a:lnTo>
                  <a:close/>
                  <a:moveTo>
                    <a:pt x="3299" y="0"/>
                  </a:moveTo>
                  <a:lnTo>
                    <a:pt x="2938" y="78"/>
                  </a:lnTo>
                  <a:lnTo>
                    <a:pt x="2577" y="155"/>
                  </a:lnTo>
                  <a:lnTo>
                    <a:pt x="2242" y="284"/>
                  </a:lnTo>
                  <a:lnTo>
                    <a:pt x="1933" y="438"/>
                  </a:lnTo>
                  <a:lnTo>
                    <a:pt x="1624" y="619"/>
                  </a:lnTo>
                  <a:lnTo>
                    <a:pt x="1341" y="825"/>
                  </a:lnTo>
                  <a:lnTo>
                    <a:pt x="1083" y="1083"/>
                  </a:lnTo>
                  <a:lnTo>
                    <a:pt x="851" y="1340"/>
                  </a:lnTo>
                  <a:lnTo>
                    <a:pt x="619" y="1624"/>
                  </a:lnTo>
                  <a:lnTo>
                    <a:pt x="439" y="1907"/>
                  </a:lnTo>
                  <a:lnTo>
                    <a:pt x="284" y="2242"/>
                  </a:lnTo>
                  <a:lnTo>
                    <a:pt x="155" y="2577"/>
                  </a:lnTo>
                  <a:lnTo>
                    <a:pt x="78" y="2938"/>
                  </a:lnTo>
                  <a:lnTo>
                    <a:pt x="27" y="3298"/>
                  </a:lnTo>
                  <a:lnTo>
                    <a:pt x="1" y="3659"/>
                  </a:lnTo>
                  <a:lnTo>
                    <a:pt x="27" y="4045"/>
                  </a:lnTo>
                  <a:lnTo>
                    <a:pt x="78" y="4406"/>
                  </a:lnTo>
                  <a:lnTo>
                    <a:pt x="155" y="4767"/>
                  </a:lnTo>
                  <a:lnTo>
                    <a:pt x="284" y="5102"/>
                  </a:lnTo>
                  <a:lnTo>
                    <a:pt x="439" y="5411"/>
                  </a:lnTo>
                  <a:lnTo>
                    <a:pt x="619" y="5720"/>
                  </a:lnTo>
                  <a:lnTo>
                    <a:pt x="851" y="6003"/>
                  </a:lnTo>
                  <a:lnTo>
                    <a:pt x="1083" y="6261"/>
                  </a:lnTo>
                  <a:lnTo>
                    <a:pt x="1341" y="6493"/>
                  </a:lnTo>
                  <a:lnTo>
                    <a:pt x="1624" y="6699"/>
                  </a:lnTo>
                  <a:lnTo>
                    <a:pt x="1933" y="6905"/>
                  </a:lnTo>
                  <a:lnTo>
                    <a:pt x="2242" y="7060"/>
                  </a:lnTo>
                  <a:lnTo>
                    <a:pt x="2577" y="7163"/>
                  </a:lnTo>
                  <a:lnTo>
                    <a:pt x="2938" y="7266"/>
                  </a:lnTo>
                  <a:lnTo>
                    <a:pt x="3299" y="7317"/>
                  </a:lnTo>
                  <a:lnTo>
                    <a:pt x="3685" y="7343"/>
                  </a:lnTo>
                  <a:lnTo>
                    <a:pt x="4046" y="7317"/>
                  </a:lnTo>
                  <a:lnTo>
                    <a:pt x="4406" y="7266"/>
                  </a:lnTo>
                  <a:lnTo>
                    <a:pt x="4767" y="7163"/>
                  </a:lnTo>
                  <a:lnTo>
                    <a:pt x="5102" y="7060"/>
                  </a:lnTo>
                  <a:lnTo>
                    <a:pt x="5411" y="6905"/>
                  </a:lnTo>
                  <a:lnTo>
                    <a:pt x="5720" y="6699"/>
                  </a:lnTo>
                  <a:lnTo>
                    <a:pt x="6004" y="6493"/>
                  </a:lnTo>
                  <a:lnTo>
                    <a:pt x="6262" y="6261"/>
                  </a:lnTo>
                  <a:lnTo>
                    <a:pt x="6519" y="6003"/>
                  </a:lnTo>
                  <a:lnTo>
                    <a:pt x="6725" y="5720"/>
                  </a:lnTo>
                  <a:lnTo>
                    <a:pt x="6906" y="5411"/>
                  </a:lnTo>
                  <a:lnTo>
                    <a:pt x="7060" y="5102"/>
                  </a:lnTo>
                  <a:lnTo>
                    <a:pt x="7189" y="4767"/>
                  </a:lnTo>
                  <a:lnTo>
                    <a:pt x="7266" y="4406"/>
                  </a:lnTo>
                  <a:lnTo>
                    <a:pt x="7318" y="4045"/>
                  </a:lnTo>
                  <a:lnTo>
                    <a:pt x="7344" y="3659"/>
                  </a:lnTo>
                  <a:lnTo>
                    <a:pt x="7318" y="3298"/>
                  </a:lnTo>
                  <a:lnTo>
                    <a:pt x="7266" y="2938"/>
                  </a:lnTo>
                  <a:lnTo>
                    <a:pt x="7189" y="2577"/>
                  </a:lnTo>
                  <a:lnTo>
                    <a:pt x="7060" y="2242"/>
                  </a:lnTo>
                  <a:lnTo>
                    <a:pt x="6906" y="1907"/>
                  </a:lnTo>
                  <a:lnTo>
                    <a:pt x="6725" y="1624"/>
                  </a:lnTo>
                  <a:lnTo>
                    <a:pt x="6519" y="1340"/>
                  </a:lnTo>
                  <a:lnTo>
                    <a:pt x="6262" y="1083"/>
                  </a:lnTo>
                  <a:lnTo>
                    <a:pt x="6004" y="825"/>
                  </a:lnTo>
                  <a:lnTo>
                    <a:pt x="5720" y="619"/>
                  </a:lnTo>
                  <a:lnTo>
                    <a:pt x="5411" y="438"/>
                  </a:lnTo>
                  <a:lnTo>
                    <a:pt x="5102" y="284"/>
                  </a:lnTo>
                  <a:lnTo>
                    <a:pt x="4767" y="155"/>
                  </a:lnTo>
                  <a:lnTo>
                    <a:pt x="4406" y="78"/>
                  </a:lnTo>
                  <a:lnTo>
                    <a:pt x="40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3"/>
            <p:cNvSpPr/>
            <p:nvPr/>
          </p:nvSpPr>
          <p:spPr>
            <a:xfrm>
              <a:off x="6932275" y="4562100"/>
              <a:ext cx="40600" cy="85050"/>
            </a:xfrm>
            <a:custGeom>
              <a:avLst/>
              <a:gdLst/>
              <a:ahLst/>
              <a:cxnLst/>
              <a:rect l="l" t="t" r="r" b="b"/>
              <a:pathLst>
                <a:path w="1624" h="3402" extrusionOk="0">
                  <a:moveTo>
                    <a:pt x="825" y="1"/>
                  </a:moveTo>
                  <a:lnTo>
                    <a:pt x="722" y="26"/>
                  </a:lnTo>
                  <a:lnTo>
                    <a:pt x="645" y="78"/>
                  </a:lnTo>
                  <a:lnTo>
                    <a:pt x="619" y="155"/>
                  </a:lnTo>
                  <a:lnTo>
                    <a:pt x="593" y="232"/>
                  </a:lnTo>
                  <a:lnTo>
                    <a:pt x="593" y="335"/>
                  </a:lnTo>
                  <a:lnTo>
                    <a:pt x="464" y="387"/>
                  </a:lnTo>
                  <a:lnTo>
                    <a:pt x="361" y="439"/>
                  </a:lnTo>
                  <a:lnTo>
                    <a:pt x="258" y="516"/>
                  </a:lnTo>
                  <a:lnTo>
                    <a:pt x="155" y="619"/>
                  </a:lnTo>
                  <a:lnTo>
                    <a:pt x="104" y="722"/>
                  </a:lnTo>
                  <a:lnTo>
                    <a:pt x="52" y="851"/>
                  </a:lnTo>
                  <a:lnTo>
                    <a:pt x="1" y="980"/>
                  </a:lnTo>
                  <a:lnTo>
                    <a:pt x="1" y="1108"/>
                  </a:lnTo>
                  <a:lnTo>
                    <a:pt x="26" y="1289"/>
                  </a:lnTo>
                  <a:lnTo>
                    <a:pt x="52" y="1443"/>
                  </a:lnTo>
                  <a:lnTo>
                    <a:pt x="129" y="1572"/>
                  </a:lnTo>
                  <a:lnTo>
                    <a:pt x="233" y="1701"/>
                  </a:lnTo>
                  <a:lnTo>
                    <a:pt x="361" y="1804"/>
                  </a:lnTo>
                  <a:lnTo>
                    <a:pt x="490" y="1856"/>
                  </a:lnTo>
                  <a:lnTo>
                    <a:pt x="645" y="1907"/>
                  </a:lnTo>
                  <a:lnTo>
                    <a:pt x="825" y="1933"/>
                  </a:lnTo>
                  <a:lnTo>
                    <a:pt x="954" y="1959"/>
                  </a:lnTo>
                  <a:lnTo>
                    <a:pt x="1083" y="2036"/>
                  </a:lnTo>
                  <a:lnTo>
                    <a:pt x="1160" y="2165"/>
                  </a:lnTo>
                  <a:lnTo>
                    <a:pt x="1186" y="2294"/>
                  </a:lnTo>
                  <a:lnTo>
                    <a:pt x="1160" y="2448"/>
                  </a:lnTo>
                  <a:lnTo>
                    <a:pt x="1083" y="2551"/>
                  </a:lnTo>
                  <a:lnTo>
                    <a:pt x="954" y="2628"/>
                  </a:lnTo>
                  <a:lnTo>
                    <a:pt x="825" y="2680"/>
                  </a:lnTo>
                  <a:lnTo>
                    <a:pt x="671" y="2628"/>
                  </a:lnTo>
                  <a:lnTo>
                    <a:pt x="542" y="2551"/>
                  </a:lnTo>
                  <a:lnTo>
                    <a:pt x="464" y="2448"/>
                  </a:lnTo>
                  <a:lnTo>
                    <a:pt x="439" y="2294"/>
                  </a:lnTo>
                  <a:lnTo>
                    <a:pt x="439" y="2216"/>
                  </a:lnTo>
                  <a:lnTo>
                    <a:pt x="387" y="2139"/>
                  </a:lnTo>
                  <a:lnTo>
                    <a:pt x="310" y="2087"/>
                  </a:lnTo>
                  <a:lnTo>
                    <a:pt x="129" y="2087"/>
                  </a:lnTo>
                  <a:lnTo>
                    <a:pt x="52" y="2139"/>
                  </a:lnTo>
                  <a:lnTo>
                    <a:pt x="26" y="2216"/>
                  </a:lnTo>
                  <a:lnTo>
                    <a:pt x="1" y="2294"/>
                  </a:lnTo>
                  <a:lnTo>
                    <a:pt x="1" y="2448"/>
                  </a:lnTo>
                  <a:lnTo>
                    <a:pt x="52" y="2577"/>
                  </a:lnTo>
                  <a:lnTo>
                    <a:pt x="104" y="2680"/>
                  </a:lnTo>
                  <a:lnTo>
                    <a:pt x="155" y="2783"/>
                  </a:lnTo>
                  <a:lnTo>
                    <a:pt x="258" y="2886"/>
                  </a:lnTo>
                  <a:lnTo>
                    <a:pt x="361" y="2963"/>
                  </a:lnTo>
                  <a:lnTo>
                    <a:pt x="464" y="3041"/>
                  </a:lnTo>
                  <a:lnTo>
                    <a:pt x="593" y="3092"/>
                  </a:lnTo>
                  <a:lnTo>
                    <a:pt x="593" y="3195"/>
                  </a:lnTo>
                  <a:lnTo>
                    <a:pt x="619" y="3273"/>
                  </a:lnTo>
                  <a:lnTo>
                    <a:pt x="645" y="3350"/>
                  </a:lnTo>
                  <a:lnTo>
                    <a:pt x="722" y="3401"/>
                  </a:lnTo>
                  <a:lnTo>
                    <a:pt x="902" y="3401"/>
                  </a:lnTo>
                  <a:lnTo>
                    <a:pt x="980" y="3350"/>
                  </a:lnTo>
                  <a:lnTo>
                    <a:pt x="1031" y="3273"/>
                  </a:lnTo>
                  <a:lnTo>
                    <a:pt x="1031" y="3195"/>
                  </a:lnTo>
                  <a:lnTo>
                    <a:pt x="1031" y="3092"/>
                  </a:lnTo>
                  <a:lnTo>
                    <a:pt x="1160" y="3041"/>
                  </a:lnTo>
                  <a:lnTo>
                    <a:pt x="1263" y="2963"/>
                  </a:lnTo>
                  <a:lnTo>
                    <a:pt x="1366" y="2886"/>
                  </a:lnTo>
                  <a:lnTo>
                    <a:pt x="1469" y="2783"/>
                  </a:lnTo>
                  <a:lnTo>
                    <a:pt x="1521" y="2680"/>
                  </a:lnTo>
                  <a:lnTo>
                    <a:pt x="1572" y="2577"/>
                  </a:lnTo>
                  <a:lnTo>
                    <a:pt x="1624" y="2448"/>
                  </a:lnTo>
                  <a:lnTo>
                    <a:pt x="1624" y="2294"/>
                  </a:lnTo>
                  <a:lnTo>
                    <a:pt x="1624" y="2139"/>
                  </a:lnTo>
                  <a:lnTo>
                    <a:pt x="1572" y="1984"/>
                  </a:lnTo>
                  <a:lnTo>
                    <a:pt x="1495" y="1856"/>
                  </a:lnTo>
                  <a:lnTo>
                    <a:pt x="1392" y="1727"/>
                  </a:lnTo>
                  <a:lnTo>
                    <a:pt x="1263" y="1624"/>
                  </a:lnTo>
                  <a:lnTo>
                    <a:pt x="1134" y="1546"/>
                  </a:lnTo>
                  <a:lnTo>
                    <a:pt x="980" y="1495"/>
                  </a:lnTo>
                  <a:lnTo>
                    <a:pt x="825" y="1495"/>
                  </a:lnTo>
                  <a:lnTo>
                    <a:pt x="671" y="1469"/>
                  </a:lnTo>
                  <a:lnTo>
                    <a:pt x="542" y="1366"/>
                  </a:lnTo>
                  <a:lnTo>
                    <a:pt x="464" y="1263"/>
                  </a:lnTo>
                  <a:lnTo>
                    <a:pt x="439" y="1108"/>
                  </a:lnTo>
                  <a:lnTo>
                    <a:pt x="464" y="980"/>
                  </a:lnTo>
                  <a:lnTo>
                    <a:pt x="542" y="851"/>
                  </a:lnTo>
                  <a:lnTo>
                    <a:pt x="671" y="773"/>
                  </a:lnTo>
                  <a:lnTo>
                    <a:pt x="825" y="748"/>
                  </a:lnTo>
                  <a:lnTo>
                    <a:pt x="954" y="773"/>
                  </a:lnTo>
                  <a:lnTo>
                    <a:pt x="1083" y="851"/>
                  </a:lnTo>
                  <a:lnTo>
                    <a:pt x="1160" y="980"/>
                  </a:lnTo>
                  <a:lnTo>
                    <a:pt x="1186" y="1108"/>
                  </a:lnTo>
                  <a:lnTo>
                    <a:pt x="1212" y="1211"/>
                  </a:lnTo>
                  <a:lnTo>
                    <a:pt x="1237" y="1263"/>
                  </a:lnTo>
                  <a:lnTo>
                    <a:pt x="1315" y="1314"/>
                  </a:lnTo>
                  <a:lnTo>
                    <a:pt x="1418" y="1340"/>
                  </a:lnTo>
                  <a:lnTo>
                    <a:pt x="1495" y="1314"/>
                  </a:lnTo>
                  <a:lnTo>
                    <a:pt x="1572" y="1263"/>
                  </a:lnTo>
                  <a:lnTo>
                    <a:pt x="1598" y="1211"/>
                  </a:lnTo>
                  <a:lnTo>
                    <a:pt x="1624" y="1108"/>
                  </a:lnTo>
                  <a:lnTo>
                    <a:pt x="1624" y="980"/>
                  </a:lnTo>
                  <a:lnTo>
                    <a:pt x="1572" y="851"/>
                  </a:lnTo>
                  <a:lnTo>
                    <a:pt x="1521" y="722"/>
                  </a:lnTo>
                  <a:lnTo>
                    <a:pt x="1469" y="619"/>
                  </a:lnTo>
                  <a:lnTo>
                    <a:pt x="1366" y="516"/>
                  </a:lnTo>
                  <a:lnTo>
                    <a:pt x="1263" y="439"/>
                  </a:lnTo>
                  <a:lnTo>
                    <a:pt x="1160" y="387"/>
                  </a:lnTo>
                  <a:lnTo>
                    <a:pt x="1031" y="335"/>
                  </a:lnTo>
                  <a:lnTo>
                    <a:pt x="1031" y="232"/>
                  </a:lnTo>
                  <a:lnTo>
                    <a:pt x="1031" y="155"/>
                  </a:lnTo>
                  <a:lnTo>
                    <a:pt x="980" y="78"/>
                  </a:lnTo>
                  <a:lnTo>
                    <a:pt x="902" y="26"/>
                  </a:lnTo>
                  <a:lnTo>
                    <a:pt x="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3"/>
            <p:cNvSpPr/>
            <p:nvPr/>
          </p:nvSpPr>
          <p:spPr>
            <a:xfrm>
              <a:off x="7033400" y="4710250"/>
              <a:ext cx="183600" cy="183575"/>
            </a:xfrm>
            <a:custGeom>
              <a:avLst/>
              <a:gdLst/>
              <a:ahLst/>
              <a:cxnLst/>
              <a:rect l="l" t="t" r="r" b="b"/>
              <a:pathLst>
                <a:path w="7344" h="7343" extrusionOk="0">
                  <a:moveTo>
                    <a:pt x="3453" y="438"/>
                  </a:moveTo>
                  <a:lnTo>
                    <a:pt x="3453" y="979"/>
                  </a:lnTo>
                  <a:lnTo>
                    <a:pt x="3221" y="1005"/>
                  </a:lnTo>
                  <a:lnTo>
                    <a:pt x="3015" y="1057"/>
                  </a:lnTo>
                  <a:lnTo>
                    <a:pt x="2835" y="1108"/>
                  </a:lnTo>
                  <a:lnTo>
                    <a:pt x="2629" y="1185"/>
                  </a:lnTo>
                  <a:lnTo>
                    <a:pt x="2448" y="1288"/>
                  </a:lnTo>
                  <a:lnTo>
                    <a:pt x="2268" y="1366"/>
                  </a:lnTo>
                  <a:lnTo>
                    <a:pt x="2088" y="1495"/>
                  </a:lnTo>
                  <a:lnTo>
                    <a:pt x="1933" y="1623"/>
                  </a:lnTo>
                  <a:lnTo>
                    <a:pt x="1546" y="1237"/>
                  </a:lnTo>
                  <a:lnTo>
                    <a:pt x="1753" y="1082"/>
                  </a:lnTo>
                  <a:lnTo>
                    <a:pt x="1959" y="928"/>
                  </a:lnTo>
                  <a:lnTo>
                    <a:pt x="2191" y="799"/>
                  </a:lnTo>
                  <a:lnTo>
                    <a:pt x="2422" y="696"/>
                  </a:lnTo>
                  <a:lnTo>
                    <a:pt x="2654" y="593"/>
                  </a:lnTo>
                  <a:lnTo>
                    <a:pt x="2912" y="541"/>
                  </a:lnTo>
                  <a:lnTo>
                    <a:pt x="3170" y="490"/>
                  </a:lnTo>
                  <a:lnTo>
                    <a:pt x="3453" y="438"/>
                  </a:lnTo>
                  <a:close/>
                  <a:moveTo>
                    <a:pt x="3891" y="438"/>
                  </a:moveTo>
                  <a:lnTo>
                    <a:pt x="4149" y="490"/>
                  </a:lnTo>
                  <a:lnTo>
                    <a:pt x="4406" y="541"/>
                  </a:lnTo>
                  <a:lnTo>
                    <a:pt x="4664" y="593"/>
                  </a:lnTo>
                  <a:lnTo>
                    <a:pt x="4922" y="696"/>
                  </a:lnTo>
                  <a:lnTo>
                    <a:pt x="5153" y="799"/>
                  </a:lnTo>
                  <a:lnTo>
                    <a:pt x="5385" y="928"/>
                  </a:lnTo>
                  <a:lnTo>
                    <a:pt x="5591" y="1082"/>
                  </a:lnTo>
                  <a:lnTo>
                    <a:pt x="5798" y="1237"/>
                  </a:lnTo>
                  <a:lnTo>
                    <a:pt x="5411" y="1623"/>
                  </a:lnTo>
                  <a:lnTo>
                    <a:pt x="5231" y="1495"/>
                  </a:lnTo>
                  <a:lnTo>
                    <a:pt x="5076" y="1366"/>
                  </a:lnTo>
                  <a:lnTo>
                    <a:pt x="4896" y="1288"/>
                  </a:lnTo>
                  <a:lnTo>
                    <a:pt x="4715" y="1185"/>
                  </a:lnTo>
                  <a:lnTo>
                    <a:pt x="4509" y="1108"/>
                  </a:lnTo>
                  <a:lnTo>
                    <a:pt x="4303" y="1057"/>
                  </a:lnTo>
                  <a:lnTo>
                    <a:pt x="4097" y="1005"/>
                  </a:lnTo>
                  <a:lnTo>
                    <a:pt x="3891" y="979"/>
                  </a:lnTo>
                  <a:lnTo>
                    <a:pt x="3891" y="438"/>
                  </a:lnTo>
                  <a:close/>
                  <a:moveTo>
                    <a:pt x="1237" y="1546"/>
                  </a:moveTo>
                  <a:lnTo>
                    <a:pt x="1624" y="1933"/>
                  </a:lnTo>
                  <a:lnTo>
                    <a:pt x="1495" y="2087"/>
                  </a:lnTo>
                  <a:lnTo>
                    <a:pt x="1366" y="2267"/>
                  </a:lnTo>
                  <a:lnTo>
                    <a:pt x="1289" y="2448"/>
                  </a:lnTo>
                  <a:lnTo>
                    <a:pt x="1186" y="2628"/>
                  </a:lnTo>
                  <a:lnTo>
                    <a:pt x="1108" y="2834"/>
                  </a:lnTo>
                  <a:lnTo>
                    <a:pt x="1057" y="3015"/>
                  </a:lnTo>
                  <a:lnTo>
                    <a:pt x="1005" y="3221"/>
                  </a:lnTo>
                  <a:lnTo>
                    <a:pt x="980" y="3453"/>
                  </a:lnTo>
                  <a:lnTo>
                    <a:pt x="439" y="3453"/>
                  </a:lnTo>
                  <a:lnTo>
                    <a:pt x="490" y="3169"/>
                  </a:lnTo>
                  <a:lnTo>
                    <a:pt x="542" y="2912"/>
                  </a:lnTo>
                  <a:lnTo>
                    <a:pt x="593" y="2654"/>
                  </a:lnTo>
                  <a:lnTo>
                    <a:pt x="696" y="2422"/>
                  </a:lnTo>
                  <a:lnTo>
                    <a:pt x="799" y="2190"/>
                  </a:lnTo>
                  <a:lnTo>
                    <a:pt x="928" y="1958"/>
                  </a:lnTo>
                  <a:lnTo>
                    <a:pt x="1083" y="1752"/>
                  </a:lnTo>
                  <a:lnTo>
                    <a:pt x="1237" y="1546"/>
                  </a:lnTo>
                  <a:close/>
                  <a:moveTo>
                    <a:pt x="6107" y="1546"/>
                  </a:moveTo>
                  <a:lnTo>
                    <a:pt x="6261" y="1752"/>
                  </a:lnTo>
                  <a:lnTo>
                    <a:pt x="6416" y="1958"/>
                  </a:lnTo>
                  <a:lnTo>
                    <a:pt x="6545" y="2190"/>
                  </a:lnTo>
                  <a:lnTo>
                    <a:pt x="6648" y="2422"/>
                  </a:lnTo>
                  <a:lnTo>
                    <a:pt x="6725" y="2654"/>
                  </a:lnTo>
                  <a:lnTo>
                    <a:pt x="6802" y="2912"/>
                  </a:lnTo>
                  <a:lnTo>
                    <a:pt x="6854" y="3169"/>
                  </a:lnTo>
                  <a:lnTo>
                    <a:pt x="6880" y="3453"/>
                  </a:lnTo>
                  <a:lnTo>
                    <a:pt x="6339" y="3453"/>
                  </a:lnTo>
                  <a:lnTo>
                    <a:pt x="6313" y="3221"/>
                  </a:lnTo>
                  <a:lnTo>
                    <a:pt x="6287" y="3015"/>
                  </a:lnTo>
                  <a:lnTo>
                    <a:pt x="6210" y="2834"/>
                  </a:lnTo>
                  <a:lnTo>
                    <a:pt x="6158" y="2628"/>
                  </a:lnTo>
                  <a:lnTo>
                    <a:pt x="6055" y="2448"/>
                  </a:lnTo>
                  <a:lnTo>
                    <a:pt x="5952" y="2267"/>
                  </a:lnTo>
                  <a:lnTo>
                    <a:pt x="5849" y="2087"/>
                  </a:lnTo>
                  <a:lnTo>
                    <a:pt x="5720" y="1933"/>
                  </a:lnTo>
                  <a:lnTo>
                    <a:pt x="6107" y="1546"/>
                  </a:lnTo>
                  <a:close/>
                  <a:moveTo>
                    <a:pt x="980" y="3891"/>
                  </a:moveTo>
                  <a:lnTo>
                    <a:pt x="1005" y="4097"/>
                  </a:lnTo>
                  <a:lnTo>
                    <a:pt x="1057" y="4303"/>
                  </a:lnTo>
                  <a:lnTo>
                    <a:pt x="1108" y="4509"/>
                  </a:lnTo>
                  <a:lnTo>
                    <a:pt x="1186" y="4715"/>
                  </a:lnTo>
                  <a:lnTo>
                    <a:pt x="1289" y="4895"/>
                  </a:lnTo>
                  <a:lnTo>
                    <a:pt x="1366" y="5076"/>
                  </a:lnTo>
                  <a:lnTo>
                    <a:pt x="1495" y="5230"/>
                  </a:lnTo>
                  <a:lnTo>
                    <a:pt x="1624" y="5411"/>
                  </a:lnTo>
                  <a:lnTo>
                    <a:pt x="1237" y="5771"/>
                  </a:lnTo>
                  <a:lnTo>
                    <a:pt x="1083" y="5591"/>
                  </a:lnTo>
                  <a:lnTo>
                    <a:pt x="928" y="5385"/>
                  </a:lnTo>
                  <a:lnTo>
                    <a:pt x="799" y="5153"/>
                  </a:lnTo>
                  <a:lnTo>
                    <a:pt x="696" y="4921"/>
                  </a:lnTo>
                  <a:lnTo>
                    <a:pt x="593" y="4664"/>
                  </a:lnTo>
                  <a:lnTo>
                    <a:pt x="542" y="4406"/>
                  </a:lnTo>
                  <a:lnTo>
                    <a:pt x="490" y="4148"/>
                  </a:lnTo>
                  <a:lnTo>
                    <a:pt x="439" y="3891"/>
                  </a:lnTo>
                  <a:close/>
                  <a:moveTo>
                    <a:pt x="6880" y="3891"/>
                  </a:moveTo>
                  <a:lnTo>
                    <a:pt x="6854" y="4148"/>
                  </a:lnTo>
                  <a:lnTo>
                    <a:pt x="6802" y="4406"/>
                  </a:lnTo>
                  <a:lnTo>
                    <a:pt x="6725" y="4664"/>
                  </a:lnTo>
                  <a:lnTo>
                    <a:pt x="6648" y="4921"/>
                  </a:lnTo>
                  <a:lnTo>
                    <a:pt x="6545" y="5153"/>
                  </a:lnTo>
                  <a:lnTo>
                    <a:pt x="6416" y="5385"/>
                  </a:lnTo>
                  <a:lnTo>
                    <a:pt x="6261" y="5591"/>
                  </a:lnTo>
                  <a:lnTo>
                    <a:pt x="6107" y="5771"/>
                  </a:lnTo>
                  <a:lnTo>
                    <a:pt x="5720" y="5411"/>
                  </a:lnTo>
                  <a:lnTo>
                    <a:pt x="5849" y="5230"/>
                  </a:lnTo>
                  <a:lnTo>
                    <a:pt x="5952" y="5076"/>
                  </a:lnTo>
                  <a:lnTo>
                    <a:pt x="6055" y="4895"/>
                  </a:lnTo>
                  <a:lnTo>
                    <a:pt x="6158" y="4715"/>
                  </a:lnTo>
                  <a:lnTo>
                    <a:pt x="6210" y="4509"/>
                  </a:lnTo>
                  <a:lnTo>
                    <a:pt x="6287" y="4303"/>
                  </a:lnTo>
                  <a:lnTo>
                    <a:pt x="6313" y="4097"/>
                  </a:lnTo>
                  <a:lnTo>
                    <a:pt x="6339" y="3891"/>
                  </a:lnTo>
                  <a:close/>
                  <a:moveTo>
                    <a:pt x="3659" y="1417"/>
                  </a:moveTo>
                  <a:lnTo>
                    <a:pt x="3891" y="1443"/>
                  </a:lnTo>
                  <a:lnTo>
                    <a:pt x="4123" y="1469"/>
                  </a:lnTo>
                  <a:lnTo>
                    <a:pt x="4329" y="1520"/>
                  </a:lnTo>
                  <a:lnTo>
                    <a:pt x="4535" y="1598"/>
                  </a:lnTo>
                  <a:lnTo>
                    <a:pt x="4741" y="1701"/>
                  </a:lnTo>
                  <a:lnTo>
                    <a:pt x="4922" y="1804"/>
                  </a:lnTo>
                  <a:lnTo>
                    <a:pt x="5102" y="1933"/>
                  </a:lnTo>
                  <a:lnTo>
                    <a:pt x="5257" y="2087"/>
                  </a:lnTo>
                  <a:lnTo>
                    <a:pt x="5385" y="2242"/>
                  </a:lnTo>
                  <a:lnTo>
                    <a:pt x="5514" y="2422"/>
                  </a:lnTo>
                  <a:lnTo>
                    <a:pt x="5643" y="2602"/>
                  </a:lnTo>
                  <a:lnTo>
                    <a:pt x="5720" y="2783"/>
                  </a:lnTo>
                  <a:lnTo>
                    <a:pt x="5798" y="2989"/>
                  </a:lnTo>
                  <a:lnTo>
                    <a:pt x="5875" y="3221"/>
                  </a:lnTo>
                  <a:lnTo>
                    <a:pt x="5901" y="3427"/>
                  </a:lnTo>
                  <a:lnTo>
                    <a:pt x="5901" y="3659"/>
                  </a:lnTo>
                  <a:lnTo>
                    <a:pt x="5901" y="3891"/>
                  </a:lnTo>
                  <a:lnTo>
                    <a:pt x="5875" y="4123"/>
                  </a:lnTo>
                  <a:lnTo>
                    <a:pt x="5798" y="4329"/>
                  </a:lnTo>
                  <a:lnTo>
                    <a:pt x="5720" y="4535"/>
                  </a:lnTo>
                  <a:lnTo>
                    <a:pt x="5643" y="4741"/>
                  </a:lnTo>
                  <a:lnTo>
                    <a:pt x="5514" y="4921"/>
                  </a:lnTo>
                  <a:lnTo>
                    <a:pt x="5385" y="5102"/>
                  </a:lnTo>
                  <a:lnTo>
                    <a:pt x="5257" y="5256"/>
                  </a:lnTo>
                  <a:lnTo>
                    <a:pt x="5102" y="5385"/>
                  </a:lnTo>
                  <a:lnTo>
                    <a:pt x="4922" y="5514"/>
                  </a:lnTo>
                  <a:lnTo>
                    <a:pt x="4741" y="5643"/>
                  </a:lnTo>
                  <a:lnTo>
                    <a:pt x="4535" y="5720"/>
                  </a:lnTo>
                  <a:lnTo>
                    <a:pt x="4329" y="5797"/>
                  </a:lnTo>
                  <a:lnTo>
                    <a:pt x="4123" y="5874"/>
                  </a:lnTo>
                  <a:lnTo>
                    <a:pt x="3891" y="5900"/>
                  </a:lnTo>
                  <a:lnTo>
                    <a:pt x="3427" y="5900"/>
                  </a:lnTo>
                  <a:lnTo>
                    <a:pt x="3221" y="5874"/>
                  </a:lnTo>
                  <a:lnTo>
                    <a:pt x="2989" y="5797"/>
                  </a:lnTo>
                  <a:lnTo>
                    <a:pt x="2809" y="5720"/>
                  </a:lnTo>
                  <a:lnTo>
                    <a:pt x="2603" y="5643"/>
                  </a:lnTo>
                  <a:lnTo>
                    <a:pt x="2422" y="5514"/>
                  </a:lnTo>
                  <a:lnTo>
                    <a:pt x="2242" y="5385"/>
                  </a:lnTo>
                  <a:lnTo>
                    <a:pt x="2088" y="5256"/>
                  </a:lnTo>
                  <a:lnTo>
                    <a:pt x="1933" y="5102"/>
                  </a:lnTo>
                  <a:lnTo>
                    <a:pt x="1804" y="4921"/>
                  </a:lnTo>
                  <a:lnTo>
                    <a:pt x="1701" y="4741"/>
                  </a:lnTo>
                  <a:lnTo>
                    <a:pt x="1598" y="4535"/>
                  </a:lnTo>
                  <a:lnTo>
                    <a:pt x="1521" y="4329"/>
                  </a:lnTo>
                  <a:lnTo>
                    <a:pt x="1469" y="4123"/>
                  </a:lnTo>
                  <a:lnTo>
                    <a:pt x="1443" y="3891"/>
                  </a:lnTo>
                  <a:lnTo>
                    <a:pt x="1418" y="3659"/>
                  </a:lnTo>
                  <a:lnTo>
                    <a:pt x="1443" y="3427"/>
                  </a:lnTo>
                  <a:lnTo>
                    <a:pt x="1469" y="3221"/>
                  </a:lnTo>
                  <a:lnTo>
                    <a:pt x="1521" y="2989"/>
                  </a:lnTo>
                  <a:lnTo>
                    <a:pt x="1598" y="2783"/>
                  </a:lnTo>
                  <a:lnTo>
                    <a:pt x="1701" y="2602"/>
                  </a:lnTo>
                  <a:lnTo>
                    <a:pt x="1804" y="2422"/>
                  </a:lnTo>
                  <a:lnTo>
                    <a:pt x="1933" y="2242"/>
                  </a:lnTo>
                  <a:lnTo>
                    <a:pt x="2088" y="2087"/>
                  </a:lnTo>
                  <a:lnTo>
                    <a:pt x="2242" y="1933"/>
                  </a:lnTo>
                  <a:lnTo>
                    <a:pt x="2422" y="1804"/>
                  </a:lnTo>
                  <a:lnTo>
                    <a:pt x="2603" y="1701"/>
                  </a:lnTo>
                  <a:lnTo>
                    <a:pt x="2809" y="1598"/>
                  </a:lnTo>
                  <a:lnTo>
                    <a:pt x="2989" y="1520"/>
                  </a:lnTo>
                  <a:lnTo>
                    <a:pt x="3221" y="1469"/>
                  </a:lnTo>
                  <a:lnTo>
                    <a:pt x="3427" y="1443"/>
                  </a:lnTo>
                  <a:lnTo>
                    <a:pt x="3659" y="1417"/>
                  </a:lnTo>
                  <a:close/>
                  <a:moveTo>
                    <a:pt x="1933" y="5720"/>
                  </a:moveTo>
                  <a:lnTo>
                    <a:pt x="2088" y="5849"/>
                  </a:lnTo>
                  <a:lnTo>
                    <a:pt x="2268" y="5952"/>
                  </a:lnTo>
                  <a:lnTo>
                    <a:pt x="2448" y="6055"/>
                  </a:lnTo>
                  <a:lnTo>
                    <a:pt x="2629" y="6132"/>
                  </a:lnTo>
                  <a:lnTo>
                    <a:pt x="2835" y="6209"/>
                  </a:lnTo>
                  <a:lnTo>
                    <a:pt x="3015" y="6287"/>
                  </a:lnTo>
                  <a:lnTo>
                    <a:pt x="3221" y="6312"/>
                  </a:lnTo>
                  <a:lnTo>
                    <a:pt x="3453" y="6338"/>
                  </a:lnTo>
                  <a:lnTo>
                    <a:pt x="3453" y="6879"/>
                  </a:lnTo>
                  <a:lnTo>
                    <a:pt x="3170" y="6853"/>
                  </a:lnTo>
                  <a:lnTo>
                    <a:pt x="2912" y="6802"/>
                  </a:lnTo>
                  <a:lnTo>
                    <a:pt x="2654" y="6725"/>
                  </a:lnTo>
                  <a:lnTo>
                    <a:pt x="2422" y="6647"/>
                  </a:lnTo>
                  <a:lnTo>
                    <a:pt x="2191" y="6544"/>
                  </a:lnTo>
                  <a:lnTo>
                    <a:pt x="1959" y="6416"/>
                  </a:lnTo>
                  <a:lnTo>
                    <a:pt x="1753" y="6261"/>
                  </a:lnTo>
                  <a:lnTo>
                    <a:pt x="1546" y="6106"/>
                  </a:lnTo>
                  <a:lnTo>
                    <a:pt x="1933" y="5720"/>
                  </a:lnTo>
                  <a:close/>
                  <a:moveTo>
                    <a:pt x="5411" y="5720"/>
                  </a:moveTo>
                  <a:lnTo>
                    <a:pt x="5798" y="6106"/>
                  </a:lnTo>
                  <a:lnTo>
                    <a:pt x="5591" y="6261"/>
                  </a:lnTo>
                  <a:lnTo>
                    <a:pt x="5385" y="6416"/>
                  </a:lnTo>
                  <a:lnTo>
                    <a:pt x="5153" y="6544"/>
                  </a:lnTo>
                  <a:lnTo>
                    <a:pt x="4922" y="6647"/>
                  </a:lnTo>
                  <a:lnTo>
                    <a:pt x="4664" y="6725"/>
                  </a:lnTo>
                  <a:lnTo>
                    <a:pt x="4406" y="6802"/>
                  </a:lnTo>
                  <a:lnTo>
                    <a:pt x="4149" y="6853"/>
                  </a:lnTo>
                  <a:lnTo>
                    <a:pt x="3891" y="6879"/>
                  </a:lnTo>
                  <a:lnTo>
                    <a:pt x="3891" y="6338"/>
                  </a:lnTo>
                  <a:lnTo>
                    <a:pt x="4097" y="6312"/>
                  </a:lnTo>
                  <a:lnTo>
                    <a:pt x="4303" y="6287"/>
                  </a:lnTo>
                  <a:lnTo>
                    <a:pt x="4509" y="6209"/>
                  </a:lnTo>
                  <a:lnTo>
                    <a:pt x="4715" y="6132"/>
                  </a:lnTo>
                  <a:lnTo>
                    <a:pt x="4896" y="6055"/>
                  </a:lnTo>
                  <a:lnTo>
                    <a:pt x="5076" y="5952"/>
                  </a:lnTo>
                  <a:lnTo>
                    <a:pt x="5231" y="5849"/>
                  </a:lnTo>
                  <a:lnTo>
                    <a:pt x="5411" y="5720"/>
                  </a:lnTo>
                  <a:close/>
                  <a:moveTo>
                    <a:pt x="3659" y="0"/>
                  </a:moveTo>
                  <a:lnTo>
                    <a:pt x="3298" y="26"/>
                  </a:lnTo>
                  <a:lnTo>
                    <a:pt x="2938" y="78"/>
                  </a:lnTo>
                  <a:lnTo>
                    <a:pt x="2577" y="155"/>
                  </a:lnTo>
                  <a:lnTo>
                    <a:pt x="2242" y="284"/>
                  </a:lnTo>
                  <a:lnTo>
                    <a:pt x="1907" y="438"/>
                  </a:lnTo>
                  <a:lnTo>
                    <a:pt x="1624" y="619"/>
                  </a:lnTo>
                  <a:lnTo>
                    <a:pt x="1340" y="825"/>
                  </a:lnTo>
                  <a:lnTo>
                    <a:pt x="1083" y="1082"/>
                  </a:lnTo>
                  <a:lnTo>
                    <a:pt x="825" y="1340"/>
                  </a:lnTo>
                  <a:lnTo>
                    <a:pt x="619" y="1623"/>
                  </a:lnTo>
                  <a:lnTo>
                    <a:pt x="439" y="1907"/>
                  </a:lnTo>
                  <a:lnTo>
                    <a:pt x="284" y="2242"/>
                  </a:lnTo>
                  <a:lnTo>
                    <a:pt x="155" y="2577"/>
                  </a:lnTo>
                  <a:lnTo>
                    <a:pt x="78" y="2937"/>
                  </a:lnTo>
                  <a:lnTo>
                    <a:pt x="26" y="3298"/>
                  </a:lnTo>
                  <a:lnTo>
                    <a:pt x="1" y="3659"/>
                  </a:lnTo>
                  <a:lnTo>
                    <a:pt x="26" y="4045"/>
                  </a:lnTo>
                  <a:lnTo>
                    <a:pt x="78" y="4406"/>
                  </a:lnTo>
                  <a:lnTo>
                    <a:pt x="155" y="4767"/>
                  </a:lnTo>
                  <a:lnTo>
                    <a:pt x="284" y="5102"/>
                  </a:lnTo>
                  <a:lnTo>
                    <a:pt x="439" y="5411"/>
                  </a:lnTo>
                  <a:lnTo>
                    <a:pt x="619" y="5720"/>
                  </a:lnTo>
                  <a:lnTo>
                    <a:pt x="825" y="6003"/>
                  </a:lnTo>
                  <a:lnTo>
                    <a:pt x="1083" y="6261"/>
                  </a:lnTo>
                  <a:lnTo>
                    <a:pt x="1340" y="6493"/>
                  </a:lnTo>
                  <a:lnTo>
                    <a:pt x="1624" y="6699"/>
                  </a:lnTo>
                  <a:lnTo>
                    <a:pt x="1907" y="6905"/>
                  </a:lnTo>
                  <a:lnTo>
                    <a:pt x="2242" y="7060"/>
                  </a:lnTo>
                  <a:lnTo>
                    <a:pt x="2577" y="7163"/>
                  </a:lnTo>
                  <a:lnTo>
                    <a:pt x="2938" y="7266"/>
                  </a:lnTo>
                  <a:lnTo>
                    <a:pt x="3298" y="7317"/>
                  </a:lnTo>
                  <a:lnTo>
                    <a:pt x="3659" y="7343"/>
                  </a:lnTo>
                  <a:lnTo>
                    <a:pt x="4046" y="7317"/>
                  </a:lnTo>
                  <a:lnTo>
                    <a:pt x="4406" y="7266"/>
                  </a:lnTo>
                  <a:lnTo>
                    <a:pt x="4767" y="7163"/>
                  </a:lnTo>
                  <a:lnTo>
                    <a:pt x="5102" y="7060"/>
                  </a:lnTo>
                  <a:lnTo>
                    <a:pt x="5411" y="6905"/>
                  </a:lnTo>
                  <a:lnTo>
                    <a:pt x="5720" y="6699"/>
                  </a:lnTo>
                  <a:lnTo>
                    <a:pt x="6004" y="6493"/>
                  </a:lnTo>
                  <a:lnTo>
                    <a:pt x="6261" y="6261"/>
                  </a:lnTo>
                  <a:lnTo>
                    <a:pt x="6493" y="6003"/>
                  </a:lnTo>
                  <a:lnTo>
                    <a:pt x="6699" y="5720"/>
                  </a:lnTo>
                  <a:lnTo>
                    <a:pt x="6905" y="5411"/>
                  </a:lnTo>
                  <a:lnTo>
                    <a:pt x="7060" y="5102"/>
                  </a:lnTo>
                  <a:lnTo>
                    <a:pt x="7163" y="4767"/>
                  </a:lnTo>
                  <a:lnTo>
                    <a:pt x="7266" y="4406"/>
                  </a:lnTo>
                  <a:lnTo>
                    <a:pt x="7318" y="4045"/>
                  </a:lnTo>
                  <a:lnTo>
                    <a:pt x="7343" y="3659"/>
                  </a:lnTo>
                  <a:lnTo>
                    <a:pt x="7318" y="3298"/>
                  </a:lnTo>
                  <a:lnTo>
                    <a:pt x="7266" y="2937"/>
                  </a:lnTo>
                  <a:lnTo>
                    <a:pt x="7163" y="2577"/>
                  </a:lnTo>
                  <a:lnTo>
                    <a:pt x="7060" y="2242"/>
                  </a:lnTo>
                  <a:lnTo>
                    <a:pt x="6905" y="1907"/>
                  </a:lnTo>
                  <a:lnTo>
                    <a:pt x="6699" y="1623"/>
                  </a:lnTo>
                  <a:lnTo>
                    <a:pt x="6493" y="1340"/>
                  </a:lnTo>
                  <a:lnTo>
                    <a:pt x="6261" y="1082"/>
                  </a:lnTo>
                  <a:lnTo>
                    <a:pt x="6004" y="825"/>
                  </a:lnTo>
                  <a:lnTo>
                    <a:pt x="5720" y="619"/>
                  </a:lnTo>
                  <a:lnTo>
                    <a:pt x="5411" y="438"/>
                  </a:lnTo>
                  <a:lnTo>
                    <a:pt x="5102" y="284"/>
                  </a:lnTo>
                  <a:lnTo>
                    <a:pt x="4767" y="155"/>
                  </a:lnTo>
                  <a:lnTo>
                    <a:pt x="4406" y="78"/>
                  </a:lnTo>
                  <a:lnTo>
                    <a:pt x="4046" y="26"/>
                  </a:lnTo>
                  <a:lnTo>
                    <a:pt x="3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3"/>
            <p:cNvSpPr/>
            <p:nvPr/>
          </p:nvSpPr>
          <p:spPr>
            <a:xfrm>
              <a:off x="7094600" y="4759850"/>
              <a:ext cx="60575" cy="84400"/>
            </a:xfrm>
            <a:custGeom>
              <a:avLst/>
              <a:gdLst/>
              <a:ahLst/>
              <a:cxnLst/>
              <a:rect l="l" t="t" r="r" b="b"/>
              <a:pathLst>
                <a:path w="2423" h="3376" extrusionOk="0">
                  <a:moveTo>
                    <a:pt x="1160" y="0"/>
                  </a:moveTo>
                  <a:lnTo>
                    <a:pt x="1005" y="26"/>
                  </a:lnTo>
                  <a:lnTo>
                    <a:pt x="876" y="77"/>
                  </a:lnTo>
                  <a:lnTo>
                    <a:pt x="722" y="155"/>
                  </a:lnTo>
                  <a:lnTo>
                    <a:pt x="541" y="283"/>
                  </a:lnTo>
                  <a:lnTo>
                    <a:pt x="412" y="438"/>
                  </a:lnTo>
                  <a:lnTo>
                    <a:pt x="335" y="644"/>
                  </a:lnTo>
                  <a:lnTo>
                    <a:pt x="309" y="876"/>
                  </a:lnTo>
                  <a:lnTo>
                    <a:pt x="309" y="1056"/>
                  </a:lnTo>
                  <a:lnTo>
                    <a:pt x="361" y="1211"/>
                  </a:lnTo>
                  <a:lnTo>
                    <a:pt x="412" y="1366"/>
                  </a:lnTo>
                  <a:lnTo>
                    <a:pt x="464" y="1520"/>
                  </a:lnTo>
                  <a:lnTo>
                    <a:pt x="155" y="1520"/>
                  </a:lnTo>
                  <a:lnTo>
                    <a:pt x="78" y="1572"/>
                  </a:lnTo>
                  <a:lnTo>
                    <a:pt x="26" y="1649"/>
                  </a:lnTo>
                  <a:lnTo>
                    <a:pt x="0" y="1726"/>
                  </a:lnTo>
                  <a:lnTo>
                    <a:pt x="26" y="1829"/>
                  </a:lnTo>
                  <a:lnTo>
                    <a:pt x="78" y="1881"/>
                  </a:lnTo>
                  <a:lnTo>
                    <a:pt x="155" y="1932"/>
                  </a:lnTo>
                  <a:lnTo>
                    <a:pt x="232" y="1958"/>
                  </a:lnTo>
                  <a:lnTo>
                    <a:pt x="644" y="1958"/>
                  </a:lnTo>
                  <a:lnTo>
                    <a:pt x="644" y="1984"/>
                  </a:lnTo>
                  <a:lnTo>
                    <a:pt x="670" y="2164"/>
                  </a:lnTo>
                  <a:lnTo>
                    <a:pt x="644" y="2319"/>
                  </a:lnTo>
                  <a:lnTo>
                    <a:pt x="567" y="2499"/>
                  </a:lnTo>
                  <a:lnTo>
                    <a:pt x="438" y="2705"/>
                  </a:lnTo>
                  <a:lnTo>
                    <a:pt x="206" y="2989"/>
                  </a:lnTo>
                  <a:lnTo>
                    <a:pt x="181" y="3040"/>
                  </a:lnTo>
                  <a:lnTo>
                    <a:pt x="155" y="3092"/>
                  </a:lnTo>
                  <a:lnTo>
                    <a:pt x="155" y="3169"/>
                  </a:lnTo>
                  <a:lnTo>
                    <a:pt x="181" y="3221"/>
                  </a:lnTo>
                  <a:lnTo>
                    <a:pt x="206" y="3272"/>
                  </a:lnTo>
                  <a:lnTo>
                    <a:pt x="258" y="3324"/>
                  </a:lnTo>
                  <a:lnTo>
                    <a:pt x="309" y="3349"/>
                  </a:lnTo>
                  <a:lnTo>
                    <a:pt x="387" y="3349"/>
                  </a:lnTo>
                  <a:lnTo>
                    <a:pt x="2216" y="3375"/>
                  </a:lnTo>
                  <a:lnTo>
                    <a:pt x="2293" y="3349"/>
                  </a:lnTo>
                  <a:lnTo>
                    <a:pt x="2371" y="3298"/>
                  </a:lnTo>
                  <a:lnTo>
                    <a:pt x="2422" y="3221"/>
                  </a:lnTo>
                  <a:lnTo>
                    <a:pt x="2422" y="3143"/>
                  </a:lnTo>
                  <a:lnTo>
                    <a:pt x="2422" y="3066"/>
                  </a:lnTo>
                  <a:lnTo>
                    <a:pt x="2371" y="2989"/>
                  </a:lnTo>
                  <a:lnTo>
                    <a:pt x="2293" y="2937"/>
                  </a:lnTo>
                  <a:lnTo>
                    <a:pt x="2216" y="2911"/>
                  </a:lnTo>
                  <a:lnTo>
                    <a:pt x="825" y="2911"/>
                  </a:lnTo>
                  <a:lnTo>
                    <a:pt x="979" y="2680"/>
                  </a:lnTo>
                  <a:lnTo>
                    <a:pt x="1082" y="2448"/>
                  </a:lnTo>
                  <a:lnTo>
                    <a:pt x="1108" y="2216"/>
                  </a:lnTo>
                  <a:lnTo>
                    <a:pt x="1108" y="1958"/>
                  </a:lnTo>
                  <a:lnTo>
                    <a:pt x="1520" y="1958"/>
                  </a:lnTo>
                  <a:lnTo>
                    <a:pt x="1598" y="1932"/>
                  </a:lnTo>
                  <a:lnTo>
                    <a:pt x="1675" y="1881"/>
                  </a:lnTo>
                  <a:lnTo>
                    <a:pt x="1726" y="1829"/>
                  </a:lnTo>
                  <a:lnTo>
                    <a:pt x="1752" y="1726"/>
                  </a:lnTo>
                  <a:lnTo>
                    <a:pt x="1726" y="1649"/>
                  </a:lnTo>
                  <a:lnTo>
                    <a:pt x="1675" y="1572"/>
                  </a:lnTo>
                  <a:lnTo>
                    <a:pt x="1598" y="1520"/>
                  </a:lnTo>
                  <a:lnTo>
                    <a:pt x="979" y="1520"/>
                  </a:lnTo>
                  <a:lnTo>
                    <a:pt x="928" y="1391"/>
                  </a:lnTo>
                  <a:lnTo>
                    <a:pt x="825" y="1237"/>
                  </a:lnTo>
                  <a:lnTo>
                    <a:pt x="773" y="1056"/>
                  </a:lnTo>
                  <a:lnTo>
                    <a:pt x="747" y="876"/>
                  </a:lnTo>
                  <a:lnTo>
                    <a:pt x="773" y="773"/>
                  </a:lnTo>
                  <a:lnTo>
                    <a:pt x="799" y="670"/>
                  </a:lnTo>
                  <a:lnTo>
                    <a:pt x="850" y="593"/>
                  </a:lnTo>
                  <a:lnTo>
                    <a:pt x="953" y="541"/>
                  </a:lnTo>
                  <a:lnTo>
                    <a:pt x="1108" y="464"/>
                  </a:lnTo>
                  <a:lnTo>
                    <a:pt x="1314" y="438"/>
                  </a:lnTo>
                  <a:lnTo>
                    <a:pt x="1495" y="464"/>
                  </a:lnTo>
                  <a:lnTo>
                    <a:pt x="1649" y="515"/>
                  </a:lnTo>
                  <a:lnTo>
                    <a:pt x="1752" y="593"/>
                  </a:lnTo>
                  <a:lnTo>
                    <a:pt x="1829" y="670"/>
                  </a:lnTo>
                  <a:lnTo>
                    <a:pt x="1907" y="773"/>
                  </a:lnTo>
                  <a:lnTo>
                    <a:pt x="1933" y="850"/>
                  </a:lnTo>
                  <a:lnTo>
                    <a:pt x="1984" y="928"/>
                  </a:lnTo>
                  <a:lnTo>
                    <a:pt x="2036" y="979"/>
                  </a:lnTo>
                  <a:lnTo>
                    <a:pt x="2139" y="1005"/>
                  </a:lnTo>
                  <a:lnTo>
                    <a:pt x="2216" y="1005"/>
                  </a:lnTo>
                  <a:lnTo>
                    <a:pt x="2293" y="953"/>
                  </a:lnTo>
                  <a:lnTo>
                    <a:pt x="2345" y="902"/>
                  </a:lnTo>
                  <a:lnTo>
                    <a:pt x="2371" y="825"/>
                  </a:lnTo>
                  <a:lnTo>
                    <a:pt x="2371" y="721"/>
                  </a:lnTo>
                  <a:lnTo>
                    <a:pt x="2293" y="567"/>
                  </a:lnTo>
                  <a:lnTo>
                    <a:pt x="2190" y="412"/>
                  </a:lnTo>
                  <a:lnTo>
                    <a:pt x="2061" y="258"/>
                  </a:lnTo>
                  <a:lnTo>
                    <a:pt x="1881" y="155"/>
                  </a:lnTo>
                  <a:lnTo>
                    <a:pt x="1752" y="77"/>
                  </a:lnTo>
                  <a:lnTo>
                    <a:pt x="1623" y="26"/>
                  </a:lnTo>
                  <a:lnTo>
                    <a:pt x="1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3"/>
            <p:cNvSpPr/>
            <p:nvPr/>
          </p:nvSpPr>
          <p:spPr>
            <a:xfrm>
              <a:off x="6910375" y="4710250"/>
              <a:ext cx="85050" cy="183575"/>
            </a:xfrm>
            <a:custGeom>
              <a:avLst/>
              <a:gdLst/>
              <a:ahLst/>
              <a:cxnLst/>
              <a:rect l="l" t="t" r="r" b="b"/>
              <a:pathLst>
                <a:path w="3402" h="7343" extrusionOk="0">
                  <a:moveTo>
                    <a:pt x="2938" y="438"/>
                  </a:moveTo>
                  <a:lnTo>
                    <a:pt x="2938" y="464"/>
                  </a:lnTo>
                  <a:lnTo>
                    <a:pt x="2938" y="954"/>
                  </a:lnTo>
                  <a:lnTo>
                    <a:pt x="2938" y="979"/>
                  </a:lnTo>
                  <a:lnTo>
                    <a:pt x="439" y="979"/>
                  </a:lnTo>
                  <a:lnTo>
                    <a:pt x="439" y="954"/>
                  </a:lnTo>
                  <a:lnTo>
                    <a:pt x="439" y="464"/>
                  </a:lnTo>
                  <a:lnTo>
                    <a:pt x="439" y="438"/>
                  </a:lnTo>
                  <a:close/>
                  <a:moveTo>
                    <a:pt x="1959" y="1417"/>
                  </a:moveTo>
                  <a:lnTo>
                    <a:pt x="1959" y="1958"/>
                  </a:lnTo>
                  <a:lnTo>
                    <a:pt x="1418" y="1958"/>
                  </a:lnTo>
                  <a:lnTo>
                    <a:pt x="1418" y="1417"/>
                  </a:lnTo>
                  <a:close/>
                  <a:moveTo>
                    <a:pt x="361" y="0"/>
                  </a:moveTo>
                  <a:lnTo>
                    <a:pt x="258" y="26"/>
                  </a:lnTo>
                  <a:lnTo>
                    <a:pt x="181" y="78"/>
                  </a:lnTo>
                  <a:lnTo>
                    <a:pt x="129" y="129"/>
                  </a:lnTo>
                  <a:lnTo>
                    <a:pt x="78" y="206"/>
                  </a:lnTo>
                  <a:lnTo>
                    <a:pt x="26" y="284"/>
                  </a:lnTo>
                  <a:lnTo>
                    <a:pt x="1" y="361"/>
                  </a:lnTo>
                  <a:lnTo>
                    <a:pt x="1" y="464"/>
                  </a:lnTo>
                  <a:lnTo>
                    <a:pt x="1" y="954"/>
                  </a:lnTo>
                  <a:lnTo>
                    <a:pt x="1" y="1057"/>
                  </a:lnTo>
                  <a:lnTo>
                    <a:pt x="26" y="1134"/>
                  </a:lnTo>
                  <a:lnTo>
                    <a:pt x="78" y="1211"/>
                  </a:lnTo>
                  <a:lnTo>
                    <a:pt x="129" y="1288"/>
                  </a:lnTo>
                  <a:lnTo>
                    <a:pt x="181" y="1340"/>
                  </a:lnTo>
                  <a:lnTo>
                    <a:pt x="258" y="1392"/>
                  </a:lnTo>
                  <a:lnTo>
                    <a:pt x="361" y="1417"/>
                  </a:lnTo>
                  <a:lnTo>
                    <a:pt x="980" y="1417"/>
                  </a:lnTo>
                  <a:lnTo>
                    <a:pt x="980" y="3221"/>
                  </a:lnTo>
                  <a:lnTo>
                    <a:pt x="980" y="3298"/>
                  </a:lnTo>
                  <a:lnTo>
                    <a:pt x="1031" y="3375"/>
                  </a:lnTo>
                  <a:lnTo>
                    <a:pt x="1109" y="3427"/>
                  </a:lnTo>
                  <a:lnTo>
                    <a:pt x="1186" y="3453"/>
                  </a:lnTo>
                  <a:lnTo>
                    <a:pt x="1289" y="3427"/>
                  </a:lnTo>
                  <a:lnTo>
                    <a:pt x="1366" y="3375"/>
                  </a:lnTo>
                  <a:lnTo>
                    <a:pt x="1392" y="3298"/>
                  </a:lnTo>
                  <a:lnTo>
                    <a:pt x="1418" y="3221"/>
                  </a:lnTo>
                  <a:lnTo>
                    <a:pt x="1418" y="2422"/>
                  </a:lnTo>
                  <a:lnTo>
                    <a:pt x="1959" y="2422"/>
                  </a:lnTo>
                  <a:lnTo>
                    <a:pt x="1959" y="5591"/>
                  </a:lnTo>
                  <a:lnTo>
                    <a:pt x="1985" y="5720"/>
                  </a:lnTo>
                  <a:lnTo>
                    <a:pt x="2062" y="5823"/>
                  </a:lnTo>
                  <a:lnTo>
                    <a:pt x="2165" y="5900"/>
                  </a:lnTo>
                  <a:lnTo>
                    <a:pt x="2294" y="5926"/>
                  </a:lnTo>
                  <a:lnTo>
                    <a:pt x="2448" y="5926"/>
                  </a:lnTo>
                  <a:lnTo>
                    <a:pt x="1701" y="6828"/>
                  </a:lnTo>
                  <a:lnTo>
                    <a:pt x="928" y="5926"/>
                  </a:lnTo>
                  <a:lnTo>
                    <a:pt x="1083" y="5926"/>
                  </a:lnTo>
                  <a:lnTo>
                    <a:pt x="1212" y="5900"/>
                  </a:lnTo>
                  <a:lnTo>
                    <a:pt x="1315" y="5823"/>
                  </a:lnTo>
                  <a:lnTo>
                    <a:pt x="1392" y="5720"/>
                  </a:lnTo>
                  <a:lnTo>
                    <a:pt x="1418" y="5591"/>
                  </a:lnTo>
                  <a:lnTo>
                    <a:pt x="1418" y="4123"/>
                  </a:lnTo>
                  <a:lnTo>
                    <a:pt x="1392" y="4019"/>
                  </a:lnTo>
                  <a:lnTo>
                    <a:pt x="1366" y="3968"/>
                  </a:lnTo>
                  <a:lnTo>
                    <a:pt x="1289" y="3916"/>
                  </a:lnTo>
                  <a:lnTo>
                    <a:pt x="1186" y="3891"/>
                  </a:lnTo>
                  <a:lnTo>
                    <a:pt x="1109" y="3916"/>
                  </a:lnTo>
                  <a:lnTo>
                    <a:pt x="1031" y="3968"/>
                  </a:lnTo>
                  <a:lnTo>
                    <a:pt x="980" y="4019"/>
                  </a:lnTo>
                  <a:lnTo>
                    <a:pt x="980" y="4123"/>
                  </a:lnTo>
                  <a:lnTo>
                    <a:pt x="980" y="5488"/>
                  </a:lnTo>
                  <a:lnTo>
                    <a:pt x="619" y="5488"/>
                  </a:lnTo>
                  <a:lnTo>
                    <a:pt x="542" y="5540"/>
                  </a:lnTo>
                  <a:lnTo>
                    <a:pt x="464" y="5591"/>
                  </a:lnTo>
                  <a:lnTo>
                    <a:pt x="413" y="5694"/>
                  </a:lnTo>
                  <a:lnTo>
                    <a:pt x="387" y="5771"/>
                  </a:lnTo>
                  <a:lnTo>
                    <a:pt x="387" y="5874"/>
                  </a:lnTo>
                  <a:lnTo>
                    <a:pt x="413" y="5978"/>
                  </a:lnTo>
                  <a:lnTo>
                    <a:pt x="464" y="6055"/>
                  </a:lnTo>
                  <a:lnTo>
                    <a:pt x="1418" y="7214"/>
                  </a:lnTo>
                  <a:lnTo>
                    <a:pt x="1469" y="7266"/>
                  </a:lnTo>
                  <a:lnTo>
                    <a:pt x="1547" y="7317"/>
                  </a:lnTo>
                  <a:lnTo>
                    <a:pt x="1624" y="7343"/>
                  </a:lnTo>
                  <a:lnTo>
                    <a:pt x="1778" y="7343"/>
                  </a:lnTo>
                  <a:lnTo>
                    <a:pt x="1830" y="7317"/>
                  </a:lnTo>
                  <a:lnTo>
                    <a:pt x="1907" y="7266"/>
                  </a:lnTo>
                  <a:lnTo>
                    <a:pt x="1959" y="7214"/>
                  </a:lnTo>
                  <a:lnTo>
                    <a:pt x="2912" y="6055"/>
                  </a:lnTo>
                  <a:lnTo>
                    <a:pt x="2989" y="5978"/>
                  </a:lnTo>
                  <a:lnTo>
                    <a:pt x="3015" y="5874"/>
                  </a:lnTo>
                  <a:lnTo>
                    <a:pt x="2989" y="5771"/>
                  </a:lnTo>
                  <a:lnTo>
                    <a:pt x="2964" y="5694"/>
                  </a:lnTo>
                  <a:lnTo>
                    <a:pt x="2912" y="5591"/>
                  </a:lnTo>
                  <a:lnTo>
                    <a:pt x="2835" y="5540"/>
                  </a:lnTo>
                  <a:lnTo>
                    <a:pt x="2757" y="5488"/>
                  </a:lnTo>
                  <a:lnTo>
                    <a:pt x="2397" y="5488"/>
                  </a:lnTo>
                  <a:lnTo>
                    <a:pt x="2397" y="1417"/>
                  </a:lnTo>
                  <a:lnTo>
                    <a:pt x="3015" y="1417"/>
                  </a:lnTo>
                  <a:lnTo>
                    <a:pt x="3118" y="1392"/>
                  </a:lnTo>
                  <a:lnTo>
                    <a:pt x="3195" y="1340"/>
                  </a:lnTo>
                  <a:lnTo>
                    <a:pt x="3247" y="1288"/>
                  </a:lnTo>
                  <a:lnTo>
                    <a:pt x="3324" y="1211"/>
                  </a:lnTo>
                  <a:lnTo>
                    <a:pt x="3350" y="1134"/>
                  </a:lnTo>
                  <a:lnTo>
                    <a:pt x="3376" y="1057"/>
                  </a:lnTo>
                  <a:lnTo>
                    <a:pt x="3402" y="954"/>
                  </a:lnTo>
                  <a:lnTo>
                    <a:pt x="3402" y="464"/>
                  </a:lnTo>
                  <a:lnTo>
                    <a:pt x="3376" y="361"/>
                  </a:lnTo>
                  <a:lnTo>
                    <a:pt x="3350" y="284"/>
                  </a:lnTo>
                  <a:lnTo>
                    <a:pt x="3324" y="206"/>
                  </a:lnTo>
                  <a:lnTo>
                    <a:pt x="3247" y="129"/>
                  </a:lnTo>
                  <a:lnTo>
                    <a:pt x="3195" y="78"/>
                  </a:lnTo>
                  <a:lnTo>
                    <a:pt x="3118" y="26"/>
                  </a:lnTo>
                  <a:lnTo>
                    <a:pt x="30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3"/>
            <p:cNvSpPr/>
            <p:nvPr/>
          </p:nvSpPr>
          <p:spPr>
            <a:xfrm>
              <a:off x="7082350" y="4513150"/>
              <a:ext cx="85050" cy="183600"/>
            </a:xfrm>
            <a:custGeom>
              <a:avLst/>
              <a:gdLst/>
              <a:ahLst/>
              <a:cxnLst/>
              <a:rect l="l" t="t" r="r" b="b"/>
              <a:pathLst>
                <a:path w="3402" h="7344" extrusionOk="0">
                  <a:moveTo>
                    <a:pt x="1985" y="5359"/>
                  </a:moveTo>
                  <a:lnTo>
                    <a:pt x="1985" y="5900"/>
                  </a:lnTo>
                  <a:lnTo>
                    <a:pt x="1443" y="5900"/>
                  </a:lnTo>
                  <a:lnTo>
                    <a:pt x="1443" y="5359"/>
                  </a:lnTo>
                  <a:close/>
                  <a:moveTo>
                    <a:pt x="2964" y="6364"/>
                  </a:moveTo>
                  <a:lnTo>
                    <a:pt x="2964" y="6879"/>
                  </a:lnTo>
                  <a:lnTo>
                    <a:pt x="2938" y="6905"/>
                  </a:lnTo>
                  <a:lnTo>
                    <a:pt x="464" y="6905"/>
                  </a:lnTo>
                  <a:lnTo>
                    <a:pt x="464" y="6879"/>
                  </a:lnTo>
                  <a:lnTo>
                    <a:pt x="464" y="6364"/>
                  </a:lnTo>
                  <a:close/>
                  <a:moveTo>
                    <a:pt x="1624" y="0"/>
                  </a:moveTo>
                  <a:lnTo>
                    <a:pt x="1572" y="26"/>
                  </a:lnTo>
                  <a:lnTo>
                    <a:pt x="1495" y="78"/>
                  </a:lnTo>
                  <a:lnTo>
                    <a:pt x="1443" y="129"/>
                  </a:lnTo>
                  <a:lnTo>
                    <a:pt x="464" y="1289"/>
                  </a:lnTo>
                  <a:lnTo>
                    <a:pt x="413" y="1366"/>
                  </a:lnTo>
                  <a:lnTo>
                    <a:pt x="387" y="1469"/>
                  </a:lnTo>
                  <a:lnTo>
                    <a:pt x="387" y="1546"/>
                  </a:lnTo>
                  <a:lnTo>
                    <a:pt x="439" y="1649"/>
                  </a:lnTo>
                  <a:lnTo>
                    <a:pt x="490" y="1727"/>
                  </a:lnTo>
                  <a:lnTo>
                    <a:pt x="568" y="1804"/>
                  </a:lnTo>
                  <a:lnTo>
                    <a:pt x="645" y="1830"/>
                  </a:lnTo>
                  <a:lnTo>
                    <a:pt x="748" y="1855"/>
                  </a:lnTo>
                  <a:lnTo>
                    <a:pt x="1005" y="1855"/>
                  </a:lnTo>
                  <a:lnTo>
                    <a:pt x="1005" y="3247"/>
                  </a:lnTo>
                  <a:lnTo>
                    <a:pt x="1005" y="3350"/>
                  </a:lnTo>
                  <a:lnTo>
                    <a:pt x="1057" y="3427"/>
                  </a:lnTo>
                  <a:lnTo>
                    <a:pt x="1134" y="3453"/>
                  </a:lnTo>
                  <a:lnTo>
                    <a:pt x="1212" y="3479"/>
                  </a:lnTo>
                  <a:lnTo>
                    <a:pt x="1315" y="3453"/>
                  </a:lnTo>
                  <a:lnTo>
                    <a:pt x="1366" y="3427"/>
                  </a:lnTo>
                  <a:lnTo>
                    <a:pt x="1418" y="3350"/>
                  </a:lnTo>
                  <a:lnTo>
                    <a:pt x="1443" y="3247"/>
                  </a:lnTo>
                  <a:lnTo>
                    <a:pt x="1443" y="1752"/>
                  </a:lnTo>
                  <a:lnTo>
                    <a:pt x="1418" y="1624"/>
                  </a:lnTo>
                  <a:lnTo>
                    <a:pt x="1340" y="1495"/>
                  </a:lnTo>
                  <a:lnTo>
                    <a:pt x="1237" y="1417"/>
                  </a:lnTo>
                  <a:lnTo>
                    <a:pt x="1083" y="1392"/>
                  </a:lnTo>
                  <a:lnTo>
                    <a:pt x="954" y="1392"/>
                  </a:lnTo>
                  <a:lnTo>
                    <a:pt x="1701" y="490"/>
                  </a:lnTo>
                  <a:lnTo>
                    <a:pt x="2474" y="1392"/>
                  </a:lnTo>
                  <a:lnTo>
                    <a:pt x="2319" y="1392"/>
                  </a:lnTo>
                  <a:lnTo>
                    <a:pt x="2191" y="1417"/>
                  </a:lnTo>
                  <a:lnTo>
                    <a:pt x="2088" y="1495"/>
                  </a:lnTo>
                  <a:lnTo>
                    <a:pt x="2010" y="1624"/>
                  </a:lnTo>
                  <a:lnTo>
                    <a:pt x="1985" y="1752"/>
                  </a:lnTo>
                  <a:lnTo>
                    <a:pt x="1985" y="4921"/>
                  </a:lnTo>
                  <a:lnTo>
                    <a:pt x="1443" y="4921"/>
                  </a:lnTo>
                  <a:lnTo>
                    <a:pt x="1443" y="4148"/>
                  </a:lnTo>
                  <a:lnTo>
                    <a:pt x="1418" y="4071"/>
                  </a:lnTo>
                  <a:lnTo>
                    <a:pt x="1366" y="3994"/>
                  </a:lnTo>
                  <a:lnTo>
                    <a:pt x="1315" y="3942"/>
                  </a:lnTo>
                  <a:lnTo>
                    <a:pt x="1212" y="3917"/>
                  </a:lnTo>
                  <a:lnTo>
                    <a:pt x="1134" y="3942"/>
                  </a:lnTo>
                  <a:lnTo>
                    <a:pt x="1057" y="3994"/>
                  </a:lnTo>
                  <a:lnTo>
                    <a:pt x="1005" y="4071"/>
                  </a:lnTo>
                  <a:lnTo>
                    <a:pt x="1005" y="4148"/>
                  </a:lnTo>
                  <a:lnTo>
                    <a:pt x="1005" y="5900"/>
                  </a:lnTo>
                  <a:lnTo>
                    <a:pt x="464" y="5900"/>
                  </a:lnTo>
                  <a:lnTo>
                    <a:pt x="387" y="5926"/>
                  </a:lnTo>
                  <a:lnTo>
                    <a:pt x="284" y="5952"/>
                  </a:lnTo>
                  <a:lnTo>
                    <a:pt x="207" y="5978"/>
                  </a:lnTo>
                  <a:lnTo>
                    <a:pt x="155" y="6055"/>
                  </a:lnTo>
                  <a:lnTo>
                    <a:pt x="78" y="6107"/>
                  </a:lnTo>
                  <a:lnTo>
                    <a:pt x="52" y="6184"/>
                  </a:lnTo>
                  <a:lnTo>
                    <a:pt x="26" y="6287"/>
                  </a:lnTo>
                  <a:lnTo>
                    <a:pt x="1" y="6364"/>
                  </a:lnTo>
                  <a:lnTo>
                    <a:pt x="1" y="6879"/>
                  </a:lnTo>
                  <a:lnTo>
                    <a:pt x="26" y="6983"/>
                  </a:lnTo>
                  <a:lnTo>
                    <a:pt x="52" y="7060"/>
                  </a:lnTo>
                  <a:lnTo>
                    <a:pt x="78" y="7137"/>
                  </a:lnTo>
                  <a:lnTo>
                    <a:pt x="155" y="7214"/>
                  </a:lnTo>
                  <a:lnTo>
                    <a:pt x="207" y="7266"/>
                  </a:lnTo>
                  <a:lnTo>
                    <a:pt x="284" y="7292"/>
                  </a:lnTo>
                  <a:lnTo>
                    <a:pt x="387" y="7317"/>
                  </a:lnTo>
                  <a:lnTo>
                    <a:pt x="464" y="7343"/>
                  </a:lnTo>
                  <a:lnTo>
                    <a:pt x="2938" y="7343"/>
                  </a:lnTo>
                  <a:lnTo>
                    <a:pt x="3041" y="7317"/>
                  </a:lnTo>
                  <a:lnTo>
                    <a:pt x="3118" y="7292"/>
                  </a:lnTo>
                  <a:lnTo>
                    <a:pt x="3195" y="7266"/>
                  </a:lnTo>
                  <a:lnTo>
                    <a:pt x="3273" y="7214"/>
                  </a:lnTo>
                  <a:lnTo>
                    <a:pt x="3324" y="7137"/>
                  </a:lnTo>
                  <a:lnTo>
                    <a:pt x="3376" y="7060"/>
                  </a:lnTo>
                  <a:lnTo>
                    <a:pt x="3402" y="6983"/>
                  </a:lnTo>
                  <a:lnTo>
                    <a:pt x="3402" y="6879"/>
                  </a:lnTo>
                  <a:lnTo>
                    <a:pt x="3402" y="6364"/>
                  </a:lnTo>
                  <a:lnTo>
                    <a:pt x="3402" y="6287"/>
                  </a:lnTo>
                  <a:lnTo>
                    <a:pt x="3376" y="6184"/>
                  </a:lnTo>
                  <a:lnTo>
                    <a:pt x="3324" y="6107"/>
                  </a:lnTo>
                  <a:lnTo>
                    <a:pt x="3273" y="6055"/>
                  </a:lnTo>
                  <a:lnTo>
                    <a:pt x="3195" y="5978"/>
                  </a:lnTo>
                  <a:lnTo>
                    <a:pt x="3118" y="5952"/>
                  </a:lnTo>
                  <a:lnTo>
                    <a:pt x="3041" y="5926"/>
                  </a:lnTo>
                  <a:lnTo>
                    <a:pt x="2938" y="5900"/>
                  </a:lnTo>
                  <a:lnTo>
                    <a:pt x="2423" y="5900"/>
                  </a:lnTo>
                  <a:lnTo>
                    <a:pt x="2423" y="1855"/>
                  </a:lnTo>
                  <a:lnTo>
                    <a:pt x="2680" y="1855"/>
                  </a:lnTo>
                  <a:lnTo>
                    <a:pt x="2783" y="1830"/>
                  </a:lnTo>
                  <a:lnTo>
                    <a:pt x="2861" y="1804"/>
                  </a:lnTo>
                  <a:lnTo>
                    <a:pt x="2938" y="1727"/>
                  </a:lnTo>
                  <a:lnTo>
                    <a:pt x="2989" y="1649"/>
                  </a:lnTo>
                  <a:lnTo>
                    <a:pt x="3015" y="1546"/>
                  </a:lnTo>
                  <a:lnTo>
                    <a:pt x="3015" y="1469"/>
                  </a:lnTo>
                  <a:lnTo>
                    <a:pt x="2989" y="1366"/>
                  </a:lnTo>
                  <a:lnTo>
                    <a:pt x="2938" y="1289"/>
                  </a:lnTo>
                  <a:lnTo>
                    <a:pt x="1985" y="129"/>
                  </a:lnTo>
                  <a:lnTo>
                    <a:pt x="1933" y="78"/>
                  </a:lnTo>
                  <a:lnTo>
                    <a:pt x="1856" y="26"/>
                  </a:lnTo>
                  <a:lnTo>
                    <a:pt x="17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4" name="Google Shape;1284;p33"/>
          <p:cNvCxnSpPr>
            <a:stCxn id="1235" idx="2"/>
            <a:endCxn id="1231" idx="0"/>
          </p:cNvCxnSpPr>
          <p:nvPr/>
        </p:nvCxnSpPr>
        <p:spPr>
          <a:xfrm flipH="1">
            <a:off x="1597613" y="2112843"/>
            <a:ext cx="600" cy="322800"/>
          </a:xfrm>
          <a:prstGeom prst="straightConnector1">
            <a:avLst/>
          </a:prstGeom>
          <a:noFill/>
          <a:ln w="19050" cap="flat" cmpd="sng">
            <a:solidFill>
              <a:schemeClr val="dk1"/>
            </a:solidFill>
            <a:prstDash val="solid"/>
            <a:round/>
            <a:headEnd type="oval" w="med" len="med"/>
            <a:tailEnd type="none" w="med" len="med"/>
          </a:ln>
        </p:spPr>
      </p:cxnSp>
      <p:cxnSp>
        <p:nvCxnSpPr>
          <p:cNvPr id="1285" name="Google Shape;1285;p33"/>
          <p:cNvCxnSpPr>
            <a:stCxn id="1239" idx="2"/>
            <a:endCxn id="1230" idx="0"/>
          </p:cNvCxnSpPr>
          <p:nvPr/>
        </p:nvCxnSpPr>
        <p:spPr>
          <a:xfrm>
            <a:off x="3580725" y="2112843"/>
            <a:ext cx="0" cy="322800"/>
          </a:xfrm>
          <a:prstGeom prst="straightConnector1">
            <a:avLst/>
          </a:prstGeom>
          <a:noFill/>
          <a:ln w="19050" cap="flat" cmpd="sng">
            <a:solidFill>
              <a:schemeClr val="accent6"/>
            </a:solidFill>
            <a:prstDash val="solid"/>
            <a:round/>
            <a:headEnd type="oval" w="med" len="med"/>
            <a:tailEnd type="none" w="med" len="med"/>
          </a:ln>
        </p:spPr>
      </p:cxnSp>
      <p:cxnSp>
        <p:nvCxnSpPr>
          <p:cNvPr id="1286" name="Google Shape;1286;p33"/>
          <p:cNvCxnSpPr>
            <a:stCxn id="1242" idx="2"/>
            <a:endCxn id="1229" idx="0"/>
          </p:cNvCxnSpPr>
          <p:nvPr/>
        </p:nvCxnSpPr>
        <p:spPr>
          <a:xfrm>
            <a:off x="5563238" y="2112843"/>
            <a:ext cx="0" cy="322200"/>
          </a:xfrm>
          <a:prstGeom prst="straightConnector1">
            <a:avLst/>
          </a:prstGeom>
          <a:noFill/>
          <a:ln w="19050" cap="flat" cmpd="sng">
            <a:solidFill>
              <a:schemeClr val="accent4"/>
            </a:solidFill>
            <a:prstDash val="solid"/>
            <a:round/>
            <a:headEnd type="oval" w="med" len="med"/>
            <a:tailEnd type="none" w="med" len="med"/>
          </a:ln>
        </p:spPr>
      </p:cxnSp>
      <p:cxnSp>
        <p:nvCxnSpPr>
          <p:cNvPr id="1287" name="Google Shape;1287;p33"/>
          <p:cNvCxnSpPr>
            <a:stCxn id="1245" idx="2"/>
            <a:endCxn id="1228" idx="0"/>
          </p:cNvCxnSpPr>
          <p:nvPr/>
        </p:nvCxnSpPr>
        <p:spPr>
          <a:xfrm>
            <a:off x="7545750" y="2112843"/>
            <a:ext cx="0" cy="322200"/>
          </a:xfrm>
          <a:prstGeom prst="straightConnector1">
            <a:avLst/>
          </a:prstGeom>
          <a:noFill/>
          <a:ln w="19050" cap="flat" cmpd="sng">
            <a:solidFill>
              <a:schemeClr val="accent3"/>
            </a:solidFill>
            <a:prstDash val="solid"/>
            <a:round/>
            <a:headEnd type="oval"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291"/>
        <p:cNvGrpSpPr/>
        <p:nvPr/>
      </p:nvGrpSpPr>
      <p:grpSpPr>
        <a:xfrm>
          <a:off x="0" y="0"/>
          <a:ext cx="0" cy="0"/>
          <a:chOff x="0" y="0"/>
          <a:chExt cx="0" cy="0"/>
        </a:xfrm>
      </p:grpSpPr>
      <p:grpSp>
        <p:nvGrpSpPr>
          <p:cNvPr id="1292" name="Google Shape;1292;p34"/>
          <p:cNvGrpSpPr/>
          <p:nvPr/>
        </p:nvGrpSpPr>
        <p:grpSpPr>
          <a:xfrm>
            <a:off x="457363" y="3209752"/>
            <a:ext cx="1645873" cy="459957"/>
            <a:chOff x="457154" y="3076225"/>
            <a:chExt cx="1645873" cy="459957"/>
          </a:xfrm>
        </p:grpSpPr>
        <p:sp>
          <p:nvSpPr>
            <p:cNvPr id="1293" name="Google Shape;1293;p34"/>
            <p:cNvSpPr/>
            <p:nvPr/>
          </p:nvSpPr>
          <p:spPr>
            <a:xfrm>
              <a:off x="457154" y="3483994"/>
              <a:ext cx="1645873" cy="52188"/>
            </a:xfrm>
            <a:custGeom>
              <a:avLst/>
              <a:gdLst/>
              <a:ahLst/>
              <a:cxnLst/>
              <a:rect l="l" t="t" r="r" b="b"/>
              <a:pathLst>
                <a:path w="7129" h="392" fill="none" extrusionOk="0">
                  <a:moveTo>
                    <a:pt x="1" y="391"/>
                  </a:moveTo>
                  <a:lnTo>
                    <a:pt x="1" y="0"/>
                  </a:lnTo>
                  <a:lnTo>
                    <a:pt x="7129" y="0"/>
                  </a:lnTo>
                  <a:lnTo>
                    <a:pt x="7129" y="391"/>
                  </a:lnTo>
                </a:path>
              </a:pathLst>
            </a:custGeom>
            <a:noFill/>
            <a:ln w="19050" cap="flat" cmpd="sng">
              <a:solidFill>
                <a:schemeClr val="dk1"/>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4" name="Google Shape;1294;p34"/>
            <p:cNvCxnSpPr/>
            <p:nvPr/>
          </p:nvCxnSpPr>
          <p:spPr>
            <a:xfrm>
              <a:off x="1244434" y="3076225"/>
              <a:ext cx="0" cy="412200"/>
            </a:xfrm>
            <a:prstGeom prst="straightConnector1">
              <a:avLst/>
            </a:prstGeom>
            <a:noFill/>
            <a:ln w="19050" cap="flat" cmpd="sng">
              <a:solidFill>
                <a:schemeClr val="dk1"/>
              </a:solidFill>
              <a:prstDash val="solid"/>
              <a:round/>
              <a:headEnd type="none" w="med" len="med"/>
              <a:tailEnd type="none" w="med" len="med"/>
            </a:ln>
          </p:spPr>
        </p:cxnSp>
      </p:grpSp>
      <p:sp>
        <p:nvSpPr>
          <p:cNvPr id="1295" name="Google Shape;1295;p34"/>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296" name="Google Shape;1296;p34"/>
          <p:cNvGrpSpPr/>
          <p:nvPr/>
        </p:nvGrpSpPr>
        <p:grpSpPr>
          <a:xfrm>
            <a:off x="457400" y="2883052"/>
            <a:ext cx="1645800" cy="1470741"/>
            <a:chOff x="457400" y="2883052"/>
            <a:chExt cx="1645800" cy="1470741"/>
          </a:xfrm>
        </p:grpSpPr>
        <p:sp>
          <p:nvSpPr>
            <p:cNvPr id="1297" name="Google Shape;1297;p34"/>
            <p:cNvSpPr txBox="1"/>
            <p:nvPr/>
          </p:nvSpPr>
          <p:spPr>
            <a:xfrm>
              <a:off x="457400" y="3622393"/>
              <a:ext cx="1645800" cy="73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Saturn is a gas giant and is composed of hydrogen and helium</a:t>
              </a:r>
              <a:endParaRPr sz="1200">
                <a:latin typeface="Roboto"/>
                <a:ea typeface="Roboto"/>
                <a:cs typeface="Roboto"/>
                <a:sym typeface="Roboto"/>
              </a:endParaRPr>
            </a:p>
          </p:txBody>
        </p:sp>
        <p:sp>
          <p:nvSpPr>
            <p:cNvPr id="1298" name="Google Shape;1298;p34"/>
            <p:cNvSpPr/>
            <p:nvPr/>
          </p:nvSpPr>
          <p:spPr>
            <a:xfrm>
              <a:off x="640250" y="2883052"/>
              <a:ext cx="1280100" cy="326700"/>
            </a:xfrm>
            <a:prstGeom prst="chevron">
              <a:avLst>
                <a:gd name="adj" fmla="val 3046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Bank</a:t>
              </a:r>
              <a:endParaRPr b="1">
                <a:solidFill>
                  <a:schemeClr val="lt1"/>
                </a:solidFill>
                <a:latin typeface="Fira Sans Extra Condensed"/>
                <a:ea typeface="Fira Sans Extra Condensed"/>
                <a:cs typeface="Fira Sans Extra Condensed"/>
                <a:sym typeface="Fira Sans Extra Condensed"/>
              </a:endParaRPr>
            </a:p>
          </p:txBody>
        </p:sp>
      </p:grpSp>
      <p:sp>
        <p:nvSpPr>
          <p:cNvPr id="1299" name="Google Shape;1299;p34"/>
          <p:cNvSpPr/>
          <p:nvPr/>
        </p:nvSpPr>
        <p:spPr>
          <a:xfrm>
            <a:off x="4527815" y="3003644"/>
            <a:ext cx="86137" cy="86137"/>
          </a:xfrm>
          <a:custGeom>
            <a:avLst/>
            <a:gdLst/>
            <a:ahLst/>
            <a:cxnLst/>
            <a:rect l="l" t="t" r="r" b="b"/>
            <a:pathLst>
              <a:path w="647" h="647" extrusionOk="0">
                <a:moveTo>
                  <a:pt x="324" y="0"/>
                </a:moveTo>
                <a:cubicBezTo>
                  <a:pt x="146" y="0"/>
                  <a:pt x="0" y="146"/>
                  <a:pt x="0" y="324"/>
                </a:cubicBezTo>
                <a:cubicBezTo>
                  <a:pt x="0" y="503"/>
                  <a:pt x="146" y="646"/>
                  <a:pt x="324" y="646"/>
                </a:cubicBezTo>
                <a:cubicBezTo>
                  <a:pt x="501" y="646"/>
                  <a:pt x="646" y="503"/>
                  <a:pt x="646" y="324"/>
                </a:cubicBezTo>
                <a:cubicBezTo>
                  <a:pt x="646" y="146"/>
                  <a:pt x="501"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34"/>
          <p:cNvGrpSpPr/>
          <p:nvPr/>
        </p:nvGrpSpPr>
        <p:grpSpPr>
          <a:xfrm>
            <a:off x="3742993" y="2883052"/>
            <a:ext cx="1645800" cy="1470752"/>
            <a:chOff x="3701134" y="2883052"/>
            <a:chExt cx="1645800" cy="1470752"/>
          </a:xfrm>
        </p:grpSpPr>
        <p:sp>
          <p:nvSpPr>
            <p:cNvPr id="1301" name="Google Shape;1301;p34"/>
            <p:cNvSpPr txBox="1"/>
            <p:nvPr/>
          </p:nvSpPr>
          <p:spPr>
            <a:xfrm>
              <a:off x="3701134" y="3622404"/>
              <a:ext cx="1645800" cy="73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Despite being red, Mars is cold. It’s full of iron oxide dust</a:t>
              </a:r>
              <a:endParaRPr sz="1200">
                <a:latin typeface="Roboto"/>
                <a:ea typeface="Roboto"/>
                <a:cs typeface="Roboto"/>
                <a:sym typeface="Roboto"/>
              </a:endParaRPr>
            </a:p>
          </p:txBody>
        </p:sp>
        <p:sp>
          <p:nvSpPr>
            <p:cNvPr id="1302" name="Google Shape;1302;p34"/>
            <p:cNvSpPr/>
            <p:nvPr/>
          </p:nvSpPr>
          <p:spPr>
            <a:xfrm>
              <a:off x="3925843" y="2883052"/>
              <a:ext cx="1280100" cy="326700"/>
            </a:xfrm>
            <a:prstGeom prst="chevron">
              <a:avLst>
                <a:gd name="adj" fmla="val 30463"/>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Loan</a:t>
              </a:r>
              <a:endParaRPr>
                <a:solidFill>
                  <a:schemeClr val="lt1"/>
                </a:solidFill>
              </a:endParaRPr>
            </a:p>
          </p:txBody>
        </p:sp>
      </p:grpSp>
      <p:sp>
        <p:nvSpPr>
          <p:cNvPr id="1303" name="Google Shape;1303;p34"/>
          <p:cNvSpPr/>
          <p:nvPr/>
        </p:nvSpPr>
        <p:spPr>
          <a:xfrm>
            <a:off x="2883826" y="3003644"/>
            <a:ext cx="100781" cy="86403"/>
          </a:xfrm>
          <a:custGeom>
            <a:avLst/>
            <a:gdLst/>
            <a:ahLst/>
            <a:cxnLst/>
            <a:rect l="l" t="t" r="r" b="b"/>
            <a:pathLst>
              <a:path w="757" h="649" extrusionOk="0">
                <a:moveTo>
                  <a:pt x="327" y="1"/>
                </a:moveTo>
                <a:cubicBezTo>
                  <a:pt x="161" y="1"/>
                  <a:pt x="1" y="129"/>
                  <a:pt x="1" y="324"/>
                </a:cubicBezTo>
                <a:cubicBezTo>
                  <a:pt x="1" y="503"/>
                  <a:pt x="146" y="649"/>
                  <a:pt x="325" y="649"/>
                </a:cubicBezTo>
                <a:cubicBezTo>
                  <a:pt x="613" y="649"/>
                  <a:pt x="756" y="301"/>
                  <a:pt x="553" y="96"/>
                </a:cubicBezTo>
                <a:cubicBezTo>
                  <a:pt x="488" y="30"/>
                  <a:pt x="407" y="1"/>
                  <a:pt x="3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34"/>
          <p:cNvGrpSpPr/>
          <p:nvPr/>
        </p:nvGrpSpPr>
        <p:grpSpPr>
          <a:xfrm>
            <a:off x="2100197" y="1206765"/>
            <a:ext cx="1645800" cy="2002987"/>
            <a:chOff x="2097667" y="1206765"/>
            <a:chExt cx="1645800" cy="2002987"/>
          </a:xfrm>
        </p:grpSpPr>
        <p:sp>
          <p:nvSpPr>
            <p:cNvPr id="1305" name="Google Shape;1305;p34"/>
            <p:cNvSpPr txBox="1"/>
            <p:nvPr/>
          </p:nvSpPr>
          <p:spPr>
            <a:xfrm>
              <a:off x="2097667" y="1206765"/>
              <a:ext cx="1645800" cy="73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is the second planet from the Sun. It’s really hot there</a:t>
              </a:r>
              <a:endParaRPr sz="1200">
                <a:latin typeface="Roboto"/>
                <a:ea typeface="Roboto"/>
                <a:cs typeface="Roboto"/>
                <a:sym typeface="Roboto"/>
              </a:endParaRPr>
            </a:p>
          </p:txBody>
        </p:sp>
        <p:sp>
          <p:nvSpPr>
            <p:cNvPr id="1306" name="Google Shape;1306;p34"/>
            <p:cNvSpPr/>
            <p:nvPr/>
          </p:nvSpPr>
          <p:spPr>
            <a:xfrm>
              <a:off x="2283047" y="2883052"/>
              <a:ext cx="1280100" cy="326700"/>
            </a:xfrm>
            <a:prstGeom prst="chevron">
              <a:avLst>
                <a:gd name="adj" fmla="val 30463"/>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Client</a:t>
              </a:r>
              <a:endParaRPr>
                <a:solidFill>
                  <a:schemeClr val="lt1"/>
                </a:solidFill>
              </a:endParaRPr>
            </a:p>
          </p:txBody>
        </p:sp>
      </p:grpSp>
      <p:grpSp>
        <p:nvGrpSpPr>
          <p:cNvPr id="1307" name="Google Shape;1307;p34"/>
          <p:cNvGrpSpPr/>
          <p:nvPr/>
        </p:nvGrpSpPr>
        <p:grpSpPr>
          <a:xfrm>
            <a:off x="7028587" y="2883052"/>
            <a:ext cx="1645800" cy="1470741"/>
            <a:chOff x="7028587" y="2883052"/>
            <a:chExt cx="1645800" cy="1470741"/>
          </a:xfrm>
        </p:grpSpPr>
        <p:sp>
          <p:nvSpPr>
            <p:cNvPr id="1308" name="Google Shape;1308;p34"/>
            <p:cNvSpPr txBox="1"/>
            <p:nvPr/>
          </p:nvSpPr>
          <p:spPr>
            <a:xfrm>
              <a:off x="7028587" y="3622393"/>
              <a:ext cx="1645800" cy="73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sp>
          <p:nvSpPr>
            <p:cNvPr id="1309" name="Google Shape;1309;p34"/>
            <p:cNvSpPr/>
            <p:nvPr/>
          </p:nvSpPr>
          <p:spPr>
            <a:xfrm>
              <a:off x="7211437" y="2883052"/>
              <a:ext cx="1280100" cy="326700"/>
            </a:xfrm>
            <a:prstGeom prst="chevron">
              <a:avLst>
                <a:gd name="adj" fmla="val 3046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Buy</a:t>
              </a:r>
              <a:endParaRPr>
                <a:solidFill>
                  <a:schemeClr val="lt1"/>
                </a:solidFill>
              </a:endParaRPr>
            </a:p>
          </p:txBody>
        </p:sp>
      </p:grpSp>
      <p:sp>
        <p:nvSpPr>
          <p:cNvPr id="1310" name="Google Shape;1310;p34"/>
          <p:cNvSpPr/>
          <p:nvPr/>
        </p:nvSpPr>
        <p:spPr>
          <a:xfrm>
            <a:off x="6135629" y="3003644"/>
            <a:ext cx="86004" cy="86137"/>
          </a:xfrm>
          <a:custGeom>
            <a:avLst/>
            <a:gdLst/>
            <a:ahLst/>
            <a:cxnLst/>
            <a:rect l="l" t="t" r="r" b="b"/>
            <a:pathLst>
              <a:path w="646" h="647" extrusionOk="0">
                <a:moveTo>
                  <a:pt x="324" y="0"/>
                </a:moveTo>
                <a:cubicBezTo>
                  <a:pt x="145" y="0"/>
                  <a:pt x="0" y="146"/>
                  <a:pt x="0" y="324"/>
                </a:cubicBezTo>
                <a:cubicBezTo>
                  <a:pt x="0" y="503"/>
                  <a:pt x="145" y="646"/>
                  <a:pt x="324" y="646"/>
                </a:cubicBezTo>
                <a:cubicBezTo>
                  <a:pt x="503" y="646"/>
                  <a:pt x="646" y="503"/>
                  <a:pt x="646" y="324"/>
                </a:cubicBezTo>
                <a:cubicBezTo>
                  <a:pt x="646" y="146"/>
                  <a:pt x="503"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1" name="Google Shape;1311;p34"/>
          <p:cNvGrpSpPr/>
          <p:nvPr/>
        </p:nvGrpSpPr>
        <p:grpSpPr>
          <a:xfrm>
            <a:off x="5385790" y="1206755"/>
            <a:ext cx="1645800" cy="2002997"/>
            <a:chOff x="5341630" y="1206755"/>
            <a:chExt cx="1645800" cy="2002997"/>
          </a:xfrm>
        </p:grpSpPr>
        <p:sp>
          <p:nvSpPr>
            <p:cNvPr id="1312" name="Google Shape;1312;p34"/>
            <p:cNvSpPr txBox="1"/>
            <p:nvPr/>
          </p:nvSpPr>
          <p:spPr>
            <a:xfrm>
              <a:off x="5341630" y="1206755"/>
              <a:ext cx="1645800" cy="73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closest to the Sun and the smallest one</a:t>
              </a:r>
              <a:endParaRPr sz="1200">
                <a:latin typeface="Roboto"/>
                <a:ea typeface="Roboto"/>
                <a:cs typeface="Roboto"/>
                <a:sym typeface="Roboto"/>
              </a:endParaRPr>
            </a:p>
          </p:txBody>
        </p:sp>
        <p:sp>
          <p:nvSpPr>
            <p:cNvPr id="1313" name="Google Shape;1313;p34"/>
            <p:cNvSpPr/>
            <p:nvPr/>
          </p:nvSpPr>
          <p:spPr>
            <a:xfrm>
              <a:off x="5568640" y="2883052"/>
              <a:ext cx="1280100" cy="326700"/>
            </a:xfrm>
            <a:prstGeom prst="chevron">
              <a:avLst>
                <a:gd name="adj" fmla="val 30463"/>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Credit</a:t>
              </a:r>
              <a:endParaRPr>
                <a:solidFill>
                  <a:schemeClr val="lt1"/>
                </a:solidFill>
              </a:endParaRPr>
            </a:p>
          </p:txBody>
        </p:sp>
      </p:grpSp>
      <p:grpSp>
        <p:nvGrpSpPr>
          <p:cNvPr id="1314" name="Google Shape;1314;p34"/>
          <p:cNvGrpSpPr/>
          <p:nvPr/>
        </p:nvGrpSpPr>
        <p:grpSpPr>
          <a:xfrm rot="10800000" flipH="1">
            <a:off x="2133554" y="1886042"/>
            <a:ext cx="1645872" cy="459957"/>
            <a:chOff x="457154" y="3076225"/>
            <a:chExt cx="1645872" cy="459957"/>
          </a:xfrm>
        </p:grpSpPr>
        <p:sp>
          <p:nvSpPr>
            <p:cNvPr id="1315" name="Google Shape;1315;p34"/>
            <p:cNvSpPr/>
            <p:nvPr/>
          </p:nvSpPr>
          <p:spPr>
            <a:xfrm>
              <a:off x="457154" y="3483994"/>
              <a:ext cx="1645872" cy="52188"/>
            </a:xfrm>
            <a:custGeom>
              <a:avLst/>
              <a:gdLst/>
              <a:ahLst/>
              <a:cxnLst/>
              <a:rect l="l" t="t" r="r" b="b"/>
              <a:pathLst>
                <a:path w="7129" h="392" fill="none" extrusionOk="0">
                  <a:moveTo>
                    <a:pt x="1" y="391"/>
                  </a:moveTo>
                  <a:lnTo>
                    <a:pt x="1" y="0"/>
                  </a:lnTo>
                  <a:lnTo>
                    <a:pt x="7129" y="0"/>
                  </a:lnTo>
                  <a:lnTo>
                    <a:pt x="7129" y="391"/>
                  </a:lnTo>
                </a:path>
              </a:pathLst>
            </a:custGeom>
            <a:noFill/>
            <a:ln w="19050" cap="flat" cmpd="sng">
              <a:solidFill>
                <a:schemeClr val="dk1"/>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6" name="Google Shape;1316;p34"/>
            <p:cNvCxnSpPr/>
            <p:nvPr/>
          </p:nvCxnSpPr>
          <p:spPr>
            <a:xfrm>
              <a:off x="1244434" y="3076225"/>
              <a:ext cx="0" cy="412200"/>
            </a:xfrm>
            <a:prstGeom prst="straightConnector1">
              <a:avLst/>
            </a:prstGeom>
            <a:noFill/>
            <a:ln w="19050" cap="flat" cmpd="sng">
              <a:solidFill>
                <a:schemeClr val="dk1"/>
              </a:solidFill>
              <a:prstDash val="solid"/>
              <a:round/>
              <a:headEnd type="none" w="med" len="med"/>
              <a:tailEnd type="none" w="med" len="med"/>
            </a:ln>
          </p:spPr>
        </p:cxnSp>
      </p:grpSp>
      <p:grpSp>
        <p:nvGrpSpPr>
          <p:cNvPr id="1317" name="Google Shape;1317;p34"/>
          <p:cNvGrpSpPr/>
          <p:nvPr/>
        </p:nvGrpSpPr>
        <p:grpSpPr>
          <a:xfrm rot="10800000" flipH="1">
            <a:off x="5410154" y="1886042"/>
            <a:ext cx="1645872" cy="459957"/>
            <a:chOff x="457154" y="3076225"/>
            <a:chExt cx="1645872" cy="459957"/>
          </a:xfrm>
        </p:grpSpPr>
        <p:sp>
          <p:nvSpPr>
            <p:cNvPr id="1318" name="Google Shape;1318;p34"/>
            <p:cNvSpPr/>
            <p:nvPr/>
          </p:nvSpPr>
          <p:spPr>
            <a:xfrm>
              <a:off x="457154" y="3483994"/>
              <a:ext cx="1645872" cy="52188"/>
            </a:xfrm>
            <a:custGeom>
              <a:avLst/>
              <a:gdLst/>
              <a:ahLst/>
              <a:cxnLst/>
              <a:rect l="l" t="t" r="r" b="b"/>
              <a:pathLst>
                <a:path w="7129" h="392" fill="none" extrusionOk="0">
                  <a:moveTo>
                    <a:pt x="1" y="391"/>
                  </a:moveTo>
                  <a:lnTo>
                    <a:pt x="1" y="0"/>
                  </a:lnTo>
                  <a:lnTo>
                    <a:pt x="7129" y="0"/>
                  </a:lnTo>
                  <a:lnTo>
                    <a:pt x="7129" y="391"/>
                  </a:lnTo>
                </a:path>
              </a:pathLst>
            </a:custGeom>
            <a:noFill/>
            <a:ln w="19050" cap="flat" cmpd="sng">
              <a:solidFill>
                <a:schemeClr val="dk1"/>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9" name="Google Shape;1319;p34"/>
            <p:cNvCxnSpPr/>
            <p:nvPr/>
          </p:nvCxnSpPr>
          <p:spPr>
            <a:xfrm>
              <a:off x="1244434" y="3076225"/>
              <a:ext cx="0" cy="412200"/>
            </a:xfrm>
            <a:prstGeom prst="straightConnector1">
              <a:avLst/>
            </a:prstGeom>
            <a:noFill/>
            <a:ln w="19050" cap="flat" cmpd="sng">
              <a:solidFill>
                <a:schemeClr val="dk1"/>
              </a:solidFill>
              <a:prstDash val="solid"/>
              <a:round/>
              <a:headEnd type="none" w="med" len="med"/>
              <a:tailEnd type="none" w="med" len="med"/>
            </a:ln>
          </p:spPr>
        </p:cxnSp>
      </p:grpSp>
      <p:grpSp>
        <p:nvGrpSpPr>
          <p:cNvPr id="1320" name="Google Shape;1320;p34"/>
          <p:cNvGrpSpPr/>
          <p:nvPr/>
        </p:nvGrpSpPr>
        <p:grpSpPr>
          <a:xfrm>
            <a:off x="4369262" y="2412727"/>
            <a:ext cx="380700" cy="380675"/>
            <a:chOff x="5309775" y="3556025"/>
            <a:chExt cx="380700" cy="380675"/>
          </a:xfrm>
        </p:grpSpPr>
        <p:sp>
          <p:nvSpPr>
            <p:cNvPr id="1321" name="Google Shape;1321;p34"/>
            <p:cNvSpPr/>
            <p:nvPr/>
          </p:nvSpPr>
          <p:spPr>
            <a:xfrm>
              <a:off x="5506875" y="3586925"/>
              <a:ext cx="183600" cy="349775"/>
            </a:xfrm>
            <a:custGeom>
              <a:avLst/>
              <a:gdLst/>
              <a:ahLst/>
              <a:cxnLst/>
              <a:rect l="l" t="t" r="r" b="b"/>
              <a:pathLst>
                <a:path w="7344" h="13991" extrusionOk="0">
                  <a:moveTo>
                    <a:pt x="4664" y="1959"/>
                  </a:moveTo>
                  <a:lnTo>
                    <a:pt x="4664" y="4690"/>
                  </a:lnTo>
                  <a:lnTo>
                    <a:pt x="4535" y="4690"/>
                  </a:lnTo>
                  <a:lnTo>
                    <a:pt x="4252" y="4716"/>
                  </a:lnTo>
                  <a:lnTo>
                    <a:pt x="4020" y="4793"/>
                  </a:lnTo>
                  <a:lnTo>
                    <a:pt x="4020" y="2809"/>
                  </a:lnTo>
                  <a:lnTo>
                    <a:pt x="4020" y="2654"/>
                  </a:lnTo>
                  <a:lnTo>
                    <a:pt x="4071" y="2526"/>
                  </a:lnTo>
                  <a:lnTo>
                    <a:pt x="4123" y="2397"/>
                  </a:lnTo>
                  <a:lnTo>
                    <a:pt x="4200" y="2268"/>
                  </a:lnTo>
                  <a:lnTo>
                    <a:pt x="4303" y="2165"/>
                  </a:lnTo>
                  <a:lnTo>
                    <a:pt x="4406" y="2062"/>
                  </a:lnTo>
                  <a:lnTo>
                    <a:pt x="4535" y="2010"/>
                  </a:lnTo>
                  <a:lnTo>
                    <a:pt x="4664" y="1959"/>
                  </a:lnTo>
                  <a:close/>
                  <a:moveTo>
                    <a:pt x="6004" y="439"/>
                  </a:moveTo>
                  <a:lnTo>
                    <a:pt x="6184" y="465"/>
                  </a:lnTo>
                  <a:lnTo>
                    <a:pt x="6339" y="516"/>
                  </a:lnTo>
                  <a:lnTo>
                    <a:pt x="6493" y="593"/>
                  </a:lnTo>
                  <a:lnTo>
                    <a:pt x="6622" y="696"/>
                  </a:lnTo>
                  <a:lnTo>
                    <a:pt x="6725" y="825"/>
                  </a:lnTo>
                  <a:lnTo>
                    <a:pt x="6828" y="980"/>
                  </a:lnTo>
                  <a:lnTo>
                    <a:pt x="6880" y="1160"/>
                  </a:lnTo>
                  <a:lnTo>
                    <a:pt x="6880" y="1341"/>
                  </a:lnTo>
                  <a:lnTo>
                    <a:pt x="6880" y="7498"/>
                  </a:lnTo>
                  <a:lnTo>
                    <a:pt x="6854" y="7704"/>
                  </a:lnTo>
                  <a:lnTo>
                    <a:pt x="6802" y="7885"/>
                  </a:lnTo>
                  <a:lnTo>
                    <a:pt x="6674" y="8065"/>
                  </a:lnTo>
                  <a:lnTo>
                    <a:pt x="6519" y="8220"/>
                  </a:lnTo>
                  <a:lnTo>
                    <a:pt x="4484" y="9740"/>
                  </a:lnTo>
                  <a:lnTo>
                    <a:pt x="4355" y="9843"/>
                  </a:lnTo>
                  <a:lnTo>
                    <a:pt x="4252" y="9946"/>
                  </a:lnTo>
                  <a:lnTo>
                    <a:pt x="4149" y="10075"/>
                  </a:lnTo>
                  <a:lnTo>
                    <a:pt x="4071" y="10203"/>
                  </a:lnTo>
                  <a:lnTo>
                    <a:pt x="4020" y="10358"/>
                  </a:lnTo>
                  <a:lnTo>
                    <a:pt x="3968" y="10513"/>
                  </a:lnTo>
                  <a:lnTo>
                    <a:pt x="3943" y="10667"/>
                  </a:lnTo>
                  <a:lnTo>
                    <a:pt x="3943" y="10822"/>
                  </a:lnTo>
                  <a:lnTo>
                    <a:pt x="3943" y="11079"/>
                  </a:lnTo>
                  <a:lnTo>
                    <a:pt x="1418" y="11079"/>
                  </a:lnTo>
                  <a:lnTo>
                    <a:pt x="1418" y="7859"/>
                  </a:lnTo>
                  <a:lnTo>
                    <a:pt x="1443" y="7678"/>
                  </a:lnTo>
                  <a:lnTo>
                    <a:pt x="1495" y="7472"/>
                  </a:lnTo>
                  <a:lnTo>
                    <a:pt x="1598" y="7318"/>
                  </a:lnTo>
                  <a:lnTo>
                    <a:pt x="1753" y="7189"/>
                  </a:lnTo>
                  <a:lnTo>
                    <a:pt x="3943" y="5334"/>
                  </a:lnTo>
                  <a:lnTo>
                    <a:pt x="4071" y="5257"/>
                  </a:lnTo>
                  <a:lnTo>
                    <a:pt x="4226" y="5179"/>
                  </a:lnTo>
                  <a:lnTo>
                    <a:pt x="4381" y="5154"/>
                  </a:lnTo>
                  <a:lnTo>
                    <a:pt x="4535" y="5128"/>
                  </a:lnTo>
                  <a:lnTo>
                    <a:pt x="4715" y="5154"/>
                  </a:lnTo>
                  <a:lnTo>
                    <a:pt x="4870" y="5205"/>
                  </a:lnTo>
                  <a:lnTo>
                    <a:pt x="5025" y="5282"/>
                  </a:lnTo>
                  <a:lnTo>
                    <a:pt x="5153" y="5385"/>
                  </a:lnTo>
                  <a:lnTo>
                    <a:pt x="5256" y="5514"/>
                  </a:lnTo>
                  <a:lnTo>
                    <a:pt x="5334" y="5669"/>
                  </a:lnTo>
                  <a:lnTo>
                    <a:pt x="5385" y="5823"/>
                  </a:lnTo>
                  <a:lnTo>
                    <a:pt x="5411" y="6004"/>
                  </a:lnTo>
                  <a:lnTo>
                    <a:pt x="5385" y="6210"/>
                  </a:lnTo>
                  <a:lnTo>
                    <a:pt x="5334" y="6390"/>
                  </a:lnTo>
                  <a:lnTo>
                    <a:pt x="5231" y="6545"/>
                  </a:lnTo>
                  <a:lnTo>
                    <a:pt x="5076" y="6699"/>
                  </a:lnTo>
                  <a:lnTo>
                    <a:pt x="2989" y="8426"/>
                  </a:lnTo>
                  <a:lnTo>
                    <a:pt x="2938" y="8503"/>
                  </a:lnTo>
                  <a:lnTo>
                    <a:pt x="2912" y="8580"/>
                  </a:lnTo>
                  <a:lnTo>
                    <a:pt x="2912" y="8657"/>
                  </a:lnTo>
                  <a:lnTo>
                    <a:pt x="2963" y="8735"/>
                  </a:lnTo>
                  <a:lnTo>
                    <a:pt x="3041" y="8786"/>
                  </a:lnTo>
                  <a:lnTo>
                    <a:pt x="3118" y="8812"/>
                  </a:lnTo>
                  <a:lnTo>
                    <a:pt x="3195" y="8812"/>
                  </a:lnTo>
                  <a:lnTo>
                    <a:pt x="3273" y="8761"/>
                  </a:lnTo>
                  <a:lnTo>
                    <a:pt x="5360" y="7034"/>
                  </a:lnTo>
                  <a:lnTo>
                    <a:pt x="5488" y="6931"/>
                  </a:lnTo>
                  <a:lnTo>
                    <a:pt x="5566" y="6828"/>
                  </a:lnTo>
                  <a:lnTo>
                    <a:pt x="5669" y="6699"/>
                  </a:lnTo>
                  <a:lnTo>
                    <a:pt x="5720" y="6571"/>
                  </a:lnTo>
                  <a:lnTo>
                    <a:pt x="5772" y="6442"/>
                  </a:lnTo>
                  <a:lnTo>
                    <a:pt x="5823" y="6313"/>
                  </a:lnTo>
                  <a:lnTo>
                    <a:pt x="5849" y="6158"/>
                  </a:lnTo>
                  <a:lnTo>
                    <a:pt x="5849" y="6004"/>
                  </a:lnTo>
                  <a:lnTo>
                    <a:pt x="5849" y="5823"/>
                  </a:lnTo>
                  <a:lnTo>
                    <a:pt x="5798" y="5643"/>
                  </a:lnTo>
                  <a:lnTo>
                    <a:pt x="5746" y="5463"/>
                  </a:lnTo>
                  <a:lnTo>
                    <a:pt x="5643" y="5308"/>
                  </a:lnTo>
                  <a:lnTo>
                    <a:pt x="5540" y="5154"/>
                  </a:lnTo>
                  <a:lnTo>
                    <a:pt x="5411" y="5025"/>
                  </a:lnTo>
                  <a:lnTo>
                    <a:pt x="5282" y="4922"/>
                  </a:lnTo>
                  <a:lnTo>
                    <a:pt x="5128" y="4819"/>
                  </a:lnTo>
                  <a:lnTo>
                    <a:pt x="5128" y="1341"/>
                  </a:lnTo>
                  <a:lnTo>
                    <a:pt x="5128" y="1160"/>
                  </a:lnTo>
                  <a:lnTo>
                    <a:pt x="5179" y="980"/>
                  </a:lnTo>
                  <a:lnTo>
                    <a:pt x="5256" y="825"/>
                  </a:lnTo>
                  <a:lnTo>
                    <a:pt x="5385" y="696"/>
                  </a:lnTo>
                  <a:lnTo>
                    <a:pt x="5514" y="593"/>
                  </a:lnTo>
                  <a:lnTo>
                    <a:pt x="5669" y="516"/>
                  </a:lnTo>
                  <a:lnTo>
                    <a:pt x="5823" y="465"/>
                  </a:lnTo>
                  <a:lnTo>
                    <a:pt x="6004" y="439"/>
                  </a:lnTo>
                  <a:close/>
                  <a:moveTo>
                    <a:pt x="4406" y="11543"/>
                  </a:moveTo>
                  <a:lnTo>
                    <a:pt x="4432" y="11569"/>
                  </a:lnTo>
                  <a:lnTo>
                    <a:pt x="4432" y="12084"/>
                  </a:lnTo>
                  <a:lnTo>
                    <a:pt x="928" y="12084"/>
                  </a:lnTo>
                  <a:lnTo>
                    <a:pt x="928" y="11569"/>
                  </a:lnTo>
                  <a:lnTo>
                    <a:pt x="954" y="11543"/>
                  </a:lnTo>
                  <a:close/>
                  <a:moveTo>
                    <a:pt x="4638" y="12522"/>
                  </a:moveTo>
                  <a:lnTo>
                    <a:pt x="4741" y="12548"/>
                  </a:lnTo>
                  <a:lnTo>
                    <a:pt x="4844" y="12599"/>
                  </a:lnTo>
                  <a:lnTo>
                    <a:pt x="4896" y="12677"/>
                  </a:lnTo>
                  <a:lnTo>
                    <a:pt x="4922" y="12780"/>
                  </a:lnTo>
                  <a:lnTo>
                    <a:pt x="4922" y="13527"/>
                  </a:lnTo>
                  <a:lnTo>
                    <a:pt x="4896" y="13553"/>
                  </a:lnTo>
                  <a:lnTo>
                    <a:pt x="464" y="13553"/>
                  </a:lnTo>
                  <a:lnTo>
                    <a:pt x="439" y="13527"/>
                  </a:lnTo>
                  <a:lnTo>
                    <a:pt x="439" y="12780"/>
                  </a:lnTo>
                  <a:lnTo>
                    <a:pt x="464" y="12677"/>
                  </a:lnTo>
                  <a:lnTo>
                    <a:pt x="516" y="12599"/>
                  </a:lnTo>
                  <a:lnTo>
                    <a:pt x="593" y="12548"/>
                  </a:lnTo>
                  <a:lnTo>
                    <a:pt x="696" y="12522"/>
                  </a:lnTo>
                  <a:close/>
                  <a:moveTo>
                    <a:pt x="6004" y="1"/>
                  </a:moveTo>
                  <a:lnTo>
                    <a:pt x="5746" y="27"/>
                  </a:lnTo>
                  <a:lnTo>
                    <a:pt x="5488" y="104"/>
                  </a:lnTo>
                  <a:lnTo>
                    <a:pt x="5256" y="233"/>
                  </a:lnTo>
                  <a:lnTo>
                    <a:pt x="5050" y="387"/>
                  </a:lnTo>
                  <a:lnTo>
                    <a:pt x="4896" y="593"/>
                  </a:lnTo>
                  <a:lnTo>
                    <a:pt x="4767" y="825"/>
                  </a:lnTo>
                  <a:lnTo>
                    <a:pt x="4690" y="1057"/>
                  </a:lnTo>
                  <a:lnTo>
                    <a:pt x="4664" y="1341"/>
                  </a:lnTo>
                  <a:lnTo>
                    <a:pt x="4664" y="1495"/>
                  </a:lnTo>
                  <a:lnTo>
                    <a:pt x="4432" y="1547"/>
                  </a:lnTo>
                  <a:lnTo>
                    <a:pt x="4226" y="1650"/>
                  </a:lnTo>
                  <a:lnTo>
                    <a:pt x="4046" y="1778"/>
                  </a:lnTo>
                  <a:lnTo>
                    <a:pt x="3891" y="1959"/>
                  </a:lnTo>
                  <a:lnTo>
                    <a:pt x="3736" y="2139"/>
                  </a:lnTo>
                  <a:lnTo>
                    <a:pt x="3659" y="2345"/>
                  </a:lnTo>
                  <a:lnTo>
                    <a:pt x="3582" y="2577"/>
                  </a:lnTo>
                  <a:lnTo>
                    <a:pt x="3556" y="2809"/>
                  </a:lnTo>
                  <a:lnTo>
                    <a:pt x="3556" y="5051"/>
                  </a:lnTo>
                  <a:lnTo>
                    <a:pt x="3556" y="5076"/>
                  </a:lnTo>
                  <a:lnTo>
                    <a:pt x="1469" y="6828"/>
                  </a:lnTo>
                  <a:lnTo>
                    <a:pt x="1340" y="6931"/>
                  </a:lnTo>
                  <a:lnTo>
                    <a:pt x="1263" y="7034"/>
                  </a:lnTo>
                  <a:lnTo>
                    <a:pt x="1160" y="7163"/>
                  </a:lnTo>
                  <a:lnTo>
                    <a:pt x="1108" y="7292"/>
                  </a:lnTo>
                  <a:lnTo>
                    <a:pt x="1057" y="7421"/>
                  </a:lnTo>
                  <a:lnTo>
                    <a:pt x="1005" y="7575"/>
                  </a:lnTo>
                  <a:lnTo>
                    <a:pt x="980" y="7704"/>
                  </a:lnTo>
                  <a:lnTo>
                    <a:pt x="980" y="7859"/>
                  </a:lnTo>
                  <a:lnTo>
                    <a:pt x="980" y="11079"/>
                  </a:lnTo>
                  <a:lnTo>
                    <a:pt x="954" y="11079"/>
                  </a:lnTo>
                  <a:lnTo>
                    <a:pt x="851" y="11105"/>
                  </a:lnTo>
                  <a:lnTo>
                    <a:pt x="774" y="11131"/>
                  </a:lnTo>
                  <a:lnTo>
                    <a:pt x="696" y="11157"/>
                  </a:lnTo>
                  <a:lnTo>
                    <a:pt x="619" y="11234"/>
                  </a:lnTo>
                  <a:lnTo>
                    <a:pt x="567" y="11285"/>
                  </a:lnTo>
                  <a:lnTo>
                    <a:pt x="516" y="11363"/>
                  </a:lnTo>
                  <a:lnTo>
                    <a:pt x="490" y="11466"/>
                  </a:lnTo>
                  <a:lnTo>
                    <a:pt x="490" y="11569"/>
                  </a:lnTo>
                  <a:lnTo>
                    <a:pt x="490" y="12110"/>
                  </a:lnTo>
                  <a:lnTo>
                    <a:pt x="387" y="12161"/>
                  </a:lnTo>
                  <a:lnTo>
                    <a:pt x="284" y="12213"/>
                  </a:lnTo>
                  <a:lnTo>
                    <a:pt x="207" y="12290"/>
                  </a:lnTo>
                  <a:lnTo>
                    <a:pt x="129" y="12368"/>
                  </a:lnTo>
                  <a:lnTo>
                    <a:pt x="78" y="12471"/>
                  </a:lnTo>
                  <a:lnTo>
                    <a:pt x="26" y="12574"/>
                  </a:lnTo>
                  <a:lnTo>
                    <a:pt x="1" y="12677"/>
                  </a:lnTo>
                  <a:lnTo>
                    <a:pt x="1" y="12780"/>
                  </a:lnTo>
                  <a:lnTo>
                    <a:pt x="1" y="13527"/>
                  </a:lnTo>
                  <a:lnTo>
                    <a:pt x="1" y="13630"/>
                  </a:lnTo>
                  <a:lnTo>
                    <a:pt x="26" y="13707"/>
                  </a:lnTo>
                  <a:lnTo>
                    <a:pt x="78" y="13785"/>
                  </a:lnTo>
                  <a:lnTo>
                    <a:pt x="129" y="13862"/>
                  </a:lnTo>
                  <a:lnTo>
                    <a:pt x="207" y="13913"/>
                  </a:lnTo>
                  <a:lnTo>
                    <a:pt x="284" y="13965"/>
                  </a:lnTo>
                  <a:lnTo>
                    <a:pt x="361" y="13991"/>
                  </a:lnTo>
                  <a:lnTo>
                    <a:pt x="4999" y="13991"/>
                  </a:lnTo>
                  <a:lnTo>
                    <a:pt x="5076" y="13965"/>
                  </a:lnTo>
                  <a:lnTo>
                    <a:pt x="5153" y="13913"/>
                  </a:lnTo>
                  <a:lnTo>
                    <a:pt x="5231" y="13862"/>
                  </a:lnTo>
                  <a:lnTo>
                    <a:pt x="5282" y="13785"/>
                  </a:lnTo>
                  <a:lnTo>
                    <a:pt x="5334" y="13707"/>
                  </a:lnTo>
                  <a:lnTo>
                    <a:pt x="5360" y="13630"/>
                  </a:lnTo>
                  <a:lnTo>
                    <a:pt x="5360" y="13527"/>
                  </a:lnTo>
                  <a:lnTo>
                    <a:pt x="5360" y="12780"/>
                  </a:lnTo>
                  <a:lnTo>
                    <a:pt x="5360" y="12677"/>
                  </a:lnTo>
                  <a:lnTo>
                    <a:pt x="5334" y="12574"/>
                  </a:lnTo>
                  <a:lnTo>
                    <a:pt x="5282" y="12471"/>
                  </a:lnTo>
                  <a:lnTo>
                    <a:pt x="5231" y="12368"/>
                  </a:lnTo>
                  <a:lnTo>
                    <a:pt x="5153" y="12290"/>
                  </a:lnTo>
                  <a:lnTo>
                    <a:pt x="5076" y="12213"/>
                  </a:lnTo>
                  <a:lnTo>
                    <a:pt x="4973" y="12161"/>
                  </a:lnTo>
                  <a:lnTo>
                    <a:pt x="4870" y="12110"/>
                  </a:lnTo>
                  <a:lnTo>
                    <a:pt x="4870" y="11569"/>
                  </a:lnTo>
                  <a:lnTo>
                    <a:pt x="4870" y="11466"/>
                  </a:lnTo>
                  <a:lnTo>
                    <a:pt x="4844" y="11363"/>
                  </a:lnTo>
                  <a:lnTo>
                    <a:pt x="4793" y="11285"/>
                  </a:lnTo>
                  <a:lnTo>
                    <a:pt x="4741" y="11234"/>
                  </a:lnTo>
                  <a:lnTo>
                    <a:pt x="4664" y="11157"/>
                  </a:lnTo>
                  <a:lnTo>
                    <a:pt x="4587" y="11131"/>
                  </a:lnTo>
                  <a:lnTo>
                    <a:pt x="4484" y="11105"/>
                  </a:lnTo>
                  <a:lnTo>
                    <a:pt x="4406" y="11079"/>
                  </a:lnTo>
                  <a:lnTo>
                    <a:pt x="4381" y="11079"/>
                  </a:lnTo>
                  <a:lnTo>
                    <a:pt x="4381" y="10822"/>
                  </a:lnTo>
                  <a:lnTo>
                    <a:pt x="4406" y="10616"/>
                  </a:lnTo>
                  <a:lnTo>
                    <a:pt x="4484" y="10409"/>
                  </a:lnTo>
                  <a:lnTo>
                    <a:pt x="4587" y="10255"/>
                  </a:lnTo>
                  <a:lnTo>
                    <a:pt x="4741" y="10100"/>
                  </a:lnTo>
                  <a:lnTo>
                    <a:pt x="6777" y="8554"/>
                  </a:lnTo>
                  <a:lnTo>
                    <a:pt x="6905" y="8477"/>
                  </a:lnTo>
                  <a:lnTo>
                    <a:pt x="7008" y="8348"/>
                  </a:lnTo>
                  <a:lnTo>
                    <a:pt x="7112" y="8220"/>
                  </a:lnTo>
                  <a:lnTo>
                    <a:pt x="7189" y="8091"/>
                  </a:lnTo>
                  <a:lnTo>
                    <a:pt x="7240" y="7962"/>
                  </a:lnTo>
                  <a:lnTo>
                    <a:pt x="7292" y="7807"/>
                  </a:lnTo>
                  <a:lnTo>
                    <a:pt x="7318" y="7653"/>
                  </a:lnTo>
                  <a:lnTo>
                    <a:pt x="7343" y="7498"/>
                  </a:lnTo>
                  <a:lnTo>
                    <a:pt x="7343" y="1341"/>
                  </a:lnTo>
                  <a:lnTo>
                    <a:pt x="7318" y="1057"/>
                  </a:lnTo>
                  <a:lnTo>
                    <a:pt x="7240" y="825"/>
                  </a:lnTo>
                  <a:lnTo>
                    <a:pt x="7112" y="593"/>
                  </a:lnTo>
                  <a:lnTo>
                    <a:pt x="6957" y="387"/>
                  </a:lnTo>
                  <a:lnTo>
                    <a:pt x="6751" y="233"/>
                  </a:lnTo>
                  <a:lnTo>
                    <a:pt x="6519" y="104"/>
                  </a:lnTo>
                  <a:lnTo>
                    <a:pt x="6261" y="27"/>
                  </a:lnTo>
                  <a:lnTo>
                    <a:pt x="60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a:off x="5309775" y="3586925"/>
              <a:ext cx="183600" cy="349775"/>
            </a:xfrm>
            <a:custGeom>
              <a:avLst/>
              <a:gdLst/>
              <a:ahLst/>
              <a:cxnLst/>
              <a:rect l="l" t="t" r="r" b="b"/>
              <a:pathLst>
                <a:path w="7344" h="13991" extrusionOk="0">
                  <a:moveTo>
                    <a:pt x="2654" y="1959"/>
                  </a:moveTo>
                  <a:lnTo>
                    <a:pt x="2783" y="2010"/>
                  </a:lnTo>
                  <a:lnTo>
                    <a:pt x="2912" y="2062"/>
                  </a:lnTo>
                  <a:lnTo>
                    <a:pt x="3041" y="2165"/>
                  </a:lnTo>
                  <a:lnTo>
                    <a:pt x="3118" y="2268"/>
                  </a:lnTo>
                  <a:lnTo>
                    <a:pt x="3196" y="2397"/>
                  </a:lnTo>
                  <a:lnTo>
                    <a:pt x="3273" y="2526"/>
                  </a:lnTo>
                  <a:lnTo>
                    <a:pt x="3299" y="2654"/>
                  </a:lnTo>
                  <a:lnTo>
                    <a:pt x="3324" y="2809"/>
                  </a:lnTo>
                  <a:lnTo>
                    <a:pt x="3324" y="4793"/>
                  </a:lnTo>
                  <a:lnTo>
                    <a:pt x="3067" y="4716"/>
                  </a:lnTo>
                  <a:lnTo>
                    <a:pt x="2809" y="4690"/>
                  </a:lnTo>
                  <a:lnTo>
                    <a:pt x="2654" y="4690"/>
                  </a:lnTo>
                  <a:lnTo>
                    <a:pt x="2654" y="1959"/>
                  </a:lnTo>
                  <a:close/>
                  <a:moveTo>
                    <a:pt x="6365" y="11543"/>
                  </a:moveTo>
                  <a:lnTo>
                    <a:pt x="6390" y="11569"/>
                  </a:lnTo>
                  <a:lnTo>
                    <a:pt x="6390" y="12084"/>
                  </a:lnTo>
                  <a:lnTo>
                    <a:pt x="2912" y="12084"/>
                  </a:lnTo>
                  <a:lnTo>
                    <a:pt x="2912" y="11569"/>
                  </a:lnTo>
                  <a:lnTo>
                    <a:pt x="2912" y="11543"/>
                  </a:lnTo>
                  <a:close/>
                  <a:moveTo>
                    <a:pt x="6622" y="12522"/>
                  </a:moveTo>
                  <a:lnTo>
                    <a:pt x="6725" y="12548"/>
                  </a:lnTo>
                  <a:lnTo>
                    <a:pt x="6803" y="12599"/>
                  </a:lnTo>
                  <a:lnTo>
                    <a:pt x="6880" y="12677"/>
                  </a:lnTo>
                  <a:lnTo>
                    <a:pt x="6880" y="12780"/>
                  </a:lnTo>
                  <a:lnTo>
                    <a:pt x="6880" y="13527"/>
                  </a:lnTo>
                  <a:lnTo>
                    <a:pt x="6854" y="13553"/>
                  </a:lnTo>
                  <a:lnTo>
                    <a:pt x="2423" y="13553"/>
                  </a:lnTo>
                  <a:lnTo>
                    <a:pt x="2397" y="13527"/>
                  </a:lnTo>
                  <a:lnTo>
                    <a:pt x="2397" y="12780"/>
                  </a:lnTo>
                  <a:lnTo>
                    <a:pt x="2423" y="12677"/>
                  </a:lnTo>
                  <a:lnTo>
                    <a:pt x="2474" y="12599"/>
                  </a:lnTo>
                  <a:lnTo>
                    <a:pt x="2577" y="12548"/>
                  </a:lnTo>
                  <a:lnTo>
                    <a:pt x="2680" y="12522"/>
                  </a:lnTo>
                  <a:close/>
                  <a:moveTo>
                    <a:pt x="1315" y="1"/>
                  </a:moveTo>
                  <a:lnTo>
                    <a:pt x="1057" y="27"/>
                  </a:lnTo>
                  <a:lnTo>
                    <a:pt x="799" y="104"/>
                  </a:lnTo>
                  <a:lnTo>
                    <a:pt x="568" y="233"/>
                  </a:lnTo>
                  <a:lnTo>
                    <a:pt x="387" y="387"/>
                  </a:lnTo>
                  <a:lnTo>
                    <a:pt x="207" y="593"/>
                  </a:lnTo>
                  <a:lnTo>
                    <a:pt x="104" y="825"/>
                  </a:lnTo>
                  <a:lnTo>
                    <a:pt x="27" y="1057"/>
                  </a:lnTo>
                  <a:lnTo>
                    <a:pt x="1" y="1341"/>
                  </a:lnTo>
                  <a:lnTo>
                    <a:pt x="1" y="2448"/>
                  </a:lnTo>
                  <a:lnTo>
                    <a:pt x="1" y="2526"/>
                  </a:lnTo>
                  <a:lnTo>
                    <a:pt x="52" y="2603"/>
                  </a:lnTo>
                  <a:lnTo>
                    <a:pt x="130" y="2654"/>
                  </a:lnTo>
                  <a:lnTo>
                    <a:pt x="310" y="2654"/>
                  </a:lnTo>
                  <a:lnTo>
                    <a:pt x="361" y="2603"/>
                  </a:lnTo>
                  <a:lnTo>
                    <a:pt x="413" y="2526"/>
                  </a:lnTo>
                  <a:lnTo>
                    <a:pt x="439" y="2448"/>
                  </a:lnTo>
                  <a:lnTo>
                    <a:pt x="439" y="1341"/>
                  </a:lnTo>
                  <a:lnTo>
                    <a:pt x="465" y="1160"/>
                  </a:lnTo>
                  <a:lnTo>
                    <a:pt x="516" y="980"/>
                  </a:lnTo>
                  <a:lnTo>
                    <a:pt x="593" y="825"/>
                  </a:lnTo>
                  <a:lnTo>
                    <a:pt x="696" y="696"/>
                  </a:lnTo>
                  <a:lnTo>
                    <a:pt x="825" y="593"/>
                  </a:lnTo>
                  <a:lnTo>
                    <a:pt x="980" y="516"/>
                  </a:lnTo>
                  <a:lnTo>
                    <a:pt x="1134" y="465"/>
                  </a:lnTo>
                  <a:lnTo>
                    <a:pt x="1315" y="439"/>
                  </a:lnTo>
                  <a:lnTo>
                    <a:pt x="1495" y="465"/>
                  </a:lnTo>
                  <a:lnTo>
                    <a:pt x="1675" y="516"/>
                  </a:lnTo>
                  <a:lnTo>
                    <a:pt x="1804" y="593"/>
                  </a:lnTo>
                  <a:lnTo>
                    <a:pt x="1959" y="696"/>
                  </a:lnTo>
                  <a:lnTo>
                    <a:pt x="2062" y="825"/>
                  </a:lnTo>
                  <a:lnTo>
                    <a:pt x="2139" y="980"/>
                  </a:lnTo>
                  <a:lnTo>
                    <a:pt x="2191" y="1160"/>
                  </a:lnTo>
                  <a:lnTo>
                    <a:pt x="2217" y="1341"/>
                  </a:lnTo>
                  <a:lnTo>
                    <a:pt x="2217" y="4819"/>
                  </a:lnTo>
                  <a:lnTo>
                    <a:pt x="2062" y="4922"/>
                  </a:lnTo>
                  <a:lnTo>
                    <a:pt x="1907" y="5025"/>
                  </a:lnTo>
                  <a:lnTo>
                    <a:pt x="1779" y="5154"/>
                  </a:lnTo>
                  <a:lnTo>
                    <a:pt x="1675" y="5308"/>
                  </a:lnTo>
                  <a:lnTo>
                    <a:pt x="1598" y="5463"/>
                  </a:lnTo>
                  <a:lnTo>
                    <a:pt x="1521" y="5643"/>
                  </a:lnTo>
                  <a:lnTo>
                    <a:pt x="1469" y="5823"/>
                  </a:lnTo>
                  <a:lnTo>
                    <a:pt x="1469" y="6004"/>
                  </a:lnTo>
                  <a:lnTo>
                    <a:pt x="1469" y="6158"/>
                  </a:lnTo>
                  <a:lnTo>
                    <a:pt x="1495" y="6313"/>
                  </a:lnTo>
                  <a:lnTo>
                    <a:pt x="1547" y="6442"/>
                  </a:lnTo>
                  <a:lnTo>
                    <a:pt x="1598" y="6571"/>
                  </a:lnTo>
                  <a:lnTo>
                    <a:pt x="1675" y="6699"/>
                  </a:lnTo>
                  <a:lnTo>
                    <a:pt x="1753" y="6828"/>
                  </a:lnTo>
                  <a:lnTo>
                    <a:pt x="1856" y="6931"/>
                  </a:lnTo>
                  <a:lnTo>
                    <a:pt x="1959" y="7034"/>
                  </a:lnTo>
                  <a:lnTo>
                    <a:pt x="4046" y="8761"/>
                  </a:lnTo>
                  <a:lnTo>
                    <a:pt x="4123" y="8812"/>
                  </a:lnTo>
                  <a:lnTo>
                    <a:pt x="4200" y="8812"/>
                  </a:lnTo>
                  <a:lnTo>
                    <a:pt x="4303" y="8786"/>
                  </a:lnTo>
                  <a:lnTo>
                    <a:pt x="4355" y="8735"/>
                  </a:lnTo>
                  <a:lnTo>
                    <a:pt x="4406" y="8657"/>
                  </a:lnTo>
                  <a:lnTo>
                    <a:pt x="4406" y="8580"/>
                  </a:lnTo>
                  <a:lnTo>
                    <a:pt x="4381" y="8503"/>
                  </a:lnTo>
                  <a:lnTo>
                    <a:pt x="4329" y="8426"/>
                  </a:lnTo>
                  <a:lnTo>
                    <a:pt x="2242" y="6699"/>
                  </a:lnTo>
                  <a:lnTo>
                    <a:pt x="2088" y="6545"/>
                  </a:lnTo>
                  <a:lnTo>
                    <a:pt x="2010" y="6390"/>
                  </a:lnTo>
                  <a:lnTo>
                    <a:pt x="1933" y="6210"/>
                  </a:lnTo>
                  <a:lnTo>
                    <a:pt x="1907" y="6004"/>
                  </a:lnTo>
                  <a:lnTo>
                    <a:pt x="1933" y="5823"/>
                  </a:lnTo>
                  <a:lnTo>
                    <a:pt x="1985" y="5669"/>
                  </a:lnTo>
                  <a:lnTo>
                    <a:pt x="2062" y="5514"/>
                  </a:lnTo>
                  <a:lnTo>
                    <a:pt x="2165" y="5385"/>
                  </a:lnTo>
                  <a:lnTo>
                    <a:pt x="2294" y="5282"/>
                  </a:lnTo>
                  <a:lnTo>
                    <a:pt x="2448" y="5205"/>
                  </a:lnTo>
                  <a:lnTo>
                    <a:pt x="2629" y="5154"/>
                  </a:lnTo>
                  <a:lnTo>
                    <a:pt x="2809" y="5128"/>
                  </a:lnTo>
                  <a:lnTo>
                    <a:pt x="2964" y="5154"/>
                  </a:lnTo>
                  <a:lnTo>
                    <a:pt x="3118" y="5179"/>
                  </a:lnTo>
                  <a:lnTo>
                    <a:pt x="3247" y="5257"/>
                  </a:lnTo>
                  <a:lnTo>
                    <a:pt x="3376" y="5334"/>
                  </a:lnTo>
                  <a:lnTo>
                    <a:pt x="5592" y="7189"/>
                  </a:lnTo>
                  <a:lnTo>
                    <a:pt x="5720" y="7318"/>
                  </a:lnTo>
                  <a:lnTo>
                    <a:pt x="5823" y="7472"/>
                  </a:lnTo>
                  <a:lnTo>
                    <a:pt x="5875" y="7678"/>
                  </a:lnTo>
                  <a:lnTo>
                    <a:pt x="5901" y="7859"/>
                  </a:lnTo>
                  <a:lnTo>
                    <a:pt x="5901" y="11079"/>
                  </a:lnTo>
                  <a:lnTo>
                    <a:pt x="3402" y="11079"/>
                  </a:lnTo>
                  <a:lnTo>
                    <a:pt x="3402" y="10822"/>
                  </a:lnTo>
                  <a:lnTo>
                    <a:pt x="3376" y="10667"/>
                  </a:lnTo>
                  <a:lnTo>
                    <a:pt x="3350" y="10513"/>
                  </a:lnTo>
                  <a:lnTo>
                    <a:pt x="3299" y="10358"/>
                  </a:lnTo>
                  <a:lnTo>
                    <a:pt x="3247" y="10203"/>
                  </a:lnTo>
                  <a:lnTo>
                    <a:pt x="3170" y="10075"/>
                  </a:lnTo>
                  <a:lnTo>
                    <a:pt x="3067" y="9946"/>
                  </a:lnTo>
                  <a:lnTo>
                    <a:pt x="2964" y="9843"/>
                  </a:lnTo>
                  <a:lnTo>
                    <a:pt x="2835" y="9740"/>
                  </a:lnTo>
                  <a:lnTo>
                    <a:pt x="799" y="8220"/>
                  </a:lnTo>
                  <a:lnTo>
                    <a:pt x="645" y="8065"/>
                  </a:lnTo>
                  <a:lnTo>
                    <a:pt x="542" y="7885"/>
                  </a:lnTo>
                  <a:lnTo>
                    <a:pt x="465" y="7704"/>
                  </a:lnTo>
                  <a:lnTo>
                    <a:pt x="439" y="7498"/>
                  </a:lnTo>
                  <a:lnTo>
                    <a:pt x="439" y="3324"/>
                  </a:lnTo>
                  <a:lnTo>
                    <a:pt x="413" y="3247"/>
                  </a:lnTo>
                  <a:lnTo>
                    <a:pt x="361" y="3170"/>
                  </a:lnTo>
                  <a:lnTo>
                    <a:pt x="310" y="3118"/>
                  </a:lnTo>
                  <a:lnTo>
                    <a:pt x="130" y="3118"/>
                  </a:lnTo>
                  <a:lnTo>
                    <a:pt x="52" y="3170"/>
                  </a:lnTo>
                  <a:lnTo>
                    <a:pt x="1" y="3247"/>
                  </a:lnTo>
                  <a:lnTo>
                    <a:pt x="1" y="3324"/>
                  </a:lnTo>
                  <a:lnTo>
                    <a:pt x="1" y="7498"/>
                  </a:lnTo>
                  <a:lnTo>
                    <a:pt x="1" y="7653"/>
                  </a:lnTo>
                  <a:lnTo>
                    <a:pt x="27" y="7807"/>
                  </a:lnTo>
                  <a:lnTo>
                    <a:pt x="78" y="7962"/>
                  </a:lnTo>
                  <a:lnTo>
                    <a:pt x="130" y="8091"/>
                  </a:lnTo>
                  <a:lnTo>
                    <a:pt x="207" y="8220"/>
                  </a:lnTo>
                  <a:lnTo>
                    <a:pt x="310" y="8348"/>
                  </a:lnTo>
                  <a:lnTo>
                    <a:pt x="413" y="8477"/>
                  </a:lnTo>
                  <a:lnTo>
                    <a:pt x="542" y="8554"/>
                  </a:lnTo>
                  <a:lnTo>
                    <a:pt x="2577" y="10100"/>
                  </a:lnTo>
                  <a:lnTo>
                    <a:pt x="2732" y="10255"/>
                  </a:lnTo>
                  <a:lnTo>
                    <a:pt x="2861" y="10409"/>
                  </a:lnTo>
                  <a:lnTo>
                    <a:pt x="2912" y="10616"/>
                  </a:lnTo>
                  <a:lnTo>
                    <a:pt x="2938" y="10822"/>
                  </a:lnTo>
                  <a:lnTo>
                    <a:pt x="2938" y="11079"/>
                  </a:lnTo>
                  <a:lnTo>
                    <a:pt x="2912" y="11079"/>
                  </a:lnTo>
                  <a:lnTo>
                    <a:pt x="2835" y="11105"/>
                  </a:lnTo>
                  <a:lnTo>
                    <a:pt x="2732" y="11131"/>
                  </a:lnTo>
                  <a:lnTo>
                    <a:pt x="2654" y="11157"/>
                  </a:lnTo>
                  <a:lnTo>
                    <a:pt x="2603" y="11234"/>
                  </a:lnTo>
                  <a:lnTo>
                    <a:pt x="2526" y="11285"/>
                  </a:lnTo>
                  <a:lnTo>
                    <a:pt x="2500" y="11363"/>
                  </a:lnTo>
                  <a:lnTo>
                    <a:pt x="2474" y="11466"/>
                  </a:lnTo>
                  <a:lnTo>
                    <a:pt x="2448" y="11569"/>
                  </a:lnTo>
                  <a:lnTo>
                    <a:pt x="2448" y="12110"/>
                  </a:lnTo>
                  <a:lnTo>
                    <a:pt x="2345" y="12161"/>
                  </a:lnTo>
                  <a:lnTo>
                    <a:pt x="2268" y="12213"/>
                  </a:lnTo>
                  <a:lnTo>
                    <a:pt x="2165" y="12290"/>
                  </a:lnTo>
                  <a:lnTo>
                    <a:pt x="2088" y="12368"/>
                  </a:lnTo>
                  <a:lnTo>
                    <a:pt x="2036" y="12471"/>
                  </a:lnTo>
                  <a:lnTo>
                    <a:pt x="1985" y="12574"/>
                  </a:lnTo>
                  <a:lnTo>
                    <a:pt x="1959" y="12677"/>
                  </a:lnTo>
                  <a:lnTo>
                    <a:pt x="1959" y="12780"/>
                  </a:lnTo>
                  <a:lnTo>
                    <a:pt x="1959" y="13527"/>
                  </a:lnTo>
                  <a:lnTo>
                    <a:pt x="1959" y="13630"/>
                  </a:lnTo>
                  <a:lnTo>
                    <a:pt x="2010" y="13707"/>
                  </a:lnTo>
                  <a:lnTo>
                    <a:pt x="2036" y="13785"/>
                  </a:lnTo>
                  <a:lnTo>
                    <a:pt x="2088" y="13862"/>
                  </a:lnTo>
                  <a:lnTo>
                    <a:pt x="2165" y="13913"/>
                  </a:lnTo>
                  <a:lnTo>
                    <a:pt x="2242" y="13965"/>
                  </a:lnTo>
                  <a:lnTo>
                    <a:pt x="2345" y="13991"/>
                  </a:lnTo>
                  <a:lnTo>
                    <a:pt x="6957" y="13991"/>
                  </a:lnTo>
                  <a:lnTo>
                    <a:pt x="7060" y="13965"/>
                  </a:lnTo>
                  <a:lnTo>
                    <a:pt x="7137" y="13913"/>
                  </a:lnTo>
                  <a:lnTo>
                    <a:pt x="7189" y="13862"/>
                  </a:lnTo>
                  <a:lnTo>
                    <a:pt x="7266" y="13785"/>
                  </a:lnTo>
                  <a:lnTo>
                    <a:pt x="7292" y="13707"/>
                  </a:lnTo>
                  <a:lnTo>
                    <a:pt x="7318" y="13630"/>
                  </a:lnTo>
                  <a:lnTo>
                    <a:pt x="7344" y="13527"/>
                  </a:lnTo>
                  <a:lnTo>
                    <a:pt x="7344" y="12780"/>
                  </a:lnTo>
                  <a:lnTo>
                    <a:pt x="7318" y="12677"/>
                  </a:lnTo>
                  <a:lnTo>
                    <a:pt x="7292" y="12574"/>
                  </a:lnTo>
                  <a:lnTo>
                    <a:pt x="7266" y="12471"/>
                  </a:lnTo>
                  <a:lnTo>
                    <a:pt x="7189" y="12368"/>
                  </a:lnTo>
                  <a:lnTo>
                    <a:pt x="7112" y="12290"/>
                  </a:lnTo>
                  <a:lnTo>
                    <a:pt x="7034" y="12213"/>
                  </a:lnTo>
                  <a:lnTo>
                    <a:pt x="6957" y="12161"/>
                  </a:lnTo>
                  <a:lnTo>
                    <a:pt x="6854" y="12110"/>
                  </a:lnTo>
                  <a:lnTo>
                    <a:pt x="6854" y="11569"/>
                  </a:lnTo>
                  <a:lnTo>
                    <a:pt x="6828" y="11466"/>
                  </a:lnTo>
                  <a:lnTo>
                    <a:pt x="6803" y="11363"/>
                  </a:lnTo>
                  <a:lnTo>
                    <a:pt x="6751" y="11285"/>
                  </a:lnTo>
                  <a:lnTo>
                    <a:pt x="6699" y="11234"/>
                  </a:lnTo>
                  <a:lnTo>
                    <a:pt x="6622" y="11157"/>
                  </a:lnTo>
                  <a:lnTo>
                    <a:pt x="6545" y="11131"/>
                  </a:lnTo>
                  <a:lnTo>
                    <a:pt x="6468" y="11105"/>
                  </a:lnTo>
                  <a:lnTo>
                    <a:pt x="6365" y="11079"/>
                  </a:lnTo>
                  <a:lnTo>
                    <a:pt x="6339" y="11079"/>
                  </a:lnTo>
                  <a:lnTo>
                    <a:pt x="6339" y="7859"/>
                  </a:lnTo>
                  <a:lnTo>
                    <a:pt x="6339" y="7704"/>
                  </a:lnTo>
                  <a:lnTo>
                    <a:pt x="6313" y="7575"/>
                  </a:lnTo>
                  <a:lnTo>
                    <a:pt x="6287" y="7421"/>
                  </a:lnTo>
                  <a:lnTo>
                    <a:pt x="6210" y="7292"/>
                  </a:lnTo>
                  <a:lnTo>
                    <a:pt x="6158" y="7163"/>
                  </a:lnTo>
                  <a:lnTo>
                    <a:pt x="6081" y="7034"/>
                  </a:lnTo>
                  <a:lnTo>
                    <a:pt x="5978" y="6931"/>
                  </a:lnTo>
                  <a:lnTo>
                    <a:pt x="5875" y="6828"/>
                  </a:lnTo>
                  <a:lnTo>
                    <a:pt x="3762" y="5076"/>
                  </a:lnTo>
                  <a:lnTo>
                    <a:pt x="3762" y="5051"/>
                  </a:lnTo>
                  <a:lnTo>
                    <a:pt x="3762" y="2809"/>
                  </a:lnTo>
                  <a:lnTo>
                    <a:pt x="3737" y="2577"/>
                  </a:lnTo>
                  <a:lnTo>
                    <a:pt x="3685" y="2345"/>
                  </a:lnTo>
                  <a:lnTo>
                    <a:pt x="3582" y="2139"/>
                  </a:lnTo>
                  <a:lnTo>
                    <a:pt x="3453" y="1959"/>
                  </a:lnTo>
                  <a:lnTo>
                    <a:pt x="3273" y="1778"/>
                  </a:lnTo>
                  <a:lnTo>
                    <a:pt x="3092" y="1650"/>
                  </a:lnTo>
                  <a:lnTo>
                    <a:pt x="2886" y="1547"/>
                  </a:lnTo>
                  <a:lnTo>
                    <a:pt x="2654" y="1495"/>
                  </a:lnTo>
                  <a:lnTo>
                    <a:pt x="2654" y="1341"/>
                  </a:lnTo>
                  <a:lnTo>
                    <a:pt x="2629" y="1057"/>
                  </a:lnTo>
                  <a:lnTo>
                    <a:pt x="2551" y="825"/>
                  </a:lnTo>
                  <a:lnTo>
                    <a:pt x="2423" y="593"/>
                  </a:lnTo>
                  <a:lnTo>
                    <a:pt x="2268" y="387"/>
                  </a:lnTo>
                  <a:lnTo>
                    <a:pt x="2062" y="233"/>
                  </a:lnTo>
                  <a:lnTo>
                    <a:pt x="1830" y="104"/>
                  </a:lnTo>
                  <a:lnTo>
                    <a:pt x="1598" y="27"/>
                  </a:lnTo>
                  <a:lnTo>
                    <a:pt x="13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4"/>
            <p:cNvSpPr/>
            <p:nvPr/>
          </p:nvSpPr>
          <p:spPr>
            <a:xfrm>
              <a:off x="5408325" y="3556025"/>
              <a:ext cx="183600" cy="183575"/>
            </a:xfrm>
            <a:custGeom>
              <a:avLst/>
              <a:gdLst/>
              <a:ahLst/>
              <a:cxnLst/>
              <a:rect l="l" t="t" r="r" b="b"/>
              <a:pathLst>
                <a:path w="7344" h="7343" extrusionOk="0">
                  <a:moveTo>
                    <a:pt x="3891" y="464"/>
                  </a:moveTo>
                  <a:lnTo>
                    <a:pt x="4149" y="490"/>
                  </a:lnTo>
                  <a:lnTo>
                    <a:pt x="4406" y="541"/>
                  </a:lnTo>
                  <a:lnTo>
                    <a:pt x="4664" y="618"/>
                  </a:lnTo>
                  <a:lnTo>
                    <a:pt x="4922" y="696"/>
                  </a:lnTo>
                  <a:lnTo>
                    <a:pt x="5154" y="799"/>
                  </a:lnTo>
                  <a:lnTo>
                    <a:pt x="5360" y="928"/>
                  </a:lnTo>
                  <a:lnTo>
                    <a:pt x="5592" y="1082"/>
                  </a:lnTo>
                  <a:lnTo>
                    <a:pt x="5772" y="1237"/>
                  </a:lnTo>
                  <a:lnTo>
                    <a:pt x="5385" y="1623"/>
                  </a:lnTo>
                  <a:lnTo>
                    <a:pt x="5231" y="1494"/>
                  </a:lnTo>
                  <a:lnTo>
                    <a:pt x="5076" y="1391"/>
                  </a:lnTo>
                  <a:lnTo>
                    <a:pt x="4896" y="1288"/>
                  </a:lnTo>
                  <a:lnTo>
                    <a:pt x="4690" y="1211"/>
                  </a:lnTo>
                  <a:lnTo>
                    <a:pt x="4509" y="1134"/>
                  </a:lnTo>
                  <a:lnTo>
                    <a:pt x="4303" y="1056"/>
                  </a:lnTo>
                  <a:lnTo>
                    <a:pt x="4097" y="1031"/>
                  </a:lnTo>
                  <a:lnTo>
                    <a:pt x="3891" y="1005"/>
                  </a:lnTo>
                  <a:lnTo>
                    <a:pt x="3891" y="464"/>
                  </a:lnTo>
                  <a:close/>
                  <a:moveTo>
                    <a:pt x="1237" y="1546"/>
                  </a:moveTo>
                  <a:lnTo>
                    <a:pt x="1624" y="1932"/>
                  </a:lnTo>
                  <a:lnTo>
                    <a:pt x="1495" y="2113"/>
                  </a:lnTo>
                  <a:lnTo>
                    <a:pt x="1366" y="2267"/>
                  </a:lnTo>
                  <a:lnTo>
                    <a:pt x="1263" y="2448"/>
                  </a:lnTo>
                  <a:lnTo>
                    <a:pt x="1186" y="2628"/>
                  </a:lnTo>
                  <a:lnTo>
                    <a:pt x="1109" y="2834"/>
                  </a:lnTo>
                  <a:lnTo>
                    <a:pt x="1057" y="3040"/>
                  </a:lnTo>
                  <a:lnTo>
                    <a:pt x="1006" y="3246"/>
                  </a:lnTo>
                  <a:lnTo>
                    <a:pt x="980" y="3452"/>
                  </a:lnTo>
                  <a:lnTo>
                    <a:pt x="439" y="3452"/>
                  </a:lnTo>
                  <a:lnTo>
                    <a:pt x="464" y="3195"/>
                  </a:lnTo>
                  <a:lnTo>
                    <a:pt x="516" y="2937"/>
                  </a:lnTo>
                  <a:lnTo>
                    <a:pt x="593" y="2680"/>
                  </a:lnTo>
                  <a:lnTo>
                    <a:pt x="671" y="2448"/>
                  </a:lnTo>
                  <a:lnTo>
                    <a:pt x="799" y="2216"/>
                  </a:lnTo>
                  <a:lnTo>
                    <a:pt x="928" y="1984"/>
                  </a:lnTo>
                  <a:lnTo>
                    <a:pt x="1057" y="1752"/>
                  </a:lnTo>
                  <a:lnTo>
                    <a:pt x="1237" y="1546"/>
                  </a:lnTo>
                  <a:close/>
                  <a:moveTo>
                    <a:pt x="6107" y="1572"/>
                  </a:moveTo>
                  <a:lnTo>
                    <a:pt x="6261" y="1752"/>
                  </a:lnTo>
                  <a:lnTo>
                    <a:pt x="6390" y="1958"/>
                  </a:lnTo>
                  <a:lnTo>
                    <a:pt x="6519" y="2190"/>
                  </a:lnTo>
                  <a:lnTo>
                    <a:pt x="6648" y="2422"/>
                  </a:lnTo>
                  <a:lnTo>
                    <a:pt x="6725" y="2680"/>
                  </a:lnTo>
                  <a:lnTo>
                    <a:pt x="6802" y="2937"/>
                  </a:lnTo>
                  <a:lnTo>
                    <a:pt x="6854" y="3195"/>
                  </a:lnTo>
                  <a:lnTo>
                    <a:pt x="6880" y="3452"/>
                  </a:lnTo>
                  <a:lnTo>
                    <a:pt x="6339" y="3452"/>
                  </a:lnTo>
                  <a:lnTo>
                    <a:pt x="6313" y="3246"/>
                  </a:lnTo>
                  <a:lnTo>
                    <a:pt x="6261" y="3040"/>
                  </a:lnTo>
                  <a:lnTo>
                    <a:pt x="6210" y="2834"/>
                  </a:lnTo>
                  <a:lnTo>
                    <a:pt x="6133" y="2628"/>
                  </a:lnTo>
                  <a:lnTo>
                    <a:pt x="6055" y="2448"/>
                  </a:lnTo>
                  <a:lnTo>
                    <a:pt x="5952" y="2267"/>
                  </a:lnTo>
                  <a:lnTo>
                    <a:pt x="5849" y="2113"/>
                  </a:lnTo>
                  <a:lnTo>
                    <a:pt x="5720" y="1932"/>
                  </a:lnTo>
                  <a:lnTo>
                    <a:pt x="6107" y="1572"/>
                  </a:lnTo>
                  <a:close/>
                  <a:moveTo>
                    <a:pt x="980" y="3890"/>
                  </a:moveTo>
                  <a:lnTo>
                    <a:pt x="1006" y="4122"/>
                  </a:lnTo>
                  <a:lnTo>
                    <a:pt x="1057" y="4328"/>
                  </a:lnTo>
                  <a:lnTo>
                    <a:pt x="1109" y="4509"/>
                  </a:lnTo>
                  <a:lnTo>
                    <a:pt x="1186" y="4715"/>
                  </a:lnTo>
                  <a:lnTo>
                    <a:pt x="1263" y="4895"/>
                  </a:lnTo>
                  <a:lnTo>
                    <a:pt x="1366" y="5076"/>
                  </a:lnTo>
                  <a:lnTo>
                    <a:pt x="1495" y="5256"/>
                  </a:lnTo>
                  <a:lnTo>
                    <a:pt x="1624" y="5411"/>
                  </a:lnTo>
                  <a:lnTo>
                    <a:pt x="1237" y="5797"/>
                  </a:lnTo>
                  <a:lnTo>
                    <a:pt x="1057" y="5591"/>
                  </a:lnTo>
                  <a:lnTo>
                    <a:pt x="928" y="5385"/>
                  </a:lnTo>
                  <a:lnTo>
                    <a:pt x="799" y="5153"/>
                  </a:lnTo>
                  <a:lnTo>
                    <a:pt x="696" y="4921"/>
                  </a:lnTo>
                  <a:lnTo>
                    <a:pt x="593" y="4689"/>
                  </a:lnTo>
                  <a:lnTo>
                    <a:pt x="516" y="4432"/>
                  </a:lnTo>
                  <a:lnTo>
                    <a:pt x="464" y="4174"/>
                  </a:lnTo>
                  <a:lnTo>
                    <a:pt x="439" y="3890"/>
                  </a:lnTo>
                  <a:close/>
                  <a:moveTo>
                    <a:pt x="6880" y="3890"/>
                  </a:moveTo>
                  <a:lnTo>
                    <a:pt x="6854" y="4174"/>
                  </a:lnTo>
                  <a:lnTo>
                    <a:pt x="6802" y="4432"/>
                  </a:lnTo>
                  <a:lnTo>
                    <a:pt x="6725" y="4689"/>
                  </a:lnTo>
                  <a:lnTo>
                    <a:pt x="6648" y="4921"/>
                  </a:lnTo>
                  <a:lnTo>
                    <a:pt x="6519" y="5153"/>
                  </a:lnTo>
                  <a:lnTo>
                    <a:pt x="6390" y="5385"/>
                  </a:lnTo>
                  <a:lnTo>
                    <a:pt x="6261" y="5591"/>
                  </a:lnTo>
                  <a:lnTo>
                    <a:pt x="6107" y="5797"/>
                  </a:lnTo>
                  <a:lnTo>
                    <a:pt x="5720" y="5411"/>
                  </a:lnTo>
                  <a:lnTo>
                    <a:pt x="5849" y="5256"/>
                  </a:lnTo>
                  <a:lnTo>
                    <a:pt x="5952" y="5076"/>
                  </a:lnTo>
                  <a:lnTo>
                    <a:pt x="6055" y="4895"/>
                  </a:lnTo>
                  <a:lnTo>
                    <a:pt x="6133" y="4715"/>
                  </a:lnTo>
                  <a:lnTo>
                    <a:pt x="6210" y="4509"/>
                  </a:lnTo>
                  <a:lnTo>
                    <a:pt x="6261" y="4328"/>
                  </a:lnTo>
                  <a:lnTo>
                    <a:pt x="6313" y="4122"/>
                  </a:lnTo>
                  <a:lnTo>
                    <a:pt x="6339" y="3890"/>
                  </a:lnTo>
                  <a:close/>
                  <a:moveTo>
                    <a:pt x="3891" y="1443"/>
                  </a:moveTo>
                  <a:lnTo>
                    <a:pt x="4123" y="1469"/>
                  </a:lnTo>
                  <a:lnTo>
                    <a:pt x="4329" y="1546"/>
                  </a:lnTo>
                  <a:lnTo>
                    <a:pt x="4535" y="1623"/>
                  </a:lnTo>
                  <a:lnTo>
                    <a:pt x="4741" y="1701"/>
                  </a:lnTo>
                  <a:lnTo>
                    <a:pt x="4922" y="1829"/>
                  </a:lnTo>
                  <a:lnTo>
                    <a:pt x="5076" y="1958"/>
                  </a:lnTo>
                  <a:lnTo>
                    <a:pt x="5257" y="2087"/>
                  </a:lnTo>
                  <a:lnTo>
                    <a:pt x="5385" y="2242"/>
                  </a:lnTo>
                  <a:lnTo>
                    <a:pt x="5514" y="2422"/>
                  </a:lnTo>
                  <a:lnTo>
                    <a:pt x="5643" y="2602"/>
                  </a:lnTo>
                  <a:lnTo>
                    <a:pt x="5720" y="2808"/>
                  </a:lnTo>
                  <a:lnTo>
                    <a:pt x="5798" y="3014"/>
                  </a:lnTo>
                  <a:lnTo>
                    <a:pt x="5849" y="3221"/>
                  </a:lnTo>
                  <a:lnTo>
                    <a:pt x="5901" y="3452"/>
                  </a:lnTo>
                  <a:lnTo>
                    <a:pt x="5901" y="3684"/>
                  </a:lnTo>
                  <a:lnTo>
                    <a:pt x="5901" y="3916"/>
                  </a:lnTo>
                  <a:lnTo>
                    <a:pt x="5849" y="4122"/>
                  </a:lnTo>
                  <a:lnTo>
                    <a:pt x="5798" y="4354"/>
                  </a:lnTo>
                  <a:lnTo>
                    <a:pt x="5720" y="4560"/>
                  </a:lnTo>
                  <a:lnTo>
                    <a:pt x="5643" y="4741"/>
                  </a:lnTo>
                  <a:lnTo>
                    <a:pt x="5514" y="4921"/>
                  </a:lnTo>
                  <a:lnTo>
                    <a:pt x="5385" y="5101"/>
                  </a:lnTo>
                  <a:lnTo>
                    <a:pt x="5257" y="5256"/>
                  </a:lnTo>
                  <a:lnTo>
                    <a:pt x="5076" y="5411"/>
                  </a:lnTo>
                  <a:lnTo>
                    <a:pt x="4922" y="5539"/>
                  </a:lnTo>
                  <a:lnTo>
                    <a:pt x="4741" y="5642"/>
                  </a:lnTo>
                  <a:lnTo>
                    <a:pt x="4535" y="5745"/>
                  </a:lnTo>
                  <a:lnTo>
                    <a:pt x="4329" y="5823"/>
                  </a:lnTo>
                  <a:lnTo>
                    <a:pt x="4123" y="5874"/>
                  </a:lnTo>
                  <a:lnTo>
                    <a:pt x="3891" y="5900"/>
                  </a:lnTo>
                  <a:lnTo>
                    <a:pt x="3659" y="5926"/>
                  </a:lnTo>
                  <a:lnTo>
                    <a:pt x="3427" y="5900"/>
                  </a:lnTo>
                  <a:lnTo>
                    <a:pt x="3221" y="5874"/>
                  </a:lnTo>
                  <a:lnTo>
                    <a:pt x="2989" y="5823"/>
                  </a:lnTo>
                  <a:lnTo>
                    <a:pt x="2783" y="5745"/>
                  </a:lnTo>
                  <a:lnTo>
                    <a:pt x="2603" y="5642"/>
                  </a:lnTo>
                  <a:lnTo>
                    <a:pt x="2423" y="5539"/>
                  </a:lnTo>
                  <a:lnTo>
                    <a:pt x="2242" y="5411"/>
                  </a:lnTo>
                  <a:lnTo>
                    <a:pt x="2088" y="5256"/>
                  </a:lnTo>
                  <a:lnTo>
                    <a:pt x="1933" y="5101"/>
                  </a:lnTo>
                  <a:lnTo>
                    <a:pt x="1804" y="4921"/>
                  </a:lnTo>
                  <a:lnTo>
                    <a:pt x="1701" y="4741"/>
                  </a:lnTo>
                  <a:lnTo>
                    <a:pt x="1598" y="4560"/>
                  </a:lnTo>
                  <a:lnTo>
                    <a:pt x="1521" y="4354"/>
                  </a:lnTo>
                  <a:lnTo>
                    <a:pt x="1469" y="4122"/>
                  </a:lnTo>
                  <a:lnTo>
                    <a:pt x="1443" y="3916"/>
                  </a:lnTo>
                  <a:lnTo>
                    <a:pt x="1418" y="3684"/>
                  </a:lnTo>
                  <a:lnTo>
                    <a:pt x="1443" y="3452"/>
                  </a:lnTo>
                  <a:lnTo>
                    <a:pt x="1469" y="3221"/>
                  </a:lnTo>
                  <a:lnTo>
                    <a:pt x="1521" y="3014"/>
                  </a:lnTo>
                  <a:lnTo>
                    <a:pt x="1598" y="2808"/>
                  </a:lnTo>
                  <a:lnTo>
                    <a:pt x="1701" y="2602"/>
                  </a:lnTo>
                  <a:lnTo>
                    <a:pt x="1804" y="2422"/>
                  </a:lnTo>
                  <a:lnTo>
                    <a:pt x="1933" y="2242"/>
                  </a:lnTo>
                  <a:lnTo>
                    <a:pt x="2088" y="2087"/>
                  </a:lnTo>
                  <a:lnTo>
                    <a:pt x="2242" y="1958"/>
                  </a:lnTo>
                  <a:lnTo>
                    <a:pt x="2423" y="1829"/>
                  </a:lnTo>
                  <a:lnTo>
                    <a:pt x="2603" y="1701"/>
                  </a:lnTo>
                  <a:lnTo>
                    <a:pt x="2783" y="1623"/>
                  </a:lnTo>
                  <a:lnTo>
                    <a:pt x="2989" y="1546"/>
                  </a:lnTo>
                  <a:lnTo>
                    <a:pt x="3221" y="1469"/>
                  </a:lnTo>
                  <a:lnTo>
                    <a:pt x="3427" y="1443"/>
                  </a:lnTo>
                  <a:close/>
                  <a:moveTo>
                    <a:pt x="1933" y="5720"/>
                  </a:moveTo>
                  <a:lnTo>
                    <a:pt x="2088" y="5849"/>
                  </a:lnTo>
                  <a:lnTo>
                    <a:pt x="2268" y="5977"/>
                  </a:lnTo>
                  <a:lnTo>
                    <a:pt x="2448" y="6055"/>
                  </a:lnTo>
                  <a:lnTo>
                    <a:pt x="2629" y="6158"/>
                  </a:lnTo>
                  <a:lnTo>
                    <a:pt x="2809" y="6235"/>
                  </a:lnTo>
                  <a:lnTo>
                    <a:pt x="3015" y="6287"/>
                  </a:lnTo>
                  <a:lnTo>
                    <a:pt x="3221" y="6338"/>
                  </a:lnTo>
                  <a:lnTo>
                    <a:pt x="3427" y="6364"/>
                  </a:lnTo>
                  <a:lnTo>
                    <a:pt x="3427" y="6905"/>
                  </a:lnTo>
                  <a:lnTo>
                    <a:pt x="3170" y="6853"/>
                  </a:lnTo>
                  <a:lnTo>
                    <a:pt x="2912" y="6802"/>
                  </a:lnTo>
                  <a:lnTo>
                    <a:pt x="2654" y="6750"/>
                  </a:lnTo>
                  <a:lnTo>
                    <a:pt x="2423" y="6647"/>
                  </a:lnTo>
                  <a:lnTo>
                    <a:pt x="2191" y="6544"/>
                  </a:lnTo>
                  <a:lnTo>
                    <a:pt x="1959" y="6415"/>
                  </a:lnTo>
                  <a:lnTo>
                    <a:pt x="1753" y="6261"/>
                  </a:lnTo>
                  <a:lnTo>
                    <a:pt x="1547" y="6106"/>
                  </a:lnTo>
                  <a:lnTo>
                    <a:pt x="1933" y="5720"/>
                  </a:lnTo>
                  <a:close/>
                  <a:moveTo>
                    <a:pt x="5385" y="5720"/>
                  </a:moveTo>
                  <a:lnTo>
                    <a:pt x="5772" y="6106"/>
                  </a:lnTo>
                  <a:lnTo>
                    <a:pt x="5592" y="6261"/>
                  </a:lnTo>
                  <a:lnTo>
                    <a:pt x="5360" y="6415"/>
                  </a:lnTo>
                  <a:lnTo>
                    <a:pt x="5154" y="6544"/>
                  </a:lnTo>
                  <a:lnTo>
                    <a:pt x="4922" y="6647"/>
                  </a:lnTo>
                  <a:lnTo>
                    <a:pt x="4664" y="6750"/>
                  </a:lnTo>
                  <a:lnTo>
                    <a:pt x="4406" y="6802"/>
                  </a:lnTo>
                  <a:lnTo>
                    <a:pt x="4149" y="6853"/>
                  </a:lnTo>
                  <a:lnTo>
                    <a:pt x="3891" y="6905"/>
                  </a:lnTo>
                  <a:lnTo>
                    <a:pt x="3891" y="6364"/>
                  </a:lnTo>
                  <a:lnTo>
                    <a:pt x="4097" y="6338"/>
                  </a:lnTo>
                  <a:lnTo>
                    <a:pt x="4303" y="6287"/>
                  </a:lnTo>
                  <a:lnTo>
                    <a:pt x="4509" y="6235"/>
                  </a:lnTo>
                  <a:lnTo>
                    <a:pt x="4690" y="6158"/>
                  </a:lnTo>
                  <a:lnTo>
                    <a:pt x="4896" y="6055"/>
                  </a:lnTo>
                  <a:lnTo>
                    <a:pt x="5076" y="5977"/>
                  </a:lnTo>
                  <a:lnTo>
                    <a:pt x="5231" y="5849"/>
                  </a:lnTo>
                  <a:lnTo>
                    <a:pt x="5385" y="5720"/>
                  </a:lnTo>
                  <a:close/>
                  <a:moveTo>
                    <a:pt x="3659" y="0"/>
                  </a:moveTo>
                  <a:lnTo>
                    <a:pt x="3350" y="26"/>
                  </a:lnTo>
                  <a:lnTo>
                    <a:pt x="3041" y="52"/>
                  </a:lnTo>
                  <a:lnTo>
                    <a:pt x="2757" y="129"/>
                  </a:lnTo>
                  <a:lnTo>
                    <a:pt x="2448" y="206"/>
                  </a:lnTo>
                  <a:lnTo>
                    <a:pt x="2371" y="258"/>
                  </a:lnTo>
                  <a:lnTo>
                    <a:pt x="2319" y="309"/>
                  </a:lnTo>
                  <a:lnTo>
                    <a:pt x="2319" y="412"/>
                  </a:lnTo>
                  <a:lnTo>
                    <a:pt x="2319" y="490"/>
                  </a:lnTo>
                  <a:lnTo>
                    <a:pt x="2371" y="567"/>
                  </a:lnTo>
                  <a:lnTo>
                    <a:pt x="2423" y="618"/>
                  </a:lnTo>
                  <a:lnTo>
                    <a:pt x="2526" y="644"/>
                  </a:lnTo>
                  <a:lnTo>
                    <a:pt x="2603" y="618"/>
                  </a:lnTo>
                  <a:lnTo>
                    <a:pt x="3015" y="515"/>
                  </a:lnTo>
                  <a:lnTo>
                    <a:pt x="3427" y="464"/>
                  </a:lnTo>
                  <a:lnTo>
                    <a:pt x="3427" y="1005"/>
                  </a:lnTo>
                  <a:lnTo>
                    <a:pt x="3221" y="1031"/>
                  </a:lnTo>
                  <a:lnTo>
                    <a:pt x="3015" y="1056"/>
                  </a:lnTo>
                  <a:lnTo>
                    <a:pt x="2809" y="1134"/>
                  </a:lnTo>
                  <a:lnTo>
                    <a:pt x="2629" y="1211"/>
                  </a:lnTo>
                  <a:lnTo>
                    <a:pt x="2448" y="1288"/>
                  </a:lnTo>
                  <a:lnTo>
                    <a:pt x="2268" y="1391"/>
                  </a:lnTo>
                  <a:lnTo>
                    <a:pt x="2088" y="1494"/>
                  </a:lnTo>
                  <a:lnTo>
                    <a:pt x="1933" y="1623"/>
                  </a:lnTo>
                  <a:lnTo>
                    <a:pt x="1547" y="1237"/>
                  </a:lnTo>
                  <a:lnTo>
                    <a:pt x="1830" y="1031"/>
                  </a:lnTo>
                  <a:lnTo>
                    <a:pt x="1881" y="953"/>
                  </a:lnTo>
                  <a:lnTo>
                    <a:pt x="1907" y="876"/>
                  </a:lnTo>
                  <a:lnTo>
                    <a:pt x="1907" y="799"/>
                  </a:lnTo>
                  <a:lnTo>
                    <a:pt x="1881" y="721"/>
                  </a:lnTo>
                  <a:lnTo>
                    <a:pt x="1804" y="644"/>
                  </a:lnTo>
                  <a:lnTo>
                    <a:pt x="1727" y="618"/>
                  </a:lnTo>
                  <a:lnTo>
                    <a:pt x="1650" y="618"/>
                  </a:lnTo>
                  <a:lnTo>
                    <a:pt x="1572" y="670"/>
                  </a:lnTo>
                  <a:lnTo>
                    <a:pt x="1212" y="928"/>
                  </a:lnTo>
                  <a:lnTo>
                    <a:pt x="902" y="1263"/>
                  </a:lnTo>
                  <a:lnTo>
                    <a:pt x="645" y="1597"/>
                  </a:lnTo>
                  <a:lnTo>
                    <a:pt x="413" y="1984"/>
                  </a:lnTo>
                  <a:lnTo>
                    <a:pt x="233" y="2370"/>
                  </a:lnTo>
                  <a:lnTo>
                    <a:pt x="104" y="2808"/>
                  </a:lnTo>
                  <a:lnTo>
                    <a:pt x="26" y="3221"/>
                  </a:lnTo>
                  <a:lnTo>
                    <a:pt x="1" y="3684"/>
                  </a:lnTo>
                  <a:lnTo>
                    <a:pt x="1" y="4045"/>
                  </a:lnTo>
                  <a:lnTo>
                    <a:pt x="52" y="4406"/>
                  </a:lnTo>
                  <a:lnTo>
                    <a:pt x="155" y="4766"/>
                  </a:lnTo>
                  <a:lnTo>
                    <a:pt x="284" y="5101"/>
                  </a:lnTo>
                  <a:lnTo>
                    <a:pt x="439" y="5436"/>
                  </a:lnTo>
                  <a:lnTo>
                    <a:pt x="619" y="5720"/>
                  </a:lnTo>
                  <a:lnTo>
                    <a:pt x="825" y="6003"/>
                  </a:lnTo>
                  <a:lnTo>
                    <a:pt x="1057" y="6261"/>
                  </a:lnTo>
                  <a:lnTo>
                    <a:pt x="1315" y="6518"/>
                  </a:lnTo>
                  <a:lnTo>
                    <a:pt x="1598" y="6725"/>
                  </a:lnTo>
                  <a:lnTo>
                    <a:pt x="1907" y="6905"/>
                  </a:lnTo>
                  <a:lnTo>
                    <a:pt x="2242" y="7059"/>
                  </a:lnTo>
                  <a:lnTo>
                    <a:pt x="2577" y="7188"/>
                  </a:lnTo>
                  <a:lnTo>
                    <a:pt x="2912" y="7266"/>
                  </a:lnTo>
                  <a:lnTo>
                    <a:pt x="3299" y="7317"/>
                  </a:lnTo>
                  <a:lnTo>
                    <a:pt x="3659" y="7343"/>
                  </a:lnTo>
                  <a:lnTo>
                    <a:pt x="4046" y="7317"/>
                  </a:lnTo>
                  <a:lnTo>
                    <a:pt x="4406" y="7266"/>
                  </a:lnTo>
                  <a:lnTo>
                    <a:pt x="4741" y="7188"/>
                  </a:lnTo>
                  <a:lnTo>
                    <a:pt x="5102" y="7059"/>
                  </a:lnTo>
                  <a:lnTo>
                    <a:pt x="5411" y="6905"/>
                  </a:lnTo>
                  <a:lnTo>
                    <a:pt x="5720" y="6725"/>
                  </a:lnTo>
                  <a:lnTo>
                    <a:pt x="6004" y="6518"/>
                  </a:lnTo>
                  <a:lnTo>
                    <a:pt x="6261" y="6261"/>
                  </a:lnTo>
                  <a:lnTo>
                    <a:pt x="6493" y="6003"/>
                  </a:lnTo>
                  <a:lnTo>
                    <a:pt x="6699" y="5720"/>
                  </a:lnTo>
                  <a:lnTo>
                    <a:pt x="6880" y="5436"/>
                  </a:lnTo>
                  <a:lnTo>
                    <a:pt x="7034" y="5101"/>
                  </a:lnTo>
                  <a:lnTo>
                    <a:pt x="7163" y="4766"/>
                  </a:lnTo>
                  <a:lnTo>
                    <a:pt x="7266" y="4406"/>
                  </a:lnTo>
                  <a:lnTo>
                    <a:pt x="7318" y="4045"/>
                  </a:lnTo>
                  <a:lnTo>
                    <a:pt x="7343" y="3684"/>
                  </a:lnTo>
                  <a:lnTo>
                    <a:pt x="7318" y="3298"/>
                  </a:lnTo>
                  <a:lnTo>
                    <a:pt x="7266" y="2937"/>
                  </a:lnTo>
                  <a:lnTo>
                    <a:pt x="7163" y="2577"/>
                  </a:lnTo>
                  <a:lnTo>
                    <a:pt x="7034" y="2242"/>
                  </a:lnTo>
                  <a:lnTo>
                    <a:pt x="6880" y="1932"/>
                  </a:lnTo>
                  <a:lnTo>
                    <a:pt x="6699" y="1623"/>
                  </a:lnTo>
                  <a:lnTo>
                    <a:pt x="6493" y="1340"/>
                  </a:lnTo>
                  <a:lnTo>
                    <a:pt x="6261" y="1082"/>
                  </a:lnTo>
                  <a:lnTo>
                    <a:pt x="6004" y="850"/>
                  </a:lnTo>
                  <a:lnTo>
                    <a:pt x="5720" y="644"/>
                  </a:lnTo>
                  <a:lnTo>
                    <a:pt x="5411" y="438"/>
                  </a:lnTo>
                  <a:lnTo>
                    <a:pt x="5102" y="284"/>
                  </a:lnTo>
                  <a:lnTo>
                    <a:pt x="4741" y="180"/>
                  </a:lnTo>
                  <a:lnTo>
                    <a:pt x="4406" y="77"/>
                  </a:lnTo>
                  <a:lnTo>
                    <a:pt x="4046" y="26"/>
                  </a:lnTo>
                  <a:lnTo>
                    <a:pt x="36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4"/>
            <p:cNvSpPr/>
            <p:nvPr/>
          </p:nvSpPr>
          <p:spPr>
            <a:xfrm>
              <a:off x="5479825" y="3605600"/>
              <a:ext cx="40600" cy="85050"/>
            </a:xfrm>
            <a:custGeom>
              <a:avLst/>
              <a:gdLst/>
              <a:ahLst/>
              <a:cxnLst/>
              <a:rect l="l" t="t" r="r" b="b"/>
              <a:pathLst>
                <a:path w="1624" h="3402" extrusionOk="0">
                  <a:moveTo>
                    <a:pt x="722" y="1"/>
                  </a:moveTo>
                  <a:lnTo>
                    <a:pt x="645" y="52"/>
                  </a:lnTo>
                  <a:lnTo>
                    <a:pt x="593" y="130"/>
                  </a:lnTo>
                  <a:lnTo>
                    <a:pt x="567" y="207"/>
                  </a:lnTo>
                  <a:lnTo>
                    <a:pt x="567" y="310"/>
                  </a:lnTo>
                  <a:lnTo>
                    <a:pt x="464" y="362"/>
                  </a:lnTo>
                  <a:lnTo>
                    <a:pt x="335" y="439"/>
                  </a:lnTo>
                  <a:lnTo>
                    <a:pt x="232" y="516"/>
                  </a:lnTo>
                  <a:lnTo>
                    <a:pt x="155" y="619"/>
                  </a:lnTo>
                  <a:lnTo>
                    <a:pt x="78" y="722"/>
                  </a:lnTo>
                  <a:lnTo>
                    <a:pt x="26" y="825"/>
                  </a:lnTo>
                  <a:lnTo>
                    <a:pt x="1" y="954"/>
                  </a:lnTo>
                  <a:lnTo>
                    <a:pt x="1" y="1109"/>
                  </a:lnTo>
                  <a:lnTo>
                    <a:pt x="1" y="1263"/>
                  </a:lnTo>
                  <a:lnTo>
                    <a:pt x="52" y="1418"/>
                  </a:lnTo>
                  <a:lnTo>
                    <a:pt x="129" y="1547"/>
                  </a:lnTo>
                  <a:lnTo>
                    <a:pt x="232" y="1676"/>
                  </a:lnTo>
                  <a:lnTo>
                    <a:pt x="335" y="1779"/>
                  </a:lnTo>
                  <a:lnTo>
                    <a:pt x="490" y="1856"/>
                  </a:lnTo>
                  <a:lnTo>
                    <a:pt x="645" y="1907"/>
                  </a:lnTo>
                  <a:lnTo>
                    <a:pt x="799" y="1907"/>
                  </a:lnTo>
                  <a:lnTo>
                    <a:pt x="954" y="1933"/>
                  </a:lnTo>
                  <a:lnTo>
                    <a:pt x="1057" y="2036"/>
                  </a:lnTo>
                  <a:lnTo>
                    <a:pt x="1134" y="2139"/>
                  </a:lnTo>
                  <a:lnTo>
                    <a:pt x="1160" y="2294"/>
                  </a:lnTo>
                  <a:lnTo>
                    <a:pt x="1134" y="2423"/>
                  </a:lnTo>
                  <a:lnTo>
                    <a:pt x="1057" y="2552"/>
                  </a:lnTo>
                  <a:lnTo>
                    <a:pt x="954" y="2629"/>
                  </a:lnTo>
                  <a:lnTo>
                    <a:pt x="799" y="2655"/>
                  </a:lnTo>
                  <a:lnTo>
                    <a:pt x="670" y="2629"/>
                  </a:lnTo>
                  <a:lnTo>
                    <a:pt x="542" y="2552"/>
                  </a:lnTo>
                  <a:lnTo>
                    <a:pt x="464" y="2423"/>
                  </a:lnTo>
                  <a:lnTo>
                    <a:pt x="439" y="2294"/>
                  </a:lnTo>
                  <a:lnTo>
                    <a:pt x="413" y="2191"/>
                  </a:lnTo>
                  <a:lnTo>
                    <a:pt x="361" y="2139"/>
                  </a:lnTo>
                  <a:lnTo>
                    <a:pt x="310" y="2088"/>
                  </a:lnTo>
                  <a:lnTo>
                    <a:pt x="207" y="2062"/>
                  </a:lnTo>
                  <a:lnTo>
                    <a:pt x="129" y="2088"/>
                  </a:lnTo>
                  <a:lnTo>
                    <a:pt x="52" y="2139"/>
                  </a:lnTo>
                  <a:lnTo>
                    <a:pt x="1" y="2191"/>
                  </a:lnTo>
                  <a:lnTo>
                    <a:pt x="1" y="2294"/>
                  </a:lnTo>
                  <a:lnTo>
                    <a:pt x="1" y="2423"/>
                  </a:lnTo>
                  <a:lnTo>
                    <a:pt x="26" y="2552"/>
                  </a:lnTo>
                  <a:lnTo>
                    <a:pt x="78" y="2680"/>
                  </a:lnTo>
                  <a:lnTo>
                    <a:pt x="155" y="2783"/>
                  </a:lnTo>
                  <a:lnTo>
                    <a:pt x="232" y="2887"/>
                  </a:lnTo>
                  <a:lnTo>
                    <a:pt x="335" y="2964"/>
                  </a:lnTo>
                  <a:lnTo>
                    <a:pt x="464" y="3015"/>
                  </a:lnTo>
                  <a:lnTo>
                    <a:pt x="567" y="3067"/>
                  </a:lnTo>
                  <a:lnTo>
                    <a:pt x="567" y="3170"/>
                  </a:lnTo>
                  <a:lnTo>
                    <a:pt x="593" y="3247"/>
                  </a:lnTo>
                  <a:lnTo>
                    <a:pt x="645" y="3324"/>
                  </a:lnTo>
                  <a:lnTo>
                    <a:pt x="722" y="3376"/>
                  </a:lnTo>
                  <a:lnTo>
                    <a:pt x="799" y="3402"/>
                  </a:lnTo>
                  <a:lnTo>
                    <a:pt x="877" y="3376"/>
                  </a:lnTo>
                  <a:lnTo>
                    <a:pt x="954" y="3324"/>
                  </a:lnTo>
                  <a:lnTo>
                    <a:pt x="1005" y="3247"/>
                  </a:lnTo>
                  <a:lnTo>
                    <a:pt x="1031" y="3170"/>
                  </a:lnTo>
                  <a:lnTo>
                    <a:pt x="1031" y="3067"/>
                  </a:lnTo>
                  <a:lnTo>
                    <a:pt x="1160" y="3015"/>
                  </a:lnTo>
                  <a:lnTo>
                    <a:pt x="1263" y="2964"/>
                  </a:lnTo>
                  <a:lnTo>
                    <a:pt x="1366" y="2887"/>
                  </a:lnTo>
                  <a:lnTo>
                    <a:pt x="1443" y="2783"/>
                  </a:lnTo>
                  <a:lnTo>
                    <a:pt x="1521" y="2680"/>
                  </a:lnTo>
                  <a:lnTo>
                    <a:pt x="1572" y="2552"/>
                  </a:lnTo>
                  <a:lnTo>
                    <a:pt x="1598" y="2423"/>
                  </a:lnTo>
                  <a:lnTo>
                    <a:pt x="1624" y="2294"/>
                  </a:lnTo>
                  <a:lnTo>
                    <a:pt x="1598" y="2114"/>
                  </a:lnTo>
                  <a:lnTo>
                    <a:pt x="1546" y="1959"/>
                  </a:lnTo>
                  <a:lnTo>
                    <a:pt x="1469" y="1830"/>
                  </a:lnTo>
                  <a:lnTo>
                    <a:pt x="1366" y="1701"/>
                  </a:lnTo>
                  <a:lnTo>
                    <a:pt x="1263" y="1598"/>
                  </a:lnTo>
                  <a:lnTo>
                    <a:pt x="1108" y="1547"/>
                  </a:lnTo>
                  <a:lnTo>
                    <a:pt x="954" y="1495"/>
                  </a:lnTo>
                  <a:lnTo>
                    <a:pt x="799" y="1469"/>
                  </a:lnTo>
                  <a:lnTo>
                    <a:pt x="670" y="1444"/>
                  </a:lnTo>
                  <a:lnTo>
                    <a:pt x="542" y="1366"/>
                  </a:lnTo>
                  <a:lnTo>
                    <a:pt x="464" y="1238"/>
                  </a:lnTo>
                  <a:lnTo>
                    <a:pt x="439" y="1109"/>
                  </a:lnTo>
                  <a:lnTo>
                    <a:pt x="464" y="954"/>
                  </a:lnTo>
                  <a:lnTo>
                    <a:pt x="542" y="851"/>
                  </a:lnTo>
                  <a:lnTo>
                    <a:pt x="670" y="774"/>
                  </a:lnTo>
                  <a:lnTo>
                    <a:pt x="799" y="722"/>
                  </a:lnTo>
                  <a:lnTo>
                    <a:pt x="954" y="774"/>
                  </a:lnTo>
                  <a:lnTo>
                    <a:pt x="1057" y="851"/>
                  </a:lnTo>
                  <a:lnTo>
                    <a:pt x="1134" y="954"/>
                  </a:lnTo>
                  <a:lnTo>
                    <a:pt x="1160" y="1109"/>
                  </a:lnTo>
                  <a:lnTo>
                    <a:pt x="1186" y="1186"/>
                  </a:lnTo>
                  <a:lnTo>
                    <a:pt x="1237" y="1263"/>
                  </a:lnTo>
                  <a:lnTo>
                    <a:pt x="1314" y="1315"/>
                  </a:lnTo>
                  <a:lnTo>
                    <a:pt x="1469" y="1315"/>
                  </a:lnTo>
                  <a:lnTo>
                    <a:pt x="1546" y="1263"/>
                  </a:lnTo>
                  <a:lnTo>
                    <a:pt x="1598" y="1186"/>
                  </a:lnTo>
                  <a:lnTo>
                    <a:pt x="1624" y="1109"/>
                  </a:lnTo>
                  <a:lnTo>
                    <a:pt x="1598" y="954"/>
                  </a:lnTo>
                  <a:lnTo>
                    <a:pt x="1572" y="825"/>
                  </a:lnTo>
                  <a:lnTo>
                    <a:pt x="1521" y="722"/>
                  </a:lnTo>
                  <a:lnTo>
                    <a:pt x="1443" y="619"/>
                  </a:lnTo>
                  <a:lnTo>
                    <a:pt x="1366" y="516"/>
                  </a:lnTo>
                  <a:lnTo>
                    <a:pt x="1263" y="439"/>
                  </a:lnTo>
                  <a:lnTo>
                    <a:pt x="1160" y="362"/>
                  </a:lnTo>
                  <a:lnTo>
                    <a:pt x="1031" y="310"/>
                  </a:lnTo>
                  <a:lnTo>
                    <a:pt x="1031" y="207"/>
                  </a:lnTo>
                  <a:lnTo>
                    <a:pt x="1005" y="130"/>
                  </a:lnTo>
                  <a:lnTo>
                    <a:pt x="954" y="52"/>
                  </a:lnTo>
                  <a:lnTo>
                    <a:pt x="8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34"/>
          <p:cNvGrpSpPr/>
          <p:nvPr/>
        </p:nvGrpSpPr>
        <p:grpSpPr>
          <a:xfrm>
            <a:off x="6021318" y="2412727"/>
            <a:ext cx="380700" cy="380675"/>
            <a:chOff x="6024725" y="3556025"/>
            <a:chExt cx="380700" cy="380675"/>
          </a:xfrm>
        </p:grpSpPr>
        <p:sp>
          <p:nvSpPr>
            <p:cNvPr id="1326" name="Google Shape;1326;p34"/>
            <p:cNvSpPr/>
            <p:nvPr/>
          </p:nvSpPr>
          <p:spPr>
            <a:xfrm>
              <a:off x="6024725" y="3556025"/>
              <a:ext cx="380700" cy="380675"/>
            </a:xfrm>
            <a:custGeom>
              <a:avLst/>
              <a:gdLst/>
              <a:ahLst/>
              <a:cxnLst/>
              <a:rect l="l" t="t" r="r" b="b"/>
              <a:pathLst>
                <a:path w="15228" h="15227" extrusionOk="0">
                  <a:moveTo>
                    <a:pt x="14145" y="438"/>
                  </a:moveTo>
                  <a:lnTo>
                    <a:pt x="14249" y="464"/>
                  </a:lnTo>
                  <a:lnTo>
                    <a:pt x="14352" y="490"/>
                  </a:lnTo>
                  <a:lnTo>
                    <a:pt x="14429" y="541"/>
                  </a:lnTo>
                  <a:lnTo>
                    <a:pt x="14506" y="593"/>
                  </a:lnTo>
                  <a:lnTo>
                    <a:pt x="14558" y="696"/>
                  </a:lnTo>
                  <a:lnTo>
                    <a:pt x="14609" y="773"/>
                  </a:lnTo>
                  <a:lnTo>
                    <a:pt x="14635" y="876"/>
                  </a:lnTo>
                  <a:lnTo>
                    <a:pt x="14661" y="953"/>
                  </a:lnTo>
                  <a:lnTo>
                    <a:pt x="14635" y="1056"/>
                  </a:lnTo>
                  <a:lnTo>
                    <a:pt x="14609" y="1159"/>
                  </a:lnTo>
                  <a:lnTo>
                    <a:pt x="14558" y="1237"/>
                  </a:lnTo>
                  <a:lnTo>
                    <a:pt x="14506" y="1314"/>
                  </a:lnTo>
                  <a:lnTo>
                    <a:pt x="14480" y="1340"/>
                  </a:lnTo>
                  <a:lnTo>
                    <a:pt x="13759" y="618"/>
                  </a:lnTo>
                  <a:lnTo>
                    <a:pt x="13836" y="541"/>
                  </a:lnTo>
                  <a:lnTo>
                    <a:pt x="13939" y="490"/>
                  </a:lnTo>
                  <a:lnTo>
                    <a:pt x="14042" y="464"/>
                  </a:lnTo>
                  <a:lnTo>
                    <a:pt x="14145" y="438"/>
                  </a:lnTo>
                  <a:close/>
                  <a:moveTo>
                    <a:pt x="14145" y="2319"/>
                  </a:moveTo>
                  <a:lnTo>
                    <a:pt x="14506" y="2705"/>
                  </a:lnTo>
                  <a:lnTo>
                    <a:pt x="14145" y="3092"/>
                  </a:lnTo>
                  <a:lnTo>
                    <a:pt x="13759" y="2705"/>
                  </a:lnTo>
                  <a:lnTo>
                    <a:pt x="14145" y="2319"/>
                  </a:lnTo>
                  <a:close/>
                  <a:moveTo>
                    <a:pt x="11698" y="2680"/>
                  </a:moveTo>
                  <a:lnTo>
                    <a:pt x="12419" y="3401"/>
                  </a:lnTo>
                  <a:lnTo>
                    <a:pt x="12059" y="3762"/>
                  </a:lnTo>
                  <a:lnTo>
                    <a:pt x="12033" y="3762"/>
                  </a:lnTo>
                  <a:lnTo>
                    <a:pt x="11337" y="3066"/>
                  </a:lnTo>
                  <a:lnTo>
                    <a:pt x="11311" y="3040"/>
                  </a:lnTo>
                  <a:lnTo>
                    <a:pt x="11337" y="3040"/>
                  </a:lnTo>
                  <a:lnTo>
                    <a:pt x="11698" y="2680"/>
                  </a:lnTo>
                  <a:close/>
                  <a:moveTo>
                    <a:pt x="11183" y="3530"/>
                  </a:moveTo>
                  <a:lnTo>
                    <a:pt x="11543" y="3916"/>
                  </a:lnTo>
                  <a:lnTo>
                    <a:pt x="11183" y="4303"/>
                  </a:lnTo>
                  <a:lnTo>
                    <a:pt x="10796" y="3916"/>
                  </a:lnTo>
                  <a:lnTo>
                    <a:pt x="11183" y="3530"/>
                  </a:lnTo>
                  <a:close/>
                  <a:moveTo>
                    <a:pt x="10487" y="4225"/>
                  </a:moveTo>
                  <a:lnTo>
                    <a:pt x="10848" y="4612"/>
                  </a:lnTo>
                  <a:lnTo>
                    <a:pt x="7679" y="7781"/>
                  </a:lnTo>
                  <a:lnTo>
                    <a:pt x="7318" y="7394"/>
                  </a:lnTo>
                  <a:lnTo>
                    <a:pt x="10487" y="4225"/>
                  </a:lnTo>
                  <a:close/>
                  <a:moveTo>
                    <a:pt x="6983" y="7729"/>
                  </a:moveTo>
                  <a:lnTo>
                    <a:pt x="7370" y="8116"/>
                  </a:lnTo>
                  <a:lnTo>
                    <a:pt x="7163" y="8322"/>
                  </a:lnTo>
                  <a:lnTo>
                    <a:pt x="7060" y="8373"/>
                  </a:lnTo>
                  <a:lnTo>
                    <a:pt x="6545" y="8554"/>
                  </a:lnTo>
                  <a:lnTo>
                    <a:pt x="6700" y="8038"/>
                  </a:lnTo>
                  <a:lnTo>
                    <a:pt x="6777" y="7935"/>
                  </a:lnTo>
                  <a:lnTo>
                    <a:pt x="6983" y="7729"/>
                  </a:lnTo>
                  <a:close/>
                  <a:moveTo>
                    <a:pt x="14506" y="7343"/>
                  </a:moveTo>
                  <a:lnTo>
                    <a:pt x="14609" y="7369"/>
                  </a:lnTo>
                  <a:lnTo>
                    <a:pt x="14712" y="7420"/>
                  </a:lnTo>
                  <a:lnTo>
                    <a:pt x="14764" y="7523"/>
                  </a:lnTo>
                  <a:lnTo>
                    <a:pt x="14790" y="7626"/>
                  </a:lnTo>
                  <a:lnTo>
                    <a:pt x="14790" y="14505"/>
                  </a:lnTo>
                  <a:lnTo>
                    <a:pt x="14764" y="14634"/>
                  </a:lnTo>
                  <a:lnTo>
                    <a:pt x="14712" y="14711"/>
                  </a:lnTo>
                  <a:lnTo>
                    <a:pt x="14609" y="14763"/>
                  </a:lnTo>
                  <a:lnTo>
                    <a:pt x="14506" y="14789"/>
                  </a:lnTo>
                  <a:lnTo>
                    <a:pt x="2423" y="14789"/>
                  </a:lnTo>
                  <a:lnTo>
                    <a:pt x="2423" y="7343"/>
                  </a:lnTo>
                  <a:lnTo>
                    <a:pt x="6725" y="7343"/>
                  </a:lnTo>
                  <a:lnTo>
                    <a:pt x="6468" y="7626"/>
                  </a:lnTo>
                  <a:lnTo>
                    <a:pt x="6365" y="7755"/>
                  </a:lnTo>
                  <a:lnTo>
                    <a:pt x="6287" y="7910"/>
                  </a:lnTo>
                  <a:lnTo>
                    <a:pt x="6056" y="8605"/>
                  </a:lnTo>
                  <a:lnTo>
                    <a:pt x="6030" y="8708"/>
                  </a:lnTo>
                  <a:lnTo>
                    <a:pt x="6056" y="8786"/>
                  </a:lnTo>
                  <a:lnTo>
                    <a:pt x="6081" y="8889"/>
                  </a:lnTo>
                  <a:lnTo>
                    <a:pt x="6133" y="8966"/>
                  </a:lnTo>
                  <a:lnTo>
                    <a:pt x="6236" y="9043"/>
                  </a:lnTo>
                  <a:lnTo>
                    <a:pt x="6390" y="9069"/>
                  </a:lnTo>
                  <a:lnTo>
                    <a:pt x="6494" y="9043"/>
                  </a:lnTo>
                  <a:lnTo>
                    <a:pt x="7189" y="8811"/>
                  </a:lnTo>
                  <a:lnTo>
                    <a:pt x="7344" y="8734"/>
                  </a:lnTo>
                  <a:lnTo>
                    <a:pt x="7473" y="8631"/>
                  </a:lnTo>
                  <a:lnTo>
                    <a:pt x="8761" y="7343"/>
                  </a:lnTo>
                  <a:close/>
                  <a:moveTo>
                    <a:pt x="14145" y="0"/>
                  </a:moveTo>
                  <a:lnTo>
                    <a:pt x="13939" y="26"/>
                  </a:lnTo>
                  <a:lnTo>
                    <a:pt x="13759" y="77"/>
                  </a:lnTo>
                  <a:lnTo>
                    <a:pt x="13604" y="180"/>
                  </a:lnTo>
                  <a:lnTo>
                    <a:pt x="13450" y="284"/>
                  </a:lnTo>
                  <a:lnTo>
                    <a:pt x="12883" y="850"/>
                  </a:lnTo>
                  <a:lnTo>
                    <a:pt x="12832" y="928"/>
                  </a:lnTo>
                  <a:lnTo>
                    <a:pt x="12832" y="1005"/>
                  </a:lnTo>
                  <a:lnTo>
                    <a:pt x="12832" y="1082"/>
                  </a:lnTo>
                  <a:lnTo>
                    <a:pt x="12883" y="1159"/>
                  </a:lnTo>
                  <a:lnTo>
                    <a:pt x="12960" y="1211"/>
                  </a:lnTo>
                  <a:lnTo>
                    <a:pt x="13038" y="1237"/>
                  </a:lnTo>
                  <a:lnTo>
                    <a:pt x="13141" y="1211"/>
                  </a:lnTo>
                  <a:lnTo>
                    <a:pt x="13192" y="1159"/>
                  </a:lnTo>
                  <a:lnTo>
                    <a:pt x="13424" y="928"/>
                  </a:lnTo>
                  <a:lnTo>
                    <a:pt x="14171" y="1649"/>
                  </a:lnTo>
                  <a:lnTo>
                    <a:pt x="12728" y="3092"/>
                  </a:lnTo>
                  <a:lnTo>
                    <a:pt x="12007" y="2345"/>
                  </a:lnTo>
                  <a:lnTo>
                    <a:pt x="12574" y="1778"/>
                  </a:lnTo>
                  <a:lnTo>
                    <a:pt x="12625" y="1726"/>
                  </a:lnTo>
                  <a:lnTo>
                    <a:pt x="12651" y="1623"/>
                  </a:lnTo>
                  <a:lnTo>
                    <a:pt x="12625" y="1546"/>
                  </a:lnTo>
                  <a:lnTo>
                    <a:pt x="12574" y="1469"/>
                  </a:lnTo>
                  <a:lnTo>
                    <a:pt x="12497" y="1417"/>
                  </a:lnTo>
                  <a:lnTo>
                    <a:pt x="12342" y="1417"/>
                  </a:lnTo>
                  <a:lnTo>
                    <a:pt x="12265" y="1469"/>
                  </a:lnTo>
                  <a:lnTo>
                    <a:pt x="11543" y="2190"/>
                  </a:lnTo>
                  <a:lnTo>
                    <a:pt x="11002" y="2731"/>
                  </a:lnTo>
                  <a:lnTo>
                    <a:pt x="10925" y="2834"/>
                  </a:lnTo>
                  <a:lnTo>
                    <a:pt x="10899" y="2937"/>
                  </a:lnTo>
                  <a:lnTo>
                    <a:pt x="10873" y="3066"/>
                  </a:lnTo>
                  <a:lnTo>
                    <a:pt x="10899" y="3195"/>
                  </a:lnTo>
                  <a:lnTo>
                    <a:pt x="7189" y="6905"/>
                  </a:lnTo>
                  <a:lnTo>
                    <a:pt x="568" y="6905"/>
                  </a:lnTo>
                  <a:lnTo>
                    <a:pt x="439" y="6956"/>
                  </a:lnTo>
                  <a:lnTo>
                    <a:pt x="310" y="7034"/>
                  </a:lnTo>
                  <a:lnTo>
                    <a:pt x="207" y="7111"/>
                  </a:lnTo>
                  <a:lnTo>
                    <a:pt x="130" y="7214"/>
                  </a:lnTo>
                  <a:lnTo>
                    <a:pt x="53" y="7343"/>
                  </a:lnTo>
                  <a:lnTo>
                    <a:pt x="1" y="7472"/>
                  </a:lnTo>
                  <a:lnTo>
                    <a:pt x="1" y="7626"/>
                  </a:lnTo>
                  <a:lnTo>
                    <a:pt x="1" y="8399"/>
                  </a:lnTo>
                  <a:lnTo>
                    <a:pt x="27" y="8476"/>
                  </a:lnTo>
                  <a:lnTo>
                    <a:pt x="53" y="8554"/>
                  </a:lnTo>
                  <a:lnTo>
                    <a:pt x="130" y="8605"/>
                  </a:lnTo>
                  <a:lnTo>
                    <a:pt x="310" y="8605"/>
                  </a:lnTo>
                  <a:lnTo>
                    <a:pt x="387" y="8554"/>
                  </a:lnTo>
                  <a:lnTo>
                    <a:pt x="439" y="8476"/>
                  </a:lnTo>
                  <a:lnTo>
                    <a:pt x="439" y="8399"/>
                  </a:lnTo>
                  <a:lnTo>
                    <a:pt x="439" y="7626"/>
                  </a:lnTo>
                  <a:lnTo>
                    <a:pt x="465" y="7523"/>
                  </a:lnTo>
                  <a:lnTo>
                    <a:pt x="516" y="7420"/>
                  </a:lnTo>
                  <a:lnTo>
                    <a:pt x="619" y="7369"/>
                  </a:lnTo>
                  <a:lnTo>
                    <a:pt x="722" y="7343"/>
                  </a:lnTo>
                  <a:lnTo>
                    <a:pt x="1959" y="7343"/>
                  </a:lnTo>
                  <a:lnTo>
                    <a:pt x="1959" y="14789"/>
                  </a:lnTo>
                  <a:lnTo>
                    <a:pt x="722" y="14789"/>
                  </a:lnTo>
                  <a:lnTo>
                    <a:pt x="619" y="14763"/>
                  </a:lnTo>
                  <a:lnTo>
                    <a:pt x="516" y="14711"/>
                  </a:lnTo>
                  <a:lnTo>
                    <a:pt x="465" y="14634"/>
                  </a:lnTo>
                  <a:lnTo>
                    <a:pt x="439" y="14505"/>
                  </a:lnTo>
                  <a:lnTo>
                    <a:pt x="439" y="9275"/>
                  </a:lnTo>
                  <a:lnTo>
                    <a:pt x="439" y="9198"/>
                  </a:lnTo>
                  <a:lnTo>
                    <a:pt x="387" y="9121"/>
                  </a:lnTo>
                  <a:lnTo>
                    <a:pt x="310" y="9069"/>
                  </a:lnTo>
                  <a:lnTo>
                    <a:pt x="130" y="9069"/>
                  </a:lnTo>
                  <a:lnTo>
                    <a:pt x="53" y="9121"/>
                  </a:lnTo>
                  <a:lnTo>
                    <a:pt x="27" y="9198"/>
                  </a:lnTo>
                  <a:lnTo>
                    <a:pt x="1" y="9275"/>
                  </a:lnTo>
                  <a:lnTo>
                    <a:pt x="1" y="14505"/>
                  </a:lnTo>
                  <a:lnTo>
                    <a:pt x="1" y="14660"/>
                  </a:lnTo>
                  <a:lnTo>
                    <a:pt x="53" y="14789"/>
                  </a:lnTo>
                  <a:lnTo>
                    <a:pt x="130" y="14917"/>
                  </a:lnTo>
                  <a:lnTo>
                    <a:pt x="207" y="15021"/>
                  </a:lnTo>
                  <a:lnTo>
                    <a:pt x="310" y="15124"/>
                  </a:lnTo>
                  <a:lnTo>
                    <a:pt x="439" y="15175"/>
                  </a:lnTo>
                  <a:lnTo>
                    <a:pt x="568" y="15227"/>
                  </a:lnTo>
                  <a:lnTo>
                    <a:pt x="14661" y="15227"/>
                  </a:lnTo>
                  <a:lnTo>
                    <a:pt x="14790" y="15175"/>
                  </a:lnTo>
                  <a:lnTo>
                    <a:pt x="14918" y="15124"/>
                  </a:lnTo>
                  <a:lnTo>
                    <a:pt x="15021" y="15021"/>
                  </a:lnTo>
                  <a:lnTo>
                    <a:pt x="15099" y="14917"/>
                  </a:lnTo>
                  <a:lnTo>
                    <a:pt x="15176" y="14789"/>
                  </a:lnTo>
                  <a:lnTo>
                    <a:pt x="15202" y="14660"/>
                  </a:lnTo>
                  <a:lnTo>
                    <a:pt x="15228" y="14505"/>
                  </a:lnTo>
                  <a:lnTo>
                    <a:pt x="15228" y="7626"/>
                  </a:lnTo>
                  <a:lnTo>
                    <a:pt x="15202" y="7472"/>
                  </a:lnTo>
                  <a:lnTo>
                    <a:pt x="15176" y="7343"/>
                  </a:lnTo>
                  <a:lnTo>
                    <a:pt x="15099" y="7214"/>
                  </a:lnTo>
                  <a:lnTo>
                    <a:pt x="15021" y="7111"/>
                  </a:lnTo>
                  <a:lnTo>
                    <a:pt x="14918" y="7034"/>
                  </a:lnTo>
                  <a:lnTo>
                    <a:pt x="14790" y="6956"/>
                  </a:lnTo>
                  <a:lnTo>
                    <a:pt x="14661" y="6905"/>
                  </a:lnTo>
                  <a:lnTo>
                    <a:pt x="9199" y="6905"/>
                  </a:lnTo>
                  <a:lnTo>
                    <a:pt x="11904" y="4200"/>
                  </a:lnTo>
                  <a:lnTo>
                    <a:pt x="12033" y="4225"/>
                  </a:lnTo>
                  <a:lnTo>
                    <a:pt x="12136" y="4200"/>
                  </a:lnTo>
                  <a:lnTo>
                    <a:pt x="12213" y="4174"/>
                  </a:lnTo>
                  <a:lnTo>
                    <a:pt x="12290" y="4148"/>
                  </a:lnTo>
                  <a:lnTo>
                    <a:pt x="12368" y="4071"/>
                  </a:lnTo>
                  <a:lnTo>
                    <a:pt x="13424" y="3014"/>
                  </a:lnTo>
                  <a:lnTo>
                    <a:pt x="13811" y="3401"/>
                  </a:lnTo>
                  <a:lnTo>
                    <a:pt x="11878" y="5333"/>
                  </a:lnTo>
                  <a:lnTo>
                    <a:pt x="11827" y="5411"/>
                  </a:lnTo>
                  <a:lnTo>
                    <a:pt x="11827" y="5488"/>
                  </a:lnTo>
                  <a:lnTo>
                    <a:pt x="11827" y="5565"/>
                  </a:lnTo>
                  <a:lnTo>
                    <a:pt x="11878" y="5642"/>
                  </a:lnTo>
                  <a:lnTo>
                    <a:pt x="11956" y="5694"/>
                  </a:lnTo>
                  <a:lnTo>
                    <a:pt x="12033" y="5720"/>
                  </a:lnTo>
                  <a:lnTo>
                    <a:pt x="12136" y="5694"/>
                  </a:lnTo>
                  <a:lnTo>
                    <a:pt x="12213" y="5642"/>
                  </a:lnTo>
                  <a:lnTo>
                    <a:pt x="14300" y="3556"/>
                  </a:lnTo>
                  <a:lnTo>
                    <a:pt x="14996" y="2860"/>
                  </a:lnTo>
                  <a:lnTo>
                    <a:pt x="15150" y="2680"/>
                  </a:lnTo>
                  <a:lnTo>
                    <a:pt x="15202" y="2602"/>
                  </a:lnTo>
                  <a:lnTo>
                    <a:pt x="15228" y="2525"/>
                  </a:lnTo>
                  <a:lnTo>
                    <a:pt x="15202" y="2448"/>
                  </a:lnTo>
                  <a:lnTo>
                    <a:pt x="15150" y="2370"/>
                  </a:lnTo>
                  <a:lnTo>
                    <a:pt x="15099" y="2319"/>
                  </a:lnTo>
                  <a:lnTo>
                    <a:pt x="14996" y="2293"/>
                  </a:lnTo>
                  <a:lnTo>
                    <a:pt x="14918" y="2319"/>
                  </a:lnTo>
                  <a:lnTo>
                    <a:pt x="14841" y="2370"/>
                  </a:lnTo>
                  <a:lnTo>
                    <a:pt x="14841" y="2396"/>
                  </a:lnTo>
                  <a:lnTo>
                    <a:pt x="14455" y="2010"/>
                  </a:lnTo>
                  <a:lnTo>
                    <a:pt x="14815" y="1649"/>
                  </a:lnTo>
                  <a:lnTo>
                    <a:pt x="14944" y="1494"/>
                  </a:lnTo>
                  <a:lnTo>
                    <a:pt x="15021" y="1340"/>
                  </a:lnTo>
                  <a:lnTo>
                    <a:pt x="15073" y="1159"/>
                  </a:lnTo>
                  <a:lnTo>
                    <a:pt x="15099" y="979"/>
                  </a:lnTo>
                  <a:lnTo>
                    <a:pt x="15073" y="799"/>
                  </a:lnTo>
                  <a:lnTo>
                    <a:pt x="15021" y="618"/>
                  </a:lnTo>
                  <a:lnTo>
                    <a:pt x="14944" y="438"/>
                  </a:lnTo>
                  <a:lnTo>
                    <a:pt x="14815" y="284"/>
                  </a:lnTo>
                  <a:lnTo>
                    <a:pt x="14687" y="180"/>
                  </a:lnTo>
                  <a:lnTo>
                    <a:pt x="14506" y="77"/>
                  </a:lnTo>
                  <a:lnTo>
                    <a:pt x="14352" y="26"/>
                  </a:lnTo>
                  <a:lnTo>
                    <a:pt x="14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4"/>
            <p:cNvSpPr/>
            <p:nvPr/>
          </p:nvSpPr>
          <p:spPr>
            <a:xfrm>
              <a:off x="6098800" y="3784025"/>
              <a:ext cx="10975" cy="23225"/>
            </a:xfrm>
            <a:custGeom>
              <a:avLst/>
              <a:gdLst/>
              <a:ahLst/>
              <a:cxnLst/>
              <a:rect l="l" t="t" r="r" b="b"/>
              <a:pathLst>
                <a:path w="439" h="929" extrusionOk="0">
                  <a:moveTo>
                    <a:pt x="207" y="1"/>
                  </a:moveTo>
                  <a:lnTo>
                    <a:pt x="130" y="26"/>
                  </a:lnTo>
                  <a:lnTo>
                    <a:pt x="52" y="78"/>
                  </a:lnTo>
                  <a:lnTo>
                    <a:pt x="1" y="129"/>
                  </a:lnTo>
                  <a:lnTo>
                    <a:pt x="1" y="232"/>
                  </a:lnTo>
                  <a:lnTo>
                    <a:pt x="1" y="722"/>
                  </a:lnTo>
                  <a:lnTo>
                    <a:pt x="1" y="799"/>
                  </a:lnTo>
                  <a:lnTo>
                    <a:pt x="52" y="877"/>
                  </a:lnTo>
                  <a:lnTo>
                    <a:pt x="130" y="928"/>
                  </a:lnTo>
                  <a:lnTo>
                    <a:pt x="310" y="928"/>
                  </a:lnTo>
                  <a:lnTo>
                    <a:pt x="362" y="877"/>
                  </a:lnTo>
                  <a:lnTo>
                    <a:pt x="413" y="799"/>
                  </a:lnTo>
                  <a:lnTo>
                    <a:pt x="439" y="722"/>
                  </a:lnTo>
                  <a:lnTo>
                    <a:pt x="439" y="232"/>
                  </a:lnTo>
                  <a:lnTo>
                    <a:pt x="413" y="129"/>
                  </a:lnTo>
                  <a:lnTo>
                    <a:pt x="362" y="78"/>
                  </a:lnTo>
                  <a:lnTo>
                    <a:pt x="310" y="26"/>
                  </a:lnTo>
                  <a:lnTo>
                    <a:pt x="2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4"/>
            <p:cNvSpPr/>
            <p:nvPr/>
          </p:nvSpPr>
          <p:spPr>
            <a:xfrm>
              <a:off x="6098800" y="3820750"/>
              <a:ext cx="10975" cy="23850"/>
            </a:xfrm>
            <a:custGeom>
              <a:avLst/>
              <a:gdLst/>
              <a:ahLst/>
              <a:cxnLst/>
              <a:rect l="l" t="t" r="r" b="b"/>
              <a:pathLst>
                <a:path w="439" h="954" extrusionOk="0">
                  <a:moveTo>
                    <a:pt x="207" y="0"/>
                  </a:moveTo>
                  <a:lnTo>
                    <a:pt x="130" y="26"/>
                  </a:lnTo>
                  <a:lnTo>
                    <a:pt x="52" y="77"/>
                  </a:lnTo>
                  <a:lnTo>
                    <a:pt x="1" y="155"/>
                  </a:lnTo>
                  <a:lnTo>
                    <a:pt x="1" y="232"/>
                  </a:lnTo>
                  <a:lnTo>
                    <a:pt x="1" y="722"/>
                  </a:lnTo>
                  <a:lnTo>
                    <a:pt x="1" y="825"/>
                  </a:lnTo>
                  <a:lnTo>
                    <a:pt x="52" y="876"/>
                  </a:lnTo>
                  <a:lnTo>
                    <a:pt x="130" y="928"/>
                  </a:lnTo>
                  <a:lnTo>
                    <a:pt x="207" y="953"/>
                  </a:lnTo>
                  <a:lnTo>
                    <a:pt x="310" y="928"/>
                  </a:lnTo>
                  <a:lnTo>
                    <a:pt x="362" y="876"/>
                  </a:lnTo>
                  <a:lnTo>
                    <a:pt x="413" y="825"/>
                  </a:lnTo>
                  <a:lnTo>
                    <a:pt x="439" y="722"/>
                  </a:lnTo>
                  <a:lnTo>
                    <a:pt x="439" y="232"/>
                  </a:lnTo>
                  <a:lnTo>
                    <a:pt x="413" y="155"/>
                  </a:lnTo>
                  <a:lnTo>
                    <a:pt x="362" y="77"/>
                  </a:lnTo>
                  <a:lnTo>
                    <a:pt x="310" y="26"/>
                  </a:lnTo>
                  <a:lnTo>
                    <a:pt x="2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4"/>
            <p:cNvSpPr/>
            <p:nvPr/>
          </p:nvSpPr>
          <p:spPr>
            <a:xfrm>
              <a:off x="6098800" y="3747325"/>
              <a:ext cx="10975" cy="23200"/>
            </a:xfrm>
            <a:custGeom>
              <a:avLst/>
              <a:gdLst/>
              <a:ahLst/>
              <a:cxnLst/>
              <a:rect l="l" t="t" r="r" b="b"/>
              <a:pathLst>
                <a:path w="439" h="928" extrusionOk="0">
                  <a:moveTo>
                    <a:pt x="130" y="0"/>
                  </a:moveTo>
                  <a:lnTo>
                    <a:pt x="52" y="52"/>
                  </a:lnTo>
                  <a:lnTo>
                    <a:pt x="1" y="129"/>
                  </a:lnTo>
                  <a:lnTo>
                    <a:pt x="1" y="206"/>
                  </a:lnTo>
                  <a:lnTo>
                    <a:pt x="1" y="696"/>
                  </a:lnTo>
                  <a:lnTo>
                    <a:pt x="1" y="799"/>
                  </a:lnTo>
                  <a:lnTo>
                    <a:pt x="52" y="876"/>
                  </a:lnTo>
                  <a:lnTo>
                    <a:pt x="130" y="902"/>
                  </a:lnTo>
                  <a:lnTo>
                    <a:pt x="207" y="928"/>
                  </a:lnTo>
                  <a:lnTo>
                    <a:pt x="310" y="902"/>
                  </a:lnTo>
                  <a:lnTo>
                    <a:pt x="362" y="876"/>
                  </a:lnTo>
                  <a:lnTo>
                    <a:pt x="413" y="799"/>
                  </a:lnTo>
                  <a:lnTo>
                    <a:pt x="439" y="696"/>
                  </a:lnTo>
                  <a:lnTo>
                    <a:pt x="439" y="206"/>
                  </a:lnTo>
                  <a:lnTo>
                    <a:pt x="413" y="129"/>
                  </a:lnTo>
                  <a:lnTo>
                    <a:pt x="362" y="52"/>
                  </a:lnTo>
                  <a:lnTo>
                    <a:pt x="3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4"/>
            <p:cNvSpPr/>
            <p:nvPr/>
          </p:nvSpPr>
          <p:spPr>
            <a:xfrm>
              <a:off x="6098800" y="3858100"/>
              <a:ext cx="10975" cy="23200"/>
            </a:xfrm>
            <a:custGeom>
              <a:avLst/>
              <a:gdLst/>
              <a:ahLst/>
              <a:cxnLst/>
              <a:rect l="l" t="t" r="r" b="b"/>
              <a:pathLst>
                <a:path w="439" h="928" extrusionOk="0">
                  <a:moveTo>
                    <a:pt x="130" y="0"/>
                  </a:moveTo>
                  <a:lnTo>
                    <a:pt x="52" y="52"/>
                  </a:lnTo>
                  <a:lnTo>
                    <a:pt x="1" y="129"/>
                  </a:lnTo>
                  <a:lnTo>
                    <a:pt x="1" y="207"/>
                  </a:lnTo>
                  <a:lnTo>
                    <a:pt x="1" y="722"/>
                  </a:lnTo>
                  <a:lnTo>
                    <a:pt x="1" y="799"/>
                  </a:lnTo>
                  <a:lnTo>
                    <a:pt x="52" y="876"/>
                  </a:lnTo>
                  <a:lnTo>
                    <a:pt x="130" y="928"/>
                  </a:lnTo>
                  <a:lnTo>
                    <a:pt x="310" y="928"/>
                  </a:lnTo>
                  <a:lnTo>
                    <a:pt x="362" y="876"/>
                  </a:lnTo>
                  <a:lnTo>
                    <a:pt x="413" y="799"/>
                  </a:lnTo>
                  <a:lnTo>
                    <a:pt x="439" y="722"/>
                  </a:lnTo>
                  <a:lnTo>
                    <a:pt x="439" y="207"/>
                  </a:lnTo>
                  <a:lnTo>
                    <a:pt x="413" y="129"/>
                  </a:lnTo>
                  <a:lnTo>
                    <a:pt x="362" y="52"/>
                  </a:lnTo>
                  <a:lnTo>
                    <a:pt x="3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4"/>
            <p:cNvSpPr/>
            <p:nvPr/>
          </p:nvSpPr>
          <p:spPr>
            <a:xfrm>
              <a:off x="6098800" y="3894800"/>
              <a:ext cx="10975" cy="23875"/>
            </a:xfrm>
            <a:custGeom>
              <a:avLst/>
              <a:gdLst/>
              <a:ahLst/>
              <a:cxnLst/>
              <a:rect l="l" t="t" r="r" b="b"/>
              <a:pathLst>
                <a:path w="439" h="955" extrusionOk="0">
                  <a:moveTo>
                    <a:pt x="207" y="1"/>
                  </a:moveTo>
                  <a:lnTo>
                    <a:pt x="130" y="27"/>
                  </a:lnTo>
                  <a:lnTo>
                    <a:pt x="52" y="78"/>
                  </a:lnTo>
                  <a:lnTo>
                    <a:pt x="1" y="130"/>
                  </a:lnTo>
                  <a:lnTo>
                    <a:pt x="1" y="233"/>
                  </a:lnTo>
                  <a:lnTo>
                    <a:pt x="1" y="722"/>
                  </a:lnTo>
                  <a:lnTo>
                    <a:pt x="1" y="800"/>
                  </a:lnTo>
                  <a:lnTo>
                    <a:pt x="52" y="877"/>
                  </a:lnTo>
                  <a:lnTo>
                    <a:pt x="130" y="928"/>
                  </a:lnTo>
                  <a:lnTo>
                    <a:pt x="207" y="954"/>
                  </a:lnTo>
                  <a:lnTo>
                    <a:pt x="310" y="928"/>
                  </a:lnTo>
                  <a:lnTo>
                    <a:pt x="362" y="877"/>
                  </a:lnTo>
                  <a:lnTo>
                    <a:pt x="413" y="800"/>
                  </a:lnTo>
                  <a:lnTo>
                    <a:pt x="439" y="722"/>
                  </a:lnTo>
                  <a:lnTo>
                    <a:pt x="439" y="233"/>
                  </a:lnTo>
                  <a:lnTo>
                    <a:pt x="413" y="130"/>
                  </a:lnTo>
                  <a:lnTo>
                    <a:pt x="362" y="78"/>
                  </a:lnTo>
                  <a:lnTo>
                    <a:pt x="310" y="27"/>
                  </a:lnTo>
                  <a:lnTo>
                    <a:pt x="2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4"/>
            <p:cNvSpPr/>
            <p:nvPr/>
          </p:nvSpPr>
          <p:spPr>
            <a:xfrm>
              <a:off x="6135525" y="3790475"/>
              <a:ext cx="85050" cy="35450"/>
            </a:xfrm>
            <a:custGeom>
              <a:avLst/>
              <a:gdLst/>
              <a:ahLst/>
              <a:cxnLst/>
              <a:rect l="l" t="t" r="r" b="b"/>
              <a:pathLst>
                <a:path w="3402" h="1418" extrusionOk="0">
                  <a:moveTo>
                    <a:pt x="2963" y="438"/>
                  </a:moveTo>
                  <a:lnTo>
                    <a:pt x="2963" y="953"/>
                  </a:lnTo>
                  <a:lnTo>
                    <a:pt x="2938" y="979"/>
                  </a:lnTo>
                  <a:lnTo>
                    <a:pt x="464" y="979"/>
                  </a:lnTo>
                  <a:lnTo>
                    <a:pt x="438" y="953"/>
                  </a:lnTo>
                  <a:lnTo>
                    <a:pt x="438" y="438"/>
                  </a:lnTo>
                  <a:close/>
                  <a:moveTo>
                    <a:pt x="361" y="0"/>
                  </a:moveTo>
                  <a:lnTo>
                    <a:pt x="284" y="26"/>
                  </a:lnTo>
                  <a:lnTo>
                    <a:pt x="207" y="78"/>
                  </a:lnTo>
                  <a:lnTo>
                    <a:pt x="129" y="129"/>
                  </a:lnTo>
                  <a:lnTo>
                    <a:pt x="78" y="181"/>
                  </a:lnTo>
                  <a:lnTo>
                    <a:pt x="26" y="258"/>
                  </a:lnTo>
                  <a:lnTo>
                    <a:pt x="0" y="361"/>
                  </a:lnTo>
                  <a:lnTo>
                    <a:pt x="0" y="438"/>
                  </a:lnTo>
                  <a:lnTo>
                    <a:pt x="0" y="953"/>
                  </a:lnTo>
                  <a:lnTo>
                    <a:pt x="0" y="1057"/>
                  </a:lnTo>
                  <a:lnTo>
                    <a:pt x="26" y="1134"/>
                  </a:lnTo>
                  <a:lnTo>
                    <a:pt x="78" y="1211"/>
                  </a:lnTo>
                  <a:lnTo>
                    <a:pt x="129" y="1288"/>
                  </a:lnTo>
                  <a:lnTo>
                    <a:pt x="207" y="1340"/>
                  </a:lnTo>
                  <a:lnTo>
                    <a:pt x="284" y="1391"/>
                  </a:lnTo>
                  <a:lnTo>
                    <a:pt x="361" y="1417"/>
                  </a:lnTo>
                  <a:lnTo>
                    <a:pt x="3041" y="1417"/>
                  </a:lnTo>
                  <a:lnTo>
                    <a:pt x="3118" y="1391"/>
                  </a:lnTo>
                  <a:lnTo>
                    <a:pt x="3195" y="1340"/>
                  </a:lnTo>
                  <a:lnTo>
                    <a:pt x="3272" y="1288"/>
                  </a:lnTo>
                  <a:lnTo>
                    <a:pt x="3324" y="1211"/>
                  </a:lnTo>
                  <a:lnTo>
                    <a:pt x="3376" y="1134"/>
                  </a:lnTo>
                  <a:lnTo>
                    <a:pt x="3401" y="1057"/>
                  </a:lnTo>
                  <a:lnTo>
                    <a:pt x="3401" y="953"/>
                  </a:lnTo>
                  <a:lnTo>
                    <a:pt x="3401" y="438"/>
                  </a:lnTo>
                  <a:lnTo>
                    <a:pt x="3401" y="361"/>
                  </a:lnTo>
                  <a:lnTo>
                    <a:pt x="3376" y="258"/>
                  </a:lnTo>
                  <a:lnTo>
                    <a:pt x="3324" y="181"/>
                  </a:lnTo>
                  <a:lnTo>
                    <a:pt x="3272" y="129"/>
                  </a:lnTo>
                  <a:lnTo>
                    <a:pt x="3195" y="78"/>
                  </a:lnTo>
                  <a:lnTo>
                    <a:pt x="3118" y="26"/>
                  </a:lnTo>
                  <a:lnTo>
                    <a:pt x="3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4"/>
            <p:cNvSpPr/>
            <p:nvPr/>
          </p:nvSpPr>
          <p:spPr>
            <a:xfrm>
              <a:off x="6295900" y="3876125"/>
              <a:ext cx="85050" cy="36100"/>
            </a:xfrm>
            <a:custGeom>
              <a:avLst/>
              <a:gdLst/>
              <a:ahLst/>
              <a:cxnLst/>
              <a:rect l="l" t="t" r="r" b="b"/>
              <a:pathLst>
                <a:path w="3402" h="1444" extrusionOk="0">
                  <a:moveTo>
                    <a:pt x="2938" y="465"/>
                  </a:moveTo>
                  <a:lnTo>
                    <a:pt x="2938" y="980"/>
                  </a:lnTo>
                  <a:lnTo>
                    <a:pt x="2938" y="1006"/>
                  </a:lnTo>
                  <a:lnTo>
                    <a:pt x="464" y="1006"/>
                  </a:lnTo>
                  <a:lnTo>
                    <a:pt x="439" y="980"/>
                  </a:lnTo>
                  <a:lnTo>
                    <a:pt x="439" y="465"/>
                  </a:lnTo>
                  <a:close/>
                  <a:moveTo>
                    <a:pt x="464" y="1"/>
                  </a:moveTo>
                  <a:lnTo>
                    <a:pt x="361" y="27"/>
                  </a:lnTo>
                  <a:lnTo>
                    <a:pt x="284" y="52"/>
                  </a:lnTo>
                  <a:lnTo>
                    <a:pt x="207" y="78"/>
                  </a:lnTo>
                  <a:lnTo>
                    <a:pt x="130" y="155"/>
                  </a:lnTo>
                  <a:lnTo>
                    <a:pt x="78" y="207"/>
                  </a:lnTo>
                  <a:lnTo>
                    <a:pt x="26" y="284"/>
                  </a:lnTo>
                  <a:lnTo>
                    <a:pt x="1" y="387"/>
                  </a:lnTo>
                  <a:lnTo>
                    <a:pt x="1" y="465"/>
                  </a:lnTo>
                  <a:lnTo>
                    <a:pt x="1" y="980"/>
                  </a:lnTo>
                  <a:lnTo>
                    <a:pt x="1" y="1083"/>
                  </a:lnTo>
                  <a:lnTo>
                    <a:pt x="26" y="1160"/>
                  </a:lnTo>
                  <a:lnTo>
                    <a:pt x="78" y="1238"/>
                  </a:lnTo>
                  <a:lnTo>
                    <a:pt x="130" y="1315"/>
                  </a:lnTo>
                  <a:lnTo>
                    <a:pt x="207" y="1366"/>
                  </a:lnTo>
                  <a:lnTo>
                    <a:pt x="284" y="1418"/>
                  </a:lnTo>
                  <a:lnTo>
                    <a:pt x="361" y="1444"/>
                  </a:lnTo>
                  <a:lnTo>
                    <a:pt x="3015" y="1444"/>
                  </a:lnTo>
                  <a:lnTo>
                    <a:pt x="3118" y="1418"/>
                  </a:lnTo>
                  <a:lnTo>
                    <a:pt x="3195" y="1366"/>
                  </a:lnTo>
                  <a:lnTo>
                    <a:pt x="3247" y="1315"/>
                  </a:lnTo>
                  <a:lnTo>
                    <a:pt x="3324" y="1238"/>
                  </a:lnTo>
                  <a:lnTo>
                    <a:pt x="3350" y="1160"/>
                  </a:lnTo>
                  <a:lnTo>
                    <a:pt x="3376" y="1083"/>
                  </a:lnTo>
                  <a:lnTo>
                    <a:pt x="3402" y="980"/>
                  </a:lnTo>
                  <a:lnTo>
                    <a:pt x="3402" y="465"/>
                  </a:lnTo>
                  <a:lnTo>
                    <a:pt x="3376" y="387"/>
                  </a:lnTo>
                  <a:lnTo>
                    <a:pt x="3350" y="284"/>
                  </a:lnTo>
                  <a:lnTo>
                    <a:pt x="3324" y="207"/>
                  </a:lnTo>
                  <a:lnTo>
                    <a:pt x="3247" y="155"/>
                  </a:lnTo>
                  <a:lnTo>
                    <a:pt x="3195" y="78"/>
                  </a:lnTo>
                  <a:lnTo>
                    <a:pt x="3118" y="52"/>
                  </a:lnTo>
                  <a:lnTo>
                    <a:pt x="3015" y="27"/>
                  </a:lnTo>
                  <a:lnTo>
                    <a:pt x="29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4"/>
            <p:cNvSpPr/>
            <p:nvPr/>
          </p:nvSpPr>
          <p:spPr>
            <a:xfrm>
              <a:off x="6135525" y="3851650"/>
              <a:ext cx="245425" cy="10975"/>
            </a:xfrm>
            <a:custGeom>
              <a:avLst/>
              <a:gdLst/>
              <a:ahLst/>
              <a:cxnLst/>
              <a:rect l="l" t="t" r="r" b="b"/>
              <a:pathLst>
                <a:path w="9817" h="439" extrusionOk="0">
                  <a:moveTo>
                    <a:pt x="232" y="1"/>
                  </a:moveTo>
                  <a:lnTo>
                    <a:pt x="129" y="27"/>
                  </a:lnTo>
                  <a:lnTo>
                    <a:pt x="78" y="78"/>
                  </a:lnTo>
                  <a:lnTo>
                    <a:pt x="26" y="130"/>
                  </a:lnTo>
                  <a:lnTo>
                    <a:pt x="0" y="233"/>
                  </a:lnTo>
                  <a:lnTo>
                    <a:pt x="26" y="310"/>
                  </a:lnTo>
                  <a:lnTo>
                    <a:pt x="78" y="387"/>
                  </a:lnTo>
                  <a:lnTo>
                    <a:pt x="129" y="439"/>
                  </a:lnTo>
                  <a:lnTo>
                    <a:pt x="9662" y="439"/>
                  </a:lnTo>
                  <a:lnTo>
                    <a:pt x="9739" y="387"/>
                  </a:lnTo>
                  <a:lnTo>
                    <a:pt x="9791" y="310"/>
                  </a:lnTo>
                  <a:lnTo>
                    <a:pt x="9817" y="233"/>
                  </a:lnTo>
                  <a:lnTo>
                    <a:pt x="9791" y="130"/>
                  </a:lnTo>
                  <a:lnTo>
                    <a:pt x="9739" y="78"/>
                  </a:lnTo>
                  <a:lnTo>
                    <a:pt x="9662" y="27"/>
                  </a:lnTo>
                  <a:lnTo>
                    <a:pt x="95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4"/>
            <p:cNvSpPr/>
            <p:nvPr/>
          </p:nvSpPr>
          <p:spPr>
            <a:xfrm>
              <a:off x="6135525" y="3889025"/>
              <a:ext cx="23200" cy="10975"/>
            </a:xfrm>
            <a:custGeom>
              <a:avLst/>
              <a:gdLst/>
              <a:ahLst/>
              <a:cxnLst/>
              <a:rect l="l" t="t" r="r" b="b"/>
              <a:pathLst>
                <a:path w="928" h="439" extrusionOk="0">
                  <a:moveTo>
                    <a:pt x="129" y="0"/>
                  </a:moveTo>
                  <a:lnTo>
                    <a:pt x="78" y="52"/>
                  </a:lnTo>
                  <a:lnTo>
                    <a:pt x="26" y="129"/>
                  </a:lnTo>
                  <a:lnTo>
                    <a:pt x="0" y="206"/>
                  </a:lnTo>
                  <a:lnTo>
                    <a:pt x="26" y="309"/>
                  </a:lnTo>
                  <a:lnTo>
                    <a:pt x="78" y="361"/>
                  </a:lnTo>
                  <a:lnTo>
                    <a:pt x="129" y="412"/>
                  </a:lnTo>
                  <a:lnTo>
                    <a:pt x="232" y="438"/>
                  </a:lnTo>
                  <a:lnTo>
                    <a:pt x="722" y="438"/>
                  </a:lnTo>
                  <a:lnTo>
                    <a:pt x="799" y="412"/>
                  </a:lnTo>
                  <a:lnTo>
                    <a:pt x="876" y="361"/>
                  </a:lnTo>
                  <a:lnTo>
                    <a:pt x="928" y="309"/>
                  </a:lnTo>
                  <a:lnTo>
                    <a:pt x="928" y="206"/>
                  </a:lnTo>
                  <a:lnTo>
                    <a:pt x="928" y="129"/>
                  </a:lnTo>
                  <a:lnTo>
                    <a:pt x="876" y="52"/>
                  </a:lnTo>
                  <a:lnTo>
                    <a:pt x="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4"/>
            <p:cNvSpPr/>
            <p:nvPr/>
          </p:nvSpPr>
          <p:spPr>
            <a:xfrm>
              <a:off x="6172225" y="3889025"/>
              <a:ext cx="23875" cy="10975"/>
            </a:xfrm>
            <a:custGeom>
              <a:avLst/>
              <a:gdLst/>
              <a:ahLst/>
              <a:cxnLst/>
              <a:rect l="l" t="t" r="r" b="b"/>
              <a:pathLst>
                <a:path w="955" h="439" extrusionOk="0">
                  <a:moveTo>
                    <a:pt x="156" y="0"/>
                  </a:moveTo>
                  <a:lnTo>
                    <a:pt x="78" y="52"/>
                  </a:lnTo>
                  <a:lnTo>
                    <a:pt x="27" y="129"/>
                  </a:lnTo>
                  <a:lnTo>
                    <a:pt x="1" y="206"/>
                  </a:lnTo>
                  <a:lnTo>
                    <a:pt x="27" y="309"/>
                  </a:lnTo>
                  <a:lnTo>
                    <a:pt x="78" y="361"/>
                  </a:lnTo>
                  <a:lnTo>
                    <a:pt x="156" y="412"/>
                  </a:lnTo>
                  <a:lnTo>
                    <a:pt x="233" y="438"/>
                  </a:lnTo>
                  <a:lnTo>
                    <a:pt x="722" y="438"/>
                  </a:lnTo>
                  <a:lnTo>
                    <a:pt x="825" y="412"/>
                  </a:lnTo>
                  <a:lnTo>
                    <a:pt x="877" y="361"/>
                  </a:lnTo>
                  <a:lnTo>
                    <a:pt x="928" y="309"/>
                  </a:lnTo>
                  <a:lnTo>
                    <a:pt x="954" y="206"/>
                  </a:lnTo>
                  <a:lnTo>
                    <a:pt x="928" y="129"/>
                  </a:lnTo>
                  <a:lnTo>
                    <a:pt x="877" y="52"/>
                  </a:lnTo>
                  <a:lnTo>
                    <a:pt x="8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4"/>
            <p:cNvSpPr/>
            <p:nvPr/>
          </p:nvSpPr>
          <p:spPr>
            <a:xfrm>
              <a:off x="6209600" y="3889025"/>
              <a:ext cx="23200" cy="10975"/>
            </a:xfrm>
            <a:custGeom>
              <a:avLst/>
              <a:gdLst/>
              <a:ahLst/>
              <a:cxnLst/>
              <a:rect l="l" t="t" r="r" b="b"/>
              <a:pathLst>
                <a:path w="928" h="439" extrusionOk="0">
                  <a:moveTo>
                    <a:pt x="129" y="0"/>
                  </a:moveTo>
                  <a:lnTo>
                    <a:pt x="52" y="52"/>
                  </a:lnTo>
                  <a:lnTo>
                    <a:pt x="0" y="129"/>
                  </a:lnTo>
                  <a:lnTo>
                    <a:pt x="0" y="206"/>
                  </a:lnTo>
                  <a:lnTo>
                    <a:pt x="0" y="309"/>
                  </a:lnTo>
                  <a:lnTo>
                    <a:pt x="52" y="361"/>
                  </a:lnTo>
                  <a:lnTo>
                    <a:pt x="129" y="412"/>
                  </a:lnTo>
                  <a:lnTo>
                    <a:pt x="206" y="438"/>
                  </a:lnTo>
                  <a:lnTo>
                    <a:pt x="722" y="438"/>
                  </a:lnTo>
                  <a:lnTo>
                    <a:pt x="799" y="412"/>
                  </a:lnTo>
                  <a:lnTo>
                    <a:pt x="876" y="361"/>
                  </a:lnTo>
                  <a:lnTo>
                    <a:pt x="928" y="309"/>
                  </a:lnTo>
                  <a:lnTo>
                    <a:pt x="928" y="206"/>
                  </a:lnTo>
                  <a:lnTo>
                    <a:pt x="928" y="129"/>
                  </a:lnTo>
                  <a:lnTo>
                    <a:pt x="876" y="52"/>
                  </a:lnTo>
                  <a:lnTo>
                    <a:pt x="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4"/>
            <p:cNvSpPr/>
            <p:nvPr/>
          </p:nvSpPr>
          <p:spPr>
            <a:xfrm>
              <a:off x="6317800" y="3753100"/>
              <a:ext cx="40600" cy="85050"/>
            </a:xfrm>
            <a:custGeom>
              <a:avLst/>
              <a:gdLst/>
              <a:ahLst/>
              <a:cxnLst/>
              <a:rect l="l" t="t" r="r" b="b"/>
              <a:pathLst>
                <a:path w="1624" h="3402" extrusionOk="0">
                  <a:moveTo>
                    <a:pt x="825" y="1"/>
                  </a:moveTo>
                  <a:lnTo>
                    <a:pt x="722" y="27"/>
                  </a:lnTo>
                  <a:lnTo>
                    <a:pt x="671" y="78"/>
                  </a:lnTo>
                  <a:lnTo>
                    <a:pt x="619" y="130"/>
                  </a:lnTo>
                  <a:lnTo>
                    <a:pt x="593" y="233"/>
                  </a:lnTo>
                  <a:lnTo>
                    <a:pt x="593" y="336"/>
                  </a:lnTo>
                  <a:lnTo>
                    <a:pt x="464" y="387"/>
                  </a:lnTo>
                  <a:lnTo>
                    <a:pt x="361" y="439"/>
                  </a:lnTo>
                  <a:lnTo>
                    <a:pt x="258" y="516"/>
                  </a:lnTo>
                  <a:lnTo>
                    <a:pt x="181" y="619"/>
                  </a:lnTo>
                  <a:lnTo>
                    <a:pt x="104" y="722"/>
                  </a:lnTo>
                  <a:lnTo>
                    <a:pt x="52" y="851"/>
                  </a:lnTo>
                  <a:lnTo>
                    <a:pt x="26" y="980"/>
                  </a:lnTo>
                  <a:lnTo>
                    <a:pt x="1" y="1109"/>
                  </a:lnTo>
                  <a:lnTo>
                    <a:pt x="26" y="1289"/>
                  </a:lnTo>
                  <a:lnTo>
                    <a:pt x="78" y="1444"/>
                  </a:lnTo>
                  <a:lnTo>
                    <a:pt x="155" y="1573"/>
                  </a:lnTo>
                  <a:lnTo>
                    <a:pt x="233" y="1701"/>
                  </a:lnTo>
                  <a:lnTo>
                    <a:pt x="361" y="1779"/>
                  </a:lnTo>
                  <a:lnTo>
                    <a:pt x="490" y="1856"/>
                  </a:lnTo>
                  <a:lnTo>
                    <a:pt x="645" y="1907"/>
                  </a:lnTo>
                  <a:lnTo>
                    <a:pt x="825" y="1933"/>
                  </a:lnTo>
                  <a:lnTo>
                    <a:pt x="954" y="1959"/>
                  </a:lnTo>
                  <a:lnTo>
                    <a:pt x="1083" y="2036"/>
                  </a:lnTo>
                  <a:lnTo>
                    <a:pt x="1160" y="2165"/>
                  </a:lnTo>
                  <a:lnTo>
                    <a:pt x="1186" y="2294"/>
                  </a:lnTo>
                  <a:lnTo>
                    <a:pt x="1160" y="2448"/>
                  </a:lnTo>
                  <a:lnTo>
                    <a:pt x="1083" y="2552"/>
                  </a:lnTo>
                  <a:lnTo>
                    <a:pt x="954" y="2629"/>
                  </a:lnTo>
                  <a:lnTo>
                    <a:pt x="825" y="2655"/>
                  </a:lnTo>
                  <a:lnTo>
                    <a:pt x="671" y="2629"/>
                  </a:lnTo>
                  <a:lnTo>
                    <a:pt x="567" y="2552"/>
                  </a:lnTo>
                  <a:lnTo>
                    <a:pt x="490" y="2448"/>
                  </a:lnTo>
                  <a:lnTo>
                    <a:pt x="439" y="2294"/>
                  </a:lnTo>
                  <a:lnTo>
                    <a:pt x="439" y="2217"/>
                  </a:lnTo>
                  <a:lnTo>
                    <a:pt x="387" y="2139"/>
                  </a:lnTo>
                  <a:lnTo>
                    <a:pt x="310" y="2088"/>
                  </a:lnTo>
                  <a:lnTo>
                    <a:pt x="129" y="2088"/>
                  </a:lnTo>
                  <a:lnTo>
                    <a:pt x="78" y="2139"/>
                  </a:lnTo>
                  <a:lnTo>
                    <a:pt x="26" y="2217"/>
                  </a:lnTo>
                  <a:lnTo>
                    <a:pt x="1" y="2294"/>
                  </a:lnTo>
                  <a:lnTo>
                    <a:pt x="26" y="2423"/>
                  </a:lnTo>
                  <a:lnTo>
                    <a:pt x="52" y="2552"/>
                  </a:lnTo>
                  <a:lnTo>
                    <a:pt x="104" y="2680"/>
                  </a:lnTo>
                  <a:lnTo>
                    <a:pt x="181" y="2783"/>
                  </a:lnTo>
                  <a:lnTo>
                    <a:pt x="258" y="2886"/>
                  </a:lnTo>
                  <a:lnTo>
                    <a:pt x="361" y="2964"/>
                  </a:lnTo>
                  <a:lnTo>
                    <a:pt x="464" y="3041"/>
                  </a:lnTo>
                  <a:lnTo>
                    <a:pt x="593" y="3093"/>
                  </a:lnTo>
                  <a:lnTo>
                    <a:pt x="593" y="3196"/>
                  </a:lnTo>
                  <a:lnTo>
                    <a:pt x="619" y="3273"/>
                  </a:lnTo>
                  <a:lnTo>
                    <a:pt x="671" y="3350"/>
                  </a:lnTo>
                  <a:lnTo>
                    <a:pt x="722" y="3402"/>
                  </a:lnTo>
                  <a:lnTo>
                    <a:pt x="902" y="3402"/>
                  </a:lnTo>
                  <a:lnTo>
                    <a:pt x="980" y="3350"/>
                  </a:lnTo>
                  <a:lnTo>
                    <a:pt x="1031" y="3273"/>
                  </a:lnTo>
                  <a:lnTo>
                    <a:pt x="1031" y="3196"/>
                  </a:lnTo>
                  <a:lnTo>
                    <a:pt x="1031" y="3093"/>
                  </a:lnTo>
                  <a:lnTo>
                    <a:pt x="1160" y="3041"/>
                  </a:lnTo>
                  <a:lnTo>
                    <a:pt x="1289" y="2964"/>
                  </a:lnTo>
                  <a:lnTo>
                    <a:pt x="1366" y="2886"/>
                  </a:lnTo>
                  <a:lnTo>
                    <a:pt x="1469" y="2783"/>
                  </a:lnTo>
                  <a:lnTo>
                    <a:pt x="1547" y="2680"/>
                  </a:lnTo>
                  <a:lnTo>
                    <a:pt x="1598" y="2552"/>
                  </a:lnTo>
                  <a:lnTo>
                    <a:pt x="1624" y="2423"/>
                  </a:lnTo>
                  <a:lnTo>
                    <a:pt x="1624" y="2294"/>
                  </a:lnTo>
                  <a:lnTo>
                    <a:pt x="1624" y="2139"/>
                  </a:lnTo>
                  <a:lnTo>
                    <a:pt x="1572" y="1985"/>
                  </a:lnTo>
                  <a:lnTo>
                    <a:pt x="1495" y="1830"/>
                  </a:lnTo>
                  <a:lnTo>
                    <a:pt x="1392" y="1727"/>
                  </a:lnTo>
                  <a:lnTo>
                    <a:pt x="1263" y="1624"/>
                  </a:lnTo>
                  <a:lnTo>
                    <a:pt x="1134" y="1547"/>
                  </a:lnTo>
                  <a:lnTo>
                    <a:pt x="980" y="1495"/>
                  </a:lnTo>
                  <a:lnTo>
                    <a:pt x="825" y="1495"/>
                  </a:lnTo>
                  <a:lnTo>
                    <a:pt x="671" y="1444"/>
                  </a:lnTo>
                  <a:lnTo>
                    <a:pt x="567" y="1366"/>
                  </a:lnTo>
                  <a:lnTo>
                    <a:pt x="490" y="1263"/>
                  </a:lnTo>
                  <a:lnTo>
                    <a:pt x="439" y="1109"/>
                  </a:lnTo>
                  <a:lnTo>
                    <a:pt x="490" y="980"/>
                  </a:lnTo>
                  <a:lnTo>
                    <a:pt x="567" y="851"/>
                  </a:lnTo>
                  <a:lnTo>
                    <a:pt x="671" y="774"/>
                  </a:lnTo>
                  <a:lnTo>
                    <a:pt x="825" y="748"/>
                  </a:lnTo>
                  <a:lnTo>
                    <a:pt x="954" y="774"/>
                  </a:lnTo>
                  <a:lnTo>
                    <a:pt x="1083" y="851"/>
                  </a:lnTo>
                  <a:lnTo>
                    <a:pt x="1160" y="980"/>
                  </a:lnTo>
                  <a:lnTo>
                    <a:pt x="1186" y="1109"/>
                  </a:lnTo>
                  <a:lnTo>
                    <a:pt x="1212" y="1212"/>
                  </a:lnTo>
                  <a:lnTo>
                    <a:pt x="1263" y="1263"/>
                  </a:lnTo>
                  <a:lnTo>
                    <a:pt x="1315" y="1315"/>
                  </a:lnTo>
                  <a:lnTo>
                    <a:pt x="1418" y="1341"/>
                  </a:lnTo>
                  <a:lnTo>
                    <a:pt x="1495" y="1315"/>
                  </a:lnTo>
                  <a:lnTo>
                    <a:pt x="1572" y="1263"/>
                  </a:lnTo>
                  <a:lnTo>
                    <a:pt x="1624" y="1212"/>
                  </a:lnTo>
                  <a:lnTo>
                    <a:pt x="1624" y="1109"/>
                  </a:lnTo>
                  <a:lnTo>
                    <a:pt x="1624" y="980"/>
                  </a:lnTo>
                  <a:lnTo>
                    <a:pt x="1598" y="851"/>
                  </a:lnTo>
                  <a:lnTo>
                    <a:pt x="1547" y="722"/>
                  </a:lnTo>
                  <a:lnTo>
                    <a:pt x="1469" y="619"/>
                  </a:lnTo>
                  <a:lnTo>
                    <a:pt x="1366" y="516"/>
                  </a:lnTo>
                  <a:lnTo>
                    <a:pt x="1289" y="439"/>
                  </a:lnTo>
                  <a:lnTo>
                    <a:pt x="1160" y="387"/>
                  </a:lnTo>
                  <a:lnTo>
                    <a:pt x="1031" y="336"/>
                  </a:lnTo>
                  <a:lnTo>
                    <a:pt x="1031" y="233"/>
                  </a:lnTo>
                  <a:lnTo>
                    <a:pt x="1031" y="130"/>
                  </a:lnTo>
                  <a:lnTo>
                    <a:pt x="980" y="78"/>
                  </a:lnTo>
                  <a:lnTo>
                    <a:pt x="902" y="27"/>
                  </a:lnTo>
                  <a:lnTo>
                    <a:pt x="8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34"/>
          <p:cNvGrpSpPr/>
          <p:nvPr/>
        </p:nvGrpSpPr>
        <p:grpSpPr>
          <a:xfrm>
            <a:off x="7673374" y="2412727"/>
            <a:ext cx="356225" cy="380675"/>
            <a:chOff x="6751925" y="3556025"/>
            <a:chExt cx="356225" cy="380675"/>
          </a:xfrm>
        </p:grpSpPr>
        <p:sp>
          <p:nvSpPr>
            <p:cNvPr id="1340" name="Google Shape;1340;p34"/>
            <p:cNvSpPr/>
            <p:nvPr/>
          </p:nvSpPr>
          <p:spPr>
            <a:xfrm>
              <a:off x="6751925" y="3753100"/>
              <a:ext cx="350425" cy="183600"/>
            </a:xfrm>
            <a:custGeom>
              <a:avLst/>
              <a:gdLst/>
              <a:ahLst/>
              <a:cxnLst/>
              <a:rect l="l" t="t" r="r" b="b"/>
              <a:pathLst>
                <a:path w="14017" h="7344" extrusionOk="0">
                  <a:moveTo>
                    <a:pt x="2448" y="954"/>
                  </a:moveTo>
                  <a:lnTo>
                    <a:pt x="2474" y="980"/>
                  </a:lnTo>
                  <a:lnTo>
                    <a:pt x="2474" y="4407"/>
                  </a:lnTo>
                  <a:lnTo>
                    <a:pt x="2448" y="4432"/>
                  </a:lnTo>
                  <a:lnTo>
                    <a:pt x="1933" y="4432"/>
                  </a:lnTo>
                  <a:lnTo>
                    <a:pt x="1933" y="954"/>
                  </a:lnTo>
                  <a:close/>
                  <a:moveTo>
                    <a:pt x="11208" y="4020"/>
                  </a:moveTo>
                  <a:lnTo>
                    <a:pt x="11337" y="4046"/>
                  </a:lnTo>
                  <a:lnTo>
                    <a:pt x="11491" y="4072"/>
                  </a:lnTo>
                  <a:lnTo>
                    <a:pt x="11620" y="4123"/>
                  </a:lnTo>
                  <a:lnTo>
                    <a:pt x="11749" y="4200"/>
                  </a:lnTo>
                  <a:lnTo>
                    <a:pt x="11852" y="4303"/>
                  </a:lnTo>
                  <a:lnTo>
                    <a:pt x="11929" y="4432"/>
                  </a:lnTo>
                  <a:lnTo>
                    <a:pt x="12007" y="4561"/>
                  </a:lnTo>
                  <a:lnTo>
                    <a:pt x="12058" y="4690"/>
                  </a:lnTo>
                  <a:lnTo>
                    <a:pt x="9327" y="4690"/>
                  </a:lnTo>
                  <a:lnTo>
                    <a:pt x="9327" y="4535"/>
                  </a:lnTo>
                  <a:lnTo>
                    <a:pt x="9302" y="4278"/>
                  </a:lnTo>
                  <a:lnTo>
                    <a:pt x="9224" y="4020"/>
                  </a:lnTo>
                  <a:close/>
                  <a:moveTo>
                    <a:pt x="1212" y="439"/>
                  </a:moveTo>
                  <a:lnTo>
                    <a:pt x="1315" y="465"/>
                  </a:lnTo>
                  <a:lnTo>
                    <a:pt x="1418" y="542"/>
                  </a:lnTo>
                  <a:lnTo>
                    <a:pt x="1469" y="619"/>
                  </a:lnTo>
                  <a:lnTo>
                    <a:pt x="1495" y="722"/>
                  </a:lnTo>
                  <a:lnTo>
                    <a:pt x="1495" y="4664"/>
                  </a:lnTo>
                  <a:lnTo>
                    <a:pt x="1469" y="4767"/>
                  </a:lnTo>
                  <a:lnTo>
                    <a:pt x="1418" y="4845"/>
                  </a:lnTo>
                  <a:lnTo>
                    <a:pt x="1315" y="4922"/>
                  </a:lnTo>
                  <a:lnTo>
                    <a:pt x="464" y="4922"/>
                  </a:lnTo>
                  <a:lnTo>
                    <a:pt x="464" y="465"/>
                  </a:lnTo>
                  <a:lnTo>
                    <a:pt x="490" y="439"/>
                  </a:lnTo>
                  <a:close/>
                  <a:moveTo>
                    <a:pt x="490" y="1"/>
                  </a:moveTo>
                  <a:lnTo>
                    <a:pt x="387" y="27"/>
                  </a:lnTo>
                  <a:lnTo>
                    <a:pt x="284" y="52"/>
                  </a:lnTo>
                  <a:lnTo>
                    <a:pt x="207" y="78"/>
                  </a:lnTo>
                  <a:lnTo>
                    <a:pt x="155" y="155"/>
                  </a:lnTo>
                  <a:lnTo>
                    <a:pt x="78" y="207"/>
                  </a:lnTo>
                  <a:lnTo>
                    <a:pt x="52" y="284"/>
                  </a:lnTo>
                  <a:lnTo>
                    <a:pt x="26" y="387"/>
                  </a:lnTo>
                  <a:lnTo>
                    <a:pt x="1" y="465"/>
                  </a:lnTo>
                  <a:lnTo>
                    <a:pt x="1" y="4922"/>
                  </a:lnTo>
                  <a:lnTo>
                    <a:pt x="26" y="4999"/>
                  </a:lnTo>
                  <a:lnTo>
                    <a:pt x="52" y="5102"/>
                  </a:lnTo>
                  <a:lnTo>
                    <a:pt x="78" y="5179"/>
                  </a:lnTo>
                  <a:lnTo>
                    <a:pt x="155" y="5231"/>
                  </a:lnTo>
                  <a:lnTo>
                    <a:pt x="207" y="5308"/>
                  </a:lnTo>
                  <a:lnTo>
                    <a:pt x="284" y="5334"/>
                  </a:lnTo>
                  <a:lnTo>
                    <a:pt x="387" y="5360"/>
                  </a:lnTo>
                  <a:lnTo>
                    <a:pt x="490" y="5386"/>
                  </a:lnTo>
                  <a:lnTo>
                    <a:pt x="1212" y="5386"/>
                  </a:lnTo>
                  <a:lnTo>
                    <a:pt x="1340" y="5360"/>
                  </a:lnTo>
                  <a:lnTo>
                    <a:pt x="1443" y="5334"/>
                  </a:lnTo>
                  <a:lnTo>
                    <a:pt x="1547" y="5308"/>
                  </a:lnTo>
                  <a:lnTo>
                    <a:pt x="1650" y="5231"/>
                  </a:lnTo>
                  <a:lnTo>
                    <a:pt x="1727" y="5179"/>
                  </a:lnTo>
                  <a:lnTo>
                    <a:pt x="1804" y="5076"/>
                  </a:lnTo>
                  <a:lnTo>
                    <a:pt x="1856" y="4999"/>
                  </a:lnTo>
                  <a:lnTo>
                    <a:pt x="1907" y="4896"/>
                  </a:lnTo>
                  <a:lnTo>
                    <a:pt x="2448" y="4896"/>
                  </a:lnTo>
                  <a:lnTo>
                    <a:pt x="2551" y="4870"/>
                  </a:lnTo>
                  <a:lnTo>
                    <a:pt x="2629" y="4845"/>
                  </a:lnTo>
                  <a:lnTo>
                    <a:pt x="2706" y="4819"/>
                  </a:lnTo>
                  <a:lnTo>
                    <a:pt x="2783" y="4741"/>
                  </a:lnTo>
                  <a:lnTo>
                    <a:pt x="2835" y="4690"/>
                  </a:lnTo>
                  <a:lnTo>
                    <a:pt x="2886" y="4587"/>
                  </a:lnTo>
                  <a:lnTo>
                    <a:pt x="2912" y="4510"/>
                  </a:lnTo>
                  <a:lnTo>
                    <a:pt x="2912" y="4407"/>
                  </a:lnTo>
                  <a:lnTo>
                    <a:pt x="2912" y="4381"/>
                  </a:lnTo>
                  <a:lnTo>
                    <a:pt x="3195" y="4381"/>
                  </a:lnTo>
                  <a:lnTo>
                    <a:pt x="3402" y="4407"/>
                  </a:lnTo>
                  <a:lnTo>
                    <a:pt x="3582" y="4484"/>
                  </a:lnTo>
                  <a:lnTo>
                    <a:pt x="3762" y="4613"/>
                  </a:lnTo>
                  <a:lnTo>
                    <a:pt x="3917" y="4767"/>
                  </a:lnTo>
                  <a:lnTo>
                    <a:pt x="5437" y="6803"/>
                  </a:lnTo>
                  <a:lnTo>
                    <a:pt x="5540" y="6931"/>
                  </a:lnTo>
                  <a:lnTo>
                    <a:pt x="5643" y="7034"/>
                  </a:lnTo>
                  <a:lnTo>
                    <a:pt x="5772" y="7138"/>
                  </a:lnTo>
                  <a:lnTo>
                    <a:pt x="5901" y="7215"/>
                  </a:lnTo>
                  <a:lnTo>
                    <a:pt x="6055" y="7266"/>
                  </a:lnTo>
                  <a:lnTo>
                    <a:pt x="6210" y="7318"/>
                  </a:lnTo>
                  <a:lnTo>
                    <a:pt x="6364" y="7344"/>
                  </a:lnTo>
                  <a:lnTo>
                    <a:pt x="12677" y="7344"/>
                  </a:lnTo>
                  <a:lnTo>
                    <a:pt x="12934" y="7318"/>
                  </a:lnTo>
                  <a:lnTo>
                    <a:pt x="13192" y="7241"/>
                  </a:lnTo>
                  <a:lnTo>
                    <a:pt x="13424" y="7112"/>
                  </a:lnTo>
                  <a:lnTo>
                    <a:pt x="13604" y="6957"/>
                  </a:lnTo>
                  <a:lnTo>
                    <a:pt x="13785" y="6751"/>
                  </a:lnTo>
                  <a:lnTo>
                    <a:pt x="13913" y="6545"/>
                  </a:lnTo>
                  <a:lnTo>
                    <a:pt x="13991" y="6287"/>
                  </a:lnTo>
                  <a:lnTo>
                    <a:pt x="14016" y="6030"/>
                  </a:lnTo>
                  <a:lnTo>
                    <a:pt x="13991" y="5746"/>
                  </a:lnTo>
                  <a:lnTo>
                    <a:pt x="13913" y="5489"/>
                  </a:lnTo>
                  <a:lnTo>
                    <a:pt x="13785" y="5283"/>
                  </a:lnTo>
                  <a:lnTo>
                    <a:pt x="13604" y="5076"/>
                  </a:lnTo>
                  <a:lnTo>
                    <a:pt x="13424" y="4922"/>
                  </a:lnTo>
                  <a:lnTo>
                    <a:pt x="13192" y="4793"/>
                  </a:lnTo>
                  <a:lnTo>
                    <a:pt x="12934" y="4716"/>
                  </a:lnTo>
                  <a:lnTo>
                    <a:pt x="12677" y="4690"/>
                  </a:lnTo>
                  <a:lnTo>
                    <a:pt x="12522" y="4690"/>
                  </a:lnTo>
                  <a:lnTo>
                    <a:pt x="12445" y="4458"/>
                  </a:lnTo>
                  <a:lnTo>
                    <a:pt x="12342" y="4252"/>
                  </a:lnTo>
                  <a:lnTo>
                    <a:pt x="12213" y="4072"/>
                  </a:lnTo>
                  <a:lnTo>
                    <a:pt x="12058" y="3891"/>
                  </a:lnTo>
                  <a:lnTo>
                    <a:pt x="11878" y="3762"/>
                  </a:lnTo>
                  <a:lnTo>
                    <a:pt x="11672" y="3659"/>
                  </a:lnTo>
                  <a:lnTo>
                    <a:pt x="11440" y="3608"/>
                  </a:lnTo>
                  <a:lnTo>
                    <a:pt x="11208" y="3582"/>
                  </a:lnTo>
                  <a:lnTo>
                    <a:pt x="8915" y="3582"/>
                  </a:lnTo>
                  <a:lnTo>
                    <a:pt x="7163" y="1469"/>
                  </a:lnTo>
                  <a:lnTo>
                    <a:pt x="7060" y="1366"/>
                  </a:lnTo>
                  <a:lnTo>
                    <a:pt x="6957" y="1263"/>
                  </a:lnTo>
                  <a:lnTo>
                    <a:pt x="6854" y="1186"/>
                  </a:lnTo>
                  <a:lnTo>
                    <a:pt x="6725" y="1109"/>
                  </a:lnTo>
                  <a:lnTo>
                    <a:pt x="6571" y="1057"/>
                  </a:lnTo>
                  <a:lnTo>
                    <a:pt x="6442" y="1031"/>
                  </a:lnTo>
                  <a:lnTo>
                    <a:pt x="6287" y="1006"/>
                  </a:lnTo>
                  <a:lnTo>
                    <a:pt x="6158" y="980"/>
                  </a:lnTo>
                  <a:lnTo>
                    <a:pt x="4303" y="980"/>
                  </a:lnTo>
                  <a:lnTo>
                    <a:pt x="4226" y="1006"/>
                  </a:lnTo>
                  <a:lnTo>
                    <a:pt x="4149" y="1057"/>
                  </a:lnTo>
                  <a:lnTo>
                    <a:pt x="4097" y="1135"/>
                  </a:lnTo>
                  <a:lnTo>
                    <a:pt x="4097" y="1212"/>
                  </a:lnTo>
                  <a:lnTo>
                    <a:pt x="4097" y="1289"/>
                  </a:lnTo>
                  <a:lnTo>
                    <a:pt x="4149" y="1366"/>
                  </a:lnTo>
                  <a:lnTo>
                    <a:pt x="4226" y="1418"/>
                  </a:lnTo>
                  <a:lnTo>
                    <a:pt x="4303" y="1444"/>
                  </a:lnTo>
                  <a:lnTo>
                    <a:pt x="6158" y="1444"/>
                  </a:lnTo>
                  <a:lnTo>
                    <a:pt x="6339" y="1469"/>
                  </a:lnTo>
                  <a:lnTo>
                    <a:pt x="6519" y="1521"/>
                  </a:lnTo>
                  <a:lnTo>
                    <a:pt x="6699" y="1624"/>
                  </a:lnTo>
                  <a:lnTo>
                    <a:pt x="6828" y="1753"/>
                  </a:lnTo>
                  <a:lnTo>
                    <a:pt x="8657" y="3969"/>
                  </a:lnTo>
                  <a:lnTo>
                    <a:pt x="8760" y="4097"/>
                  </a:lnTo>
                  <a:lnTo>
                    <a:pt x="8838" y="4226"/>
                  </a:lnTo>
                  <a:lnTo>
                    <a:pt x="8864" y="4381"/>
                  </a:lnTo>
                  <a:lnTo>
                    <a:pt x="8889" y="4535"/>
                  </a:lnTo>
                  <a:lnTo>
                    <a:pt x="8864" y="4716"/>
                  </a:lnTo>
                  <a:lnTo>
                    <a:pt x="8812" y="4896"/>
                  </a:lnTo>
                  <a:lnTo>
                    <a:pt x="8735" y="5025"/>
                  </a:lnTo>
                  <a:lnTo>
                    <a:pt x="8632" y="5154"/>
                  </a:lnTo>
                  <a:lnTo>
                    <a:pt x="8477" y="5283"/>
                  </a:lnTo>
                  <a:lnTo>
                    <a:pt x="8348" y="5360"/>
                  </a:lnTo>
                  <a:lnTo>
                    <a:pt x="8168" y="5411"/>
                  </a:lnTo>
                  <a:lnTo>
                    <a:pt x="7988" y="5437"/>
                  </a:lnTo>
                  <a:lnTo>
                    <a:pt x="7807" y="5411"/>
                  </a:lnTo>
                  <a:lnTo>
                    <a:pt x="7627" y="5334"/>
                  </a:lnTo>
                  <a:lnTo>
                    <a:pt x="7447" y="5231"/>
                  </a:lnTo>
                  <a:lnTo>
                    <a:pt x="7318" y="5102"/>
                  </a:lnTo>
                  <a:lnTo>
                    <a:pt x="5592" y="3015"/>
                  </a:lnTo>
                  <a:lnTo>
                    <a:pt x="5514" y="2964"/>
                  </a:lnTo>
                  <a:lnTo>
                    <a:pt x="5437" y="2938"/>
                  </a:lnTo>
                  <a:lnTo>
                    <a:pt x="5334" y="2938"/>
                  </a:lnTo>
                  <a:lnTo>
                    <a:pt x="5257" y="2990"/>
                  </a:lnTo>
                  <a:lnTo>
                    <a:pt x="5205" y="3041"/>
                  </a:lnTo>
                  <a:lnTo>
                    <a:pt x="5179" y="3118"/>
                  </a:lnTo>
                  <a:lnTo>
                    <a:pt x="5205" y="3221"/>
                  </a:lnTo>
                  <a:lnTo>
                    <a:pt x="5231" y="3299"/>
                  </a:lnTo>
                  <a:lnTo>
                    <a:pt x="6957" y="5386"/>
                  </a:lnTo>
                  <a:lnTo>
                    <a:pt x="7060" y="5489"/>
                  </a:lnTo>
                  <a:lnTo>
                    <a:pt x="7189" y="5592"/>
                  </a:lnTo>
                  <a:lnTo>
                    <a:pt x="7292" y="5669"/>
                  </a:lnTo>
                  <a:lnTo>
                    <a:pt x="7421" y="5746"/>
                  </a:lnTo>
                  <a:lnTo>
                    <a:pt x="7550" y="5798"/>
                  </a:lnTo>
                  <a:lnTo>
                    <a:pt x="7704" y="5849"/>
                  </a:lnTo>
                  <a:lnTo>
                    <a:pt x="7833" y="5875"/>
                  </a:lnTo>
                  <a:lnTo>
                    <a:pt x="7988" y="5875"/>
                  </a:lnTo>
                  <a:lnTo>
                    <a:pt x="8194" y="5849"/>
                  </a:lnTo>
                  <a:lnTo>
                    <a:pt x="8374" y="5824"/>
                  </a:lnTo>
                  <a:lnTo>
                    <a:pt x="8554" y="5746"/>
                  </a:lnTo>
                  <a:lnTo>
                    <a:pt x="8709" y="5669"/>
                  </a:lnTo>
                  <a:lnTo>
                    <a:pt x="8838" y="5566"/>
                  </a:lnTo>
                  <a:lnTo>
                    <a:pt x="8992" y="5437"/>
                  </a:lnTo>
                  <a:lnTo>
                    <a:pt x="9095" y="5283"/>
                  </a:lnTo>
                  <a:lnTo>
                    <a:pt x="9198" y="5128"/>
                  </a:lnTo>
                  <a:lnTo>
                    <a:pt x="12677" y="5128"/>
                  </a:lnTo>
                  <a:lnTo>
                    <a:pt x="12857" y="5154"/>
                  </a:lnTo>
                  <a:lnTo>
                    <a:pt x="13012" y="5205"/>
                  </a:lnTo>
                  <a:lnTo>
                    <a:pt x="13166" y="5283"/>
                  </a:lnTo>
                  <a:lnTo>
                    <a:pt x="13295" y="5386"/>
                  </a:lnTo>
                  <a:lnTo>
                    <a:pt x="13398" y="5514"/>
                  </a:lnTo>
                  <a:lnTo>
                    <a:pt x="13501" y="5669"/>
                  </a:lnTo>
                  <a:lnTo>
                    <a:pt x="13553" y="5849"/>
                  </a:lnTo>
                  <a:lnTo>
                    <a:pt x="13553" y="6030"/>
                  </a:lnTo>
                  <a:lnTo>
                    <a:pt x="13553" y="6184"/>
                  </a:lnTo>
                  <a:lnTo>
                    <a:pt x="13501" y="6365"/>
                  </a:lnTo>
                  <a:lnTo>
                    <a:pt x="13398" y="6519"/>
                  </a:lnTo>
                  <a:lnTo>
                    <a:pt x="13295" y="6648"/>
                  </a:lnTo>
                  <a:lnTo>
                    <a:pt x="13166" y="6751"/>
                  </a:lnTo>
                  <a:lnTo>
                    <a:pt x="13012" y="6828"/>
                  </a:lnTo>
                  <a:lnTo>
                    <a:pt x="12857" y="6880"/>
                  </a:lnTo>
                  <a:lnTo>
                    <a:pt x="12677" y="6906"/>
                  </a:lnTo>
                  <a:lnTo>
                    <a:pt x="6519" y="6906"/>
                  </a:lnTo>
                  <a:lnTo>
                    <a:pt x="6313" y="6880"/>
                  </a:lnTo>
                  <a:lnTo>
                    <a:pt x="6107" y="6803"/>
                  </a:lnTo>
                  <a:lnTo>
                    <a:pt x="5952" y="6700"/>
                  </a:lnTo>
                  <a:lnTo>
                    <a:pt x="5798" y="6545"/>
                  </a:lnTo>
                  <a:lnTo>
                    <a:pt x="4278" y="4484"/>
                  </a:lnTo>
                  <a:lnTo>
                    <a:pt x="4174" y="4381"/>
                  </a:lnTo>
                  <a:lnTo>
                    <a:pt x="4046" y="4252"/>
                  </a:lnTo>
                  <a:lnTo>
                    <a:pt x="3917" y="4175"/>
                  </a:lnTo>
                  <a:lnTo>
                    <a:pt x="3788" y="4097"/>
                  </a:lnTo>
                  <a:lnTo>
                    <a:pt x="3659" y="4020"/>
                  </a:lnTo>
                  <a:lnTo>
                    <a:pt x="3505" y="3994"/>
                  </a:lnTo>
                  <a:lnTo>
                    <a:pt x="3350" y="3969"/>
                  </a:lnTo>
                  <a:lnTo>
                    <a:pt x="3195" y="3943"/>
                  </a:lnTo>
                  <a:lnTo>
                    <a:pt x="2912" y="3943"/>
                  </a:lnTo>
                  <a:lnTo>
                    <a:pt x="2912" y="1444"/>
                  </a:lnTo>
                  <a:lnTo>
                    <a:pt x="3427" y="1444"/>
                  </a:lnTo>
                  <a:lnTo>
                    <a:pt x="3505" y="1418"/>
                  </a:lnTo>
                  <a:lnTo>
                    <a:pt x="3582" y="1366"/>
                  </a:lnTo>
                  <a:lnTo>
                    <a:pt x="3633" y="1289"/>
                  </a:lnTo>
                  <a:lnTo>
                    <a:pt x="3633" y="1212"/>
                  </a:lnTo>
                  <a:lnTo>
                    <a:pt x="3633" y="1135"/>
                  </a:lnTo>
                  <a:lnTo>
                    <a:pt x="3582" y="1057"/>
                  </a:lnTo>
                  <a:lnTo>
                    <a:pt x="3505" y="1006"/>
                  </a:lnTo>
                  <a:lnTo>
                    <a:pt x="3427" y="980"/>
                  </a:lnTo>
                  <a:lnTo>
                    <a:pt x="2912" y="980"/>
                  </a:lnTo>
                  <a:lnTo>
                    <a:pt x="2912" y="877"/>
                  </a:lnTo>
                  <a:lnTo>
                    <a:pt x="2886" y="774"/>
                  </a:lnTo>
                  <a:lnTo>
                    <a:pt x="2835" y="697"/>
                  </a:lnTo>
                  <a:lnTo>
                    <a:pt x="2783" y="645"/>
                  </a:lnTo>
                  <a:lnTo>
                    <a:pt x="2706" y="568"/>
                  </a:lnTo>
                  <a:lnTo>
                    <a:pt x="2629" y="542"/>
                  </a:lnTo>
                  <a:lnTo>
                    <a:pt x="2551" y="516"/>
                  </a:lnTo>
                  <a:lnTo>
                    <a:pt x="2448" y="490"/>
                  </a:lnTo>
                  <a:lnTo>
                    <a:pt x="1907" y="490"/>
                  </a:lnTo>
                  <a:lnTo>
                    <a:pt x="1856" y="387"/>
                  </a:lnTo>
                  <a:lnTo>
                    <a:pt x="1804" y="310"/>
                  </a:lnTo>
                  <a:lnTo>
                    <a:pt x="1727" y="207"/>
                  </a:lnTo>
                  <a:lnTo>
                    <a:pt x="1650" y="155"/>
                  </a:lnTo>
                  <a:lnTo>
                    <a:pt x="1547" y="78"/>
                  </a:lnTo>
                  <a:lnTo>
                    <a:pt x="1443" y="52"/>
                  </a:lnTo>
                  <a:lnTo>
                    <a:pt x="1340" y="27"/>
                  </a:lnTo>
                  <a:lnTo>
                    <a:pt x="12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4"/>
            <p:cNvSpPr/>
            <p:nvPr/>
          </p:nvSpPr>
          <p:spPr>
            <a:xfrm>
              <a:off x="6924550" y="3556025"/>
              <a:ext cx="183600" cy="269900"/>
            </a:xfrm>
            <a:custGeom>
              <a:avLst/>
              <a:gdLst/>
              <a:ahLst/>
              <a:cxnLst/>
              <a:rect l="l" t="t" r="r" b="b"/>
              <a:pathLst>
                <a:path w="7344" h="10796" extrusionOk="0">
                  <a:moveTo>
                    <a:pt x="3685" y="490"/>
                  </a:moveTo>
                  <a:lnTo>
                    <a:pt x="5308" y="2113"/>
                  </a:lnTo>
                  <a:lnTo>
                    <a:pt x="4793" y="2113"/>
                  </a:lnTo>
                  <a:lnTo>
                    <a:pt x="4638" y="2139"/>
                  </a:lnTo>
                  <a:lnTo>
                    <a:pt x="4535" y="2216"/>
                  </a:lnTo>
                  <a:lnTo>
                    <a:pt x="4458" y="2319"/>
                  </a:lnTo>
                  <a:lnTo>
                    <a:pt x="4432" y="2448"/>
                  </a:lnTo>
                  <a:lnTo>
                    <a:pt x="4432" y="3530"/>
                  </a:lnTo>
                  <a:lnTo>
                    <a:pt x="4071" y="3478"/>
                  </a:lnTo>
                  <a:lnTo>
                    <a:pt x="3685" y="3452"/>
                  </a:lnTo>
                  <a:lnTo>
                    <a:pt x="3298" y="3478"/>
                  </a:lnTo>
                  <a:lnTo>
                    <a:pt x="2912" y="3530"/>
                  </a:lnTo>
                  <a:lnTo>
                    <a:pt x="2912" y="2448"/>
                  </a:lnTo>
                  <a:lnTo>
                    <a:pt x="2886" y="2319"/>
                  </a:lnTo>
                  <a:lnTo>
                    <a:pt x="2809" y="2216"/>
                  </a:lnTo>
                  <a:lnTo>
                    <a:pt x="2706" y="2139"/>
                  </a:lnTo>
                  <a:lnTo>
                    <a:pt x="2577" y="2113"/>
                  </a:lnTo>
                  <a:lnTo>
                    <a:pt x="2062" y="2113"/>
                  </a:lnTo>
                  <a:lnTo>
                    <a:pt x="3685" y="490"/>
                  </a:lnTo>
                  <a:close/>
                  <a:moveTo>
                    <a:pt x="3891" y="3916"/>
                  </a:moveTo>
                  <a:lnTo>
                    <a:pt x="4174" y="3942"/>
                  </a:lnTo>
                  <a:lnTo>
                    <a:pt x="4432" y="3994"/>
                  </a:lnTo>
                  <a:lnTo>
                    <a:pt x="4690" y="4071"/>
                  </a:lnTo>
                  <a:lnTo>
                    <a:pt x="4921" y="4148"/>
                  </a:lnTo>
                  <a:lnTo>
                    <a:pt x="5153" y="4251"/>
                  </a:lnTo>
                  <a:lnTo>
                    <a:pt x="5385" y="4380"/>
                  </a:lnTo>
                  <a:lnTo>
                    <a:pt x="5591" y="4535"/>
                  </a:lnTo>
                  <a:lnTo>
                    <a:pt x="5797" y="4689"/>
                  </a:lnTo>
                  <a:lnTo>
                    <a:pt x="5411" y="5076"/>
                  </a:lnTo>
                  <a:lnTo>
                    <a:pt x="5256" y="4947"/>
                  </a:lnTo>
                  <a:lnTo>
                    <a:pt x="5076" y="4844"/>
                  </a:lnTo>
                  <a:lnTo>
                    <a:pt x="4896" y="4741"/>
                  </a:lnTo>
                  <a:lnTo>
                    <a:pt x="4715" y="4638"/>
                  </a:lnTo>
                  <a:lnTo>
                    <a:pt x="4509" y="4586"/>
                  </a:lnTo>
                  <a:lnTo>
                    <a:pt x="4329" y="4509"/>
                  </a:lnTo>
                  <a:lnTo>
                    <a:pt x="4123" y="4483"/>
                  </a:lnTo>
                  <a:lnTo>
                    <a:pt x="3891" y="4457"/>
                  </a:lnTo>
                  <a:lnTo>
                    <a:pt x="3891" y="3916"/>
                  </a:lnTo>
                  <a:close/>
                  <a:moveTo>
                    <a:pt x="1237" y="4998"/>
                  </a:moveTo>
                  <a:lnTo>
                    <a:pt x="1624" y="5385"/>
                  </a:lnTo>
                  <a:lnTo>
                    <a:pt x="1495" y="5539"/>
                  </a:lnTo>
                  <a:lnTo>
                    <a:pt x="1392" y="5720"/>
                  </a:lnTo>
                  <a:lnTo>
                    <a:pt x="1289" y="5900"/>
                  </a:lnTo>
                  <a:lnTo>
                    <a:pt x="1186" y="6080"/>
                  </a:lnTo>
                  <a:lnTo>
                    <a:pt x="1134" y="6287"/>
                  </a:lnTo>
                  <a:lnTo>
                    <a:pt x="1057" y="6493"/>
                  </a:lnTo>
                  <a:lnTo>
                    <a:pt x="1031" y="6699"/>
                  </a:lnTo>
                  <a:lnTo>
                    <a:pt x="1005" y="6905"/>
                  </a:lnTo>
                  <a:lnTo>
                    <a:pt x="464" y="6905"/>
                  </a:lnTo>
                  <a:lnTo>
                    <a:pt x="490" y="6647"/>
                  </a:lnTo>
                  <a:lnTo>
                    <a:pt x="542" y="6390"/>
                  </a:lnTo>
                  <a:lnTo>
                    <a:pt x="593" y="6132"/>
                  </a:lnTo>
                  <a:lnTo>
                    <a:pt x="696" y="5874"/>
                  </a:lnTo>
                  <a:lnTo>
                    <a:pt x="799" y="5642"/>
                  </a:lnTo>
                  <a:lnTo>
                    <a:pt x="928" y="5436"/>
                  </a:lnTo>
                  <a:lnTo>
                    <a:pt x="1083" y="5204"/>
                  </a:lnTo>
                  <a:lnTo>
                    <a:pt x="1237" y="4998"/>
                  </a:lnTo>
                  <a:close/>
                  <a:moveTo>
                    <a:pt x="6107" y="4998"/>
                  </a:moveTo>
                  <a:lnTo>
                    <a:pt x="6261" y="5204"/>
                  </a:lnTo>
                  <a:lnTo>
                    <a:pt x="6416" y="5411"/>
                  </a:lnTo>
                  <a:lnTo>
                    <a:pt x="6545" y="5642"/>
                  </a:lnTo>
                  <a:lnTo>
                    <a:pt x="6648" y="5874"/>
                  </a:lnTo>
                  <a:lnTo>
                    <a:pt x="6751" y="6132"/>
                  </a:lnTo>
                  <a:lnTo>
                    <a:pt x="6802" y="6364"/>
                  </a:lnTo>
                  <a:lnTo>
                    <a:pt x="6854" y="6647"/>
                  </a:lnTo>
                  <a:lnTo>
                    <a:pt x="6905" y="6905"/>
                  </a:lnTo>
                  <a:lnTo>
                    <a:pt x="6364" y="6905"/>
                  </a:lnTo>
                  <a:lnTo>
                    <a:pt x="6338" y="6699"/>
                  </a:lnTo>
                  <a:lnTo>
                    <a:pt x="6287" y="6493"/>
                  </a:lnTo>
                  <a:lnTo>
                    <a:pt x="6235" y="6287"/>
                  </a:lnTo>
                  <a:lnTo>
                    <a:pt x="6158" y="6080"/>
                  </a:lnTo>
                  <a:lnTo>
                    <a:pt x="6055" y="5900"/>
                  </a:lnTo>
                  <a:lnTo>
                    <a:pt x="5978" y="5720"/>
                  </a:lnTo>
                  <a:lnTo>
                    <a:pt x="5849" y="5539"/>
                  </a:lnTo>
                  <a:lnTo>
                    <a:pt x="5720" y="5385"/>
                  </a:lnTo>
                  <a:lnTo>
                    <a:pt x="6107" y="4998"/>
                  </a:lnTo>
                  <a:close/>
                  <a:moveTo>
                    <a:pt x="1005" y="7343"/>
                  </a:moveTo>
                  <a:lnTo>
                    <a:pt x="1031" y="7549"/>
                  </a:lnTo>
                  <a:lnTo>
                    <a:pt x="1057" y="7781"/>
                  </a:lnTo>
                  <a:lnTo>
                    <a:pt x="1134" y="7961"/>
                  </a:lnTo>
                  <a:lnTo>
                    <a:pt x="1186" y="8167"/>
                  </a:lnTo>
                  <a:lnTo>
                    <a:pt x="1289" y="8348"/>
                  </a:lnTo>
                  <a:lnTo>
                    <a:pt x="1392" y="8528"/>
                  </a:lnTo>
                  <a:lnTo>
                    <a:pt x="1495" y="8708"/>
                  </a:lnTo>
                  <a:lnTo>
                    <a:pt x="1624" y="8863"/>
                  </a:lnTo>
                  <a:lnTo>
                    <a:pt x="1237" y="9249"/>
                  </a:lnTo>
                  <a:lnTo>
                    <a:pt x="1083" y="9043"/>
                  </a:lnTo>
                  <a:lnTo>
                    <a:pt x="928" y="8837"/>
                  </a:lnTo>
                  <a:lnTo>
                    <a:pt x="799" y="8605"/>
                  </a:lnTo>
                  <a:lnTo>
                    <a:pt x="696" y="8373"/>
                  </a:lnTo>
                  <a:lnTo>
                    <a:pt x="619" y="8142"/>
                  </a:lnTo>
                  <a:lnTo>
                    <a:pt x="542" y="7884"/>
                  </a:lnTo>
                  <a:lnTo>
                    <a:pt x="490" y="7626"/>
                  </a:lnTo>
                  <a:lnTo>
                    <a:pt x="464" y="7343"/>
                  </a:lnTo>
                  <a:close/>
                  <a:moveTo>
                    <a:pt x="6905" y="7343"/>
                  </a:moveTo>
                  <a:lnTo>
                    <a:pt x="6854" y="7626"/>
                  </a:lnTo>
                  <a:lnTo>
                    <a:pt x="6802" y="7884"/>
                  </a:lnTo>
                  <a:lnTo>
                    <a:pt x="6751" y="8142"/>
                  </a:lnTo>
                  <a:lnTo>
                    <a:pt x="6648" y="8373"/>
                  </a:lnTo>
                  <a:lnTo>
                    <a:pt x="6545" y="8605"/>
                  </a:lnTo>
                  <a:lnTo>
                    <a:pt x="6416" y="8837"/>
                  </a:lnTo>
                  <a:lnTo>
                    <a:pt x="6261" y="9043"/>
                  </a:lnTo>
                  <a:lnTo>
                    <a:pt x="6107" y="9249"/>
                  </a:lnTo>
                  <a:lnTo>
                    <a:pt x="5720" y="8863"/>
                  </a:lnTo>
                  <a:lnTo>
                    <a:pt x="5849" y="8708"/>
                  </a:lnTo>
                  <a:lnTo>
                    <a:pt x="5978" y="8528"/>
                  </a:lnTo>
                  <a:lnTo>
                    <a:pt x="6055" y="8348"/>
                  </a:lnTo>
                  <a:lnTo>
                    <a:pt x="6158" y="8167"/>
                  </a:lnTo>
                  <a:lnTo>
                    <a:pt x="6235" y="7961"/>
                  </a:lnTo>
                  <a:lnTo>
                    <a:pt x="6287" y="7781"/>
                  </a:lnTo>
                  <a:lnTo>
                    <a:pt x="6338" y="7549"/>
                  </a:lnTo>
                  <a:lnTo>
                    <a:pt x="6364" y="7343"/>
                  </a:lnTo>
                  <a:close/>
                  <a:moveTo>
                    <a:pt x="3917" y="4895"/>
                  </a:moveTo>
                  <a:lnTo>
                    <a:pt x="4123" y="4921"/>
                  </a:lnTo>
                  <a:lnTo>
                    <a:pt x="4329" y="4998"/>
                  </a:lnTo>
                  <a:lnTo>
                    <a:pt x="4535" y="5050"/>
                  </a:lnTo>
                  <a:lnTo>
                    <a:pt x="4741" y="5153"/>
                  </a:lnTo>
                  <a:lnTo>
                    <a:pt x="4921" y="5256"/>
                  </a:lnTo>
                  <a:lnTo>
                    <a:pt x="5102" y="5385"/>
                  </a:lnTo>
                  <a:lnTo>
                    <a:pt x="5256" y="5539"/>
                  </a:lnTo>
                  <a:lnTo>
                    <a:pt x="5411" y="5694"/>
                  </a:lnTo>
                  <a:lnTo>
                    <a:pt x="5540" y="5874"/>
                  </a:lnTo>
                  <a:lnTo>
                    <a:pt x="5643" y="6055"/>
                  </a:lnTo>
                  <a:lnTo>
                    <a:pt x="5746" y="6261"/>
                  </a:lnTo>
                  <a:lnTo>
                    <a:pt x="5823" y="6467"/>
                  </a:lnTo>
                  <a:lnTo>
                    <a:pt x="5875" y="6673"/>
                  </a:lnTo>
                  <a:lnTo>
                    <a:pt x="5900" y="6905"/>
                  </a:lnTo>
                  <a:lnTo>
                    <a:pt x="5926" y="7137"/>
                  </a:lnTo>
                  <a:lnTo>
                    <a:pt x="5900" y="7343"/>
                  </a:lnTo>
                  <a:lnTo>
                    <a:pt x="5875" y="7575"/>
                  </a:lnTo>
                  <a:lnTo>
                    <a:pt x="5823" y="7781"/>
                  </a:lnTo>
                  <a:lnTo>
                    <a:pt x="5746" y="7987"/>
                  </a:lnTo>
                  <a:lnTo>
                    <a:pt x="5643" y="8193"/>
                  </a:lnTo>
                  <a:lnTo>
                    <a:pt x="5540" y="8373"/>
                  </a:lnTo>
                  <a:lnTo>
                    <a:pt x="5411" y="8554"/>
                  </a:lnTo>
                  <a:lnTo>
                    <a:pt x="5256" y="8708"/>
                  </a:lnTo>
                  <a:lnTo>
                    <a:pt x="5102" y="8863"/>
                  </a:lnTo>
                  <a:lnTo>
                    <a:pt x="4921" y="8992"/>
                  </a:lnTo>
                  <a:lnTo>
                    <a:pt x="4741" y="9095"/>
                  </a:lnTo>
                  <a:lnTo>
                    <a:pt x="4535" y="9198"/>
                  </a:lnTo>
                  <a:lnTo>
                    <a:pt x="4329" y="9275"/>
                  </a:lnTo>
                  <a:lnTo>
                    <a:pt x="4123" y="9327"/>
                  </a:lnTo>
                  <a:lnTo>
                    <a:pt x="3917" y="9352"/>
                  </a:lnTo>
                  <a:lnTo>
                    <a:pt x="3685" y="9378"/>
                  </a:lnTo>
                  <a:lnTo>
                    <a:pt x="3453" y="9352"/>
                  </a:lnTo>
                  <a:lnTo>
                    <a:pt x="3221" y="9327"/>
                  </a:lnTo>
                  <a:lnTo>
                    <a:pt x="3015" y="9275"/>
                  </a:lnTo>
                  <a:lnTo>
                    <a:pt x="2809" y="9198"/>
                  </a:lnTo>
                  <a:lnTo>
                    <a:pt x="2603" y="9095"/>
                  </a:lnTo>
                  <a:lnTo>
                    <a:pt x="2422" y="8992"/>
                  </a:lnTo>
                  <a:lnTo>
                    <a:pt x="2242" y="8863"/>
                  </a:lnTo>
                  <a:lnTo>
                    <a:pt x="2087" y="8708"/>
                  </a:lnTo>
                  <a:lnTo>
                    <a:pt x="1959" y="8554"/>
                  </a:lnTo>
                  <a:lnTo>
                    <a:pt x="1830" y="8373"/>
                  </a:lnTo>
                  <a:lnTo>
                    <a:pt x="1701" y="8193"/>
                  </a:lnTo>
                  <a:lnTo>
                    <a:pt x="1624" y="7987"/>
                  </a:lnTo>
                  <a:lnTo>
                    <a:pt x="1546" y="7781"/>
                  </a:lnTo>
                  <a:lnTo>
                    <a:pt x="1469" y="7575"/>
                  </a:lnTo>
                  <a:lnTo>
                    <a:pt x="1443" y="7343"/>
                  </a:lnTo>
                  <a:lnTo>
                    <a:pt x="1443" y="7137"/>
                  </a:lnTo>
                  <a:lnTo>
                    <a:pt x="1443" y="6905"/>
                  </a:lnTo>
                  <a:lnTo>
                    <a:pt x="1469" y="6673"/>
                  </a:lnTo>
                  <a:lnTo>
                    <a:pt x="1546" y="6467"/>
                  </a:lnTo>
                  <a:lnTo>
                    <a:pt x="1624" y="6261"/>
                  </a:lnTo>
                  <a:lnTo>
                    <a:pt x="1701" y="6055"/>
                  </a:lnTo>
                  <a:lnTo>
                    <a:pt x="1830" y="5874"/>
                  </a:lnTo>
                  <a:lnTo>
                    <a:pt x="1959" y="5694"/>
                  </a:lnTo>
                  <a:lnTo>
                    <a:pt x="2087" y="5539"/>
                  </a:lnTo>
                  <a:lnTo>
                    <a:pt x="2242" y="5385"/>
                  </a:lnTo>
                  <a:lnTo>
                    <a:pt x="2422" y="5256"/>
                  </a:lnTo>
                  <a:lnTo>
                    <a:pt x="2603" y="5153"/>
                  </a:lnTo>
                  <a:lnTo>
                    <a:pt x="2809" y="5050"/>
                  </a:lnTo>
                  <a:lnTo>
                    <a:pt x="3015" y="4998"/>
                  </a:lnTo>
                  <a:lnTo>
                    <a:pt x="3221" y="4921"/>
                  </a:lnTo>
                  <a:lnTo>
                    <a:pt x="3453" y="4895"/>
                  </a:lnTo>
                  <a:close/>
                  <a:moveTo>
                    <a:pt x="1933" y="9172"/>
                  </a:moveTo>
                  <a:lnTo>
                    <a:pt x="2113" y="9301"/>
                  </a:lnTo>
                  <a:lnTo>
                    <a:pt x="2268" y="9404"/>
                  </a:lnTo>
                  <a:lnTo>
                    <a:pt x="2448" y="9507"/>
                  </a:lnTo>
                  <a:lnTo>
                    <a:pt x="2628" y="9610"/>
                  </a:lnTo>
                  <a:lnTo>
                    <a:pt x="2835" y="9687"/>
                  </a:lnTo>
                  <a:lnTo>
                    <a:pt x="3041" y="9739"/>
                  </a:lnTo>
                  <a:lnTo>
                    <a:pt x="3247" y="9765"/>
                  </a:lnTo>
                  <a:lnTo>
                    <a:pt x="3453" y="9816"/>
                  </a:lnTo>
                  <a:lnTo>
                    <a:pt x="3453" y="10331"/>
                  </a:lnTo>
                  <a:lnTo>
                    <a:pt x="3195" y="10306"/>
                  </a:lnTo>
                  <a:lnTo>
                    <a:pt x="2912" y="10254"/>
                  </a:lnTo>
                  <a:lnTo>
                    <a:pt x="2680" y="10203"/>
                  </a:lnTo>
                  <a:lnTo>
                    <a:pt x="2422" y="10100"/>
                  </a:lnTo>
                  <a:lnTo>
                    <a:pt x="2190" y="9997"/>
                  </a:lnTo>
                  <a:lnTo>
                    <a:pt x="1959" y="9868"/>
                  </a:lnTo>
                  <a:lnTo>
                    <a:pt x="1752" y="9713"/>
                  </a:lnTo>
                  <a:lnTo>
                    <a:pt x="1546" y="9559"/>
                  </a:lnTo>
                  <a:lnTo>
                    <a:pt x="1933" y="9172"/>
                  </a:lnTo>
                  <a:close/>
                  <a:moveTo>
                    <a:pt x="5411" y="9172"/>
                  </a:moveTo>
                  <a:lnTo>
                    <a:pt x="5797" y="9559"/>
                  </a:lnTo>
                  <a:lnTo>
                    <a:pt x="5591" y="9713"/>
                  </a:lnTo>
                  <a:lnTo>
                    <a:pt x="5385" y="9868"/>
                  </a:lnTo>
                  <a:lnTo>
                    <a:pt x="5153" y="9997"/>
                  </a:lnTo>
                  <a:lnTo>
                    <a:pt x="4921" y="10100"/>
                  </a:lnTo>
                  <a:lnTo>
                    <a:pt x="4690" y="10203"/>
                  </a:lnTo>
                  <a:lnTo>
                    <a:pt x="4432" y="10254"/>
                  </a:lnTo>
                  <a:lnTo>
                    <a:pt x="4174" y="10306"/>
                  </a:lnTo>
                  <a:lnTo>
                    <a:pt x="3891" y="10331"/>
                  </a:lnTo>
                  <a:lnTo>
                    <a:pt x="3891" y="9816"/>
                  </a:lnTo>
                  <a:lnTo>
                    <a:pt x="4123" y="9765"/>
                  </a:lnTo>
                  <a:lnTo>
                    <a:pt x="4329" y="9739"/>
                  </a:lnTo>
                  <a:lnTo>
                    <a:pt x="4509" y="9687"/>
                  </a:lnTo>
                  <a:lnTo>
                    <a:pt x="4715" y="9610"/>
                  </a:lnTo>
                  <a:lnTo>
                    <a:pt x="4896" y="9507"/>
                  </a:lnTo>
                  <a:lnTo>
                    <a:pt x="5076" y="9404"/>
                  </a:lnTo>
                  <a:lnTo>
                    <a:pt x="5256" y="9301"/>
                  </a:lnTo>
                  <a:lnTo>
                    <a:pt x="5411" y="9172"/>
                  </a:lnTo>
                  <a:close/>
                  <a:moveTo>
                    <a:pt x="3685" y="0"/>
                  </a:moveTo>
                  <a:lnTo>
                    <a:pt x="3530" y="26"/>
                  </a:lnTo>
                  <a:lnTo>
                    <a:pt x="3427" y="103"/>
                  </a:lnTo>
                  <a:lnTo>
                    <a:pt x="1598" y="1932"/>
                  </a:lnTo>
                  <a:lnTo>
                    <a:pt x="1521" y="2035"/>
                  </a:lnTo>
                  <a:lnTo>
                    <a:pt x="1495" y="2139"/>
                  </a:lnTo>
                  <a:lnTo>
                    <a:pt x="1495" y="2242"/>
                  </a:lnTo>
                  <a:lnTo>
                    <a:pt x="1521" y="2345"/>
                  </a:lnTo>
                  <a:lnTo>
                    <a:pt x="1572" y="2422"/>
                  </a:lnTo>
                  <a:lnTo>
                    <a:pt x="1649" y="2499"/>
                  </a:lnTo>
                  <a:lnTo>
                    <a:pt x="1727" y="2551"/>
                  </a:lnTo>
                  <a:lnTo>
                    <a:pt x="2474" y="2551"/>
                  </a:lnTo>
                  <a:lnTo>
                    <a:pt x="2474" y="3659"/>
                  </a:lnTo>
                  <a:lnTo>
                    <a:pt x="2293" y="3710"/>
                  </a:lnTo>
                  <a:lnTo>
                    <a:pt x="2242" y="3762"/>
                  </a:lnTo>
                  <a:lnTo>
                    <a:pt x="2190" y="3839"/>
                  </a:lnTo>
                  <a:lnTo>
                    <a:pt x="2165" y="3916"/>
                  </a:lnTo>
                  <a:lnTo>
                    <a:pt x="2190" y="4019"/>
                  </a:lnTo>
                  <a:lnTo>
                    <a:pt x="2242" y="4071"/>
                  </a:lnTo>
                  <a:lnTo>
                    <a:pt x="2293" y="4122"/>
                  </a:lnTo>
                  <a:lnTo>
                    <a:pt x="2397" y="4148"/>
                  </a:lnTo>
                  <a:lnTo>
                    <a:pt x="2474" y="4122"/>
                  </a:lnTo>
                  <a:lnTo>
                    <a:pt x="2706" y="4045"/>
                  </a:lnTo>
                  <a:lnTo>
                    <a:pt x="2963" y="3968"/>
                  </a:lnTo>
                  <a:lnTo>
                    <a:pt x="3195" y="3942"/>
                  </a:lnTo>
                  <a:lnTo>
                    <a:pt x="3453" y="3916"/>
                  </a:lnTo>
                  <a:lnTo>
                    <a:pt x="3453" y="4457"/>
                  </a:lnTo>
                  <a:lnTo>
                    <a:pt x="3247" y="4483"/>
                  </a:lnTo>
                  <a:lnTo>
                    <a:pt x="3041" y="4509"/>
                  </a:lnTo>
                  <a:lnTo>
                    <a:pt x="2835" y="4586"/>
                  </a:lnTo>
                  <a:lnTo>
                    <a:pt x="2628" y="4638"/>
                  </a:lnTo>
                  <a:lnTo>
                    <a:pt x="2448" y="4741"/>
                  </a:lnTo>
                  <a:lnTo>
                    <a:pt x="2268" y="4844"/>
                  </a:lnTo>
                  <a:lnTo>
                    <a:pt x="2113" y="4947"/>
                  </a:lnTo>
                  <a:lnTo>
                    <a:pt x="1933" y="5076"/>
                  </a:lnTo>
                  <a:lnTo>
                    <a:pt x="1546" y="4689"/>
                  </a:lnTo>
                  <a:lnTo>
                    <a:pt x="1727" y="4560"/>
                  </a:lnTo>
                  <a:lnTo>
                    <a:pt x="1804" y="4483"/>
                  </a:lnTo>
                  <a:lnTo>
                    <a:pt x="1830" y="4406"/>
                  </a:lnTo>
                  <a:lnTo>
                    <a:pt x="1830" y="4303"/>
                  </a:lnTo>
                  <a:lnTo>
                    <a:pt x="1778" y="4225"/>
                  </a:lnTo>
                  <a:lnTo>
                    <a:pt x="1701" y="4174"/>
                  </a:lnTo>
                  <a:lnTo>
                    <a:pt x="1624" y="4148"/>
                  </a:lnTo>
                  <a:lnTo>
                    <a:pt x="1546" y="4148"/>
                  </a:lnTo>
                  <a:lnTo>
                    <a:pt x="1469" y="4200"/>
                  </a:lnTo>
                  <a:lnTo>
                    <a:pt x="1134" y="4483"/>
                  </a:lnTo>
                  <a:lnTo>
                    <a:pt x="851" y="4792"/>
                  </a:lnTo>
                  <a:lnTo>
                    <a:pt x="593" y="5127"/>
                  </a:lnTo>
                  <a:lnTo>
                    <a:pt x="387" y="5488"/>
                  </a:lnTo>
                  <a:lnTo>
                    <a:pt x="232" y="5874"/>
                  </a:lnTo>
                  <a:lnTo>
                    <a:pt x="104" y="6287"/>
                  </a:lnTo>
                  <a:lnTo>
                    <a:pt x="26" y="6699"/>
                  </a:lnTo>
                  <a:lnTo>
                    <a:pt x="0" y="7137"/>
                  </a:lnTo>
                  <a:lnTo>
                    <a:pt x="26" y="7497"/>
                  </a:lnTo>
                  <a:lnTo>
                    <a:pt x="78" y="7858"/>
                  </a:lnTo>
                  <a:lnTo>
                    <a:pt x="181" y="8219"/>
                  </a:lnTo>
                  <a:lnTo>
                    <a:pt x="284" y="8554"/>
                  </a:lnTo>
                  <a:lnTo>
                    <a:pt x="438" y="8863"/>
                  </a:lnTo>
                  <a:lnTo>
                    <a:pt x="619" y="9172"/>
                  </a:lnTo>
                  <a:lnTo>
                    <a:pt x="851" y="9456"/>
                  </a:lnTo>
                  <a:lnTo>
                    <a:pt x="1083" y="9713"/>
                  </a:lnTo>
                  <a:lnTo>
                    <a:pt x="1340" y="9971"/>
                  </a:lnTo>
                  <a:lnTo>
                    <a:pt x="1624" y="10177"/>
                  </a:lnTo>
                  <a:lnTo>
                    <a:pt x="1933" y="10357"/>
                  </a:lnTo>
                  <a:lnTo>
                    <a:pt x="2242" y="10512"/>
                  </a:lnTo>
                  <a:lnTo>
                    <a:pt x="2577" y="10641"/>
                  </a:lnTo>
                  <a:lnTo>
                    <a:pt x="2938" y="10718"/>
                  </a:lnTo>
                  <a:lnTo>
                    <a:pt x="3298" y="10769"/>
                  </a:lnTo>
                  <a:lnTo>
                    <a:pt x="3685" y="10795"/>
                  </a:lnTo>
                  <a:lnTo>
                    <a:pt x="4045" y="10769"/>
                  </a:lnTo>
                  <a:lnTo>
                    <a:pt x="4406" y="10718"/>
                  </a:lnTo>
                  <a:lnTo>
                    <a:pt x="4767" y="10641"/>
                  </a:lnTo>
                  <a:lnTo>
                    <a:pt x="5102" y="10512"/>
                  </a:lnTo>
                  <a:lnTo>
                    <a:pt x="5437" y="10357"/>
                  </a:lnTo>
                  <a:lnTo>
                    <a:pt x="5720" y="10177"/>
                  </a:lnTo>
                  <a:lnTo>
                    <a:pt x="6004" y="9971"/>
                  </a:lnTo>
                  <a:lnTo>
                    <a:pt x="6261" y="9713"/>
                  </a:lnTo>
                  <a:lnTo>
                    <a:pt x="6519" y="9456"/>
                  </a:lnTo>
                  <a:lnTo>
                    <a:pt x="6725" y="9172"/>
                  </a:lnTo>
                  <a:lnTo>
                    <a:pt x="6905" y="8863"/>
                  </a:lnTo>
                  <a:lnTo>
                    <a:pt x="7060" y="8554"/>
                  </a:lnTo>
                  <a:lnTo>
                    <a:pt x="7189" y="8219"/>
                  </a:lnTo>
                  <a:lnTo>
                    <a:pt x="7266" y="7858"/>
                  </a:lnTo>
                  <a:lnTo>
                    <a:pt x="7317" y="7497"/>
                  </a:lnTo>
                  <a:lnTo>
                    <a:pt x="7343" y="7137"/>
                  </a:lnTo>
                  <a:lnTo>
                    <a:pt x="7343" y="6828"/>
                  </a:lnTo>
                  <a:lnTo>
                    <a:pt x="7292" y="6544"/>
                  </a:lnTo>
                  <a:lnTo>
                    <a:pt x="7240" y="6261"/>
                  </a:lnTo>
                  <a:lnTo>
                    <a:pt x="7163" y="5977"/>
                  </a:lnTo>
                  <a:lnTo>
                    <a:pt x="7060" y="5720"/>
                  </a:lnTo>
                  <a:lnTo>
                    <a:pt x="6957" y="5462"/>
                  </a:lnTo>
                  <a:lnTo>
                    <a:pt x="6802" y="5204"/>
                  </a:lnTo>
                  <a:lnTo>
                    <a:pt x="6648" y="4973"/>
                  </a:lnTo>
                  <a:lnTo>
                    <a:pt x="6493" y="4766"/>
                  </a:lnTo>
                  <a:lnTo>
                    <a:pt x="6287" y="4560"/>
                  </a:lnTo>
                  <a:lnTo>
                    <a:pt x="6081" y="4354"/>
                  </a:lnTo>
                  <a:lnTo>
                    <a:pt x="5875" y="4174"/>
                  </a:lnTo>
                  <a:lnTo>
                    <a:pt x="5643" y="4019"/>
                  </a:lnTo>
                  <a:lnTo>
                    <a:pt x="5411" y="3890"/>
                  </a:lnTo>
                  <a:lnTo>
                    <a:pt x="5153" y="3762"/>
                  </a:lnTo>
                  <a:lnTo>
                    <a:pt x="4896" y="3659"/>
                  </a:lnTo>
                  <a:lnTo>
                    <a:pt x="4896" y="2551"/>
                  </a:lnTo>
                  <a:lnTo>
                    <a:pt x="5617" y="2551"/>
                  </a:lnTo>
                  <a:lnTo>
                    <a:pt x="5720" y="2499"/>
                  </a:lnTo>
                  <a:lnTo>
                    <a:pt x="5797" y="2422"/>
                  </a:lnTo>
                  <a:lnTo>
                    <a:pt x="5849" y="2345"/>
                  </a:lnTo>
                  <a:lnTo>
                    <a:pt x="5875" y="2242"/>
                  </a:lnTo>
                  <a:lnTo>
                    <a:pt x="5875" y="2139"/>
                  </a:lnTo>
                  <a:lnTo>
                    <a:pt x="5823" y="2035"/>
                  </a:lnTo>
                  <a:lnTo>
                    <a:pt x="5772" y="1932"/>
                  </a:lnTo>
                  <a:lnTo>
                    <a:pt x="3917" y="103"/>
                  </a:lnTo>
                  <a:lnTo>
                    <a:pt x="3814" y="26"/>
                  </a:lnTo>
                  <a:lnTo>
                    <a:pt x="36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4"/>
            <p:cNvSpPr/>
            <p:nvPr/>
          </p:nvSpPr>
          <p:spPr>
            <a:xfrm>
              <a:off x="6996050" y="3691925"/>
              <a:ext cx="40600" cy="85050"/>
            </a:xfrm>
            <a:custGeom>
              <a:avLst/>
              <a:gdLst/>
              <a:ahLst/>
              <a:cxnLst/>
              <a:rect l="l" t="t" r="r" b="b"/>
              <a:pathLst>
                <a:path w="1624" h="3402" extrusionOk="0">
                  <a:moveTo>
                    <a:pt x="722" y="0"/>
                  </a:moveTo>
                  <a:lnTo>
                    <a:pt x="670" y="52"/>
                  </a:lnTo>
                  <a:lnTo>
                    <a:pt x="619" y="129"/>
                  </a:lnTo>
                  <a:lnTo>
                    <a:pt x="593" y="206"/>
                  </a:lnTo>
                  <a:lnTo>
                    <a:pt x="593" y="309"/>
                  </a:lnTo>
                  <a:lnTo>
                    <a:pt x="464" y="361"/>
                  </a:lnTo>
                  <a:lnTo>
                    <a:pt x="361" y="438"/>
                  </a:lnTo>
                  <a:lnTo>
                    <a:pt x="258" y="516"/>
                  </a:lnTo>
                  <a:lnTo>
                    <a:pt x="181" y="593"/>
                  </a:lnTo>
                  <a:lnTo>
                    <a:pt x="103" y="722"/>
                  </a:lnTo>
                  <a:lnTo>
                    <a:pt x="52" y="825"/>
                  </a:lnTo>
                  <a:lnTo>
                    <a:pt x="0" y="954"/>
                  </a:lnTo>
                  <a:lnTo>
                    <a:pt x="0" y="1108"/>
                  </a:lnTo>
                  <a:lnTo>
                    <a:pt x="26" y="1263"/>
                  </a:lnTo>
                  <a:lnTo>
                    <a:pt x="78" y="1417"/>
                  </a:lnTo>
                  <a:lnTo>
                    <a:pt x="129" y="1546"/>
                  </a:lnTo>
                  <a:lnTo>
                    <a:pt x="232" y="1675"/>
                  </a:lnTo>
                  <a:lnTo>
                    <a:pt x="361" y="1778"/>
                  </a:lnTo>
                  <a:lnTo>
                    <a:pt x="490" y="1855"/>
                  </a:lnTo>
                  <a:lnTo>
                    <a:pt x="644" y="1907"/>
                  </a:lnTo>
                  <a:lnTo>
                    <a:pt x="825" y="1907"/>
                  </a:lnTo>
                  <a:lnTo>
                    <a:pt x="954" y="1933"/>
                  </a:lnTo>
                  <a:lnTo>
                    <a:pt x="1082" y="2010"/>
                  </a:lnTo>
                  <a:lnTo>
                    <a:pt x="1160" y="2139"/>
                  </a:lnTo>
                  <a:lnTo>
                    <a:pt x="1185" y="2293"/>
                  </a:lnTo>
                  <a:lnTo>
                    <a:pt x="1160" y="2422"/>
                  </a:lnTo>
                  <a:lnTo>
                    <a:pt x="1082" y="2551"/>
                  </a:lnTo>
                  <a:lnTo>
                    <a:pt x="954" y="2628"/>
                  </a:lnTo>
                  <a:lnTo>
                    <a:pt x="825" y="2654"/>
                  </a:lnTo>
                  <a:lnTo>
                    <a:pt x="670" y="2628"/>
                  </a:lnTo>
                  <a:lnTo>
                    <a:pt x="567" y="2551"/>
                  </a:lnTo>
                  <a:lnTo>
                    <a:pt x="464" y="2422"/>
                  </a:lnTo>
                  <a:lnTo>
                    <a:pt x="438" y="2293"/>
                  </a:lnTo>
                  <a:lnTo>
                    <a:pt x="438" y="2190"/>
                  </a:lnTo>
                  <a:lnTo>
                    <a:pt x="387" y="2113"/>
                  </a:lnTo>
                  <a:lnTo>
                    <a:pt x="309" y="2087"/>
                  </a:lnTo>
                  <a:lnTo>
                    <a:pt x="232" y="2061"/>
                  </a:lnTo>
                  <a:lnTo>
                    <a:pt x="129" y="2087"/>
                  </a:lnTo>
                  <a:lnTo>
                    <a:pt x="78" y="2113"/>
                  </a:lnTo>
                  <a:lnTo>
                    <a:pt x="26" y="2190"/>
                  </a:lnTo>
                  <a:lnTo>
                    <a:pt x="0" y="2293"/>
                  </a:lnTo>
                  <a:lnTo>
                    <a:pt x="0" y="2422"/>
                  </a:lnTo>
                  <a:lnTo>
                    <a:pt x="52" y="2551"/>
                  </a:lnTo>
                  <a:lnTo>
                    <a:pt x="103" y="2654"/>
                  </a:lnTo>
                  <a:lnTo>
                    <a:pt x="181" y="2783"/>
                  </a:lnTo>
                  <a:lnTo>
                    <a:pt x="258" y="2860"/>
                  </a:lnTo>
                  <a:lnTo>
                    <a:pt x="361" y="2963"/>
                  </a:lnTo>
                  <a:lnTo>
                    <a:pt x="464" y="3015"/>
                  </a:lnTo>
                  <a:lnTo>
                    <a:pt x="593" y="3066"/>
                  </a:lnTo>
                  <a:lnTo>
                    <a:pt x="593" y="3169"/>
                  </a:lnTo>
                  <a:lnTo>
                    <a:pt x="619" y="3247"/>
                  </a:lnTo>
                  <a:lnTo>
                    <a:pt x="670" y="3324"/>
                  </a:lnTo>
                  <a:lnTo>
                    <a:pt x="722" y="3375"/>
                  </a:lnTo>
                  <a:lnTo>
                    <a:pt x="825" y="3401"/>
                  </a:lnTo>
                  <a:lnTo>
                    <a:pt x="902" y="3375"/>
                  </a:lnTo>
                  <a:lnTo>
                    <a:pt x="979" y="3324"/>
                  </a:lnTo>
                  <a:lnTo>
                    <a:pt x="1031" y="3247"/>
                  </a:lnTo>
                  <a:lnTo>
                    <a:pt x="1031" y="3169"/>
                  </a:lnTo>
                  <a:lnTo>
                    <a:pt x="1031" y="3066"/>
                  </a:lnTo>
                  <a:lnTo>
                    <a:pt x="1160" y="3015"/>
                  </a:lnTo>
                  <a:lnTo>
                    <a:pt x="1263" y="2963"/>
                  </a:lnTo>
                  <a:lnTo>
                    <a:pt x="1366" y="2860"/>
                  </a:lnTo>
                  <a:lnTo>
                    <a:pt x="1469" y="2783"/>
                  </a:lnTo>
                  <a:lnTo>
                    <a:pt x="1520" y="2654"/>
                  </a:lnTo>
                  <a:lnTo>
                    <a:pt x="1598" y="2551"/>
                  </a:lnTo>
                  <a:lnTo>
                    <a:pt x="1623" y="2422"/>
                  </a:lnTo>
                  <a:lnTo>
                    <a:pt x="1623" y="2293"/>
                  </a:lnTo>
                  <a:lnTo>
                    <a:pt x="1623" y="2113"/>
                  </a:lnTo>
                  <a:lnTo>
                    <a:pt x="1572" y="1958"/>
                  </a:lnTo>
                  <a:lnTo>
                    <a:pt x="1495" y="1830"/>
                  </a:lnTo>
                  <a:lnTo>
                    <a:pt x="1392" y="1701"/>
                  </a:lnTo>
                  <a:lnTo>
                    <a:pt x="1263" y="1598"/>
                  </a:lnTo>
                  <a:lnTo>
                    <a:pt x="1134" y="1520"/>
                  </a:lnTo>
                  <a:lnTo>
                    <a:pt x="979" y="1495"/>
                  </a:lnTo>
                  <a:lnTo>
                    <a:pt x="825" y="1469"/>
                  </a:lnTo>
                  <a:lnTo>
                    <a:pt x="670" y="1443"/>
                  </a:lnTo>
                  <a:lnTo>
                    <a:pt x="567" y="1366"/>
                  </a:lnTo>
                  <a:lnTo>
                    <a:pt x="464" y="1237"/>
                  </a:lnTo>
                  <a:lnTo>
                    <a:pt x="438" y="1108"/>
                  </a:lnTo>
                  <a:lnTo>
                    <a:pt x="464" y="954"/>
                  </a:lnTo>
                  <a:lnTo>
                    <a:pt x="567" y="851"/>
                  </a:lnTo>
                  <a:lnTo>
                    <a:pt x="670" y="747"/>
                  </a:lnTo>
                  <a:lnTo>
                    <a:pt x="825" y="722"/>
                  </a:lnTo>
                  <a:lnTo>
                    <a:pt x="954" y="747"/>
                  </a:lnTo>
                  <a:lnTo>
                    <a:pt x="1082" y="851"/>
                  </a:lnTo>
                  <a:lnTo>
                    <a:pt x="1160" y="954"/>
                  </a:lnTo>
                  <a:lnTo>
                    <a:pt x="1185" y="1108"/>
                  </a:lnTo>
                  <a:lnTo>
                    <a:pt x="1211" y="1185"/>
                  </a:lnTo>
                  <a:lnTo>
                    <a:pt x="1237" y="1263"/>
                  </a:lnTo>
                  <a:lnTo>
                    <a:pt x="1314" y="1314"/>
                  </a:lnTo>
                  <a:lnTo>
                    <a:pt x="1495" y="1314"/>
                  </a:lnTo>
                  <a:lnTo>
                    <a:pt x="1572" y="1263"/>
                  </a:lnTo>
                  <a:lnTo>
                    <a:pt x="1623" y="1185"/>
                  </a:lnTo>
                  <a:lnTo>
                    <a:pt x="1623" y="1108"/>
                  </a:lnTo>
                  <a:lnTo>
                    <a:pt x="1623" y="954"/>
                  </a:lnTo>
                  <a:lnTo>
                    <a:pt x="1598" y="825"/>
                  </a:lnTo>
                  <a:lnTo>
                    <a:pt x="1520" y="722"/>
                  </a:lnTo>
                  <a:lnTo>
                    <a:pt x="1469" y="593"/>
                  </a:lnTo>
                  <a:lnTo>
                    <a:pt x="1366" y="516"/>
                  </a:lnTo>
                  <a:lnTo>
                    <a:pt x="1263" y="438"/>
                  </a:lnTo>
                  <a:lnTo>
                    <a:pt x="1160" y="361"/>
                  </a:lnTo>
                  <a:lnTo>
                    <a:pt x="1031" y="309"/>
                  </a:lnTo>
                  <a:lnTo>
                    <a:pt x="1031" y="206"/>
                  </a:lnTo>
                  <a:lnTo>
                    <a:pt x="1031" y="129"/>
                  </a:lnTo>
                  <a:lnTo>
                    <a:pt x="979" y="52"/>
                  </a:lnTo>
                  <a:lnTo>
                    <a:pt x="9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34"/>
          <p:cNvGrpSpPr/>
          <p:nvPr/>
        </p:nvGrpSpPr>
        <p:grpSpPr>
          <a:xfrm>
            <a:off x="1114750" y="2412727"/>
            <a:ext cx="331100" cy="380675"/>
            <a:chOff x="294150" y="4513150"/>
            <a:chExt cx="331100" cy="380675"/>
          </a:xfrm>
        </p:grpSpPr>
        <p:sp>
          <p:nvSpPr>
            <p:cNvPr id="1344" name="Google Shape;1344;p34"/>
            <p:cNvSpPr/>
            <p:nvPr/>
          </p:nvSpPr>
          <p:spPr>
            <a:xfrm>
              <a:off x="410725" y="4746950"/>
              <a:ext cx="97925" cy="67025"/>
            </a:xfrm>
            <a:custGeom>
              <a:avLst/>
              <a:gdLst/>
              <a:ahLst/>
              <a:cxnLst/>
              <a:rect l="l" t="t" r="r" b="b"/>
              <a:pathLst>
                <a:path w="3917" h="2681" extrusionOk="0">
                  <a:moveTo>
                    <a:pt x="3196" y="439"/>
                  </a:moveTo>
                  <a:lnTo>
                    <a:pt x="3299" y="465"/>
                  </a:lnTo>
                  <a:lnTo>
                    <a:pt x="3376" y="516"/>
                  </a:lnTo>
                  <a:lnTo>
                    <a:pt x="3453" y="593"/>
                  </a:lnTo>
                  <a:lnTo>
                    <a:pt x="3453" y="696"/>
                  </a:lnTo>
                  <a:lnTo>
                    <a:pt x="3453" y="1495"/>
                  </a:lnTo>
                  <a:lnTo>
                    <a:pt x="3453" y="1650"/>
                  </a:lnTo>
                  <a:lnTo>
                    <a:pt x="3402" y="1779"/>
                  </a:lnTo>
                  <a:lnTo>
                    <a:pt x="3324" y="1907"/>
                  </a:lnTo>
                  <a:lnTo>
                    <a:pt x="3247" y="2010"/>
                  </a:lnTo>
                  <a:lnTo>
                    <a:pt x="3144" y="2088"/>
                  </a:lnTo>
                  <a:lnTo>
                    <a:pt x="3015" y="2165"/>
                  </a:lnTo>
                  <a:lnTo>
                    <a:pt x="2886" y="2217"/>
                  </a:lnTo>
                  <a:lnTo>
                    <a:pt x="1031" y="2217"/>
                  </a:lnTo>
                  <a:lnTo>
                    <a:pt x="903" y="2165"/>
                  </a:lnTo>
                  <a:lnTo>
                    <a:pt x="774" y="2088"/>
                  </a:lnTo>
                  <a:lnTo>
                    <a:pt x="671" y="2010"/>
                  </a:lnTo>
                  <a:lnTo>
                    <a:pt x="593" y="1907"/>
                  </a:lnTo>
                  <a:lnTo>
                    <a:pt x="516" y="1779"/>
                  </a:lnTo>
                  <a:lnTo>
                    <a:pt x="465" y="1650"/>
                  </a:lnTo>
                  <a:lnTo>
                    <a:pt x="465" y="1495"/>
                  </a:lnTo>
                  <a:lnTo>
                    <a:pt x="465" y="696"/>
                  </a:lnTo>
                  <a:lnTo>
                    <a:pt x="490" y="593"/>
                  </a:lnTo>
                  <a:lnTo>
                    <a:pt x="542" y="516"/>
                  </a:lnTo>
                  <a:lnTo>
                    <a:pt x="619" y="465"/>
                  </a:lnTo>
                  <a:lnTo>
                    <a:pt x="722" y="439"/>
                  </a:lnTo>
                  <a:close/>
                  <a:moveTo>
                    <a:pt x="722" y="1"/>
                  </a:moveTo>
                  <a:lnTo>
                    <a:pt x="568" y="27"/>
                  </a:lnTo>
                  <a:lnTo>
                    <a:pt x="439" y="52"/>
                  </a:lnTo>
                  <a:lnTo>
                    <a:pt x="310" y="130"/>
                  </a:lnTo>
                  <a:lnTo>
                    <a:pt x="207" y="207"/>
                  </a:lnTo>
                  <a:lnTo>
                    <a:pt x="130" y="310"/>
                  </a:lnTo>
                  <a:lnTo>
                    <a:pt x="78" y="439"/>
                  </a:lnTo>
                  <a:lnTo>
                    <a:pt x="27" y="568"/>
                  </a:lnTo>
                  <a:lnTo>
                    <a:pt x="1" y="696"/>
                  </a:lnTo>
                  <a:lnTo>
                    <a:pt x="1" y="1495"/>
                  </a:lnTo>
                  <a:lnTo>
                    <a:pt x="27" y="1727"/>
                  </a:lnTo>
                  <a:lnTo>
                    <a:pt x="104" y="1959"/>
                  </a:lnTo>
                  <a:lnTo>
                    <a:pt x="207" y="2139"/>
                  </a:lnTo>
                  <a:lnTo>
                    <a:pt x="361" y="2320"/>
                  </a:lnTo>
                  <a:lnTo>
                    <a:pt x="542" y="2474"/>
                  </a:lnTo>
                  <a:lnTo>
                    <a:pt x="722" y="2577"/>
                  </a:lnTo>
                  <a:lnTo>
                    <a:pt x="954" y="2655"/>
                  </a:lnTo>
                  <a:lnTo>
                    <a:pt x="1186" y="2680"/>
                  </a:lnTo>
                  <a:lnTo>
                    <a:pt x="2732" y="2680"/>
                  </a:lnTo>
                  <a:lnTo>
                    <a:pt x="2964" y="2655"/>
                  </a:lnTo>
                  <a:lnTo>
                    <a:pt x="3196" y="2577"/>
                  </a:lnTo>
                  <a:lnTo>
                    <a:pt x="3376" y="2474"/>
                  </a:lnTo>
                  <a:lnTo>
                    <a:pt x="3556" y="2320"/>
                  </a:lnTo>
                  <a:lnTo>
                    <a:pt x="3711" y="2139"/>
                  </a:lnTo>
                  <a:lnTo>
                    <a:pt x="3814" y="1959"/>
                  </a:lnTo>
                  <a:lnTo>
                    <a:pt x="3891" y="1727"/>
                  </a:lnTo>
                  <a:lnTo>
                    <a:pt x="3917" y="1495"/>
                  </a:lnTo>
                  <a:lnTo>
                    <a:pt x="3917" y="696"/>
                  </a:lnTo>
                  <a:lnTo>
                    <a:pt x="3891" y="568"/>
                  </a:lnTo>
                  <a:lnTo>
                    <a:pt x="3840" y="439"/>
                  </a:lnTo>
                  <a:lnTo>
                    <a:pt x="3788" y="310"/>
                  </a:lnTo>
                  <a:lnTo>
                    <a:pt x="3711" y="207"/>
                  </a:lnTo>
                  <a:lnTo>
                    <a:pt x="3608" y="130"/>
                  </a:lnTo>
                  <a:lnTo>
                    <a:pt x="3479" y="52"/>
                  </a:lnTo>
                  <a:lnTo>
                    <a:pt x="3350" y="27"/>
                  </a:lnTo>
                  <a:lnTo>
                    <a:pt x="31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4"/>
            <p:cNvSpPr/>
            <p:nvPr/>
          </p:nvSpPr>
          <p:spPr>
            <a:xfrm>
              <a:off x="441650" y="4771425"/>
              <a:ext cx="11625" cy="17425"/>
            </a:xfrm>
            <a:custGeom>
              <a:avLst/>
              <a:gdLst/>
              <a:ahLst/>
              <a:cxnLst/>
              <a:rect l="l" t="t" r="r" b="b"/>
              <a:pathLst>
                <a:path w="465" h="697" extrusionOk="0">
                  <a:moveTo>
                    <a:pt x="232" y="1"/>
                  </a:moveTo>
                  <a:lnTo>
                    <a:pt x="155" y="27"/>
                  </a:lnTo>
                  <a:lnTo>
                    <a:pt x="78" y="78"/>
                  </a:lnTo>
                  <a:lnTo>
                    <a:pt x="26" y="155"/>
                  </a:lnTo>
                  <a:lnTo>
                    <a:pt x="0" y="233"/>
                  </a:lnTo>
                  <a:lnTo>
                    <a:pt x="0" y="490"/>
                  </a:lnTo>
                  <a:lnTo>
                    <a:pt x="26" y="568"/>
                  </a:lnTo>
                  <a:lnTo>
                    <a:pt x="78" y="645"/>
                  </a:lnTo>
                  <a:lnTo>
                    <a:pt x="155" y="696"/>
                  </a:lnTo>
                  <a:lnTo>
                    <a:pt x="310" y="696"/>
                  </a:lnTo>
                  <a:lnTo>
                    <a:pt x="387" y="645"/>
                  </a:lnTo>
                  <a:lnTo>
                    <a:pt x="438" y="568"/>
                  </a:lnTo>
                  <a:lnTo>
                    <a:pt x="464" y="490"/>
                  </a:lnTo>
                  <a:lnTo>
                    <a:pt x="464" y="233"/>
                  </a:lnTo>
                  <a:lnTo>
                    <a:pt x="438" y="155"/>
                  </a:lnTo>
                  <a:lnTo>
                    <a:pt x="387" y="78"/>
                  </a:lnTo>
                  <a:lnTo>
                    <a:pt x="310" y="27"/>
                  </a:lnTo>
                  <a:lnTo>
                    <a:pt x="2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4"/>
            <p:cNvSpPr/>
            <p:nvPr/>
          </p:nvSpPr>
          <p:spPr>
            <a:xfrm>
              <a:off x="466125" y="4771425"/>
              <a:ext cx="11625" cy="17425"/>
            </a:xfrm>
            <a:custGeom>
              <a:avLst/>
              <a:gdLst/>
              <a:ahLst/>
              <a:cxnLst/>
              <a:rect l="l" t="t" r="r" b="b"/>
              <a:pathLst>
                <a:path w="465" h="697" extrusionOk="0">
                  <a:moveTo>
                    <a:pt x="232" y="1"/>
                  </a:moveTo>
                  <a:lnTo>
                    <a:pt x="155" y="27"/>
                  </a:lnTo>
                  <a:lnTo>
                    <a:pt x="78" y="78"/>
                  </a:lnTo>
                  <a:lnTo>
                    <a:pt x="26" y="155"/>
                  </a:lnTo>
                  <a:lnTo>
                    <a:pt x="1" y="233"/>
                  </a:lnTo>
                  <a:lnTo>
                    <a:pt x="1" y="490"/>
                  </a:lnTo>
                  <a:lnTo>
                    <a:pt x="26" y="568"/>
                  </a:lnTo>
                  <a:lnTo>
                    <a:pt x="78" y="645"/>
                  </a:lnTo>
                  <a:lnTo>
                    <a:pt x="155" y="696"/>
                  </a:lnTo>
                  <a:lnTo>
                    <a:pt x="335" y="696"/>
                  </a:lnTo>
                  <a:lnTo>
                    <a:pt x="387" y="645"/>
                  </a:lnTo>
                  <a:lnTo>
                    <a:pt x="438" y="568"/>
                  </a:lnTo>
                  <a:lnTo>
                    <a:pt x="464" y="490"/>
                  </a:lnTo>
                  <a:lnTo>
                    <a:pt x="464" y="233"/>
                  </a:lnTo>
                  <a:lnTo>
                    <a:pt x="438" y="155"/>
                  </a:lnTo>
                  <a:lnTo>
                    <a:pt x="387" y="78"/>
                  </a:lnTo>
                  <a:lnTo>
                    <a:pt x="335" y="27"/>
                  </a:lnTo>
                  <a:lnTo>
                    <a:pt x="2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4"/>
            <p:cNvSpPr/>
            <p:nvPr/>
          </p:nvSpPr>
          <p:spPr>
            <a:xfrm>
              <a:off x="380450" y="4710250"/>
              <a:ext cx="35450" cy="35450"/>
            </a:xfrm>
            <a:custGeom>
              <a:avLst/>
              <a:gdLst/>
              <a:ahLst/>
              <a:cxnLst/>
              <a:rect l="l" t="t" r="r" b="b"/>
              <a:pathLst>
                <a:path w="1418" h="1418" extrusionOk="0">
                  <a:moveTo>
                    <a:pt x="697" y="438"/>
                  </a:moveTo>
                  <a:lnTo>
                    <a:pt x="800" y="464"/>
                  </a:lnTo>
                  <a:lnTo>
                    <a:pt x="903" y="516"/>
                  </a:lnTo>
                  <a:lnTo>
                    <a:pt x="954" y="593"/>
                  </a:lnTo>
                  <a:lnTo>
                    <a:pt x="980" y="722"/>
                  </a:lnTo>
                  <a:lnTo>
                    <a:pt x="954" y="825"/>
                  </a:lnTo>
                  <a:lnTo>
                    <a:pt x="903" y="902"/>
                  </a:lnTo>
                  <a:lnTo>
                    <a:pt x="800" y="954"/>
                  </a:lnTo>
                  <a:lnTo>
                    <a:pt x="697" y="979"/>
                  </a:lnTo>
                  <a:lnTo>
                    <a:pt x="593" y="954"/>
                  </a:lnTo>
                  <a:lnTo>
                    <a:pt x="516" y="902"/>
                  </a:lnTo>
                  <a:lnTo>
                    <a:pt x="465" y="825"/>
                  </a:lnTo>
                  <a:lnTo>
                    <a:pt x="439" y="722"/>
                  </a:lnTo>
                  <a:lnTo>
                    <a:pt x="465" y="593"/>
                  </a:lnTo>
                  <a:lnTo>
                    <a:pt x="516" y="516"/>
                  </a:lnTo>
                  <a:lnTo>
                    <a:pt x="593" y="464"/>
                  </a:lnTo>
                  <a:lnTo>
                    <a:pt x="697" y="438"/>
                  </a:lnTo>
                  <a:close/>
                  <a:moveTo>
                    <a:pt x="568" y="0"/>
                  </a:moveTo>
                  <a:lnTo>
                    <a:pt x="439" y="52"/>
                  </a:lnTo>
                  <a:lnTo>
                    <a:pt x="310" y="129"/>
                  </a:lnTo>
                  <a:lnTo>
                    <a:pt x="207" y="206"/>
                  </a:lnTo>
                  <a:lnTo>
                    <a:pt x="104" y="309"/>
                  </a:lnTo>
                  <a:lnTo>
                    <a:pt x="52" y="438"/>
                  </a:lnTo>
                  <a:lnTo>
                    <a:pt x="1" y="567"/>
                  </a:lnTo>
                  <a:lnTo>
                    <a:pt x="1" y="722"/>
                  </a:lnTo>
                  <a:lnTo>
                    <a:pt x="1" y="850"/>
                  </a:lnTo>
                  <a:lnTo>
                    <a:pt x="52" y="979"/>
                  </a:lnTo>
                  <a:lnTo>
                    <a:pt x="104" y="1108"/>
                  </a:lnTo>
                  <a:lnTo>
                    <a:pt x="207" y="1211"/>
                  </a:lnTo>
                  <a:lnTo>
                    <a:pt x="310" y="1314"/>
                  </a:lnTo>
                  <a:lnTo>
                    <a:pt x="439" y="1366"/>
                  </a:lnTo>
                  <a:lnTo>
                    <a:pt x="568" y="1417"/>
                  </a:lnTo>
                  <a:lnTo>
                    <a:pt x="851" y="1417"/>
                  </a:lnTo>
                  <a:lnTo>
                    <a:pt x="980" y="1366"/>
                  </a:lnTo>
                  <a:lnTo>
                    <a:pt x="1109" y="1314"/>
                  </a:lnTo>
                  <a:lnTo>
                    <a:pt x="1212" y="1211"/>
                  </a:lnTo>
                  <a:lnTo>
                    <a:pt x="1289" y="1108"/>
                  </a:lnTo>
                  <a:lnTo>
                    <a:pt x="1366" y="979"/>
                  </a:lnTo>
                  <a:lnTo>
                    <a:pt x="1418" y="850"/>
                  </a:lnTo>
                  <a:lnTo>
                    <a:pt x="1418" y="722"/>
                  </a:lnTo>
                  <a:lnTo>
                    <a:pt x="1418" y="567"/>
                  </a:lnTo>
                  <a:lnTo>
                    <a:pt x="1366" y="438"/>
                  </a:lnTo>
                  <a:lnTo>
                    <a:pt x="1289" y="309"/>
                  </a:lnTo>
                  <a:lnTo>
                    <a:pt x="1212" y="206"/>
                  </a:lnTo>
                  <a:lnTo>
                    <a:pt x="1109" y="129"/>
                  </a:lnTo>
                  <a:lnTo>
                    <a:pt x="980" y="52"/>
                  </a:lnTo>
                  <a:lnTo>
                    <a:pt x="8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4"/>
            <p:cNvSpPr/>
            <p:nvPr/>
          </p:nvSpPr>
          <p:spPr>
            <a:xfrm>
              <a:off x="503475" y="4710250"/>
              <a:ext cx="35450" cy="35450"/>
            </a:xfrm>
            <a:custGeom>
              <a:avLst/>
              <a:gdLst/>
              <a:ahLst/>
              <a:cxnLst/>
              <a:rect l="l" t="t" r="r" b="b"/>
              <a:pathLst>
                <a:path w="1418" h="1418" extrusionOk="0">
                  <a:moveTo>
                    <a:pt x="722" y="438"/>
                  </a:moveTo>
                  <a:lnTo>
                    <a:pt x="825" y="464"/>
                  </a:lnTo>
                  <a:lnTo>
                    <a:pt x="903" y="516"/>
                  </a:lnTo>
                  <a:lnTo>
                    <a:pt x="954" y="593"/>
                  </a:lnTo>
                  <a:lnTo>
                    <a:pt x="980" y="722"/>
                  </a:lnTo>
                  <a:lnTo>
                    <a:pt x="954" y="825"/>
                  </a:lnTo>
                  <a:lnTo>
                    <a:pt x="903" y="902"/>
                  </a:lnTo>
                  <a:lnTo>
                    <a:pt x="825" y="954"/>
                  </a:lnTo>
                  <a:lnTo>
                    <a:pt x="722" y="979"/>
                  </a:lnTo>
                  <a:lnTo>
                    <a:pt x="619" y="954"/>
                  </a:lnTo>
                  <a:lnTo>
                    <a:pt x="516" y="902"/>
                  </a:lnTo>
                  <a:lnTo>
                    <a:pt x="465" y="825"/>
                  </a:lnTo>
                  <a:lnTo>
                    <a:pt x="439" y="722"/>
                  </a:lnTo>
                  <a:lnTo>
                    <a:pt x="465" y="593"/>
                  </a:lnTo>
                  <a:lnTo>
                    <a:pt x="516" y="516"/>
                  </a:lnTo>
                  <a:lnTo>
                    <a:pt x="619" y="464"/>
                  </a:lnTo>
                  <a:lnTo>
                    <a:pt x="722" y="438"/>
                  </a:lnTo>
                  <a:close/>
                  <a:moveTo>
                    <a:pt x="568" y="0"/>
                  </a:moveTo>
                  <a:lnTo>
                    <a:pt x="439" y="52"/>
                  </a:lnTo>
                  <a:lnTo>
                    <a:pt x="310" y="129"/>
                  </a:lnTo>
                  <a:lnTo>
                    <a:pt x="207" y="206"/>
                  </a:lnTo>
                  <a:lnTo>
                    <a:pt x="130" y="309"/>
                  </a:lnTo>
                  <a:lnTo>
                    <a:pt x="52" y="438"/>
                  </a:lnTo>
                  <a:lnTo>
                    <a:pt x="1" y="567"/>
                  </a:lnTo>
                  <a:lnTo>
                    <a:pt x="1" y="722"/>
                  </a:lnTo>
                  <a:lnTo>
                    <a:pt x="1" y="850"/>
                  </a:lnTo>
                  <a:lnTo>
                    <a:pt x="52" y="979"/>
                  </a:lnTo>
                  <a:lnTo>
                    <a:pt x="130" y="1108"/>
                  </a:lnTo>
                  <a:lnTo>
                    <a:pt x="207" y="1211"/>
                  </a:lnTo>
                  <a:lnTo>
                    <a:pt x="310" y="1314"/>
                  </a:lnTo>
                  <a:lnTo>
                    <a:pt x="439" y="1366"/>
                  </a:lnTo>
                  <a:lnTo>
                    <a:pt x="568" y="1417"/>
                  </a:lnTo>
                  <a:lnTo>
                    <a:pt x="851" y="1417"/>
                  </a:lnTo>
                  <a:lnTo>
                    <a:pt x="980" y="1366"/>
                  </a:lnTo>
                  <a:lnTo>
                    <a:pt x="1109" y="1314"/>
                  </a:lnTo>
                  <a:lnTo>
                    <a:pt x="1212" y="1211"/>
                  </a:lnTo>
                  <a:lnTo>
                    <a:pt x="1315" y="1108"/>
                  </a:lnTo>
                  <a:lnTo>
                    <a:pt x="1366" y="979"/>
                  </a:lnTo>
                  <a:lnTo>
                    <a:pt x="1418" y="850"/>
                  </a:lnTo>
                  <a:lnTo>
                    <a:pt x="1418" y="722"/>
                  </a:lnTo>
                  <a:lnTo>
                    <a:pt x="1418" y="567"/>
                  </a:lnTo>
                  <a:lnTo>
                    <a:pt x="1366" y="438"/>
                  </a:lnTo>
                  <a:lnTo>
                    <a:pt x="1315" y="309"/>
                  </a:lnTo>
                  <a:lnTo>
                    <a:pt x="1212" y="206"/>
                  </a:lnTo>
                  <a:lnTo>
                    <a:pt x="1109" y="129"/>
                  </a:lnTo>
                  <a:lnTo>
                    <a:pt x="980" y="52"/>
                  </a:lnTo>
                  <a:lnTo>
                    <a:pt x="8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4"/>
            <p:cNvSpPr/>
            <p:nvPr/>
          </p:nvSpPr>
          <p:spPr>
            <a:xfrm>
              <a:off x="294150" y="4513150"/>
              <a:ext cx="331100" cy="380675"/>
            </a:xfrm>
            <a:custGeom>
              <a:avLst/>
              <a:gdLst/>
              <a:ahLst/>
              <a:cxnLst/>
              <a:rect l="l" t="t" r="r" b="b"/>
              <a:pathLst>
                <a:path w="13244" h="15227" extrusionOk="0">
                  <a:moveTo>
                    <a:pt x="6854" y="438"/>
                  </a:moveTo>
                  <a:lnTo>
                    <a:pt x="7111" y="490"/>
                  </a:lnTo>
                  <a:lnTo>
                    <a:pt x="7369" y="516"/>
                  </a:lnTo>
                  <a:lnTo>
                    <a:pt x="7627" y="593"/>
                  </a:lnTo>
                  <a:lnTo>
                    <a:pt x="7859" y="696"/>
                  </a:lnTo>
                  <a:lnTo>
                    <a:pt x="8116" y="799"/>
                  </a:lnTo>
                  <a:lnTo>
                    <a:pt x="8322" y="928"/>
                  </a:lnTo>
                  <a:lnTo>
                    <a:pt x="8528" y="1083"/>
                  </a:lnTo>
                  <a:lnTo>
                    <a:pt x="8735" y="1237"/>
                  </a:lnTo>
                  <a:lnTo>
                    <a:pt x="8348" y="1624"/>
                  </a:lnTo>
                  <a:lnTo>
                    <a:pt x="8193" y="1495"/>
                  </a:lnTo>
                  <a:lnTo>
                    <a:pt x="8039" y="1366"/>
                  </a:lnTo>
                  <a:lnTo>
                    <a:pt x="7859" y="1263"/>
                  </a:lnTo>
                  <a:lnTo>
                    <a:pt x="7652" y="1186"/>
                  </a:lnTo>
                  <a:lnTo>
                    <a:pt x="7472" y="1108"/>
                  </a:lnTo>
                  <a:lnTo>
                    <a:pt x="7266" y="1057"/>
                  </a:lnTo>
                  <a:lnTo>
                    <a:pt x="7060" y="1005"/>
                  </a:lnTo>
                  <a:lnTo>
                    <a:pt x="6854" y="979"/>
                  </a:lnTo>
                  <a:lnTo>
                    <a:pt x="6854" y="438"/>
                  </a:lnTo>
                  <a:close/>
                  <a:moveTo>
                    <a:pt x="4200" y="1546"/>
                  </a:moveTo>
                  <a:lnTo>
                    <a:pt x="4561" y="1933"/>
                  </a:lnTo>
                  <a:lnTo>
                    <a:pt x="4458" y="2087"/>
                  </a:lnTo>
                  <a:lnTo>
                    <a:pt x="4329" y="2268"/>
                  </a:lnTo>
                  <a:lnTo>
                    <a:pt x="4226" y="2448"/>
                  </a:lnTo>
                  <a:lnTo>
                    <a:pt x="4149" y="2628"/>
                  </a:lnTo>
                  <a:lnTo>
                    <a:pt x="4071" y="2835"/>
                  </a:lnTo>
                  <a:lnTo>
                    <a:pt x="4020" y="3015"/>
                  </a:lnTo>
                  <a:lnTo>
                    <a:pt x="3968" y="3221"/>
                  </a:lnTo>
                  <a:lnTo>
                    <a:pt x="3942" y="3453"/>
                  </a:lnTo>
                  <a:lnTo>
                    <a:pt x="3401" y="3453"/>
                  </a:lnTo>
                  <a:lnTo>
                    <a:pt x="3427" y="3169"/>
                  </a:lnTo>
                  <a:lnTo>
                    <a:pt x="3479" y="2912"/>
                  </a:lnTo>
                  <a:lnTo>
                    <a:pt x="3556" y="2680"/>
                  </a:lnTo>
                  <a:lnTo>
                    <a:pt x="3633" y="2422"/>
                  </a:lnTo>
                  <a:lnTo>
                    <a:pt x="3762" y="2190"/>
                  </a:lnTo>
                  <a:lnTo>
                    <a:pt x="3891" y="1959"/>
                  </a:lnTo>
                  <a:lnTo>
                    <a:pt x="4020" y="1752"/>
                  </a:lnTo>
                  <a:lnTo>
                    <a:pt x="4200" y="1546"/>
                  </a:lnTo>
                  <a:close/>
                  <a:moveTo>
                    <a:pt x="9044" y="1546"/>
                  </a:moveTo>
                  <a:lnTo>
                    <a:pt x="9224" y="1752"/>
                  </a:lnTo>
                  <a:lnTo>
                    <a:pt x="9353" y="1959"/>
                  </a:lnTo>
                  <a:lnTo>
                    <a:pt x="9482" y="2190"/>
                  </a:lnTo>
                  <a:lnTo>
                    <a:pt x="9585" y="2422"/>
                  </a:lnTo>
                  <a:lnTo>
                    <a:pt x="9688" y="2654"/>
                  </a:lnTo>
                  <a:lnTo>
                    <a:pt x="9765" y="2912"/>
                  </a:lnTo>
                  <a:lnTo>
                    <a:pt x="9817" y="3169"/>
                  </a:lnTo>
                  <a:lnTo>
                    <a:pt x="9842" y="3453"/>
                  </a:lnTo>
                  <a:lnTo>
                    <a:pt x="9301" y="3453"/>
                  </a:lnTo>
                  <a:lnTo>
                    <a:pt x="9276" y="3221"/>
                  </a:lnTo>
                  <a:lnTo>
                    <a:pt x="9224" y="3015"/>
                  </a:lnTo>
                  <a:lnTo>
                    <a:pt x="9173" y="2835"/>
                  </a:lnTo>
                  <a:lnTo>
                    <a:pt x="9095" y="2628"/>
                  </a:lnTo>
                  <a:lnTo>
                    <a:pt x="9018" y="2448"/>
                  </a:lnTo>
                  <a:lnTo>
                    <a:pt x="8915" y="2268"/>
                  </a:lnTo>
                  <a:lnTo>
                    <a:pt x="8786" y="2087"/>
                  </a:lnTo>
                  <a:lnTo>
                    <a:pt x="8683" y="1933"/>
                  </a:lnTo>
                  <a:lnTo>
                    <a:pt x="9044" y="1546"/>
                  </a:lnTo>
                  <a:close/>
                  <a:moveTo>
                    <a:pt x="3942" y="3891"/>
                  </a:moveTo>
                  <a:lnTo>
                    <a:pt x="3968" y="4097"/>
                  </a:lnTo>
                  <a:lnTo>
                    <a:pt x="3968" y="4097"/>
                  </a:lnTo>
                  <a:lnTo>
                    <a:pt x="3633" y="3891"/>
                  </a:lnTo>
                  <a:close/>
                  <a:moveTo>
                    <a:pt x="9611" y="3891"/>
                  </a:moveTo>
                  <a:lnTo>
                    <a:pt x="9276" y="4097"/>
                  </a:lnTo>
                  <a:lnTo>
                    <a:pt x="9301" y="3891"/>
                  </a:lnTo>
                  <a:close/>
                  <a:moveTo>
                    <a:pt x="6622" y="1417"/>
                  </a:moveTo>
                  <a:lnTo>
                    <a:pt x="6854" y="1443"/>
                  </a:lnTo>
                  <a:lnTo>
                    <a:pt x="7086" y="1469"/>
                  </a:lnTo>
                  <a:lnTo>
                    <a:pt x="7292" y="1521"/>
                  </a:lnTo>
                  <a:lnTo>
                    <a:pt x="7498" y="1598"/>
                  </a:lnTo>
                  <a:lnTo>
                    <a:pt x="7678" y="1701"/>
                  </a:lnTo>
                  <a:lnTo>
                    <a:pt x="7884" y="1804"/>
                  </a:lnTo>
                  <a:lnTo>
                    <a:pt x="8039" y="1933"/>
                  </a:lnTo>
                  <a:lnTo>
                    <a:pt x="8193" y="2087"/>
                  </a:lnTo>
                  <a:lnTo>
                    <a:pt x="8348" y="2242"/>
                  </a:lnTo>
                  <a:lnTo>
                    <a:pt x="8477" y="2422"/>
                  </a:lnTo>
                  <a:lnTo>
                    <a:pt x="8580" y="2603"/>
                  </a:lnTo>
                  <a:lnTo>
                    <a:pt x="8683" y="2783"/>
                  </a:lnTo>
                  <a:lnTo>
                    <a:pt x="8760" y="2989"/>
                  </a:lnTo>
                  <a:lnTo>
                    <a:pt x="8812" y="3221"/>
                  </a:lnTo>
                  <a:lnTo>
                    <a:pt x="8863" y="3427"/>
                  </a:lnTo>
                  <a:lnTo>
                    <a:pt x="8863" y="3659"/>
                  </a:lnTo>
                  <a:lnTo>
                    <a:pt x="8863" y="3865"/>
                  </a:lnTo>
                  <a:lnTo>
                    <a:pt x="8838" y="4045"/>
                  </a:lnTo>
                  <a:lnTo>
                    <a:pt x="8786" y="4226"/>
                  </a:lnTo>
                  <a:lnTo>
                    <a:pt x="8735" y="4406"/>
                  </a:lnTo>
                  <a:lnTo>
                    <a:pt x="8374" y="4277"/>
                  </a:lnTo>
                  <a:lnTo>
                    <a:pt x="8039" y="4148"/>
                  </a:lnTo>
                  <a:lnTo>
                    <a:pt x="7704" y="4071"/>
                  </a:lnTo>
                  <a:lnTo>
                    <a:pt x="7395" y="3994"/>
                  </a:lnTo>
                  <a:lnTo>
                    <a:pt x="7343" y="3891"/>
                  </a:lnTo>
                  <a:lnTo>
                    <a:pt x="7292" y="3788"/>
                  </a:lnTo>
                  <a:lnTo>
                    <a:pt x="7189" y="3685"/>
                  </a:lnTo>
                  <a:lnTo>
                    <a:pt x="7111" y="3607"/>
                  </a:lnTo>
                  <a:lnTo>
                    <a:pt x="7008" y="3530"/>
                  </a:lnTo>
                  <a:lnTo>
                    <a:pt x="6880" y="3479"/>
                  </a:lnTo>
                  <a:lnTo>
                    <a:pt x="6751" y="3453"/>
                  </a:lnTo>
                  <a:lnTo>
                    <a:pt x="6622" y="3453"/>
                  </a:lnTo>
                  <a:lnTo>
                    <a:pt x="6467" y="3427"/>
                  </a:lnTo>
                  <a:lnTo>
                    <a:pt x="6364" y="3324"/>
                  </a:lnTo>
                  <a:lnTo>
                    <a:pt x="6287" y="3221"/>
                  </a:lnTo>
                  <a:lnTo>
                    <a:pt x="6261" y="3066"/>
                  </a:lnTo>
                  <a:lnTo>
                    <a:pt x="6287" y="2938"/>
                  </a:lnTo>
                  <a:lnTo>
                    <a:pt x="6364" y="2809"/>
                  </a:lnTo>
                  <a:lnTo>
                    <a:pt x="6467" y="2731"/>
                  </a:lnTo>
                  <a:lnTo>
                    <a:pt x="6622" y="2706"/>
                  </a:lnTo>
                  <a:lnTo>
                    <a:pt x="6776" y="2731"/>
                  </a:lnTo>
                  <a:lnTo>
                    <a:pt x="6880" y="2809"/>
                  </a:lnTo>
                  <a:lnTo>
                    <a:pt x="6957" y="2938"/>
                  </a:lnTo>
                  <a:lnTo>
                    <a:pt x="6983" y="3066"/>
                  </a:lnTo>
                  <a:lnTo>
                    <a:pt x="7008" y="3169"/>
                  </a:lnTo>
                  <a:lnTo>
                    <a:pt x="7060" y="3221"/>
                  </a:lnTo>
                  <a:lnTo>
                    <a:pt x="7137" y="3272"/>
                  </a:lnTo>
                  <a:lnTo>
                    <a:pt x="7214" y="3298"/>
                  </a:lnTo>
                  <a:lnTo>
                    <a:pt x="7292" y="3272"/>
                  </a:lnTo>
                  <a:lnTo>
                    <a:pt x="7369" y="3221"/>
                  </a:lnTo>
                  <a:lnTo>
                    <a:pt x="7421" y="3169"/>
                  </a:lnTo>
                  <a:lnTo>
                    <a:pt x="7446" y="3066"/>
                  </a:lnTo>
                  <a:lnTo>
                    <a:pt x="7421" y="2938"/>
                  </a:lnTo>
                  <a:lnTo>
                    <a:pt x="7395" y="2809"/>
                  </a:lnTo>
                  <a:lnTo>
                    <a:pt x="7343" y="2680"/>
                  </a:lnTo>
                  <a:lnTo>
                    <a:pt x="7266" y="2577"/>
                  </a:lnTo>
                  <a:lnTo>
                    <a:pt x="7189" y="2474"/>
                  </a:lnTo>
                  <a:lnTo>
                    <a:pt x="7086" y="2397"/>
                  </a:lnTo>
                  <a:lnTo>
                    <a:pt x="6957" y="2345"/>
                  </a:lnTo>
                  <a:lnTo>
                    <a:pt x="6854" y="2293"/>
                  </a:lnTo>
                  <a:lnTo>
                    <a:pt x="6854" y="2190"/>
                  </a:lnTo>
                  <a:lnTo>
                    <a:pt x="6828" y="2113"/>
                  </a:lnTo>
                  <a:lnTo>
                    <a:pt x="6776" y="2036"/>
                  </a:lnTo>
                  <a:lnTo>
                    <a:pt x="6699" y="1984"/>
                  </a:lnTo>
                  <a:lnTo>
                    <a:pt x="6622" y="1959"/>
                  </a:lnTo>
                  <a:lnTo>
                    <a:pt x="6545" y="1984"/>
                  </a:lnTo>
                  <a:lnTo>
                    <a:pt x="6467" y="2036"/>
                  </a:lnTo>
                  <a:lnTo>
                    <a:pt x="6416" y="2113"/>
                  </a:lnTo>
                  <a:lnTo>
                    <a:pt x="6390" y="2190"/>
                  </a:lnTo>
                  <a:lnTo>
                    <a:pt x="6390" y="2293"/>
                  </a:lnTo>
                  <a:lnTo>
                    <a:pt x="6287" y="2345"/>
                  </a:lnTo>
                  <a:lnTo>
                    <a:pt x="6158" y="2397"/>
                  </a:lnTo>
                  <a:lnTo>
                    <a:pt x="6055" y="2474"/>
                  </a:lnTo>
                  <a:lnTo>
                    <a:pt x="5978" y="2577"/>
                  </a:lnTo>
                  <a:lnTo>
                    <a:pt x="5900" y="2680"/>
                  </a:lnTo>
                  <a:lnTo>
                    <a:pt x="5849" y="2809"/>
                  </a:lnTo>
                  <a:lnTo>
                    <a:pt x="5823" y="2938"/>
                  </a:lnTo>
                  <a:lnTo>
                    <a:pt x="5797" y="3066"/>
                  </a:lnTo>
                  <a:lnTo>
                    <a:pt x="5823" y="3247"/>
                  </a:lnTo>
                  <a:lnTo>
                    <a:pt x="5875" y="3401"/>
                  </a:lnTo>
                  <a:lnTo>
                    <a:pt x="5952" y="3530"/>
                  </a:lnTo>
                  <a:lnTo>
                    <a:pt x="6055" y="3659"/>
                  </a:lnTo>
                  <a:lnTo>
                    <a:pt x="6158" y="3762"/>
                  </a:lnTo>
                  <a:lnTo>
                    <a:pt x="6313" y="3814"/>
                  </a:lnTo>
                  <a:lnTo>
                    <a:pt x="6467" y="3865"/>
                  </a:lnTo>
                  <a:lnTo>
                    <a:pt x="6622" y="3891"/>
                  </a:lnTo>
                  <a:lnTo>
                    <a:pt x="6725" y="3891"/>
                  </a:lnTo>
                  <a:lnTo>
                    <a:pt x="6802" y="3942"/>
                  </a:lnTo>
                  <a:lnTo>
                    <a:pt x="6416" y="3942"/>
                  </a:lnTo>
                  <a:lnTo>
                    <a:pt x="6004" y="3968"/>
                  </a:lnTo>
                  <a:lnTo>
                    <a:pt x="5617" y="4045"/>
                  </a:lnTo>
                  <a:lnTo>
                    <a:pt x="5205" y="4148"/>
                  </a:lnTo>
                  <a:lnTo>
                    <a:pt x="4870" y="4277"/>
                  </a:lnTo>
                  <a:lnTo>
                    <a:pt x="4509" y="4406"/>
                  </a:lnTo>
                  <a:lnTo>
                    <a:pt x="4458" y="4226"/>
                  </a:lnTo>
                  <a:lnTo>
                    <a:pt x="4406" y="4045"/>
                  </a:lnTo>
                  <a:lnTo>
                    <a:pt x="4380" y="3865"/>
                  </a:lnTo>
                  <a:lnTo>
                    <a:pt x="4380" y="3659"/>
                  </a:lnTo>
                  <a:lnTo>
                    <a:pt x="4380" y="3427"/>
                  </a:lnTo>
                  <a:lnTo>
                    <a:pt x="4432" y="3221"/>
                  </a:lnTo>
                  <a:lnTo>
                    <a:pt x="4483" y="2989"/>
                  </a:lnTo>
                  <a:lnTo>
                    <a:pt x="4561" y="2783"/>
                  </a:lnTo>
                  <a:lnTo>
                    <a:pt x="4664" y="2603"/>
                  </a:lnTo>
                  <a:lnTo>
                    <a:pt x="4767" y="2422"/>
                  </a:lnTo>
                  <a:lnTo>
                    <a:pt x="4896" y="2242"/>
                  </a:lnTo>
                  <a:lnTo>
                    <a:pt x="5050" y="2087"/>
                  </a:lnTo>
                  <a:lnTo>
                    <a:pt x="5205" y="1933"/>
                  </a:lnTo>
                  <a:lnTo>
                    <a:pt x="5359" y="1804"/>
                  </a:lnTo>
                  <a:lnTo>
                    <a:pt x="5566" y="1701"/>
                  </a:lnTo>
                  <a:lnTo>
                    <a:pt x="5746" y="1598"/>
                  </a:lnTo>
                  <a:lnTo>
                    <a:pt x="5952" y="1521"/>
                  </a:lnTo>
                  <a:lnTo>
                    <a:pt x="6184" y="1469"/>
                  </a:lnTo>
                  <a:lnTo>
                    <a:pt x="6390" y="1443"/>
                  </a:lnTo>
                  <a:lnTo>
                    <a:pt x="6622" y="1417"/>
                  </a:lnTo>
                  <a:close/>
                  <a:moveTo>
                    <a:pt x="1649" y="4535"/>
                  </a:moveTo>
                  <a:lnTo>
                    <a:pt x="2036" y="4690"/>
                  </a:lnTo>
                  <a:lnTo>
                    <a:pt x="2422" y="4870"/>
                  </a:lnTo>
                  <a:lnTo>
                    <a:pt x="2809" y="5076"/>
                  </a:lnTo>
                  <a:lnTo>
                    <a:pt x="3195" y="5308"/>
                  </a:lnTo>
                  <a:lnTo>
                    <a:pt x="2809" y="5669"/>
                  </a:lnTo>
                  <a:lnTo>
                    <a:pt x="2474" y="6055"/>
                  </a:lnTo>
                  <a:lnTo>
                    <a:pt x="2165" y="6493"/>
                  </a:lnTo>
                  <a:lnTo>
                    <a:pt x="1881" y="6931"/>
                  </a:lnTo>
                  <a:lnTo>
                    <a:pt x="1778" y="6828"/>
                  </a:lnTo>
                  <a:lnTo>
                    <a:pt x="1675" y="6725"/>
                  </a:lnTo>
                  <a:lnTo>
                    <a:pt x="1598" y="6596"/>
                  </a:lnTo>
                  <a:lnTo>
                    <a:pt x="1546" y="6467"/>
                  </a:lnTo>
                  <a:lnTo>
                    <a:pt x="1469" y="6184"/>
                  </a:lnTo>
                  <a:lnTo>
                    <a:pt x="1418" y="5875"/>
                  </a:lnTo>
                  <a:lnTo>
                    <a:pt x="1443" y="5540"/>
                  </a:lnTo>
                  <a:lnTo>
                    <a:pt x="1469" y="5179"/>
                  </a:lnTo>
                  <a:lnTo>
                    <a:pt x="1546" y="4870"/>
                  </a:lnTo>
                  <a:lnTo>
                    <a:pt x="1649" y="4535"/>
                  </a:lnTo>
                  <a:close/>
                  <a:moveTo>
                    <a:pt x="11594" y="4535"/>
                  </a:moveTo>
                  <a:lnTo>
                    <a:pt x="11697" y="4870"/>
                  </a:lnTo>
                  <a:lnTo>
                    <a:pt x="11775" y="5179"/>
                  </a:lnTo>
                  <a:lnTo>
                    <a:pt x="11800" y="5540"/>
                  </a:lnTo>
                  <a:lnTo>
                    <a:pt x="11826" y="5875"/>
                  </a:lnTo>
                  <a:lnTo>
                    <a:pt x="11775" y="6184"/>
                  </a:lnTo>
                  <a:lnTo>
                    <a:pt x="11697" y="6467"/>
                  </a:lnTo>
                  <a:lnTo>
                    <a:pt x="11646" y="6596"/>
                  </a:lnTo>
                  <a:lnTo>
                    <a:pt x="11569" y="6725"/>
                  </a:lnTo>
                  <a:lnTo>
                    <a:pt x="11466" y="6828"/>
                  </a:lnTo>
                  <a:lnTo>
                    <a:pt x="11362" y="6931"/>
                  </a:lnTo>
                  <a:lnTo>
                    <a:pt x="11079" y="6493"/>
                  </a:lnTo>
                  <a:lnTo>
                    <a:pt x="10770" y="6055"/>
                  </a:lnTo>
                  <a:lnTo>
                    <a:pt x="10435" y="5669"/>
                  </a:lnTo>
                  <a:lnTo>
                    <a:pt x="10048" y="5308"/>
                  </a:lnTo>
                  <a:lnTo>
                    <a:pt x="10435" y="5076"/>
                  </a:lnTo>
                  <a:lnTo>
                    <a:pt x="10821" y="4870"/>
                  </a:lnTo>
                  <a:lnTo>
                    <a:pt x="11208" y="4690"/>
                  </a:lnTo>
                  <a:lnTo>
                    <a:pt x="11594" y="4535"/>
                  </a:lnTo>
                  <a:close/>
                  <a:moveTo>
                    <a:pt x="12058" y="3401"/>
                  </a:moveTo>
                  <a:lnTo>
                    <a:pt x="12135" y="3427"/>
                  </a:lnTo>
                  <a:lnTo>
                    <a:pt x="12213" y="3479"/>
                  </a:lnTo>
                  <a:lnTo>
                    <a:pt x="12264" y="3556"/>
                  </a:lnTo>
                  <a:lnTo>
                    <a:pt x="12445" y="3942"/>
                  </a:lnTo>
                  <a:lnTo>
                    <a:pt x="12599" y="4432"/>
                  </a:lnTo>
                  <a:lnTo>
                    <a:pt x="12676" y="4715"/>
                  </a:lnTo>
                  <a:lnTo>
                    <a:pt x="12728" y="4999"/>
                  </a:lnTo>
                  <a:lnTo>
                    <a:pt x="12779" y="5282"/>
                  </a:lnTo>
                  <a:lnTo>
                    <a:pt x="12805" y="5591"/>
                  </a:lnTo>
                  <a:lnTo>
                    <a:pt x="12805" y="5875"/>
                  </a:lnTo>
                  <a:lnTo>
                    <a:pt x="12779" y="6184"/>
                  </a:lnTo>
                  <a:lnTo>
                    <a:pt x="12728" y="6493"/>
                  </a:lnTo>
                  <a:lnTo>
                    <a:pt x="12625" y="6802"/>
                  </a:lnTo>
                  <a:lnTo>
                    <a:pt x="12496" y="7086"/>
                  </a:lnTo>
                  <a:lnTo>
                    <a:pt x="12316" y="7343"/>
                  </a:lnTo>
                  <a:lnTo>
                    <a:pt x="12084" y="7627"/>
                  </a:lnTo>
                  <a:lnTo>
                    <a:pt x="11800" y="7858"/>
                  </a:lnTo>
                  <a:lnTo>
                    <a:pt x="11775" y="7781"/>
                  </a:lnTo>
                  <a:lnTo>
                    <a:pt x="11594" y="7343"/>
                  </a:lnTo>
                  <a:lnTo>
                    <a:pt x="11749" y="7189"/>
                  </a:lnTo>
                  <a:lnTo>
                    <a:pt x="11904" y="7008"/>
                  </a:lnTo>
                  <a:lnTo>
                    <a:pt x="12007" y="6828"/>
                  </a:lnTo>
                  <a:lnTo>
                    <a:pt x="12110" y="6622"/>
                  </a:lnTo>
                  <a:lnTo>
                    <a:pt x="12213" y="6287"/>
                  </a:lnTo>
                  <a:lnTo>
                    <a:pt x="12264" y="5926"/>
                  </a:lnTo>
                  <a:lnTo>
                    <a:pt x="12264" y="5514"/>
                  </a:lnTo>
                  <a:lnTo>
                    <a:pt x="12213" y="5102"/>
                  </a:lnTo>
                  <a:lnTo>
                    <a:pt x="12110" y="4715"/>
                  </a:lnTo>
                  <a:lnTo>
                    <a:pt x="11981" y="4303"/>
                  </a:lnTo>
                  <a:lnTo>
                    <a:pt x="11904" y="4174"/>
                  </a:lnTo>
                  <a:lnTo>
                    <a:pt x="11800" y="4097"/>
                  </a:lnTo>
                  <a:lnTo>
                    <a:pt x="11672" y="4071"/>
                  </a:lnTo>
                  <a:lnTo>
                    <a:pt x="11543" y="4097"/>
                  </a:lnTo>
                  <a:lnTo>
                    <a:pt x="11079" y="4252"/>
                  </a:lnTo>
                  <a:lnTo>
                    <a:pt x="10590" y="4483"/>
                  </a:lnTo>
                  <a:lnTo>
                    <a:pt x="10152" y="4715"/>
                  </a:lnTo>
                  <a:lnTo>
                    <a:pt x="9688" y="4999"/>
                  </a:lnTo>
                  <a:lnTo>
                    <a:pt x="9224" y="4690"/>
                  </a:lnTo>
                  <a:lnTo>
                    <a:pt x="9662" y="4380"/>
                  </a:lnTo>
                  <a:lnTo>
                    <a:pt x="10177" y="4097"/>
                  </a:lnTo>
                  <a:lnTo>
                    <a:pt x="10564" y="3891"/>
                  </a:lnTo>
                  <a:lnTo>
                    <a:pt x="11002" y="3710"/>
                  </a:lnTo>
                  <a:lnTo>
                    <a:pt x="11466" y="3556"/>
                  </a:lnTo>
                  <a:lnTo>
                    <a:pt x="11955" y="3401"/>
                  </a:lnTo>
                  <a:close/>
                  <a:moveTo>
                    <a:pt x="6622" y="4380"/>
                  </a:moveTo>
                  <a:lnTo>
                    <a:pt x="6957" y="4406"/>
                  </a:lnTo>
                  <a:lnTo>
                    <a:pt x="7266" y="4432"/>
                  </a:lnTo>
                  <a:lnTo>
                    <a:pt x="7575" y="4483"/>
                  </a:lnTo>
                  <a:lnTo>
                    <a:pt x="7910" y="4561"/>
                  </a:lnTo>
                  <a:lnTo>
                    <a:pt x="8168" y="4664"/>
                  </a:lnTo>
                  <a:lnTo>
                    <a:pt x="8451" y="4793"/>
                  </a:lnTo>
                  <a:lnTo>
                    <a:pt x="8709" y="4921"/>
                  </a:lnTo>
                  <a:lnTo>
                    <a:pt x="8992" y="5050"/>
                  </a:lnTo>
                  <a:lnTo>
                    <a:pt x="9224" y="5231"/>
                  </a:lnTo>
                  <a:lnTo>
                    <a:pt x="9482" y="5411"/>
                  </a:lnTo>
                  <a:lnTo>
                    <a:pt x="9714" y="5591"/>
                  </a:lnTo>
                  <a:lnTo>
                    <a:pt x="9945" y="5797"/>
                  </a:lnTo>
                  <a:lnTo>
                    <a:pt x="10152" y="6029"/>
                  </a:lnTo>
                  <a:lnTo>
                    <a:pt x="10358" y="6261"/>
                  </a:lnTo>
                  <a:lnTo>
                    <a:pt x="10564" y="6519"/>
                  </a:lnTo>
                  <a:lnTo>
                    <a:pt x="10744" y="6776"/>
                  </a:lnTo>
                  <a:lnTo>
                    <a:pt x="10924" y="7060"/>
                  </a:lnTo>
                  <a:lnTo>
                    <a:pt x="11079" y="7343"/>
                  </a:lnTo>
                  <a:lnTo>
                    <a:pt x="11234" y="7652"/>
                  </a:lnTo>
                  <a:lnTo>
                    <a:pt x="11362" y="7962"/>
                  </a:lnTo>
                  <a:lnTo>
                    <a:pt x="11569" y="8425"/>
                  </a:lnTo>
                  <a:lnTo>
                    <a:pt x="11697" y="8812"/>
                  </a:lnTo>
                  <a:lnTo>
                    <a:pt x="11775" y="9224"/>
                  </a:lnTo>
                  <a:lnTo>
                    <a:pt x="11826" y="9636"/>
                  </a:lnTo>
                  <a:lnTo>
                    <a:pt x="11800" y="10048"/>
                  </a:lnTo>
                  <a:lnTo>
                    <a:pt x="11749" y="10461"/>
                  </a:lnTo>
                  <a:lnTo>
                    <a:pt x="11646" y="10847"/>
                  </a:lnTo>
                  <a:lnTo>
                    <a:pt x="11491" y="11234"/>
                  </a:lnTo>
                  <a:lnTo>
                    <a:pt x="11311" y="11569"/>
                  </a:lnTo>
                  <a:lnTo>
                    <a:pt x="11079" y="11878"/>
                  </a:lnTo>
                  <a:lnTo>
                    <a:pt x="10821" y="12135"/>
                  </a:lnTo>
                  <a:lnTo>
                    <a:pt x="10538" y="12367"/>
                  </a:lnTo>
                  <a:lnTo>
                    <a:pt x="10229" y="12522"/>
                  </a:lnTo>
                  <a:lnTo>
                    <a:pt x="9791" y="12702"/>
                  </a:lnTo>
                  <a:lnTo>
                    <a:pt x="9353" y="12857"/>
                  </a:lnTo>
                  <a:lnTo>
                    <a:pt x="8915" y="12986"/>
                  </a:lnTo>
                  <a:lnTo>
                    <a:pt x="8451" y="13114"/>
                  </a:lnTo>
                  <a:lnTo>
                    <a:pt x="7987" y="13192"/>
                  </a:lnTo>
                  <a:lnTo>
                    <a:pt x="7549" y="13243"/>
                  </a:lnTo>
                  <a:lnTo>
                    <a:pt x="7086" y="13295"/>
                  </a:lnTo>
                  <a:lnTo>
                    <a:pt x="6158" y="13295"/>
                  </a:lnTo>
                  <a:lnTo>
                    <a:pt x="5694" y="13243"/>
                  </a:lnTo>
                  <a:lnTo>
                    <a:pt x="5256" y="13192"/>
                  </a:lnTo>
                  <a:lnTo>
                    <a:pt x="4793" y="13114"/>
                  </a:lnTo>
                  <a:lnTo>
                    <a:pt x="4355" y="12986"/>
                  </a:lnTo>
                  <a:lnTo>
                    <a:pt x="3891" y="12857"/>
                  </a:lnTo>
                  <a:lnTo>
                    <a:pt x="3453" y="12702"/>
                  </a:lnTo>
                  <a:lnTo>
                    <a:pt x="3015" y="12522"/>
                  </a:lnTo>
                  <a:lnTo>
                    <a:pt x="2706" y="12367"/>
                  </a:lnTo>
                  <a:lnTo>
                    <a:pt x="2422" y="12135"/>
                  </a:lnTo>
                  <a:lnTo>
                    <a:pt x="2165" y="11878"/>
                  </a:lnTo>
                  <a:lnTo>
                    <a:pt x="1933" y="11569"/>
                  </a:lnTo>
                  <a:lnTo>
                    <a:pt x="1752" y="11234"/>
                  </a:lnTo>
                  <a:lnTo>
                    <a:pt x="1598" y="10847"/>
                  </a:lnTo>
                  <a:lnTo>
                    <a:pt x="1495" y="10461"/>
                  </a:lnTo>
                  <a:lnTo>
                    <a:pt x="1443" y="10048"/>
                  </a:lnTo>
                  <a:lnTo>
                    <a:pt x="1418" y="9636"/>
                  </a:lnTo>
                  <a:lnTo>
                    <a:pt x="1469" y="9224"/>
                  </a:lnTo>
                  <a:lnTo>
                    <a:pt x="1546" y="8812"/>
                  </a:lnTo>
                  <a:lnTo>
                    <a:pt x="1675" y="8425"/>
                  </a:lnTo>
                  <a:lnTo>
                    <a:pt x="1881" y="7962"/>
                  </a:lnTo>
                  <a:lnTo>
                    <a:pt x="2113" y="7446"/>
                  </a:lnTo>
                  <a:lnTo>
                    <a:pt x="2371" y="6983"/>
                  </a:lnTo>
                  <a:lnTo>
                    <a:pt x="2654" y="6545"/>
                  </a:lnTo>
                  <a:lnTo>
                    <a:pt x="2989" y="6132"/>
                  </a:lnTo>
                  <a:lnTo>
                    <a:pt x="3350" y="5772"/>
                  </a:lnTo>
                  <a:lnTo>
                    <a:pt x="3711" y="5437"/>
                  </a:lnTo>
                  <a:lnTo>
                    <a:pt x="4123" y="5153"/>
                  </a:lnTo>
                  <a:lnTo>
                    <a:pt x="4535" y="4896"/>
                  </a:lnTo>
                  <a:lnTo>
                    <a:pt x="4947" y="4715"/>
                  </a:lnTo>
                  <a:lnTo>
                    <a:pt x="5334" y="4561"/>
                  </a:lnTo>
                  <a:lnTo>
                    <a:pt x="5669" y="4483"/>
                  </a:lnTo>
                  <a:lnTo>
                    <a:pt x="5978" y="4432"/>
                  </a:lnTo>
                  <a:lnTo>
                    <a:pt x="6313" y="4406"/>
                  </a:lnTo>
                  <a:lnTo>
                    <a:pt x="6622" y="4380"/>
                  </a:lnTo>
                  <a:close/>
                  <a:moveTo>
                    <a:pt x="2525" y="12779"/>
                  </a:moveTo>
                  <a:lnTo>
                    <a:pt x="2835" y="12934"/>
                  </a:lnTo>
                  <a:lnTo>
                    <a:pt x="3273" y="13114"/>
                  </a:lnTo>
                  <a:lnTo>
                    <a:pt x="3736" y="13269"/>
                  </a:lnTo>
                  <a:lnTo>
                    <a:pt x="4200" y="13424"/>
                  </a:lnTo>
                  <a:lnTo>
                    <a:pt x="4664" y="13527"/>
                  </a:lnTo>
                  <a:lnTo>
                    <a:pt x="4561" y="13784"/>
                  </a:lnTo>
                  <a:lnTo>
                    <a:pt x="2577" y="13784"/>
                  </a:lnTo>
                  <a:lnTo>
                    <a:pt x="2525" y="12779"/>
                  </a:lnTo>
                  <a:close/>
                  <a:moveTo>
                    <a:pt x="10718" y="12779"/>
                  </a:moveTo>
                  <a:lnTo>
                    <a:pt x="10667" y="13784"/>
                  </a:lnTo>
                  <a:lnTo>
                    <a:pt x="8683" y="13784"/>
                  </a:lnTo>
                  <a:lnTo>
                    <a:pt x="8580" y="13527"/>
                  </a:lnTo>
                  <a:lnTo>
                    <a:pt x="9044" y="13424"/>
                  </a:lnTo>
                  <a:lnTo>
                    <a:pt x="9507" y="13269"/>
                  </a:lnTo>
                  <a:lnTo>
                    <a:pt x="9971" y="13114"/>
                  </a:lnTo>
                  <a:lnTo>
                    <a:pt x="10409" y="12934"/>
                  </a:lnTo>
                  <a:lnTo>
                    <a:pt x="10718" y="12779"/>
                  </a:lnTo>
                  <a:close/>
                  <a:moveTo>
                    <a:pt x="4432" y="14248"/>
                  </a:moveTo>
                  <a:lnTo>
                    <a:pt x="4303" y="14583"/>
                  </a:lnTo>
                  <a:lnTo>
                    <a:pt x="4277" y="14660"/>
                  </a:lnTo>
                  <a:lnTo>
                    <a:pt x="4200" y="14737"/>
                  </a:lnTo>
                  <a:lnTo>
                    <a:pt x="4123" y="14763"/>
                  </a:lnTo>
                  <a:lnTo>
                    <a:pt x="4045" y="14789"/>
                  </a:lnTo>
                  <a:lnTo>
                    <a:pt x="2886" y="14789"/>
                  </a:lnTo>
                  <a:lnTo>
                    <a:pt x="2809" y="14763"/>
                  </a:lnTo>
                  <a:lnTo>
                    <a:pt x="2706" y="14712"/>
                  </a:lnTo>
                  <a:lnTo>
                    <a:pt x="2654" y="14634"/>
                  </a:lnTo>
                  <a:lnTo>
                    <a:pt x="2628" y="14531"/>
                  </a:lnTo>
                  <a:lnTo>
                    <a:pt x="2603" y="14248"/>
                  </a:lnTo>
                  <a:lnTo>
                    <a:pt x="3453" y="14248"/>
                  </a:lnTo>
                  <a:lnTo>
                    <a:pt x="3453" y="14274"/>
                  </a:lnTo>
                  <a:lnTo>
                    <a:pt x="3453" y="14351"/>
                  </a:lnTo>
                  <a:lnTo>
                    <a:pt x="3504" y="14428"/>
                  </a:lnTo>
                  <a:lnTo>
                    <a:pt x="3582" y="14454"/>
                  </a:lnTo>
                  <a:lnTo>
                    <a:pt x="3659" y="14480"/>
                  </a:lnTo>
                  <a:lnTo>
                    <a:pt x="3762" y="14454"/>
                  </a:lnTo>
                  <a:lnTo>
                    <a:pt x="3814" y="14428"/>
                  </a:lnTo>
                  <a:lnTo>
                    <a:pt x="3865" y="14351"/>
                  </a:lnTo>
                  <a:lnTo>
                    <a:pt x="3891" y="14274"/>
                  </a:lnTo>
                  <a:lnTo>
                    <a:pt x="3891" y="14248"/>
                  </a:lnTo>
                  <a:close/>
                  <a:moveTo>
                    <a:pt x="10641" y="14248"/>
                  </a:moveTo>
                  <a:lnTo>
                    <a:pt x="10615" y="14531"/>
                  </a:lnTo>
                  <a:lnTo>
                    <a:pt x="10590" y="14634"/>
                  </a:lnTo>
                  <a:lnTo>
                    <a:pt x="10538" y="14712"/>
                  </a:lnTo>
                  <a:lnTo>
                    <a:pt x="10461" y="14763"/>
                  </a:lnTo>
                  <a:lnTo>
                    <a:pt x="10358" y="14789"/>
                  </a:lnTo>
                  <a:lnTo>
                    <a:pt x="9198" y="14789"/>
                  </a:lnTo>
                  <a:lnTo>
                    <a:pt x="9121" y="14763"/>
                  </a:lnTo>
                  <a:lnTo>
                    <a:pt x="9044" y="14737"/>
                  </a:lnTo>
                  <a:lnTo>
                    <a:pt x="8966" y="14660"/>
                  </a:lnTo>
                  <a:lnTo>
                    <a:pt x="8941" y="14583"/>
                  </a:lnTo>
                  <a:lnTo>
                    <a:pt x="8812" y="14248"/>
                  </a:lnTo>
                  <a:lnTo>
                    <a:pt x="9353" y="14248"/>
                  </a:lnTo>
                  <a:lnTo>
                    <a:pt x="9353" y="14274"/>
                  </a:lnTo>
                  <a:lnTo>
                    <a:pt x="9379" y="14351"/>
                  </a:lnTo>
                  <a:lnTo>
                    <a:pt x="9430" y="14428"/>
                  </a:lnTo>
                  <a:lnTo>
                    <a:pt x="9482" y="14454"/>
                  </a:lnTo>
                  <a:lnTo>
                    <a:pt x="9585" y="14480"/>
                  </a:lnTo>
                  <a:lnTo>
                    <a:pt x="9662" y="14454"/>
                  </a:lnTo>
                  <a:lnTo>
                    <a:pt x="9739" y="14428"/>
                  </a:lnTo>
                  <a:lnTo>
                    <a:pt x="9791" y="14351"/>
                  </a:lnTo>
                  <a:lnTo>
                    <a:pt x="9791" y="14274"/>
                  </a:lnTo>
                  <a:lnTo>
                    <a:pt x="9791" y="14248"/>
                  </a:lnTo>
                  <a:close/>
                  <a:moveTo>
                    <a:pt x="6364" y="0"/>
                  </a:moveTo>
                  <a:lnTo>
                    <a:pt x="6132" y="26"/>
                  </a:lnTo>
                  <a:lnTo>
                    <a:pt x="5875" y="78"/>
                  </a:lnTo>
                  <a:lnTo>
                    <a:pt x="5643" y="129"/>
                  </a:lnTo>
                  <a:lnTo>
                    <a:pt x="5566" y="155"/>
                  </a:lnTo>
                  <a:lnTo>
                    <a:pt x="5514" y="232"/>
                  </a:lnTo>
                  <a:lnTo>
                    <a:pt x="5488" y="310"/>
                  </a:lnTo>
                  <a:lnTo>
                    <a:pt x="5488" y="387"/>
                  </a:lnTo>
                  <a:lnTo>
                    <a:pt x="5540" y="490"/>
                  </a:lnTo>
                  <a:lnTo>
                    <a:pt x="5591" y="542"/>
                  </a:lnTo>
                  <a:lnTo>
                    <a:pt x="5669" y="567"/>
                  </a:lnTo>
                  <a:lnTo>
                    <a:pt x="5772" y="567"/>
                  </a:lnTo>
                  <a:lnTo>
                    <a:pt x="6081" y="490"/>
                  </a:lnTo>
                  <a:lnTo>
                    <a:pt x="6390" y="438"/>
                  </a:lnTo>
                  <a:lnTo>
                    <a:pt x="6390" y="979"/>
                  </a:lnTo>
                  <a:lnTo>
                    <a:pt x="6184" y="1005"/>
                  </a:lnTo>
                  <a:lnTo>
                    <a:pt x="5978" y="1057"/>
                  </a:lnTo>
                  <a:lnTo>
                    <a:pt x="5772" y="1108"/>
                  </a:lnTo>
                  <a:lnTo>
                    <a:pt x="5591" y="1186"/>
                  </a:lnTo>
                  <a:lnTo>
                    <a:pt x="5385" y="1263"/>
                  </a:lnTo>
                  <a:lnTo>
                    <a:pt x="5231" y="1366"/>
                  </a:lnTo>
                  <a:lnTo>
                    <a:pt x="5050" y="1495"/>
                  </a:lnTo>
                  <a:lnTo>
                    <a:pt x="4896" y="1624"/>
                  </a:lnTo>
                  <a:lnTo>
                    <a:pt x="4509" y="1237"/>
                  </a:lnTo>
                  <a:lnTo>
                    <a:pt x="4741" y="1057"/>
                  </a:lnTo>
                  <a:lnTo>
                    <a:pt x="4999" y="876"/>
                  </a:lnTo>
                  <a:lnTo>
                    <a:pt x="5050" y="825"/>
                  </a:lnTo>
                  <a:lnTo>
                    <a:pt x="5102" y="748"/>
                  </a:lnTo>
                  <a:lnTo>
                    <a:pt x="5102" y="670"/>
                  </a:lnTo>
                  <a:lnTo>
                    <a:pt x="5076" y="567"/>
                  </a:lnTo>
                  <a:lnTo>
                    <a:pt x="5024" y="516"/>
                  </a:lnTo>
                  <a:lnTo>
                    <a:pt x="4947" y="464"/>
                  </a:lnTo>
                  <a:lnTo>
                    <a:pt x="4844" y="464"/>
                  </a:lnTo>
                  <a:lnTo>
                    <a:pt x="4767" y="490"/>
                  </a:lnTo>
                  <a:lnTo>
                    <a:pt x="4380" y="748"/>
                  </a:lnTo>
                  <a:lnTo>
                    <a:pt x="4045" y="1057"/>
                  </a:lnTo>
                  <a:lnTo>
                    <a:pt x="3736" y="1417"/>
                  </a:lnTo>
                  <a:lnTo>
                    <a:pt x="3479" y="1778"/>
                  </a:lnTo>
                  <a:lnTo>
                    <a:pt x="3273" y="2190"/>
                  </a:lnTo>
                  <a:lnTo>
                    <a:pt x="3092" y="2628"/>
                  </a:lnTo>
                  <a:lnTo>
                    <a:pt x="2989" y="3066"/>
                  </a:lnTo>
                  <a:lnTo>
                    <a:pt x="2963" y="3530"/>
                  </a:lnTo>
                  <a:lnTo>
                    <a:pt x="2603" y="3376"/>
                  </a:lnTo>
                  <a:lnTo>
                    <a:pt x="2216" y="3221"/>
                  </a:lnTo>
                  <a:lnTo>
                    <a:pt x="1804" y="3092"/>
                  </a:lnTo>
                  <a:lnTo>
                    <a:pt x="1392" y="2963"/>
                  </a:lnTo>
                  <a:lnTo>
                    <a:pt x="1134" y="2963"/>
                  </a:lnTo>
                  <a:lnTo>
                    <a:pt x="1031" y="2989"/>
                  </a:lnTo>
                  <a:lnTo>
                    <a:pt x="902" y="3015"/>
                  </a:lnTo>
                  <a:lnTo>
                    <a:pt x="799" y="3092"/>
                  </a:lnTo>
                  <a:lnTo>
                    <a:pt x="722" y="3169"/>
                  </a:lnTo>
                  <a:lnTo>
                    <a:pt x="645" y="3247"/>
                  </a:lnTo>
                  <a:lnTo>
                    <a:pt x="567" y="3376"/>
                  </a:lnTo>
                  <a:lnTo>
                    <a:pt x="413" y="3762"/>
                  </a:lnTo>
                  <a:lnTo>
                    <a:pt x="387" y="3839"/>
                  </a:lnTo>
                  <a:lnTo>
                    <a:pt x="413" y="3942"/>
                  </a:lnTo>
                  <a:lnTo>
                    <a:pt x="464" y="3994"/>
                  </a:lnTo>
                  <a:lnTo>
                    <a:pt x="542" y="4045"/>
                  </a:lnTo>
                  <a:lnTo>
                    <a:pt x="619" y="4071"/>
                  </a:lnTo>
                  <a:lnTo>
                    <a:pt x="696" y="4045"/>
                  </a:lnTo>
                  <a:lnTo>
                    <a:pt x="773" y="3994"/>
                  </a:lnTo>
                  <a:lnTo>
                    <a:pt x="825" y="3917"/>
                  </a:lnTo>
                  <a:lnTo>
                    <a:pt x="980" y="3556"/>
                  </a:lnTo>
                  <a:lnTo>
                    <a:pt x="1031" y="3479"/>
                  </a:lnTo>
                  <a:lnTo>
                    <a:pt x="1108" y="3427"/>
                  </a:lnTo>
                  <a:lnTo>
                    <a:pt x="1186" y="3401"/>
                  </a:lnTo>
                  <a:lnTo>
                    <a:pt x="1289" y="3401"/>
                  </a:lnTo>
                  <a:lnTo>
                    <a:pt x="1778" y="3556"/>
                  </a:lnTo>
                  <a:lnTo>
                    <a:pt x="2242" y="3710"/>
                  </a:lnTo>
                  <a:lnTo>
                    <a:pt x="2680" y="3891"/>
                  </a:lnTo>
                  <a:lnTo>
                    <a:pt x="3066" y="4097"/>
                  </a:lnTo>
                  <a:lnTo>
                    <a:pt x="3582" y="4380"/>
                  </a:lnTo>
                  <a:lnTo>
                    <a:pt x="4020" y="4690"/>
                  </a:lnTo>
                  <a:lnTo>
                    <a:pt x="3556" y="4999"/>
                  </a:lnTo>
                  <a:lnTo>
                    <a:pt x="3092" y="4715"/>
                  </a:lnTo>
                  <a:lnTo>
                    <a:pt x="2654" y="4483"/>
                  </a:lnTo>
                  <a:lnTo>
                    <a:pt x="2165" y="4252"/>
                  </a:lnTo>
                  <a:lnTo>
                    <a:pt x="1701" y="4097"/>
                  </a:lnTo>
                  <a:lnTo>
                    <a:pt x="1572" y="4071"/>
                  </a:lnTo>
                  <a:lnTo>
                    <a:pt x="1443" y="4097"/>
                  </a:lnTo>
                  <a:lnTo>
                    <a:pt x="1340" y="4174"/>
                  </a:lnTo>
                  <a:lnTo>
                    <a:pt x="1263" y="4303"/>
                  </a:lnTo>
                  <a:lnTo>
                    <a:pt x="1134" y="4715"/>
                  </a:lnTo>
                  <a:lnTo>
                    <a:pt x="1031" y="5102"/>
                  </a:lnTo>
                  <a:lnTo>
                    <a:pt x="980" y="5514"/>
                  </a:lnTo>
                  <a:lnTo>
                    <a:pt x="980" y="5926"/>
                  </a:lnTo>
                  <a:lnTo>
                    <a:pt x="1031" y="6287"/>
                  </a:lnTo>
                  <a:lnTo>
                    <a:pt x="1134" y="6622"/>
                  </a:lnTo>
                  <a:lnTo>
                    <a:pt x="1237" y="6828"/>
                  </a:lnTo>
                  <a:lnTo>
                    <a:pt x="1340" y="7008"/>
                  </a:lnTo>
                  <a:lnTo>
                    <a:pt x="1495" y="7189"/>
                  </a:lnTo>
                  <a:lnTo>
                    <a:pt x="1649" y="7343"/>
                  </a:lnTo>
                  <a:lnTo>
                    <a:pt x="1469" y="7781"/>
                  </a:lnTo>
                  <a:lnTo>
                    <a:pt x="1443" y="7858"/>
                  </a:lnTo>
                  <a:lnTo>
                    <a:pt x="1263" y="7730"/>
                  </a:lnTo>
                  <a:lnTo>
                    <a:pt x="1134" y="7575"/>
                  </a:lnTo>
                  <a:lnTo>
                    <a:pt x="1005" y="7446"/>
                  </a:lnTo>
                  <a:lnTo>
                    <a:pt x="876" y="7292"/>
                  </a:lnTo>
                  <a:lnTo>
                    <a:pt x="773" y="7111"/>
                  </a:lnTo>
                  <a:lnTo>
                    <a:pt x="670" y="6931"/>
                  </a:lnTo>
                  <a:lnTo>
                    <a:pt x="593" y="6751"/>
                  </a:lnTo>
                  <a:lnTo>
                    <a:pt x="542" y="6570"/>
                  </a:lnTo>
                  <a:lnTo>
                    <a:pt x="490" y="6364"/>
                  </a:lnTo>
                  <a:lnTo>
                    <a:pt x="464" y="6158"/>
                  </a:lnTo>
                  <a:lnTo>
                    <a:pt x="438" y="5720"/>
                  </a:lnTo>
                  <a:lnTo>
                    <a:pt x="464" y="5256"/>
                  </a:lnTo>
                  <a:lnTo>
                    <a:pt x="567" y="4741"/>
                  </a:lnTo>
                  <a:lnTo>
                    <a:pt x="567" y="4664"/>
                  </a:lnTo>
                  <a:lnTo>
                    <a:pt x="542" y="4586"/>
                  </a:lnTo>
                  <a:lnTo>
                    <a:pt x="464" y="4535"/>
                  </a:lnTo>
                  <a:lnTo>
                    <a:pt x="387" y="4483"/>
                  </a:lnTo>
                  <a:lnTo>
                    <a:pt x="310" y="4483"/>
                  </a:lnTo>
                  <a:lnTo>
                    <a:pt x="232" y="4509"/>
                  </a:lnTo>
                  <a:lnTo>
                    <a:pt x="155" y="4561"/>
                  </a:lnTo>
                  <a:lnTo>
                    <a:pt x="129" y="4664"/>
                  </a:lnTo>
                  <a:lnTo>
                    <a:pt x="78" y="4947"/>
                  </a:lnTo>
                  <a:lnTo>
                    <a:pt x="26" y="5231"/>
                  </a:lnTo>
                  <a:lnTo>
                    <a:pt x="0" y="5514"/>
                  </a:lnTo>
                  <a:lnTo>
                    <a:pt x="0" y="5772"/>
                  </a:lnTo>
                  <a:lnTo>
                    <a:pt x="0" y="6055"/>
                  </a:lnTo>
                  <a:lnTo>
                    <a:pt x="26" y="6287"/>
                  </a:lnTo>
                  <a:lnTo>
                    <a:pt x="78" y="6545"/>
                  </a:lnTo>
                  <a:lnTo>
                    <a:pt x="129" y="6776"/>
                  </a:lnTo>
                  <a:lnTo>
                    <a:pt x="207" y="7008"/>
                  </a:lnTo>
                  <a:lnTo>
                    <a:pt x="310" y="7214"/>
                  </a:lnTo>
                  <a:lnTo>
                    <a:pt x="438" y="7421"/>
                  </a:lnTo>
                  <a:lnTo>
                    <a:pt x="567" y="7601"/>
                  </a:lnTo>
                  <a:lnTo>
                    <a:pt x="722" y="7781"/>
                  </a:lnTo>
                  <a:lnTo>
                    <a:pt x="876" y="7962"/>
                  </a:lnTo>
                  <a:lnTo>
                    <a:pt x="1057" y="8116"/>
                  </a:lnTo>
                  <a:lnTo>
                    <a:pt x="1263" y="8271"/>
                  </a:lnTo>
                  <a:lnTo>
                    <a:pt x="1108" y="8709"/>
                  </a:lnTo>
                  <a:lnTo>
                    <a:pt x="1031" y="9172"/>
                  </a:lnTo>
                  <a:lnTo>
                    <a:pt x="980" y="9610"/>
                  </a:lnTo>
                  <a:lnTo>
                    <a:pt x="1005" y="10100"/>
                  </a:lnTo>
                  <a:lnTo>
                    <a:pt x="1057" y="10564"/>
                  </a:lnTo>
                  <a:lnTo>
                    <a:pt x="1186" y="11002"/>
                  </a:lnTo>
                  <a:lnTo>
                    <a:pt x="1340" y="11414"/>
                  </a:lnTo>
                  <a:lnTo>
                    <a:pt x="1572" y="11826"/>
                  </a:lnTo>
                  <a:lnTo>
                    <a:pt x="1804" y="12135"/>
                  </a:lnTo>
                  <a:lnTo>
                    <a:pt x="2036" y="12419"/>
                  </a:lnTo>
                  <a:lnTo>
                    <a:pt x="2190" y="14557"/>
                  </a:lnTo>
                  <a:lnTo>
                    <a:pt x="2216" y="14686"/>
                  </a:lnTo>
                  <a:lnTo>
                    <a:pt x="2242" y="14815"/>
                  </a:lnTo>
                  <a:lnTo>
                    <a:pt x="2319" y="14918"/>
                  </a:lnTo>
                  <a:lnTo>
                    <a:pt x="2397" y="15021"/>
                  </a:lnTo>
                  <a:lnTo>
                    <a:pt x="2500" y="15098"/>
                  </a:lnTo>
                  <a:lnTo>
                    <a:pt x="2628" y="15175"/>
                  </a:lnTo>
                  <a:lnTo>
                    <a:pt x="2757" y="15201"/>
                  </a:lnTo>
                  <a:lnTo>
                    <a:pt x="2886" y="15227"/>
                  </a:lnTo>
                  <a:lnTo>
                    <a:pt x="4045" y="15227"/>
                  </a:lnTo>
                  <a:lnTo>
                    <a:pt x="4174" y="15201"/>
                  </a:lnTo>
                  <a:lnTo>
                    <a:pt x="4277" y="15175"/>
                  </a:lnTo>
                  <a:lnTo>
                    <a:pt x="4380" y="15150"/>
                  </a:lnTo>
                  <a:lnTo>
                    <a:pt x="4458" y="15098"/>
                  </a:lnTo>
                  <a:lnTo>
                    <a:pt x="4561" y="15021"/>
                  </a:lnTo>
                  <a:lnTo>
                    <a:pt x="4612" y="14944"/>
                  </a:lnTo>
                  <a:lnTo>
                    <a:pt x="4690" y="14841"/>
                  </a:lnTo>
                  <a:lnTo>
                    <a:pt x="4741" y="14737"/>
                  </a:lnTo>
                  <a:lnTo>
                    <a:pt x="5102" y="13604"/>
                  </a:lnTo>
                  <a:lnTo>
                    <a:pt x="5488" y="13681"/>
                  </a:lnTo>
                  <a:lnTo>
                    <a:pt x="5849" y="13707"/>
                  </a:lnTo>
                  <a:lnTo>
                    <a:pt x="6235" y="13733"/>
                  </a:lnTo>
                  <a:lnTo>
                    <a:pt x="7008" y="13733"/>
                  </a:lnTo>
                  <a:lnTo>
                    <a:pt x="7395" y="13707"/>
                  </a:lnTo>
                  <a:lnTo>
                    <a:pt x="7755" y="13681"/>
                  </a:lnTo>
                  <a:lnTo>
                    <a:pt x="8142" y="13604"/>
                  </a:lnTo>
                  <a:lnTo>
                    <a:pt x="8528" y="14737"/>
                  </a:lnTo>
                  <a:lnTo>
                    <a:pt x="8554" y="14841"/>
                  </a:lnTo>
                  <a:lnTo>
                    <a:pt x="8631" y="14944"/>
                  </a:lnTo>
                  <a:lnTo>
                    <a:pt x="8683" y="15021"/>
                  </a:lnTo>
                  <a:lnTo>
                    <a:pt x="8786" y="15098"/>
                  </a:lnTo>
                  <a:lnTo>
                    <a:pt x="8863" y="15150"/>
                  </a:lnTo>
                  <a:lnTo>
                    <a:pt x="8966" y="15175"/>
                  </a:lnTo>
                  <a:lnTo>
                    <a:pt x="9069" y="15201"/>
                  </a:lnTo>
                  <a:lnTo>
                    <a:pt x="9198" y="15227"/>
                  </a:lnTo>
                  <a:lnTo>
                    <a:pt x="10358" y="15227"/>
                  </a:lnTo>
                  <a:lnTo>
                    <a:pt x="10486" y="15201"/>
                  </a:lnTo>
                  <a:lnTo>
                    <a:pt x="10615" y="15175"/>
                  </a:lnTo>
                  <a:lnTo>
                    <a:pt x="10744" y="15098"/>
                  </a:lnTo>
                  <a:lnTo>
                    <a:pt x="10847" y="15021"/>
                  </a:lnTo>
                  <a:lnTo>
                    <a:pt x="10924" y="14918"/>
                  </a:lnTo>
                  <a:lnTo>
                    <a:pt x="11002" y="14815"/>
                  </a:lnTo>
                  <a:lnTo>
                    <a:pt x="11028" y="14686"/>
                  </a:lnTo>
                  <a:lnTo>
                    <a:pt x="11053" y="14557"/>
                  </a:lnTo>
                  <a:lnTo>
                    <a:pt x="11208" y="12419"/>
                  </a:lnTo>
                  <a:lnTo>
                    <a:pt x="11466" y="12135"/>
                  </a:lnTo>
                  <a:lnTo>
                    <a:pt x="11672" y="11826"/>
                  </a:lnTo>
                  <a:lnTo>
                    <a:pt x="11904" y="11414"/>
                  </a:lnTo>
                  <a:lnTo>
                    <a:pt x="12058" y="11002"/>
                  </a:lnTo>
                  <a:lnTo>
                    <a:pt x="12187" y="10564"/>
                  </a:lnTo>
                  <a:lnTo>
                    <a:pt x="12264" y="10100"/>
                  </a:lnTo>
                  <a:lnTo>
                    <a:pt x="12264" y="9610"/>
                  </a:lnTo>
                  <a:lnTo>
                    <a:pt x="12213" y="9172"/>
                  </a:lnTo>
                  <a:lnTo>
                    <a:pt x="12135" y="8709"/>
                  </a:lnTo>
                  <a:lnTo>
                    <a:pt x="11981" y="8271"/>
                  </a:lnTo>
                  <a:lnTo>
                    <a:pt x="12290" y="8039"/>
                  </a:lnTo>
                  <a:lnTo>
                    <a:pt x="12548" y="7781"/>
                  </a:lnTo>
                  <a:lnTo>
                    <a:pt x="12779" y="7498"/>
                  </a:lnTo>
                  <a:lnTo>
                    <a:pt x="12960" y="7189"/>
                  </a:lnTo>
                  <a:lnTo>
                    <a:pt x="13089" y="6828"/>
                  </a:lnTo>
                  <a:lnTo>
                    <a:pt x="13192" y="6467"/>
                  </a:lnTo>
                  <a:lnTo>
                    <a:pt x="13243" y="6107"/>
                  </a:lnTo>
                  <a:lnTo>
                    <a:pt x="13243" y="5694"/>
                  </a:lnTo>
                  <a:lnTo>
                    <a:pt x="13217" y="5334"/>
                  </a:lnTo>
                  <a:lnTo>
                    <a:pt x="13192" y="4973"/>
                  </a:lnTo>
                  <a:lnTo>
                    <a:pt x="13114" y="4664"/>
                  </a:lnTo>
                  <a:lnTo>
                    <a:pt x="13037" y="4329"/>
                  </a:lnTo>
                  <a:lnTo>
                    <a:pt x="12857" y="3788"/>
                  </a:lnTo>
                  <a:lnTo>
                    <a:pt x="12676" y="3376"/>
                  </a:lnTo>
                  <a:lnTo>
                    <a:pt x="12599" y="3247"/>
                  </a:lnTo>
                  <a:lnTo>
                    <a:pt x="12522" y="3169"/>
                  </a:lnTo>
                  <a:lnTo>
                    <a:pt x="12445" y="3092"/>
                  </a:lnTo>
                  <a:lnTo>
                    <a:pt x="12342" y="3015"/>
                  </a:lnTo>
                  <a:lnTo>
                    <a:pt x="12213" y="2989"/>
                  </a:lnTo>
                  <a:lnTo>
                    <a:pt x="12110" y="2963"/>
                  </a:lnTo>
                  <a:lnTo>
                    <a:pt x="11852" y="2963"/>
                  </a:lnTo>
                  <a:lnTo>
                    <a:pt x="11440" y="3092"/>
                  </a:lnTo>
                  <a:lnTo>
                    <a:pt x="11028" y="3221"/>
                  </a:lnTo>
                  <a:lnTo>
                    <a:pt x="10641" y="3376"/>
                  </a:lnTo>
                  <a:lnTo>
                    <a:pt x="10280" y="3530"/>
                  </a:lnTo>
                  <a:lnTo>
                    <a:pt x="10255" y="3169"/>
                  </a:lnTo>
                  <a:lnTo>
                    <a:pt x="10203" y="2809"/>
                  </a:lnTo>
                  <a:lnTo>
                    <a:pt x="10100" y="2474"/>
                  </a:lnTo>
                  <a:lnTo>
                    <a:pt x="9971" y="2139"/>
                  </a:lnTo>
                  <a:lnTo>
                    <a:pt x="9817" y="1830"/>
                  </a:lnTo>
                  <a:lnTo>
                    <a:pt x="9611" y="1546"/>
                  </a:lnTo>
                  <a:lnTo>
                    <a:pt x="9404" y="1289"/>
                  </a:lnTo>
                  <a:lnTo>
                    <a:pt x="9173" y="1031"/>
                  </a:lnTo>
                  <a:lnTo>
                    <a:pt x="8915" y="799"/>
                  </a:lnTo>
                  <a:lnTo>
                    <a:pt x="8631" y="593"/>
                  </a:lnTo>
                  <a:lnTo>
                    <a:pt x="8348" y="413"/>
                  </a:lnTo>
                  <a:lnTo>
                    <a:pt x="8013" y="258"/>
                  </a:lnTo>
                  <a:lnTo>
                    <a:pt x="7678" y="155"/>
                  </a:lnTo>
                  <a:lnTo>
                    <a:pt x="7343" y="78"/>
                  </a:lnTo>
                  <a:lnTo>
                    <a:pt x="69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34"/>
          <p:cNvGrpSpPr/>
          <p:nvPr/>
        </p:nvGrpSpPr>
        <p:grpSpPr>
          <a:xfrm>
            <a:off x="2717206" y="2412727"/>
            <a:ext cx="380700" cy="380675"/>
            <a:chOff x="1000075" y="4513150"/>
            <a:chExt cx="380700" cy="380675"/>
          </a:xfrm>
        </p:grpSpPr>
        <p:sp>
          <p:nvSpPr>
            <p:cNvPr id="1351" name="Google Shape;1351;p34"/>
            <p:cNvSpPr/>
            <p:nvPr/>
          </p:nvSpPr>
          <p:spPr>
            <a:xfrm>
              <a:off x="1172700" y="4784325"/>
              <a:ext cx="36100" cy="35450"/>
            </a:xfrm>
            <a:custGeom>
              <a:avLst/>
              <a:gdLst/>
              <a:ahLst/>
              <a:cxnLst/>
              <a:rect l="l" t="t" r="r" b="b"/>
              <a:pathLst>
                <a:path w="1444" h="1418" extrusionOk="0">
                  <a:moveTo>
                    <a:pt x="722" y="438"/>
                  </a:moveTo>
                  <a:lnTo>
                    <a:pt x="825" y="464"/>
                  </a:lnTo>
                  <a:lnTo>
                    <a:pt x="903" y="515"/>
                  </a:lnTo>
                  <a:lnTo>
                    <a:pt x="980" y="593"/>
                  </a:lnTo>
                  <a:lnTo>
                    <a:pt x="980" y="696"/>
                  </a:lnTo>
                  <a:lnTo>
                    <a:pt x="980" y="799"/>
                  </a:lnTo>
                  <a:lnTo>
                    <a:pt x="903" y="902"/>
                  </a:lnTo>
                  <a:lnTo>
                    <a:pt x="825" y="953"/>
                  </a:lnTo>
                  <a:lnTo>
                    <a:pt x="722" y="979"/>
                  </a:lnTo>
                  <a:lnTo>
                    <a:pt x="619" y="953"/>
                  </a:lnTo>
                  <a:lnTo>
                    <a:pt x="542" y="902"/>
                  </a:lnTo>
                  <a:lnTo>
                    <a:pt x="465" y="799"/>
                  </a:lnTo>
                  <a:lnTo>
                    <a:pt x="439" y="696"/>
                  </a:lnTo>
                  <a:lnTo>
                    <a:pt x="465" y="593"/>
                  </a:lnTo>
                  <a:lnTo>
                    <a:pt x="542" y="515"/>
                  </a:lnTo>
                  <a:lnTo>
                    <a:pt x="619" y="464"/>
                  </a:lnTo>
                  <a:lnTo>
                    <a:pt x="722" y="438"/>
                  </a:lnTo>
                  <a:close/>
                  <a:moveTo>
                    <a:pt x="568" y="0"/>
                  </a:moveTo>
                  <a:lnTo>
                    <a:pt x="439" y="52"/>
                  </a:lnTo>
                  <a:lnTo>
                    <a:pt x="310" y="103"/>
                  </a:lnTo>
                  <a:lnTo>
                    <a:pt x="207" y="206"/>
                  </a:lnTo>
                  <a:lnTo>
                    <a:pt x="130" y="309"/>
                  </a:lnTo>
                  <a:lnTo>
                    <a:pt x="52" y="438"/>
                  </a:lnTo>
                  <a:lnTo>
                    <a:pt x="27" y="567"/>
                  </a:lnTo>
                  <a:lnTo>
                    <a:pt x="1" y="696"/>
                  </a:lnTo>
                  <a:lnTo>
                    <a:pt x="27" y="850"/>
                  </a:lnTo>
                  <a:lnTo>
                    <a:pt x="52" y="979"/>
                  </a:lnTo>
                  <a:lnTo>
                    <a:pt x="130" y="1108"/>
                  </a:lnTo>
                  <a:lnTo>
                    <a:pt x="207" y="1211"/>
                  </a:lnTo>
                  <a:lnTo>
                    <a:pt x="310" y="1288"/>
                  </a:lnTo>
                  <a:lnTo>
                    <a:pt x="439" y="1366"/>
                  </a:lnTo>
                  <a:lnTo>
                    <a:pt x="568" y="1417"/>
                  </a:lnTo>
                  <a:lnTo>
                    <a:pt x="877" y="1417"/>
                  </a:lnTo>
                  <a:lnTo>
                    <a:pt x="1006" y="1366"/>
                  </a:lnTo>
                  <a:lnTo>
                    <a:pt x="1109" y="1288"/>
                  </a:lnTo>
                  <a:lnTo>
                    <a:pt x="1237" y="1211"/>
                  </a:lnTo>
                  <a:lnTo>
                    <a:pt x="1315" y="1108"/>
                  </a:lnTo>
                  <a:lnTo>
                    <a:pt x="1392" y="979"/>
                  </a:lnTo>
                  <a:lnTo>
                    <a:pt x="1418" y="850"/>
                  </a:lnTo>
                  <a:lnTo>
                    <a:pt x="1444" y="696"/>
                  </a:lnTo>
                  <a:lnTo>
                    <a:pt x="1418" y="567"/>
                  </a:lnTo>
                  <a:lnTo>
                    <a:pt x="1392" y="438"/>
                  </a:lnTo>
                  <a:lnTo>
                    <a:pt x="1315" y="309"/>
                  </a:lnTo>
                  <a:lnTo>
                    <a:pt x="1237" y="206"/>
                  </a:lnTo>
                  <a:lnTo>
                    <a:pt x="1109" y="103"/>
                  </a:lnTo>
                  <a:lnTo>
                    <a:pt x="1006" y="52"/>
                  </a:lnTo>
                  <a:lnTo>
                    <a:pt x="8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4"/>
            <p:cNvSpPr/>
            <p:nvPr/>
          </p:nvSpPr>
          <p:spPr>
            <a:xfrm>
              <a:off x="1252575" y="4851950"/>
              <a:ext cx="11625" cy="17400"/>
            </a:xfrm>
            <a:custGeom>
              <a:avLst/>
              <a:gdLst/>
              <a:ahLst/>
              <a:cxnLst/>
              <a:rect l="l" t="t" r="r" b="b"/>
              <a:pathLst>
                <a:path w="465" h="696" extrusionOk="0">
                  <a:moveTo>
                    <a:pt x="155" y="0"/>
                  </a:moveTo>
                  <a:lnTo>
                    <a:pt x="78" y="52"/>
                  </a:lnTo>
                  <a:lnTo>
                    <a:pt x="26" y="129"/>
                  </a:lnTo>
                  <a:lnTo>
                    <a:pt x="1" y="206"/>
                  </a:lnTo>
                  <a:lnTo>
                    <a:pt x="1" y="464"/>
                  </a:lnTo>
                  <a:lnTo>
                    <a:pt x="26" y="541"/>
                  </a:lnTo>
                  <a:lnTo>
                    <a:pt x="78" y="619"/>
                  </a:lnTo>
                  <a:lnTo>
                    <a:pt x="155" y="670"/>
                  </a:lnTo>
                  <a:lnTo>
                    <a:pt x="232" y="696"/>
                  </a:lnTo>
                  <a:lnTo>
                    <a:pt x="335" y="670"/>
                  </a:lnTo>
                  <a:lnTo>
                    <a:pt x="387" y="619"/>
                  </a:lnTo>
                  <a:lnTo>
                    <a:pt x="439" y="541"/>
                  </a:lnTo>
                  <a:lnTo>
                    <a:pt x="464" y="464"/>
                  </a:lnTo>
                  <a:lnTo>
                    <a:pt x="464" y="206"/>
                  </a:lnTo>
                  <a:lnTo>
                    <a:pt x="439" y="129"/>
                  </a:lnTo>
                  <a:lnTo>
                    <a:pt x="387" y="52"/>
                  </a:lnTo>
                  <a:lnTo>
                    <a:pt x="3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4"/>
            <p:cNvSpPr/>
            <p:nvPr/>
          </p:nvSpPr>
          <p:spPr>
            <a:xfrm>
              <a:off x="1117325" y="4851950"/>
              <a:ext cx="10975" cy="17400"/>
            </a:xfrm>
            <a:custGeom>
              <a:avLst/>
              <a:gdLst/>
              <a:ahLst/>
              <a:cxnLst/>
              <a:rect l="l" t="t" r="r" b="b"/>
              <a:pathLst>
                <a:path w="439" h="696" extrusionOk="0">
                  <a:moveTo>
                    <a:pt x="129" y="0"/>
                  </a:moveTo>
                  <a:lnTo>
                    <a:pt x="77" y="52"/>
                  </a:lnTo>
                  <a:lnTo>
                    <a:pt x="26" y="129"/>
                  </a:lnTo>
                  <a:lnTo>
                    <a:pt x="0" y="206"/>
                  </a:lnTo>
                  <a:lnTo>
                    <a:pt x="0" y="464"/>
                  </a:lnTo>
                  <a:lnTo>
                    <a:pt x="26" y="541"/>
                  </a:lnTo>
                  <a:lnTo>
                    <a:pt x="77" y="619"/>
                  </a:lnTo>
                  <a:lnTo>
                    <a:pt x="129" y="670"/>
                  </a:lnTo>
                  <a:lnTo>
                    <a:pt x="232" y="696"/>
                  </a:lnTo>
                  <a:lnTo>
                    <a:pt x="309" y="670"/>
                  </a:lnTo>
                  <a:lnTo>
                    <a:pt x="387" y="619"/>
                  </a:lnTo>
                  <a:lnTo>
                    <a:pt x="438" y="541"/>
                  </a:lnTo>
                  <a:lnTo>
                    <a:pt x="438" y="464"/>
                  </a:lnTo>
                  <a:lnTo>
                    <a:pt x="438" y="206"/>
                  </a:lnTo>
                  <a:lnTo>
                    <a:pt x="438" y="129"/>
                  </a:lnTo>
                  <a:lnTo>
                    <a:pt x="387" y="52"/>
                  </a:lnTo>
                  <a:lnTo>
                    <a:pt x="3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4"/>
            <p:cNvSpPr/>
            <p:nvPr/>
          </p:nvSpPr>
          <p:spPr>
            <a:xfrm>
              <a:off x="1000075" y="4513150"/>
              <a:ext cx="380700" cy="380675"/>
            </a:xfrm>
            <a:custGeom>
              <a:avLst/>
              <a:gdLst/>
              <a:ahLst/>
              <a:cxnLst/>
              <a:rect l="l" t="t" r="r" b="b"/>
              <a:pathLst>
                <a:path w="15228" h="15227" extrusionOk="0">
                  <a:moveTo>
                    <a:pt x="11827" y="438"/>
                  </a:moveTo>
                  <a:lnTo>
                    <a:pt x="11827" y="6390"/>
                  </a:lnTo>
                  <a:lnTo>
                    <a:pt x="3402" y="6390"/>
                  </a:lnTo>
                  <a:lnTo>
                    <a:pt x="3402" y="438"/>
                  </a:lnTo>
                  <a:close/>
                  <a:moveTo>
                    <a:pt x="14532" y="438"/>
                  </a:moveTo>
                  <a:lnTo>
                    <a:pt x="14635" y="464"/>
                  </a:lnTo>
                  <a:lnTo>
                    <a:pt x="14712" y="516"/>
                  </a:lnTo>
                  <a:lnTo>
                    <a:pt x="14764" y="593"/>
                  </a:lnTo>
                  <a:lnTo>
                    <a:pt x="14790" y="696"/>
                  </a:lnTo>
                  <a:lnTo>
                    <a:pt x="14790" y="6390"/>
                  </a:lnTo>
                  <a:lnTo>
                    <a:pt x="12290" y="6390"/>
                  </a:lnTo>
                  <a:lnTo>
                    <a:pt x="12290" y="438"/>
                  </a:lnTo>
                  <a:close/>
                  <a:moveTo>
                    <a:pt x="8890" y="8812"/>
                  </a:moveTo>
                  <a:lnTo>
                    <a:pt x="8761" y="8941"/>
                  </a:lnTo>
                  <a:lnTo>
                    <a:pt x="8632" y="9044"/>
                  </a:lnTo>
                  <a:lnTo>
                    <a:pt x="8477" y="9147"/>
                  </a:lnTo>
                  <a:lnTo>
                    <a:pt x="8323" y="9224"/>
                  </a:lnTo>
                  <a:lnTo>
                    <a:pt x="8142" y="9276"/>
                  </a:lnTo>
                  <a:lnTo>
                    <a:pt x="7988" y="9327"/>
                  </a:lnTo>
                  <a:lnTo>
                    <a:pt x="7808" y="9353"/>
                  </a:lnTo>
                  <a:lnTo>
                    <a:pt x="7447" y="9353"/>
                  </a:lnTo>
                  <a:lnTo>
                    <a:pt x="7266" y="9327"/>
                  </a:lnTo>
                  <a:lnTo>
                    <a:pt x="7112" y="9276"/>
                  </a:lnTo>
                  <a:lnTo>
                    <a:pt x="6932" y="9224"/>
                  </a:lnTo>
                  <a:lnTo>
                    <a:pt x="6777" y="9147"/>
                  </a:lnTo>
                  <a:lnTo>
                    <a:pt x="6622" y="9044"/>
                  </a:lnTo>
                  <a:lnTo>
                    <a:pt x="6494" y="8941"/>
                  </a:lnTo>
                  <a:lnTo>
                    <a:pt x="6365" y="8812"/>
                  </a:lnTo>
                  <a:close/>
                  <a:moveTo>
                    <a:pt x="14790" y="6854"/>
                  </a:moveTo>
                  <a:lnTo>
                    <a:pt x="14790" y="10306"/>
                  </a:lnTo>
                  <a:lnTo>
                    <a:pt x="14764" y="10332"/>
                  </a:lnTo>
                  <a:lnTo>
                    <a:pt x="11801" y="10332"/>
                  </a:lnTo>
                  <a:lnTo>
                    <a:pt x="11801" y="9791"/>
                  </a:lnTo>
                  <a:lnTo>
                    <a:pt x="13192" y="9791"/>
                  </a:lnTo>
                  <a:lnTo>
                    <a:pt x="13321" y="9739"/>
                  </a:lnTo>
                  <a:lnTo>
                    <a:pt x="13450" y="9688"/>
                  </a:lnTo>
                  <a:lnTo>
                    <a:pt x="13553" y="9585"/>
                  </a:lnTo>
                  <a:lnTo>
                    <a:pt x="13630" y="9482"/>
                  </a:lnTo>
                  <a:lnTo>
                    <a:pt x="13707" y="9353"/>
                  </a:lnTo>
                  <a:lnTo>
                    <a:pt x="13759" y="9224"/>
                  </a:lnTo>
                  <a:lnTo>
                    <a:pt x="13759" y="9095"/>
                  </a:lnTo>
                  <a:lnTo>
                    <a:pt x="13759" y="8090"/>
                  </a:lnTo>
                  <a:lnTo>
                    <a:pt x="13759" y="7962"/>
                  </a:lnTo>
                  <a:lnTo>
                    <a:pt x="13707" y="7833"/>
                  </a:lnTo>
                  <a:lnTo>
                    <a:pt x="13630" y="7704"/>
                  </a:lnTo>
                  <a:lnTo>
                    <a:pt x="13553" y="7601"/>
                  </a:lnTo>
                  <a:lnTo>
                    <a:pt x="13450" y="7498"/>
                  </a:lnTo>
                  <a:lnTo>
                    <a:pt x="13321" y="7446"/>
                  </a:lnTo>
                  <a:lnTo>
                    <a:pt x="13192" y="7395"/>
                  </a:lnTo>
                  <a:lnTo>
                    <a:pt x="5489" y="7395"/>
                  </a:lnTo>
                  <a:lnTo>
                    <a:pt x="5437" y="7446"/>
                  </a:lnTo>
                  <a:lnTo>
                    <a:pt x="5386" y="7524"/>
                  </a:lnTo>
                  <a:lnTo>
                    <a:pt x="5360" y="7601"/>
                  </a:lnTo>
                  <a:lnTo>
                    <a:pt x="5386" y="7704"/>
                  </a:lnTo>
                  <a:lnTo>
                    <a:pt x="5437" y="7755"/>
                  </a:lnTo>
                  <a:lnTo>
                    <a:pt x="5489" y="7807"/>
                  </a:lnTo>
                  <a:lnTo>
                    <a:pt x="5592" y="7833"/>
                  </a:lnTo>
                  <a:lnTo>
                    <a:pt x="13038" y="7833"/>
                  </a:lnTo>
                  <a:lnTo>
                    <a:pt x="13141" y="7858"/>
                  </a:lnTo>
                  <a:lnTo>
                    <a:pt x="13244" y="7910"/>
                  </a:lnTo>
                  <a:lnTo>
                    <a:pt x="13295" y="7987"/>
                  </a:lnTo>
                  <a:lnTo>
                    <a:pt x="13321" y="8090"/>
                  </a:lnTo>
                  <a:lnTo>
                    <a:pt x="13321" y="9095"/>
                  </a:lnTo>
                  <a:lnTo>
                    <a:pt x="13295" y="9198"/>
                  </a:lnTo>
                  <a:lnTo>
                    <a:pt x="13244" y="9276"/>
                  </a:lnTo>
                  <a:lnTo>
                    <a:pt x="13141" y="9327"/>
                  </a:lnTo>
                  <a:lnTo>
                    <a:pt x="13038" y="9353"/>
                  </a:lnTo>
                  <a:lnTo>
                    <a:pt x="11801" y="9353"/>
                  </a:lnTo>
                  <a:lnTo>
                    <a:pt x="11801" y="8812"/>
                  </a:lnTo>
                  <a:lnTo>
                    <a:pt x="12651" y="8812"/>
                  </a:lnTo>
                  <a:lnTo>
                    <a:pt x="12703" y="8760"/>
                  </a:lnTo>
                  <a:lnTo>
                    <a:pt x="12754" y="8683"/>
                  </a:lnTo>
                  <a:lnTo>
                    <a:pt x="12780" y="8606"/>
                  </a:lnTo>
                  <a:lnTo>
                    <a:pt x="12754" y="8503"/>
                  </a:lnTo>
                  <a:lnTo>
                    <a:pt x="12703" y="8425"/>
                  </a:lnTo>
                  <a:lnTo>
                    <a:pt x="12651" y="8400"/>
                  </a:lnTo>
                  <a:lnTo>
                    <a:pt x="12548" y="8374"/>
                  </a:lnTo>
                  <a:lnTo>
                    <a:pt x="2706" y="8374"/>
                  </a:lnTo>
                  <a:lnTo>
                    <a:pt x="2603" y="8400"/>
                  </a:lnTo>
                  <a:lnTo>
                    <a:pt x="2552" y="8425"/>
                  </a:lnTo>
                  <a:lnTo>
                    <a:pt x="2500" y="8503"/>
                  </a:lnTo>
                  <a:lnTo>
                    <a:pt x="2474" y="8606"/>
                  </a:lnTo>
                  <a:lnTo>
                    <a:pt x="2500" y="8683"/>
                  </a:lnTo>
                  <a:lnTo>
                    <a:pt x="2552" y="8760"/>
                  </a:lnTo>
                  <a:lnTo>
                    <a:pt x="2603" y="8812"/>
                  </a:lnTo>
                  <a:lnTo>
                    <a:pt x="3453" y="8812"/>
                  </a:lnTo>
                  <a:lnTo>
                    <a:pt x="3453" y="9353"/>
                  </a:lnTo>
                  <a:lnTo>
                    <a:pt x="2217" y="9353"/>
                  </a:lnTo>
                  <a:lnTo>
                    <a:pt x="2088" y="9327"/>
                  </a:lnTo>
                  <a:lnTo>
                    <a:pt x="2011" y="9276"/>
                  </a:lnTo>
                  <a:lnTo>
                    <a:pt x="1959" y="9198"/>
                  </a:lnTo>
                  <a:lnTo>
                    <a:pt x="1933" y="9095"/>
                  </a:lnTo>
                  <a:lnTo>
                    <a:pt x="1933" y="8090"/>
                  </a:lnTo>
                  <a:lnTo>
                    <a:pt x="1959" y="7987"/>
                  </a:lnTo>
                  <a:lnTo>
                    <a:pt x="2011" y="7910"/>
                  </a:lnTo>
                  <a:lnTo>
                    <a:pt x="2088" y="7858"/>
                  </a:lnTo>
                  <a:lnTo>
                    <a:pt x="2217" y="7833"/>
                  </a:lnTo>
                  <a:lnTo>
                    <a:pt x="4690" y="7833"/>
                  </a:lnTo>
                  <a:lnTo>
                    <a:pt x="4767" y="7807"/>
                  </a:lnTo>
                  <a:lnTo>
                    <a:pt x="4845" y="7755"/>
                  </a:lnTo>
                  <a:lnTo>
                    <a:pt x="4896" y="7704"/>
                  </a:lnTo>
                  <a:lnTo>
                    <a:pt x="4922" y="7601"/>
                  </a:lnTo>
                  <a:lnTo>
                    <a:pt x="4896" y="7524"/>
                  </a:lnTo>
                  <a:lnTo>
                    <a:pt x="4845" y="7446"/>
                  </a:lnTo>
                  <a:lnTo>
                    <a:pt x="4767" y="7395"/>
                  </a:lnTo>
                  <a:lnTo>
                    <a:pt x="2062" y="7395"/>
                  </a:lnTo>
                  <a:lnTo>
                    <a:pt x="1933" y="7446"/>
                  </a:lnTo>
                  <a:lnTo>
                    <a:pt x="1804" y="7498"/>
                  </a:lnTo>
                  <a:lnTo>
                    <a:pt x="1701" y="7601"/>
                  </a:lnTo>
                  <a:lnTo>
                    <a:pt x="1624" y="7704"/>
                  </a:lnTo>
                  <a:lnTo>
                    <a:pt x="1547" y="7833"/>
                  </a:lnTo>
                  <a:lnTo>
                    <a:pt x="1495" y="7962"/>
                  </a:lnTo>
                  <a:lnTo>
                    <a:pt x="1495" y="8090"/>
                  </a:lnTo>
                  <a:lnTo>
                    <a:pt x="1495" y="9095"/>
                  </a:lnTo>
                  <a:lnTo>
                    <a:pt x="1495" y="9224"/>
                  </a:lnTo>
                  <a:lnTo>
                    <a:pt x="1547" y="9353"/>
                  </a:lnTo>
                  <a:lnTo>
                    <a:pt x="1624" y="9482"/>
                  </a:lnTo>
                  <a:lnTo>
                    <a:pt x="1701" y="9585"/>
                  </a:lnTo>
                  <a:lnTo>
                    <a:pt x="1804" y="9688"/>
                  </a:lnTo>
                  <a:lnTo>
                    <a:pt x="1933" y="9739"/>
                  </a:lnTo>
                  <a:lnTo>
                    <a:pt x="2062" y="9791"/>
                  </a:lnTo>
                  <a:lnTo>
                    <a:pt x="3453" y="9791"/>
                  </a:lnTo>
                  <a:lnTo>
                    <a:pt x="3453" y="10332"/>
                  </a:lnTo>
                  <a:lnTo>
                    <a:pt x="490" y="10332"/>
                  </a:lnTo>
                  <a:lnTo>
                    <a:pt x="465" y="10306"/>
                  </a:lnTo>
                  <a:lnTo>
                    <a:pt x="465" y="6854"/>
                  </a:lnTo>
                  <a:close/>
                  <a:moveTo>
                    <a:pt x="10358" y="8812"/>
                  </a:moveTo>
                  <a:lnTo>
                    <a:pt x="10358" y="12290"/>
                  </a:lnTo>
                  <a:lnTo>
                    <a:pt x="10332" y="12290"/>
                  </a:lnTo>
                  <a:lnTo>
                    <a:pt x="10075" y="12367"/>
                  </a:lnTo>
                  <a:lnTo>
                    <a:pt x="9817" y="12470"/>
                  </a:lnTo>
                  <a:lnTo>
                    <a:pt x="9585" y="12625"/>
                  </a:lnTo>
                  <a:lnTo>
                    <a:pt x="9379" y="12805"/>
                  </a:lnTo>
                  <a:lnTo>
                    <a:pt x="9173" y="13011"/>
                  </a:lnTo>
                  <a:lnTo>
                    <a:pt x="9044" y="13243"/>
                  </a:lnTo>
                  <a:lnTo>
                    <a:pt x="8941" y="13501"/>
                  </a:lnTo>
                  <a:lnTo>
                    <a:pt x="8864" y="13784"/>
                  </a:lnTo>
                  <a:lnTo>
                    <a:pt x="6390" y="13784"/>
                  </a:lnTo>
                  <a:lnTo>
                    <a:pt x="6313" y="13501"/>
                  </a:lnTo>
                  <a:lnTo>
                    <a:pt x="6210" y="13243"/>
                  </a:lnTo>
                  <a:lnTo>
                    <a:pt x="6056" y="13011"/>
                  </a:lnTo>
                  <a:lnTo>
                    <a:pt x="5875" y="12805"/>
                  </a:lnTo>
                  <a:lnTo>
                    <a:pt x="5669" y="12625"/>
                  </a:lnTo>
                  <a:lnTo>
                    <a:pt x="5437" y="12470"/>
                  </a:lnTo>
                  <a:lnTo>
                    <a:pt x="5180" y="12367"/>
                  </a:lnTo>
                  <a:lnTo>
                    <a:pt x="4896" y="12290"/>
                  </a:lnTo>
                  <a:lnTo>
                    <a:pt x="4896" y="8812"/>
                  </a:lnTo>
                  <a:lnTo>
                    <a:pt x="5798" y="8812"/>
                  </a:lnTo>
                  <a:lnTo>
                    <a:pt x="5952" y="9044"/>
                  </a:lnTo>
                  <a:lnTo>
                    <a:pt x="6159" y="9224"/>
                  </a:lnTo>
                  <a:lnTo>
                    <a:pt x="6365" y="9404"/>
                  </a:lnTo>
                  <a:lnTo>
                    <a:pt x="6597" y="9533"/>
                  </a:lnTo>
                  <a:lnTo>
                    <a:pt x="6828" y="9662"/>
                  </a:lnTo>
                  <a:lnTo>
                    <a:pt x="7086" y="9739"/>
                  </a:lnTo>
                  <a:lnTo>
                    <a:pt x="7344" y="9791"/>
                  </a:lnTo>
                  <a:lnTo>
                    <a:pt x="7911" y="9791"/>
                  </a:lnTo>
                  <a:lnTo>
                    <a:pt x="8168" y="9739"/>
                  </a:lnTo>
                  <a:lnTo>
                    <a:pt x="8426" y="9662"/>
                  </a:lnTo>
                  <a:lnTo>
                    <a:pt x="8658" y="9533"/>
                  </a:lnTo>
                  <a:lnTo>
                    <a:pt x="8890" y="9404"/>
                  </a:lnTo>
                  <a:lnTo>
                    <a:pt x="9096" y="9224"/>
                  </a:lnTo>
                  <a:lnTo>
                    <a:pt x="9302" y="9044"/>
                  </a:lnTo>
                  <a:lnTo>
                    <a:pt x="9456" y="8812"/>
                  </a:lnTo>
                  <a:close/>
                  <a:moveTo>
                    <a:pt x="11337" y="8812"/>
                  </a:moveTo>
                  <a:lnTo>
                    <a:pt x="11337" y="14506"/>
                  </a:lnTo>
                  <a:lnTo>
                    <a:pt x="11311" y="14609"/>
                  </a:lnTo>
                  <a:lnTo>
                    <a:pt x="11260" y="14686"/>
                  </a:lnTo>
                  <a:lnTo>
                    <a:pt x="11183" y="14763"/>
                  </a:lnTo>
                  <a:lnTo>
                    <a:pt x="11080" y="14789"/>
                  </a:lnTo>
                  <a:lnTo>
                    <a:pt x="4175" y="14789"/>
                  </a:lnTo>
                  <a:lnTo>
                    <a:pt x="4072" y="14763"/>
                  </a:lnTo>
                  <a:lnTo>
                    <a:pt x="3994" y="14686"/>
                  </a:lnTo>
                  <a:lnTo>
                    <a:pt x="3917" y="14609"/>
                  </a:lnTo>
                  <a:lnTo>
                    <a:pt x="3917" y="14506"/>
                  </a:lnTo>
                  <a:lnTo>
                    <a:pt x="3917" y="8812"/>
                  </a:lnTo>
                  <a:lnTo>
                    <a:pt x="4458" y="8812"/>
                  </a:lnTo>
                  <a:lnTo>
                    <a:pt x="4458" y="12290"/>
                  </a:lnTo>
                  <a:lnTo>
                    <a:pt x="4458" y="12367"/>
                  </a:lnTo>
                  <a:lnTo>
                    <a:pt x="4484" y="12444"/>
                  </a:lnTo>
                  <a:lnTo>
                    <a:pt x="4561" y="12573"/>
                  </a:lnTo>
                  <a:lnTo>
                    <a:pt x="4690" y="12676"/>
                  </a:lnTo>
                  <a:lnTo>
                    <a:pt x="4767" y="12728"/>
                  </a:lnTo>
                  <a:lnTo>
                    <a:pt x="4845" y="12754"/>
                  </a:lnTo>
                  <a:lnTo>
                    <a:pt x="5051" y="12779"/>
                  </a:lnTo>
                  <a:lnTo>
                    <a:pt x="5231" y="12857"/>
                  </a:lnTo>
                  <a:lnTo>
                    <a:pt x="5411" y="12986"/>
                  </a:lnTo>
                  <a:lnTo>
                    <a:pt x="5566" y="13114"/>
                  </a:lnTo>
                  <a:lnTo>
                    <a:pt x="5695" y="13269"/>
                  </a:lnTo>
                  <a:lnTo>
                    <a:pt x="5824" y="13449"/>
                  </a:lnTo>
                  <a:lnTo>
                    <a:pt x="5901" y="13630"/>
                  </a:lnTo>
                  <a:lnTo>
                    <a:pt x="5952" y="13836"/>
                  </a:lnTo>
                  <a:lnTo>
                    <a:pt x="5952" y="13913"/>
                  </a:lnTo>
                  <a:lnTo>
                    <a:pt x="6004" y="13990"/>
                  </a:lnTo>
                  <a:lnTo>
                    <a:pt x="6107" y="14119"/>
                  </a:lnTo>
                  <a:lnTo>
                    <a:pt x="6236" y="14196"/>
                  </a:lnTo>
                  <a:lnTo>
                    <a:pt x="6313" y="14222"/>
                  </a:lnTo>
                  <a:lnTo>
                    <a:pt x="6416" y="14248"/>
                  </a:lnTo>
                  <a:lnTo>
                    <a:pt x="8838" y="14248"/>
                  </a:lnTo>
                  <a:lnTo>
                    <a:pt x="8941" y="14222"/>
                  </a:lnTo>
                  <a:lnTo>
                    <a:pt x="9018" y="14196"/>
                  </a:lnTo>
                  <a:lnTo>
                    <a:pt x="9147" y="14119"/>
                  </a:lnTo>
                  <a:lnTo>
                    <a:pt x="9250" y="13990"/>
                  </a:lnTo>
                  <a:lnTo>
                    <a:pt x="9302" y="13913"/>
                  </a:lnTo>
                  <a:lnTo>
                    <a:pt x="9302" y="13836"/>
                  </a:lnTo>
                  <a:lnTo>
                    <a:pt x="9353" y="13630"/>
                  </a:lnTo>
                  <a:lnTo>
                    <a:pt x="9431" y="13449"/>
                  </a:lnTo>
                  <a:lnTo>
                    <a:pt x="9534" y="13269"/>
                  </a:lnTo>
                  <a:lnTo>
                    <a:pt x="9688" y="13114"/>
                  </a:lnTo>
                  <a:lnTo>
                    <a:pt x="9843" y="12986"/>
                  </a:lnTo>
                  <a:lnTo>
                    <a:pt x="10023" y="12857"/>
                  </a:lnTo>
                  <a:lnTo>
                    <a:pt x="10204" y="12779"/>
                  </a:lnTo>
                  <a:lnTo>
                    <a:pt x="10410" y="12754"/>
                  </a:lnTo>
                  <a:lnTo>
                    <a:pt x="10487" y="12728"/>
                  </a:lnTo>
                  <a:lnTo>
                    <a:pt x="10564" y="12676"/>
                  </a:lnTo>
                  <a:lnTo>
                    <a:pt x="10693" y="12573"/>
                  </a:lnTo>
                  <a:lnTo>
                    <a:pt x="10770" y="12444"/>
                  </a:lnTo>
                  <a:lnTo>
                    <a:pt x="10796" y="12367"/>
                  </a:lnTo>
                  <a:lnTo>
                    <a:pt x="10796" y="12290"/>
                  </a:lnTo>
                  <a:lnTo>
                    <a:pt x="10796" y="8812"/>
                  </a:lnTo>
                  <a:close/>
                  <a:moveTo>
                    <a:pt x="568" y="0"/>
                  </a:moveTo>
                  <a:lnTo>
                    <a:pt x="439" y="52"/>
                  </a:lnTo>
                  <a:lnTo>
                    <a:pt x="310" y="104"/>
                  </a:lnTo>
                  <a:lnTo>
                    <a:pt x="207" y="207"/>
                  </a:lnTo>
                  <a:lnTo>
                    <a:pt x="130" y="310"/>
                  </a:lnTo>
                  <a:lnTo>
                    <a:pt x="78" y="413"/>
                  </a:lnTo>
                  <a:lnTo>
                    <a:pt x="27" y="542"/>
                  </a:lnTo>
                  <a:lnTo>
                    <a:pt x="1" y="696"/>
                  </a:lnTo>
                  <a:lnTo>
                    <a:pt x="1" y="1855"/>
                  </a:lnTo>
                  <a:lnTo>
                    <a:pt x="27" y="1959"/>
                  </a:lnTo>
                  <a:lnTo>
                    <a:pt x="78" y="2010"/>
                  </a:lnTo>
                  <a:lnTo>
                    <a:pt x="156" y="2062"/>
                  </a:lnTo>
                  <a:lnTo>
                    <a:pt x="233" y="2087"/>
                  </a:lnTo>
                  <a:lnTo>
                    <a:pt x="310" y="2062"/>
                  </a:lnTo>
                  <a:lnTo>
                    <a:pt x="387" y="2010"/>
                  </a:lnTo>
                  <a:lnTo>
                    <a:pt x="439" y="1959"/>
                  </a:lnTo>
                  <a:lnTo>
                    <a:pt x="465" y="1855"/>
                  </a:lnTo>
                  <a:lnTo>
                    <a:pt x="465" y="696"/>
                  </a:lnTo>
                  <a:lnTo>
                    <a:pt x="465" y="593"/>
                  </a:lnTo>
                  <a:lnTo>
                    <a:pt x="542" y="516"/>
                  </a:lnTo>
                  <a:lnTo>
                    <a:pt x="619" y="464"/>
                  </a:lnTo>
                  <a:lnTo>
                    <a:pt x="722" y="438"/>
                  </a:lnTo>
                  <a:lnTo>
                    <a:pt x="2964" y="438"/>
                  </a:lnTo>
                  <a:lnTo>
                    <a:pt x="2964" y="6390"/>
                  </a:lnTo>
                  <a:lnTo>
                    <a:pt x="465" y="6390"/>
                  </a:lnTo>
                  <a:lnTo>
                    <a:pt x="465" y="2757"/>
                  </a:lnTo>
                  <a:lnTo>
                    <a:pt x="439" y="2680"/>
                  </a:lnTo>
                  <a:lnTo>
                    <a:pt x="387" y="2603"/>
                  </a:lnTo>
                  <a:lnTo>
                    <a:pt x="310" y="2551"/>
                  </a:lnTo>
                  <a:lnTo>
                    <a:pt x="233" y="2525"/>
                  </a:lnTo>
                  <a:lnTo>
                    <a:pt x="156" y="2551"/>
                  </a:lnTo>
                  <a:lnTo>
                    <a:pt x="78" y="2603"/>
                  </a:lnTo>
                  <a:lnTo>
                    <a:pt x="27" y="2680"/>
                  </a:lnTo>
                  <a:lnTo>
                    <a:pt x="1" y="2757"/>
                  </a:lnTo>
                  <a:lnTo>
                    <a:pt x="1" y="10306"/>
                  </a:lnTo>
                  <a:lnTo>
                    <a:pt x="27" y="10409"/>
                  </a:lnTo>
                  <a:lnTo>
                    <a:pt x="52" y="10512"/>
                  </a:lnTo>
                  <a:lnTo>
                    <a:pt x="104" y="10589"/>
                  </a:lnTo>
                  <a:lnTo>
                    <a:pt x="156" y="10641"/>
                  </a:lnTo>
                  <a:lnTo>
                    <a:pt x="207" y="10718"/>
                  </a:lnTo>
                  <a:lnTo>
                    <a:pt x="310" y="10744"/>
                  </a:lnTo>
                  <a:lnTo>
                    <a:pt x="387" y="10770"/>
                  </a:lnTo>
                  <a:lnTo>
                    <a:pt x="490" y="10796"/>
                  </a:lnTo>
                  <a:lnTo>
                    <a:pt x="3453" y="10796"/>
                  </a:lnTo>
                  <a:lnTo>
                    <a:pt x="3453" y="14506"/>
                  </a:lnTo>
                  <a:lnTo>
                    <a:pt x="3479" y="14660"/>
                  </a:lnTo>
                  <a:lnTo>
                    <a:pt x="3505" y="14789"/>
                  </a:lnTo>
                  <a:lnTo>
                    <a:pt x="3582" y="14918"/>
                  </a:lnTo>
                  <a:lnTo>
                    <a:pt x="3659" y="15021"/>
                  </a:lnTo>
                  <a:lnTo>
                    <a:pt x="3788" y="15098"/>
                  </a:lnTo>
                  <a:lnTo>
                    <a:pt x="3891" y="15175"/>
                  </a:lnTo>
                  <a:lnTo>
                    <a:pt x="4020" y="15201"/>
                  </a:lnTo>
                  <a:lnTo>
                    <a:pt x="4175" y="15227"/>
                  </a:lnTo>
                  <a:lnTo>
                    <a:pt x="11080" y="15227"/>
                  </a:lnTo>
                  <a:lnTo>
                    <a:pt x="11208" y="15201"/>
                  </a:lnTo>
                  <a:lnTo>
                    <a:pt x="11363" y="15175"/>
                  </a:lnTo>
                  <a:lnTo>
                    <a:pt x="11466" y="15098"/>
                  </a:lnTo>
                  <a:lnTo>
                    <a:pt x="11569" y="15021"/>
                  </a:lnTo>
                  <a:lnTo>
                    <a:pt x="11672" y="14918"/>
                  </a:lnTo>
                  <a:lnTo>
                    <a:pt x="11724" y="14789"/>
                  </a:lnTo>
                  <a:lnTo>
                    <a:pt x="11775" y="14660"/>
                  </a:lnTo>
                  <a:lnTo>
                    <a:pt x="11801" y="14506"/>
                  </a:lnTo>
                  <a:lnTo>
                    <a:pt x="11801" y="10796"/>
                  </a:lnTo>
                  <a:lnTo>
                    <a:pt x="14764" y="10796"/>
                  </a:lnTo>
                  <a:lnTo>
                    <a:pt x="14867" y="10770"/>
                  </a:lnTo>
                  <a:lnTo>
                    <a:pt x="14944" y="10744"/>
                  </a:lnTo>
                  <a:lnTo>
                    <a:pt x="15021" y="10718"/>
                  </a:lnTo>
                  <a:lnTo>
                    <a:pt x="15099" y="10641"/>
                  </a:lnTo>
                  <a:lnTo>
                    <a:pt x="15150" y="10589"/>
                  </a:lnTo>
                  <a:lnTo>
                    <a:pt x="15202" y="10512"/>
                  </a:lnTo>
                  <a:lnTo>
                    <a:pt x="15228" y="10409"/>
                  </a:lnTo>
                  <a:lnTo>
                    <a:pt x="15228" y="10306"/>
                  </a:lnTo>
                  <a:lnTo>
                    <a:pt x="15228" y="696"/>
                  </a:lnTo>
                  <a:lnTo>
                    <a:pt x="15228" y="542"/>
                  </a:lnTo>
                  <a:lnTo>
                    <a:pt x="15176" y="413"/>
                  </a:lnTo>
                  <a:lnTo>
                    <a:pt x="15125" y="310"/>
                  </a:lnTo>
                  <a:lnTo>
                    <a:pt x="15047" y="207"/>
                  </a:lnTo>
                  <a:lnTo>
                    <a:pt x="14944" y="104"/>
                  </a:lnTo>
                  <a:lnTo>
                    <a:pt x="14815" y="52"/>
                  </a:lnTo>
                  <a:lnTo>
                    <a:pt x="14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4"/>
            <p:cNvSpPr/>
            <p:nvPr/>
          </p:nvSpPr>
          <p:spPr>
            <a:xfrm>
              <a:off x="1098625" y="4537625"/>
              <a:ext cx="183600" cy="121750"/>
            </a:xfrm>
            <a:custGeom>
              <a:avLst/>
              <a:gdLst/>
              <a:ahLst/>
              <a:cxnLst/>
              <a:rect l="l" t="t" r="r" b="b"/>
              <a:pathLst>
                <a:path w="7344" h="4870" extrusionOk="0">
                  <a:moveTo>
                    <a:pt x="6648" y="438"/>
                  </a:moveTo>
                  <a:lnTo>
                    <a:pt x="6751" y="464"/>
                  </a:lnTo>
                  <a:lnTo>
                    <a:pt x="6828" y="516"/>
                  </a:lnTo>
                  <a:lnTo>
                    <a:pt x="6880" y="593"/>
                  </a:lnTo>
                  <a:lnTo>
                    <a:pt x="6906" y="696"/>
                  </a:lnTo>
                  <a:lnTo>
                    <a:pt x="6906" y="4174"/>
                  </a:lnTo>
                  <a:lnTo>
                    <a:pt x="6880" y="4277"/>
                  </a:lnTo>
                  <a:lnTo>
                    <a:pt x="6828" y="4355"/>
                  </a:lnTo>
                  <a:lnTo>
                    <a:pt x="6751" y="4406"/>
                  </a:lnTo>
                  <a:lnTo>
                    <a:pt x="6648" y="4432"/>
                  </a:lnTo>
                  <a:lnTo>
                    <a:pt x="722" y="4432"/>
                  </a:lnTo>
                  <a:lnTo>
                    <a:pt x="619" y="4406"/>
                  </a:lnTo>
                  <a:lnTo>
                    <a:pt x="542" y="4355"/>
                  </a:lnTo>
                  <a:lnTo>
                    <a:pt x="465" y="4277"/>
                  </a:lnTo>
                  <a:lnTo>
                    <a:pt x="465" y="4174"/>
                  </a:lnTo>
                  <a:lnTo>
                    <a:pt x="465" y="696"/>
                  </a:lnTo>
                  <a:lnTo>
                    <a:pt x="465" y="593"/>
                  </a:lnTo>
                  <a:lnTo>
                    <a:pt x="542" y="516"/>
                  </a:lnTo>
                  <a:lnTo>
                    <a:pt x="619" y="464"/>
                  </a:lnTo>
                  <a:lnTo>
                    <a:pt x="722" y="438"/>
                  </a:lnTo>
                  <a:close/>
                  <a:moveTo>
                    <a:pt x="722" y="0"/>
                  </a:moveTo>
                  <a:lnTo>
                    <a:pt x="568" y="26"/>
                  </a:lnTo>
                  <a:lnTo>
                    <a:pt x="439" y="52"/>
                  </a:lnTo>
                  <a:lnTo>
                    <a:pt x="310" y="129"/>
                  </a:lnTo>
                  <a:lnTo>
                    <a:pt x="207" y="207"/>
                  </a:lnTo>
                  <a:lnTo>
                    <a:pt x="130" y="310"/>
                  </a:lnTo>
                  <a:lnTo>
                    <a:pt x="78" y="438"/>
                  </a:lnTo>
                  <a:lnTo>
                    <a:pt x="27" y="567"/>
                  </a:lnTo>
                  <a:lnTo>
                    <a:pt x="1" y="696"/>
                  </a:lnTo>
                  <a:lnTo>
                    <a:pt x="1" y="4174"/>
                  </a:lnTo>
                  <a:lnTo>
                    <a:pt x="27" y="4329"/>
                  </a:lnTo>
                  <a:lnTo>
                    <a:pt x="78" y="4458"/>
                  </a:lnTo>
                  <a:lnTo>
                    <a:pt x="130" y="4561"/>
                  </a:lnTo>
                  <a:lnTo>
                    <a:pt x="207" y="4664"/>
                  </a:lnTo>
                  <a:lnTo>
                    <a:pt x="310" y="4767"/>
                  </a:lnTo>
                  <a:lnTo>
                    <a:pt x="439" y="4818"/>
                  </a:lnTo>
                  <a:lnTo>
                    <a:pt x="568" y="4870"/>
                  </a:lnTo>
                  <a:lnTo>
                    <a:pt x="6803" y="4870"/>
                  </a:lnTo>
                  <a:lnTo>
                    <a:pt x="6931" y="4818"/>
                  </a:lnTo>
                  <a:lnTo>
                    <a:pt x="7060" y="4767"/>
                  </a:lnTo>
                  <a:lnTo>
                    <a:pt x="7163" y="4664"/>
                  </a:lnTo>
                  <a:lnTo>
                    <a:pt x="7241" y="4561"/>
                  </a:lnTo>
                  <a:lnTo>
                    <a:pt x="7292" y="4458"/>
                  </a:lnTo>
                  <a:lnTo>
                    <a:pt x="7344" y="4329"/>
                  </a:lnTo>
                  <a:lnTo>
                    <a:pt x="7344" y="4174"/>
                  </a:lnTo>
                  <a:lnTo>
                    <a:pt x="7344" y="696"/>
                  </a:lnTo>
                  <a:lnTo>
                    <a:pt x="7344" y="567"/>
                  </a:lnTo>
                  <a:lnTo>
                    <a:pt x="7292" y="438"/>
                  </a:lnTo>
                  <a:lnTo>
                    <a:pt x="7241" y="310"/>
                  </a:lnTo>
                  <a:lnTo>
                    <a:pt x="7163" y="207"/>
                  </a:lnTo>
                  <a:lnTo>
                    <a:pt x="7060" y="129"/>
                  </a:lnTo>
                  <a:lnTo>
                    <a:pt x="6931" y="52"/>
                  </a:lnTo>
                  <a:lnTo>
                    <a:pt x="6803" y="26"/>
                  </a:lnTo>
                  <a:lnTo>
                    <a:pt x="66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4"/>
            <p:cNvSpPr/>
            <p:nvPr/>
          </p:nvSpPr>
          <p:spPr>
            <a:xfrm>
              <a:off x="1025200" y="4549875"/>
              <a:ext cx="35450" cy="41875"/>
            </a:xfrm>
            <a:custGeom>
              <a:avLst/>
              <a:gdLst/>
              <a:ahLst/>
              <a:cxnLst/>
              <a:rect l="l" t="t" r="r" b="b"/>
              <a:pathLst>
                <a:path w="1418" h="1675" extrusionOk="0">
                  <a:moveTo>
                    <a:pt x="954" y="438"/>
                  </a:moveTo>
                  <a:lnTo>
                    <a:pt x="980" y="464"/>
                  </a:lnTo>
                  <a:lnTo>
                    <a:pt x="980" y="1211"/>
                  </a:lnTo>
                  <a:lnTo>
                    <a:pt x="954" y="1237"/>
                  </a:lnTo>
                  <a:lnTo>
                    <a:pt x="465" y="1237"/>
                  </a:lnTo>
                  <a:lnTo>
                    <a:pt x="439" y="1211"/>
                  </a:lnTo>
                  <a:lnTo>
                    <a:pt x="439" y="464"/>
                  </a:lnTo>
                  <a:lnTo>
                    <a:pt x="465" y="438"/>
                  </a:lnTo>
                  <a:close/>
                  <a:moveTo>
                    <a:pt x="361" y="0"/>
                  </a:moveTo>
                  <a:lnTo>
                    <a:pt x="284" y="52"/>
                  </a:lnTo>
                  <a:lnTo>
                    <a:pt x="207" y="77"/>
                  </a:lnTo>
                  <a:lnTo>
                    <a:pt x="130" y="129"/>
                  </a:lnTo>
                  <a:lnTo>
                    <a:pt x="78" y="206"/>
                  </a:lnTo>
                  <a:lnTo>
                    <a:pt x="27" y="283"/>
                  </a:lnTo>
                  <a:lnTo>
                    <a:pt x="1" y="361"/>
                  </a:lnTo>
                  <a:lnTo>
                    <a:pt x="1" y="464"/>
                  </a:lnTo>
                  <a:lnTo>
                    <a:pt x="1" y="1211"/>
                  </a:lnTo>
                  <a:lnTo>
                    <a:pt x="1" y="1314"/>
                  </a:lnTo>
                  <a:lnTo>
                    <a:pt x="27" y="1391"/>
                  </a:lnTo>
                  <a:lnTo>
                    <a:pt x="78" y="1469"/>
                  </a:lnTo>
                  <a:lnTo>
                    <a:pt x="130" y="1546"/>
                  </a:lnTo>
                  <a:lnTo>
                    <a:pt x="207" y="1597"/>
                  </a:lnTo>
                  <a:lnTo>
                    <a:pt x="284" y="1649"/>
                  </a:lnTo>
                  <a:lnTo>
                    <a:pt x="361" y="1675"/>
                  </a:lnTo>
                  <a:lnTo>
                    <a:pt x="1057" y="1675"/>
                  </a:lnTo>
                  <a:lnTo>
                    <a:pt x="1134" y="1649"/>
                  </a:lnTo>
                  <a:lnTo>
                    <a:pt x="1212" y="1597"/>
                  </a:lnTo>
                  <a:lnTo>
                    <a:pt x="1289" y="1546"/>
                  </a:lnTo>
                  <a:lnTo>
                    <a:pt x="1341" y="1469"/>
                  </a:lnTo>
                  <a:lnTo>
                    <a:pt x="1392" y="1391"/>
                  </a:lnTo>
                  <a:lnTo>
                    <a:pt x="1418" y="1314"/>
                  </a:lnTo>
                  <a:lnTo>
                    <a:pt x="1418" y="1211"/>
                  </a:lnTo>
                  <a:lnTo>
                    <a:pt x="1418" y="464"/>
                  </a:lnTo>
                  <a:lnTo>
                    <a:pt x="1418" y="361"/>
                  </a:lnTo>
                  <a:lnTo>
                    <a:pt x="1392" y="283"/>
                  </a:lnTo>
                  <a:lnTo>
                    <a:pt x="1341" y="206"/>
                  </a:lnTo>
                  <a:lnTo>
                    <a:pt x="1289" y="129"/>
                  </a:lnTo>
                  <a:lnTo>
                    <a:pt x="1212" y="77"/>
                  </a:lnTo>
                  <a:lnTo>
                    <a:pt x="1134" y="52"/>
                  </a:lnTo>
                  <a:lnTo>
                    <a:pt x="10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4"/>
            <p:cNvSpPr/>
            <p:nvPr/>
          </p:nvSpPr>
          <p:spPr>
            <a:xfrm>
              <a:off x="1025200" y="4605250"/>
              <a:ext cx="35450" cy="41900"/>
            </a:xfrm>
            <a:custGeom>
              <a:avLst/>
              <a:gdLst/>
              <a:ahLst/>
              <a:cxnLst/>
              <a:rect l="l" t="t" r="r" b="b"/>
              <a:pathLst>
                <a:path w="1418" h="1676" extrusionOk="0">
                  <a:moveTo>
                    <a:pt x="980" y="464"/>
                  </a:moveTo>
                  <a:lnTo>
                    <a:pt x="980" y="1212"/>
                  </a:lnTo>
                  <a:lnTo>
                    <a:pt x="954" y="1237"/>
                  </a:lnTo>
                  <a:lnTo>
                    <a:pt x="465" y="1237"/>
                  </a:lnTo>
                  <a:lnTo>
                    <a:pt x="439" y="1212"/>
                  </a:lnTo>
                  <a:lnTo>
                    <a:pt x="439" y="464"/>
                  </a:lnTo>
                  <a:close/>
                  <a:moveTo>
                    <a:pt x="465" y="1"/>
                  </a:moveTo>
                  <a:lnTo>
                    <a:pt x="361" y="26"/>
                  </a:lnTo>
                  <a:lnTo>
                    <a:pt x="284" y="52"/>
                  </a:lnTo>
                  <a:lnTo>
                    <a:pt x="207" y="78"/>
                  </a:lnTo>
                  <a:lnTo>
                    <a:pt x="130" y="130"/>
                  </a:lnTo>
                  <a:lnTo>
                    <a:pt x="78" y="207"/>
                  </a:lnTo>
                  <a:lnTo>
                    <a:pt x="27" y="284"/>
                  </a:lnTo>
                  <a:lnTo>
                    <a:pt x="1" y="361"/>
                  </a:lnTo>
                  <a:lnTo>
                    <a:pt x="1" y="464"/>
                  </a:lnTo>
                  <a:lnTo>
                    <a:pt x="1" y="1212"/>
                  </a:lnTo>
                  <a:lnTo>
                    <a:pt x="1" y="1315"/>
                  </a:lnTo>
                  <a:lnTo>
                    <a:pt x="27" y="1392"/>
                  </a:lnTo>
                  <a:lnTo>
                    <a:pt x="78" y="1469"/>
                  </a:lnTo>
                  <a:lnTo>
                    <a:pt x="130" y="1547"/>
                  </a:lnTo>
                  <a:lnTo>
                    <a:pt x="207" y="1598"/>
                  </a:lnTo>
                  <a:lnTo>
                    <a:pt x="284" y="1650"/>
                  </a:lnTo>
                  <a:lnTo>
                    <a:pt x="361" y="1675"/>
                  </a:lnTo>
                  <a:lnTo>
                    <a:pt x="1057" y="1675"/>
                  </a:lnTo>
                  <a:lnTo>
                    <a:pt x="1134" y="1650"/>
                  </a:lnTo>
                  <a:lnTo>
                    <a:pt x="1212" y="1598"/>
                  </a:lnTo>
                  <a:lnTo>
                    <a:pt x="1289" y="1547"/>
                  </a:lnTo>
                  <a:lnTo>
                    <a:pt x="1341" y="1469"/>
                  </a:lnTo>
                  <a:lnTo>
                    <a:pt x="1392" y="1392"/>
                  </a:lnTo>
                  <a:lnTo>
                    <a:pt x="1418" y="1315"/>
                  </a:lnTo>
                  <a:lnTo>
                    <a:pt x="1418" y="1212"/>
                  </a:lnTo>
                  <a:lnTo>
                    <a:pt x="1418" y="464"/>
                  </a:lnTo>
                  <a:lnTo>
                    <a:pt x="1418" y="361"/>
                  </a:lnTo>
                  <a:lnTo>
                    <a:pt x="1392" y="284"/>
                  </a:lnTo>
                  <a:lnTo>
                    <a:pt x="1341" y="207"/>
                  </a:lnTo>
                  <a:lnTo>
                    <a:pt x="1289" y="130"/>
                  </a:lnTo>
                  <a:lnTo>
                    <a:pt x="1212" y="78"/>
                  </a:lnTo>
                  <a:lnTo>
                    <a:pt x="1134" y="52"/>
                  </a:lnTo>
                  <a:lnTo>
                    <a:pt x="1057" y="26"/>
                  </a:lnTo>
                  <a:lnTo>
                    <a:pt x="9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4"/>
            <p:cNvSpPr/>
            <p:nvPr/>
          </p:nvSpPr>
          <p:spPr>
            <a:xfrm>
              <a:off x="1320850" y="4605250"/>
              <a:ext cx="35450" cy="41900"/>
            </a:xfrm>
            <a:custGeom>
              <a:avLst/>
              <a:gdLst/>
              <a:ahLst/>
              <a:cxnLst/>
              <a:rect l="l" t="t" r="r" b="b"/>
              <a:pathLst>
                <a:path w="1418" h="1676" extrusionOk="0">
                  <a:moveTo>
                    <a:pt x="980" y="464"/>
                  </a:moveTo>
                  <a:lnTo>
                    <a:pt x="980" y="1212"/>
                  </a:lnTo>
                  <a:lnTo>
                    <a:pt x="954" y="1237"/>
                  </a:lnTo>
                  <a:lnTo>
                    <a:pt x="464" y="1237"/>
                  </a:lnTo>
                  <a:lnTo>
                    <a:pt x="438" y="1212"/>
                  </a:lnTo>
                  <a:lnTo>
                    <a:pt x="438" y="464"/>
                  </a:lnTo>
                  <a:close/>
                  <a:moveTo>
                    <a:pt x="464" y="1"/>
                  </a:moveTo>
                  <a:lnTo>
                    <a:pt x="361" y="26"/>
                  </a:lnTo>
                  <a:lnTo>
                    <a:pt x="284" y="52"/>
                  </a:lnTo>
                  <a:lnTo>
                    <a:pt x="207" y="78"/>
                  </a:lnTo>
                  <a:lnTo>
                    <a:pt x="129" y="130"/>
                  </a:lnTo>
                  <a:lnTo>
                    <a:pt x="78" y="207"/>
                  </a:lnTo>
                  <a:lnTo>
                    <a:pt x="26" y="284"/>
                  </a:lnTo>
                  <a:lnTo>
                    <a:pt x="1" y="361"/>
                  </a:lnTo>
                  <a:lnTo>
                    <a:pt x="1" y="464"/>
                  </a:lnTo>
                  <a:lnTo>
                    <a:pt x="1" y="1212"/>
                  </a:lnTo>
                  <a:lnTo>
                    <a:pt x="1" y="1315"/>
                  </a:lnTo>
                  <a:lnTo>
                    <a:pt x="26" y="1392"/>
                  </a:lnTo>
                  <a:lnTo>
                    <a:pt x="78" y="1469"/>
                  </a:lnTo>
                  <a:lnTo>
                    <a:pt x="129" y="1547"/>
                  </a:lnTo>
                  <a:lnTo>
                    <a:pt x="207" y="1598"/>
                  </a:lnTo>
                  <a:lnTo>
                    <a:pt x="284" y="1650"/>
                  </a:lnTo>
                  <a:lnTo>
                    <a:pt x="361" y="1675"/>
                  </a:lnTo>
                  <a:lnTo>
                    <a:pt x="1057" y="1675"/>
                  </a:lnTo>
                  <a:lnTo>
                    <a:pt x="1134" y="1650"/>
                  </a:lnTo>
                  <a:lnTo>
                    <a:pt x="1211" y="1598"/>
                  </a:lnTo>
                  <a:lnTo>
                    <a:pt x="1289" y="1547"/>
                  </a:lnTo>
                  <a:lnTo>
                    <a:pt x="1340" y="1469"/>
                  </a:lnTo>
                  <a:lnTo>
                    <a:pt x="1392" y="1392"/>
                  </a:lnTo>
                  <a:lnTo>
                    <a:pt x="1418" y="1315"/>
                  </a:lnTo>
                  <a:lnTo>
                    <a:pt x="1418" y="1212"/>
                  </a:lnTo>
                  <a:lnTo>
                    <a:pt x="1418" y="464"/>
                  </a:lnTo>
                  <a:lnTo>
                    <a:pt x="1418" y="361"/>
                  </a:lnTo>
                  <a:lnTo>
                    <a:pt x="1392" y="284"/>
                  </a:lnTo>
                  <a:lnTo>
                    <a:pt x="1340" y="207"/>
                  </a:lnTo>
                  <a:lnTo>
                    <a:pt x="1289" y="130"/>
                  </a:lnTo>
                  <a:lnTo>
                    <a:pt x="1211" y="78"/>
                  </a:lnTo>
                  <a:lnTo>
                    <a:pt x="1134" y="52"/>
                  </a:lnTo>
                  <a:lnTo>
                    <a:pt x="1057" y="26"/>
                  </a:lnTo>
                  <a:lnTo>
                    <a:pt x="9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4"/>
            <p:cNvSpPr/>
            <p:nvPr/>
          </p:nvSpPr>
          <p:spPr>
            <a:xfrm>
              <a:off x="1320850" y="4549875"/>
              <a:ext cx="35450" cy="41875"/>
            </a:xfrm>
            <a:custGeom>
              <a:avLst/>
              <a:gdLst/>
              <a:ahLst/>
              <a:cxnLst/>
              <a:rect l="l" t="t" r="r" b="b"/>
              <a:pathLst>
                <a:path w="1418" h="1675" extrusionOk="0">
                  <a:moveTo>
                    <a:pt x="954" y="438"/>
                  </a:moveTo>
                  <a:lnTo>
                    <a:pt x="980" y="464"/>
                  </a:lnTo>
                  <a:lnTo>
                    <a:pt x="980" y="1211"/>
                  </a:lnTo>
                  <a:lnTo>
                    <a:pt x="954" y="1237"/>
                  </a:lnTo>
                  <a:lnTo>
                    <a:pt x="464" y="1237"/>
                  </a:lnTo>
                  <a:lnTo>
                    <a:pt x="438" y="1211"/>
                  </a:lnTo>
                  <a:lnTo>
                    <a:pt x="438" y="464"/>
                  </a:lnTo>
                  <a:lnTo>
                    <a:pt x="464" y="438"/>
                  </a:lnTo>
                  <a:close/>
                  <a:moveTo>
                    <a:pt x="361" y="0"/>
                  </a:moveTo>
                  <a:lnTo>
                    <a:pt x="284" y="52"/>
                  </a:lnTo>
                  <a:lnTo>
                    <a:pt x="207" y="77"/>
                  </a:lnTo>
                  <a:lnTo>
                    <a:pt x="129" y="129"/>
                  </a:lnTo>
                  <a:lnTo>
                    <a:pt x="78" y="206"/>
                  </a:lnTo>
                  <a:lnTo>
                    <a:pt x="26" y="283"/>
                  </a:lnTo>
                  <a:lnTo>
                    <a:pt x="1" y="361"/>
                  </a:lnTo>
                  <a:lnTo>
                    <a:pt x="1" y="464"/>
                  </a:lnTo>
                  <a:lnTo>
                    <a:pt x="1" y="1211"/>
                  </a:lnTo>
                  <a:lnTo>
                    <a:pt x="1" y="1314"/>
                  </a:lnTo>
                  <a:lnTo>
                    <a:pt x="26" y="1391"/>
                  </a:lnTo>
                  <a:lnTo>
                    <a:pt x="78" y="1469"/>
                  </a:lnTo>
                  <a:lnTo>
                    <a:pt x="129" y="1546"/>
                  </a:lnTo>
                  <a:lnTo>
                    <a:pt x="207" y="1597"/>
                  </a:lnTo>
                  <a:lnTo>
                    <a:pt x="284" y="1649"/>
                  </a:lnTo>
                  <a:lnTo>
                    <a:pt x="361" y="1675"/>
                  </a:lnTo>
                  <a:lnTo>
                    <a:pt x="1057" y="1675"/>
                  </a:lnTo>
                  <a:lnTo>
                    <a:pt x="1134" y="1649"/>
                  </a:lnTo>
                  <a:lnTo>
                    <a:pt x="1211" y="1597"/>
                  </a:lnTo>
                  <a:lnTo>
                    <a:pt x="1289" y="1546"/>
                  </a:lnTo>
                  <a:lnTo>
                    <a:pt x="1340" y="1469"/>
                  </a:lnTo>
                  <a:lnTo>
                    <a:pt x="1392" y="1391"/>
                  </a:lnTo>
                  <a:lnTo>
                    <a:pt x="1418" y="1314"/>
                  </a:lnTo>
                  <a:lnTo>
                    <a:pt x="1418" y="1211"/>
                  </a:lnTo>
                  <a:lnTo>
                    <a:pt x="1418" y="464"/>
                  </a:lnTo>
                  <a:lnTo>
                    <a:pt x="1418" y="361"/>
                  </a:lnTo>
                  <a:lnTo>
                    <a:pt x="1392" y="283"/>
                  </a:lnTo>
                  <a:lnTo>
                    <a:pt x="1340" y="206"/>
                  </a:lnTo>
                  <a:lnTo>
                    <a:pt x="1289" y="129"/>
                  </a:lnTo>
                  <a:lnTo>
                    <a:pt x="1211" y="77"/>
                  </a:lnTo>
                  <a:lnTo>
                    <a:pt x="1134" y="52"/>
                  </a:lnTo>
                  <a:lnTo>
                    <a:pt x="10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34"/>
          <p:cNvGrpSpPr/>
          <p:nvPr/>
        </p:nvGrpSpPr>
        <p:grpSpPr>
          <a:xfrm>
            <a:off x="3742958" y="3209752"/>
            <a:ext cx="1645872" cy="459957"/>
            <a:chOff x="457154" y="3076225"/>
            <a:chExt cx="1645872" cy="459957"/>
          </a:xfrm>
        </p:grpSpPr>
        <p:sp>
          <p:nvSpPr>
            <p:cNvPr id="1361" name="Google Shape;1361;p34"/>
            <p:cNvSpPr/>
            <p:nvPr/>
          </p:nvSpPr>
          <p:spPr>
            <a:xfrm>
              <a:off x="457154" y="3483994"/>
              <a:ext cx="1645872" cy="52188"/>
            </a:xfrm>
            <a:custGeom>
              <a:avLst/>
              <a:gdLst/>
              <a:ahLst/>
              <a:cxnLst/>
              <a:rect l="l" t="t" r="r" b="b"/>
              <a:pathLst>
                <a:path w="7129" h="392" fill="none" extrusionOk="0">
                  <a:moveTo>
                    <a:pt x="1" y="391"/>
                  </a:moveTo>
                  <a:lnTo>
                    <a:pt x="1" y="0"/>
                  </a:lnTo>
                  <a:lnTo>
                    <a:pt x="7129" y="0"/>
                  </a:lnTo>
                  <a:lnTo>
                    <a:pt x="7129" y="391"/>
                  </a:lnTo>
                </a:path>
              </a:pathLst>
            </a:custGeom>
            <a:noFill/>
            <a:ln w="19050" cap="flat" cmpd="sng">
              <a:solidFill>
                <a:schemeClr val="dk1"/>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2" name="Google Shape;1362;p34"/>
            <p:cNvCxnSpPr/>
            <p:nvPr/>
          </p:nvCxnSpPr>
          <p:spPr>
            <a:xfrm>
              <a:off x="1244434" y="3076225"/>
              <a:ext cx="0" cy="412200"/>
            </a:xfrm>
            <a:prstGeom prst="straightConnector1">
              <a:avLst/>
            </a:prstGeom>
            <a:noFill/>
            <a:ln w="19050" cap="flat" cmpd="sng">
              <a:solidFill>
                <a:schemeClr val="dk1"/>
              </a:solidFill>
              <a:prstDash val="solid"/>
              <a:round/>
              <a:headEnd type="none" w="med" len="med"/>
              <a:tailEnd type="none" w="med" len="med"/>
            </a:ln>
          </p:spPr>
        </p:cxnSp>
      </p:grpSp>
      <p:grpSp>
        <p:nvGrpSpPr>
          <p:cNvPr id="1363" name="Google Shape;1363;p34"/>
          <p:cNvGrpSpPr/>
          <p:nvPr/>
        </p:nvGrpSpPr>
        <p:grpSpPr>
          <a:xfrm>
            <a:off x="7028551" y="3209752"/>
            <a:ext cx="1645872" cy="459957"/>
            <a:chOff x="457154" y="3076225"/>
            <a:chExt cx="1645872" cy="459957"/>
          </a:xfrm>
        </p:grpSpPr>
        <p:sp>
          <p:nvSpPr>
            <p:cNvPr id="1364" name="Google Shape;1364;p34"/>
            <p:cNvSpPr/>
            <p:nvPr/>
          </p:nvSpPr>
          <p:spPr>
            <a:xfrm>
              <a:off x="457154" y="3483994"/>
              <a:ext cx="1645872" cy="52188"/>
            </a:xfrm>
            <a:custGeom>
              <a:avLst/>
              <a:gdLst/>
              <a:ahLst/>
              <a:cxnLst/>
              <a:rect l="l" t="t" r="r" b="b"/>
              <a:pathLst>
                <a:path w="7129" h="392" fill="none" extrusionOk="0">
                  <a:moveTo>
                    <a:pt x="1" y="391"/>
                  </a:moveTo>
                  <a:lnTo>
                    <a:pt x="1" y="0"/>
                  </a:lnTo>
                  <a:lnTo>
                    <a:pt x="7129" y="0"/>
                  </a:lnTo>
                  <a:lnTo>
                    <a:pt x="7129" y="391"/>
                  </a:lnTo>
                </a:path>
              </a:pathLst>
            </a:custGeom>
            <a:noFill/>
            <a:ln w="19050" cap="flat" cmpd="sng">
              <a:solidFill>
                <a:schemeClr val="dk1"/>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5" name="Google Shape;1365;p34"/>
            <p:cNvCxnSpPr/>
            <p:nvPr/>
          </p:nvCxnSpPr>
          <p:spPr>
            <a:xfrm>
              <a:off x="1244434" y="3076225"/>
              <a:ext cx="0" cy="412200"/>
            </a:xfrm>
            <a:prstGeom prst="straightConnector1">
              <a:avLst/>
            </a:prstGeom>
            <a:noFill/>
            <a:ln w="19050" cap="flat" cmpd="sng">
              <a:solidFill>
                <a:schemeClr val="dk1"/>
              </a:solidFill>
              <a:prstDash val="solid"/>
              <a:round/>
              <a:headEnd type="none" w="med" len="med"/>
              <a:tailEnd type="none" w="med" len="med"/>
            </a:ln>
          </p:spPr>
        </p:cxnSp>
      </p:grpSp>
      <p:cxnSp>
        <p:nvCxnSpPr>
          <p:cNvPr id="1366" name="Google Shape;1366;p34"/>
          <p:cNvCxnSpPr>
            <a:stCxn id="1298" idx="3"/>
            <a:endCxn id="1306" idx="1"/>
          </p:cNvCxnSpPr>
          <p:nvPr/>
        </p:nvCxnSpPr>
        <p:spPr>
          <a:xfrm>
            <a:off x="1920350" y="3046402"/>
            <a:ext cx="464700" cy="0"/>
          </a:xfrm>
          <a:prstGeom prst="straightConnector1">
            <a:avLst/>
          </a:prstGeom>
          <a:noFill/>
          <a:ln w="19050" cap="flat" cmpd="sng">
            <a:solidFill>
              <a:schemeClr val="dk1"/>
            </a:solidFill>
            <a:prstDash val="solid"/>
            <a:round/>
            <a:headEnd type="none" w="med" len="med"/>
            <a:tailEnd type="none" w="med" len="med"/>
          </a:ln>
        </p:spPr>
      </p:cxnSp>
      <p:cxnSp>
        <p:nvCxnSpPr>
          <p:cNvPr id="1367" name="Google Shape;1367;p34"/>
          <p:cNvCxnSpPr>
            <a:stCxn id="1306" idx="3"/>
            <a:endCxn id="1302" idx="1"/>
          </p:cNvCxnSpPr>
          <p:nvPr/>
        </p:nvCxnSpPr>
        <p:spPr>
          <a:xfrm>
            <a:off x="3565677" y="3046402"/>
            <a:ext cx="501600" cy="0"/>
          </a:xfrm>
          <a:prstGeom prst="straightConnector1">
            <a:avLst/>
          </a:prstGeom>
          <a:noFill/>
          <a:ln w="19050" cap="flat" cmpd="sng">
            <a:solidFill>
              <a:schemeClr val="dk1"/>
            </a:solidFill>
            <a:prstDash val="solid"/>
            <a:round/>
            <a:headEnd type="none" w="med" len="med"/>
            <a:tailEnd type="none" w="med" len="med"/>
          </a:ln>
        </p:spPr>
      </p:cxnSp>
      <p:cxnSp>
        <p:nvCxnSpPr>
          <p:cNvPr id="1368" name="Google Shape;1368;p34"/>
          <p:cNvCxnSpPr>
            <a:stCxn id="1302" idx="3"/>
            <a:endCxn id="1313" idx="1"/>
          </p:cNvCxnSpPr>
          <p:nvPr/>
        </p:nvCxnSpPr>
        <p:spPr>
          <a:xfrm>
            <a:off x="5247803" y="3046402"/>
            <a:ext cx="464400" cy="0"/>
          </a:xfrm>
          <a:prstGeom prst="straightConnector1">
            <a:avLst/>
          </a:prstGeom>
          <a:noFill/>
          <a:ln w="19050" cap="flat" cmpd="sng">
            <a:solidFill>
              <a:schemeClr val="dk1"/>
            </a:solidFill>
            <a:prstDash val="solid"/>
            <a:round/>
            <a:headEnd type="none" w="med" len="med"/>
            <a:tailEnd type="none" w="med" len="med"/>
          </a:ln>
        </p:spPr>
      </p:cxnSp>
      <p:cxnSp>
        <p:nvCxnSpPr>
          <p:cNvPr id="1369" name="Google Shape;1369;p34"/>
          <p:cNvCxnSpPr>
            <a:stCxn id="1313" idx="3"/>
            <a:endCxn id="1309" idx="1"/>
          </p:cNvCxnSpPr>
          <p:nvPr/>
        </p:nvCxnSpPr>
        <p:spPr>
          <a:xfrm>
            <a:off x="6892900" y="3046402"/>
            <a:ext cx="4182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373"/>
        <p:cNvGrpSpPr/>
        <p:nvPr/>
      </p:nvGrpSpPr>
      <p:grpSpPr>
        <a:xfrm>
          <a:off x="0" y="0"/>
          <a:ext cx="0" cy="0"/>
          <a:chOff x="0" y="0"/>
          <a:chExt cx="0" cy="0"/>
        </a:xfrm>
      </p:grpSpPr>
      <p:cxnSp>
        <p:nvCxnSpPr>
          <p:cNvPr id="1374" name="Google Shape;1374;p35"/>
          <p:cNvCxnSpPr>
            <a:endCxn id="1375" idx="6"/>
          </p:cNvCxnSpPr>
          <p:nvPr/>
        </p:nvCxnSpPr>
        <p:spPr>
          <a:xfrm>
            <a:off x="6061837" y="2507594"/>
            <a:ext cx="1121100" cy="7800"/>
          </a:xfrm>
          <a:prstGeom prst="straightConnector1">
            <a:avLst/>
          </a:prstGeom>
          <a:noFill/>
          <a:ln w="19050" cap="flat" cmpd="sng">
            <a:solidFill>
              <a:schemeClr val="dk1"/>
            </a:solidFill>
            <a:prstDash val="solid"/>
            <a:round/>
            <a:headEnd type="none" w="med" len="med"/>
            <a:tailEnd type="none" w="med" len="med"/>
          </a:ln>
        </p:spPr>
      </p:cxnSp>
      <p:cxnSp>
        <p:nvCxnSpPr>
          <p:cNvPr id="1376" name="Google Shape;1376;p35"/>
          <p:cNvCxnSpPr>
            <a:stCxn id="1377" idx="0"/>
            <a:endCxn id="1378" idx="6"/>
          </p:cNvCxnSpPr>
          <p:nvPr/>
        </p:nvCxnSpPr>
        <p:spPr>
          <a:xfrm rot="-5400000" flipH="1">
            <a:off x="2457706" y="1950912"/>
            <a:ext cx="7800" cy="1121100"/>
          </a:xfrm>
          <a:prstGeom prst="bentConnector2">
            <a:avLst/>
          </a:prstGeom>
          <a:noFill/>
          <a:ln w="19050" cap="flat" cmpd="sng">
            <a:solidFill>
              <a:schemeClr val="dk1"/>
            </a:solidFill>
            <a:prstDash val="solid"/>
            <a:round/>
            <a:headEnd type="none" w="med" len="med"/>
            <a:tailEnd type="none" w="med" len="med"/>
          </a:ln>
        </p:spPr>
      </p:cxnSp>
      <p:sp>
        <p:nvSpPr>
          <p:cNvPr id="1379" name="Google Shape;1379;p35"/>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380" name="Google Shape;1380;p35"/>
          <p:cNvGrpSpPr/>
          <p:nvPr/>
        </p:nvGrpSpPr>
        <p:grpSpPr>
          <a:xfrm>
            <a:off x="461212" y="2332473"/>
            <a:ext cx="1980300" cy="1940322"/>
            <a:chOff x="461212" y="2332473"/>
            <a:chExt cx="1980300" cy="1940322"/>
          </a:xfrm>
        </p:grpSpPr>
        <p:sp>
          <p:nvSpPr>
            <p:cNvPr id="1381" name="Google Shape;1381;p35"/>
            <p:cNvSpPr txBox="1"/>
            <p:nvPr/>
          </p:nvSpPr>
          <p:spPr>
            <a:xfrm>
              <a:off x="461212" y="3213951"/>
              <a:ext cx="1980300" cy="36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Credit cards</a:t>
              </a:r>
              <a:endParaRPr sz="1800" b="1">
                <a:solidFill>
                  <a:schemeClr val="dk1"/>
                </a:solidFill>
                <a:latin typeface="Fira Sans Extra Condensed"/>
                <a:ea typeface="Fira Sans Extra Condensed"/>
                <a:cs typeface="Fira Sans Extra Condensed"/>
                <a:sym typeface="Fira Sans Extra Condensed"/>
              </a:endParaRPr>
            </a:p>
          </p:txBody>
        </p:sp>
        <p:sp>
          <p:nvSpPr>
            <p:cNvPr id="1382" name="Google Shape;1382;p35"/>
            <p:cNvSpPr txBox="1"/>
            <p:nvPr/>
          </p:nvSpPr>
          <p:spPr>
            <a:xfrm>
              <a:off x="461212" y="3721395"/>
              <a:ext cx="19803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Earth is the third planet from the Sun</a:t>
              </a:r>
              <a:endParaRPr sz="1200">
                <a:solidFill>
                  <a:schemeClr val="dk1"/>
                </a:solidFill>
                <a:latin typeface="Roboto"/>
                <a:ea typeface="Roboto"/>
                <a:cs typeface="Roboto"/>
                <a:sym typeface="Roboto"/>
              </a:endParaRPr>
            </a:p>
          </p:txBody>
        </p:sp>
        <p:sp>
          <p:nvSpPr>
            <p:cNvPr id="1383" name="Google Shape;1383;p35"/>
            <p:cNvSpPr txBox="1"/>
            <p:nvPr/>
          </p:nvSpPr>
          <p:spPr>
            <a:xfrm>
              <a:off x="934762" y="2332473"/>
              <a:ext cx="103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25%</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384" name="Google Shape;1384;p35"/>
          <p:cNvSpPr/>
          <p:nvPr/>
        </p:nvSpPr>
        <p:spPr>
          <a:xfrm flipH="1">
            <a:off x="941662" y="2005694"/>
            <a:ext cx="1019400" cy="1019400"/>
          </a:xfrm>
          <a:prstGeom prst="donut">
            <a:avLst>
              <a:gd name="adj" fmla="val 1193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35"/>
          <p:cNvGrpSpPr/>
          <p:nvPr/>
        </p:nvGrpSpPr>
        <p:grpSpPr>
          <a:xfrm>
            <a:off x="2541637" y="2332473"/>
            <a:ext cx="1980300" cy="1940322"/>
            <a:chOff x="2541637" y="2332473"/>
            <a:chExt cx="1980300" cy="1940322"/>
          </a:xfrm>
        </p:grpSpPr>
        <p:sp>
          <p:nvSpPr>
            <p:cNvPr id="1386" name="Google Shape;1386;p35"/>
            <p:cNvSpPr txBox="1"/>
            <p:nvPr/>
          </p:nvSpPr>
          <p:spPr>
            <a:xfrm>
              <a:off x="2541637" y="3213951"/>
              <a:ext cx="1980300" cy="3657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Mortgages</a:t>
              </a:r>
              <a:endParaRPr sz="1800" b="1">
                <a:solidFill>
                  <a:schemeClr val="dk1"/>
                </a:solidFill>
                <a:latin typeface="Fira Sans Extra Condensed"/>
                <a:ea typeface="Fira Sans Extra Condensed"/>
                <a:cs typeface="Fira Sans Extra Condensed"/>
                <a:sym typeface="Fira Sans Extra Condensed"/>
              </a:endParaRPr>
            </a:p>
          </p:txBody>
        </p:sp>
        <p:sp>
          <p:nvSpPr>
            <p:cNvPr id="1387" name="Google Shape;1387;p35"/>
            <p:cNvSpPr txBox="1"/>
            <p:nvPr/>
          </p:nvSpPr>
          <p:spPr>
            <a:xfrm>
              <a:off x="2541637" y="3721395"/>
              <a:ext cx="19803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Despite being red, Mars is actually a cold place</a:t>
              </a:r>
              <a:endParaRPr sz="1200">
                <a:solidFill>
                  <a:schemeClr val="dk1"/>
                </a:solidFill>
                <a:latin typeface="Roboto"/>
                <a:ea typeface="Roboto"/>
                <a:cs typeface="Roboto"/>
                <a:sym typeface="Roboto"/>
              </a:endParaRPr>
            </a:p>
          </p:txBody>
        </p:sp>
        <p:sp>
          <p:nvSpPr>
            <p:cNvPr id="1388" name="Google Shape;1388;p35"/>
            <p:cNvSpPr txBox="1"/>
            <p:nvPr/>
          </p:nvSpPr>
          <p:spPr>
            <a:xfrm>
              <a:off x="3015187" y="2332473"/>
              <a:ext cx="103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50%</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378" name="Google Shape;1378;p35"/>
          <p:cNvSpPr/>
          <p:nvPr/>
        </p:nvSpPr>
        <p:spPr>
          <a:xfrm flipH="1">
            <a:off x="3022087" y="2005694"/>
            <a:ext cx="1019400" cy="1019400"/>
          </a:xfrm>
          <a:prstGeom prst="donut">
            <a:avLst>
              <a:gd name="adj" fmla="val 1193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5"/>
          <p:cNvSpPr/>
          <p:nvPr/>
        </p:nvSpPr>
        <p:spPr>
          <a:xfrm flipH="1">
            <a:off x="3016537" y="2000073"/>
            <a:ext cx="1030500" cy="1030500"/>
          </a:xfrm>
          <a:prstGeom prst="blockArc">
            <a:avLst>
              <a:gd name="adj1" fmla="val 5472505"/>
              <a:gd name="adj2" fmla="val 16256715"/>
              <a:gd name="adj3" fmla="val 1271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0" name="Google Shape;1390;p35"/>
          <p:cNvGrpSpPr/>
          <p:nvPr/>
        </p:nvGrpSpPr>
        <p:grpSpPr>
          <a:xfrm>
            <a:off x="4622062" y="2332473"/>
            <a:ext cx="1980300" cy="1940322"/>
            <a:chOff x="4622062" y="2332473"/>
            <a:chExt cx="1980300" cy="1940322"/>
          </a:xfrm>
        </p:grpSpPr>
        <p:sp>
          <p:nvSpPr>
            <p:cNvPr id="1391" name="Google Shape;1391;p35"/>
            <p:cNvSpPr txBox="1"/>
            <p:nvPr/>
          </p:nvSpPr>
          <p:spPr>
            <a:xfrm>
              <a:off x="4622062" y="3213951"/>
              <a:ext cx="1980300" cy="365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Loans</a:t>
              </a:r>
              <a:endParaRPr sz="1800" b="1">
                <a:solidFill>
                  <a:schemeClr val="dk1"/>
                </a:solidFill>
                <a:latin typeface="Fira Sans Extra Condensed"/>
                <a:ea typeface="Fira Sans Extra Condensed"/>
                <a:cs typeface="Fira Sans Extra Condensed"/>
                <a:sym typeface="Fira Sans Extra Condensed"/>
              </a:endParaRPr>
            </a:p>
          </p:txBody>
        </p:sp>
        <p:sp>
          <p:nvSpPr>
            <p:cNvPr id="1392" name="Google Shape;1392;p35"/>
            <p:cNvSpPr txBox="1"/>
            <p:nvPr/>
          </p:nvSpPr>
          <p:spPr>
            <a:xfrm>
              <a:off x="4622062" y="3721395"/>
              <a:ext cx="19803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Mercury is the smallest planet of them all</a:t>
              </a:r>
              <a:endParaRPr sz="1200">
                <a:solidFill>
                  <a:schemeClr val="dk1"/>
                </a:solidFill>
                <a:latin typeface="Roboto"/>
                <a:ea typeface="Roboto"/>
                <a:cs typeface="Roboto"/>
                <a:sym typeface="Roboto"/>
              </a:endParaRPr>
            </a:p>
          </p:txBody>
        </p:sp>
        <p:sp>
          <p:nvSpPr>
            <p:cNvPr id="1393" name="Google Shape;1393;p35"/>
            <p:cNvSpPr txBox="1"/>
            <p:nvPr/>
          </p:nvSpPr>
          <p:spPr>
            <a:xfrm>
              <a:off x="5095612" y="2332473"/>
              <a:ext cx="103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75%</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394" name="Google Shape;1394;p35"/>
          <p:cNvSpPr/>
          <p:nvPr/>
        </p:nvSpPr>
        <p:spPr>
          <a:xfrm flipH="1">
            <a:off x="5102512" y="2005694"/>
            <a:ext cx="1019400" cy="1019400"/>
          </a:xfrm>
          <a:prstGeom prst="donut">
            <a:avLst>
              <a:gd name="adj" fmla="val 1193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5"/>
          <p:cNvSpPr/>
          <p:nvPr/>
        </p:nvSpPr>
        <p:spPr>
          <a:xfrm flipH="1">
            <a:off x="5096962" y="2000073"/>
            <a:ext cx="1030500" cy="1030500"/>
          </a:xfrm>
          <a:prstGeom prst="blockArc">
            <a:avLst>
              <a:gd name="adj1" fmla="val 22994"/>
              <a:gd name="adj2" fmla="val 16256715"/>
              <a:gd name="adj3" fmla="val 1271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 name="Google Shape;1396;p35"/>
          <p:cNvGrpSpPr/>
          <p:nvPr/>
        </p:nvGrpSpPr>
        <p:grpSpPr>
          <a:xfrm>
            <a:off x="6702487" y="2332473"/>
            <a:ext cx="1980300" cy="1940322"/>
            <a:chOff x="6702487" y="2332473"/>
            <a:chExt cx="1980300" cy="1940322"/>
          </a:xfrm>
        </p:grpSpPr>
        <p:sp>
          <p:nvSpPr>
            <p:cNvPr id="1397" name="Google Shape;1397;p35"/>
            <p:cNvSpPr txBox="1"/>
            <p:nvPr/>
          </p:nvSpPr>
          <p:spPr>
            <a:xfrm>
              <a:off x="6702487" y="3213951"/>
              <a:ext cx="1980300" cy="3657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Investments</a:t>
              </a:r>
              <a:endParaRPr sz="1800" b="1">
                <a:solidFill>
                  <a:schemeClr val="dk1"/>
                </a:solidFill>
                <a:latin typeface="Fira Sans Extra Condensed"/>
                <a:ea typeface="Fira Sans Extra Condensed"/>
                <a:cs typeface="Fira Sans Extra Condensed"/>
                <a:sym typeface="Fira Sans Extra Condensed"/>
              </a:endParaRPr>
            </a:p>
          </p:txBody>
        </p:sp>
        <p:sp>
          <p:nvSpPr>
            <p:cNvPr id="1398" name="Google Shape;1398;p35"/>
            <p:cNvSpPr txBox="1"/>
            <p:nvPr/>
          </p:nvSpPr>
          <p:spPr>
            <a:xfrm>
              <a:off x="6702487" y="3721395"/>
              <a:ext cx="19803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1399" name="Google Shape;1399;p35"/>
            <p:cNvSpPr txBox="1"/>
            <p:nvPr/>
          </p:nvSpPr>
          <p:spPr>
            <a:xfrm>
              <a:off x="7176037" y="2332473"/>
              <a:ext cx="103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95%</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375" name="Google Shape;1375;p35"/>
          <p:cNvSpPr/>
          <p:nvPr/>
        </p:nvSpPr>
        <p:spPr>
          <a:xfrm flipH="1">
            <a:off x="7182937" y="2005694"/>
            <a:ext cx="1019400" cy="1019400"/>
          </a:xfrm>
          <a:prstGeom prst="donut">
            <a:avLst>
              <a:gd name="adj" fmla="val 1193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5"/>
          <p:cNvSpPr/>
          <p:nvPr/>
        </p:nvSpPr>
        <p:spPr>
          <a:xfrm flipH="1">
            <a:off x="7177387" y="2000073"/>
            <a:ext cx="1030500" cy="1030500"/>
          </a:xfrm>
          <a:prstGeom prst="blockArc">
            <a:avLst>
              <a:gd name="adj1" fmla="val 17922366"/>
              <a:gd name="adj2" fmla="val 16256715"/>
              <a:gd name="adj3" fmla="val 1271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1" name="Google Shape;1401;p35"/>
          <p:cNvCxnSpPr>
            <a:endCxn id="1394" idx="6"/>
          </p:cNvCxnSpPr>
          <p:nvPr/>
        </p:nvCxnSpPr>
        <p:spPr>
          <a:xfrm>
            <a:off x="4041412" y="2515394"/>
            <a:ext cx="1061100" cy="0"/>
          </a:xfrm>
          <a:prstGeom prst="straightConnector1">
            <a:avLst/>
          </a:prstGeom>
          <a:noFill/>
          <a:ln w="19050" cap="flat" cmpd="sng">
            <a:solidFill>
              <a:schemeClr val="dk1"/>
            </a:solidFill>
            <a:prstDash val="solid"/>
            <a:round/>
            <a:headEnd type="none" w="med" len="med"/>
            <a:tailEnd type="none" w="med" len="med"/>
          </a:ln>
        </p:spPr>
      </p:cxnSp>
      <p:grpSp>
        <p:nvGrpSpPr>
          <p:cNvPr id="1402" name="Google Shape;1402;p35"/>
          <p:cNvGrpSpPr/>
          <p:nvPr/>
        </p:nvGrpSpPr>
        <p:grpSpPr>
          <a:xfrm>
            <a:off x="1201334" y="1348233"/>
            <a:ext cx="500055" cy="500055"/>
            <a:chOff x="303175" y="3556025"/>
            <a:chExt cx="380675" cy="380675"/>
          </a:xfrm>
        </p:grpSpPr>
        <p:sp>
          <p:nvSpPr>
            <p:cNvPr id="1403" name="Google Shape;1403;p35"/>
            <p:cNvSpPr/>
            <p:nvPr/>
          </p:nvSpPr>
          <p:spPr>
            <a:xfrm>
              <a:off x="401725" y="3580500"/>
              <a:ext cx="257650" cy="257650"/>
            </a:xfrm>
            <a:custGeom>
              <a:avLst/>
              <a:gdLst/>
              <a:ahLst/>
              <a:cxnLst/>
              <a:rect l="l" t="t" r="r" b="b"/>
              <a:pathLst>
                <a:path w="10306" h="10306" extrusionOk="0">
                  <a:moveTo>
                    <a:pt x="5153" y="0"/>
                  </a:moveTo>
                  <a:lnTo>
                    <a:pt x="4715" y="26"/>
                  </a:lnTo>
                  <a:lnTo>
                    <a:pt x="4277" y="77"/>
                  </a:lnTo>
                  <a:lnTo>
                    <a:pt x="3839" y="180"/>
                  </a:lnTo>
                  <a:lnTo>
                    <a:pt x="3401" y="309"/>
                  </a:lnTo>
                  <a:lnTo>
                    <a:pt x="2989" y="490"/>
                  </a:lnTo>
                  <a:lnTo>
                    <a:pt x="2602" y="696"/>
                  </a:lnTo>
                  <a:lnTo>
                    <a:pt x="2216" y="928"/>
                  </a:lnTo>
                  <a:lnTo>
                    <a:pt x="1855" y="1211"/>
                  </a:lnTo>
                  <a:lnTo>
                    <a:pt x="1804" y="1288"/>
                  </a:lnTo>
                  <a:lnTo>
                    <a:pt x="1778" y="1366"/>
                  </a:lnTo>
                  <a:lnTo>
                    <a:pt x="1778" y="1443"/>
                  </a:lnTo>
                  <a:lnTo>
                    <a:pt x="1829" y="1520"/>
                  </a:lnTo>
                  <a:lnTo>
                    <a:pt x="1907" y="1572"/>
                  </a:lnTo>
                  <a:lnTo>
                    <a:pt x="1984" y="1598"/>
                  </a:lnTo>
                  <a:lnTo>
                    <a:pt x="2061" y="1598"/>
                  </a:lnTo>
                  <a:lnTo>
                    <a:pt x="2139" y="1546"/>
                  </a:lnTo>
                  <a:lnTo>
                    <a:pt x="2473" y="1288"/>
                  </a:lnTo>
                  <a:lnTo>
                    <a:pt x="2808" y="1082"/>
                  </a:lnTo>
                  <a:lnTo>
                    <a:pt x="3169" y="902"/>
                  </a:lnTo>
                  <a:lnTo>
                    <a:pt x="3556" y="747"/>
                  </a:lnTo>
                  <a:lnTo>
                    <a:pt x="3942" y="618"/>
                  </a:lnTo>
                  <a:lnTo>
                    <a:pt x="4354" y="515"/>
                  </a:lnTo>
                  <a:lnTo>
                    <a:pt x="4741" y="464"/>
                  </a:lnTo>
                  <a:lnTo>
                    <a:pt x="5153" y="464"/>
                  </a:lnTo>
                  <a:lnTo>
                    <a:pt x="5642" y="490"/>
                  </a:lnTo>
                  <a:lnTo>
                    <a:pt x="6106" y="541"/>
                  </a:lnTo>
                  <a:lnTo>
                    <a:pt x="6570" y="670"/>
                  </a:lnTo>
                  <a:lnTo>
                    <a:pt x="6982" y="825"/>
                  </a:lnTo>
                  <a:lnTo>
                    <a:pt x="7394" y="1031"/>
                  </a:lnTo>
                  <a:lnTo>
                    <a:pt x="7781" y="1263"/>
                  </a:lnTo>
                  <a:lnTo>
                    <a:pt x="8142" y="1520"/>
                  </a:lnTo>
                  <a:lnTo>
                    <a:pt x="8476" y="1829"/>
                  </a:lnTo>
                  <a:lnTo>
                    <a:pt x="8786" y="2164"/>
                  </a:lnTo>
                  <a:lnTo>
                    <a:pt x="9069" y="2525"/>
                  </a:lnTo>
                  <a:lnTo>
                    <a:pt x="9301" y="2911"/>
                  </a:lnTo>
                  <a:lnTo>
                    <a:pt x="9481" y="3324"/>
                  </a:lnTo>
                  <a:lnTo>
                    <a:pt x="9662" y="3762"/>
                  </a:lnTo>
                  <a:lnTo>
                    <a:pt x="9765" y="4200"/>
                  </a:lnTo>
                  <a:lnTo>
                    <a:pt x="9842" y="4689"/>
                  </a:lnTo>
                  <a:lnTo>
                    <a:pt x="9868" y="5153"/>
                  </a:lnTo>
                  <a:lnTo>
                    <a:pt x="9842" y="5642"/>
                  </a:lnTo>
                  <a:lnTo>
                    <a:pt x="9765" y="6106"/>
                  </a:lnTo>
                  <a:lnTo>
                    <a:pt x="9662" y="6544"/>
                  </a:lnTo>
                  <a:lnTo>
                    <a:pt x="9481" y="6982"/>
                  </a:lnTo>
                  <a:lnTo>
                    <a:pt x="9301" y="7394"/>
                  </a:lnTo>
                  <a:lnTo>
                    <a:pt x="9069" y="7781"/>
                  </a:lnTo>
                  <a:lnTo>
                    <a:pt x="8786" y="8142"/>
                  </a:lnTo>
                  <a:lnTo>
                    <a:pt x="8476" y="8477"/>
                  </a:lnTo>
                  <a:lnTo>
                    <a:pt x="8142" y="8786"/>
                  </a:lnTo>
                  <a:lnTo>
                    <a:pt x="7781" y="9069"/>
                  </a:lnTo>
                  <a:lnTo>
                    <a:pt x="7394" y="9301"/>
                  </a:lnTo>
                  <a:lnTo>
                    <a:pt x="6982" y="9481"/>
                  </a:lnTo>
                  <a:lnTo>
                    <a:pt x="6570" y="9662"/>
                  </a:lnTo>
                  <a:lnTo>
                    <a:pt x="6106" y="9765"/>
                  </a:lnTo>
                  <a:lnTo>
                    <a:pt x="5642" y="9842"/>
                  </a:lnTo>
                  <a:lnTo>
                    <a:pt x="5153" y="9868"/>
                  </a:lnTo>
                  <a:lnTo>
                    <a:pt x="4689" y="9842"/>
                  </a:lnTo>
                  <a:lnTo>
                    <a:pt x="4225" y="9765"/>
                  </a:lnTo>
                  <a:lnTo>
                    <a:pt x="3762" y="9662"/>
                  </a:lnTo>
                  <a:lnTo>
                    <a:pt x="3324" y="9481"/>
                  </a:lnTo>
                  <a:lnTo>
                    <a:pt x="2911" y="9301"/>
                  </a:lnTo>
                  <a:lnTo>
                    <a:pt x="2525" y="9069"/>
                  </a:lnTo>
                  <a:lnTo>
                    <a:pt x="2164" y="8786"/>
                  </a:lnTo>
                  <a:lnTo>
                    <a:pt x="1829" y="8477"/>
                  </a:lnTo>
                  <a:lnTo>
                    <a:pt x="1546" y="8142"/>
                  </a:lnTo>
                  <a:lnTo>
                    <a:pt x="1263" y="7781"/>
                  </a:lnTo>
                  <a:lnTo>
                    <a:pt x="1031" y="7394"/>
                  </a:lnTo>
                  <a:lnTo>
                    <a:pt x="825" y="6982"/>
                  </a:lnTo>
                  <a:lnTo>
                    <a:pt x="670" y="6544"/>
                  </a:lnTo>
                  <a:lnTo>
                    <a:pt x="567" y="6106"/>
                  </a:lnTo>
                  <a:lnTo>
                    <a:pt x="490" y="5642"/>
                  </a:lnTo>
                  <a:lnTo>
                    <a:pt x="464" y="5153"/>
                  </a:lnTo>
                  <a:lnTo>
                    <a:pt x="464" y="4741"/>
                  </a:lnTo>
                  <a:lnTo>
                    <a:pt x="541" y="4354"/>
                  </a:lnTo>
                  <a:lnTo>
                    <a:pt x="618" y="3942"/>
                  </a:lnTo>
                  <a:lnTo>
                    <a:pt x="747" y="3556"/>
                  </a:lnTo>
                  <a:lnTo>
                    <a:pt x="902" y="3195"/>
                  </a:lnTo>
                  <a:lnTo>
                    <a:pt x="1082" y="2834"/>
                  </a:lnTo>
                  <a:lnTo>
                    <a:pt x="1288" y="2473"/>
                  </a:lnTo>
                  <a:lnTo>
                    <a:pt x="1546" y="2164"/>
                  </a:lnTo>
                  <a:lnTo>
                    <a:pt x="1597" y="2061"/>
                  </a:lnTo>
                  <a:lnTo>
                    <a:pt x="1597" y="1984"/>
                  </a:lnTo>
                  <a:lnTo>
                    <a:pt x="1572" y="1907"/>
                  </a:lnTo>
                  <a:lnTo>
                    <a:pt x="1520" y="1829"/>
                  </a:lnTo>
                  <a:lnTo>
                    <a:pt x="1443" y="1804"/>
                  </a:lnTo>
                  <a:lnTo>
                    <a:pt x="1366" y="1778"/>
                  </a:lnTo>
                  <a:lnTo>
                    <a:pt x="1263" y="1804"/>
                  </a:lnTo>
                  <a:lnTo>
                    <a:pt x="1211" y="1855"/>
                  </a:lnTo>
                  <a:lnTo>
                    <a:pt x="928" y="2216"/>
                  </a:lnTo>
                  <a:lnTo>
                    <a:pt x="696" y="2602"/>
                  </a:lnTo>
                  <a:lnTo>
                    <a:pt x="490" y="2989"/>
                  </a:lnTo>
                  <a:lnTo>
                    <a:pt x="309" y="3401"/>
                  </a:lnTo>
                  <a:lnTo>
                    <a:pt x="180" y="3839"/>
                  </a:lnTo>
                  <a:lnTo>
                    <a:pt x="103" y="4277"/>
                  </a:lnTo>
                  <a:lnTo>
                    <a:pt x="26" y="4715"/>
                  </a:lnTo>
                  <a:lnTo>
                    <a:pt x="0" y="5153"/>
                  </a:lnTo>
                  <a:lnTo>
                    <a:pt x="52" y="5694"/>
                  </a:lnTo>
                  <a:lnTo>
                    <a:pt x="129" y="6184"/>
                  </a:lnTo>
                  <a:lnTo>
                    <a:pt x="232" y="6699"/>
                  </a:lnTo>
                  <a:lnTo>
                    <a:pt x="412" y="7163"/>
                  </a:lnTo>
                  <a:lnTo>
                    <a:pt x="644" y="7601"/>
                  </a:lnTo>
                  <a:lnTo>
                    <a:pt x="902" y="8039"/>
                  </a:lnTo>
                  <a:lnTo>
                    <a:pt x="1185" y="8425"/>
                  </a:lnTo>
                  <a:lnTo>
                    <a:pt x="1520" y="8786"/>
                  </a:lnTo>
                  <a:lnTo>
                    <a:pt x="1881" y="9121"/>
                  </a:lnTo>
                  <a:lnTo>
                    <a:pt x="2293" y="9430"/>
                  </a:lnTo>
                  <a:lnTo>
                    <a:pt x="2705" y="9687"/>
                  </a:lnTo>
                  <a:lnTo>
                    <a:pt x="3169" y="9894"/>
                  </a:lnTo>
                  <a:lnTo>
                    <a:pt x="3633" y="10074"/>
                  </a:lnTo>
                  <a:lnTo>
                    <a:pt x="4122" y="10203"/>
                  </a:lnTo>
                  <a:lnTo>
                    <a:pt x="4638" y="10280"/>
                  </a:lnTo>
                  <a:lnTo>
                    <a:pt x="5153" y="10306"/>
                  </a:lnTo>
                  <a:lnTo>
                    <a:pt x="5694" y="10280"/>
                  </a:lnTo>
                  <a:lnTo>
                    <a:pt x="6209" y="10203"/>
                  </a:lnTo>
                  <a:lnTo>
                    <a:pt x="6699" y="10074"/>
                  </a:lnTo>
                  <a:lnTo>
                    <a:pt x="7163" y="9894"/>
                  </a:lnTo>
                  <a:lnTo>
                    <a:pt x="7601" y="9687"/>
                  </a:lnTo>
                  <a:lnTo>
                    <a:pt x="8039" y="9430"/>
                  </a:lnTo>
                  <a:lnTo>
                    <a:pt x="8425" y="9121"/>
                  </a:lnTo>
                  <a:lnTo>
                    <a:pt x="8811" y="8786"/>
                  </a:lnTo>
                  <a:lnTo>
                    <a:pt x="9121" y="8425"/>
                  </a:lnTo>
                  <a:lnTo>
                    <a:pt x="9430" y="8039"/>
                  </a:lnTo>
                  <a:lnTo>
                    <a:pt x="9687" y="7601"/>
                  </a:lnTo>
                  <a:lnTo>
                    <a:pt x="9894" y="7163"/>
                  </a:lnTo>
                  <a:lnTo>
                    <a:pt x="10074" y="6699"/>
                  </a:lnTo>
                  <a:lnTo>
                    <a:pt x="10203" y="6184"/>
                  </a:lnTo>
                  <a:lnTo>
                    <a:pt x="10280" y="5694"/>
                  </a:lnTo>
                  <a:lnTo>
                    <a:pt x="10306" y="5153"/>
                  </a:lnTo>
                  <a:lnTo>
                    <a:pt x="10280" y="4638"/>
                  </a:lnTo>
                  <a:lnTo>
                    <a:pt x="10203" y="4122"/>
                  </a:lnTo>
                  <a:lnTo>
                    <a:pt x="10074" y="3633"/>
                  </a:lnTo>
                  <a:lnTo>
                    <a:pt x="9894" y="3169"/>
                  </a:lnTo>
                  <a:lnTo>
                    <a:pt x="9687" y="2705"/>
                  </a:lnTo>
                  <a:lnTo>
                    <a:pt x="9430" y="2293"/>
                  </a:lnTo>
                  <a:lnTo>
                    <a:pt x="9121" y="1881"/>
                  </a:lnTo>
                  <a:lnTo>
                    <a:pt x="8811" y="1520"/>
                  </a:lnTo>
                  <a:lnTo>
                    <a:pt x="8425" y="1185"/>
                  </a:lnTo>
                  <a:lnTo>
                    <a:pt x="8039" y="902"/>
                  </a:lnTo>
                  <a:lnTo>
                    <a:pt x="7601" y="644"/>
                  </a:lnTo>
                  <a:lnTo>
                    <a:pt x="7163" y="412"/>
                  </a:lnTo>
                  <a:lnTo>
                    <a:pt x="6699" y="232"/>
                  </a:lnTo>
                  <a:lnTo>
                    <a:pt x="6209" y="103"/>
                  </a:lnTo>
                  <a:lnTo>
                    <a:pt x="5694" y="26"/>
                  </a:lnTo>
                  <a:lnTo>
                    <a:pt x="51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5"/>
            <p:cNvSpPr/>
            <p:nvPr/>
          </p:nvSpPr>
          <p:spPr>
            <a:xfrm>
              <a:off x="303175" y="3556025"/>
              <a:ext cx="380675" cy="380675"/>
            </a:xfrm>
            <a:custGeom>
              <a:avLst/>
              <a:gdLst/>
              <a:ahLst/>
              <a:cxnLst/>
              <a:rect l="l" t="t" r="r" b="b"/>
              <a:pathLst>
                <a:path w="15227" h="15227" extrusionOk="0">
                  <a:moveTo>
                    <a:pt x="4122" y="9713"/>
                  </a:moveTo>
                  <a:lnTo>
                    <a:pt x="4432" y="10100"/>
                  </a:lnTo>
                  <a:lnTo>
                    <a:pt x="4767" y="10460"/>
                  </a:lnTo>
                  <a:lnTo>
                    <a:pt x="5127" y="10821"/>
                  </a:lnTo>
                  <a:lnTo>
                    <a:pt x="5539" y="11130"/>
                  </a:lnTo>
                  <a:lnTo>
                    <a:pt x="4921" y="11749"/>
                  </a:lnTo>
                  <a:lnTo>
                    <a:pt x="3478" y="10331"/>
                  </a:lnTo>
                  <a:lnTo>
                    <a:pt x="4122" y="9713"/>
                  </a:lnTo>
                  <a:close/>
                  <a:moveTo>
                    <a:pt x="9095" y="438"/>
                  </a:moveTo>
                  <a:lnTo>
                    <a:pt x="9687" y="490"/>
                  </a:lnTo>
                  <a:lnTo>
                    <a:pt x="10254" y="567"/>
                  </a:lnTo>
                  <a:lnTo>
                    <a:pt x="10795" y="696"/>
                  </a:lnTo>
                  <a:lnTo>
                    <a:pt x="11311" y="902"/>
                  </a:lnTo>
                  <a:lnTo>
                    <a:pt x="11800" y="1134"/>
                  </a:lnTo>
                  <a:lnTo>
                    <a:pt x="12290" y="1417"/>
                  </a:lnTo>
                  <a:lnTo>
                    <a:pt x="12728" y="1752"/>
                  </a:lnTo>
                  <a:lnTo>
                    <a:pt x="13114" y="2113"/>
                  </a:lnTo>
                  <a:lnTo>
                    <a:pt x="13501" y="2525"/>
                  </a:lnTo>
                  <a:lnTo>
                    <a:pt x="13810" y="2963"/>
                  </a:lnTo>
                  <a:lnTo>
                    <a:pt x="14093" y="3427"/>
                  </a:lnTo>
                  <a:lnTo>
                    <a:pt x="14351" y="3916"/>
                  </a:lnTo>
                  <a:lnTo>
                    <a:pt x="14531" y="4457"/>
                  </a:lnTo>
                  <a:lnTo>
                    <a:pt x="14686" y="4998"/>
                  </a:lnTo>
                  <a:lnTo>
                    <a:pt x="14763" y="5565"/>
                  </a:lnTo>
                  <a:lnTo>
                    <a:pt x="14789" y="6132"/>
                  </a:lnTo>
                  <a:lnTo>
                    <a:pt x="14763" y="6725"/>
                  </a:lnTo>
                  <a:lnTo>
                    <a:pt x="14686" y="7291"/>
                  </a:lnTo>
                  <a:lnTo>
                    <a:pt x="14531" y="7832"/>
                  </a:lnTo>
                  <a:lnTo>
                    <a:pt x="14351" y="8348"/>
                  </a:lnTo>
                  <a:lnTo>
                    <a:pt x="14093" y="8837"/>
                  </a:lnTo>
                  <a:lnTo>
                    <a:pt x="13810" y="9327"/>
                  </a:lnTo>
                  <a:lnTo>
                    <a:pt x="13501" y="9765"/>
                  </a:lnTo>
                  <a:lnTo>
                    <a:pt x="13114" y="10151"/>
                  </a:lnTo>
                  <a:lnTo>
                    <a:pt x="12728" y="10512"/>
                  </a:lnTo>
                  <a:lnTo>
                    <a:pt x="12290" y="10847"/>
                  </a:lnTo>
                  <a:lnTo>
                    <a:pt x="11800" y="11130"/>
                  </a:lnTo>
                  <a:lnTo>
                    <a:pt x="11311" y="11388"/>
                  </a:lnTo>
                  <a:lnTo>
                    <a:pt x="10795" y="11568"/>
                  </a:lnTo>
                  <a:lnTo>
                    <a:pt x="10254" y="11697"/>
                  </a:lnTo>
                  <a:lnTo>
                    <a:pt x="9687" y="11800"/>
                  </a:lnTo>
                  <a:lnTo>
                    <a:pt x="9095" y="11826"/>
                  </a:lnTo>
                  <a:lnTo>
                    <a:pt x="8528" y="11800"/>
                  </a:lnTo>
                  <a:lnTo>
                    <a:pt x="7961" y="11697"/>
                  </a:lnTo>
                  <a:lnTo>
                    <a:pt x="7420" y="11568"/>
                  </a:lnTo>
                  <a:lnTo>
                    <a:pt x="6879" y="11388"/>
                  </a:lnTo>
                  <a:lnTo>
                    <a:pt x="6390" y="11130"/>
                  </a:lnTo>
                  <a:lnTo>
                    <a:pt x="5926" y="10847"/>
                  </a:lnTo>
                  <a:lnTo>
                    <a:pt x="5488" y="10512"/>
                  </a:lnTo>
                  <a:lnTo>
                    <a:pt x="5076" y="10151"/>
                  </a:lnTo>
                  <a:lnTo>
                    <a:pt x="4715" y="9765"/>
                  </a:lnTo>
                  <a:lnTo>
                    <a:pt x="4380" y="9327"/>
                  </a:lnTo>
                  <a:lnTo>
                    <a:pt x="4097" y="8837"/>
                  </a:lnTo>
                  <a:lnTo>
                    <a:pt x="3865" y="8348"/>
                  </a:lnTo>
                  <a:lnTo>
                    <a:pt x="3659" y="7832"/>
                  </a:lnTo>
                  <a:lnTo>
                    <a:pt x="3530" y="7291"/>
                  </a:lnTo>
                  <a:lnTo>
                    <a:pt x="3453" y="6725"/>
                  </a:lnTo>
                  <a:lnTo>
                    <a:pt x="3427" y="6132"/>
                  </a:lnTo>
                  <a:lnTo>
                    <a:pt x="3453" y="5565"/>
                  </a:lnTo>
                  <a:lnTo>
                    <a:pt x="3530" y="4998"/>
                  </a:lnTo>
                  <a:lnTo>
                    <a:pt x="3659" y="4457"/>
                  </a:lnTo>
                  <a:lnTo>
                    <a:pt x="3865" y="3916"/>
                  </a:lnTo>
                  <a:lnTo>
                    <a:pt x="4097" y="3427"/>
                  </a:lnTo>
                  <a:lnTo>
                    <a:pt x="4380" y="2963"/>
                  </a:lnTo>
                  <a:lnTo>
                    <a:pt x="4715" y="2525"/>
                  </a:lnTo>
                  <a:lnTo>
                    <a:pt x="5076" y="2113"/>
                  </a:lnTo>
                  <a:lnTo>
                    <a:pt x="5488" y="1752"/>
                  </a:lnTo>
                  <a:lnTo>
                    <a:pt x="5926" y="1417"/>
                  </a:lnTo>
                  <a:lnTo>
                    <a:pt x="6390" y="1134"/>
                  </a:lnTo>
                  <a:lnTo>
                    <a:pt x="6879" y="902"/>
                  </a:lnTo>
                  <a:lnTo>
                    <a:pt x="7420" y="696"/>
                  </a:lnTo>
                  <a:lnTo>
                    <a:pt x="7961" y="567"/>
                  </a:lnTo>
                  <a:lnTo>
                    <a:pt x="8528" y="490"/>
                  </a:lnTo>
                  <a:lnTo>
                    <a:pt x="9095" y="438"/>
                  </a:lnTo>
                  <a:close/>
                  <a:moveTo>
                    <a:pt x="2834" y="10306"/>
                  </a:moveTo>
                  <a:lnTo>
                    <a:pt x="3015" y="10486"/>
                  </a:lnTo>
                  <a:lnTo>
                    <a:pt x="4767" y="12212"/>
                  </a:lnTo>
                  <a:lnTo>
                    <a:pt x="4947" y="12393"/>
                  </a:lnTo>
                  <a:lnTo>
                    <a:pt x="4947" y="12418"/>
                  </a:lnTo>
                  <a:lnTo>
                    <a:pt x="4560" y="12805"/>
                  </a:lnTo>
                  <a:lnTo>
                    <a:pt x="2448" y="10666"/>
                  </a:lnTo>
                  <a:lnTo>
                    <a:pt x="2808" y="10306"/>
                  </a:lnTo>
                  <a:close/>
                  <a:moveTo>
                    <a:pt x="2139" y="10976"/>
                  </a:moveTo>
                  <a:lnTo>
                    <a:pt x="4251" y="13114"/>
                  </a:lnTo>
                  <a:lnTo>
                    <a:pt x="3865" y="13500"/>
                  </a:lnTo>
                  <a:lnTo>
                    <a:pt x="1752" y="11362"/>
                  </a:lnTo>
                  <a:lnTo>
                    <a:pt x="1907" y="11207"/>
                  </a:lnTo>
                  <a:lnTo>
                    <a:pt x="2139" y="10976"/>
                  </a:lnTo>
                  <a:close/>
                  <a:moveTo>
                    <a:pt x="8786" y="0"/>
                  </a:moveTo>
                  <a:lnTo>
                    <a:pt x="8477" y="26"/>
                  </a:lnTo>
                  <a:lnTo>
                    <a:pt x="8167" y="77"/>
                  </a:lnTo>
                  <a:lnTo>
                    <a:pt x="7858" y="129"/>
                  </a:lnTo>
                  <a:lnTo>
                    <a:pt x="7291" y="284"/>
                  </a:lnTo>
                  <a:lnTo>
                    <a:pt x="6725" y="490"/>
                  </a:lnTo>
                  <a:lnTo>
                    <a:pt x="6184" y="747"/>
                  </a:lnTo>
                  <a:lnTo>
                    <a:pt x="5668" y="1056"/>
                  </a:lnTo>
                  <a:lnTo>
                    <a:pt x="5205" y="1417"/>
                  </a:lnTo>
                  <a:lnTo>
                    <a:pt x="4767" y="1804"/>
                  </a:lnTo>
                  <a:lnTo>
                    <a:pt x="4380" y="2242"/>
                  </a:lnTo>
                  <a:lnTo>
                    <a:pt x="4019" y="2705"/>
                  </a:lnTo>
                  <a:lnTo>
                    <a:pt x="3710" y="3221"/>
                  </a:lnTo>
                  <a:lnTo>
                    <a:pt x="3453" y="3762"/>
                  </a:lnTo>
                  <a:lnTo>
                    <a:pt x="3246" y="4328"/>
                  </a:lnTo>
                  <a:lnTo>
                    <a:pt x="3092" y="4895"/>
                  </a:lnTo>
                  <a:lnTo>
                    <a:pt x="3040" y="5204"/>
                  </a:lnTo>
                  <a:lnTo>
                    <a:pt x="2989" y="5514"/>
                  </a:lnTo>
                  <a:lnTo>
                    <a:pt x="2989" y="5823"/>
                  </a:lnTo>
                  <a:lnTo>
                    <a:pt x="2963" y="6132"/>
                  </a:lnTo>
                  <a:lnTo>
                    <a:pt x="2989" y="6570"/>
                  </a:lnTo>
                  <a:lnTo>
                    <a:pt x="3040" y="7008"/>
                  </a:lnTo>
                  <a:lnTo>
                    <a:pt x="3092" y="7420"/>
                  </a:lnTo>
                  <a:lnTo>
                    <a:pt x="3195" y="7807"/>
                  </a:lnTo>
                  <a:lnTo>
                    <a:pt x="3324" y="8219"/>
                  </a:lnTo>
                  <a:lnTo>
                    <a:pt x="3478" y="8605"/>
                  </a:lnTo>
                  <a:lnTo>
                    <a:pt x="3659" y="8966"/>
                  </a:lnTo>
                  <a:lnTo>
                    <a:pt x="3865" y="9327"/>
                  </a:lnTo>
                  <a:lnTo>
                    <a:pt x="3169" y="9997"/>
                  </a:lnTo>
                  <a:lnTo>
                    <a:pt x="3143" y="9997"/>
                  </a:lnTo>
                  <a:lnTo>
                    <a:pt x="3092" y="9919"/>
                  </a:lnTo>
                  <a:lnTo>
                    <a:pt x="2989" y="9893"/>
                  </a:lnTo>
                  <a:lnTo>
                    <a:pt x="2912" y="9868"/>
                  </a:lnTo>
                  <a:lnTo>
                    <a:pt x="2834" y="9842"/>
                  </a:lnTo>
                  <a:lnTo>
                    <a:pt x="2731" y="9868"/>
                  </a:lnTo>
                  <a:lnTo>
                    <a:pt x="2654" y="9893"/>
                  </a:lnTo>
                  <a:lnTo>
                    <a:pt x="2577" y="9919"/>
                  </a:lnTo>
                  <a:lnTo>
                    <a:pt x="2499" y="9997"/>
                  </a:lnTo>
                  <a:lnTo>
                    <a:pt x="979" y="11517"/>
                  </a:lnTo>
                  <a:lnTo>
                    <a:pt x="928" y="11594"/>
                  </a:lnTo>
                  <a:lnTo>
                    <a:pt x="902" y="11671"/>
                  </a:lnTo>
                  <a:lnTo>
                    <a:pt x="928" y="11749"/>
                  </a:lnTo>
                  <a:lnTo>
                    <a:pt x="979" y="11826"/>
                  </a:lnTo>
                  <a:lnTo>
                    <a:pt x="1057" y="11877"/>
                  </a:lnTo>
                  <a:lnTo>
                    <a:pt x="1134" y="11903"/>
                  </a:lnTo>
                  <a:lnTo>
                    <a:pt x="1211" y="11877"/>
                  </a:lnTo>
                  <a:lnTo>
                    <a:pt x="1288" y="11826"/>
                  </a:lnTo>
                  <a:lnTo>
                    <a:pt x="1443" y="11697"/>
                  </a:lnTo>
                  <a:lnTo>
                    <a:pt x="3556" y="13810"/>
                  </a:lnTo>
                  <a:lnTo>
                    <a:pt x="2654" y="14711"/>
                  </a:lnTo>
                  <a:lnTo>
                    <a:pt x="2577" y="14763"/>
                  </a:lnTo>
                  <a:lnTo>
                    <a:pt x="2474" y="14789"/>
                  </a:lnTo>
                  <a:lnTo>
                    <a:pt x="2370" y="14763"/>
                  </a:lnTo>
                  <a:lnTo>
                    <a:pt x="2293" y="14711"/>
                  </a:lnTo>
                  <a:lnTo>
                    <a:pt x="515" y="12959"/>
                  </a:lnTo>
                  <a:lnTo>
                    <a:pt x="464" y="12856"/>
                  </a:lnTo>
                  <a:lnTo>
                    <a:pt x="464" y="12779"/>
                  </a:lnTo>
                  <a:lnTo>
                    <a:pt x="464" y="12676"/>
                  </a:lnTo>
                  <a:lnTo>
                    <a:pt x="515" y="12599"/>
                  </a:lnTo>
                  <a:lnTo>
                    <a:pt x="670" y="12470"/>
                  </a:lnTo>
                  <a:lnTo>
                    <a:pt x="696" y="12393"/>
                  </a:lnTo>
                  <a:lnTo>
                    <a:pt x="722" y="12290"/>
                  </a:lnTo>
                  <a:lnTo>
                    <a:pt x="696" y="12212"/>
                  </a:lnTo>
                  <a:lnTo>
                    <a:pt x="670" y="12135"/>
                  </a:lnTo>
                  <a:lnTo>
                    <a:pt x="593" y="12083"/>
                  </a:lnTo>
                  <a:lnTo>
                    <a:pt x="412" y="12083"/>
                  </a:lnTo>
                  <a:lnTo>
                    <a:pt x="335" y="12135"/>
                  </a:lnTo>
                  <a:lnTo>
                    <a:pt x="206" y="12264"/>
                  </a:lnTo>
                  <a:lnTo>
                    <a:pt x="129" y="12393"/>
                  </a:lnTo>
                  <a:lnTo>
                    <a:pt x="52" y="12496"/>
                  </a:lnTo>
                  <a:lnTo>
                    <a:pt x="26" y="12624"/>
                  </a:lnTo>
                  <a:lnTo>
                    <a:pt x="0" y="12779"/>
                  </a:lnTo>
                  <a:lnTo>
                    <a:pt x="26" y="12908"/>
                  </a:lnTo>
                  <a:lnTo>
                    <a:pt x="52" y="13037"/>
                  </a:lnTo>
                  <a:lnTo>
                    <a:pt x="129" y="13166"/>
                  </a:lnTo>
                  <a:lnTo>
                    <a:pt x="206" y="13269"/>
                  </a:lnTo>
                  <a:lnTo>
                    <a:pt x="1984" y="15021"/>
                  </a:lnTo>
                  <a:lnTo>
                    <a:pt x="2087" y="15124"/>
                  </a:lnTo>
                  <a:lnTo>
                    <a:pt x="2216" y="15175"/>
                  </a:lnTo>
                  <a:lnTo>
                    <a:pt x="2345" y="15227"/>
                  </a:lnTo>
                  <a:lnTo>
                    <a:pt x="2602" y="15227"/>
                  </a:lnTo>
                  <a:lnTo>
                    <a:pt x="2731" y="15175"/>
                  </a:lnTo>
                  <a:lnTo>
                    <a:pt x="2860" y="15124"/>
                  </a:lnTo>
                  <a:lnTo>
                    <a:pt x="2963" y="15021"/>
                  </a:lnTo>
                  <a:lnTo>
                    <a:pt x="5256" y="12728"/>
                  </a:lnTo>
                  <a:lnTo>
                    <a:pt x="5308" y="12676"/>
                  </a:lnTo>
                  <a:lnTo>
                    <a:pt x="5359" y="12599"/>
                  </a:lnTo>
                  <a:lnTo>
                    <a:pt x="5385" y="12496"/>
                  </a:lnTo>
                  <a:lnTo>
                    <a:pt x="5385" y="12418"/>
                  </a:lnTo>
                  <a:lnTo>
                    <a:pt x="5385" y="12315"/>
                  </a:lnTo>
                  <a:lnTo>
                    <a:pt x="5359" y="12238"/>
                  </a:lnTo>
                  <a:lnTo>
                    <a:pt x="5308" y="12161"/>
                  </a:lnTo>
                  <a:lnTo>
                    <a:pt x="5256" y="12083"/>
                  </a:lnTo>
                  <a:lnTo>
                    <a:pt x="5230" y="12058"/>
                  </a:lnTo>
                  <a:lnTo>
                    <a:pt x="5926" y="11388"/>
                  </a:lnTo>
                  <a:lnTo>
                    <a:pt x="6287" y="11568"/>
                  </a:lnTo>
                  <a:lnTo>
                    <a:pt x="6647" y="11749"/>
                  </a:lnTo>
                  <a:lnTo>
                    <a:pt x="7034" y="11903"/>
                  </a:lnTo>
                  <a:lnTo>
                    <a:pt x="7420" y="12032"/>
                  </a:lnTo>
                  <a:lnTo>
                    <a:pt x="7832" y="12135"/>
                  </a:lnTo>
                  <a:lnTo>
                    <a:pt x="8245" y="12212"/>
                  </a:lnTo>
                  <a:lnTo>
                    <a:pt x="8657" y="12264"/>
                  </a:lnTo>
                  <a:lnTo>
                    <a:pt x="9430" y="12264"/>
                  </a:lnTo>
                  <a:lnTo>
                    <a:pt x="9739" y="12238"/>
                  </a:lnTo>
                  <a:lnTo>
                    <a:pt x="10048" y="12212"/>
                  </a:lnTo>
                  <a:lnTo>
                    <a:pt x="10332" y="12135"/>
                  </a:lnTo>
                  <a:lnTo>
                    <a:pt x="10924" y="12006"/>
                  </a:lnTo>
                  <a:lnTo>
                    <a:pt x="11491" y="11800"/>
                  </a:lnTo>
                  <a:lnTo>
                    <a:pt x="12032" y="11542"/>
                  </a:lnTo>
                  <a:lnTo>
                    <a:pt x="12522" y="11233"/>
                  </a:lnTo>
                  <a:lnTo>
                    <a:pt x="13011" y="10873"/>
                  </a:lnTo>
                  <a:lnTo>
                    <a:pt x="13449" y="10460"/>
                  </a:lnTo>
                  <a:lnTo>
                    <a:pt x="13836" y="10048"/>
                  </a:lnTo>
                  <a:lnTo>
                    <a:pt x="14196" y="9559"/>
                  </a:lnTo>
                  <a:lnTo>
                    <a:pt x="14505" y="9069"/>
                  </a:lnTo>
                  <a:lnTo>
                    <a:pt x="14763" y="8528"/>
                  </a:lnTo>
                  <a:lnTo>
                    <a:pt x="14969" y="7961"/>
                  </a:lnTo>
                  <a:lnTo>
                    <a:pt x="15124" y="7369"/>
                  </a:lnTo>
                  <a:lnTo>
                    <a:pt x="15175" y="7059"/>
                  </a:lnTo>
                  <a:lnTo>
                    <a:pt x="15201" y="6776"/>
                  </a:lnTo>
                  <a:lnTo>
                    <a:pt x="15227" y="6441"/>
                  </a:lnTo>
                  <a:lnTo>
                    <a:pt x="15227" y="6132"/>
                  </a:lnTo>
                  <a:lnTo>
                    <a:pt x="15227" y="5823"/>
                  </a:lnTo>
                  <a:lnTo>
                    <a:pt x="15201" y="5514"/>
                  </a:lnTo>
                  <a:lnTo>
                    <a:pt x="15175" y="5204"/>
                  </a:lnTo>
                  <a:lnTo>
                    <a:pt x="15124" y="4895"/>
                  </a:lnTo>
                  <a:lnTo>
                    <a:pt x="14969" y="4303"/>
                  </a:lnTo>
                  <a:lnTo>
                    <a:pt x="14763" y="3762"/>
                  </a:lnTo>
                  <a:lnTo>
                    <a:pt x="14505" y="3221"/>
                  </a:lnTo>
                  <a:lnTo>
                    <a:pt x="14196" y="2705"/>
                  </a:lnTo>
                  <a:lnTo>
                    <a:pt x="13836" y="2242"/>
                  </a:lnTo>
                  <a:lnTo>
                    <a:pt x="13449" y="1804"/>
                  </a:lnTo>
                  <a:lnTo>
                    <a:pt x="13011" y="1417"/>
                  </a:lnTo>
                  <a:lnTo>
                    <a:pt x="12522" y="1056"/>
                  </a:lnTo>
                  <a:lnTo>
                    <a:pt x="12032" y="747"/>
                  </a:lnTo>
                  <a:lnTo>
                    <a:pt x="11491" y="490"/>
                  </a:lnTo>
                  <a:lnTo>
                    <a:pt x="10924" y="284"/>
                  </a:lnTo>
                  <a:lnTo>
                    <a:pt x="10332" y="129"/>
                  </a:lnTo>
                  <a:lnTo>
                    <a:pt x="10048" y="77"/>
                  </a:lnTo>
                  <a:lnTo>
                    <a:pt x="9739" y="26"/>
                  </a:lnTo>
                  <a:lnTo>
                    <a:pt x="94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5"/>
            <p:cNvSpPr/>
            <p:nvPr/>
          </p:nvSpPr>
          <p:spPr>
            <a:xfrm>
              <a:off x="439075" y="3617850"/>
              <a:ext cx="183600" cy="183600"/>
            </a:xfrm>
            <a:custGeom>
              <a:avLst/>
              <a:gdLst/>
              <a:ahLst/>
              <a:cxnLst/>
              <a:rect l="l" t="t" r="r" b="b"/>
              <a:pathLst>
                <a:path w="7344" h="7344" extrusionOk="0">
                  <a:moveTo>
                    <a:pt x="3453" y="438"/>
                  </a:moveTo>
                  <a:lnTo>
                    <a:pt x="3453" y="979"/>
                  </a:lnTo>
                  <a:lnTo>
                    <a:pt x="3221" y="1005"/>
                  </a:lnTo>
                  <a:lnTo>
                    <a:pt x="3015" y="1057"/>
                  </a:lnTo>
                  <a:lnTo>
                    <a:pt x="2834" y="1108"/>
                  </a:lnTo>
                  <a:lnTo>
                    <a:pt x="2628" y="1186"/>
                  </a:lnTo>
                  <a:lnTo>
                    <a:pt x="2448" y="1263"/>
                  </a:lnTo>
                  <a:lnTo>
                    <a:pt x="2268" y="1366"/>
                  </a:lnTo>
                  <a:lnTo>
                    <a:pt x="2087" y="1495"/>
                  </a:lnTo>
                  <a:lnTo>
                    <a:pt x="1933" y="1624"/>
                  </a:lnTo>
                  <a:lnTo>
                    <a:pt x="1546" y="1237"/>
                  </a:lnTo>
                  <a:lnTo>
                    <a:pt x="1752" y="1083"/>
                  </a:lnTo>
                  <a:lnTo>
                    <a:pt x="1958" y="928"/>
                  </a:lnTo>
                  <a:lnTo>
                    <a:pt x="2190" y="799"/>
                  </a:lnTo>
                  <a:lnTo>
                    <a:pt x="2422" y="696"/>
                  </a:lnTo>
                  <a:lnTo>
                    <a:pt x="2654" y="593"/>
                  </a:lnTo>
                  <a:lnTo>
                    <a:pt x="2912" y="516"/>
                  </a:lnTo>
                  <a:lnTo>
                    <a:pt x="3169" y="490"/>
                  </a:lnTo>
                  <a:lnTo>
                    <a:pt x="3453" y="438"/>
                  </a:lnTo>
                  <a:close/>
                  <a:moveTo>
                    <a:pt x="3891" y="438"/>
                  </a:moveTo>
                  <a:lnTo>
                    <a:pt x="4148" y="490"/>
                  </a:lnTo>
                  <a:lnTo>
                    <a:pt x="4406" y="516"/>
                  </a:lnTo>
                  <a:lnTo>
                    <a:pt x="4664" y="593"/>
                  </a:lnTo>
                  <a:lnTo>
                    <a:pt x="4921" y="696"/>
                  </a:lnTo>
                  <a:lnTo>
                    <a:pt x="5153" y="799"/>
                  </a:lnTo>
                  <a:lnTo>
                    <a:pt x="5359" y="928"/>
                  </a:lnTo>
                  <a:lnTo>
                    <a:pt x="5591" y="1083"/>
                  </a:lnTo>
                  <a:lnTo>
                    <a:pt x="5772" y="1237"/>
                  </a:lnTo>
                  <a:lnTo>
                    <a:pt x="5411" y="1624"/>
                  </a:lnTo>
                  <a:lnTo>
                    <a:pt x="5231" y="1495"/>
                  </a:lnTo>
                  <a:lnTo>
                    <a:pt x="5076" y="1366"/>
                  </a:lnTo>
                  <a:lnTo>
                    <a:pt x="4896" y="1263"/>
                  </a:lnTo>
                  <a:lnTo>
                    <a:pt x="4715" y="1186"/>
                  </a:lnTo>
                  <a:lnTo>
                    <a:pt x="4509" y="1108"/>
                  </a:lnTo>
                  <a:lnTo>
                    <a:pt x="4303" y="1057"/>
                  </a:lnTo>
                  <a:lnTo>
                    <a:pt x="4097" y="1005"/>
                  </a:lnTo>
                  <a:lnTo>
                    <a:pt x="3891" y="979"/>
                  </a:lnTo>
                  <a:lnTo>
                    <a:pt x="3891" y="438"/>
                  </a:lnTo>
                  <a:close/>
                  <a:moveTo>
                    <a:pt x="1237" y="1546"/>
                  </a:moveTo>
                  <a:lnTo>
                    <a:pt x="1624" y="1933"/>
                  </a:lnTo>
                  <a:lnTo>
                    <a:pt x="1495" y="2087"/>
                  </a:lnTo>
                  <a:lnTo>
                    <a:pt x="1366" y="2268"/>
                  </a:lnTo>
                  <a:lnTo>
                    <a:pt x="1289" y="2448"/>
                  </a:lnTo>
                  <a:lnTo>
                    <a:pt x="1186" y="2628"/>
                  </a:lnTo>
                  <a:lnTo>
                    <a:pt x="1108" y="2809"/>
                  </a:lnTo>
                  <a:lnTo>
                    <a:pt x="1057" y="3015"/>
                  </a:lnTo>
                  <a:lnTo>
                    <a:pt x="1005" y="3221"/>
                  </a:lnTo>
                  <a:lnTo>
                    <a:pt x="979" y="3453"/>
                  </a:lnTo>
                  <a:lnTo>
                    <a:pt x="438" y="3453"/>
                  </a:lnTo>
                  <a:lnTo>
                    <a:pt x="490" y="3169"/>
                  </a:lnTo>
                  <a:lnTo>
                    <a:pt x="541" y="2912"/>
                  </a:lnTo>
                  <a:lnTo>
                    <a:pt x="593" y="2654"/>
                  </a:lnTo>
                  <a:lnTo>
                    <a:pt x="696" y="2422"/>
                  </a:lnTo>
                  <a:lnTo>
                    <a:pt x="799" y="2190"/>
                  </a:lnTo>
                  <a:lnTo>
                    <a:pt x="928" y="1959"/>
                  </a:lnTo>
                  <a:lnTo>
                    <a:pt x="1083" y="1752"/>
                  </a:lnTo>
                  <a:lnTo>
                    <a:pt x="1237" y="1546"/>
                  </a:lnTo>
                  <a:close/>
                  <a:moveTo>
                    <a:pt x="6107" y="1546"/>
                  </a:moveTo>
                  <a:lnTo>
                    <a:pt x="6261" y="1752"/>
                  </a:lnTo>
                  <a:lnTo>
                    <a:pt x="6416" y="1959"/>
                  </a:lnTo>
                  <a:lnTo>
                    <a:pt x="6519" y="2190"/>
                  </a:lnTo>
                  <a:lnTo>
                    <a:pt x="6648" y="2422"/>
                  </a:lnTo>
                  <a:lnTo>
                    <a:pt x="6725" y="2654"/>
                  </a:lnTo>
                  <a:lnTo>
                    <a:pt x="6802" y="2912"/>
                  </a:lnTo>
                  <a:lnTo>
                    <a:pt x="6854" y="3169"/>
                  </a:lnTo>
                  <a:lnTo>
                    <a:pt x="6879" y="3453"/>
                  </a:lnTo>
                  <a:lnTo>
                    <a:pt x="6338" y="3453"/>
                  </a:lnTo>
                  <a:lnTo>
                    <a:pt x="6313" y="3221"/>
                  </a:lnTo>
                  <a:lnTo>
                    <a:pt x="6287" y="3015"/>
                  </a:lnTo>
                  <a:lnTo>
                    <a:pt x="6210" y="2809"/>
                  </a:lnTo>
                  <a:lnTo>
                    <a:pt x="6132" y="2628"/>
                  </a:lnTo>
                  <a:lnTo>
                    <a:pt x="6055" y="2448"/>
                  </a:lnTo>
                  <a:lnTo>
                    <a:pt x="5952" y="2268"/>
                  </a:lnTo>
                  <a:lnTo>
                    <a:pt x="5849" y="2087"/>
                  </a:lnTo>
                  <a:lnTo>
                    <a:pt x="5720" y="1933"/>
                  </a:lnTo>
                  <a:lnTo>
                    <a:pt x="6107" y="1546"/>
                  </a:lnTo>
                  <a:close/>
                  <a:moveTo>
                    <a:pt x="979" y="3891"/>
                  </a:moveTo>
                  <a:lnTo>
                    <a:pt x="1005" y="4097"/>
                  </a:lnTo>
                  <a:lnTo>
                    <a:pt x="1057" y="4303"/>
                  </a:lnTo>
                  <a:lnTo>
                    <a:pt x="1108" y="4509"/>
                  </a:lnTo>
                  <a:lnTo>
                    <a:pt x="1186" y="4690"/>
                  </a:lnTo>
                  <a:lnTo>
                    <a:pt x="1289" y="4896"/>
                  </a:lnTo>
                  <a:lnTo>
                    <a:pt x="1366" y="5076"/>
                  </a:lnTo>
                  <a:lnTo>
                    <a:pt x="1495" y="5231"/>
                  </a:lnTo>
                  <a:lnTo>
                    <a:pt x="1624" y="5411"/>
                  </a:lnTo>
                  <a:lnTo>
                    <a:pt x="1237" y="5772"/>
                  </a:lnTo>
                  <a:lnTo>
                    <a:pt x="1083" y="5591"/>
                  </a:lnTo>
                  <a:lnTo>
                    <a:pt x="928" y="5359"/>
                  </a:lnTo>
                  <a:lnTo>
                    <a:pt x="799" y="5153"/>
                  </a:lnTo>
                  <a:lnTo>
                    <a:pt x="696" y="4921"/>
                  </a:lnTo>
                  <a:lnTo>
                    <a:pt x="593" y="4664"/>
                  </a:lnTo>
                  <a:lnTo>
                    <a:pt x="541" y="4406"/>
                  </a:lnTo>
                  <a:lnTo>
                    <a:pt x="490" y="4148"/>
                  </a:lnTo>
                  <a:lnTo>
                    <a:pt x="438" y="3891"/>
                  </a:lnTo>
                  <a:close/>
                  <a:moveTo>
                    <a:pt x="6879" y="3891"/>
                  </a:moveTo>
                  <a:lnTo>
                    <a:pt x="6854" y="4148"/>
                  </a:lnTo>
                  <a:lnTo>
                    <a:pt x="6802" y="4406"/>
                  </a:lnTo>
                  <a:lnTo>
                    <a:pt x="6725" y="4664"/>
                  </a:lnTo>
                  <a:lnTo>
                    <a:pt x="6648" y="4921"/>
                  </a:lnTo>
                  <a:lnTo>
                    <a:pt x="6519" y="5153"/>
                  </a:lnTo>
                  <a:lnTo>
                    <a:pt x="6416" y="5359"/>
                  </a:lnTo>
                  <a:lnTo>
                    <a:pt x="6261" y="5591"/>
                  </a:lnTo>
                  <a:lnTo>
                    <a:pt x="6107" y="5772"/>
                  </a:lnTo>
                  <a:lnTo>
                    <a:pt x="5720" y="5411"/>
                  </a:lnTo>
                  <a:lnTo>
                    <a:pt x="5849" y="5231"/>
                  </a:lnTo>
                  <a:lnTo>
                    <a:pt x="5952" y="5076"/>
                  </a:lnTo>
                  <a:lnTo>
                    <a:pt x="6055" y="4896"/>
                  </a:lnTo>
                  <a:lnTo>
                    <a:pt x="6132" y="4690"/>
                  </a:lnTo>
                  <a:lnTo>
                    <a:pt x="6210" y="4509"/>
                  </a:lnTo>
                  <a:lnTo>
                    <a:pt x="6287" y="4303"/>
                  </a:lnTo>
                  <a:lnTo>
                    <a:pt x="6313" y="4097"/>
                  </a:lnTo>
                  <a:lnTo>
                    <a:pt x="6338" y="3891"/>
                  </a:lnTo>
                  <a:close/>
                  <a:moveTo>
                    <a:pt x="3659" y="1417"/>
                  </a:moveTo>
                  <a:lnTo>
                    <a:pt x="3891" y="1443"/>
                  </a:lnTo>
                  <a:lnTo>
                    <a:pt x="4123" y="1469"/>
                  </a:lnTo>
                  <a:lnTo>
                    <a:pt x="4329" y="1521"/>
                  </a:lnTo>
                  <a:lnTo>
                    <a:pt x="4535" y="1598"/>
                  </a:lnTo>
                  <a:lnTo>
                    <a:pt x="4741" y="1701"/>
                  </a:lnTo>
                  <a:lnTo>
                    <a:pt x="4921" y="1804"/>
                  </a:lnTo>
                  <a:lnTo>
                    <a:pt x="5102" y="1933"/>
                  </a:lnTo>
                  <a:lnTo>
                    <a:pt x="5256" y="2087"/>
                  </a:lnTo>
                  <a:lnTo>
                    <a:pt x="5385" y="2242"/>
                  </a:lnTo>
                  <a:lnTo>
                    <a:pt x="5514" y="2422"/>
                  </a:lnTo>
                  <a:lnTo>
                    <a:pt x="5643" y="2603"/>
                  </a:lnTo>
                  <a:lnTo>
                    <a:pt x="5720" y="2783"/>
                  </a:lnTo>
                  <a:lnTo>
                    <a:pt x="5797" y="2989"/>
                  </a:lnTo>
                  <a:lnTo>
                    <a:pt x="5849" y="3221"/>
                  </a:lnTo>
                  <a:lnTo>
                    <a:pt x="5900" y="3427"/>
                  </a:lnTo>
                  <a:lnTo>
                    <a:pt x="5900" y="3659"/>
                  </a:lnTo>
                  <a:lnTo>
                    <a:pt x="5900" y="3891"/>
                  </a:lnTo>
                  <a:lnTo>
                    <a:pt x="5849" y="4123"/>
                  </a:lnTo>
                  <a:lnTo>
                    <a:pt x="5797" y="4329"/>
                  </a:lnTo>
                  <a:lnTo>
                    <a:pt x="5720" y="4535"/>
                  </a:lnTo>
                  <a:lnTo>
                    <a:pt x="5643" y="4741"/>
                  </a:lnTo>
                  <a:lnTo>
                    <a:pt x="5514" y="4921"/>
                  </a:lnTo>
                  <a:lnTo>
                    <a:pt x="5385" y="5076"/>
                  </a:lnTo>
                  <a:lnTo>
                    <a:pt x="5256" y="5256"/>
                  </a:lnTo>
                  <a:lnTo>
                    <a:pt x="5102" y="5385"/>
                  </a:lnTo>
                  <a:lnTo>
                    <a:pt x="4921" y="5514"/>
                  </a:lnTo>
                  <a:lnTo>
                    <a:pt x="4741" y="5643"/>
                  </a:lnTo>
                  <a:lnTo>
                    <a:pt x="4535" y="5720"/>
                  </a:lnTo>
                  <a:lnTo>
                    <a:pt x="4329" y="5797"/>
                  </a:lnTo>
                  <a:lnTo>
                    <a:pt x="4123" y="5849"/>
                  </a:lnTo>
                  <a:lnTo>
                    <a:pt x="3891" y="5900"/>
                  </a:lnTo>
                  <a:lnTo>
                    <a:pt x="3427" y="5900"/>
                  </a:lnTo>
                  <a:lnTo>
                    <a:pt x="3221" y="5849"/>
                  </a:lnTo>
                  <a:lnTo>
                    <a:pt x="2989" y="5797"/>
                  </a:lnTo>
                  <a:lnTo>
                    <a:pt x="2809" y="5720"/>
                  </a:lnTo>
                  <a:lnTo>
                    <a:pt x="2603" y="5643"/>
                  </a:lnTo>
                  <a:lnTo>
                    <a:pt x="2422" y="5514"/>
                  </a:lnTo>
                  <a:lnTo>
                    <a:pt x="2242" y="5385"/>
                  </a:lnTo>
                  <a:lnTo>
                    <a:pt x="2087" y="5256"/>
                  </a:lnTo>
                  <a:lnTo>
                    <a:pt x="1933" y="5076"/>
                  </a:lnTo>
                  <a:lnTo>
                    <a:pt x="1804" y="4921"/>
                  </a:lnTo>
                  <a:lnTo>
                    <a:pt x="1701" y="4741"/>
                  </a:lnTo>
                  <a:lnTo>
                    <a:pt x="1598" y="4535"/>
                  </a:lnTo>
                  <a:lnTo>
                    <a:pt x="1520" y="4329"/>
                  </a:lnTo>
                  <a:lnTo>
                    <a:pt x="1469" y="4123"/>
                  </a:lnTo>
                  <a:lnTo>
                    <a:pt x="1443" y="3891"/>
                  </a:lnTo>
                  <a:lnTo>
                    <a:pt x="1417" y="3659"/>
                  </a:lnTo>
                  <a:lnTo>
                    <a:pt x="1443" y="3427"/>
                  </a:lnTo>
                  <a:lnTo>
                    <a:pt x="1469" y="3221"/>
                  </a:lnTo>
                  <a:lnTo>
                    <a:pt x="1520" y="2989"/>
                  </a:lnTo>
                  <a:lnTo>
                    <a:pt x="1598" y="2783"/>
                  </a:lnTo>
                  <a:lnTo>
                    <a:pt x="1701" y="2603"/>
                  </a:lnTo>
                  <a:lnTo>
                    <a:pt x="1804" y="2422"/>
                  </a:lnTo>
                  <a:lnTo>
                    <a:pt x="1933" y="2242"/>
                  </a:lnTo>
                  <a:lnTo>
                    <a:pt x="2087" y="2087"/>
                  </a:lnTo>
                  <a:lnTo>
                    <a:pt x="2242" y="1933"/>
                  </a:lnTo>
                  <a:lnTo>
                    <a:pt x="2422" y="1804"/>
                  </a:lnTo>
                  <a:lnTo>
                    <a:pt x="2603" y="1701"/>
                  </a:lnTo>
                  <a:lnTo>
                    <a:pt x="2809" y="1598"/>
                  </a:lnTo>
                  <a:lnTo>
                    <a:pt x="2989" y="1521"/>
                  </a:lnTo>
                  <a:lnTo>
                    <a:pt x="3221" y="1469"/>
                  </a:lnTo>
                  <a:lnTo>
                    <a:pt x="3427" y="1443"/>
                  </a:lnTo>
                  <a:lnTo>
                    <a:pt x="3659" y="1417"/>
                  </a:lnTo>
                  <a:close/>
                  <a:moveTo>
                    <a:pt x="1933" y="5720"/>
                  </a:moveTo>
                  <a:lnTo>
                    <a:pt x="2087" y="5849"/>
                  </a:lnTo>
                  <a:lnTo>
                    <a:pt x="2268" y="5952"/>
                  </a:lnTo>
                  <a:lnTo>
                    <a:pt x="2448" y="6055"/>
                  </a:lnTo>
                  <a:lnTo>
                    <a:pt x="2628" y="6132"/>
                  </a:lnTo>
                  <a:lnTo>
                    <a:pt x="2834" y="6210"/>
                  </a:lnTo>
                  <a:lnTo>
                    <a:pt x="3015" y="6261"/>
                  </a:lnTo>
                  <a:lnTo>
                    <a:pt x="3221" y="6313"/>
                  </a:lnTo>
                  <a:lnTo>
                    <a:pt x="3453" y="6338"/>
                  </a:lnTo>
                  <a:lnTo>
                    <a:pt x="3453" y="6879"/>
                  </a:lnTo>
                  <a:lnTo>
                    <a:pt x="3169" y="6854"/>
                  </a:lnTo>
                  <a:lnTo>
                    <a:pt x="2912" y="6802"/>
                  </a:lnTo>
                  <a:lnTo>
                    <a:pt x="2654" y="6725"/>
                  </a:lnTo>
                  <a:lnTo>
                    <a:pt x="2422" y="6648"/>
                  </a:lnTo>
                  <a:lnTo>
                    <a:pt x="2190" y="6519"/>
                  </a:lnTo>
                  <a:lnTo>
                    <a:pt x="1958" y="6390"/>
                  </a:lnTo>
                  <a:lnTo>
                    <a:pt x="1752" y="6261"/>
                  </a:lnTo>
                  <a:lnTo>
                    <a:pt x="1546" y="6107"/>
                  </a:lnTo>
                  <a:lnTo>
                    <a:pt x="1933" y="5720"/>
                  </a:lnTo>
                  <a:close/>
                  <a:moveTo>
                    <a:pt x="5411" y="5720"/>
                  </a:moveTo>
                  <a:lnTo>
                    <a:pt x="5772" y="6107"/>
                  </a:lnTo>
                  <a:lnTo>
                    <a:pt x="5591" y="6261"/>
                  </a:lnTo>
                  <a:lnTo>
                    <a:pt x="5359" y="6390"/>
                  </a:lnTo>
                  <a:lnTo>
                    <a:pt x="5153" y="6519"/>
                  </a:lnTo>
                  <a:lnTo>
                    <a:pt x="4921" y="6648"/>
                  </a:lnTo>
                  <a:lnTo>
                    <a:pt x="4664" y="6725"/>
                  </a:lnTo>
                  <a:lnTo>
                    <a:pt x="4406" y="6802"/>
                  </a:lnTo>
                  <a:lnTo>
                    <a:pt x="4148" y="6854"/>
                  </a:lnTo>
                  <a:lnTo>
                    <a:pt x="3891" y="6879"/>
                  </a:lnTo>
                  <a:lnTo>
                    <a:pt x="3891" y="6338"/>
                  </a:lnTo>
                  <a:lnTo>
                    <a:pt x="4097" y="6313"/>
                  </a:lnTo>
                  <a:lnTo>
                    <a:pt x="4303" y="6261"/>
                  </a:lnTo>
                  <a:lnTo>
                    <a:pt x="4509" y="6210"/>
                  </a:lnTo>
                  <a:lnTo>
                    <a:pt x="4715" y="6132"/>
                  </a:lnTo>
                  <a:lnTo>
                    <a:pt x="4896" y="6055"/>
                  </a:lnTo>
                  <a:lnTo>
                    <a:pt x="5076" y="5952"/>
                  </a:lnTo>
                  <a:lnTo>
                    <a:pt x="5231" y="5849"/>
                  </a:lnTo>
                  <a:lnTo>
                    <a:pt x="5411" y="5720"/>
                  </a:lnTo>
                  <a:close/>
                  <a:moveTo>
                    <a:pt x="3298" y="0"/>
                  </a:moveTo>
                  <a:lnTo>
                    <a:pt x="2938" y="78"/>
                  </a:lnTo>
                  <a:lnTo>
                    <a:pt x="2577" y="155"/>
                  </a:lnTo>
                  <a:lnTo>
                    <a:pt x="2242" y="284"/>
                  </a:lnTo>
                  <a:lnTo>
                    <a:pt x="1907" y="438"/>
                  </a:lnTo>
                  <a:lnTo>
                    <a:pt x="1624" y="619"/>
                  </a:lnTo>
                  <a:lnTo>
                    <a:pt x="1340" y="825"/>
                  </a:lnTo>
                  <a:lnTo>
                    <a:pt x="1083" y="1083"/>
                  </a:lnTo>
                  <a:lnTo>
                    <a:pt x="825" y="1340"/>
                  </a:lnTo>
                  <a:lnTo>
                    <a:pt x="619" y="1624"/>
                  </a:lnTo>
                  <a:lnTo>
                    <a:pt x="438" y="1907"/>
                  </a:lnTo>
                  <a:lnTo>
                    <a:pt x="284" y="2242"/>
                  </a:lnTo>
                  <a:lnTo>
                    <a:pt x="155" y="2577"/>
                  </a:lnTo>
                  <a:lnTo>
                    <a:pt x="78" y="2938"/>
                  </a:lnTo>
                  <a:lnTo>
                    <a:pt x="26" y="3298"/>
                  </a:lnTo>
                  <a:lnTo>
                    <a:pt x="0" y="3659"/>
                  </a:lnTo>
                  <a:lnTo>
                    <a:pt x="26" y="4045"/>
                  </a:lnTo>
                  <a:lnTo>
                    <a:pt x="78" y="4406"/>
                  </a:lnTo>
                  <a:lnTo>
                    <a:pt x="155" y="4767"/>
                  </a:lnTo>
                  <a:lnTo>
                    <a:pt x="284" y="5102"/>
                  </a:lnTo>
                  <a:lnTo>
                    <a:pt x="438" y="5411"/>
                  </a:lnTo>
                  <a:lnTo>
                    <a:pt x="619" y="5720"/>
                  </a:lnTo>
                  <a:lnTo>
                    <a:pt x="825" y="6003"/>
                  </a:lnTo>
                  <a:lnTo>
                    <a:pt x="1083" y="6261"/>
                  </a:lnTo>
                  <a:lnTo>
                    <a:pt x="1340" y="6493"/>
                  </a:lnTo>
                  <a:lnTo>
                    <a:pt x="1624" y="6699"/>
                  </a:lnTo>
                  <a:lnTo>
                    <a:pt x="1907" y="6879"/>
                  </a:lnTo>
                  <a:lnTo>
                    <a:pt x="2242" y="7034"/>
                  </a:lnTo>
                  <a:lnTo>
                    <a:pt x="2577" y="7163"/>
                  </a:lnTo>
                  <a:lnTo>
                    <a:pt x="2938" y="7266"/>
                  </a:lnTo>
                  <a:lnTo>
                    <a:pt x="3298" y="7317"/>
                  </a:lnTo>
                  <a:lnTo>
                    <a:pt x="3659" y="7343"/>
                  </a:lnTo>
                  <a:lnTo>
                    <a:pt x="4045" y="7317"/>
                  </a:lnTo>
                  <a:lnTo>
                    <a:pt x="4406" y="7266"/>
                  </a:lnTo>
                  <a:lnTo>
                    <a:pt x="4767" y="7163"/>
                  </a:lnTo>
                  <a:lnTo>
                    <a:pt x="5102" y="7034"/>
                  </a:lnTo>
                  <a:lnTo>
                    <a:pt x="5411" y="6879"/>
                  </a:lnTo>
                  <a:lnTo>
                    <a:pt x="5720" y="6699"/>
                  </a:lnTo>
                  <a:lnTo>
                    <a:pt x="6003" y="6493"/>
                  </a:lnTo>
                  <a:lnTo>
                    <a:pt x="6261" y="6261"/>
                  </a:lnTo>
                  <a:lnTo>
                    <a:pt x="6493" y="6003"/>
                  </a:lnTo>
                  <a:lnTo>
                    <a:pt x="6699" y="5720"/>
                  </a:lnTo>
                  <a:lnTo>
                    <a:pt x="6905" y="5411"/>
                  </a:lnTo>
                  <a:lnTo>
                    <a:pt x="7060" y="5102"/>
                  </a:lnTo>
                  <a:lnTo>
                    <a:pt x="7163" y="4767"/>
                  </a:lnTo>
                  <a:lnTo>
                    <a:pt x="7266" y="4406"/>
                  </a:lnTo>
                  <a:lnTo>
                    <a:pt x="7317" y="4045"/>
                  </a:lnTo>
                  <a:lnTo>
                    <a:pt x="7343" y="3659"/>
                  </a:lnTo>
                  <a:lnTo>
                    <a:pt x="7317" y="3298"/>
                  </a:lnTo>
                  <a:lnTo>
                    <a:pt x="7266" y="2938"/>
                  </a:lnTo>
                  <a:lnTo>
                    <a:pt x="7163" y="2577"/>
                  </a:lnTo>
                  <a:lnTo>
                    <a:pt x="7060" y="2242"/>
                  </a:lnTo>
                  <a:lnTo>
                    <a:pt x="6905" y="1907"/>
                  </a:lnTo>
                  <a:lnTo>
                    <a:pt x="6699" y="1624"/>
                  </a:lnTo>
                  <a:lnTo>
                    <a:pt x="6493" y="1340"/>
                  </a:lnTo>
                  <a:lnTo>
                    <a:pt x="6261" y="1083"/>
                  </a:lnTo>
                  <a:lnTo>
                    <a:pt x="6003" y="825"/>
                  </a:lnTo>
                  <a:lnTo>
                    <a:pt x="5720" y="619"/>
                  </a:lnTo>
                  <a:lnTo>
                    <a:pt x="5411" y="438"/>
                  </a:lnTo>
                  <a:lnTo>
                    <a:pt x="5102" y="284"/>
                  </a:lnTo>
                  <a:lnTo>
                    <a:pt x="4767" y="155"/>
                  </a:lnTo>
                  <a:lnTo>
                    <a:pt x="4406" y="78"/>
                  </a:lnTo>
                  <a:lnTo>
                    <a:pt x="40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5"/>
            <p:cNvSpPr/>
            <p:nvPr/>
          </p:nvSpPr>
          <p:spPr>
            <a:xfrm>
              <a:off x="510575" y="3666800"/>
              <a:ext cx="40600" cy="85050"/>
            </a:xfrm>
            <a:custGeom>
              <a:avLst/>
              <a:gdLst/>
              <a:ahLst/>
              <a:cxnLst/>
              <a:rect l="l" t="t" r="r" b="b"/>
              <a:pathLst>
                <a:path w="1624" h="3402" extrusionOk="0">
                  <a:moveTo>
                    <a:pt x="799" y="1"/>
                  </a:moveTo>
                  <a:lnTo>
                    <a:pt x="722" y="26"/>
                  </a:lnTo>
                  <a:lnTo>
                    <a:pt x="644" y="78"/>
                  </a:lnTo>
                  <a:lnTo>
                    <a:pt x="593" y="129"/>
                  </a:lnTo>
                  <a:lnTo>
                    <a:pt x="593" y="232"/>
                  </a:lnTo>
                  <a:lnTo>
                    <a:pt x="593" y="335"/>
                  </a:lnTo>
                  <a:lnTo>
                    <a:pt x="464" y="387"/>
                  </a:lnTo>
                  <a:lnTo>
                    <a:pt x="335" y="439"/>
                  </a:lnTo>
                  <a:lnTo>
                    <a:pt x="258" y="516"/>
                  </a:lnTo>
                  <a:lnTo>
                    <a:pt x="155" y="619"/>
                  </a:lnTo>
                  <a:lnTo>
                    <a:pt x="78" y="722"/>
                  </a:lnTo>
                  <a:lnTo>
                    <a:pt x="26" y="851"/>
                  </a:lnTo>
                  <a:lnTo>
                    <a:pt x="0" y="980"/>
                  </a:lnTo>
                  <a:lnTo>
                    <a:pt x="0" y="1108"/>
                  </a:lnTo>
                  <a:lnTo>
                    <a:pt x="0" y="1289"/>
                  </a:lnTo>
                  <a:lnTo>
                    <a:pt x="52" y="1443"/>
                  </a:lnTo>
                  <a:lnTo>
                    <a:pt x="129" y="1572"/>
                  </a:lnTo>
                  <a:lnTo>
                    <a:pt x="232" y="1701"/>
                  </a:lnTo>
                  <a:lnTo>
                    <a:pt x="361" y="1778"/>
                  </a:lnTo>
                  <a:lnTo>
                    <a:pt x="490" y="1856"/>
                  </a:lnTo>
                  <a:lnTo>
                    <a:pt x="644" y="1907"/>
                  </a:lnTo>
                  <a:lnTo>
                    <a:pt x="799" y="1933"/>
                  </a:lnTo>
                  <a:lnTo>
                    <a:pt x="954" y="1959"/>
                  </a:lnTo>
                  <a:lnTo>
                    <a:pt x="1057" y="2036"/>
                  </a:lnTo>
                  <a:lnTo>
                    <a:pt x="1134" y="2165"/>
                  </a:lnTo>
                  <a:lnTo>
                    <a:pt x="1185" y="2294"/>
                  </a:lnTo>
                  <a:lnTo>
                    <a:pt x="1134" y="2448"/>
                  </a:lnTo>
                  <a:lnTo>
                    <a:pt x="1057" y="2551"/>
                  </a:lnTo>
                  <a:lnTo>
                    <a:pt x="954" y="2628"/>
                  </a:lnTo>
                  <a:lnTo>
                    <a:pt x="799" y="2654"/>
                  </a:lnTo>
                  <a:lnTo>
                    <a:pt x="670" y="2628"/>
                  </a:lnTo>
                  <a:lnTo>
                    <a:pt x="541" y="2551"/>
                  </a:lnTo>
                  <a:lnTo>
                    <a:pt x="464" y="2448"/>
                  </a:lnTo>
                  <a:lnTo>
                    <a:pt x="438" y="2294"/>
                  </a:lnTo>
                  <a:lnTo>
                    <a:pt x="412" y="2216"/>
                  </a:lnTo>
                  <a:lnTo>
                    <a:pt x="361" y="2139"/>
                  </a:lnTo>
                  <a:lnTo>
                    <a:pt x="309" y="2087"/>
                  </a:lnTo>
                  <a:lnTo>
                    <a:pt x="129" y="2087"/>
                  </a:lnTo>
                  <a:lnTo>
                    <a:pt x="52" y="2139"/>
                  </a:lnTo>
                  <a:lnTo>
                    <a:pt x="0" y="2216"/>
                  </a:lnTo>
                  <a:lnTo>
                    <a:pt x="0" y="2294"/>
                  </a:lnTo>
                  <a:lnTo>
                    <a:pt x="0" y="2422"/>
                  </a:lnTo>
                  <a:lnTo>
                    <a:pt x="26" y="2551"/>
                  </a:lnTo>
                  <a:lnTo>
                    <a:pt x="78" y="2680"/>
                  </a:lnTo>
                  <a:lnTo>
                    <a:pt x="155" y="2783"/>
                  </a:lnTo>
                  <a:lnTo>
                    <a:pt x="258" y="2886"/>
                  </a:lnTo>
                  <a:lnTo>
                    <a:pt x="335" y="2963"/>
                  </a:lnTo>
                  <a:lnTo>
                    <a:pt x="464" y="3041"/>
                  </a:lnTo>
                  <a:lnTo>
                    <a:pt x="593" y="3092"/>
                  </a:lnTo>
                  <a:lnTo>
                    <a:pt x="593" y="3195"/>
                  </a:lnTo>
                  <a:lnTo>
                    <a:pt x="593" y="3273"/>
                  </a:lnTo>
                  <a:lnTo>
                    <a:pt x="644" y="3350"/>
                  </a:lnTo>
                  <a:lnTo>
                    <a:pt x="722" y="3401"/>
                  </a:lnTo>
                  <a:lnTo>
                    <a:pt x="902" y="3401"/>
                  </a:lnTo>
                  <a:lnTo>
                    <a:pt x="954" y="3350"/>
                  </a:lnTo>
                  <a:lnTo>
                    <a:pt x="1005" y="3273"/>
                  </a:lnTo>
                  <a:lnTo>
                    <a:pt x="1031" y="3195"/>
                  </a:lnTo>
                  <a:lnTo>
                    <a:pt x="1031" y="3092"/>
                  </a:lnTo>
                  <a:lnTo>
                    <a:pt x="1160" y="3041"/>
                  </a:lnTo>
                  <a:lnTo>
                    <a:pt x="1263" y="2963"/>
                  </a:lnTo>
                  <a:lnTo>
                    <a:pt x="1366" y="2886"/>
                  </a:lnTo>
                  <a:lnTo>
                    <a:pt x="1443" y="2783"/>
                  </a:lnTo>
                  <a:lnTo>
                    <a:pt x="1520" y="2680"/>
                  </a:lnTo>
                  <a:lnTo>
                    <a:pt x="1572" y="2551"/>
                  </a:lnTo>
                  <a:lnTo>
                    <a:pt x="1598" y="2422"/>
                  </a:lnTo>
                  <a:lnTo>
                    <a:pt x="1623" y="2294"/>
                  </a:lnTo>
                  <a:lnTo>
                    <a:pt x="1598" y="2139"/>
                  </a:lnTo>
                  <a:lnTo>
                    <a:pt x="1546" y="1984"/>
                  </a:lnTo>
                  <a:lnTo>
                    <a:pt x="1495" y="1856"/>
                  </a:lnTo>
                  <a:lnTo>
                    <a:pt x="1391" y="1727"/>
                  </a:lnTo>
                  <a:lnTo>
                    <a:pt x="1263" y="1624"/>
                  </a:lnTo>
                  <a:lnTo>
                    <a:pt x="1134" y="1546"/>
                  </a:lnTo>
                  <a:lnTo>
                    <a:pt x="979" y="1495"/>
                  </a:lnTo>
                  <a:lnTo>
                    <a:pt x="799" y="1495"/>
                  </a:lnTo>
                  <a:lnTo>
                    <a:pt x="670" y="1443"/>
                  </a:lnTo>
                  <a:lnTo>
                    <a:pt x="541" y="1366"/>
                  </a:lnTo>
                  <a:lnTo>
                    <a:pt x="464" y="1263"/>
                  </a:lnTo>
                  <a:lnTo>
                    <a:pt x="438" y="1108"/>
                  </a:lnTo>
                  <a:lnTo>
                    <a:pt x="464" y="980"/>
                  </a:lnTo>
                  <a:lnTo>
                    <a:pt x="541" y="851"/>
                  </a:lnTo>
                  <a:lnTo>
                    <a:pt x="670" y="773"/>
                  </a:lnTo>
                  <a:lnTo>
                    <a:pt x="799" y="748"/>
                  </a:lnTo>
                  <a:lnTo>
                    <a:pt x="954" y="773"/>
                  </a:lnTo>
                  <a:lnTo>
                    <a:pt x="1057" y="851"/>
                  </a:lnTo>
                  <a:lnTo>
                    <a:pt x="1134" y="980"/>
                  </a:lnTo>
                  <a:lnTo>
                    <a:pt x="1185" y="1108"/>
                  </a:lnTo>
                  <a:lnTo>
                    <a:pt x="1185" y="1211"/>
                  </a:lnTo>
                  <a:lnTo>
                    <a:pt x="1237" y="1263"/>
                  </a:lnTo>
                  <a:lnTo>
                    <a:pt x="1314" y="1314"/>
                  </a:lnTo>
                  <a:lnTo>
                    <a:pt x="1391" y="1340"/>
                  </a:lnTo>
                  <a:lnTo>
                    <a:pt x="1495" y="1314"/>
                  </a:lnTo>
                  <a:lnTo>
                    <a:pt x="1546" y="1263"/>
                  </a:lnTo>
                  <a:lnTo>
                    <a:pt x="1598" y="1211"/>
                  </a:lnTo>
                  <a:lnTo>
                    <a:pt x="1623" y="1108"/>
                  </a:lnTo>
                  <a:lnTo>
                    <a:pt x="1598" y="980"/>
                  </a:lnTo>
                  <a:lnTo>
                    <a:pt x="1572" y="851"/>
                  </a:lnTo>
                  <a:lnTo>
                    <a:pt x="1520" y="722"/>
                  </a:lnTo>
                  <a:lnTo>
                    <a:pt x="1443" y="619"/>
                  </a:lnTo>
                  <a:lnTo>
                    <a:pt x="1366" y="516"/>
                  </a:lnTo>
                  <a:lnTo>
                    <a:pt x="1263" y="439"/>
                  </a:lnTo>
                  <a:lnTo>
                    <a:pt x="1160" y="387"/>
                  </a:lnTo>
                  <a:lnTo>
                    <a:pt x="1031" y="335"/>
                  </a:lnTo>
                  <a:lnTo>
                    <a:pt x="1031" y="232"/>
                  </a:lnTo>
                  <a:lnTo>
                    <a:pt x="1005" y="129"/>
                  </a:lnTo>
                  <a:lnTo>
                    <a:pt x="954" y="78"/>
                  </a:lnTo>
                  <a:lnTo>
                    <a:pt x="902" y="26"/>
                  </a:lnTo>
                  <a:lnTo>
                    <a:pt x="7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35"/>
          <p:cNvGrpSpPr/>
          <p:nvPr/>
        </p:nvGrpSpPr>
        <p:grpSpPr>
          <a:xfrm>
            <a:off x="3330395" y="1348233"/>
            <a:ext cx="402783" cy="500055"/>
            <a:chOff x="1055475" y="3556025"/>
            <a:chExt cx="306625" cy="380675"/>
          </a:xfrm>
        </p:grpSpPr>
        <p:sp>
          <p:nvSpPr>
            <p:cNvPr id="1408" name="Google Shape;1408;p35"/>
            <p:cNvSpPr/>
            <p:nvPr/>
          </p:nvSpPr>
          <p:spPr>
            <a:xfrm>
              <a:off x="1079950" y="3876125"/>
              <a:ext cx="60575" cy="36100"/>
            </a:xfrm>
            <a:custGeom>
              <a:avLst/>
              <a:gdLst/>
              <a:ahLst/>
              <a:cxnLst/>
              <a:rect l="l" t="t" r="r" b="b"/>
              <a:pathLst>
                <a:path w="2423" h="1444" extrusionOk="0">
                  <a:moveTo>
                    <a:pt x="1985" y="465"/>
                  </a:moveTo>
                  <a:lnTo>
                    <a:pt x="1985" y="980"/>
                  </a:lnTo>
                  <a:lnTo>
                    <a:pt x="1959" y="1006"/>
                  </a:lnTo>
                  <a:lnTo>
                    <a:pt x="464" y="1006"/>
                  </a:lnTo>
                  <a:lnTo>
                    <a:pt x="464" y="980"/>
                  </a:lnTo>
                  <a:lnTo>
                    <a:pt x="464" y="465"/>
                  </a:lnTo>
                  <a:close/>
                  <a:moveTo>
                    <a:pt x="464" y="1"/>
                  </a:moveTo>
                  <a:lnTo>
                    <a:pt x="387" y="27"/>
                  </a:lnTo>
                  <a:lnTo>
                    <a:pt x="284" y="52"/>
                  </a:lnTo>
                  <a:lnTo>
                    <a:pt x="207" y="78"/>
                  </a:lnTo>
                  <a:lnTo>
                    <a:pt x="130" y="155"/>
                  </a:lnTo>
                  <a:lnTo>
                    <a:pt x="78" y="207"/>
                  </a:lnTo>
                  <a:lnTo>
                    <a:pt x="52" y="284"/>
                  </a:lnTo>
                  <a:lnTo>
                    <a:pt x="26" y="387"/>
                  </a:lnTo>
                  <a:lnTo>
                    <a:pt x="1" y="465"/>
                  </a:lnTo>
                  <a:lnTo>
                    <a:pt x="1" y="980"/>
                  </a:lnTo>
                  <a:lnTo>
                    <a:pt x="26" y="1083"/>
                  </a:lnTo>
                  <a:lnTo>
                    <a:pt x="52" y="1160"/>
                  </a:lnTo>
                  <a:lnTo>
                    <a:pt x="78" y="1238"/>
                  </a:lnTo>
                  <a:lnTo>
                    <a:pt x="130" y="1315"/>
                  </a:lnTo>
                  <a:lnTo>
                    <a:pt x="207" y="1366"/>
                  </a:lnTo>
                  <a:lnTo>
                    <a:pt x="284" y="1418"/>
                  </a:lnTo>
                  <a:lnTo>
                    <a:pt x="387" y="1444"/>
                  </a:lnTo>
                  <a:lnTo>
                    <a:pt x="2062" y="1444"/>
                  </a:lnTo>
                  <a:lnTo>
                    <a:pt x="2139" y="1418"/>
                  </a:lnTo>
                  <a:lnTo>
                    <a:pt x="2216" y="1366"/>
                  </a:lnTo>
                  <a:lnTo>
                    <a:pt x="2294" y="1315"/>
                  </a:lnTo>
                  <a:lnTo>
                    <a:pt x="2345" y="1238"/>
                  </a:lnTo>
                  <a:lnTo>
                    <a:pt x="2397" y="1160"/>
                  </a:lnTo>
                  <a:lnTo>
                    <a:pt x="2423" y="1083"/>
                  </a:lnTo>
                  <a:lnTo>
                    <a:pt x="2423" y="980"/>
                  </a:lnTo>
                  <a:lnTo>
                    <a:pt x="2423" y="465"/>
                  </a:lnTo>
                  <a:lnTo>
                    <a:pt x="2423" y="387"/>
                  </a:lnTo>
                  <a:lnTo>
                    <a:pt x="2397" y="284"/>
                  </a:lnTo>
                  <a:lnTo>
                    <a:pt x="2345" y="207"/>
                  </a:lnTo>
                  <a:lnTo>
                    <a:pt x="2294" y="155"/>
                  </a:lnTo>
                  <a:lnTo>
                    <a:pt x="2216" y="78"/>
                  </a:lnTo>
                  <a:lnTo>
                    <a:pt x="2139" y="52"/>
                  </a:lnTo>
                  <a:lnTo>
                    <a:pt x="2062" y="27"/>
                  </a:lnTo>
                  <a:lnTo>
                    <a:pt x="19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5"/>
            <p:cNvSpPr/>
            <p:nvPr/>
          </p:nvSpPr>
          <p:spPr>
            <a:xfrm>
              <a:off x="1252575" y="3820750"/>
              <a:ext cx="36100" cy="36075"/>
            </a:xfrm>
            <a:custGeom>
              <a:avLst/>
              <a:gdLst/>
              <a:ahLst/>
              <a:cxnLst/>
              <a:rect l="l" t="t" r="r" b="b"/>
              <a:pathLst>
                <a:path w="1444" h="1443" extrusionOk="0">
                  <a:moveTo>
                    <a:pt x="722" y="464"/>
                  </a:moveTo>
                  <a:lnTo>
                    <a:pt x="825" y="490"/>
                  </a:lnTo>
                  <a:lnTo>
                    <a:pt x="902" y="541"/>
                  </a:lnTo>
                  <a:lnTo>
                    <a:pt x="954" y="618"/>
                  </a:lnTo>
                  <a:lnTo>
                    <a:pt x="980" y="722"/>
                  </a:lnTo>
                  <a:lnTo>
                    <a:pt x="954" y="825"/>
                  </a:lnTo>
                  <a:lnTo>
                    <a:pt x="902" y="928"/>
                  </a:lnTo>
                  <a:lnTo>
                    <a:pt x="825" y="979"/>
                  </a:lnTo>
                  <a:lnTo>
                    <a:pt x="722" y="1005"/>
                  </a:lnTo>
                  <a:lnTo>
                    <a:pt x="619" y="979"/>
                  </a:lnTo>
                  <a:lnTo>
                    <a:pt x="516" y="928"/>
                  </a:lnTo>
                  <a:lnTo>
                    <a:pt x="464" y="825"/>
                  </a:lnTo>
                  <a:lnTo>
                    <a:pt x="439" y="722"/>
                  </a:lnTo>
                  <a:lnTo>
                    <a:pt x="464" y="618"/>
                  </a:lnTo>
                  <a:lnTo>
                    <a:pt x="516" y="541"/>
                  </a:lnTo>
                  <a:lnTo>
                    <a:pt x="619" y="490"/>
                  </a:lnTo>
                  <a:lnTo>
                    <a:pt x="722" y="464"/>
                  </a:lnTo>
                  <a:close/>
                  <a:moveTo>
                    <a:pt x="722" y="0"/>
                  </a:moveTo>
                  <a:lnTo>
                    <a:pt x="567" y="26"/>
                  </a:lnTo>
                  <a:lnTo>
                    <a:pt x="439" y="77"/>
                  </a:lnTo>
                  <a:lnTo>
                    <a:pt x="310" y="129"/>
                  </a:lnTo>
                  <a:lnTo>
                    <a:pt x="207" y="232"/>
                  </a:lnTo>
                  <a:lnTo>
                    <a:pt x="129" y="335"/>
                  </a:lnTo>
                  <a:lnTo>
                    <a:pt x="52" y="438"/>
                  </a:lnTo>
                  <a:lnTo>
                    <a:pt x="26" y="593"/>
                  </a:lnTo>
                  <a:lnTo>
                    <a:pt x="1" y="722"/>
                  </a:lnTo>
                  <a:lnTo>
                    <a:pt x="26" y="876"/>
                  </a:lnTo>
                  <a:lnTo>
                    <a:pt x="52" y="1005"/>
                  </a:lnTo>
                  <a:lnTo>
                    <a:pt x="129" y="1134"/>
                  </a:lnTo>
                  <a:lnTo>
                    <a:pt x="207" y="1237"/>
                  </a:lnTo>
                  <a:lnTo>
                    <a:pt x="310" y="1314"/>
                  </a:lnTo>
                  <a:lnTo>
                    <a:pt x="439" y="1391"/>
                  </a:lnTo>
                  <a:lnTo>
                    <a:pt x="567" y="1417"/>
                  </a:lnTo>
                  <a:lnTo>
                    <a:pt x="722" y="1443"/>
                  </a:lnTo>
                  <a:lnTo>
                    <a:pt x="851" y="1417"/>
                  </a:lnTo>
                  <a:lnTo>
                    <a:pt x="1005" y="1391"/>
                  </a:lnTo>
                  <a:lnTo>
                    <a:pt x="1108" y="1314"/>
                  </a:lnTo>
                  <a:lnTo>
                    <a:pt x="1211" y="1237"/>
                  </a:lnTo>
                  <a:lnTo>
                    <a:pt x="1314" y="1134"/>
                  </a:lnTo>
                  <a:lnTo>
                    <a:pt x="1366" y="1005"/>
                  </a:lnTo>
                  <a:lnTo>
                    <a:pt x="1418" y="876"/>
                  </a:lnTo>
                  <a:lnTo>
                    <a:pt x="1443" y="722"/>
                  </a:lnTo>
                  <a:lnTo>
                    <a:pt x="1418" y="593"/>
                  </a:lnTo>
                  <a:lnTo>
                    <a:pt x="1366" y="438"/>
                  </a:lnTo>
                  <a:lnTo>
                    <a:pt x="1314" y="335"/>
                  </a:lnTo>
                  <a:lnTo>
                    <a:pt x="1211" y="232"/>
                  </a:lnTo>
                  <a:lnTo>
                    <a:pt x="1108" y="129"/>
                  </a:lnTo>
                  <a:lnTo>
                    <a:pt x="1005" y="77"/>
                  </a:lnTo>
                  <a:lnTo>
                    <a:pt x="851" y="26"/>
                  </a:lnTo>
                  <a:lnTo>
                    <a:pt x="7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5"/>
            <p:cNvSpPr/>
            <p:nvPr/>
          </p:nvSpPr>
          <p:spPr>
            <a:xfrm>
              <a:off x="1055475" y="3556025"/>
              <a:ext cx="306625" cy="380675"/>
            </a:xfrm>
            <a:custGeom>
              <a:avLst/>
              <a:gdLst/>
              <a:ahLst/>
              <a:cxnLst/>
              <a:rect l="l" t="t" r="r" b="b"/>
              <a:pathLst>
                <a:path w="12265" h="15227" extrusionOk="0">
                  <a:moveTo>
                    <a:pt x="1237" y="5874"/>
                  </a:moveTo>
                  <a:lnTo>
                    <a:pt x="1237" y="7394"/>
                  </a:lnTo>
                  <a:lnTo>
                    <a:pt x="1083" y="7369"/>
                  </a:lnTo>
                  <a:lnTo>
                    <a:pt x="928" y="7343"/>
                  </a:lnTo>
                  <a:lnTo>
                    <a:pt x="799" y="7266"/>
                  </a:lnTo>
                  <a:lnTo>
                    <a:pt x="696" y="7188"/>
                  </a:lnTo>
                  <a:lnTo>
                    <a:pt x="593" y="7059"/>
                  </a:lnTo>
                  <a:lnTo>
                    <a:pt x="516" y="6931"/>
                  </a:lnTo>
                  <a:lnTo>
                    <a:pt x="464" y="6802"/>
                  </a:lnTo>
                  <a:lnTo>
                    <a:pt x="439" y="6647"/>
                  </a:lnTo>
                  <a:lnTo>
                    <a:pt x="464" y="6493"/>
                  </a:lnTo>
                  <a:lnTo>
                    <a:pt x="490" y="6364"/>
                  </a:lnTo>
                  <a:lnTo>
                    <a:pt x="567" y="6209"/>
                  </a:lnTo>
                  <a:lnTo>
                    <a:pt x="671" y="6106"/>
                  </a:lnTo>
                  <a:lnTo>
                    <a:pt x="774" y="6003"/>
                  </a:lnTo>
                  <a:lnTo>
                    <a:pt x="902" y="5926"/>
                  </a:lnTo>
                  <a:lnTo>
                    <a:pt x="1057" y="5874"/>
                  </a:lnTo>
                  <a:close/>
                  <a:moveTo>
                    <a:pt x="5566" y="5874"/>
                  </a:moveTo>
                  <a:lnTo>
                    <a:pt x="5720" y="5900"/>
                  </a:lnTo>
                  <a:lnTo>
                    <a:pt x="6029" y="5977"/>
                  </a:lnTo>
                  <a:lnTo>
                    <a:pt x="6313" y="6132"/>
                  </a:lnTo>
                  <a:lnTo>
                    <a:pt x="6545" y="6312"/>
                  </a:lnTo>
                  <a:lnTo>
                    <a:pt x="6777" y="6544"/>
                  </a:lnTo>
                  <a:lnTo>
                    <a:pt x="6931" y="6802"/>
                  </a:lnTo>
                  <a:lnTo>
                    <a:pt x="7060" y="7085"/>
                  </a:lnTo>
                  <a:lnTo>
                    <a:pt x="7137" y="7394"/>
                  </a:lnTo>
                  <a:lnTo>
                    <a:pt x="3659" y="7394"/>
                  </a:lnTo>
                  <a:lnTo>
                    <a:pt x="3736" y="7085"/>
                  </a:lnTo>
                  <a:lnTo>
                    <a:pt x="3865" y="6802"/>
                  </a:lnTo>
                  <a:lnTo>
                    <a:pt x="4020" y="6544"/>
                  </a:lnTo>
                  <a:lnTo>
                    <a:pt x="4226" y="6312"/>
                  </a:lnTo>
                  <a:lnTo>
                    <a:pt x="4484" y="6132"/>
                  </a:lnTo>
                  <a:lnTo>
                    <a:pt x="4767" y="5977"/>
                  </a:lnTo>
                  <a:lnTo>
                    <a:pt x="5076" y="5900"/>
                  </a:lnTo>
                  <a:lnTo>
                    <a:pt x="5231" y="5874"/>
                  </a:lnTo>
                  <a:close/>
                  <a:moveTo>
                    <a:pt x="6648" y="1443"/>
                  </a:moveTo>
                  <a:lnTo>
                    <a:pt x="6699" y="1726"/>
                  </a:lnTo>
                  <a:lnTo>
                    <a:pt x="6802" y="1984"/>
                  </a:lnTo>
                  <a:lnTo>
                    <a:pt x="6957" y="2216"/>
                  </a:lnTo>
                  <a:lnTo>
                    <a:pt x="7137" y="2422"/>
                  </a:lnTo>
                  <a:lnTo>
                    <a:pt x="7343" y="2602"/>
                  </a:lnTo>
                  <a:lnTo>
                    <a:pt x="7575" y="2757"/>
                  </a:lnTo>
                  <a:lnTo>
                    <a:pt x="7833" y="2860"/>
                  </a:lnTo>
                  <a:lnTo>
                    <a:pt x="8116" y="2937"/>
                  </a:lnTo>
                  <a:lnTo>
                    <a:pt x="8142" y="2937"/>
                  </a:lnTo>
                  <a:lnTo>
                    <a:pt x="8142" y="7394"/>
                  </a:lnTo>
                  <a:lnTo>
                    <a:pt x="7575" y="7394"/>
                  </a:lnTo>
                  <a:lnTo>
                    <a:pt x="7550" y="7188"/>
                  </a:lnTo>
                  <a:lnTo>
                    <a:pt x="7498" y="6982"/>
                  </a:lnTo>
                  <a:lnTo>
                    <a:pt x="7447" y="6802"/>
                  </a:lnTo>
                  <a:lnTo>
                    <a:pt x="7343" y="6621"/>
                  </a:lnTo>
                  <a:lnTo>
                    <a:pt x="7240" y="6441"/>
                  </a:lnTo>
                  <a:lnTo>
                    <a:pt x="7137" y="6287"/>
                  </a:lnTo>
                  <a:lnTo>
                    <a:pt x="7009" y="6132"/>
                  </a:lnTo>
                  <a:lnTo>
                    <a:pt x="6880" y="6003"/>
                  </a:lnTo>
                  <a:lnTo>
                    <a:pt x="6725" y="5874"/>
                  </a:lnTo>
                  <a:lnTo>
                    <a:pt x="6545" y="5745"/>
                  </a:lnTo>
                  <a:lnTo>
                    <a:pt x="6390" y="5668"/>
                  </a:lnTo>
                  <a:lnTo>
                    <a:pt x="6210" y="5565"/>
                  </a:lnTo>
                  <a:lnTo>
                    <a:pt x="6004" y="5514"/>
                  </a:lnTo>
                  <a:lnTo>
                    <a:pt x="5823" y="5462"/>
                  </a:lnTo>
                  <a:lnTo>
                    <a:pt x="5617" y="5436"/>
                  </a:lnTo>
                  <a:lnTo>
                    <a:pt x="5179" y="5436"/>
                  </a:lnTo>
                  <a:lnTo>
                    <a:pt x="4973" y="5462"/>
                  </a:lnTo>
                  <a:lnTo>
                    <a:pt x="4793" y="5514"/>
                  </a:lnTo>
                  <a:lnTo>
                    <a:pt x="4587" y="5565"/>
                  </a:lnTo>
                  <a:lnTo>
                    <a:pt x="4406" y="5668"/>
                  </a:lnTo>
                  <a:lnTo>
                    <a:pt x="4226" y="5745"/>
                  </a:lnTo>
                  <a:lnTo>
                    <a:pt x="4071" y="5874"/>
                  </a:lnTo>
                  <a:lnTo>
                    <a:pt x="3917" y="6003"/>
                  </a:lnTo>
                  <a:lnTo>
                    <a:pt x="3788" y="6132"/>
                  </a:lnTo>
                  <a:lnTo>
                    <a:pt x="3659" y="6287"/>
                  </a:lnTo>
                  <a:lnTo>
                    <a:pt x="3530" y="6441"/>
                  </a:lnTo>
                  <a:lnTo>
                    <a:pt x="3453" y="6621"/>
                  </a:lnTo>
                  <a:lnTo>
                    <a:pt x="3350" y="6802"/>
                  </a:lnTo>
                  <a:lnTo>
                    <a:pt x="3298" y="6982"/>
                  </a:lnTo>
                  <a:lnTo>
                    <a:pt x="3247" y="7188"/>
                  </a:lnTo>
                  <a:lnTo>
                    <a:pt x="3221" y="7394"/>
                  </a:lnTo>
                  <a:lnTo>
                    <a:pt x="2654" y="7394"/>
                  </a:lnTo>
                  <a:lnTo>
                    <a:pt x="2654" y="2937"/>
                  </a:lnTo>
                  <a:lnTo>
                    <a:pt x="2680" y="2937"/>
                  </a:lnTo>
                  <a:lnTo>
                    <a:pt x="2964" y="2860"/>
                  </a:lnTo>
                  <a:lnTo>
                    <a:pt x="3221" y="2757"/>
                  </a:lnTo>
                  <a:lnTo>
                    <a:pt x="3453" y="2602"/>
                  </a:lnTo>
                  <a:lnTo>
                    <a:pt x="3659" y="2422"/>
                  </a:lnTo>
                  <a:lnTo>
                    <a:pt x="3840" y="2216"/>
                  </a:lnTo>
                  <a:lnTo>
                    <a:pt x="3994" y="1984"/>
                  </a:lnTo>
                  <a:lnTo>
                    <a:pt x="4097" y="1726"/>
                  </a:lnTo>
                  <a:lnTo>
                    <a:pt x="4149" y="1443"/>
                  </a:lnTo>
                  <a:close/>
                  <a:moveTo>
                    <a:pt x="10074" y="5874"/>
                  </a:moveTo>
                  <a:lnTo>
                    <a:pt x="10178" y="5900"/>
                  </a:lnTo>
                  <a:lnTo>
                    <a:pt x="10281" y="5952"/>
                  </a:lnTo>
                  <a:lnTo>
                    <a:pt x="10332" y="6029"/>
                  </a:lnTo>
                  <a:lnTo>
                    <a:pt x="10358" y="6132"/>
                  </a:lnTo>
                  <a:lnTo>
                    <a:pt x="10358" y="7446"/>
                  </a:lnTo>
                  <a:lnTo>
                    <a:pt x="10229" y="7420"/>
                  </a:lnTo>
                  <a:lnTo>
                    <a:pt x="10074" y="7394"/>
                  </a:lnTo>
                  <a:lnTo>
                    <a:pt x="9559" y="7394"/>
                  </a:lnTo>
                  <a:lnTo>
                    <a:pt x="9559" y="5874"/>
                  </a:lnTo>
                  <a:close/>
                  <a:moveTo>
                    <a:pt x="9868" y="10048"/>
                  </a:moveTo>
                  <a:lnTo>
                    <a:pt x="9868" y="12573"/>
                  </a:lnTo>
                  <a:lnTo>
                    <a:pt x="8116" y="12573"/>
                  </a:lnTo>
                  <a:lnTo>
                    <a:pt x="7962" y="12547"/>
                  </a:lnTo>
                  <a:lnTo>
                    <a:pt x="7807" y="12521"/>
                  </a:lnTo>
                  <a:lnTo>
                    <a:pt x="7678" y="12444"/>
                  </a:lnTo>
                  <a:lnTo>
                    <a:pt x="7575" y="12341"/>
                  </a:lnTo>
                  <a:lnTo>
                    <a:pt x="7472" y="12238"/>
                  </a:lnTo>
                  <a:lnTo>
                    <a:pt x="7395" y="12109"/>
                  </a:lnTo>
                  <a:lnTo>
                    <a:pt x="7369" y="11955"/>
                  </a:lnTo>
                  <a:lnTo>
                    <a:pt x="7343" y="11800"/>
                  </a:lnTo>
                  <a:lnTo>
                    <a:pt x="7343" y="10821"/>
                  </a:lnTo>
                  <a:lnTo>
                    <a:pt x="7369" y="10666"/>
                  </a:lnTo>
                  <a:lnTo>
                    <a:pt x="7395" y="10538"/>
                  </a:lnTo>
                  <a:lnTo>
                    <a:pt x="7472" y="10383"/>
                  </a:lnTo>
                  <a:lnTo>
                    <a:pt x="7575" y="10280"/>
                  </a:lnTo>
                  <a:lnTo>
                    <a:pt x="7678" y="10177"/>
                  </a:lnTo>
                  <a:lnTo>
                    <a:pt x="7807" y="10125"/>
                  </a:lnTo>
                  <a:lnTo>
                    <a:pt x="7962" y="10074"/>
                  </a:lnTo>
                  <a:lnTo>
                    <a:pt x="8116" y="10048"/>
                  </a:lnTo>
                  <a:close/>
                  <a:moveTo>
                    <a:pt x="11053" y="9069"/>
                  </a:moveTo>
                  <a:lnTo>
                    <a:pt x="11208" y="9095"/>
                  </a:lnTo>
                  <a:lnTo>
                    <a:pt x="11363" y="9146"/>
                  </a:lnTo>
                  <a:lnTo>
                    <a:pt x="11491" y="9198"/>
                  </a:lnTo>
                  <a:lnTo>
                    <a:pt x="11595" y="9301"/>
                  </a:lnTo>
                  <a:lnTo>
                    <a:pt x="11698" y="9404"/>
                  </a:lnTo>
                  <a:lnTo>
                    <a:pt x="11775" y="9533"/>
                  </a:lnTo>
                  <a:lnTo>
                    <a:pt x="11801" y="9687"/>
                  </a:lnTo>
                  <a:lnTo>
                    <a:pt x="11826" y="9842"/>
                  </a:lnTo>
                  <a:lnTo>
                    <a:pt x="11826" y="11800"/>
                  </a:lnTo>
                  <a:lnTo>
                    <a:pt x="11801" y="11955"/>
                  </a:lnTo>
                  <a:lnTo>
                    <a:pt x="11775" y="12109"/>
                  </a:lnTo>
                  <a:lnTo>
                    <a:pt x="11698" y="12238"/>
                  </a:lnTo>
                  <a:lnTo>
                    <a:pt x="11595" y="12341"/>
                  </a:lnTo>
                  <a:lnTo>
                    <a:pt x="11491" y="12444"/>
                  </a:lnTo>
                  <a:lnTo>
                    <a:pt x="11363" y="12521"/>
                  </a:lnTo>
                  <a:lnTo>
                    <a:pt x="11208" y="12547"/>
                  </a:lnTo>
                  <a:lnTo>
                    <a:pt x="11053" y="12573"/>
                  </a:lnTo>
                  <a:lnTo>
                    <a:pt x="10306" y="12573"/>
                  </a:lnTo>
                  <a:lnTo>
                    <a:pt x="10306" y="10048"/>
                  </a:lnTo>
                  <a:lnTo>
                    <a:pt x="10899" y="10048"/>
                  </a:lnTo>
                  <a:lnTo>
                    <a:pt x="10976" y="9997"/>
                  </a:lnTo>
                  <a:lnTo>
                    <a:pt x="11028" y="9919"/>
                  </a:lnTo>
                  <a:lnTo>
                    <a:pt x="11053" y="9842"/>
                  </a:lnTo>
                  <a:lnTo>
                    <a:pt x="11028" y="9739"/>
                  </a:lnTo>
                  <a:lnTo>
                    <a:pt x="10976" y="9687"/>
                  </a:lnTo>
                  <a:lnTo>
                    <a:pt x="10899" y="9636"/>
                  </a:lnTo>
                  <a:lnTo>
                    <a:pt x="10822" y="9610"/>
                  </a:lnTo>
                  <a:lnTo>
                    <a:pt x="10796" y="9610"/>
                  </a:lnTo>
                  <a:lnTo>
                    <a:pt x="10796" y="9069"/>
                  </a:lnTo>
                  <a:close/>
                  <a:moveTo>
                    <a:pt x="1959" y="0"/>
                  </a:moveTo>
                  <a:lnTo>
                    <a:pt x="1804" y="26"/>
                  </a:lnTo>
                  <a:lnTo>
                    <a:pt x="1675" y="52"/>
                  </a:lnTo>
                  <a:lnTo>
                    <a:pt x="1547" y="129"/>
                  </a:lnTo>
                  <a:lnTo>
                    <a:pt x="1443" y="206"/>
                  </a:lnTo>
                  <a:lnTo>
                    <a:pt x="1366" y="309"/>
                  </a:lnTo>
                  <a:lnTo>
                    <a:pt x="1289" y="438"/>
                  </a:lnTo>
                  <a:lnTo>
                    <a:pt x="1237" y="567"/>
                  </a:lnTo>
                  <a:lnTo>
                    <a:pt x="1237" y="721"/>
                  </a:lnTo>
                  <a:lnTo>
                    <a:pt x="1237" y="1237"/>
                  </a:lnTo>
                  <a:lnTo>
                    <a:pt x="1237" y="1314"/>
                  </a:lnTo>
                  <a:lnTo>
                    <a:pt x="1289" y="1391"/>
                  </a:lnTo>
                  <a:lnTo>
                    <a:pt x="1366" y="1443"/>
                  </a:lnTo>
                  <a:lnTo>
                    <a:pt x="1443" y="1469"/>
                  </a:lnTo>
                  <a:lnTo>
                    <a:pt x="1547" y="1443"/>
                  </a:lnTo>
                  <a:lnTo>
                    <a:pt x="1624" y="1391"/>
                  </a:lnTo>
                  <a:lnTo>
                    <a:pt x="1650" y="1314"/>
                  </a:lnTo>
                  <a:lnTo>
                    <a:pt x="1675" y="1237"/>
                  </a:lnTo>
                  <a:lnTo>
                    <a:pt x="1675" y="721"/>
                  </a:lnTo>
                  <a:lnTo>
                    <a:pt x="1701" y="618"/>
                  </a:lnTo>
                  <a:lnTo>
                    <a:pt x="1753" y="541"/>
                  </a:lnTo>
                  <a:lnTo>
                    <a:pt x="1856" y="464"/>
                  </a:lnTo>
                  <a:lnTo>
                    <a:pt x="1959" y="438"/>
                  </a:lnTo>
                  <a:lnTo>
                    <a:pt x="8838" y="438"/>
                  </a:lnTo>
                  <a:lnTo>
                    <a:pt x="8941" y="464"/>
                  </a:lnTo>
                  <a:lnTo>
                    <a:pt x="9044" y="541"/>
                  </a:lnTo>
                  <a:lnTo>
                    <a:pt x="9095" y="618"/>
                  </a:lnTo>
                  <a:lnTo>
                    <a:pt x="9121" y="721"/>
                  </a:lnTo>
                  <a:lnTo>
                    <a:pt x="9121" y="7394"/>
                  </a:lnTo>
                  <a:lnTo>
                    <a:pt x="8580" y="7394"/>
                  </a:lnTo>
                  <a:lnTo>
                    <a:pt x="8580" y="2937"/>
                  </a:lnTo>
                  <a:lnTo>
                    <a:pt x="8580" y="2860"/>
                  </a:lnTo>
                  <a:lnTo>
                    <a:pt x="8554" y="2783"/>
                  </a:lnTo>
                  <a:lnTo>
                    <a:pt x="8451" y="2654"/>
                  </a:lnTo>
                  <a:lnTo>
                    <a:pt x="8348" y="2551"/>
                  </a:lnTo>
                  <a:lnTo>
                    <a:pt x="8271" y="2499"/>
                  </a:lnTo>
                  <a:lnTo>
                    <a:pt x="8168" y="2473"/>
                  </a:lnTo>
                  <a:lnTo>
                    <a:pt x="7988" y="2448"/>
                  </a:lnTo>
                  <a:lnTo>
                    <a:pt x="7781" y="2370"/>
                  </a:lnTo>
                  <a:lnTo>
                    <a:pt x="7601" y="2242"/>
                  </a:lnTo>
                  <a:lnTo>
                    <a:pt x="7447" y="2113"/>
                  </a:lnTo>
                  <a:lnTo>
                    <a:pt x="7318" y="1958"/>
                  </a:lnTo>
                  <a:lnTo>
                    <a:pt x="7215" y="1778"/>
                  </a:lnTo>
                  <a:lnTo>
                    <a:pt x="7137" y="1597"/>
                  </a:lnTo>
                  <a:lnTo>
                    <a:pt x="7086" y="1391"/>
                  </a:lnTo>
                  <a:lnTo>
                    <a:pt x="7060" y="1314"/>
                  </a:lnTo>
                  <a:lnTo>
                    <a:pt x="7034" y="1237"/>
                  </a:lnTo>
                  <a:lnTo>
                    <a:pt x="6931" y="1108"/>
                  </a:lnTo>
                  <a:lnTo>
                    <a:pt x="6777" y="1031"/>
                  </a:lnTo>
                  <a:lnTo>
                    <a:pt x="6699" y="1005"/>
                  </a:lnTo>
                  <a:lnTo>
                    <a:pt x="6622" y="979"/>
                  </a:lnTo>
                  <a:lnTo>
                    <a:pt x="4174" y="979"/>
                  </a:lnTo>
                  <a:lnTo>
                    <a:pt x="4097" y="1005"/>
                  </a:lnTo>
                  <a:lnTo>
                    <a:pt x="4020" y="1031"/>
                  </a:lnTo>
                  <a:lnTo>
                    <a:pt x="3865" y="1108"/>
                  </a:lnTo>
                  <a:lnTo>
                    <a:pt x="3762" y="1237"/>
                  </a:lnTo>
                  <a:lnTo>
                    <a:pt x="3736" y="1314"/>
                  </a:lnTo>
                  <a:lnTo>
                    <a:pt x="3711" y="1391"/>
                  </a:lnTo>
                  <a:lnTo>
                    <a:pt x="3659" y="1597"/>
                  </a:lnTo>
                  <a:lnTo>
                    <a:pt x="3582" y="1778"/>
                  </a:lnTo>
                  <a:lnTo>
                    <a:pt x="3479" y="1958"/>
                  </a:lnTo>
                  <a:lnTo>
                    <a:pt x="3350" y="2113"/>
                  </a:lnTo>
                  <a:lnTo>
                    <a:pt x="3195" y="2242"/>
                  </a:lnTo>
                  <a:lnTo>
                    <a:pt x="3015" y="2370"/>
                  </a:lnTo>
                  <a:lnTo>
                    <a:pt x="2809" y="2448"/>
                  </a:lnTo>
                  <a:lnTo>
                    <a:pt x="2629" y="2473"/>
                  </a:lnTo>
                  <a:lnTo>
                    <a:pt x="2526" y="2499"/>
                  </a:lnTo>
                  <a:lnTo>
                    <a:pt x="2448" y="2551"/>
                  </a:lnTo>
                  <a:lnTo>
                    <a:pt x="2319" y="2654"/>
                  </a:lnTo>
                  <a:lnTo>
                    <a:pt x="2242" y="2783"/>
                  </a:lnTo>
                  <a:lnTo>
                    <a:pt x="2216" y="2860"/>
                  </a:lnTo>
                  <a:lnTo>
                    <a:pt x="2216" y="2937"/>
                  </a:lnTo>
                  <a:lnTo>
                    <a:pt x="2216" y="7394"/>
                  </a:lnTo>
                  <a:lnTo>
                    <a:pt x="1675" y="7394"/>
                  </a:lnTo>
                  <a:lnTo>
                    <a:pt x="1675" y="2139"/>
                  </a:lnTo>
                  <a:lnTo>
                    <a:pt x="1650" y="2035"/>
                  </a:lnTo>
                  <a:lnTo>
                    <a:pt x="1624" y="1984"/>
                  </a:lnTo>
                  <a:lnTo>
                    <a:pt x="1547" y="1932"/>
                  </a:lnTo>
                  <a:lnTo>
                    <a:pt x="1443" y="1907"/>
                  </a:lnTo>
                  <a:lnTo>
                    <a:pt x="1366" y="1932"/>
                  </a:lnTo>
                  <a:lnTo>
                    <a:pt x="1289" y="1984"/>
                  </a:lnTo>
                  <a:lnTo>
                    <a:pt x="1237" y="2035"/>
                  </a:lnTo>
                  <a:lnTo>
                    <a:pt x="1237" y="2139"/>
                  </a:lnTo>
                  <a:lnTo>
                    <a:pt x="1237" y="5436"/>
                  </a:lnTo>
                  <a:lnTo>
                    <a:pt x="954" y="5436"/>
                  </a:lnTo>
                  <a:lnTo>
                    <a:pt x="748" y="5514"/>
                  </a:lnTo>
                  <a:lnTo>
                    <a:pt x="516" y="5642"/>
                  </a:lnTo>
                  <a:lnTo>
                    <a:pt x="336" y="5797"/>
                  </a:lnTo>
                  <a:lnTo>
                    <a:pt x="207" y="5977"/>
                  </a:lnTo>
                  <a:lnTo>
                    <a:pt x="78" y="6183"/>
                  </a:lnTo>
                  <a:lnTo>
                    <a:pt x="26" y="6390"/>
                  </a:lnTo>
                  <a:lnTo>
                    <a:pt x="1" y="6621"/>
                  </a:lnTo>
                  <a:lnTo>
                    <a:pt x="1" y="14016"/>
                  </a:lnTo>
                  <a:lnTo>
                    <a:pt x="26" y="14273"/>
                  </a:lnTo>
                  <a:lnTo>
                    <a:pt x="104" y="14505"/>
                  </a:lnTo>
                  <a:lnTo>
                    <a:pt x="207" y="14711"/>
                  </a:lnTo>
                  <a:lnTo>
                    <a:pt x="361" y="14866"/>
                  </a:lnTo>
                  <a:lnTo>
                    <a:pt x="542" y="15021"/>
                  </a:lnTo>
                  <a:lnTo>
                    <a:pt x="748" y="15149"/>
                  </a:lnTo>
                  <a:lnTo>
                    <a:pt x="954" y="15201"/>
                  </a:lnTo>
                  <a:lnTo>
                    <a:pt x="1212" y="15227"/>
                  </a:lnTo>
                  <a:lnTo>
                    <a:pt x="1830" y="15227"/>
                  </a:lnTo>
                  <a:lnTo>
                    <a:pt x="1907" y="15175"/>
                  </a:lnTo>
                  <a:lnTo>
                    <a:pt x="1959" y="15098"/>
                  </a:lnTo>
                  <a:lnTo>
                    <a:pt x="1959" y="15021"/>
                  </a:lnTo>
                  <a:lnTo>
                    <a:pt x="1959" y="14917"/>
                  </a:lnTo>
                  <a:lnTo>
                    <a:pt x="1907" y="14840"/>
                  </a:lnTo>
                  <a:lnTo>
                    <a:pt x="1830" y="14814"/>
                  </a:lnTo>
                  <a:lnTo>
                    <a:pt x="1753" y="14789"/>
                  </a:lnTo>
                  <a:lnTo>
                    <a:pt x="1212" y="14789"/>
                  </a:lnTo>
                  <a:lnTo>
                    <a:pt x="1057" y="14763"/>
                  </a:lnTo>
                  <a:lnTo>
                    <a:pt x="902" y="14737"/>
                  </a:lnTo>
                  <a:lnTo>
                    <a:pt x="774" y="14660"/>
                  </a:lnTo>
                  <a:lnTo>
                    <a:pt x="671" y="14557"/>
                  </a:lnTo>
                  <a:lnTo>
                    <a:pt x="567" y="14454"/>
                  </a:lnTo>
                  <a:lnTo>
                    <a:pt x="516" y="14325"/>
                  </a:lnTo>
                  <a:lnTo>
                    <a:pt x="464" y="14170"/>
                  </a:lnTo>
                  <a:lnTo>
                    <a:pt x="439" y="14016"/>
                  </a:lnTo>
                  <a:lnTo>
                    <a:pt x="439" y="7549"/>
                  </a:lnTo>
                  <a:lnTo>
                    <a:pt x="619" y="7678"/>
                  </a:lnTo>
                  <a:lnTo>
                    <a:pt x="799" y="7755"/>
                  </a:lnTo>
                  <a:lnTo>
                    <a:pt x="1005" y="7832"/>
                  </a:lnTo>
                  <a:lnTo>
                    <a:pt x="10074" y="7832"/>
                  </a:lnTo>
                  <a:lnTo>
                    <a:pt x="10178" y="7858"/>
                  </a:lnTo>
                  <a:lnTo>
                    <a:pt x="10281" y="7910"/>
                  </a:lnTo>
                  <a:lnTo>
                    <a:pt x="10332" y="8013"/>
                  </a:lnTo>
                  <a:lnTo>
                    <a:pt x="10358" y="8116"/>
                  </a:lnTo>
                  <a:lnTo>
                    <a:pt x="10358" y="9610"/>
                  </a:lnTo>
                  <a:lnTo>
                    <a:pt x="8116" y="9610"/>
                  </a:lnTo>
                  <a:lnTo>
                    <a:pt x="7859" y="9636"/>
                  </a:lnTo>
                  <a:lnTo>
                    <a:pt x="7627" y="9713"/>
                  </a:lnTo>
                  <a:lnTo>
                    <a:pt x="7421" y="9816"/>
                  </a:lnTo>
                  <a:lnTo>
                    <a:pt x="7240" y="9971"/>
                  </a:lnTo>
                  <a:lnTo>
                    <a:pt x="7112" y="10151"/>
                  </a:lnTo>
                  <a:lnTo>
                    <a:pt x="6983" y="10357"/>
                  </a:lnTo>
                  <a:lnTo>
                    <a:pt x="6931" y="10589"/>
                  </a:lnTo>
                  <a:lnTo>
                    <a:pt x="6905" y="10821"/>
                  </a:lnTo>
                  <a:lnTo>
                    <a:pt x="6905" y="11800"/>
                  </a:lnTo>
                  <a:lnTo>
                    <a:pt x="6931" y="12058"/>
                  </a:lnTo>
                  <a:lnTo>
                    <a:pt x="6983" y="12290"/>
                  </a:lnTo>
                  <a:lnTo>
                    <a:pt x="7112" y="12470"/>
                  </a:lnTo>
                  <a:lnTo>
                    <a:pt x="7240" y="12650"/>
                  </a:lnTo>
                  <a:lnTo>
                    <a:pt x="7421" y="12805"/>
                  </a:lnTo>
                  <a:lnTo>
                    <a:pt x="7627" y="12908"/>
                  </a:lnTo>
                  <a:lnTo>
                    <a:pt x="7859" y="12985"/>
                  </a:lnTo>
                  <a:lnTo>
                    <a:pt x="8116" y="13011"/>
                  </a:lnTo>
                  <a:lnTo>
                    <a:pt x="10358" y="13011"/>
                  </a:lnTo>
                  <a:lnTo>
                    <a:pt x="10358" y="14505"/>
                  </a:lnTo>
                  <a:lnTo>
                    <a:pt x="10332" y="14634"/>
                  </a:lnTo>
                  <a:lnTo>
                    <a:pt x="10281" y="14711"/>
                  </a:lnTo>
                  <a:lnTo>
                    <a:pt x="10178" y="14763"/>
                  </a:lnTo>
                  <a:lnTo>
                    <a:pt x="10074" y="14789"/>
                  </a:lnTo>
                  <a:lnTo>
                    <a:pt x="2629" y="14789"/>
                  </a:lnTo>
                  <a:lnTo>
                    <a:pt x="2551" y="14814"/>
                  </a:lnTo>
                  <a:lnTo>
                    <a:pt x="2474" y="14840"/>
                  </a:lnTo>
                  <a:lnTo>
                    <a:pt x="2423" y="14917"/>
                  </a:lnTo>
                  <a:lnTo>
                    <a:pt x="2423" y="15021"/>
                  </a:lnTo>
                  <a:lnTo>
                    <a:pt x="2423" y="15098"/>
                  </a:lnTo>
                  <a:lnTo>
                    <a:pt x="2474" y="15175"/>
                  </a:lnTo>
                  <a:lnTo>
                    <a:pt x="2551" y="15227"/>
                  </a:lnTo>
                  <a:lnTo>
                    <a:pt x="10229" y="15227"/>
                  </a:lnTo>
                  <a:lnTo>
                    <a:pt x="10358" y="15175"/>
                  </a:lnTo>
                  <a:lnTo>
                    <a:pt x="10487" y="15124"/>
                  </a:lnTo>
                  <a:lnTo>
                    <a:pt x="10590" y="15021"/>
                  </a:lnTo>
                  <a:lnTo>
                    <a:pt x="10667" y="14917"/>
                  </a:lnTo>
                  <a:lnTo>
                    <a:pt x="10744" y="14789"/>
                  </a:lnTo>
                  <a:lnTo>
                    <a:pt x="10770" y="14660"/>
                  </a:lnTo>
                  <a:lnTo>
                    <a:pt x="10796" y="14505"/>
                  </a:lnTo>
                  <a:lnTo>
                    <a:pt x="10796" y="13011"/>
                  </a:lnTo>
                  <a:lnTo>
                    <a:pt x="11053" y="13011"/>
                  </a:lnTo>
                  <a:lnTo>
                    <a:pt x="11311" y="12985"/>
                  </a:lnTo>
                  <a:lnTo>
                    <a:pt x="11543" y="12908"/>
                  </a:lnTo>
                  <a:lnTo>
                    <a:pt x="11749" y="12805"/>
                  </a:lnTo>
                  <a:lnTo>
                    <a:pt x="11929" y="12650"/>
                  </a:lnTo>
                  <a:lnTo>
                    <a:pt x="12058" y="12470"/>
                  </a:lnTo>
                  <a:lnTo>
                    <a:pt x="12187" y="12290"/>
                  </a:lnTo>
                  <a:lnTo>
                    <a:pt x="12239" y="12058"/>
                  </a:lnTo>
                  <a:lnTo>
                    <a:pt x="12264" y="11800"/>
                  </a:lnTo>
                  <a:lnTo>
                    <a:pt x="12264" y="9842"/>
                  </a:lnTo>
                  <a:lnTo>
                    <a:pt x="12239" y="9584"/>
                  </a:lnTo>
                  <a:lnTo>
                    <a:pt x="12187" y="9378"/>
                  </a:lnTo>
                  <a:lnTo>
                    <a:pt x="12058" y="9172"/>
                  </a:lnTo>
                  <a:lnTo>
                    <a:pt x="11929" y="8992"/>
                  </a:lnTo>
                  <a:lnTo>
                    <a:pt x="11749" y="8837"/>
                  </a:lnTo>
                  <a:lnTo>
                    <a:pt x="11543" y="8734"/>
                  </a:lnTo>
                  <a:lnTo>
                    <a:pt x="11311" y="8657"/>
                  </a:lnTo>
                  <a:lnTo>
                    <a:pt x="11053" y="8631"/>
                  </a:lnTo>
                  <a:lnTo>
                    <a:pt x="10796" y="8631"/>
                  </a:lnTo>
                  <a:lnTo>
                    <a:pt x="10796" y="8116"/>
                  </a:lnTo>
                  <a:lnTo>
                    <a:pt x="10796" y="6132"/>
                  </a:lnTo>
                  <a:lnTo>
                    <a:pt x="10770" y="6003"/>
                  </a:lnTo>
                  <a:lnTo>
                    <a:pt x="10744" y="5874"/>
                  </a:lnTo>
                  <a:lnTo>
                    <a:pt x="10667" y="5745"/>
                  </a:lnTo>
                  <a:lnTo>
                    <a:pt x="10590" y="5642"/>
                  </a:lnTo>
                  <a:lnTo>
                    <a:pt x="10487" y="5539"/>
                  </a:lnTo>
                  <a:lnTo>
                    <a:pt x="10358" y="5488"/>
                  </a:lnTo>
                  <a:lnTo>
                    <a:pt x="10229" y="5436"/>
                  </a:lnTo>
                  <a:lnTo>
                    <a:pt x="9559" y="5436"/>
                  </a:lnTo>
                  <a:lnTo>
                    <a:pt x="9559" y="721"/>
                  </a:lnTo>
                  <a:lnTo>
                    <a:pt x="9559" y="567"/>
                  </a:lnTo>
                  <a:lnTo>
                    <a:pt x="9508" y="438"/>
                  </a:lnTo>
                  <a:lnTo>
                    <a:pt x="9430" y="309"/>
                  </a:lnTo>
                  <a:lnTo>
                    <a:pt x="9353" y="206"/>
                  </a:lnTo>
                  <a:lnTo>
                    <a:pt x="9250" y="129"/>
                  </a:lnTo>
                  <a:lnTo>
                    <a:pt x="9121" y="52"/>
                  </a:lnTo>
                  <a:lnTo>
                    <a:pt x="8992" y="26"/>
                  </a:lnTo>
                  <a:lnTo>
                    <a:pt x="88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5"/>
            <p:cNvSpPr/>
            <p:nvPr/>
          </p:nvSpPr>
          <p:spPr>
            <a:xfrm>
              <a:off x="1172700" y="3630075"/>
              <a:ext cx="35450" cy="35450"/>
            </a:xfrm>
            <a:custGeom>
              <a:avLst/>
              <a:gdLst/>
              <a:ahLst/>
              <a:cxnLst/>
              <a:rect l="l" t="t" r="r" b="b"/>
              <a:pathLst>
                <a:path w="1418" h="1418" extrusionOk="0">
                  <a:moveTo>
                    <a:pt x="696" y="439"/>
                  </a:moveTo>
                  <a:lnTo>
                    <a:pt x="825" y="465"/>
                  </a:lnTo>
                  <a:lnTo>
                    <a:pt x="903" y="516"/>
                  </a:lnTo>
                  <a:lnTo>
                    <a:pt x="954" y="619"/>
                  </a:lnTo>
                  <a:lnTo>
                    <a:pt x="980" y="722"/>
                  </a:lnTo>
                  <a:lnTo>
                    <a:pt x="954" y="825"/>
                  </a:lnTo>
                  <a:lnTo>
                    <a:pt x="903" y="903"/>
                  </a:lnTo>
                  <a:lnTo>
                    <a:pt x="825" y="954"/>
                  </a:lnTo>
                  <a:lnTo>
                    <a:pt x="696" y="980"/>
                  </a:lnTo>
                  <a:lnTo>
                    <a:pt x="593" y="954"/>
                  </a:lnTo>
                  <a:lnTo>
                    <a:pt x="516" y="903"/>
                  </a:lnTo>
                  <a:lnTo>
                    <a:pt x="465" y="825"/>
                  </a:lnTo>
                  <a:lnTo>
                    <a:pt x="439" y="722"/>
                  </a:lnTo>
                  <a:lnTo>
                    <a:pt x="465" y="619"/>
                  </a:lnTo>
                  <a:lnTo>
                    <a:pt x="516" y="516"/>
                  </a:lnTo>
                  <a:lnTo>
                    <a:pt x="593" y="465"/>
                  </a:lnTo>
                  <a:lnTo>
                    <a:pt x="696" y="439"/>
                  </a:lnTo>
                  <a:close/>
                  <a:moveTo>
                    <a:pt x="568" y="1"/>
                  </a:moveTo>
                  <a:lnTo>
                    <a:pt x="439" y="52"/>
                  </a:lnTo>
                  <a:lnTo>
                    <a:pt x="310" y="130"/>
                  </a:lnTo>
                  <a:lnTo>
                    <a:pt x="207" y="207"/>
                  </a:lnTo>
                  <a:lnTo>
                    <a:pt x="104" y="310"/>
                  </a:lnTo>
                  <a:lnTo>
                    <a:pt x="52" y="439"/>
                  </a:lnTo>
                  <a:lnTo>
                    <a:pt x="1" y="568"/>
                  </a:lnTo>
                  <a:lnTo>
                    <a:pt x="1" y="722"/>
                  </a:lnTo>
                  <a:lnTo>
                    <a:pt x="1" y="851"/>
                  </a:lnTo>
                  <a:lnTo>
                    <a:pt x="52" y="980"/>
                  </a:lnTo>
                  <a:lnTo>
                    <a:pt x="104" y="1109"/>
                  </a:lnTo>
                  <a:lnTo>
                    <a:pt x="207" y="1212"/>
                  </a:lnTo>
                  <a:lnTo>
                    <a:pt x="310" y="1315"/>
                  </a:lnTo>
                  <a:lnTo>
                    <a:pt x="439" y="1366"/>
                  </a:lnTo>
                  <a:lnTo>
                    <a:pt x="568" y="1418"/>
                  </a:lnTo>
                  <a:lnTo>
                    <a:pt x="851" y="1418"/>
                  </a:lnTo>
                  <a:lnTo>
                    <a:pt x="980" y="1366"/>
                  </a:lnTo>
                  <a:lnTo>
                    <a:pt x="1109" y="1315"/>
                  </a:lnTo>
                  <a:lnTo>
                    <a:pt x="1212" y="1212"/>
                  </a:lnTo>
                  <a:lnTo>
                    <a:pt x="1289" y="1109"/>
                  </a:lnTo>
                  <a:lnTo>
                    <a:pt x="1366" y="980"/>
                  </a:lnTo>
                  <a:lnTo>
                    <a:pt x="1418" y="851"/>
                  </a:lnTo>
                  <a:lnTo>
                    <a:pt x="1418" y="722"/>
                  </a:lnTo>
                  <a:lnTo>
                    <a:pt x="1418" y="568"/>
                  </a:lnTo>
                  <a:lnTo>
                    <a:pt x="1366" y="439"/>
                  </a:lnTo>
                  <a:lnTo>
                    <a:pt x="1289" y="310"/>
                  </a:lnTo>
                  <a:lnTo>
                    <a:pt x="1212" y="207"/>
                  </a:lnTo>
                  <a:lnTo>
                    <a:pt x="1109" y="130"/>
                  </a:lnTo>
                  <a:lnTo>
                    <a:pt x="980" y="52"/>
                  </a:lnTo>
                  <a:lnTo>
                    <a:pt x="8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5"/>
            <p:cNvSpPr/>
            <p:nvPr/>
          </p:nvSpPr>
          <p:spPr>
            <a:xfrm>
              <a:off x="1117325" y="3580500"/>
              <a:ext cx="10975" cy="17400"/>
            </a:xfrm>
            <a:custGeom>
              <a:avLst/>
              <a:gdLst/>
              <a:ahLst/>
              <a:cxnLst/>
              <a:rect l="l" t="t" r="r" b="b"/>
              <a:pathLst>
                <a:path w="439" h="696" extrusionOk="0">
                  <a:moveTo>
                    <a:pt x="206" y="0"/>
                  </a:moveTo>
                  <a:lnTo>
                    <a:pt x="129" y="26"/>
                  </a:lnTo>
                  <a:lnTo>
                    <a:pt x="52" y="77"/>
                  </a:lnTo>
                  <a:lnTo>
                    <a:pt x="0" y="155"/>
                  </a:lnTo>
                  <a:lnTo>
                    <a:pt x="0" y="232"/>
                  </a:lnTo>
                  <a:lnTo>
                    <a:pt x="0" y="490"/>
                  </a:lnTo>
                  <a:lnTo>
                    <a:pt x="0" y="567"/>
                  </a:lnTo>
                  <a:lnTo>
                    <a:pt x="52" y="644"/>
                  </a:lnTo>
                  <a:lnTo>
                    <a:pt x="129" y="696"/>
                  </a:lnTo>
                  <a:lnTo>
                    <a:pt x="309" y="696"/>
                  </a:lnTo>
                  <a:lnTo>
                    <a:pt x="361" y="644"/>
                  </a:lnTo>
                  <a:lnTo>
                    <a:pt x="412" y="567"/>
                  </a:lnTo>
                  <a:lnTo>
                    <a:pt x="438" y="490"/>
                  </a:lnTo>
                  <a:lnTo>
                    <a:pt x="438" y="232"/>
                  </a:lnTo>
                  <a:lnTo>
                    <a:pt x="412" y="155"/>
                  </a:lnTo>
                  <a:lnTo>
                    <a:pt x="361" y="77"/>
                  </a:lnTo>
                  <a:lnTo>
                    <a:pt x="309" y="26"/>
                  </a:lnTo>
                  <a:lnTo>
                    <a:pt x="2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5"/>
            <p:cNvSpPr/>
            <p:nvPr/>
          </p:nvSpPr>
          <p:spPr>
            <a:xfrm>
              <a:off x="1252575" y="3580500"/>
              <a:ext cx="10975" cy="17400"/>
            </a:xfrm>
            <a:custGeom>
              <a:avLst/>
              <a:gdLst/>
              <a:ahLst/>
              <a:cxnLst/>
              <a:rect l="l" t="t" r="r" b="b"/>
              <a:pathLst>
                <a:path w="439" h="696" extrusionOk="0">
                  <a:moveTo>
                    <a:pt x="232" y="0"/>
                  </a:moveTo>
                  <a:lnTo>
                    <a:pt x="129" y="26"/>
                  </a:lnTo>
                  <a:lnTo>
                    <a:pt x="78" y="77"/>
                  </a:lnTo>
                  <a:lnTo>
                    <a:pt x="26" y="155"/>
                  </a:lnTo>
                  <a:lnTo>
                    <a:pt x="1" y="232"/>
                  </a:lnTo>
                  <a:lnTo>
                    <a:pt x="1" y="490"/>
                  </a:lnTo>
                  <a:lnTo>
                    <a:pt x="26" y="567"/>
                  </a:lnTo>
                  <a:lnTo>
                    <a:pt x="78" y="644"/>
                  </a:lnTo>
                  <a:lnTo>
                    <a:pt x="129" y="696"/>
                  </a:lnTo>
                  <a:lnTo>
                    <a:pt x="310" y="696"/>
                  </a:lnTo>
                  <a:lnTo>
                    <a:pt x="387" y="644"/>
                  </a:lnTo>
                  <a:lnTo>
                    <a:pt x="439" y="567"/>
                  </a:lnTo>
                  <a:lnTo>
                    <a:pt x="439" y="490"/>
                  </a:lnTo>
                  <a:lnTo>
                    <a:pt x="439" y="232"/>
                  </a:lnTo>
                  <a:lnTo>
                    <a:pt x="439" y="155"/>
                  </a:lnTo>
                  <a:lnTo>
                    <a:pt x="387" y="77"/>
                  </a:lnTo>
                  <a:lnTo>
                    <a:pt x="310" y="26"/>
                  </a:lnTo>
                  <a:lnTo>
                    <a:pt x="2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35"/>
          <p:cNvGrpSpPr/>
          <p:nvPr/>
        </p:nvGrpSpPr>
        <p:grpSpPr>
          <a:xfrm>
            <a:off x="5362184" y="1348233"/>
            <a:ext cx="500055" cy="500055"/>
            <a:chOff x="1733725" y="3556025"/>
            <a:chExt cx="380675" cy="380675"/>
          </a:xfrm>
        </p:grpSpPr>
        <p:sp>
          <p:nvSpPr>
            <p:cNvPr id="1415" name="Google Shape;1415;p35"/>
            <p:cNvSpPr/>
            <p:nvPr/>
          </p:nvSpPr>
          <p:spPr>
            <a:xfrm>
              <a:off x="1733725" y="3556025"/>
              <a:ext cx="380675" cy="380675"/>
            </a:xfrm>
            <a:custGeom>
              <a:avLst/>
              <a:gdLst/>
              <a:ahLst/>
              <a:cxnLst/>
              <a:rect l="l" t="t" r="r" b="b"/>
              <a:pathLst>
                <a:path w="15227" h="15227" extrusionOk="0">
                  <a:moveTo>
                    <a:pt x="8168" y="464"/>
                  </a:moveTo>
                  <a:lnTo>
                    <a:pt x="8502" y="515"/>
                  </a:lnTo>
                  <a:lnTo>
                    <a:pt x="9147" y="618"/>
                  </a:lnTo>
                  <a:lnTo>
                    <a:pt x="9791" y="799"/>
                  </a:lnTo>
                  <a:lnTo>
                    <a:pt x="10383" y="1005"/>
                  </a:lnTo>
                  <a:lnTo>
                    <a:pt x="10976" y="1288"/>
                  </a:lnTo>
                  <a:lnTo>
                    <a:pt x="11517" y="1623"/>
                  </a:lnTo>
                  <a:lnTo>
                    <a:pt x="12032" y="1984"/>
                  </a:lnTo>
                  <a:lnTo>
                    <a:pt x="12522" y="2396"/>
                  </a:lnTo>
                  <a:lnTo>
                    <a:pt x="12135" y="2783"/>
                  </a:lnTo>
                  <a:lnTo>
                    <a:pt x="11671" y="2396"/>
                  </a:lnTo>
                  <a:lnTo>
                    <a:pt x="11208" y="2035"/>
                  </a:lnTo>
                  <a:lnTo>
                    <a:pt x="10692" y="1752"/>
                  </a:lnTo>
                  <a:lnTo>
                    <a:pt x="10151" y="1494"/>
                  </a:lnTo>
                  <a:lnTo>
                    <a:pt x="9585" y="1288"/>
                  </a:lnTo>
                  <a:lnTo>
                    <a:pt x="9018" y="1134"/>
                  </a:lnTo>
                  <a:lnTo>
                    <a:pt x="8425" y="1031"/>
                  </a:lnTo>
                  <a:lnTo>
                    <a:pt x="7833" y="1005"/>
                  </a:lnTo>
                  <a:lnTo>
                    <a:pt x="7833" y="464"/>
                  </a:lnTo>
                  <a:close/>
                  <a:moveTo>
                    <a:pt x="2396" y="2705"/>
                  </a:moveTo>
                  <a:lnTo>
                    <a:pt x="2783" y="3092"/>
                  </a:lnTo>
                  <a:lnTo>
                    <a:pt x="2371" y="3556"/>
                  </a:lnTo>
                  <a:lnTo>
                    <a:pt x="2036" y="4045"/>
                  </a:lnTo>
                  <a:lnTo>
                    <a:pt x="1727" y="4535"/>
                  </a:lnTo>
                  <a:lnTo>
                    <a:pt x="1495" y="5076"/>
                  </a:lnTo>
                  <a:lnTo>
                    <a:pt x="1289" y="5642"/>
                  </a:lnTo>
                  <a:lnTo>
                    <a:pt x="1134" y="6209"/>
                  </a:lnTo>
                  <a:lnTo>
                    <a:pt x="1031" y="6802"/>
                  </a:lnTo>
                  <a:lnTo>
                    <a:pt x="979" y="7394"/>
                  </a:lnTo>
                  <a:lnTo>
                    <a:pt x="438" y="7394"/>
                  </a:lnTo>
                  <a:lnTo>
                    <a:pt x="490" y="6725"/>
                  </a:lnTo>
                  <a:lnTo>
                    <a:pt x="619" y="6080"/>
                  </a:lnTo>
                  <a:lnTo>
                    <a:pt x="773" y="5462"/>
                  </a:lnTo>
                  <a:lnTo>
                    <a:pt x="1005" y="4844"/>
                  </a:lnTo>
                  <a:lnTo>
                    <a:pt x="1263" y="4277"/>
                  </a:lnTo>
                  <a:lnTo>
                    <a:pt x="1598" y="3710"/>
                  </a:lnTo>
                  <a:lnTo>
                    <a:pt x="1958" y="3195"/>
                  </a:lnTo>
                  <a:lnTo>
                    <a:pt x="2396" y="2705"/>
                  </a:lnTo>
                  <a:close/>
                  <a:moveTo>
                    <a:pt x="12831" y="2705"/>
                  </a:moveTo>
                  <a:lnTo>
                    <a:pt x="13243" y="3195"/>
                  </a:lnTo>
                  <a:lnTo>
                    <a:pt x="13630" y="3710"/>
                  </a:lnTo>
                  <a:lnTo>
                    <a:pt x="13939" y="4251"/>
                  </a:lnTo>
                  <a:lnTo>
                    <a:pt x="14222" y="4844"/>
                  </a:lnTo>
                  <a:lnTo>
                    <a:pt x="14454" y="5436"/>
                  </a:lnTo>
                  <a:lnTo>
                    <a:pt x="14609" y="6080"/>
                  </a:lnTo>
                  <a:lnTo>
                    <a:pt x="14737" y="6725"/>
                  </a:lnTo>
                  <a:lnTo>
                    <a:pt x="14763" y="7059"/>
                  </a:lnTo>
                  <a:lnTo>
                    <a:pt x="14789" y="7394"/>
                  </a:lnTo>
                  <a:lnTo>
                    <a:pt x="14248" y="7394"/>
                  </a:lnTo>
                  <a:lnTo>
                    <a:pt x="14196" y="6802"/>
                  </a:lnTo>
                  <a:lnTo>
                    <a:pt x="14093" y="6209"/>
                  </a:lnTo>
                  <a:lnTo>
                    <a:pt x="13939" y="5642"/>
                  </a:lnTo>
                  <a:lnTo>
                    <a:pt x="13733" y="5076"/>
                  </a:lnTo>
                  <a:lnTo>
                    <a:pt x="13501" y="4535"/>
                  </a:lnTo>
                  <a:lnTo>
                    <a:pt x="13192" y="4045"/>
                  </a:lnTo>
                  <a:lnTo>
                    <a:pt x="12857" y="3556"/>
                  </a:lnTo>
                  <a:lnTo>
                    <a:pt x="12444" y="3092"/>
                  </a:lnTo>
                  <a:lnTo>
                    <a:pt x="12831" y="2705"/>
                  </a:lnTo>
                  <a:close/>
                  <a:moveTo>
                    <a:pt x="979" y="7832"/>
                  </a:moveTo>
                  <a:lnTo>
                    <a:pt x="1031" y="8451"/>
                  </a:lnTo>
                  <a:lnTo>
                    <a:pt x="1134" y="9018"/>
                  </a:lnTo>
                  <a:lnTo>
                    <a:pt x="1289" y="9610"/>
                  </a:lnTo>
                  <a:lnTo>
                    <a:pt x="1495" y="10151"/>
                  </a:lnTo>
                  <a:lnTo>
                    <a:pt x="1727" y="10692"/>
                  </a:lnTo>
                  <a:lnTo>
                    <a:pt x="2036" y="11207"/>
                  </a:lnTo>
                  <a:lnTo>
                    <a:pt x="2371" y="11697"/>
                  </a:lnTo>
                  <a:lnTo>
                    <a:pt x="2783" y="12135"/>
                  </a:lnTo>
                  <a:lnTo>
                    <a:pt x="2396" y="12521"/>
                  </a:lnTo>
                  <a:lnTo>
                    <a:pt x="1984" y="12032"/>
                  </a:lnTo>
                  <a:lnTo>
                    <a:pt x="1598" y="11517"/>
                  </a:lnTo>
                  <a:lnTo>
                    <a:pt x="1289" y="10976"/>
                  </a:lnTo>
                  <a:lnTo>
                    <a:pt x="1005" y="10409"/>
                  </a:lnTo>
                  <a:lnTo>
                    <a:pt x="773" y="9790"/>
                  </a:lnTo>
                  <a:lnTo>
                    <a:pt x="619" y="9172"/>
                  </a:lnTo>
                  <a:lnTo>
                    <a:pt x="490" y="8502"/>
                  </a:lnTo>
                  <a:lnTo>
                    <a:pt x="464" y="8167"/>
                  </a:lnTo>
                  <a:lnTo>
                    <a:pt x="438" y="7832"/>
                  </a:lnTo>
                  <a:close/>
                  <a:moveTo>
                    <a:pt x="14789" y="7832"/>
                  </a:moveTo>
                  <a:lnTo>
                    <a:pt x="14763" y="8167"/>
                  </a:lnTo>
                  <a:lnTo>
                    <a:pt x="14737" y="8502"/>
                  </a:lnTo>
                  <a:lnTo>
                    <a:pt x="14609" y="9172"/>
                  </a:lnTo>
                  <a:lnTo>
                    <a:pt x="14454" y="9790"/>
                  </a:lnTo>
                  <a:lnTo>
                    <a:pt x="14222" y="10409"/>
                  </a:lnTo>
                  <a:lnTo>
                    <a:pt x="13939" y="10976"/>
                  </a:lnTo>
                  <a:lnTo>
                    <a:pt x="13630" y="11517"/>
                  </a:lnTo>
                  <a:lnTo>
                    <a:pt x="13243" y="12032"/>
                  </a:lnTo>
                  <a:lnTo>
                    <a:pt x="12831" y="12521"/>
                  </a:lnTo>
                  <a:lnTo>
                    <a:pt x="12444" y="12135"/>
                  </a:lnTo>
                  <a:lnTo>
                    <a:pt x="12857" y="11697"/>
                  </a:lnTo>
                  <a:lnTo>
                    <a:pt x="13192" y="11207"/>
                  </a:lnTo>
                  <a:lnTo>
                    <a:pt x="13501" y="10692"/>
                  </a:lnTo>
                  <a:lnTo>
                    <a:pt x="13733" y="10151"/>
                  </a:lnTo>
                  <a:lnTo>
                    <a:pt x="13939" y="9610"/>
                  </a:lnTo>
                  <a:lnTo>
                    <a:pt x="14093" y="9018"/>
                  </a:lnTo>
                  <a:lnTo>
                    <a:pt x="14196" y="8451"/>
                  </a:lnTo>
                  <a:lnTo>
                    <a:pt x="14248" y="7832"/>
                  </a:lnTo>
                  <a:close/>
                  <a:moveTo>
                    <a:pt x="7936" y="1443"/>
                  </a:moveTo>
                  <a:lnTo>
                    <a:pt x="8245" y="1469"/>
                  </a:lnTo>
                  <a:lnTo>
                    <a:pt x="8554" y="1494"/>
                  </a:lnTo>
                  <a:lnTo>
                    <a:pt x="8863" y="1572"/>
                  </a:lnTo>
                  <a:lnTo>
                    <a:pt x="9456" y="1726"/>
                  </a:lnTo>
                  <a:lnTo>
                    <a:pt x="10023" y="1932"/>
                  </a:lnTo>
                  <a:lnTo>
                    <a:pt x="10564" y="2190"/>
                  </a:lnTo>
                  <a:lnTo>
                    <a:pt x="11079" y="2499"/>
                  </a:lnTo>
                  <a:lnTo>
                    <a:pt x="11543" y="2860"/>
                  </a:lnTo>
                  <a:lnTo>
                    <a:pt x="11981" y="3246"/>
                  </a:lnTo>
                  <a:lnTo>
                    <a:pt x="12393" y="3684"/>
                  </a:lnTo>
                  <a:lnTo>
                    <a:pt x="12728" y="4174"/>
                  </a:lnTo>
                  <a:lnTo>
                    <a:pt x="13037" y="4663"/>
                  </a:lnTo>
                  <a:lnTo>
                    <a:pt x="13320" y="5204"/>
                  </a:lnTo>
                  <a:lnTo>
                    <a:pt x="13526" y="5771"/>
                  </a:lnTo>
                  <a:lnTo>
                    <a:pt x="13681" y="6364"/>
                  </a:lnTo>
                  <a:lnTo>
                    <a:pt x="13733" y="6673"/>
                  </a:lnTo>
                  <a:lnTo>
                    <a:pt x="13758" y="6982"/>
                  </a:lnTo>
                  <a:lnTo>
                    <a:pt x="13784" y="7291"/>
                  </a:lnTo>
                  <a:lnTo>
                    <a:pt x="13784" y="7626"/>
                  </a:lnTo>
                  <a:lnTo>
                    <a:pt x="13784" y="7935"/>
                  </a:lnTo>
                  <a:lnTo>
                    <a:pt x="13758" y="8245"/>
                  </a:lnTo>
                  <a:lnTo>
                    <a:pt x="13733" y="8554"/>
                  </a:lnTo>
                  <a:lnTo>
                    <a:pt x="13681" y="8863"/>
                  </a:lnTo>
                  <a:lnTo>
                    <a:pt x="13526" y="9456"/>
                  </a:lnTo>
                  <a:lnTo>
                    <a:pt x="13320" y="10022"/>
                  </a:lnTo>
                  <a:lnTo>
                    <a:pt x="13037" y="10563"/>
                  </a:lnTo>
                  <a:lnTo>
                    <a:pt x="12728" y="11079"/>
                  </a:lnTo>
                  <a:lnTo>
                    <a:pt x="12393" y="11542"/>
                  </a:lnTo>
                  <a:lnTo>
                    <a:pt x="11981" y="11980"/>
                  </a:lnTo>
                  <a:lnTo>
                    <a:pt x="11543" y="12393"/>
                  </a:lnTo>
                  <a:lnTo>
                    <a:pt x="11079" y="12753"/>
                  </a:lnTo>
                  <a:lnTo>
                    <a:pt x="10564" y="13062"/>
                  </a:lnTo>
                  <a:lnTo>
                    <a:pt x="10023" y="13320"/>
                  </a:lnTo>
                  <a:lnTo>
                    <a:pt x="9456" y="13526"/>
                  </a:lnTo>
                  <a:lnTo>
                    <a:pt x="8863" y="13681"/>
                  </a:lnTo>
                  <a:lnTo>
                    <a:pt x="8554" y="13732"/>
                  </a:lnTo>
                  <a:lnTo>
                    <a:pt x="8245" y="13758"/>
                  </a:lnTo>
                  <a:lnTo>
                    <a:pt x="7936" y="13784"/>
                  </a:lnTo>
                  <a:lnTo>
                    <a:pt x="7601" y="13810"/>
                  </a:lnTo>
                  <a:lnTo>
                    <a:pt x="7292" y="13784"/>
                  </a:lnTo>
                  <a:lnTo>
                    <a:pt x="6982" y="13758"/>
                  </a:lnTo>
                  <a:lnTo>
                    <a:pt x="6673" y="13732"/>
                  </a:lnTo>
                  <a:lnTo>
                    <a:pt x="6364" y="13681"/>
                  </a:lnTo>
                  <a:lnTo>
                    <a:pt x="5771" y="13526"/>
                  </a:lnTo>
                  <a:lnTo>
                    <a:pt x="5205" y="13320"/>
                  </a:lnTo>
                  <a:lnTo>
                    <a:pt x="4664" y="13062"/>
                  </a:lnTo>
                  <a:lnTo>
                    <a:pt x="4148" y="12753"/>
                  </a:lnTo>
                  <a:lnTo>
                    <a:pt x="3685" y="12393"/>
                  </a:lnTo>
                  <a:lnTo>
                    <a:pt x="3247" y="11980"/>
                  </a:lnTo>
                  <a:lnTo>
                    <a:pt x="2834" y="11542"/>
                  </a:lnTo>
                  <a:lnTo>
                    <a:pt x="2499" y="11079"/>
                  </a:lnTo>
                  <a:lnTo>
                    <a:pt x="2190" y="10563"/>
                  </a:lnTo>
                  <a:lnTo>
                    <a:pt x="1907" y="10022"/>
                  </a:lnTo>
                  <a:lnTo>
                    <a:pt x="1701" y="9456"/>
                  </a:lnTo>
                  <a:lnTo>
                    <a:pt x="1546" y="8863"/>
                  </a:lnTo>
                  <a:lnTo>
                    <a:pt x="1495" y="8554"/>
                  </a:lnTo>
                  <a:lnTo>
                    <a:pt x="1469" y="8245"/>
                  </a:lnTo>
                  <a:lnTo>
                    <a:pt x="1443" y="7935"/>
                  </a:lnTo>
                  <a:lnTo>
                    <a:pt x="1417" y="7626"/>
                  </a:lnTo>
                  <a:lnTo>
                    <a:pt x="1443" y="7291"/>
                  </a:lnTo>
                  <a:lnTo>
                    <a:pt x="1469" y="6982"/>
                  </a:lnTo>
                  <a:lnTo>
                    <a:pt x="1495" y="6673"/>
                  </a:lnTo>
                  <a:lnTo>
                    <a:pt x="1546" y="6364"/>
                  </a:lnTo>
                  <a:lnTo>
                    <a:pt x="1701" y="5771"/>
                  </a:lnTo>
                  <a:lnTo>
                    <a:pt x="1907" y="5204"/>
                  </a:lnTo>
                  <a:lnTo>
                    <a:pt x="2190" y="4663"/>
                  </a:lnTo>
                  <a:lnTo>
                    <a:pt x="2499" y="4174"/>
                  </a:lnTo>
                  <a:lnTo>
                    <a:pt x="2834" y="3684"/>
                  </a:lnTo>
                  <a:lnTo>
                    <a:pt x="3247" y="3246"/>
                  </a:lnTo>
                  <a:lnTo>
                    <a:pt x="3685" y="2860"/>
                  </a:lnTo>
                  <a:lnTo>
                    <a:pt x="4148" y="2499"/>
                  </a:lnTo>
                  <a:lnTo>
                    <a:pt x="4664" y="2190"/>
                  </a:lnTo>
                  <a:lnTo>
                    <a:pt x="5205" y="1932"/>
                  </a:lnTo>
                  <a:lnTo>
                    <a:pt x="5771" y="1726"/>
                  </a:lnTo>
                  <a:lnTo>
                    <a:pt x="6364" y="1572"/>
                  </a:lnTo>
                  <a:lnTo>
                    <a:pt x="6673" y="1494"/>
                  </a:lnTo>
                  <a:lnTo>
                    <a:pt x="6982" y="1469"/>
                  </a:lnTo>
                  <a:lnTo>
                    <a:pt x="7292" y="1443"/>
                  </a:lnTo>
                  <a:close/>
                  <a:moveTo>
                    <a:pt x="3092" y="12470"/>
                  </a:moveTo>
                  <a:lnTo>
                    <a:pt x="3556" y="12856"/>
                  </a:lnTo>
                  <a:lnTo>
                    <a:pt x="4020" y="13191"/>
                  </a:lnTo>
                  <a:lnTo>
                    <a:pt x="4535" y="13500"/>
                  </a:lnTo>
                  <a:lnTo>
                    <a:pt x="5076" y="13758"/>
                  </a:lnTo>
                  <a:lnTo>
                    <a:pt x="5643" y="13938"/>
                  </a:lnTo>
                  <a:lnTo>
                    <a:pt x="6209" y="14093"/>
                  </a:lnTo>
                  <a:lnTo>
                    <a:pt x="6802" y="14196"/>
                  </a:lnTo>
                  <a:lnTo>
                    <a:pt x="7395" y="14248"/>
                  </a:lnTo>
                  <a:lnTo>
                    <a:pt x="7395" y="14789"/>
                  </a:lnTo>
                  <a:lnTo>
                    <a:pt x="7060" y="14763"/>
                  </a:lnTo>
                  <a:lnTo>
                    <a:pt x="6725" y="14737"/>
                  </a:lnTo>
                  <a:lnTo>
                    <a:pt x="6081" y="14608"/>
                  </a:lnTo>
                  <a:lnTo>
                    <a:pt x="5437" y="14454"/>
                  </a:lnTo>
                  <a:lnTo>
                    <a:pt x="4844" y="14222"/>
                  </a:lnTo>
                  <a:lnTo>
                    <a:pt x="4251" y="13938"/>
                  </a:lnTo>
                  <a:lnTo>
                    <a:pt x="3710" y="13629"/>
                  </a:lnTo>
                  <a:lnTo>
                    <a:pt x="3195" y="13243"/>
                  </a:lnTo>
                  <a:lnTo>
                    <a:pt x="2706" y="12831"/>
                  </a:lnTo>
                  <a:lnTo>
                    <a:pt x="3092" y="12470"/>
                  </a:lnTo>
                  <a:close/>
                  <a:moveTo>
                    <a:pt x="12135" y="12470"/>
                  </a:moveTo>
                  <a:lnTo>
                    <a:pt x="12522" y="12831"/>
                  </a:lnTo>
                  <a:lnTo>
                    <a:pt x="12032" y="13243"/>
                  </a:lnTo>
                  <a:lnTo>
                    <a:pt x="11517" y="13629"/>
                  </a:lnTo>
                  <a:lnTo>
                    <a:pt x="10976" y="13938"/>
                  </a:lnTo>
                  <a:lnTo>
                    <a:pt x="10383" y="14222"/>
                  </a:lnTo>
                  <a:lnTo>
                    <a:pt x="9791" y="14454"/>
                  </a:lnTo>
                  <a:lnTo>
                    <a:pt x="9147" y="14608"/>
                  </a:lnTo>
                  <a:lnTo>
                    <a:pt x="8502" y="14737"/>
                  </a:lnTo>
                  <a:lnTo>
                    <a:pt x="8168" y="14763"/>
                  </a:lnTo>
                  <a:lnTo>
                    <a:pt x="7833" y="14789"/>
                  </a:lnTo>
                  <a:lnTo>
                    <a:pt x="7833" y="14248"/>
                  </a:lnTo>
                  <a:lnTo>
                    <a:pt x="8425" y="14196"/>
                  </a:lnTo>
                  <a:lnTo>
                    <a:pt x="9018" y="14093"/>
                  </a:lnTo>
                  <a:lnTo>
                    <a:pt x="9585" y="13938"/>
                  </a:lnTo>
                  <a:lnTo>
                    <a:pt x="10151" y="13758"/>
                  </a:lnTo>
                  <a:lnTo>
                    <a:pt x="10692" y="13500"/>
                  </a:lnTo>
                  <a:lnTo>
                    <a:pt x="11208" y="13191"/>
                  </a:lnTo>
                  <a:lnTo>
                    <a:pt x="11671" y="12856"/>
                  </a:lnTo>
                  <a:lnTo>
                    <a:pt x="12135" y="12470"/>
                  </a:lnTo>
                  <a:close/>
                  <a:moveTo>
                    <a:pt x="7601" y="0"/>
                  </a:moveTo>
                  <a:lnTo>
                    <a:pt x="7060" y="26"/>
                  </a:lnTo>
                  <a:lnTo>
                    <a:pt x="6519" y="77"/>
                  </a:lnTo>
                  <a:lnTo>
                    <a:pt x="5978" y="180"/>
                  </a:lnTo>
                  <a:lnTo>
                    <a:pt x="5462" y="309"/>
                  </a:lnTo>
                  <a:lnTo>
                    <a:pt x="5385" y="361"/>
                  </a:lnTo>
                  <a:lnTo>
                    <a:pt x="5308" y="412"/>
                  </a:lnTo>
                  <a:lnTo>
                    <a:pt x="5282" y="515"/>
                  </a:lnTo>
                  <a:lnTo>
                    <a:pt x="5308" y="593"/>
                  </a:lnTo>
                  <a:lnTo>
                    <a:pt x="5333" y="670"/>
                  </a:lnTo>
                  <a:lnTo>
                    <a:pt x="5411" y="721"/>
                  </a:lnTo>
                  <a:lnTo>
                    <a:pt x="5488" y="747"/>
                  </a:lnTo>
                  <a:lnTo>
                    <a:pt x="5591" y="747"/>
                  </a:lnTo>
                  <a:lnTo>
                    <a:pt x="6029" y="618"/>
                  </a:lnTo>
                  <a:lnTo>
                    <a:pt x="6467" y="541"/>
                  </a:lnTo>
                  <a:lnTo>
                    <a:pt x="6931" y="490"/>
                  </a:lnTo>
                  <a:lnTo>
                    <a:pt x="7395" y="464"/>
                  </a:lnTo>
                  <a:lnTo>
                    <a:pt x="7395" y="1005"/>
                  </a:lnTo>
                  <a:lnTo>
                    <a:pt x="6802" y="1031"/>
                  </a:lnTo>
                  <a:lnTo>
                    <a:pt x="6209" y="1134"/>
                  </a:lnTo>
                  <a:lnTo>
                    <a:pt x="5643" y="1288"/>
                  </a:lnTo>
                  <a:lnTo>
                    <a:pt x="5076" y="1494"/>
                  </a:lnTo>
                  <a:lnTo>
                    <a:pt x="4535" y="1752"/>
                  </a:lnTo>
                  <a:lnTo>
                    <a:pt x="4020" y="2035"/>
                  </a:lnTo>
                  <a:lnTo>
                    <a:pt x="3556" y="2396"/>
                  </a:lnTo>
                  <a:lnTo>
                    <a:pt x="3092" y="2783"/>
                  </a:lnTo>
                  <a:lnTo>
                    <a:pt x="2706" y="2396"/>
                  </a:lnTo>
                  <a:lnTo>
                    <a:pt x="3169" y="1984"/>
                  </a:lnTo>
                  <a:lnTo>
                    <a:pt x="3659" y="1623"/>
                  </a:lnTo>
                  <a:lnTo>
                    <a:pt x="4200" y="1314"/>
                  </a:lnTo>
                  <a:lnTo>
                    <a:pt x="4767" y="1031"/>
                  </a:lnTo>
                  <a:lnTo>
                    <a:pt x="4844" y="979"/>
                  </a:lnTo>
                  <a:lnTo>
                    <a:pt x="4896" y="928"/>
                  </a:lnTo>
                  <a:lnTo>
                    <a:pt x="4896" y="825"/>
                  </a:lnTo>
                  <a:lnTo>
                    <a:pt x="4870" y="747"/>
                  </a:lnTo>
                  <a:lnTo>
                    <a:pt x="4844" y="670"/>
                  </a:lnTo>
                  <a:lnTo>
                    <a:pt x="4767" y="618"/>
                  </a:lnTo>
                  <a:lnTo>
                    <a:pt x="4586" y="618"/>
                  </a:lnTo>
                  <a:lnTo>
                    <a:pt x="4071" y="876"/>
                  </a:lnTo>
                  <a:lnTo>
                    <a:pt x="3582" y="1159"/>
                  </a:lnTo>
                  <a:lnTo>
                    <a:pt x="3118" y="1469"/>
                  </a:lnTo>
                  <a:lnTo>
                    <a:pt x="2706" y="1804"/>
                  </a:lnTo>
                  <a:lnTo>
                    <a:pt x="2293" y="2164"/>
                  </a:lnTo>
                  <a:lnTo>
                    <a:pt x="1907" y="2577"/>
                  </a:lnTo>
                  <a:lnTo>
                    <a:pt x="1572" y="2989"/>
                  </a:lnTo>
                  <a:lnTo>
                    <a:pt x="1237" y="3427"/>
                  </a:lnTo>
                  <a:lnTo>
                    <a:pt x="954" y="3916"/>
                  </a:lnTo>
                  <a:lnTo>
                    <a:pt x="722" y="4380"/>
                  </a:lnTo>
                  <a:lnTo>
                    <a:pt x="490" y="4895"/>
                  </a:lnTo>
                  <a:lnTo>
                    <a:pt x="335" y="5411"/>
                  </a:lnTo>
                  <a:lnTo>
                    <a:pt x="181" y="5952"/>
                  </a:lnTo>
                  <a:lnTo>
                    <a:pt x="78" y="6493"/>
                  </a:lnTo>
                  <a:lnTo>
                    <a:pt x="26" y="7059"/>
                  </a:lnTo>
                  <a:lnTo>
                    <a:pt x="0" y="7626"/>
                  </a:lnTo>
                  <a:lnTo>
                    <a:pt x="0" y="7987"/>
                  </a:lnTo>
                  <a:lnTo>
                    <a:pt x="26" y="8373"/>
                  </a:lnTo>
                  <a:lnTo>
                    <a:pt x="78" y="8760"/>
                  </a:lnTo>
                  <a:lnTo>
                    <a:pt x="155" y="9121"/>
                  </a:lnTo>
                  <a:lnTo>
                    <a:pt x="232" y="9481"/>
                  </a:lnTo>
                  <a:lnTo>
                    <a:pt x="335" y="9842"/>
                  </a:lnTo>
                  <a:lnTo>
                    <a:pt x="438" y="10177"/>
                  </a:lnTo>
                  <a:lnTo>
                    <a:pt x="567" y="10538"/>
                  </a:lnTo>
                  <a:lnTo>
                    <a:pt x="722" y="10873"/>
                  </a:lnTo>
                  <a:lnTo>
                    <a:pt x="902" y="11207"/>
                  </a:lnTo>
                  <a:lnTo>
                    <a:pt x="1082" y="11517"/>
                  </a:lnTo>
                  <a:lnTo>
                    <a:pt x="1263" y="11852"/>
                  </a:lnTo>
                  <a:lnTo>
                    <a:pt x="1495" y="12135"/>
                  </a:lnTo>
                  <a:lnTo>
                    <a:pt x="1727" y="12444"/>
                  </a:lnTo>
                  <a:lnTo>
                    <a:pt x="1958" y="12728"/>
                  </a:lnTo>
                  <a:lnTo>
                    <a:pt x="2216" y="13011"/>
                  </a:lnTo>
                  <a:lnTo>
                    <a:pt x="2499" y="13269"/>
                  </a:lnTo>
                  <a:lnTo>
                    <a:pt x="2783" y="13500"/>
                  </a:lnTo>
                  <a:lnTo>
                    <a:pt x="3092" y="13732"/>
                  </a:lnTo>
                  <a:lnTo>
                    <a:pt x="3401" y="13964"/>
                  </a:lnTo>
                  <a:lnTo>
                    <a:pt x="3710" y="14170"/>
                  </a:lnTo>
                  <a:lnTo>
                    <a:pt x="4020" y="14351"/>
                  </a:lnTo>
                  <a:lnTo>
                    <a:pt x="4354" y="14505"/>
                  </a:lnTo>
                  <a:lnTo>
                    <a:pt x="4689" y="14660"/>
                  </a:lnTo>
                  <a:lnTo>
                    <a:pt x="5050" y="14789"/>
                  </a:lnTo>
                  <a:lnTo>
                    <a:pt x="5385" y="14917"/>
                  </a:lnTo>
                  <a:lnTo>
                    <a:pt x="5746" y="14995"/>
                  </a:lnTo>
                  <a:lnTo>
                    <a:pt x="6106" y="15098"/>
                  </a:lnTo>
                  <a:lnTo>
                    <a:pt x="6493" y="15149"/>
                  </a:lnTo>
                  <a:lnTo>
                    <a:pt x="6854" y="15201"/>
                  </a:lnTo>
                  <a:lnTo>
                    <a:pt x="7240" y="15227"/>
                  </a:lnTo>
                  <a:lnTo>
                    <a:pt x="7987" y="15227"/>
                  </a:lnTo>
                  <a:lnTo>
                    <a:pt x="8374" y="15201"/>
                  </a:lnTo>
                  <a:lnTo>
                    <a:pt x="8734" y="15149"/>
                  </a:lnTo>
                  <a:lnTo>
                    <a:pt x="9121" y="15098"/>
                  </a:lnTo>
                  <a:lnTo>
                    <a:pt x="9482" y="14995"/>
                  </a:lnTo>
                  <a:lnTo>
                    <a:pt x="9842" y="14917"/>
                  </a:lnTo>
                  <a:lnTo>
                    <a:pt x="10177" y="14789"/>
                  </a:lnTo>
                  <a:lnTo>
                    <a:pt x="10538" y="14660"/>
                  </a:lnTo>
                  <a:lnTo>
                    <a:pt x="10873" y="14505"/>
                  </a:lnTo>
                  <a:lnTo>
                    <a:pt x="11208" y="14351"/>
                  </a:lnTo>
                  <a:lnTo>
                    <a:pt x="11517" y="14170"/>
                  </a:lnTo>
                  <a:lnTo>
                    <a:pt x="11826" y="13964"/>
                  </a:lnTo>
                  <a:lnTo>
                    <a:pt x="12135" y="13732"/>
                  </a:lnTo>
                  <a:lnTo>
                    <a:pt x="12444" y="13500"/>
                  </a:lnTo>
                  <a:lnTo>
                    <a:pt x="12728" y="13269"/>
                  </a:lnTo>
                  <a:lnTo>
                    <a:pt x="12985" y="13011"/>
                  </a:lnTo>
                  <a:lnTo>
                    <a:pt x="13269" y="12728"/>
                  </a:lnTo>
                  <a:lnTo>
                    <a:pt x="13501" y="12444"/>
                  </a:lnTo>
                  <a:lnTo>
                    <a:pt x="13733" y="12135"/>
                  </a:lnTo>
                  <a:lnTo>
                    <a:pt x="13964" y="11852"/>
                  </a:lnTo>
                  <a:lnTo>
                    <a:pt x="14145" y="11517"/>
                  </a:lnTo>
                  <a:lnTo>
                    <a:pt x="14325" y="11207"/>
                  </a:lnTo>
                  <a:lnTo>
                    <a:pt x="14506" y="10873"/>
                  </a:lnTo>
                  <a:lnTo>
                    <a:pt x="14660" y="10538"/>
                  </a:lnTo>
                  <a:lnTo>
                    <a:pt x="14789" y="10177"/>
                  </a:lnTo>
                  <a:lnTo>
                    <a:pt x="14892" y="9842"/>
                  </a:lnTo>
                  <a:lnTo>
                    <a:pt x="14995" y="9481"/>
                  </a:lnTo>
                  <a:lnTo>
                    <a:pt x="15072" y="9121"/>
                  </a:lnTo>
                  <a:lnTo>
                    <a:pt x="15150" y="8760"/>
                  </a:lnTo>
                  <a:lnTo>
                    <a:pt x="15201" y="8373"/>
                  </a:lnTo>
                  <a:lnTo>
                    <a:pt x="15227" y="7987"/>
                  </a:lnTo>
                  <a:lnTo>
                    <a:pt x="15227" y="7626"/>
                  </a:lnTo>
                  <a:lnTo>
                    <a:pt x="15227" y="7240"/>
                  </a:lnTo>
                  <a:lnTo>
                    <a:pt x="15201" y="6853"/>
                  </a:lnTo>
                  <a:lnTo>
                    <a:pt x="15150" y="6493"/>
                  </a:lnTo>
                  <a:lnTo>
                    <a:pt x="15072" y="6132"/>
                  </a:lnTo>
                  <a:lnTo>
                    <a:pt x="14995" y="5745"/>
                  </a:lnTo>
                  <a:lnTo>
                    <a:pt x="14892" y="5411"/>
                  </a:lnTo>
                  <a:lnTo>
                    <a:pt x="14789" y="5050"/>
                  </a:lnTo>
                  <a:lnTo>
                    <a:pt x="14660" y="4715"/>
                  </a:lnTo>
                  <a:lnTo>
                    <a:pt x="14506" y="4354"/>
                  </a:lnTo>
                  <a:lnTo>
                    <a:pt x="14325" y="4045"/>
                  </a:lnTo>
                  <a:lnTo>
                    <a:pt x="14145" y="3710"/>
                  </a:lnTo>
                  <a:lnTo>
                    <a:pt x="13964" y="3401"/>
                  </a:lnTo>
                  <a:lnTo>
                    <a:pt x="13733" y="3092"/>
                  </a:lnTo>
                  <a:lnTo>
                    <a:pt x="13501" y="2783"/>
                  </a:lnTo>
                  <a:lnTo>
                    <a:pt x="13269" y="2499"/>
                  </a:lnTo>
                  <a:lnTo>
                    <a:pt x="12985" y="2242"/>
                  </a:lnTo>
                  <a:lnTo>
                    <a:pt x="12728" y="1984"/>
                  </a:lnTo>
                  <a:lnTo>
                    <a:pt x="12444" y="1726"/>
                  </a:lnTo>
                  <a:lnTo>
                    <a:pt x="12135" y="1494"/>
                  </a:lnTo>
                  <a:lnTo>
                    <a:pt x="11826" y="1288"/>
                  </a:lnTo>
                  <a:lnTo>
                    <a:pt x="11517" y="1082"/>
                  </a:lnTo>
                  <a:lnTo>
                    <a:pt x="11208" y="902"/>
                  </a:lnTo>
                  <a:lnTo>
                    <a:pt x="10873" y="721"/>
                  </a:lnTo>
                  <a:lnTo>
                    <a:pt x="10538" y="567"/>
                  </a:lnTo>
                  <a:lnTo>
                    <a:pt x="10177" y="438"/>
                  </a:lnTo>
                  <a:lnTo>
                    <a:pt x="9842" y="335"/>
                  </a:lnTo>
                  <a:lnTo>
                    <a:pt x="9482" y="232"/>
                  </a:lnTo>
                  <a:lnTo>
                    <a:pt x="9121" y="155"/>
                  </a:lnTo>
                  <a:lnTo>
                    <a:pt x="8734" y="77"/>
                  </a:lnTo>
                  <a:lnTo>
                    <a:pt x="8374" y="52"/>
                  </a:lnTo>
                  <a:lnTo>
                    <a:pt x="7987" y="26"/>
                  </a:lnTo>
                  <a:lnTo>
                    <a:pt x="76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5"/>
            <p:cNvSpPr/>
            <p:nvPr/>
          </p:nvSpPr>
          <p:spPr>
            <a:xfrm>
              <a:off x="1782675" y="3605600"/>
              <a:ext cx="282775" cy="282150"/>
            </a:xfrm>
            <a:custGeom>
              <a:avLst/>
              <a:gdLst/>
              <a:ahLst/>
              <a:cxnLst/>
              <a:rect l="l" t="t" r="r" b="b"/>
              <a:pathLst>
                <a:path w="11311" h="11286" extrusionOk="0">
                  <a:moveTo>
                    <a:pt x="5282" y="1"/>
                  </a:moveTo>
                  <a:lnTo>
                    <a:pt x="4896" y="52"/>
                  </a:lnTo>
                  <a:lnTo>
                    <a:pt x="4535" y="104"/>
                  </a:lnTo>
                  <a:lnTo>
                    <a:pt x="4174" y="181"/>
                  </a:lnTo>
                  <a:lnTo>
                    <a:pt x="4097" y="233"/>
                  </a:lnTo>
                  <a:lnTo>
                    <a:pt x="4045" y="284"/>
                  </a:lnTo>
                  <a:lnTo>
                    <a:pt x="4020" y="362"/>
                  </a:lnTo>
                  <a:lnTo>
                    <a:pt x="4020" y="465"/>
                  </a:lnTo>
                  <a:lnTo>
                    <a:pt x="4045" y="542"/>
                  </a:lnTo>
                  <a:lnTo>
                    <a:pt x="4123" y="594"/>
                  </a:lnTo>
                  <a:lnTo>
                    <a:pt x="4200" y="619"/>
                  </a:lnTo>
                  <a:lnTo>
                    <a:pt x="4303" y="619"/>
                  </a:lnTo>
                  <a:lnTo>
                    <a:pt x="4638" y="542"/>
                  </a:lnTo>
                  <a:lnTo>
                    <a:pt x="4973" y="490"/>
                  </a:lnTo>
                  <a:lnTo>
                    <a:pt x="5308" y="439"/>
                  </a:lnTo>
                  <a:lnTo>
                    <a:pt x="5643" y="439"/>
                  </a:lnTo>
                  <a:lnTo>
                    <a:pt x="6184" y="465"/>
                  </a:lnTo>
                  <a:lnTo>
                    <a:pt x="6699" y="542"/>
                  </a:lnTo>
                  <a:lnTo>
                    <a:pt x="7189" y="671"/>
                  </a:lnTo>
                  <a:lnTo>
                    <a:pt x="7678" y="851"/>
                  </a:lnTo>
                  <a:lnTo>
                    <a:pt x="8142" y="1057"/>
                  </a:lnTo>
                  <a:lnTo>
                    <a:pt x="8554" y="1315"/>
                  </a:lnTo>
                  <a:lnTo>
                    <a:pt x="8966" y="1624"/>
                  </a:lnTo>
                  <a:lnTo>
                    <a:pt x="9327" y="1959"/>
                  </a:lnTo>
                  <a:lnTo>
                    <a:pt x="9662" y="2320"/>
                  </a:lnTo>
                  <a:lnTo>
                    <a:pt x="9971" y="2732"/>
                  </a:lnTo>
                  <a:lnTo>
                    <a:pt x="10229" y="3170"/>
                  </a:lnTo>
                  <a:lnTo>
                    <a:pt x="10435" y="3608"/>
                  </a:lnTo>
                  <a:lnTo>
                    <a:pt x="10615" y="4097"/>
                  </a:lnTo>
                  <a:lnTo>
                    <a:pt x="10744" y="4587"/>
                  </a:lnTo>
                  <a:lnTo>
                    <a:pt x="10821" y="5102"/>
                  </a:lnTo>
                  <a:lnTo>
                    <a:pt x="10847" y="5643"/>
                  </a:lnTo>
                  <a:lnTo>
                    <a:pt x="10821" y="6159"/>
                  </a:lnTo>
                  <a:lnTo>
                    <a:pt x="10744" y="6674"/>
                  </a:lnTo>
                  <a:lnTo>
                    <a:pt x="10615" y="7189"/>
                  </a:lnTo>
                  <a:lnTo>
                    <a:pt x="10435" y="7653"/>
                  </a:lnTo>
                  <a:lnTo>
                    <a:pt x="10229" y="8117"/>
                  </a:lnTo>
                  <a:lnTo>
                    <a:pt x="9971" y="8529"/>
                  </a:lnTo>
                  <a:lnTo>
                    <a:pt x="9662" y="8941"/>
                  </a:lnTo>
                  <a:lnTo>
                    <a:pt x="9327" y="9302"/>
                  </a:lnTo>
                  <a:lnTo>
                    <a:pt x="8966" y="9637"/>
                  </a:lnTo>
                  <a:lnTo>
                    <a:pt x="8554" y="9946"/>
                  </a:lnTo>
                  <a:lnTo>
                    <a:pt x="8142" y="10203"/>
                  </a:lnTo>
                  <a:lnTo>
                    <a:pt x="7678" y="10435"/>
                  </a:lnTo>
                  <a:lnTo>
                    <a:pt x="7189" y="10590"/>
                  </a:lnTo>
                  <a:lnTo>
                    <a:pt x="6699" y="10719"/>
                  </a:lnTo>
                  <a:lnTo>
                    <a:pt x="6184" y="10796"/>
                  </a:lnTo>
                  <a:lnTo>
                    <a:pt x="5643" y="10822"/>
                  </a:lnTo>
                  <a:lnTo>
                    <a:pt x="5127" y="10796"/>
                  </a:lnTo>
                  <a:lnTo>
                    <a:pt x="4612" y="10719"/>
                  </a:lnTo>
                  <a:lnTo>
                    <a:pt x="4123" y="10590"/>
                  </a:lnTo>
                  <a:lnTo>
                    <a:pt x="3633" y="10435"/>
                  </a:lnTo>
                  <a:lnTo>
                    <a:pt x="3169" y="10203"/>
                  </a:lnTo>
                  <a:lnTo>
                    <a:pt x="2757" y="9946"/>
                  </a:lnTo>
                  <a:lnTo>
                    <a:pt x="2345" y="9637"/>
                  </a:lnTo>
                  <a:lnTo>
                    <a:pt x="1984" y="9302"/>
                  </a:lnTo>
                  <a:lnTo>
                    <a:pt x="1649" y="8941"/>
                  </a:lnTo>
                  <a:lnTo>
                    <a:pt x="1340" y="8529"/>
                  </a:lnTo>
                  <a:lnTo>
                    <a:pt x="1082" y="8117"/>
                  </a:lnTo>
                  <a:lnTo>
                    <a:pt x="876" y="7653"/>
                  </a:lnTo>
                  <a:lnTo>
                    <a:pt x="696" y="7189"/>
                  </a:lnTo>
                  <a:lnTo>
                    <a:pt x="567" y="6674"/>
                  </a:lnTo>
                  <a:lnTo>
                    <a:pt x="490" y="6159"/>
                  </a:lnTo>
                  <a:lnTo>
                    <a:pt x="464" y="5643"/>
                  </a:lnTo>
                  <a:lnTo>
                    <a:pt x="464" y="5257"/>
                  </a:lnTo>
                  <a:lnTo>
                    <a:pt x="516" y="4896"/>
                  </a:lnTo>
                  <a:lnTo>
                    <a:pt x="567" y="4510"/>
                  </a:lnTo>
                  <a:lnTo>
                    <a:pt x="670" y="4175"/>
                  </a:lnTo>
                  <a:lnTo>
                    <a:pt x="799" y="3814"/>
                  </a:lnTo>
                  <a:lnTo>
                    <a:pt x="928" y="3479"/>
                  </a:lnTo>
                  <a:lnTo>
                    <a:pt x="1082" y="3144"/>
                  </a:lnTo>
                  <a:lnTo>
                    <a:pt x="1289" y="2835"/>
                  </a:lnTo>
                  <a:lnTo>
                    <a:pt x="1495" y="2526"/>
                  </a:lnTo>
                  <a:lnTo>
                    <a:pt x="1727" y="2242"/>
                  </a:lnTo>
                  <a:lnTo>
                    <a:pt x="1958" y="1985"/>
                  </a:lnTo>
                  <a:lnTo>
                    <a:pt x="2242" y="1727"/>
                  </a:lnTo>
                  <a:lnTo>
                    <a:pt x="2525" y="1495"/>
                  </a:lnTo>
                  <a:lnTo>
                    <a:pt x="2834" y="1263"/>
                  </a:lnTo>
                  <a:lnTo>
                    <a:pt x="3144" y="1083"/>
                  </a:lnTo>
                  <a:lnTo>
                    <a:pt x="3479" y="903"/>
                  </a:lnTo>
                  <a:lnTo>
                    <a:pt x="3556" y="851"/>
                  </a:lnTo>
                  <a:lnTo>
                    <a:pt x="3607" y="774"/>
                  </a:lnTo>
                  <a:lnTo>
                    <a:pt x="3607" y="697"/>
                  </a:lnTo>
                  <a:lnTo>
                    <a:pt x="3607" y="619"/>
                  </a:lnTo>
                  <a:lnTo>
                    <a:pt x="3556" y="542"/>
                  </a:lnTo>
                  <a:lnTo>
                    <a:pt x="3479" y="490"/>
                  </a:lnTo>
                  <a:lnTo>
                    <a:pt x="3375" y="490"/>
                  </a:lnTo>
                  <a:lnTo>
                    <a:pt x="3298" y="516"/>
                  </a:lnTo>
                  <a:lnTo>
                    <a:pt x="2938" y="697"/>
                  </a:lnTo>
                  <a:lnTo>
                    <a:pt x="2603" y="877"/>
                  </a:lnTo>
                  <a:lnTo>
                    <a:pt x="2268" y="1109"/>
                  </a:lnTo>
                  <a:lnTo>
                    <a:pt x="1958" y="1366"/>
                  </a:lnTo>
                  <a:lnTo>
                    <a:pt x="1675" y="1624"/>
                  </a:lnTo>
                  <a:lnTo>
                    <a:pt x="1417" y="1907"/>
                  </a:lnTo>
                  <a:lnTo>
                    <a:pt x="1160" y="2217"/>
                  </a:lnTo>
                  <a:lnTo>
                    <a:pt x="928" y="2552"/>
                  </a:lnTo>
                  <a:lnTo>
                    <a:pt x="722" y="2912"/>
                  </a:lnTo>
                  <a:lnTo>
                    <a:pt x="541" y="3273"/>
                  </a:lnTo>
                  <a:lnTo>
                    <a:pt x="387" y="3634"/>
                  </a:lnTo>
                  <a:lnTo>
                    <a:pt x="232" y="4020"/>
                  </a:lnTo>
                  <a:lnTo>
                    <a:pt x="155" y="4407"/>
                  </a:lnTo>
                  <a:lnTo>
                    <a:pt x="78" y="4819"/>
                  </a:lnTo>
                  <a:lnTo>
                    <a:pt x="26" y="5231"/>
                  </a:lnTo>
                  <a:lnTo>
                    <a:pt x="0" y="5643"/>
                  </a:lnTo>
                  <a:lnTo>
                    <a:pt x="52" y="6210"/>
                  </a:lnTo>
                  <a:lnTo>
                    <a:pt x="129" y="6777"/>
                  </a:lnTo>
                  <a:lnTo>
                    <a:pt x="258" y="7318"/>
                  </a:lnTo>
                  <a:lnTo>
                    <a:pt x="464" y="7833"/>
                  </a:lnTo>
                  <a:lnTo>
                    <a:pt x="696" y="8323"/>
                  </a:lnTo>
                  <a:lnTo>
                    <a:pt x="979" y="8786"/>
                  </a:lnTo>
                  <a:lnTo>
                    <a:pt x="1314" y="9224"/>
                  </a:lnTo>
                  <a:lnTo>
                    <a:pt x="1675" y="9637"/>
                  </a:lnTo>
                  <a:lnTo>
                    <a:pt x="2062" y="9997"/>
                  </a:lnTo>
                  <a:lnTo>
                    <a:pt x="2500" y="10307"/>
                  </a:lnTo>
                  <a:lnTo>
                    <a:pt x="2963" y="10590"/>
                  </a:lnTo>
                  <a:lnTo>
                    <a:pt x="3453" y="10848"/>
                  </a:lnTo>
                  <a:lnTo>
                    <a:pt x="3968" y="11028"/>
                  </a:lnTo>
                  <a:lnTo>
                    <a:pt x="4509" y="11157"/>
                  </a:lnTo>
                  <a:lnTo>
                    <a:pt x="5076" y="11260"/>
                  </a:lnTo>
                  <a:lnTo>
                    <a:pt x="5643" y="11286"/>
                  </a:lnTo>
                  <a:lnTo>
                    <a:pt x="6235" y="11260"/>
                  </a:lnTo>
                  <a:lnTo>
                    <a:pt x="6802" y="11157"/>
                  </a:lnTo>
                  <a:lnTo>
                    <a:pt x="7343" y="11028"/>
                  </a:lnTo>
                  <a:lnTo>
                    <a:pt x="7858" y="10848"/>
                  </a:lnTo>
                  <a:lnTo>
                    <a:pt x="8348" y="10590"/>
                  </a:lnTo>
                  <a:lnTo>
                    <a:pt x="8812" y="10307"/>
                  </a:lnTo>
                  <a:lnTo>
                    <a:pt x="9250" y="9997"/>
                  </a:lnTo>
                  <a:lnTo>
                    <a:pt x="9636" y="9637"/>
                  </a:lnTo>
                  <a:lnTo>
                    <a:pt x="9997" y="9224"/>
                  </a:lnTo>
                  <a:lnTo>
                    <a:pt x="10332" y="8786"/>
                  </a:lnTo>
                  <a:lnTo>
                    <a:pt x="10615" y="8323"/>
                  </a:lnTo>
                  <a:lnTo>
                    <a:pt x="10847" y="7833"/>
                  </a:lnTo>
                  <a:lnTo>
                    <a:pt x="11053" y="7318"/>
                  </a:lnTo>
                  <a:lnTo>
                    <a:pt x="11182" y="6777"/>
                  </a:lnTo>
                  <a:lnTo>
                    <a:pt x="11259" y="6210"/>
                  </a:lnTo>
                  <a:lnTo>
                    <a:pt x="11311" y="5643"/>
                  </a:lnTo>
                  <a:lnTo>
                    <a:pt x="11259" y="5051"/>
                  </a:lnTo>
                  <a:lnTo>
                    <a:pt x="11182" y="4510"/>
                  </a:lnTo>
                  <a:lnTo>
                    <a:pt x="11053" y="3969"/>
                  </a:lnTo>
                  <a:lnTo>
                    <a:pt x="10847" y="3453"/>
                  </a:lnTo>
                  <a:lnTo>
                    <a:pt x="10615" y="2938"/>
                  </a:lnTo>
                  <a:lnTo>
                    <a:pt x="10332" y="2474"/>
                  </a:lnTo>
                  <a:lnTo>
                    <a:pt x="9997" y="2036"/>
                  </a:lnTo>
                  <a:lnTo>
                    <a:pt x="9636" y="1650"/>
                  </a:lnTo>
                  <a:lnTo>
                    <a:pt x="9250" y="1289"/>
                  </a:lnTo>
                  <a:lnTo>
                    <a:pt x="8812" y="954"/>
                  </a:lnTo>
                  <a:lnTo>
                    <a:pt x="8348" y="671"/>
                  </a:lnTo>
                  <a:lnTo>
                    <a:pt x="7858" y="439"/>
                  </a:lnTo>
                  <a:lnTo>
                    <a:pt x="7343" y="259"/>
                  </a:lnTo>
                  <a:lnTo>
                    <a:pt x="6802" y="104"/>
                  </a:lnTo>
                  <a:lnTo>
                    <a:pt x="6235" y="27"/>
                  </a:lnTo>
                  <a:lnTo>
                    <a:pt x="56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5"/>
            <p:cNvSpPr/>
            <p:nvPr/>
          </p:nvSpPr>
          <p:spPr>
            <a:xfrm>
              <a:off x="1807800" y="3642325"/>
              <a:ext cx="204200" cy="208075"/>
            </a:xfrm>
            <a:custGeom>
              <a:avLst/>
              <a:gdLst/>
              <a:ahLst/>
              <a:cxnLst/>
              <a:rect l="l" t="t" r="r" b="b"/>
              <a:pathLst>
                <a:path w="8168" h="8323" extrusionOk="0">
                  <a:moveTo>
                    <a:pt x="5282" y="438"/>
                  </a:moveTo>
                  <a:lnTo>
                    <a:pt x="5565" y="464"/>
                  </a:lnTo>
                  <a:lnTo>
                    <a:pt x="5849" y="490"/>
                  </a:lnTo>
                  <a:lnTo>
                    <a:pt x="6106" y="542"/>
                  </a:lnTo>
                  <a:lnTo>
                    <a:pt x="6364" y="619"/>
                  </a:lnTo>
                  <a:lnTo>
                    <a:pt x="6647" y="696"/>
                  </a:lnTo>
                  <a:lnTo>
                    <a:pt x="6879" y="799"/>
                  </a:lnTo>
                  <a:lnTo>
                    <a:pt x="7137" y="928"/>
                  </a:lnTo>
                  <a:lnTo>
                    <a:pt x="7369" y="1083"/>
                  </a:lnTo>
                  <a:lnTo>
                    <a:pt x="7446" y="1160"/>
                  </a:lnTo>
                  <a:lnTo>
                    <a:pt x="7472" y="1263"/>
                  </a:lnTo>
                  <a:lnTo>
                    <a:pt x="7472" y="1366"/>
                  </a:lnTo>
                  <a:lnTo>
                    <a:pt x="7446" y="1469"/>
                  </a:lnTo>
                  <a:lnTo>
                    <a:pt x="7369" y="1521"/>
                  </a:lnTo>
                  <a:lnTo>
                    <a:pt x="7266" y="1572"/>
                  </a:lnTo>
                  <a:lnTo>
                    <a:pt x="7163" y="1572"/>
                  </a:lnTo>
                  <a:lnTo>
                    <a:pt x="7060" y="1521"/>
                  </a:lnTo>
                  <a:lnTo>
                    <a:pt x="6853" y="1392"/>
                  </a:lnTo>
                  <a:lnTo>
                    <a:pt x="6647" y="1289"/>
                  </a:lnTo>
                  <a:lnTo>
                    <a:pt x="6441" y="1211"/>
                  </a:lnTo>
                  <a:lnTo>
                    <a:pt x="6209" y="1134"/>
                  </a:lnTo>
                  <a:lnTo>
                    <a:pt x="6003" y="1057"/>
                  </a:lnTo>
                  <a:lnTo>
                    <a:pt x="5771" y="1031"/>
                  </a:lnTo>
                  <a:lnTo>
                    <a:pt x="5514" y="1005"/>
                  </a:lnTo>
                  <a:lnTo>
                    <a:pt x="5282" y="980"/>
                  </a:lnTo>
                  <a:lnTo>
                    <a:pt x="4870" y="1005"/>
                  </a:lnTo>
                  <a:lnTo>
                    <a:pt x="4457" y="1108"/>
                  </a:lnTo>
                  <a:lnTo>
                    <a:pt x="4071" y="1237"/>
                  </a:lnTo>
                  <a:lnTo>
                    <a:pt x="3710" y="1418"/>
                  </a:lnTo>
                  <a:lnTo>
                    <a:pt x="3350" y="1649"/>
                  </a:lnTo>
                  <a:lnTo>
                    <a:pt x="3040" y="1907"/>
                  </a:lnTo>
                  <a:lnTo>
                    <a:pt x="2783" y="2216"/>
                  </a:lnTo>
                  <a:lnTo>
                    <a:pt x="2525" y="2577"/>
                  </a:lnTo>
                  <a:lnTo>
                    <a:pt x="2525" y="2628"/>
                  </a:lnTo>
                  <a:lnTo>
                    <a:pt x="2499" y="2680"/>
                  </a:lnTo>
                  <a:lnTo>
                    <a:pt x="2525" y="2757"/>
                  </a:lnTo>
                  <a:lnTo>
                    <a:pt x="2525" y="2809"/>
                  </a:lnTo>
                  <a:lnTo>
                    <a:pt x="2577" y="2835"/>
                  </a:lnTo>
                  <a:lnTo>
                    <a:pt x="2628" y="2886"/>
                  </a:lnTo>
                  <a:lnTo>
                    <a:pt x="2680" y="2912"/>
                  </a:lnTo>
                  <a:lnTo>
                    <a:pt x="5643" y="2912"/>
                  </a:lnTo>
                  <a:lnTo>
                    <a:pt x="5746" y="2938"/>
                  </a:lnTo>
                  <a:lnTo>
                    <a:pt x="5823" y="2989"/>
                  </a:lnTo>
                  <a:lnTo>
                    <a:pt x="5874" y="3066"/>
                  </a:lnTo>
                  <a:lnTo>
                    <a:pt x="5900" y="3169"/>
                  </a:lnTo>
                  <a:lnTo>
                    <a:pt x="5874" y="3298"/>
                  </a:lnTo>
                  <a:lnTo>
                    <a:pt x="5823" y="3376"/>
                  </a:lnTo>
                  <a:lnTo>
                    <a:pt x="5746" y="3427"/>
                  </a:lnTo>
                  <a:lnTo>
                    <a:pt x="5643" y="3453"/>
                  </a:lnTo>
                  <a:lnTo>
                    <a:pt x="2293" y="3453"/>
                  </a:lnTo>
                  <a:lnTo>
                    <a:pt x="2216" y="3504"/>
                  </a:lnTo>
                  <a:lnTo>
                    <a:pt x="2190" y="3556"/>
                  </a:lnTo>
                  <a:lnTo>
                    <a:pt x="2164" y="3633"/>
                  </a:lnTo>
                  <a:lnTo>
                    <a:pt x="2113" y="3891"/>
                  </a:lnTo>
                  <a:lnTo>
                    <a:pt x="2113" y="4174"/>
                  </a:lnTo>
                  <a:lnTo>
                    <a:pt x="2113" y="4432"/>
                  </a:lnTo>
                  <a:lnTo>
                    <a:pt x="2164" y="4690"/>
                  </a:lnTo>
                  <a:lnTo>
                    <a:pt x="2190" y="4767"/>
                  </a:lnTo>
                  <a:lnTo>
                    <a:pt x="2216" y="4818"/>
                  </a:lnTo>
                  <a:lnTo>
                    <a:pt x="2293" y="4870"/>
                  </a:lnTo>
                  <a:lnTo>
                    <a:pt x="5643" y="4870"/>
                  </a:lnTo>
                  <a:lnTo>
                    <a:pt x="5746" y="4896"/>
                  </a:lnTo>
                  <a:lnTo>
                    <a:pt x="5823" y="4973"/>
                  </a:lnTo>
                  <a:lnTo>
                    <a:pt x="5874" y="5050"/>
                  </a:lnTo>
                  <a:lnTo>
                    <a:pt x="5900" y="5153"/>
                  </a:lnTo>
                  <a:lnTo>
                    <a:pt x="5874" y="5256"/>
                  </a:lnTo>
                  <a:lnTo>
                    <a:pt x="5823" y="5334"/>
                  </a:lnTo>
                  <a:lnTo>
                    <a:pt x="5746" y="5411"/>
                  </a:lnTo>
                  <a:lnTo>
                    <a:pt x="2731" y="5411"/>
                  </a:lnTo>
                  <a:lnTo>
                    <a:pt x="2680" y="5437"/>
                  </a:lnTo>
                  <a:lnTo>
                    <a:pt x="2628" y="5462"/>
                  </a:lnTo>
                  <a:lnTo>
                    <a:pt x="2577" y="5488"/>
                  </a:lnTo>
                  <a:lnTo>
                    <a:pt x="2525" y="5540"/>
                  </a:lnTo>
                  <a:lnTo>
                    <a:pt x="2525" y="5591"/>
                  </a:lnTo>
                  <a:lnTo>
                    <a:pt x="2499" y="5643"/>
                  </a:lnTo>
                  <a:lnTo>
                    <a:pt x="2525" y="5694"/>
                  </a:lnTo>
                  <a:lnTo>
                    <a:pt x="2525" y="5746"/>
                  </a:lnTo>
                  <a:lnTo>
                    <a:pt x="2783" y="6107"/>
                  </a:lnTo>
                  <a:lnTo>
                    <a:pt x="3040" y="6416"/>
                  </a:lnTo>
                  <a:lnTo>
                    <a:pt x="3350" y="6699"/>
                  </a:lnTo>
                  <a:lnTo>
                    <a:pt x="3710" y="6931"/>
                  </a:lnTo>
                  <a:lnTo>
                    <a:pt x="4071" y="7111"/>
                  </a:lnTo>
                  <a:lnTo>
                    <a:pt x="4457" y="7240"/>
                  </a:lnTo>
                  <a:lnTo>
                    <a:pt x="4870" y="7317"/>
                  </a:lnTo>
                  <a:lnTo>
                    <a:pt x="5282" y="7343"/>
                  </a:lnTo>
                  <a:lnTo>
                    <a:pt x="5539" y="7343"/>
                  </a:lnTo>
                  <a:lnTo>
                    <a:pt x="5771" y="7317"/>
                  </a:lnTo>
                  <a:lnTo>
                    <a:pt x="6003" y="7266"/>
                  </a:lnTo>
                  <a:lnTo>
                    <a:pt x="6235" y="7189"/>
                  </a:lnTo>
                  <a:lnTo>
                    <a:pt x="6441" y="7111"/>
                  </a:lnTo>
                  <a:lnTo>
                    <a:pt x="6647" y="7008"/>
                  </a:lnTo>
                  <a:lnTo>
                    <a:pt x="6828" y="6879"/>
                  </a:lnTo>
                  <a:lnTo>
                    <a:pt x="7008" y="6725"/>
                  </a:lnTo>
                  <a:lnTo>
                    <a:pt x="7266" y="6467"/>
                  </a:lnTo>
                  <a:lnTo>
                    <a:pt x="7343" y="6416"/>
                  </a:lnTo>
                  <a:lnTo>
                    <a:pt x="7446" y="6364"/>
                  </a:lnTo>
                  <a:lnTo>
                    <a:pt x="7549" y="6390"/>
                  </a:lnTo>
                  <a:lnTo>
                    <a:pt x="7626" y="6441"/>
                  </a:lnTo>
                  <a:lnTo>
                    <a:pt x="7704" y="6519"/>
                  </a:lnTo>
                  <a:lnTo>
                    <a:pt x="7729" y="6622"/>
                  </a:lnTo>
                  <a:lnTo>
                    <a:pt x="7729" y="6725"/>
                  </a:lnTo>
                  <a:lnTo>
                    <a:pt x="7678" y="6828"/>
                  </a:lnTo>
                  <a:lnTo>
                    <a:pt x="7523" y="6983"/>
                  </a:lnTo>
                  <a:lnTo>
                    <a:pt x="7369" y="7137"/>
                  </a:lnTo>
                  <a:lnTo>
                    <a:pt x="7137" y="7317"/>
                  </a:lnTo>
                  <a:lnTo>
                    <a:pt x="6905" y="7446"/>
                  </a:lnTo>
                  <a:lnTo>
                    <a:pt x="6673" y="7575"/>
                  </a:lnTo>
                  <a:lnTo>
                    <a:pt x="6415" y="7704"/>
                  </a:lnTo>
                  <a:lnTo>
                    <a:pt x="6158" y="7781"/>
                  </a:lnTo>
                  <a:lnTo>
                    <a:pt x="5874" y="7833"/>
                  </a:lnTo>
                  <a:lnTo>
                    <a:pt x="5591" y="7884"/>
                  </a:lnTo>
                  <a:lnTo>
                    <a:pt x="4998" y="7884"/>
                  </a:lnTo>
                  <a:lnTo>
                    <a:pt x="4715" y="7833"/>
                  </a:lnTo>
                  <a:lnTo>
                    <a:pt x="4457" y="7781"/>
                  </a:lnTo>
                  <a:lnTo>
                    <a:pt x="4200" y="7730"/>
                  </a:lnTo>
                  <a:lnTo>
                    <a:pt x="3942" y="7627"/>
                  </a:lnTo>
                  <a:lnTo>
                    <a:pt x="3684" y="7524"/>
                  </a:lnTo>
                  <a:lnTo>
                    <a:pt x="3427" y="7395"/>
                  </a:lnTo>
                  <a:lnTo>
                    <a:pt x="3221" y="7240"/>
                  </a:lnTo>
                  <a:lnTo>
                    <a:pt x="2989" y="7086"/>
                  </a:lnTo>
                  <a:lnTo>
                    <a:pt x="2783" y="6905"/>
                  </a:lnTo>
                  <a:lnTo>
                    <a:pt x="2577" y="6725"/>
                  </a:lnTo>
                  <a:lnTo>
                    <a:pt x="2396" y="6519"/>
                  </a:lnTo>
                  <a:lnTo>
                    <a:pt x="2242" y="6313"/>
                  </a:lnTo>
                  <a:lnTo>
                    <a:pt x="2087" y="6055"/>
                  </a:lnTo>
                  <a:lnTo>
                    <a:pt x="1958" y="5823"/>
                  </a:lnTo>
                  <a:lnTo>
                    <a:pt x="1829" y="5566"/>
                  </a:lnTo>
                  <a:lnTo>
                    <a:pt x="1804" y="5514"/>
                  </a:lnTo>
                  <a:lnTo>
                    <a:pt x="1752" y="5462"/>
                  </a:lnTo>
                  <a:lnTo>
                    <a:pt x="1701" y="5437"/>
                  </a:lnTo>
                  <a:lnTo>
                    <a:pt x="1623" y="5411"/>
                  </a:lnTo>
                  <a:lnTo>
                    <a:pt x="593" y="5411"/>
                  </a:lnTo>
                  <a:lnTo>
                    <a:pt x="515" y="5334"/>
                  </a:lnTo>
                  <a:lnTo>
                    <a:pt x="464" y="5256"/>
                  </a:lnTo>
                  <a:lnTo>
                    <a:pt x="438" y="5153"/>
                  </a:lnTo>
                  <a:lnTo>
                    <a:pt x="464" y="5050"/>
                  </a:lnTo>
                  <a:lnTo>
                    <a:pt x="515" y="4973"/>
                  </a:lnTo>
                  <a:lnTo>
                    <a:pt x="593" y="4896"/>
                  </a:lnTo>
                  <a:lnTo>
                    <a:pt x="696" y="4870"/>
                  </a:lnTo>
                  <a:lnTo>
                    <a:pt x="1469" y="4870"/>
                  </a:lnTo>
                  <a:lnTo>
                    <a:pt x="1546" y="4818"/>
                  </a:lnTo>
                  <a:lnTo>
                    <a:pt x="1598" y="4715"/>
                  </a:lnTo>
                  <a:lnTo>
                    <a:pt x="1598" y="4638"/>
                  </a:lnTo>
                  <a:lnTo>
                    <a:pt x="1572" y="4174"/>
                  </a:lnTo>
                  <a:lnTo>
                    <a:pt x="1598" y="3711"/>
                  </a:lnTo>
                  <a:lnTo>
                    <a:pt x="1598" y="3607"/>
                  </a:lnTo>
                  <a:lnTo>
                    <a:pt x="1546" y="3530"/>
                  </a:lnTo>
                  <a:lnTo>
                    <a:pt x="1469" y="3479"/>
                  </a:lnTo>
                  <a:lnTo>
                    <a:pt x="1366" y="3453"/>
                  </a:lnTo>
                  <a:lnTo>
                    <a:pt x="696" y="3453"/>
                  </a:lnTo>
                  <a:lnTo>
                    <a:pt x="593" y="3427"/>
                  </a:lnTo>
                  <a:lnTo>
                    <a:pt x="515" y="3376"/>
                  </a:lnTo>
                  <a:lnTo>
                    <a:pt x="464" y="3298"/>
                  </a:lnTo>
                  <a:lnTo>
                    <a:pt x="438" y="3169"/>
                  </a:lnTo>
                  <a:lnTo>
                    <a:pt x="464" y="3066"/>
                  </a:lnTo>
                  <a:lnTo>
                    <a:pt x="515" y="2989"/>
                  </a:lnTo>
                  <a:lnTo>
                    <a:pt x="593" y="2938"/>
                  </a:lnTo>
                  <a:lnTo>
                    <a:pt x="696" y="2912"/>
                  </a:lnTo>
                  <a:lnTo>
                    <a:pt x="1701" y="2912"/>
                  </a:lnTo>
                  <a:lnTo>
                    <a:pt x="1752" y="2886"/>
                  </a:lnTo>
                  <a:lnTo>
                    <a:pt x="1804" y="2835"/>
                  </a:lnTo>
                  <a:lnTo>
                    <a:pt x="1829" y="2783"/>
                  </a:lnTo>
                  <a:lnTo>
                    <a:pt x="1958" y="2525"/>
                  </a:lnTo>
                  <a:lnTo>
                    <a:pt x="2087" y="2268"/>
                  </a:lnTo>
                  <a:lnTo>
                    <a:pt x="2242" y="2036"/>
                  </a:lnTo>
                  <a:lnTo>
                    <a:pt x="2396" y="1804"/>
                  </a:lnTo>
                  <a:lnTo>
                    <a:pt x="2577" y="1598"/>
                  </a:lnTo>
                  <a:lnTo>
                    <a:pt x="2783" y="1418"/>
                  </a:lnTo>
                  <a:lnTo>
                    <a:pt x="2989" y="1237"/>
                  </a:lnTo>
                  <a:lnTo>
                    <a:pt x="3221" y="1083"/>
                  </a:lnTo>
                  <a:lnTo>
                    <a:pt x="3427" y="928"/>
                  </a:lnTo>
                  <a:lnTo>
                    <a:pt x="3684" y="799"/>
                  </a:lnTo>
                  <a:lnTo>
                    <a:pt x="3942" y="696"/>
                  </a:lnTo>
                  <a:lnTo>
                    <a:pt x="4200" y="619"/>
                  </a:lnTo>
                  <a:lnTo>
                    <a:pt x="4457" y="542"/>
                  </a:lnTo>
                  <a:lnTo>
                    <a:pt x="4715" y="490"/>
                  </a:lnTo>
                  <a:lnTo>
                    <a:pt x="4998" y="464"/>
                  </a:lnTo>
                  <a:lnTo>
                    <a:pt x="5282" y="438"/>
                  </a:lnTo>
                  <a:close/>
                  <a:moveTo>
                    <a:pt x="4973" y="0"/>
                  </a:moveTo>
                  <a:lnTo>
                    <a:pt x="4664" y="52"/>
                  </a:lnTo>
                  <a:lnTo>
                    <a:pt x="4354" y="104"/>
                  </a:lnTo>
                  <a:lnTo>
                    <a:pt x="4045" y="181"/>
                  </a:lnTo>
                  <a:lnTo>
                    <a:pt x="3762" y="284"/>
                  </a:lnTo>
                  <a:lnTo>
                    <a:pt x="3478" y="413"/>
                  </a:lnTo>
                  <a:lnTo>
                    <a:pt x="3195" y="567"/>
                  </a:lnTo>
                  <a:lnTo>
                    <a:pt x="2937" y="722"/>
                  </a:lnTo>
                  <a:lnTo>
                    <a:pt x="2705" y="902"/>
                  </a:lnTo>
                  <a:lnTo>
                    <a:pt x="2474" y="1083"/>
                  </a:lnTo>
                  <a:lnTo>
                    <a:pt x="2267" y="1289"/>
                  </a:lnTo>
                  <a:lnTo>
                    <a:pt x="2087" y="1495"/>
                  </a:lnTo>
                  <a:lnTo>
                    <a:pt x="1907" y="1727"/>
                  </a:lnTo>
                  <a:lnTo>
                    <a:pt x="1752" y="1959"/>
                  </a:lnTo>
                  <a:lnTo>
                    <a:pt x="1623" y="2216"/>
                  </a:lnTo>
                  <a:lnTo>
                    <a:pt x="1495" y="2474"/>
                  </a:lnTo>
                  <a:lnTo>
                    <a:pt x="567" y="2474"/>
                  </a:lnTo>
                  <a:lnTo>
                    <a:pt x="438" y="2525"/>
                  </a:lnTo>
                  <a:lnTo>
                    <a:pt x="309" y="2577"/>
                  </a:lnTo>
                  <a:lnTo>
                    <a:pt x="206" y="2680"/>
                  </a:lnTo>
                  <a:lnTo>
                    <a:pt x="103" y="2783"/>
                  </a:lnTo>
                  <a:lnTo>
                    <a:pt x="52" y="2912"/>
                  </a:lnTo>
                  <a:lnTo>
                    <a:pt x="0" y="3041"/>
                  </a:lnTo>
                  <a:lnTo>
                    <a:pt x="0" y="3169"/>
                  </a:lnTo>
                  <a:lnTo>
                    <a:pt x="0" y="3324"/>
                  </a:lnTo>
                  <a:lnTo>
                    <a:pt x="52" y="3453"/>
                  </a:lnTo>
                  <a:lnTo>
                    <a:pt x="103" y="3582"/>
                  </a:lnTo>
                  <a:lnTo>
                    <a:pt x="206" y="3685"/>
                  </a:lnTo>
                  <a:lnTo>
                    <a:pt x="309" y="3762"/>
                  </a:lnTo>
                  <a:lnTo>
                    <a:pt x="438" y="3839"/>
                  </a:lnTo>
                  <a:lnTo>
                    <a:pt x="567" y="3891"/>
                  </a:lnTo>
                  <a:lnTo>
                    <a:pt x="1134" y="3891"/>
                  </a:lnTo>
                  <a:lnTo>
                    <a:pt x="1134" y="4174"/>
                  </a:lnTo>
                  <a:lnTo>
                    <a:pt x="1134" y="4432"/>
                  </a:lnTo>
                  <a:lnTo>
                    <a:pt x="696" y="4432"/>
                  </a:lnTo>
                  <a:lnTo>
                    <a:pt x="567" y="4458"/>
                  </a:lnTo>
                  <a:lnTo>
                    <a:pt x="438" y="4483"/>
                  </a:lnTo>
                  <a:lnTo>
                    <a:pt x="309" y="4561"/>
                  </a:lnTo>
                  <a:lnTo>
                    <a:pt x="206" y="4638"/>
                  </a:lnTo>
                  <a:lnTo>
                    <a:pt x="103" y="4741"/>
                  </a:lnTo>
                  <a:lnTo>
                    <a:pt x="52" y="4870"/>
                  </a:lnTo>
                  <a:lnTo>
                    <a:pt x="0" y="4999"/>
                  </a:lnTo>
                  <a:lnTo>
                    <a:pt x="0" y="5153"/>
                  </a:lnTo>
                  <a:lnTo>
                    <a:pt x="0" y="5308"/>
                  </a:lnTo>
                  <a:lnTo>
                    <a:pt x="52" y="5437"/>
                  </a:lnTo>
                  <a:lnTo>
                    <a:pt x="103" y="5540"/>
                  </a:lnTo>
                  <a:lnTo>
                    <a:pt x="206" y="5669"/>
                  </a:lnTo>
                  <a:lnTo>
                    <a:pt x="309" y="5746"/>
                  </a:lnTo>
                  <a:lnTo>
                    <a:pt x="438" y="5823"/>
                  </a:lnTo>
                  <a:lnTo>
                    <a:pt x="567" y="5849"/>
                  </a:lnTo>
                  <a:lnTo>
                    <a:pt x="696" y="5875"/>
                  </a:lnTo>
                  <a:lnTo>
                    <a:pt x="1495" y="5875"/>
                  </a:lnTo>
                  <a:lnTo>
                    <a:pt x="1623" y="6132"/>
                  </a:lnTo>
                  <a:lnTo>
                    <a:pt x="1752" y="6364"/>
                  </a:lnTo>
                  <a:lnTo>
                    <a:pt x="1907" y="6596"/>
                  </a:lnTo>
                  <a:lnTo>
                    <a:pt x="2087" y="6828"/>
                  </a:lnTo>
                  <a:lnTo>
                    <a:pt x="2267" y="7034"/>
                  </a:lnTo>
                  <a:lnTo>
                    <a:pt x="2474" y="7240"/>
                  </a:lnTo>
                  <a:lnTo>
                    <a:pt x="2705" y="7421"/>
                  </a:lnTo>
                  <a:lnTo>
                    <a:pt x="2937" y="7601"/>
                  </a:lnTo>
                  <a:lnTo>
                    <a:pt x="3195" y="7781"/>
                  </a:lnTo>
                  <a:lnTo>
                    <a:pt x="3478" y="7910"/>
                  </a:lnTo>
                  <a:lnTo>
                    <a:pt x="3762" y="8039"/>
                  </a:lnTo>
                  <a:lnTo>
                    <a:pt x="4045" y="8142"/>
                  </a:lnTo>
                  <a:lnTo>
                    <a:pt x="4354" y="8219"/>
                  </a:lnTo>
                  <a:lnTo>
                    <a:pt x="4664" y="8297"/>
                  </a:lnTo>
                  <a:lnTo>
                    <a:pt x="4973" y="8322"/>
                  </a:lnTo>
                  <a:lnTo>
                    <a:pt x="5617" y="8322"/>
                  </a:lnTo>
                  <a:lnTo>
                    <a:pt x="5952" y="8271"/>
                  </a:lnTo>
                  <a:lnTo>
                    <a:pt x="6261" y="8219"/>
                  </a:lnTo>
                  <a:lnTo>
                    <a:pt x="6570" y="8116"/>
                  </a:lnTo>
                  <a:lnTo>
                    <a:pt x="6879" y="7987"/>
                  </a:lnTo>
                  <a:lnTo>
                    <a:pt x="7137" y="7833"/>
                  </a:lnTo>
                  <a:lnTo>
                    <a:pt x="7420" y="7678"/>
                  </a:lnTo>
                  <a:lnTo>
                    <a:pt x="7652" y="7472"/>
                  </a:lnTo>
                  <a:lnTo>
                    <a:pt x="7832" y="7292"/>
                  </a:lnTo>
                  <a:lnTo>
                    <a:pt x="8013" y="7111"/>
                  </a:lnTo>
                  <a:lnTo>
                    <a:pt x="8090" y="6983"/>
                  </a:lnTo>
                  <a:lnTo>
                    <a:pt x="8142" y="6854"/>
                  </a:lnTo>
                  <a:lnTo>
                    <a:pt x="8167" y="6725"/>
                  </a:lnTo>
                  <a:lnTo>
                    <a:pt x="8167" y="6570"/>
                  </a:lnTo>
                  <a:lnTo>
                    <a:pt x="8142" y="6441"/>
                  </a:lnTo>
                  <a:lnTo>
                    <a:pt x="8090" y="6313"/>
                  </a:lnTo>
                  <a:lnTo>
                    <a:pt x="8013" y="6184"/>
                  </a:lnTo>
                  <a:lnTo>
                    <a:pt x="7910" y="6107"/>
                  </a:lnTo>
                  <a:lnTo>
                    <a:pt x="7807" y="6004"/>
                  </a:lnTo>
                  <a:lnTo>
                    <a:pt x="7678" y="5952"/>
                  </a:lnTo>
                  <a:lnTo>
                    <a:pt x="7549" y="5926"/>
                  </a:lnTo>
                  <a:lnTo>
                    <a:pt x="7395" y="5926"/>
                  </a:lnTo>
                  <a:lnTo>
                    <a:pt x="7266" y="5952"/>
                  </a:lnTo>
                  <a:lnTo>
                    <a:pt x="7137" y="6004"/>
                  </a:lnTo>
                  <a:lnTo>
                    <a:pt x="7008" y="6081"/>
                  </a:lnTo>
                  <a:lnTo>
                    <a:pt x="6905" y="6184"/>
                  </a:lnTo>
                  <a:lnTo>
                    <a:pt x="6699" y="6390"/>
                  </a:lnTo>
                  <a:lnTo>
                    <a:pt x="6570" y="6519"/>
                  </a:lnTo>
                  <a:lnTo>
                    <a:pt x="6415" y="6622"/>
                  </a:lnTo>
                  <a:lnTo>
                    <a:pt x="6235" y="6699"/>
                  </a:lnTo>
                  <a:lnTo>
                    <a:pt x="6081" y="6776"/>
                  </a:lnTo>
                  <a:lnTo>
                    <a:pt x="5874" y="6828"/>
                  </a:lnTo>
                  <a:lnTo>
                    <a:pt x="5694" y="6879"/>
                  </a:lnTo>
                  <a:lnTo>
                    <a:pt x="5488" y="6879"/>
                  </a:lnTo>
                  <a:lnTo>
                    <a:pt x="5282" y="6905"/>
                  </a:lnTo>
                  <a:lnTo>
                    <a:pt x="4973" y="6879"/>
                  </a:lnTo>
                  <a:lnTo>
                    <a:pt x="4664" y="6828"/>
                  </a:lnTo>
                  <a:lnTo>
                    <a:pt x="4380" y="6751"/>
                  </a:lnTo>
                  <a:lnTo>
                    <a:pt x="4097" y="6622"/>
                  </a:lnTo>
                  <a:lnTo>
                    <a:pt x="3839" y="6467"/>
                  </a:lnTo>
                  <a:lnTo>
                    <a:pt x="3581" y="6313"/>
                  </a:lnTo>
                  <a:lnTo>
                    <a:pt x="3350" y="6107"/>
                  </a:lnTo>
                  <a:lnTo>
                    <a:pt x="3143" y="5875"/>
                  </a:lnTo>
                  <a:lnTo>
                    <a:pt x="5643" y="5875"/>
                  </a:lnTo>
                  <a:lnTo>
                    <a:pt x="5771" y="5849"/>
                  </a:lnTo>
                  <a:lnTo>
                    <a:pt x="5926" y="5823"/>
                  </a:lnTo>
                  <a:lnTo>
                    <a:pt x="6029" y="5746"/>
                  </a:lnTo>
                  <a:lnTo>
                    <a:pt x="6132" y="5669"/>
                  </a:lnTo>
                  <a:lnTo>
                    <a:pt x="6235" y="5540"/>
                  </a:lnTo>
                  <a:lnTo>
                    <a:pt x="6287" y="5437"/>
                  </a:lnTo>
                  <a:lnTo>
                    <a:pt x="6338" y="5308"/>
                  </a:lnTo>
                  <a:lnTo>
                    <a:pt x="6364" y="5153"/>
                  </a:lnTo>
                  <a:lnTo>
                    <a:pt x="6338" y="4999"/>
                  </a:lnTo>
                  <a:lnTo>
                    <a:pt x="6287" y="4870"/>
                  </a:lnTo>
                  <a:lnTo>
                    <a:pt x="6235" y="4741"/>
                  </a:lnTo>
                  <a:lnTo>
                    <a:pt x="6132" y="4638"/>
                  </a:lnTo>
                  <a:lnTo>
                    <a:pt x="6029" y="4561"/>
                  </a:lnTo>
                  <a:lnTo>
                    <a:pt x="5926" y="4483"/>
                  </a:lnTo>
                  <a:lnTo>
                    <a:pt x="5771" y="4458"/>
                  </a:lnTo>
                  <a:lnTo>
                    <a:pt x="5643" y="4432"/>
                  </a:lnTo>
                  <a:lnTo>
                    <a:pt x="2577" y="4432"/>
                  </a:lnTo>
                  <a:lnTo>
                    <a:pt x="2551" y="4174"/>
                  </a:lnTo>
                  <a:lnTo>
                    <a:pt x="2577" y="3891"/>
                  </a:lnTo>
                  <a:lnTo>
                    <a:pt x="5771" y="3891"/>
                  </a:lnTo>
                  <a:lnTo>
                    <a:pt x="5926" y="3839"/>
                  </a:lnTo>
                  <a:lnTo>
                    <a:pt x="6029" y="3762"/>
                  </a:lnTo>
                  <a:lnTo>
                    <a:pt x="6132" y="3685"/>
                  </a:lnTo>
                  <a:lnTo>
                    <a:pt x="6235" y="3582"/>
                  </a:lnTo>
                  <a:lnTo>
                    <a:pt x="6287" y="3453"/>
                  </a:lnTo>
                  <a:lnTo>
                    <a:pt x="6338" y="3324"/>
                  </a:lnTo>
                  <a:lnTo>
                    <a:pt x="6364" y="3169"/>
                  </a:lnTo>
                  <a:lnTo>
                    <a:pt x="6338" y="3041"/>
                  </a:lnTo>
                  <a:lnTo>
                    <a:pt x="6287" y="2912"/>
                  </a:lnTo>
                  <a:lnTo>
                    <a:pt x="6235" y="2783"/>
                  </a:lnTo>
                  <a:lnTo>
                    <a:pt x="6132" y="2680"/>
                  </a:lnTo>
                  <a:lnTo>
                    <a:pt x="6029" y="2577"/>
                  </a:lnTo>
                  <a:lnTo>
                    <a:pt x="5926" y="2525"/>
                  </a:lnTo>
                  <a:lnTo>
                    <a:pt x="5771" y="2474"/>
                  </a:lnTo>
                  <a:lnTo>
                    <a:pt x="3143" y="2474"/>
                  </a:lnTo>
                  <a:lnTo>
                    <a:pt x="3350" y="2242"/>
                  </a:lnTo>
                  <a:lnTo>
                    <a:pt x="3581" y="2036"/>
                  </a:lnTo>
                  <a:lnTo>
                    <a:pt x="3839" y="1855"/>
                  </a:lnTo>
                  <a:lnTo>
                    <a:pt x="4097" y="1701"/>
                  </a:lnTo>
                  <a:lnTo>
                    <a:pt x="4380" y="1598"/>
                  </a:lnTo>
                  <a:lnTo>
                    <a:pt x="4664" y="1495"/>
                  </a:lnTo>
                  <a:lnTo>
                    <a:pt x="4973" y="1443"/>
                  </a:lnTo>
                  <a:lnTo>
                    <a:pt x="5282" y="1443"/>
                  </a:lnTo>
                  <a:lnTo>
                    <a:pt x="5694" y="1469"/>
                  </a:lnTo>
                  <a:lnTo>
                    <a:pt x="6081" y="1546"/>
                  </a:lnTo>
                  <a:lnTo>
                    <a:pt x="6467" y="1701"/>
                  </a:lnTo>
                  <a:lnTo>
                    <a:pt x="6828" y="1907"/>
                  </a:lnTo>
                  <a:lnTo>
                    <a:pt x="6931" y="1959"/>
                  </a:lnTo>
                  <a:lnTo>
                    <a:pt x="7085" y="2010"/>
                  </a:lnTo>
                  <a:lnTo>
                    <a:pt x="7343" y="2010"/>
                  </a:lnTo>
                  <a:lnTo>
                    <a:pt x="7498" y="1959"/>
                  </a:lnTo>
                  <a:lnTo>
                    <a:pt x="7601" y="1907"/>
                  </a:lnTo>
                  <a:lnTo>
                    <a:pt x="7729" y="1804"/>
                  </a:lnTo>
                  <a:lnTo>
                    <a:pt x="7807" y="1701"/>
                  </a:lnTo>
                  <a:lnTo>
                    <a:pt x="7884" y="1572"/>
                  </a:lnTo>
                  <a:lnTo>
                    <a:pt x="7910" y="1443"/>
                  </a:lnTo>
                  <a:lnTo>
                    <a:pt x="7936" y="1314"/>
                  </a:lnTo>
                  <a:lnTo>
                    <a:pt x="7910" y="1160"/>
                  </a:lnTo>
                  <a:lnTo>
                    <a:pt x="7884" y="1031"/>
                  </a:lnTo>
                  <a:lnTo>
                    <a:pt x="7807" y="902"/>
                  </a:lnTo>
                  <a:lnTo>
                    <a:pt x="7729" y="799"/>
                  </a:lnTo>
                  <a:lnTo>
                    <a:pt x="7626" y="722"/>
                  </a:lnTo>
                  <a:lnTo>
                    <a:pt x="7343" y="542"/>
                  </a:lnTo>
                  <a:lnTo>
                    <a:pt x="7085" y="413"/>
                  </a:lnTo>
                  <a:lnTo>
                    <a:pt x="6802" y="284"/>
                  </a:lnTo>
                  <a:lnTo>
                    <a:pt x="6519" y="181"/>
                  </a:lnTo>
                  <a:lnTo>
                    <a:pt x="6209" y="104"/>
                  </a:lnTo>
                  <a:lnTo>
                    <a:pt x="5900" y="52"/>
                  </a:lnTo>
                  <a:lnTo>
                    <a:pt x="5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35"/>
          <p:cNvGrpSpPr/>
          <p:nvPr/>
        </p:nvGrpSpPr>
        <p:grpSpPr>
          <a:xfrm>
            <a:off x="7466714" y="1308833"/>
            <a:ext cx="451846" cy="500055"/>
            <a:chOff x="2467350" y="3556025"/>
            <a:chExt cx="343975" cy="380675"/>
          </a:xfrm>
        </p:grpSpPr>
        <p:sp>
          <p:nvSpPr>
            <p:cNvPr id="1419" name="Google Shape;1419;p35"/>
            <p:cNvSpPr/>
            <p:nvPr/>
          </p:nvSpPr>
          <p:spPr>
            <a:xfrm>
              <a:off x="2618725" y="3704150"/>
              <a:ext cx="40600" cy="85050"/>
            </a:xfrm>
            <a:custGeom>
              <a:avLst/>
              <a:gdLst/>
              <a:ahLst/>
              <a:cxnLst/>
              <a:rect l="l" t="t" r="r" b="b"/>
              <a:pathLst>
                <a:path w="1624" h="3402" extrusionOk="0">
                  <a:moveTo>
                    <a:pt x="722" y="1"/>
                  </a:moveTo>
                  <a:lnTo>
                    <a:pt x="670" y="52"/>
                  </a:lnTo>
                  <a:lnTo>
                    <a:pt x="619" y="130"/>
                  </a:lnTo>
                  <a:lnTo>
                    <a:pt x="593" y="207"/>
                  </a:lnTo>
                  <a:lnTo>
                    <a:pt x="593" y="310"/>
                  </a:lnTo>
                  <a:lnTo>
                    <a:pt x="464" y="362"/>
                  </a:lnTo>
                  <a:lnTo>
                    <a:pt x="361" y="439"/>
                  </a:lnTo>
                  <a:lnTo>
                    <a:pt x="258" y="516"/>
                  </a:lnTo>
                  <a:lnTo>
                    <a:pt x="181" y="619"/>
                  </a:lnTo>
                  <a:lnTo>
                    <a:pt x="103" y="722"/>
                  </a:lnTo>
                  <a:lnTo>
                    <a:pt x="52" y="825"/>
                  </a:lnTo>
                  <a:lnTo>
                    <a:pt x="26" y="954"/>
                  </a:lnTo>
                  <a:lnTo>
                    <a:pt x="0" y="1109"/>
                  </a:lnTo>
                  <a:lnTo>
                    <a:pt x="26" y="1263"/>
                  </a:lnTo>
                  <a:lnTo>
                    <a:pt x="78" y="1418"/>
                  </a:lnTo>
                  <a:lnTo>
                    <a:pt x="155" y="1547"/>
                  </a:lnTo>
                  <a:lnTo>
                    <a:pt x="232" y="1675"/>
                  </a:lnTo>
                  <a:lnTo>
                    <a:pt x="361" y="1779"/>
                  </a:lnTo>
                  <a:lnTo>
                    <a:pt x="516" y="1856"/>
                  </a:lnTo>
                  <a:lnTo>
                    <a:pt x="644" y="1907"/>
                  </a:lnTo>
                  <a:lnTo>
                    <a:pt x="825" y="1907"/>
                  </a:lnTo>
                  <a:lnTo>
                    <a:pt x="954" y="1933"/>
                  </a:lnTo>
                  <a:lnTo>
                    <a:pt x="1082" y="2036"/>
                  </a:lnTo>
                  <a:lnTo>
                    <a:pt x="1160" y="2139"/>
                  </a:lnTo>
                  <a:lnTo>
                    <a:pt x="1185" y="2294"/>
                  </a:lnTo>
                  <a:lnTo>
                    <a:pt x="1160" y="2423"/>
                  </a:lnTo>
                  <a:lnTo>
                    <a:pt x="1082" y="2551"/>
                  </a:lnTo>
                  <a:lnTo>
                    <a:pt x="954" y="2629"/>
                  </a:lnTo>
                  <a:lnTo>
                    <a:pt x="825" y="2655"/>
                  </a:lnTo>
                  <a:lnTo>
                    <a:pt x="670" y="2629"/>
                  </a:lnTo>
                  <a:lnTo>
                    <a:pt x="567" y="2551"/>
                  </a:lnTo>
                  <a:lnTo>
                    <a:pt x="490" y="2423"/>
                  </a:lnTo>
                  <a:lnTo>
                    <a:pt x="464" y="2294"/>
                  </a:lnTo>
                  <a:lnTo>
                    <a:pt x="438" y="2191"/>
                  </a:lnTo>
                  <a:lnTo>
                    <a:pt x="387" y="2139"/>
                  </a:lnTo>
                  <a:lnTo>
                    <a:pt x="309" y="2088"/>
                  </a:lnTo>
                  <a:lnTo>
                    <a:pt x="232" y="2062"/>
                  </a:lnTo>
                  <a:lnTo>
                    <a:pt x="129" y="2088"/>
                  </a:lnTo>
                  <a:lnTo>
                    <a:pt x="78" y="2139"/>
                  </a:lnTo>
                  <a:lnTo>
                    <a:pt x="26" y="2191"/>
                  </a:lnTo>
                  <a:lnTo>
                    <a:pt x="0" y="2294"/>
                  </a:lnTo>
                  <a:lnTo>
                    <a:pt x="26" y="2423"/>
                  </a:lnTo>
                  <a:lnTo>
                    <a:pt x="52" y="2551"/>
                  </a:lnTo>
                  <a:lnTo>
                    <a:pt x="103" y="2680"/>
                  </a:lnTo>
                  <a:lnTo>
                    <a:pt x="181" y="2783"/>
                  </a:lnTo>
                  <a:lnTo>
                    <a:pt x="258" y="2886"/>
                  </a:lnTo>
                  <a:lnTo>
                    <a:pt x="361" y="2964"/>
                  </a:lnTo>
                  <a:lnTo>
                    <a:pt x="464" y="3015"/>
                  </a:lnTo>
                  <a:lnTo>
                    <a:pt x="593" y="3067"/>
                  </a:lnTo>
                  <a:lnTo>
                    <a:pt x="593" y="3170"/>
                  </a:lnTo>
                  <a:lnTo>
                    <a:pt x="619" y="3247"/>
                  </a:lnTo>
                  <a:lnTo>
                    <a:pt x="670" y="3324"/>
                  </a:lnTo>
                  <a:lnTo>
                    <a:pt x="722" y="3376"/>
                  </a:lnTo>
                  <a:lnTo>
                    <a:pt x="825" y="3402"/>
                  </a:lnTo>
                  <a:lnTo>
                    <a:pt x="902" y="3376"/>
                  </a:lnTo>
                  <a:lnTo>
                    <a:pt x="979" y="3324"/>
                  </a:lnTo>
                  <a:lnTo>
                    <a:pt x="1031" y="3247"/>
                  </a:lnTo>
                  <a:lnTo>
                    <a:pt x="1031" y="3170"/>
                  </a:lnTo>
                  <a:lnTo>
                    <a:pt x="1031" y="3067"/>
                  </a:lnTo>
                  <a:lnTo>
                    <a:pt x="1160" y="3015"/>
                  </a:lnTo>
                  <a:lnTo>
                    <a:pt x="1288" y="2964"/>
                  </a:lnTo>
                  <a:lnTo>
                    <a:pt x="1392" y="2886"/>
                  </a:lnTo>
                  <a:lnTo>
                    <a:pt x="1469" y="2783"/>
                  </a:lnTo>
                  <a:lnTo>
                    <a:pt x="1546" y="2680"/>
                  </a:lnTo>
                  <a:lnTo>
                    <a:pt x="1598" y="2551"/>
                  </a:lnTo>
                  <a:lnTo>
                    <a:pt x="1623" y="2423"/>
                  </a:lnTo>
                  <a:lnTo>
                    <a:pt x="1623" y="2294"/>
                  </a:lnTo>
                  <a:lnTo>
                    <a:pt x="1623" y="2113"/>
                  </a:lnTo>
                  <a:lnTo>
                    <a:pt x="1572" y="1959"/>
                  </a:lnTo>
                  <a:lnTo>
                    <a:pt x="1495" y="1830"/>
                  </a:lnTo>
                  <a:lnTo>
                    <a:pt x="1392" y="1701"/>
                  </a:lnTo>
                  <a:lnTo>
                    <a:pt x="1263" y="1598"/>
                  </a:lnTo>
                  <a:lnTo>
                    <a:pt x="1134" y="1547"/>
                  </a:lnTo>
                  <a:lnTo>
                    <a:pt x="979" y="1495"/>
                  </a:lnTo>
                  <a:lnTo>
                    <a:pt x="825" y="1469"/>
                  </a:lnTo>
                  <a:lnTo>
                    <a:pt x="670" y="1444"/>
                  </a:lnTo>
                  <a:lnTo>
                    <a:pt x="567" y="1366"/>
                  </a:lnTo>
                  <a:lnTo>
                    <a:pt x="490" y="1238"/>
                  </a:lnTo>
                  <a:lnTo>
                    <a:pt x="464" y="1109"/>
                  </a:lnTo>
                  <a:lnTo>
                    <a:pt x="490" y="954"/>
                  </a:lnTo>
                  <a:lnTo>
                    <a:pt x="567" y="851"/>
                  </a:lnTo>
                  <a:lnTo>
                    <a:pt x="670" y="774"/>
                  </a:lnTo>
                  <a:lnTo>
                    <a:pt x="825" y="722"/>
                  </a:lnTo>
                  <a:lnTo>
                    <a:pt x="954" y="774"/>
                  </a:lnTo>
                  <a:lnTo>
                    <a:pt x="1082" y="851"/>
                  </a:lnTo>
                  <a:lnTo>
                    <a:pt x="1160" y="954"/>
                  </a:lnTo>
                  <a:lnTo>
                    <a:pt x="1185" y="1109"/>
                  </a:lnTo>
                  <a:lnTo>
                    <a:pt x="1211" y="1186"/>
                  </a:lnTo>
                  <a:lnTo>
                    <a:pt x="1263" y="1263"/>
                  </a:lnTo>
                  <a:lnTo>
                    <a:pt x="1314" y="1315"/>
                  </a:lnTo>
                  <a:lnTo>
                    <a:pt x="1495" y="1315"/>
                  </a:lnTo>
                  <a:lnTo>
                    <a:pt x="1572" y="1263"/>
                  </a:lnTo>
                  <a:lnTo>
                    <a:pt x="1623" y="1186"/>
                  </a:lnTo>
                  <a:lnTo>
                    <a:pt x="1623" y="1109"/>
                  </a:lnTo>
                  <a:lnTo>
                    <a:pt x="1623" y="954"/>
                  </a:lnTo>
                  <a:lnTo>
                    <a:pt x="1598" y="825"/>
                  </a:lnTo>
                  <a:lnTo>
                    <a:pt x="1546" y="722"/>
                  </a:lnTo>
                  <a:lnTo>
                    <a:pt x="1469" y="619"/>
                  </a:lnTo>
                  <a:lnTo>
                    <a:pt x="1392" y="516"/>
                  </a:lnTo>
                  <a:lnTo>
                    <a:pt x="1288" y="439"/>
                  </a:lnTo>
                  <a:lnTo>
                    <a:pt x="1160" y="362"/>
                  </a:lnTo>
                  <a:lnTo>
                    <a:pt x="1031" y="310"/>
                  </a:lnTo>
                  <a:lnTo>
                    <a:pt x="1031" y="207"/>
                  </a:lnTo>
                  <a:lnTo>
                    <a:pt x="1031" y="130"/>
                  </a:lnTo>
                  <a:lnTo>
                    <a:pt x="979" y="52"/>
                  </a:lnTo>
                  <a:lnTo>
                    <a:pt x="9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5"/>
            <p:cNvSpPr/>
            <p:nvPr/>
          </p:nvSpPr>
          <p:spPr>
            <a:xfrm>
              <a:off x="2486025" y="3556025"/>
              <a:ext cx="306625" cy="380675"/>
            </a:xfrm>
            <a:custGeom>
              <a:avLst/>
              <a:gdLst/>
              <a:ahLst/>
              <a:cxnLst/>
              <a:rect l="l" t="t" r="r" b="b"/>
              <a:pathLst>
                <a:path w="12265" h="15227" extrusionOk="0">
                  <a:moveTo>
                    <a:pt x="5901" y="4406"/>
                  </a:moveTo>
                  <a:lnTo>
                    <a:pt x="5901" y="4947"/>
                  </a:lnTo>
                  <a:lnTo>
                    <a:pt x="5695" y="4973"/>
                  </a:lnTo>
                  <a:lnTo>
                    <a:pt x="5489" y="4998"/>
                  </a:lnTo>
                  <a:lnTo>
                    <a:pt x="5282" y="5076"/>
                  </a:lnTo>
                  <a:lnTo>
                    <a:pt x="5102" y="5153"/>
                  </a:lnTo>
                  <a:lnTo>
                    <a:pt x="4896" y="5230"/>
                  </a:lnTo>
                  <a:lnTo>
                    <a:pt x="4716" y="5333"/>
                  </a:lnTo>
                  <a:lnTo>
                    <a:pt x="4561" y="5436"/>
                  </a:lnTo>
                  <a:lnTo>
                    <a:pt x="4381" y="5565"/>
                  </a:lnTo>
                  <a:lnTo>
                    <a:pt x="4020" y="5179"/>
                  </a:lnTo>
                  <a:lnTo>
                    <a:pt x="4200" y="5024"/>
                  </a:lnTo>
                  <a:lnTo>
                    <a:pt x="4432" y="4870"/>
                  </a:lnTo>
                  <a:lnTo>
                    <a:pt x="4638" y="4741"/>
                  </a:lnTo>
                  <a:lnTo>
                    <a:pt x="4870" y="4638"/>
                  </a:lnTo>
                  <a:lnTo>
                    <a:pt x="5128" y="4560"/>
                  </a:lnTo>
                  <a:lnTo>
                    <a:pt x="5386" y="4483"/>
                  </a:lnTo>
                  <a:lnTo>
                    <a:pt x="5643" y="4432"/>
                  </a:lnTo>
                  <a:lnTo>
                    <a:pt x="5901" y="4406"/>
                  </a:lnTo>
                  <a:close/>
                  <a:moveTo>
                    <a:pt x="6339" y="4406"/>
                  </a:moveTo>
                  <a:lnTo>
                    <a:pt x="6622" y="4432"/>
                  </a:lnTo>
                  <a:lnTo>
                    <a:pt x="6880" y="4483"/>
                  </a:lnTo>
                  <a:lnTo>
                    <a:pt x="7137" y="4560"/>
                  </a:lnTo>
                  <a:lnTo>
                    <a:pt x="7369" y="4638"/>
                  </a:lnTo>
                  <a:lnTo>
                    <a:pt x="7601" y="4741"/>
                  </a:lnTo>
                  <a:lnTo>
                    <a:pt x="7833" y="4870"/>
                  </a:lnTo>
                  <a:lnTo>
                    <a:pt x="8039" y="5024"/>
                  </a:lnTo>
                  <a:lnTo>
                    <a:pt x="8245" y="5179"/>
                  </a:lnTo>
                  <a:lnTo>
                    <a:pt x="7859" y="5565"/>
                  </a:lnTo>
                  <a:lnTo>
                    <a:pt x="7704" y="5436"/>
                  </a:lnTo>
                  <a:lnTo>
                    <a:pt x="7524" y="5333"/>
                  </a:lnTo>
                  <a:lnTo>
                    <a:pt x="7344" y="5230"/>
                  </a:lnTo>
                  <a:lnTo>
                    <a:pt x="7163" y="5153"/>
                  </a:lnTo>
                  <a:lnTo>
                    <a:pt x="6983" y="5076"/>
                  </a:lnTo>
                  <a:lnTo>
                    <a:pt x="6777" y="4998"/>
                  </a:lnTo>
                  <a:lnTo>
                    <a:pt x="6571" y="4973"/>
                  </a:lnTo>
                  <a:lnTo>
                    <a:pt x="6339" y="4947"/>
                  </a:lnTo>
                  <a:lnTo>
                    <a:pt x="6339" y="4406"/>
                  </a:lnTo>
                  <a:close/>
                  <a:moveTo>
                    <a:pt x="3685" y="5514"/>
                  </a:moveTo>
                  <a:lnTo>
                    <a:pt x="4072" y="5874"/>
                  </a:lnTo>
                  <a:lnTo>
                    <a:pt x="3943" y="6055"/>
                  </a:lnTo>
                  <a:lnTo>
                    <a:pt x="3840" y="6209"/>
                  </a:lnTo>
                  <a:lnTo>
                    <a:pt x="3737" y="6390"/>
                  </a:lnTo>
                  <a:lnTo>
                    <a:pt x="3659" y="6570"/>
                  </a:lnTo>
                  <a:lnTo>
                    <a:pt x="3582" y="6776"/>
                  </a:lnTo>
                  <a:lnTo>
                    <a:pt x="3531" y="6982"/>
                  </a:lnTo>
                  <a:lnTo>
                    <a:pt x="3479" y="7188"/>
                  </a:lnTo>
                  <a:lnTo>
                    <a:pt x="3453" y="7394"/>
                  </a:lnTo>
                  <a:lnTo>
                    <a:pt x="2912" y="7394"/>
                  </a:lnTo>
                  <a:lnTo>
                    <a:pt x="2938" y="7137"/>
                  </a:lnTo>
                  <a:lnTo>
                    <a:pt x="2989" y="6879"/>
                  </a:lnTo>
                  <a:lnTo>
                    <a:pt x="3067" y="6621"/>
                  </a:lnTo>
                  <a:lnTo>
                    <a:pt x="3144" y="6364"/>
                  </a:lnTo>
                  <a:lnTo>
                    <a:pt x="3273" y="6132"/>
                  </a:lnTo>
                  <a:lnTo>
                    <a:pt x="3402" y="5926"/>
                  </a:lnTo>
                  <a:lnTo>
                    <a:pt x="3531" y="5694"/>
                  </a:lnTo>
                  <a:lnTo>
                    <a:pt x="3685" y="5514"/>
                  </a:lnTo>
                  <a:close/>
                  <a:moveTo>
                    <a:pt x="8555" y="5514"/>
                  </a:moveTo>
                  <a:lnTo>
                    <a:pt x="8709" y="5694"/>
                  </a:lnTo>
                  <a:lnTo>
                    <a:pt x="8864" y="5926"/>
                  </a:lnTo>
                  <a:lnTo>
                    <a:pt x="8993" y="6132"/>
                  </a:lnTo>
                  <a:lnTo>
                    <a:pt x="9096" y="6364"/>
                  </a:lnTo>
                  <a:lnTo>
                    <a:pt x="9199" y="6621"/>
                  </a:lnTo>
                  <a:lnTo>
                    <a:pt x="9276" y="6879"/>
                  </a:lnTo>
                  <a:lnTo>
                    <a:pt x="9327" y="7137"/>
                  </a:lnTo>
                  <a:lnTo>
                    <a:pt x="9353" y="7394"/>
                  </a:lnTo>
                  <a:lnTo>
                    <a:pt x="8812" y="7394"/>
                  </a:lnTo>
                  <a:lnTo>
                    <a:pt x="8786" y="7188"/>
                  </a:lnTo>
                  <a:lnTo>
                    <a:pt x="8735" y="6982"/>
                  </a:lnTo>
                  <a:lnTo>
                    <a:pt x="8683" y="6776"/>
                  </a:lnTo>
                  <a:lnTo>
                    <a:pt x="8606" y="6570"/>
                  </a:lnTo>
                  <a:lnTo>
                    <a:pt x="8529" y="6390"/>
                  </a:lnTo>
                  <a:lnTo>
                    <a:pt x="8426" y="6209"/>
                  </a:lnTo>
                  <a:lnTo>
                    <a:pt x="8297" y="6055"/>
                  </a:lnTo>
                  <a:lnTo>
                    <a:pt x="8168" y="5874"/>
                  </a:lnTo>
                  <a:lnTo>
                    <a:pt x="8555" y="5514"/>
                  </a:lnTo>
                  <a:close/>
                  <a:moveTo>
                    <a:pt x="3453" y="7832"/>
                  </a:moveTo>
                  <a:lnTo>
                    <a:pt x="3479" y="8064"/>
                  </a:lnTo>
                  <a:lnTo>
                    <a:pt x="3531" y="8270"/>
                  </a:lnTo>
                  <a:lnTo>
                    <a:pt x="3582" y="8451"/>
                  </a:lnTo>
                  <a:lnTo>
                    <a:pt x="3659" y="8657"/>
                  </a:lnTo>
                  <a:lnTo>
                    <a:pt x="3737" y="8837"/>
                  </a:lnTo>
                  <a:lnTo>
                    <a:pt x="3840" y="9018"/>
                  </a:lnTo>
                  <a:lnTo>
                    <a:pt x="3943" y="9198"/>
                  </a:lnTo>
                  <a:lnTo>
                    <a:pt x="4072" y="9352"/>
                  </a:lnTo>
                  <a:lnTo>
                    <a:pt x="3685" y="9739"/>
                  </a:lnTo>
                  <a:lnTo>
                    <a:pt x="3531" y="9533"/>
                  </a:lnTo>
                  <a:lnTo>
                    <a:pt x="3402" y="9327"/>
                  </a:lnTo>
                  <a:lnTo>
                    <a:pt x="3273" y="9095"/>
                  </a:lnTo>
                  <a:lnTo>
                    <a:pt x="3144" y="8863"/>
                  </a:lnTo>
                  <a:lnTo>
                    <a:pt x="3067" y="8631"/>
                  </a:lnTo>
                  <a:lnTo>
                    <a:pt x="2989" y="8373"/>
                  </a:lnTo>
                  <a:lnTo>
                    <a:pt x="2938" y="8116"/>
                  </a:lnTo>
                  <a:lnTo>
                    <a:pt x="2912" y="7832"/>
                  </a:lnTo>
                  <a:close/>
                  <a:moveTo>
                    <a:pt x="9353" y="7832"/>
                  </a:moveTo>
                  <a:lnTo>
                    <a:pt x="9327" y="8116"/>
                  </a:lnTo>
                  <a:lnTo>
                    <a:pt x="9276" y="8373"/>
                  </a:lnTo>
                  <a:lnTo>
                    <a:pt x="9199" y="8631"/>
                  </a:lnTo>
                  <a:lnTo>
                    <a:pt x="9096" y="8863"/>
                  </a:lnTo>
                  <a:lnTo>
                    <a:pt x="8993" y="9095"/>
                  </a:lnTo>
                  <a:lnTo>
                    <a:pt x="8864" y="9327"/>
                  </a:lnTo>
                  <a:lnTo>
                    <a:pt x="8709" y="9533"/>
                  </a:lnTo>
                  <a:lnTo>
                    <a:pt x="8555" y="9739"/>
                  </a:lnTo>
                  <a:lnTo>
                    <a:pt x="8168" y="9352"/>
                  </a:lnTo>
                  <a:lnTo>
                    <a:pt x="8297" y="9198"/>
                  </a:lnTo>
                  <a:lnTo>
                    <a:pt x="8426" y="9018"/>
                  </a:lnTo>
                  <a:lnTo>
                    <a:pt x="8529" y="8837"/>
                  </a:lnTo>
                  <a:lnTo>
                    <a:pt x="8606" y="8657"/>
                  </a:lnTo>
                  <a:lnTo>
                    <a:pt x="8683" y="8451"/>
                  </a:lnTo>
                  <a:lnTo>
                    <a:pt x="8735" y="8270"/>
                  </a:lnTo>
                  <a:lnTo>
                    <a:pt x="8786" y="8064"/>
                  </a:lnTo>
                  <a:lnTo>
                    <a:pt x="8812" y="7832"/>
                  </a:lnTo>
                  <a:close/>
                  <a:moveTo>
                    <a:pt x="6365" y="5385"/>
                  </a:moveTo>
                  <a:lnTo>
                    <a:pt x="6571" y="5411"/>
                  </a:lnTo>
                  <a:lnTo>
                    <a:pt x="6803" y="5488"/>
                  </a:lnTo>
                  <a:lnTo>
                    <a:pt x="7009" y="5565"/>
                  </a:lnTo>
                  <a:lnTo>
                    <a:pt x="7189" y="5642"/>
                  </a:lnTo>
                  <a:lnTo>
                    <a:pt x="7369" y="5771"/>
                  </a:lnTo>
                  <a:lnTo>
                    <a:pt x="7550" y="5900"/>
                  </a:lnTo>
                  <a:lnTo>
                    <a:pt x="7704" y="6029"/>
                  </a:lnTo>
                  <a:lnTo>
                    <a:pt x="7859" y="6183"/>
                  </a:lnTo>
                  <a:lnTo>
                    <a:pt x="7988" y="6364"/>
                  </a:lnTo>
                  <a:lnTo>
                    <a:pt x="8091" y="6544"/>
                  </a:lnTo>
                  <a:lnTo>
                    <a:pt x="8194" y="6750"/>
                  </a:lnTo>
                  <a:lnTo>
                    <a:pt x="8271" y="6956"/>
                  </a:lnTo>
                  <a:lnTo>
                    <a:pt x="8323" y="7163"/>
                  </a:lnTo>
                  <a:lnTo>
                    <a:pt x="8348" y="7394"/>
                  </a:lnTo>
                  <a:lnTo>
                    <a:pt x="8374" y="7626"/>
                  </a:lnTo>
                  <a:lnTo>
                    <a:pt x="8348" y="7858"/>
                  </a:lnTo>
                  <a:lnTo>
                    <a:pt x="8323" y="8064"/>
                  </a:lnTo>
                  <a:lnTo>
                    <a:pt x="8271" y="8296"/>
                  </a:lnTo>
                  <a:lnTo>
                    <a:pt x="8194" y="8502"/>
                  </a:lnTo>
                  <a:lnTo>
                    <a:pt x="8091" y="8683"/>
                  </a:lnTo>
                  <a:lnTo>
                    <a:pt x="7988" y="8863"/>
                  </a:lnTo>
                  <a:lnTo>
                    <a:pt x="7859" y="9043"/>
                  </a:lnTo>
                  <a:lnTo>
                    <a:pt x="7704" y="9198"/>
                  </a:lnTo>
                  <a:lnTo>
                    <a:pt x="7550" y="9352"/>
                  </a:lnTo>
                  <a:lnTo>
                    <a:pt x="7369" y="9481"/>
                  </a:lnTo>
                  <a:lnTo>
                    <a:pt x="7189" y="9584"/>
                  </a:lnTo>
                  <a:lnTo>
                    <a:pt x="7009" y="9687"/>
                  </a:lnTo>
                  <a:lnTo>
                    <a:pt x="6803" y="9765"/>
                  </a:lnTo>
                  <a:lnTo>
                    <a:pt x="6571" y="9816"/>
                  </a:lnTo>
                  <a:lnTo>
                    <a:pt x="6365" y="9842"/>
                  </a:lnTo>
                  <a:lnTo>
                    <a:pt x="6133" y="9868"/>
                  </a:lnTo>
                  <a:lnTo>
                    <a:pt x="5901" y="9842"/>
                  </a:lnTo>
                  <a:lnTo>
                    <a:pt x="5669" y="9816"/>
                  </a:lnTo>
                  <a:lnTo>
                    <a:pt x="5463" y="9765"/>
                  </a:lnTo>
                  <a:lnTo>
                    <a:pt x="5257" y="9687"/>
                  </a:lnTo>
                  <a:lnTo>
                    <a:pt x="5051" y="9584"/>
                  </a:lnTo>
                  <a:lnTo>
                    <a:pt x="4870" y="9481"/>
                  </a:lnTo>
                  <a:lnTo>
                    <a:pt x="4716" y="9352"/>
                  </a:lnTo>
                  <a:lnTo>
                    <a:pt x="4535" y="9198"/>
                  </a:lnTo>
                  <a:lnTo>
                    <a:pt x="4406" y="9043"/>
                  </a:lnTo>
                  <a:lnTo>
                    <a:pt x="4278" y="8863"/>
                  </a:lnTo>
                  <a:lnTo>
                    <a:pt x="4149" y="8683"/>
                  </a:lnTo>
                  <a:lnTo>
                    <a:pt x="4072" y="8502"/>
                  </a:lnTo>
                  <a:lnTo>
                    <a:pt x="3994" y="8296"/>
                  </a:lnTo>
                  <a:lnTo>
                    <a:pt x="3943" y="8064"/>
                  </a:lnTo>
                  <a:lnTo>
                    <a:pt x="3891" y="7858"/>
                  </a:lnTo>
                  <a:lnTo>
                    <a:pt x="3891" y="7626"/>
                  </a:lnTo>
                  <a:lnTo>
                    <a:pt x="3891" y="7394"/>
                  </a:lnTo>
                  <a:lnTo>
                    <a:pt x="3943" y="7163"/>
                  </a:lnTo>
                  <a:lnTo>
                    <a:pt x="3994" y="6956"/>
                  </a:lnTo>
                  <a:lnTo>
                    <a:pt x="4072" y="6750"/>
                  </a:lnTo>
                  <a:lnTo>
                    <a:pt x="4149" y="6544"/>
                  </a:lnTo>
                  <a:lnTo>
                    <a:pt x="4278" y="6364"/>
                  </a:lnTo>
                  <a:lnTo>
                    <a:pt x="4406" y="6183"/>
                  </a:lnTo>
                  <a:lnTo>
                    <a:pt x="4535" y="6029"/>
                  </a:lnTo>
                  <a:lnTo>
                    <a:pt x="4716" y="5900"/>
                  </a:lnTo>
                  <a:lnTo>
                    <a:pt x="4870" y="5771"/>
                  </a:lnTo>
                  <a:lnTo>
                    <a:pt x="5051" y="5642"/>
                  </a:lnTo>
                  <a:lnTo>
                    <a:pt x="5257" y="5565"/>
                  </a:lnTo>
                  <a:lnTo>
                    <a:pt x="5463" y="5488"/>
                  </a:lnTo>
                  <a:lnTo>
                    <a:pt x="5669" y="5411"/>
                  </a:lnTo>
                  <a:lnTo>
                    <a:pt x="5901" y="5385"/>
                  </a:lnTo>
                  <a:close/>
                  <a:moveTo>
                    <a:pt x="4381" y="9662"/>
                  </a:moveTo>
                  <a:lnTo>
                    <a:pt x="4561" y="9790"/>
                  </a:lnTo>
                  <a:lnTo>
                    <a:pt x="4716" y="9919"/>
                  </a:lnTo>
                  <a:lnTo>
                    <a:pt x="4896" y="10022"/>
                  </a:lnTo>
                  <a:lnTo>
                    <a:pt x="5102" y="10100"/>
                  </a:lnTo>
                  <a:lnTo>
                    <a:pt x="5282" y="10177"/>
                  </a:lnTo>
                  <a:lnTo>
                    <a:pt x="5489" y="10228"/>
                  </a:lnTo>
                  <a:lnTo>
                    <a:pt x="5695" y="10280"/>
                  </a:lnTo>
                  <a:lnTo>
                    <a:pt x="5901" y="10306"/>
                  </a:lnTo>
                  <a:lnTo>
                    <a:pt x="5901" y="10847"/>
                  </a:lnTo>
                  <a:lnTo>
                    <a:pt x="5643" y="10795"/>
                  </a:lnTo>
                  <a:lnTo>
                    <a:pt x="5386" y="10744"/>
                  </a:lnTo>
                  <a:lnTo>
                    <a:pt x="5128" y="10692"/>
                  </a:lnTo>
                  <a:lnTo>
                    <a:pt x="4870" y="10589"/>
                  </a:lnTo>
                  <a:lnTo>
                    <a:pt x="4638" y="10486"/>
                  </a:lnTo>
                  <a:lnTo>
                    <a:pt x="4432" y="10357"/>
                  </a:lnTo>
                  <a:lnTo>
                    <a:pt x="4200" y="10203"/>
                  </a:lnTo>
                  <a:lnTo>
                    <a:pt x="4020" y="10048"/>
                  </a:lnTo>
                  <a:lnTo>
                    <a:pt x="4381" y="9662"/>
                  </a:lnTo>
                  <a:close/>
                  <a:moveTo>
                    <a:pt x="7859" y="9662"/>
                  </a:moveTo>
                  <a:lnTo>
                    <a:pt x="8245" y="10048"/>
                  </a:lnTo>
                  <a:lnTo>
                    <a:pt x="8039" y="10203"/>
                  </a:lnTo>
                  <a:lnTo>
                    <a:pt x="7833" y="10357"/>
                  </a:lnTo>
                  <a:lnTo>
                    <a:pt x="7601" y="10486"/>
                  </a:lnTo>
                  <a:lnTo>
                    <a:pt x="7369" y="10589"/>
                  </a:lnTo>
                  <a:lnTo>
                    <a:pt x="7137" y="10692"/>
                  </a:lnTo>
                  <a:lnTo>
                    <a:pt x="6880" y="10744"/>
                  </a:lnTo>
                  <a:lnTo>
                    <a:pt x="6622" y="10795"/>
                  </a:lnTo>
                  <a:lnTo>
                    <a:pt x="6339" y="10847"/>
                  </a:lnTo>
                  <a:lnTo>
                    <a:pt x="6339" y="10306"/>
                  </a:lnTo>
                  <a:lnTo>
                    <a:pt x="6571" y="10280"/>
                  </a:lnTo>
                  <a:lnTo>
                    <a:pt x="6777" y="10228"/>
                  </a:lnTo>
                  <a:lnTo>
                    <a:pt x="6983" y="10177"/>
                  </a:lnTo>
                  <a:lnTo>
                    <a:pt x="7163" y="10100"/>
                  </a:lnTo>
                  <a:lnTo>
                    <a:pt x="7344" y="10022"/>
                  </a:lnTo>
                  <a:lnTo>
                    <a:pt x="7524" y="9919"/>
                  </a:lnTo>
                  <a:lnTo>
                    <a:pt x="7704" y="9790"/>
                  </a:lnTo>
                  <a:lnTo>
                    <a:pt x="7859" y="9662"/>
                  </a:lnTo>
                  <a:close/>
                  <a:moveTo>
                    <a:pt x="10075" y="0"/>
                  </a:moveTo>
                  <a:lnTo>
                    <a:pt x="9946" y="26"/>
                  </a:lnTo>
                  <a:lnTo>
                    <a:pt x="9817" y="103"/>
                  </a:lnTo>
                  <a:lnTo>
                    <a:pt x="7988" y="1932"/>
                  </a:lnTo>
                  <a:lnTo>
                    <a:pt x="7910" y="2035"/>
                  </a:lnTo>
                  <a:lnTo>
                    <a:pt x="7885" y="2139"/>
                  </a:lnTo>
                  <a:lnTo>
                    <a:pt x="7885" y="2242"/>
                  </a:lnTo>
                  <a:lnTo>
                    <a:pt x="7910" y="2345"/>
                  </a:lnTo>
                  <a:lnTo>
                    <a:pt x="7962" y="2422"/>
                  </a:lnTo>
                  <a:lnTo>
                    <a:pt x="8039" y="2499"/>
                  </a:lnTo>
                  <a:lnTo>
                    <a:pt x="8117" y="2551"/>
                  </a:lnTo>
                  <a:lnTo>
                    <a:pt x="8864" y="2551"/>
                  </a:lnTo>
                  <a:lnTo>
                    <a:pt x="8864" y="3427"/>
                  </a:lnTo>
                  <a:lnTo>
                    <a:pt x="8889" y="3530"/>
                  </a:lnTo>
                  <a:lnTo>
                    <a:pt x="8915" y="3607"/>
                  </a:lnTo>
                  <a:lnTo>
                    <a:pt x="8993" y="3633"/>
                  </a:lnTo>
                  <a:lnTo>
                    <a:pt x="9096" y="3659"/>
                  </a:lnTo>
                  <a:lnTo>
                    <a:pt x="9173" y="3633"/>
                  </a:lnTo>
                  <a:lnTo>
                    <a:pt x="9250" y="3607"/>
                  </a:lnTo>
                  <a:lnTo>
                    <a:pt x="9302" y="3530"/>
                  </a:lnTo>
                  <a:lnTo>
                    <a:pt x="9302" y="3427"/>
                  </a:lnTo>
                  <a:lnTo>
                    <a:pt x="9302" y="2448"/>
                  </a:lnTo>
                  <a:lnTo>
                    <a:pt x="9276" y="2319"/>
                  </a:lnTo>
                  <a:lnTo>
                    <a:pt x="9199" y="2216"/>
                  </a:lnTo>
                  <a:lnTo>
                    <a:pt x="9096" y="2139"/>
                  </a:lnTo>
                  <a:lnTo>
                    <a:pt x="8967" y="2113"/>
                  </a:lnTo>
                  <a:lnTo>
                    <a:pt x="8451" y="2113"/>
                  </a:lnTo>
                  <a:lnTo>
                    <a:pt x="10075" y="490"/>
                  </a:lnTo>
                  <a:lnTo>
                    <a:pt x="11698" y="2113"/>
                  </a:lnTo>
                  <a:lnTo>
                    <a:pt x="11182" y="2113"/>
                  </a:lnTo>
                  <a:lnTo>
                    <a:pt x="11054" y="2139"/>
                  </a:lnTo>
                  <a:lnTo>
                    <a:pt x="10925" y="2216"/>
                  </a:lnTo>
                  <a:lnTo>
                    <a:pt x="10848" y="2319"/>
                  </a:lnTo>
                  <a:lnTo>
                    <a:pt x="10822" y="2448"/>
                  </a:lnTo>
                  <a:lnTo>
                    <a:pt x="10822" y="6132"/>
                  </a:lnTo>
                  <a:lnTo>
                    <a:pt x="10822" y="6415"/>
                  </a:lnTo>
                  <a:lnTo>
                    <a:pt x="10796" y="6699"/>
                  </a:lnTo>
                  <a:lnTo>
                    <a:pt x="10770" y="6956"/>
                  </a:lnTo>
                  <a:lnTo>
                    <a:pt x="10719" y="7214"/>
                  </a:lnTo>
                  <a:lnTo>
                    <a:pt x="10564" y="7729"/>
                  </a:lnTo>
                  <a:lnTo>
                    <a:pt x="10358" y="8193"/>
                  </a:lnTo>
                  <a:lnTo>
                    <a:pt x="10100" y="8657"/>
                  </a:lnTo>
                  <a:lnTo>
                    <a:pt x="9817" y="9069"/>
                  </a:lnTo>
                  <a:lnTo>
                    <a:pt x="9456" y="9456"/>
                  </a:lnTo>
                  <a:lnTo>
                    <a:pt x="9070" y="9790"/>
                  </a:lnTo>
                  <a:lnTo>
                    <a:pt x="9070" y="9790"/>
                  </a:lnTo>
                  <a:lnTo>
                    <a:pt x="9250" y="9559"/>
                  </a:lnTo>
                  <a:lnTo>
                    <a:pt x="9379" y="9327"/>
                  </a:lnTo>
                  <a:lnTo>
                    <a:pt x="9508" y="9069"/>
                  </a:lnTo>
                  <a:lnTo>
                    <a:pt x="9611" y="8786"/>
                  </a:lnTo>
                  <a:lnTo>
                    <a:pt x="9688" y="8502"/>
                  </a:lnTo>
                  <a:lnTo>
                    <a:pt x="9740" y="8219"/>
                  </a:lnTo>
                  <a:lnTo>
                    <a:pt x="9791" y="7910"/>
                  </a:lnTo>
                  <a:lnTo>
                    <a:pt x="9791" y="7626"/>
                  </a:lnTo>
                  <a:lnTo>
                    <a:pt x="9791" y="7369"/>
                  </a:lnTo>
                  <a:lnTo>
                    <a:pt x="9765" y="7137"/>
                  </a:lnTo>
                  <a:lnTo>
                    <a:pt x="9740" y="6879"/>
                  </a:lnTo>
                  <a:lnTo>
                    <a:pt x="9662" y="6647"/>
                  </a:lnTo>
                  <a:lnTo>
                    <a:pt x="9611" y="6415"/>
                  </a:lnTo>
                  <a:lnTo>
                    <a:pt x="9508" y="6209"/>
                  </a:lnTo>
                  <a:lnTo>
                    <a:pt x="9302" y="5771"/>
                  </a:lnTo>
                  <a:lnTo>
                    <a:pt x="9302" y="4328"/>
                  </a:lnTo>
                  <a:lnTo>
                    <a:pt x="9302" y="4251"/>
                  </a:lnTo>
                  <a:lnTo>
                    <a:pt x="9250" y="4174"/>
                  </a:lnTo>
                  <a:lnTo>
                    <a:pt x="9173" y="4122"/>
                  </a:lnTo>
                  <a:lnTo>
                    <a:pt x="9096" y="4097"/>
                  </a:lnTo>
                  <a:lnTo>
                    <a:pt x="8993" y="4122"/>
                  </a:lnTo>
                  <a:lnTo>
                    <a:pt x="8915" y="4174"/>
                  </a:lnTo>
                  <a:lnTo>
                    <a:pt x="8889" y="4251"/>
                  </a:lnTo>
                  <a:lnTo>
                    <a:pt x="8864" y="4328"/>
                  </a:lnTo>
                  <a:lnTo>
                    <a:pt x="8864" y="5179"/>
                  </a:lnTo>
                  <a:lnTo>
                    <a:pt x="8606" y="4895"/>
                  </a:lnTo>
                  <a:lnTo>
                    <a:pt x="8297" y="4663"/>
                  </a:lnTo>
                  <a:lnTo>
                    <a:pt x="7988" y="4457"/>
                  </a:lnTo>
                  <a:lnTo>
                    <a:pt x="7653" y="4277"/>
                  </a:lnTo>
                  <a:lnTo>
                    <a:pt x="7292" y="4122"/>
                  </a:lnTo>
                  <a:lnTo>
                    <a:pt x="6906" y="4019"/>
                  </a:lnTo>
                  <a:lnTo>
                    <a:pt x="6519" y="3968"/>
                  </a:lnTo>
                  <a:lnTo>
                    <a:pt x="6133" y="3942"/>
                  </a:lnTo>
                  <a:lnTo>
                    <a:pt x="5592" y="3968"/>
                  </a:lnTo>
                  <a:lnTo>
                    <a:pt x="5102" y="4045"/>
                  </a:lnTo>
                  <a:lnTo>
                    <a:pt x="4587" y="4174"/>
                  </a:lnTo>
                  <a:lnTo>
                    <a:pt x="4123" y="4354"/>
                  </a:lnTo>
                  <a:lnTo>
                    <a:pt x="3685" y="4560"/>
                  </a:lnTo>
                  <a:lnTo>
                    <a:pt x="3247" y="4818"/>
                  </a:lnTo>
                  <a:lnTo>
                    <a:pt x="2861" y="5127"/>
                  </a:lnTo>
                  <a:lnTo>
                    <a:pt x="2500" y="5462"/>
                  </a:lnTo>
                  <a:lnTo>
                    <a:pt x="2165" y="5823"/>
                  </a:lnTo>
                  <a:lnTo>
                    <a:pt x="1856" y="6209"/>
                  </a:lnTo>
                  <a:lnTo>
                    <a:pt x="1598" y="6647"/>
                  </a:lnTo>
                  <a:lnTo>
                    <a:pt x="1392" y="7085"/>
                  </a:lnTo>
                  <a:lnTo>
                    <a:pt x="1212" y="7575"/>
                  </a:lnTo>
                  <a:lnTo>
                    <a:pt x="1083" y="8064"/>
                  </a:lnTo>
                  <a:lnTo>
                    <a:pt x="1006" y="8580"/>
                  </a:lnTo>
                  <a:lnTo>
                    <a:pt x="980" y="9095"/>
                  </a:lnTo>
                  <a:lnTo>
                    <a:pt x="980" y="10615"/>
                  </a:lnTo>
                  <a:lnTo>
                    <a:pt x="1006" y="10718"/>
                  </a:lnTo>
                  <a:lnTo>
                    <a:pt x="1031" y="10769"/>
                  </a:lnTo>
                  <a:lnTo>
                    <a:pt x="1109" y="10821"/>
                  </a:lnTo>
                  <a:lnTo>
                    <a:pt x="1212" y="10847"/>
                  </a:lnTo>
                  <a:lnTo>
                    <a:pt x="1289" y="10821"/>
                  </a:lnTo>
                  <a:lnTo>
                    <a:pt x="1366" y="10769"/>
                  </a:lnTo>
                  <a:lnTo>
                    <a:pt x="1418" y="10718"/>
                  </a:lnTo>
                  <a:lnTo>
                    <a:pt x="1418" y="10615"/>
                  </a:lnTo>
                  <a:lnTo>
                    <a:pt x="1418" y="9095"/>
                  </a:lnTo>
                  <a:lnTo>
                    <a:pt x="1444" y="8811"/>
                  </a:lnTo>
                  <a:lnTo>
                    <a:pt x="1444" y="8554"/>
                  </a:lnTo>
                  <a:lnTo>
                    <a:pt x="1495" y="8296"/>
                  </a:lnTo>
                  <a:lnTo>
                    <a:pt x="1547" y="8013"/>
                  </a:lnTo>
                  <a:lnTo>
                    <a:pt x="1701" y="7523"/>
                  </a:lnTo>
                  <a:lnTo>
                    <a:pt x="1907" y="7034"/>
                  </a:lnTo>
                  <a:lnTo>
                    <a:pt x="2139" y="6596"/>
                  </a:lnTo>
                  <a:lnTo>
                    <a:pt x="2448" y="6158"/>
                  </a:lnTo>
                  <a:lnTo>
                    <a:pt x="2783" y="5771"/>
                  </a:lnTo>
                  <a:lnTo>
                    <a:pt x="3170" y="5436"/>
                  </a:lnTo>
                  <a:lnTo>
                    <a:pt x="3015" y="5668"/>
                  </a:lnTo>
                  <a:lnTo>
                    <a:pt x="2861" y="5926"/>
                  </a:lnTo>
                  <a:lnTo>
                    <a:pt x="2758" y="6183"/>
                  </a:lnTo>
                  <a:lnTo>
                    <a:pt x="2655" y="6441"/>
                  </a:lnTo>
                  <a:lnTo>
                    <a:pt x="2551" y="6725"/>
                  </a:lnTo>
                  <a:lnTo>
                    <a:pt x="2500" y="7008"/>
                  </a:lnTo>
                  <a:lnTo>
                    <a:pt x="2474" y="7317"/>
                  </a:lnTo>
                  <a:lnTo>
                    <a:pt x="2448" y="7626"/>
                  </a:lnTo>
                  <a:lnTo>
                    <a:pt x="2474" y="7858"/>
                  </a:lnTo>
                  <a:lnTo>
                    <a:pt x="2500" y="8116"/>
                  </a:lnTo>
                  <a:lnTo>
                    <a:pt x="2526" y="8348"/>
                  </a:lnTo>
                  <a:lnTo>
                    <a:pt x="2577" y="8580"/>
                  </a:lnTo>
                  <a:lnTo>
                    <a:pt x="2655" y="8811"/>
                  </a:lnTo>
                  <a:lnTo>
                    <a:pt x="2732" y="9043"/>
                  </a:lnTo>
                  <a:lnTo>
                    <a:pt x="2938" y="9456"/>
                  </a:lnTo>
                  <a:lnTo>
                    <a:pt x="2938" y="12779"/>
                  </a:lnTo>
                  <a:lnTo>
                    <a:pt x="2964" y="12908"/>
                  </a:lnTo>
                  <a:lnTo>
                    <a:pt x="3041" y="13037"/>
                  </a:lnTo>
                  <a:lnTo>
                    <a:pt x="3170" y="13088"/>
                  </a:lnTo>
                  <a:lnTo>
                    <a:pt x="3299" y="13140"/>
                  </a:lnTo>
                  <a:lnTo>
                    <a:pt x="3814" y="13140"/>
                  </a:lnTo>
                  <a:lnTo>
                    <a:pt x="2191" y="14763"/>
                  </a:lnTo>
                  <a:lnTo>
                    <a:pt x="568" y="13140"/>
                  </a:lnTo>
                  <a:lnTo>
                    <a:pt x="1083" y="13140"/>
                  </a:lnTo>
                  <a:lnTo>
                    <a:pt x="1212" y="13088"/>
                  </a:lnTo>
                  <a:lnTo>
                    <a:pt x="1315" y="13037"/>
                  </a:lnTo>
                  <a:lnTo>
                    <a:pt x="1392" y="12908"/>
                  </a:lnTo>
                  <a:lnTo>
                    <a:pt x="1418" y="12779"/>
                  </a:lnTo>
                  <a:lnTo>
                    <a:pt x="1418" y="11517"/>
                  </a:lnTo>
                  <a:lnTo>
                    <a:pt x="1418" y="11439"/>
                  </a:lnTo>
                  <a:lnTo>
                    <a:pt x="1366" y="11362"/>
                  </a:lnTo>
                  <a:lnTo>
                    <a:pt x="1289" y="11311"/>
                  </a:lnTo>
                  <a:lnTo>
                    <a:pt x="1212" y="11285"/>
                  </a:lnTo>
                  <a:lnTo>
                    <a:pt x="1109" y="11311"/>
                  </a:lnTo>
                  <a:lnTo>
                    <a:pt x="1031" y="11362"/>
                  </a:lnTo>
                  <a:lnTo>
                    <a:pt x="1006" y="11439"/>
                  </a:lnTo>
                  <a:lnTo>
                    <a:pt x="980" y="11517"/>
                  </a:lnTo>
                  <a:lnTo>
                    <a:pt x="980" y="12676"/>
                  </a:lnTo>
                  <a:lnTo>
                    <a:pt x="362" y="12676"/>
                  </a:lnTo>
                  <a:lnTo>
                    <a:pt x="233" y="12702"/>
                  </a:lnTo>
                  <a:lnTo>
                    <a:pt x="155" y="12753"/>
                  </a:lnTo>
                  <a:lnTo>
                    <a:pt x="78" y="12805"/>
                  </a:lnTo>
                  <a:lnTo>
                    <a:pt x="27" y="12908"/>
                  </a:lnTo>
                  <a:lnTo>
                    <a:pt x="1" y="13011"/>
                  </a:lnTo>
                  <a:lnTo>
                    <a:pt x="1" y="13114"/>
                  </a:lnTo>
                  <a:lnTo>
                    <a:pt x="27" y="13217"/>
                  </a:lnTo>
                  <a:lnTo>
                    <a:pt x="104" y="13294"/>
                  </a:lnTo>
                  <a:lnTo>
                    <a:pt x="1933" y="15124"/>
                  </a:lnTo>
                  <a:lnTo>
                    <a:pt x="2062" y="15201"/>
                  </a:lnTo>
                  <a:lnTo>
                    <a:pt x="2191" y="15227"/>
                  </a:lnTo>
                  <a:lnTo>
                    <a:pt x="2320" y="15201"/>
                  </a:lnTo>
                  <a:lnTo>
                    <a:pt x="2448" y="15124"/>
                  </a:lnTo>
                  <a:lnTo>
                    <a:pt x="4278" y="13294"/>
                  </a:lnTo>
                  <a:lnTo>
                    <a:pt x="4329" y="13217"/>
                  </a:lnTo>
                  <a:lnTo>
                    <a:pt x="4381" y="13114"/>
                  </a:lnTo>
                  <a:lnTo>
                    <a:pt x="4381" y="13011"/>
                  </a:lnTo>
                  <a:lnTo>
                    <a:pt x="4355" y="12908"/>
                  </a:lnTo>
                  <a:lnTo>
                    <a:pt x="4303" y="12805"/>
                  </a:lnTo>
                  <a:lnTo>
                    <a:pt x="4226" y="12753"/>
                  </a:lnTo>
                  <a:lnTo>
                    <a:pt x="4123" y="12702"/>
                  </a:lnTo>
                  <a:lnTo>
                    <a:pt x="4020" y="12676"/>
                  </a:lnTo>
                  <a:lnTo>
                    <a:pt x="3402" y="12676"/>
                  </a:lnTo>
                  <a:lnTo>
                    <a:pt x="3402" y="10074"/>
                  </a:lnTo>
                  <a:lnTo>
                    <a:pt x="3659" y="10331"/>
                  </a:lnTo>
                  <a:lnTo>
                    <a:pt x="3943" y="10563"/>
                  </a:lnTo>
                  <a:lnTo>
                    <a:pt x="4278" y="10795"/>
                  </a:lnTo>
                  <a:lnTo>
                    <a:pt x="4613" y="10950"/>
                  </a:lnTo>
                  <a:lnTo>
                    <a:pt x="4973" y="11104"/>
                  </a:lnTo>
                  <a:lnTo>
                    <a:pt x="5334" y="11207"/>
                  </a:lnTo>
                  <a:lnTo>
                    <a:pt x="5720" y="11259"/>
                  </a:lnTo>
                  <a:lnTo>
                    <a:pt x="6133" y="11285"/>
                  </a:lnTo>
                  <a:lnTo>
                    <a:pt x="6648" y="11259"/>
                  </a:lnTo>
                  <a:lnTo>
                    <a:pt x="7163" y="11182"/>
                  </a:lnTo>
                  <a:lnTo>
                    <a:pt x="7653" y="11053"/>
                  </a:lnTo>
                  <a:lnTo>
                    <a:pt x="8142" y="10898"/>
                  </a:lnTo>
                  <a:lnTo>
                    <a:pt x="8580" y="10666"/>
                  </a:lnTo>
                  <a:lnTo>
                    <a:pt x="9018" y="10409"/>
                  </a:lnTo>
                  <a:lnTo>
                    <a:pt x="9405" y="10125"/>
                  </a:lnTo>
                  <a:lnTo>
                    <a:pt x="9765" y="9790"/>
                  </a:lnTo>
                  <a:lnTo>
                    <a:pt x="10100" y="9404"/>
                  </a:lnTo>
                  <a:lnTo>
                    <a:pt x="10410" y="9018"/>
                  </a:lnTo>
                  <a:lnTo>
                    <a:pt x="10667" y="8605"/>
                  </a:lnTo>
                  <a:lnTo>
                    <a:pt x="10873" y="8142"/>
                  </a:lnTo>
                  <a:lnTo>
                    <a:pt x="11054" y="7678"/>
                  </a:lnTo>
                  <a:lnTo>
                    <a:pt x="11182" y="7188"/>
                  </a:lnTo>
                  <a:lnTo>
                    <a:pt x="11260" y="6673"/>
                  </a:lnTo>
                  <a:lnTo>
                    <a:pt x="11286" y="6132"/>
                  </a:lnTo>
                  <a:lnTo>
                    <a:pt x="11286" y="2551"/>
                  </a:lnTo>
                  <a:lnTo>
                    <a:pt x="12007" y="2551"/>
                  </a:lnTo>
                  <a:lnTo>
                    <a:pt x="12110" y="2499"/>
                  </a:lnTo>
                  <a:lnTo>
                    <a:pt x="12187" y="2422"/>
                  </a:lnTo>
                  <a:lnTo>
                    <a:pt x="12239" y="2345"/>
                  </a:lnTo>
                  <a:lnTo>
                    <a:pt x="12265" y="2242"/>
                  </a:lnTo>
                  <a:lnTo>
                    <a:pt x="12265" y="2139"/>
                  </a:lnTo>
                  <a:lnTo>
                    <a:pt x="12213" y="2035"/>
                  </a:lnTo>
                  <a:lnTo>
                    <a:pt x="12161" y="1932"/>
                  </a:lnTo>
                  <a:lnTo>
                    <a:pt x="10332" y="103"/>
                  </a:lnTo>
                  <a:lnTo>
                    <a:pt x="10203" y="26"/>
                  </a:lnTo>
                  <a:lnTo>
                    <a:pt x="100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5"/>
            <p:cNvSpPr/>
            <p:nvPr/>
          </p:nvSpPr>
          <p:spPr>
            <a:xfrm>
              <a:off x="2511800" y="3619125"/>
              <a:ext cx="28375" cy="28375"/>
            </a:xfrm>
            <a:custGeom>
              <a:avLst/>
              <a:gdLst/>
              <a:ahLst/>
              <a:cxnLst/>
              <a:rect l="l" t="t" r="r" b="b"/>
              <a:pathLst>
                <a:path w="1135" h="1135" extrusionOk="0">
                  <a:moveTo>
                    <a:pt x="129" y="1"/>
                  </a:moveTo>
                  <a:lnTo>
                    <a:pt x="52" y="53"/>
                  </a:lnTo>
                  <a:lnTo>
                    <a:pt x="0" y="130"/>
                  </a:lnTo>
                  <a:lnTo>
                    <a:pt x="0" y="207"/>
                  </a:lnTo>
                  <a:lnTo>
                    <a:pt x="0" y="310"/>
                  </a:lnTo>
                  <a:lnTo>
                    <a:pt x="52" y="362"/>
                  </a:lnTo>
                  <a:lnTo>
                    <a:pt x="748" y="1083"/>
                  </a:lnTo>
                  <a:lnTo>
                    <a:pt x="825" y="1109"/>
                  </a:lnTo>
                  <a:lnTo>
                    <a:pt x="928" y="1135"/>
                  </a:lnTo>
                  <a:lnTo>
                    <a:pt x="1005" y="1109"/>
                  </a:lnTo>
                  <a:lnTo>
                    <a:pt x="1082" y="1083"/>
                  </a:lnTo>
                  <a:lnTo>
                    <a:pt x="1134" y="1006"/>
                  </a:lnTo>
                  <a:lnTo>
                    <a:pt x="1134" y="903"/>
                  </a:lnTo>
                  <a:lnTo>
                    <a:pt x="1134" y="825"/>
                  </a:lnTo>
                  <a:lnTo>
                    <a:pt x="1082" y="748"/>
                  </a:lnTo>
                  <a:lnTo>
                    <a:pt x="387" y="53"/>
                  </a:lnTo>
                  <a:lnTo>
                    <a:pt x="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5"/>
            <p:cNvSpPr/>
            <p:nvPr/>
          </p:nvSpPr>
          <p:spPr>
            <a:xfrm>
              <a:off x="2467350" y="3696425"/>
              <a:ext cx="34800" cy="17425"/>
            </a:xfrm>
            <a:custGeom>
              <a:avLst/>
              <a:gdLst/>
              <a:ahLst/>
              <a:cxnLst/>
              <a:rect l="l" t="t" r="r" b="b"/>
              <a:pathLst>
                <a:path w="1392" h="697" extrusionOk="0">
                  <a:moveTo>
                    <a:pt x="181" y="1"/>
                  </a:moveTo>
                  <a:lnTo>
                    <a:pt x="104" y="26"/>
                  </a:lnTo>
                  <a:lnTo>
                    <a:pt x="26" y="78"/>
                  </a:lnTo>
                  <a:lnTo>
                    <a:pt x="1" y="155"/>
                  </a:lnTo>
                  <a:lnTo>
                    <a:pt x="1" y="258"/>
                  </a:lnTo>
                  <a:lnTo>
                    <a:pt x="26" y="336"/>
                  </a:lnTo>
                  <a:lnTo>
                    <a:pt x="78" y="387"/>
                  </a:lnTo>
                  <a:lnTo>
                    <a:pt x="155" y="439"/>
                  </a:lnTo>
                  <a:lnTo>
                    <a:pt x="1109" y="696"/>
                  </a:lnTo>
                  <a:lnTo>
                    <a:pt x="1160" y="696"/>
                  </a:lnTo>
                  <a:lnTo>
                    <a:pt x="1237" y="671"/>
                  </a:lnTo>
                  <a:lnTo>
                    <a:pt x="1289" y="645"/>
                  </a:lnTo>
                  <a:lnTo>
                    <a:pt x="1340" y="593"/>
                  </a:lnTo>
                  <a:lnTo>
                    <a:pt x="1366" y="542"/>
                  </a:lnTo>
                  <a:lnTo>
                    <a:pt x="1392" y="439"/>
                  </a:lnTo>
                  <a:lnTo>
                    <a:pt x="1366" y="361"/>
                  </a:lnTo>
                  <a:lnTo>
                    <a:pt x="1289" y="284"/>
                  </a:lnTo>
                  <a:lnTo>
                    <a:pt x="1212" y="258"/>
                  </a:lnTo>
                  <a:lnTo>
                    <a:pt x="2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5"/>
            <p:cNvSpPr/>
            <p:nvPr/>
          </p:nvSpPr>
          <p:spPr>
            <a:xfrm>
              <a:off x="2672175" y="3883850"/>
              <a:ext cx="17425" cy="34825"/>
            </a:xfrm>
            <a:custGeom>
              <a:avLst/>
              <a:gdLst/>
              <a:ahLst/>
              <a:cxnLst/>
              <a:rect l="l" t="t" r="r" b="b"/>
              <a:pathLst>
                <a:path w="697" h="1393" extrusionOk="0">
                  <a:moveTo>
                    <a:pt x="155" y="1"/>
                  </a:moveTo>
                  <a:lnTo>
                    <a:pt x="78" y="53"/>
                  </a:lnTo>
                  <a:lnTo>
                    <a:pt x="26" y="104"/>
                  </a:lnTo>
                  <a:lnTo>
                    <a:pt x="1" y="181"/>
                  </a:lnTo>
                  <a:lnTo>
                    <a:pt x="1" y="284"/>
                  </a:lnTo>
                  <a:lnTo>
                    <a:pt x="258" y="1238"/>
                  </a:lnTo>
                  <a:lnTo>
                    <a:pt x="284" y="1289"/>
                  </a:lnTo>
                  <a:lnTo>
                    <a:pt x="336" y="1341"/>
                  </a:lnTo>
                  <a:lnTo>
                    <a:pt x="387" y="1392"/>
                  </a:lnTo>
                  <a:lnTo>
                    <a:pt x="516" y="1392"/>
                  </a:lnTo>
                  <a:lnTo>
                    <a:pt x="593" y="1341"/>
                  </a:lnTo>
                  <a:lnTo>
                    <a:pt x="671" y="1289"/>
                  </a:lnTo>
                  <a:lnTo>
                    <a:pt x="696" y="1212"/>
                  </a:lnTo>
                  <a:lnTo>
                    <a:pt x="671" y="1109"/>
                  </a:lnTo>
                  <a:lnTo>
                    <a:pt x="439" y="156"/>
                  </a:lnTo>
                  <a:lnTo>
                    <a:pt x="387" y="78"/>
                  </a:lnTo>
                  <a:lnTo>
                    <a:pt x="336" y="27"/>
                  </a:lnTo>
                  <a:lnTo>
                    <a:pt x="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5"/>
            <p:cNvSpPr/>
            <p:nvPr/>
          </p:nvSpPr>
          <p:spPr>
            <a:xfrm>
              <a:off x="2737875" y="3845225"/>
              <a:ext cx="29000" cy="29000"/>
            </a:xfrm>
            <a:custGeom>
              <a:avLst/>
              <a:gdLst/>
              <a:ahLst/>
              <a:cxnLst/>
              <a:rect l="l" t="t" r="r" b="b"/>
              <a:pathLst>
                <a:path w="1160" h="1160" extrusionOk="0">
                  <a:moveTo>
                    <a:pt x="232" y="0"/>
                  </a:moveTo>
                  <a:lnTo>
                    <a:pt x="155" y="26"/>
                  </a:lnTo>
                  <a:lnTo>
                    <a:pt x="78" y="77"/>
                  </a:lnTo>
                  <a:lnTo>
                    <a:pt x="26" y="155"/>
                  </a:lnTo>
                  <a:lnTo>
                    <a:pt x="1" y="232"/>
                  </a:lnTo>
                  <a:lnTo>
                    <a:pt x="26" y="309"/>
                  </a:lnTo>
                  <a:lnTo>
                    <a:pt x="78" y="387"/>
                  </a:lnTo>
                  <a:lnTo>
                    <a:pt x="774" y="1082"/>
                  </a:lnTo>
                  <a:lnTo>
                    <a:pt x="851" y="1134"/>
                  </a:lnTo>
                  <a:lnTo>
                    <a:pt x="928" y="1160"/>
                  </a:lnTo>
                  <a:lnTo>
                    <a:pt x="1005" y="1134"/>
                  </a:lnTo>
                  <a:lnTo>
                    <a:pt x="1083" y="1082"/>
                  </a:lnTo>
                  <a:lnTo>
                    <a:pt x="1134" y="1005"/>
                  </a:lnTo>
                  <a:lnTo>
                    <a:pt x="1160" y="928"/>
                  </a:lnTo>
                  <a:lnTo>
                    <a:pt x="1134" y="850"/>
                  </a:lnTo>
                  <a:lnTo>
                    <a:pt x="1083" y="773"/>
                  </a:lnTo>
                  <a:lnTo>
                    <a:pt x="387" y="77"/>
                  </a:lnTo>
                  <a:lnTo>
                    <a:pt x="310" y="26"/>
                  </a:lnTo>
                  <a:lnTo>
                    <a:pt x="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5"/>
            <p:cNvSpPr/>
            <p:nvPr/>
          </p:nvSpPr>
          <p:spPr>
            <a:xfrm>
              <a:off x="2776525" y="3779525"/>
              <a:ext cx="34800" cy="17400"/>
            </a:xfrm>
            <a:custGeom>
              <a:avLst/>
              <a:gdLst/>
              <a:ahLst/>
              <a:cxnLst/>
              <a:rect l="l" t="t" r="r" b="b"/>
              <a:pathLst>
                <a:path w="1392" h="696" extrusionOk="0">
                  <a:moveTo>
                    <a:pt x="181" y="0"/>
                  </a:moveTo>
                  <a:lnTo>
                    <a:pt x="104" y="26"/>
                  </a:lnTo>
                  <a:lnTo>
                    <a:pt x="52" y="78"/>
                  </a:lnTo>
                  <a:lnTo>
                    <a:pt x="0" y="155"/>
                  </a:lnTo>
                  <a:lnTo>
                    <a:pt x="0" y="232"/>
                  </a:lnTo>
                  <a:lnTo>
                    <a:pt x="26" y="309"/>
                  </a:lnTo>
                  <a:lnTo>
                    <a:pt x="78" y="387"/>
                  </a:lnTo>
                  <a:lnTo>
                    <a:pt x="155" y="412"/>
                  </a:lnTo>
                  <a:lnTo>
                    <a:pt x="1108" y="670"/>
                  </a:lnTo>
                  <a:lnTo>
                    <a:pt x="1160" y="696"/>
                  </a:lnTo>
                  <a:lnTo>
                    <a:pt x="1237" y="670"/>
                  </a:lnTo>
                  <a:lnTo>
                    <a:pt x="1314" y="644"/>
                  </a:lnTo>
                  <a:lnTo>
                    <a:pt x="1366" y="593"/>
                  </a:lnTo>
                  <a:lnTo>
                    <a:pt x="1392" y="516"/>
                  </a:lnTo>
                  <a:lnTo>
                    <a:pt x="1392" y="438"/>
                  </a:lnTo>
                  <a:lnTo>
                    <a:pt x="1366" y="361"/>
                  </a:lnTo>
                  <a:lnTo>
                    <a:pt x="1314" y="284"/>
                  </a:lnTo>
                  <a:lnTo>
                    <a:pt x="1237" y="258"/>
                  </a:lnTo>
                  <a:lnTo>
                    <a:pt x="2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5"/>
            <p:cNvSpPr/>
            <p:nvPr/>
          </p:nvSpPr>
          <p:spPr>
            <a:xfrm>
              <a:off x="2589100" y="3574050"/>
              <a:ext cx="17400" cy="35450"/>
            </a:xfrm>
            <a:custGeom>
              <a:avLst/>
              <a:gdLst/>
              <a:ahLst/>
              <a:cxnLst/>
              <a:rect l="l" t="t" r="r" b="b"/>
              <a:pathLst>
                <a:path w="696" h="1418" extrusionOk="0">
                  <a:moveTo>
                    <a:pt x="258" y="0"/>
                  </a:moveTo>
                  <a:lnTo>
                    <a:pt x="155" y="26"/>
                  </a:lnTo>
                  <a:lnTo>
                    <a:pt x="77" y="52"/>
                  </a:lnTo>
                  <a:lnTo>
                    <a:pt x="26" y="129"/>
                  </a:lnTo>
                  <a:lnTo>
                    <a:pt x="0" y="207"/>
                  </a:lnTo>
                  <a:lnTo>
                    <a:pt x="0" y="284"/>
                  </a:lnTo>
                  <a:lnTo>
                    <a:pt x="258" y="1237"/>
                  </a:lnTo>
                  <a:lnTo>
                    <a:pt x="283" y="1314"/>
                  </a:lnTo>
                  <a:lnTo>
                    <a:pt x="335" y="1366"/>
                  </a:lnTo>
                  <a:lnTo>
                    <a:pt x="412" y="1392"/>
                  </a:lnTo>
                  <a:lnTo>
                    <a:pt x="464" y="1418"/>
                  </a:lnTo>
                  <a:lnTo>
                    <a:pt x="541" y="1392"/>
                  </a:lnTo>
                  <a:lnTo>
                    <a:pt x="618" y="1366"/>
                  </a:lnTo>
                  <a:lnTo>
                    <a:pt x="670" y="1289"/>
                  </a:lnTo>
                  <a:lnTo>
                    <a:pt x="696" y="1211"/>
                  </a:lnTo>
                  <a:lnTo>
                    <a:pt x="696" y="1134"/>
                  </a:lnTo>
                  <a:lnTo>
                    <a:pt x="438" y="181"/>
                  </a:lnTo>
                  <a:lnTo>
                    <a:pt x="387" y="104"/>
                  </a:lnTo>
                  <a:lnTo>
                    <a:pt x="335" y="52"/>
                  </a:lnTo>
                  <a:lnTo>
                    <a:pt x="2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7" name="Google Shape;1377;p35"/>
          <p:cNvSpPr/>
          <p:nvPr/>
        </p:nvSpPr>
        <p:spPr>
          <a:xfrm flipH="1">
            <a:off x="936112" y="2000073"/>
            <a:ext cx="1030500" cy="1030500"/>
          </a:xfrm>
          <a:prstGeom prst="blockArc">
            <a:avLst>
              <a:gd name="adj1" fmla="val 10859322"/>
              <a:gd name="adj2" fmla="val 16256715"/>
              <a:gd name="adj3" fmla="val 1271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430"/>
        <p:cNvGrpSpPr/>
        <p:nvPr/>
      </p:nvGrpSpPr>
      <p:grpSpPr>
        <a:xfrm>
          <a:off x="0" y="0"/>
          <a:ext cx="0" cy="0"/>
          <a:chOff x="0" y="0"/>
          <a:chExt cx="0" cy="0"/>
        </a:xfrm>
      </p:grpSpPr>
      <p:sp>
        <p:nvSpPr>
          <p:cNvPr id="1431" name="Google Shape;1431;p36"/>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sp>
        <p:nvSpPr>
          <p:cNvPr id="1432" name="Google Shape;1432;p36"/>
          <p:cNvSpPr/>
          <p:nvPr/>
        </p:nvSpPr>
        <p:spPr>
          <a:xfrm>
            <a:off x="1558342" y="1178639"/>
            <a:ext cx="1780800" cy="1780800"/>
          </a:xfrm>
          <a:prstGeom prst="arc">
            <a:avLst>
              <a:gd name="adj1" fmla="val 10799969"/>
              <a:gd name="adj2" fmla="val 18223946"/>
            </a:avLst>
          </a:prstGeom>
          <a:noFill/>
          <a:ln w="19050" cap="flat" cmpd="sng">
            <a:solidFill>
              <a:schemeClr val="accent6"/>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6"/>
          <p:cNvSpPr/>
          <p:nvPr/>
        </p:nvSpPr>
        <p:spPr>
          <a:xfrm>
            <a:off x="696894" y="1258402"/>
            <a:ext cx="1380600" cy="2384700"/>
          </a:xfrm>
          <a:prstGeom prst="round2SameRect">
            <a:avLst>
              <a:gd name="adj1" fmla="val 50000"/>
              <a:gd name="adj2" fmla="val 0"/>
            </a:avLst>
          </a:prstGeom>
          <a:solidFill>
            <a:schemeClr val="lt1"/>
          </a:solidFill>
          <a:ln w="19050" cap="flat" cmpd="sng">
            <a:solidFill>
              <a:schemeClr val="accent6"/>
            </a:solidFill>
            <a:prstDash val="solid"/>
            <a:round/>
            <a:headEnd type="none" w="sm" len="sm"/>
            <a:tailEnd type="none" w="sm" len="sm"/>
          </a:ln>
        </p:spPr>
        <p:txBody>
          <a:bodyPr spcFirstLastPara="1" wrap="square" lIns="0" tIns="1371600" rIns="0" bIns="91425" anchor="ctr" anchorCtr="0">
            <a:noAutofit/>
          </a:bodyPr>
          <a:lstStyle/>
          <a:p>
            <a:pPr marL="0" lvl="0" indent="0" algn="ctr" rtl="0">
              <a:spcBef>
                <a:spcPts val="0"/>
              </a:spcBef>
              <a:spcAft>
                <a:spcPts val="0"/>
              </a:spcAft>
              <a:buClr>
                <a:schemeClr val="dk1"/>
              </a:buClr>
              <a:buSzPts val="1100"/>
              <a:buFont typeface="Arial"/>
              <a:buNone/>
            </a:pPr>
            <a:endParaRPr sz="1300">
              <a:solidFill>
                <a:schemeClr val="lt1"/>
              </a:solidFill>
              <a:latin typeface="Roboto"/>
              <a:ea typeface="Roboto"/>
              <a:cs typeface="Roboto"/>
              <a:sym typeface="Roboto"/>
            </a:endParaRPr>
          </a:p>
        </p:txBody>
      </p:sp>
      <p:sp>
        <p:nvSpPr>
          <p:cNvPr id="1434" name="Google Shape;1434;p36"/>
          <p:cNvSpPr/>
          <p:nvPr/>
        </p:nvSpPr>
        <p:spPr>
          <a:xfrm>
            <a:off x="974994" y="1481643"/>
            <a:ext cx="824400" cy="824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2"/>
              </a:solidFill>
              <a:latin typeface="Fira Sans"/>
              <a:ea typeface="Fira Sans"/>
              <a:cs typeface="Fira Sans"/>
              <a:sym typeface="Fira Sans"/>
            </a:endParaRPr>
          </a:p>
        </p:txBody>
      </p:sp>
      <p:sp>
        <p:nvSpPr>
          <p:cNvPr id="1435" name="Google Shape;1435;p36"/>
          <p:cNvSpPr/>
          <p:nvPr/>
        </p:nvSpPr>
        <p:spPr>
          <a:xfrm>
            <a:off x="5804724" y="1178639"/>
            <a:ext cx="1780800" cy="1780800"/>
          </a:xfrm>
          <a:prstGeom prst="arc">
            <a:avLst>
              <a:gd name="adj1" fmla="val 10799969"/>
              <a:gd name="adj2" fmla="val 18223946"/>
            </a:avLst>
          </a:prstGeom>
          <a:noFill/>
          <a:ln w="19050" cap="flat" cmpd="sng">
            <a:solidFill>
              <a:schemeClr val="accent3"/>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6"/>
          <p:cNvSpPr/>
          <p:nvPr/>
        </p:nvSpPr>
        <p:spPr>
          <a:xfrm>
            <a:off x="4943294" y="1258402"/>
            <a:ext cx="1380600" cy="2384700"/>
          </a:xfrm>
          <a:prstGeom prst="round2SameRect">
            <a:avLst>
              <a:gd name="adj1" fmla="val 50000"/>
              <a:gd name="adj2" fmla="val 0"/>
            </a:avLst>
          </a:prstGeom>
          <a:solidFill>
            <a:schemeClr val="lt1"/>
          </a:solidFill>
          <a:ln w="19050" cap="flat" cmpd="sng">
            <a:solidFill>
              <a:schemeClr val="accent3"/>
            </a:solidFill>
            <a:prstDash val="solid"/>
            <a:round/>
            <a:headEnd type="none" w="sm" len="sm"/>
            <a:tailEnd type="none" w="sm" len="sm"/>
          </a:ln>
        </p:spPr>
        <p:txBody>
          <a:bodyPr spcFirstLastPara="1" wrap="square" lIns="0" tIns="1371600"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chemeClr val="lt1"/>
              </a:solidFill>
            </a:endParaRPr>
          </a:p>
        </p:txBody>
      </p:sp>
      <p:sp>
        <p:nvSpPr>
          <p:cNvPr id="1437" name="Google Shape;1437;p36"/>
          <p:cNvSpPr/>
          <p:nvPr/>
        </p:nvSpPr>
        <p:spPr>
          <a:xfrm>
            <a:off x="5221394" y="1481643"/>
            <a:ext cx="824400" cy="824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4"/>
              </a:solidFill>
              <a:latin typeface="Fira Sans"/>
              <a:ea typeface="Fira Sans"/>
              <a:cs typeface="Fira Sans"/>
              <a:sym typeface="Fira Sans"/>
            </a:endParaRPr>
          </a:p>
        </p:txBody>
      </p:sp>
      <p:sp>
        <p:nvSpPr>
          <p:cNvPr id="1438" name="Google Shape;1438;p36"/>
          <p:cNvSpPr/>
          <p:nvPr/>
        </p:nvSpPr>
        <p:spPr>
          <a:xfrm>
            <a:off x="3681533" y="1178639"/>
            <a:ext cx="1780800" cy="1780800"/>
          </a:xfrm>
          <a:prstGeom prst="arc">
            <a:avLst>
              <a:gd name="adj1" fmla="val 10799969"/>
              <a:gd name="adj2" fmla="val 18223946"/>
            </a:avLst>
          </a:prstGeom>
          <a:noFill/>
          <a:ln w="19050" cap="flat" cmpd="sng">
            <a:solidFill>
              <a:schemeClr val="accent2"/>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6"/>
          <p:cNvSpPr/>
          <p:nvPr/>
        </p:nvSpPr>
        <p:spPr>
          <a:xfrm>
            <a:off x="2820094" y="1258402"/>
            <a:ext cx="1380600" cy="2384700"/>
          </a:xfrm>
          <a:prstGeom prst="round2SameRect">
            <a:avLst>
              <a:gd name="adj1" fmla="val 50000"/>
              <a:gd name="adj2" fmla="val 0"/>
            </a:avLst>
          </a:prstGeom>
          <a:solidFill>
            <a:schemeClr val="lt1"/>
          </a:solidFill>
          <a:ln w="19050" cap="flat" cmpd="sng">
            <a:solidFill>
              <a:schemeClr val="accent2"/>
            </a:solidFill>
            <a:prstDash val="solid"/>
            <a:round/>
            <a:headEnd type="none" w="sm" len="sm"/>
            <a:tailEnd type="none" w="sm" len="sm"/>
          </a:ln>
        </p:spPr>
        <p:txBody>
          <a:bodyPr spcFirstLastPara="1" wrap="square" lIns="0" tIns="1371600"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chemeClr val="lt1"/>
              </a:solidFill>
            </a:endParaRPr>
          </a:p>
        </p:txBody>
      </p:sp>
      <p:sp>
        <p:nvSpPr>
          <p:cNvPr id="1440" name="Google Shape;1440;p36"/>
          <p:cNvSpPr/>
          <p:nvPr/>
        </p:nvSpPr>
        <p:spPr>
          <a:xfrm>
            <a:off x="3098194" y="1481643"/>
            <a:ext cx="824400" cy="82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Fira Sans"/>
              <a:ea typeface="Fira Sans"/>
              <a:cs typeface="Fira Sans"/>
              <a:sym typeface="Fira Sans"/>
            </a:endParaRPr>
          </a:p>
        </p:txBody>
      </p:sp>
      <p:sp>
        <p:nvSpPr>
          <p:cNvPr id="1441" name="Google Shape;1441;p36"/>
          <p:cNvSpPr/>
          <p:nvPr/>
        </p:nvSpPr>
        <p:spPr>
          <a:xfrm>
            <a:off x="7066494" y="1258402"/>
            <a:ext cx="1380600" cy="2384700"/>
          </a:xfrm>
          <a:prstGeom prst="round2SameRect">
            <a:avLst>
              <a:gd name="adj1" fmla="val 50000"/>
              <a:gd name="adj2" fmla="val 0"/>
            </a:avLst>
          </a:prstGeom>
          <a:solidFill>
            <a:schemeClr val="lt1"/>
          </a:solidFill>
          <a:ln w="19050" cap="flat" cmpd="sng">
            <a:solidFill>
              <a:schemeClr val="accent4"/>
            </a:solidFill>
            <a:prstDash val="solid"/>
            <a:round/>
            <a:headEnd type="none" w="sm" len="sm"/>
            <a:tailEnd type="none" w="sm" len="sm"/>
          </a:ln>
        </p:spPr>
        <p:txBody>
          <a:bodyPr spcFirstLastPara="1" wrap="square" lIns="0" tIns="1371600"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chemeClr val="lt1"/>
              </a:solidFill>
            </a:endParaRPr>
          </a:p>
        </p:txBody>
      </p:sp>
      <p:sp>
        <p:nvSpPr>
          <p:cNvPr id="1442" name="Google Shape;1442;p36"/>
          <p:cNvSpPr/>
          <p:nvPr/>
        </p:nvSpPr>
        <p:spPr>
          <a:xfrm>
            <a:off x="7346196" y="1481643"/>
            <a:ext cx="824400" cy="824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2"/>
              </a:solidFill>
              <a:latin typeface="Fira Sans"/>
              <a:ea typeface="Fira Sans"/>
              <a:cs typeface="Fira Sans"/>
              <a:sym typeface="Fira Sans"/>
            </a:endParaRPr>
          </a:p>
        </p:txBody>
      </p:sp>
      <p:grpSp>
        <p:nvGrpSpPr>
          <p:cNvPr id="1443" name="Google Shape;1443;p36"/>
          <p:cNvGrpSpPr/>
          <p:nvPr/>
        </p:nvGrpSpPr>
        <p:grpSpPr>
          <a:xfrm>
            <a:off x="1209082" y="1703514"/>
            <a:ext cx="356225" cy="380675"/>
            <a:chOff x="3176500" y="3556025"/>
            <a:chExt cx="356225" cy="380675"/>
          </a:xfrm>
        </p:grpSpPr>
        <p:sp>
          <p:nvSpPr>
            <p:cNvPr id="1444" name="Google Shape;1444;p36"/>
            <p:cNvSpPr/>
            <p:nvPr/>
          </p:nvSpPr>
          <p:spPr>
            <a:xfrm>
              <a:off x="3207425" y="3827175"/>
              <a:ext cx="146250" cy="35450"/>
            </a:xfrm>
            <a:custGeom>
              <a:avLst/>
              <a:gdLst/>
              <a:ahLst/>
              <a:cxnLst/>
              <a:rect l="l" t="t" r="r" b="b"/>
              <a:pathLst>
                <a:path w="5850" h="1418" extrusionOk="0">
                  <a:moveTo>
                    <a:pt x="5385" y="439"/>
                  </a:moveTo>
                  <a:lnTo>
                    <a:pt x="5411" y="465"/>
                  </a:lnTo>
                  <a:lnTo>
                    <a:pt x="5411" y="980"/>
                  </a:lnTo>
                  <a:lnTo>
                    <a:pt x="439" y="980"/>
                  </a:lnTo>
                  <a:lnTo>
                    <a:pt x="439" y="465"/>
                  </a:lnTo>
                  <a:lnTo>
                    <a:pt x="439" y="439"/>
                  </a:lnTo>
                  <a:close/>
                  <a:moveTo>
                    <a:pt x="361" y="1"/>
                  </a:moveTo>
                  <a:lnTo>
                    <a:pt x="258" y="27"/>
                  </a:lnTo>
                  <a:lnTo>
                    <a:pt x="181" y="78"/>
                  </a:lnTo>
                  <a:lnTo>
                    <a:pt x="129" y="130"/>
                  </a:lnTo>
                  <a:lnTo>
                    <a:pt x="78" y="207"/>
                  </a:lnTo>
                  <a:lnTo>
                    <a:pt x="26" y="284"/>
                  </a:lnTo>
                  <a:lnTo>
                    <a:pt x="1" y="361"/>
                  </a:lnTo>
                  <a:lnTo>
                    <a:pt x="1" y="465"/>
                  </a:lnTo>
                  <a:lnTo>
                    <a:pt x="1" y="980"/>
                  </a:lnTo>
                  <a:lnTo>
                    <a:pt x="1" y="1057"/>
                  </a:lnTo>
                  <a:lnTo>
                    <a:pt x="26" y="1160"/>
                  </a:lnTo>
                  <a:lnTo>
                    <a:pt x="78" y="1237"/>
                  </a:lnTo>
                  <a:lnTo>
                    <a:pt x="129" y="1289"/>
                  </a:lnTo>
                  <a:lnTo>
                    <a:pt x="181" y="1340"/>
                  </a:lnTo>
                  <a:lnTo>
                    <a:pt x="258" y="1392"/>
                  </a:lnTo>
                  <a:lnTo>
                    <a:pt x="361" y="1418"/>
                  </a:lnTo>
                  <a:lnTo>
                    <a:pt x="5488" y="1418"/>
                  </a:lnTo>
                  <a:lnTo>
                    <a:pt x="5566" y="1392"/>
                  </a:lnTo>
                  <a:lnTo>
                    <a:pt x="5643" y="1340"/>
                  </a:lnTo>
                  <a:lnTo>
                    <a:pt x="5720" y="1289"/>
                  </a:lnTo>
                  <a:lnTo>
                    <a:pt x="5772" y="1237"/>
                  </a:lnTo>
                  <a:lnTo>
                    <a:pt x="5823" y="1160"/>
                  </a:lnTo>
                  <a:lnTo>
                    <a:pt x="5849" y="1057"/>
                  </a:lnTo>
                  <a:lnTo>
                    <a:pt x="5849" y="980"/>
                  </a:lnTo>
                  <a:lnTo>
                    <a:pt x="5849" y="465"/>
                  </a:lnTo>
                  <a:lnTo>
                    <a:pt x="5849" y="361"/>
                  </a:lnTo>
                  <a:lnTo>
                    <a:pt x="5823" y="284"/>
                  </a:lnTo>
                  <a:lnTo>
                    <a:pt x="5772" y="207"/>
                  </a:lnTo>
                  <a:lnTo>
                    <a:pt x="5720" y="130"/>
                  </a:lnTo>
                  <a:lnTo>
                    <a:pt x="5643" y="78"/>
                  </a:lnTo>
                  <a:lnTo>
                    <a:pt x="5566" y="27"/>
                  </a:lnTo>
                  <a:lnTo>
                    <a:pt x="54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6"/>
            <p:cNvSpPr/>
            <p:nvPr/>
          </p:nvSpPr>
          <p:spPr>
            <a:xfrm>
              <a:off x="3207425" y="3777575"/>
              <a:ext cx="146250" cy="36100"/>
            </a:xfrm>
            <a:custGeom>
              <a:avLst/>
              <a:gdLst/>
              <a:ahLst/>
              <a:cxnLst/>
              <a:rect l="l" t="t" r="r" b="b"/>
              <a:pathLst>
                <a:path w="5850" h="1444" extrusionOk="0">
                  <a:moveTo>
                    <a:pt x="5411" y="465"/>
                  </a:moveTo>
                  <a:lnTo>
                    <a:pt x="5411" y="980"/>
                  </a:lnTo>
                  <a:lnTo>
                    <a:pt x="5385" y="1006"/>
                  </a:lnTo>
                  <a:lnTo>
                    <a:pt x="439" y="1006"/>
                  </a:lnTo>
                  <a:lnTo>
                    <a:pt x="439" y="980"/>
                  </a:lnTo>
                  <a:lnTo>
                    <a:pt x="439" y="465"/>
                  </a:lnTo>
                  <a:close/>
                  <a:moveTo>
                    <a:pt x="439" y="1"/>
                  </a:moveTo>
                  <a:lnTo>
                    <a:pt x="361" y="27"/>
                  </a:lnTo>
                  <a:lnTo>
                    <a:pt x="258" y="52"/>
                  </a:lnTo>
                  <a:lnTo>
                    <a:pt x="181" y="78"/>
                  </a:lnTo>
                  <a:lnTo>
                    <a:pt x="129" y="156"/>
                  </a:lnTo>
                  <a:lnTo>
                    <a:pt x="78" y="207"/>
                  </a:lnTo>
                  <a:lnTo>
                    <a:pt x="26" y="284"/>
                  </a:lnTo>
                  <a:lnTo>
                    <a:pt x="1" y="387"/>
                  </a:lnTo>
                  <a:lnTo>
                    <a:pt x="1" y="465"/>
                  </a:lnTo>
                  <a:lnTo>
                    <a:pt x="1" y="980"/>
                  </a:lnTo>
                  <a:lnTo>
                    <a:pt x="1" y="1083"/>
                  </a:lnTo>
                  <a:lnTo>
                    <a:pt x="26" y="1160"/>
                  </a:lnTo>
                  <a:lnTo>
                    <a:pt x="78" y="1238"/>
                  </a:lnTo>
                  <a:lnTo>
                    <a:pt x="129" y="1315"/>
                  </a:lnTo>
                  <a:lnTo>
                    <a:pt x="181" y="1366"/>
                  </a:lnTo>
                  <a:lnTo>
                    <a:pt x="258" y="1418"/>
                  </a:lnTo>
                  <a:lnTo>
                    <a:pt x="361" y="1444"/>
                  </a:lnTo>
                  <a:lnTo>
                    <a:pt x="5488" y="1444"/>
                  </a:lnTo>
                  <a:lnTo>
                    <a:pt x="5566" y="1418"/>
                  </a:lnTo>
                  <a:lnTo>
                    <a:pt x="5643" y="1366"/>
                  </a:lnTo>
                  <a:lnTo>
                    <a:pt x="5720" y="1315"/>
                  </a:lnTo>
                  <a:lnTo>
                    <a:pt x="5772" y="1238"/>
                  </a:lnTo>
                  <a:lnTo>
                    <a:pt x="5823" y="1160"/>
                  </a:lnTo>
                  <a:lnTo>
                    <a:pt x="5849" y="1083"/>
                  </a:lnTo>
                  <a:lnTo>
                    <a:pt x="5849" y="980"/>
                  </a:lnTo>
                  <a:lnTo>
                    <a:pt x="5849" y="465"/>
                  </a:lnTo>
                  <a:lnTo>
                    <a:pt x="5849" y="387"/>
                  </a:lnTo>
                  <a:lnTo>
                    <a:pt x="5823" y="284"/>
                  </a:lnTo>
                  <a:lnTo>
                    <a:pt x="5772" y="207"/>
                  </a:lnTo>
                  <a:lnTo>
                    <a:pt x="5720" y="156"/>
                  </a:lnTo>
                  <a:lnTo>
                    <a:pt x="5643" y="78"/>
                  </a:lnTo>
                  <a:lnTo>
                    <a:pt x="5566" y="52"/>
                  </a:lnTo>
                  <a:lnTo>
                    <a:pt x="5488" y="27"/>
                  </a:lnTo>
                  <a:lnTo>
                    <a:pt x="53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6"/>
            <p:cNvSpPr/>
            <p:nvPr/>
          </p:nvSpPr>
          <p:spPr>
            <a:xfrm>
              <a:off x="3207425" y="3728625"/>
              <a:ext cx="146250" cy="35450"/>
            </a:xfrm>
            <a:custGeom>
              <a:avLst/>
              <a:gdLst/>
              <a:ahLst/>
              <a:cxnLst/>
              <a:rect l="l" t="t" r="r" b="b"/>
              <a:pathLst>
                <a:path w="5850" h="1418" extrusionOk="0">
                  <a:moveTo>
                    <a:pt x="5385" y="439"/>
                  </a:moveTo>
                  <a:lnTo>
                    <a:pt x="5411" y="465"/>
                  </a:lnTo>
                  <a:lnTo>
                    <a:pt x="5411" y="980"/>
                  </a:lnTo>
                  <a:lnTo>
                    <a:pt x="439" y="980"/>
                  </a:lnTo>
                  <a:lnTo>
                    <a:pt x="439" y="465"/>
                  </a:lnTo>
                  <a:lnTo>
                    <a:pt x="439" y="439"/>
                  </a:lnTo>
                  <a:close/>
                  <a:moveTo>
                    <a:pt x="361" y="1"/>
                  </a:moveTo>
                  <a:lnTo>
                    <a:pt x="258" y="27"/>
                  </a:lnTo>
                  <a:lnTo>
                    <a:pt x="181" y="78"/>
                  </a:lnTo>
                  <a:lnTo>
                    <a:pt x="129" y="130"/>
                  </a:lnTo>
                  <a:lnTo>
                    <a:pt x="78" y="207"/>
                  </a:lnTo>
                  <a:lnTo>
                    <a:pt x="26" y="284"/>
                  </a:lnTo>
                  <a:lnTo>
                    <a:pt x="1" y="362"/>
                  </a:lnTo>
                  <a:lnTo>
                    <a:pt x="1" y="465"/>
                  </a:lnTo>
                  <a:lnTo>
                    <a:pt x="1" y="980"/>
                  </a:lnTo>
                  <a:lnTo>
                    <a:pt x="1" y="1057"/>
                  </a:lnTo>
                  <a:lnTo>
                    <a:pt x="26" y="1160"/>
                  </a:lnTo>
                  <a:lnTo>
                    <a:pt x="78" y="1238"/>
                  </a:lnTo>
                  <a:lnTo>
                    <a:pt x="129" y="1289"/>
                  </a:lnTo>
                  <a:lnTo>
                    <a:pt x="181" y="1341"/>
                  </a:lnTo>
                  <a:lnTo>
                    <a:pt x="258" y="1392"/>
                  </a:lnTo>
                  <a:lnTo>
                    <a:pt x="361" y="1418"/>
                  </a:lnTo>
                  <a:lnTo>
                    <a:pt x="5488" y="1418"/>
                  </a:lnTo>
                  <a:lnTo>
                    <a:pt x="5566" y="1392"/>
                  </a:lnTo>
                  <a:lnTo>
                    <a:pt x="5643" y="1341"/>
                  </a:lnTo>
                  <a:lnTo>
                    <a:pt x="5720" y="1289"/>
                  </a:lnTo>
                  <a:lnTo>
                    <a:pt x="5772" y="1238"/>
                  </a:lnTo>
                  <a:lnTo>
                    <a:pt x="5823" y="1160"/>
                  </a:lnTo>
                  <a:lnTo>
                    <a:pt x="5849" y="1057"/>
                  </a:lnTo>
                  <a:lnTo>
                    <a:pt x="5849" y="980"/>
                  </a:lnTo>
                  <a:lnTo>
                    <a:pt x="5849" y="465"/>
                  </a:lnTo>
                  <a:lnTo>
                    <a:pt x="5849" y="362"/>
                  </a:lnTo>
                  <a:lnTo>
                    <a:pt x="5823" y="284"/>
                  </a:lnTo>
                  <a:lnTo>
                    <a:pt x="5772" y="207"/>
                  </a:lnTo>
                  <a:lnTo>
                    <a:pt x="5720" y="130"/>
                  </a:lnTo>
                  <a:lnTo>
                    <a:pt x="5643" y="78"/>
                  </a:lnTo>
                  <a:lnTo>
                    <a:pt x="5566" y="27"/>
                  </a:lnTo>
                  <a:lnTo>
                    <a:pt x="54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6"/>
            <p:cNvSpPr/>
            <p:nvPr/>
          </p:nvSpPr>
          <p:spPr>
            <a:xfrm>
              <a:off x="3207425" y="3679050"/>
              <a:ext cx="146250" cy="36075"/>
            </a:xfrm>
            <a:custGeom>
              <a:avLst/>
              <a:gdLst/>
              <a:ahLst/>
              <a:cxnLst/>
              <a:rect l="l" t="t" r="r" b="b"/>
              <a:pathLst>
                <a:path w="5850" h="1443" extrusionOk="0">
                  <a:moveTo>
                    <a:pt x="439" y="0"/>
                  </a:moveTo>
                  <a:lnTo>
                    <a:pt x="361" y="26"/>
                  </a:lnTo>
                  <a:lnTo>
                    <a:pt x="258" y="52"/>
                  </a:lnTo>
                  <a:lnTo>
                    <a:pt x="181" y="77"/>
                  </a:lnTo>
                  <a:lnTo>
                    <a:pt x="129" y="155"/>
                  </a:lnTo>
                  <a:lnTo>
                    <a:pt x="78" y="206"/>
                  </a:lnTo>
                  <a:lnTo>
                    <a:pt x="26" y="283"/>
                  </a:lnTo>
                  <a:lnTo>
                    <a:pt x="1" y="386"/>
                  </a:lnTo>
                  <a:lnTo>
                    <a:pt x="1" y="464"/>
                  </a:lnTo>
                  <a:lnTo>
                    <a:pt x="1" y="979"/>
                  </a:lnTo>
                  <a:lnTo>
                    <a:pt x="1" y="1082"/>
                  </a:lnTo>
                  <a:lnTo>
                    <a:pt x="26" y="1159"/>
                  </a:lnTo>
                  <a:lnTo>
                    <a:pt x="78" y="1237"/>
                  </a:lnTo>
                  <a:lnTo>
                    <a:pt x="129" y="1314"/>
                  </a:lnTo>
                  <a:lnTo>
                    <a:pt x="181" y="1366"/>
                  </a:lnTo>
                  <a:lnTo>
                    <a:pt x="258" y="1417"/>
                  </a:lnTo>
                  <a:lnTo>
                    <a:pt x="361" y="1443"/>
                  </a:lnTo>
                  <a:lnTo>
                    <a:pt x="902" y="1443"/>
                  </a:lnTo>
                  <a:lnTo>
                    <a:pt x="980" y="1417"/>
                  </a:lnTo>
                  <a:lnTo>
                    <a:pt x="1057" y="1366"/>
                  </a:lnTo>
                  <a:lnTo>
                    <a:pt x="1109" y="1314"/>
                  </a:lnTo>
                  <a:lnTo>
                    <a:pt x="1134" y="1211"/>
                  </a:lnTo>
                  <a:lnTo>
                    <a:pt x="1109" y="1134"/>
                  </a:lnTo>
                  <a:lnTo>
                    <a:pt x="1057" y="1056"/>
                  </a:lnTo>
                  <a:lnTo>
                    <a:pt x="980" y="1005"/>
                  </a:lnTo>
                  <a:lnTo>
                    <a:pt x="439" y="1005"/>
                  </a:lnTo>
                  <a:lnTo>
                    <a:pt x="439" y="979"/>
                  </a:lnTo>
                  <a:lnTo>
                    <a:pt x="439" y="464"/>
                  </a:lnTo>
                  <a:lnTo>
                    <a:pt x="5411" y="464"/>
                  </a:lnTo>
                  <a:lnTo>
                    <a:pt x="5411" y="979"/>
                  </a:lnTo>
                  <a:lnTo>
                    <a:pt x="5385" y="1005"/>
                  </a:lnTo>
                  <a:lnTo>
                    <a:pt x="1701" y="1005"/>
                  </a:lnTo>
                  <a:lnTo>
                    <a:pt x="1624" y="1056"/>
                  </a:lnTo>
                  <a:lnTo>
                    <a:pt x="1598" y="1134"/>
                  </a:lnTo>
                  <a:lnTo>
                    <a:pt x="1572" y="1211"/>
                  </a:lnTo>
                  <a:lnTo>
                    <a:pt x="1598" y="1314"/>
                  </a:lnTo>
                  <a:lnTo>
                    <a:pt x="1624" y="1366"/>
                  </a:lnTo>
                  <a:lnTo>
                    <a:pt x="1701" y="1417"/>
                  </a:lnTo>
                  <a:lnTo>
                    <a:pt x="1804" y="1443"/>
                  </a:lnTo>
                  <a:lnTo>
                    <a:pt x="5488" y="1443"/>
                  </a:lnTo>
                  <a:lnTo>
                    <a:pt x="5566" y="1417"/>
                  </a:lnTo>
                  <a:lnTo>
                    <a:pt x="5643" y="1366"/>
                  </a:lnTo>
                  <a:lnTo>
                    <a:pt x="5720" y="1314"/>
                  </a:lnTo>
                  <a:lnTo>
                    <a:pt x="5772" y="1237"/>
                  </a:lnTo>
                  <a:lnTo>
                    <a:pt x="5823" y="1159"/>
                  </a:lnTo>
                  <a:lnTo>
                    <a:pt x="5849" y="1082"/>
                  </a:lnTo>
                  <a:lnTo>
                    <a:pt x="5849" y="979"/>
                  </a:lnTo>
                  <a:lnTo>
                    <a:pt x="5849" y="464"/>
                  </a:lnTo>
                  <a:lnTo>
                    <a:pt x="5849" y="386"/>
                  </a:lnTo>
                  <a:lnTo>
                    <a:pt x="5823" y="283"/>
                  </a:lnTo>
                  <a:lnTo>
                    <a:pt x="5772" y="206"/>
                  </a:lnTo>
                  <a:lnTo>
                    <a:pt x="5720" y="155"/>
                  </a:lnTo>
                  <a:lnTo>
                    <a:pt x="5643" y="77"/>
                  </a:lnTo>
                  <a:lnTo>
                    <a:pt x="5566" y="52"/>
                  </a:lnTo>
                  <a:lnTo>
                    <a:pt x="5488" y="26"/>
                  </a:lnTo>
                  <a:lnTo>
                    <a:pt x="53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6"/>
            <p:cNvSpPr/>
            <p:nvPr/>
          </p:nvSpPr>
          <p:spPr>
            <a:xfrm>
              <a:off x="3367175" y="3679050"/>
              <a:ext cx="36075" cy="36075"/>
            </a:xfrm>
            <a:custGeom>
              <a:avLst/>
              <a:gdLst/>
              <a:ahLst/>
              <a:cxnLst/>
              <a:rect l="l" t="t" r="r" b="b"/>
              <a:pathLst>
                <a:path w="1443" h="1443" extrusionOk="0">
                  <a:moveTo>
                    <a:pt x="979" y="464"/>
                  </a:moveTo>
                  <a:lnTo>
                    <a:pt x="979" y="979"/>
                  </a:lnTo>
                  <a:lnTo>
                    <a:pt x="979" y="1005"/>
                  </a:lnTo>
                  <a:lnTo>
                    <a:pt x="464" y="1005"/>
                  </a:lnTo>
                  <a:lnTo>
                    <a:pt x="438" y="979"/>
                  </a:lnTo>
                  <a:lnTo>
                    <a:pt x="438" y="464"/>
                  </a:lnTo>
                  <a:close/>
                  <a:moveTo>
                    <a:pt x="464" y="0"/>
                  </a:moveTo>
                  <a:lnTo>
                    <a:pt x="361" y="26"/>
                  </a:lnTo>
                  <a:lnTo>
                    <a:pt x="284" y="52"/>
                  </a:lnTo>
                  <a:lnTo>
                    <a:pt x="206" y="77"/>
                  </a:lnTo>
                  <a:lnTo>
                    <a:pt x="129" y="155"/>
                  </a:lnTo>
                  <a:lnTo>
                    <a:pt x="77" y="206"/>
                  </a:lnTo>
                  <a:lnTo>
                    <a:pt x="52" y="283"/>
                  </a:lnTo>
                  <a:lnTo>
                    <a:pt x="26" y="386"/>
                  </a:lnTo>
                  <a:lnTo>
                    <a:pt x="0" y="464"/>
                  </a:lnTo>
                  <a:lnTo>
                    <a:pt x="0" y="979"/>
                  </a:lnTo>
                  <a:lnTo>
                    <a:pt x="26" y="1082"/>
                  </a:lnTo>
                  <a:lnTo>
                    <a:pt x="52" y="1159"/>
                  </a:lnTo>
                  <a:lnTo>
                    <a:pt x="77" y="1237"/>
                  </a:lnTo>
                  <a:lnTo>
                    <a:pt x="129" y="1314"/>
                  </a:lnTo>
                  <a:lnTo>
                    <a:pt x="206" y="1366"/>
                  </a:lnTo>
                  <a:lnTo>
                    <a:pt x="284" y="1417"/>
                  </a:lnTo>
                  <a:lnTo>
                    <a:pt x="361" y="1443"/>
                  </a:lnTo>
                  <a:lnTo>
                    <a:pt x="1056" y="1443"/>
                  </a:lnTo>
                  <a:lnTo>
                    <a:pt x="1160" y="1417"/>
                  </a:lnTo>
                  <a:lnTo>
                    <a:pt x="1237" y="1366"/>
                  </a:lnTo>
                  <a:lnTo>
                    <a:pt x="1288" y="1314"/>
                  </a:lnTo>
                  <a:lnTo>
                    <a:pt x="1366" y="1237"/>
                  </a:lnTo>
                  <a:lnTo>
                    <a:pt x="1391" y="1159"/>
                  </a:lnTo>
                  <a:lnTo>
                    <a:pt x="1417" y="1082"/>
                  </a:lnTo>
                  <a:lnTo>
                    <a:pt x="1443" y="979"/>
                  </a:lnTo>
                  <a:lnTo>
                    <a:pt x="1443" y="464"/>
                  </a:lnTo>
                  <a:lnTo>
                    <a:pt x="1417" y="386"/>
                  </a:lnTo>
                  <a:lnTo>
                    <a:pt x="1391" y="283"/>
                  </a:lnTo>
                  <a:lnTo>
                    <a:pt x="1366" y="206"/>
                  </a:lnTo>
                  <a:lnTo>
                    <a:pt x="1288" y="155"/>
                  </a:lnTo>
                  <a:lnTo>
                    <a:pt x="1237" y="77"/>
                  </a:lnTo>
                  <a:lnTo>
                    <a:pt x="1160" y="52"/>
                  </a:lnTo>
                  <a:lnTo>
                    <a:pt x="1056" y="26"/>
                  </a:lnTo>
                  <a:lnTo>
                    <a:pt x="9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6"/>
            <p:cNvSpPr/>
            <p:nvPr/>
          </p:nvSpPr>
          <p:spPr>
            <a:xfrm>
              <a:off x="3207425" y="3605600"/>
              <a:ext cx="59925" cy="35450"/>
            </a:xfrm>
            <a:custGeom>
              <a:avLst/>
              <a:gdLst/>
              <a:ahLst/>
              <a:cxnLst/>
              <a:rect l="l" t="t" r="r" b="b"/>
              <a:pathLst>
                <a:path w="2397" h="1418" extrusionOk="0">
                  <a:moveTo>
                    <a:pt x="1933" y="439"/>
                  </a:moveTo>
                  <a:lnTo>
                    <a:pt x="1959" y="465"/>
                  </a:lnTo>
                  <a:lnTo>
                    <a:pt x="1959" y="954"/>
                  </a:lnTo>
                  <a:lnTo>
                    <a:pt x="1933" y="980"/>
                  </a:lnTo>
                  <a:lnTo>
                    <a:pt x="439" y="980"/>
                  </a:lnTo>
                  <a:lnTo>
                    <a:pt x="439" y="954"/>
                  </a:lnTo>
                  <a:lnTo>
                    <a:pt x="439" y="465"/>
                  </a:lnTo>
                  <a:lnTo>
                    <a:pt x="439" y="439"/>
                  </a:lnTo>
                  <a:close/>
                  <a:moveTo>
                    <a:pt x="361" y="1"/>
                  </a:moveTo>
                  <a:lnTo>
                    <a:pt x="258" y="27"/>
                  </a:lnTo>
                  <a:lnTo>
                    <a:pt x="181" y="78"/>
                  </a:lnTo>
                  <a:lnTo>
                    <a:pt x="129" y="130"/>
                  </a:lnTo>
                  <a:lnTo>
                    <a:pt x="78" y="207"/>
                  </a:lnTo>
                  <a:lnTo>
                    <a:pt x="26" y="284"/>
                  </a:lnTo>
                  <a:lnTo>
                    <a:pt x="1" y="362"/>
                  </a:lnTo>
                  <a:lnTo>
                    <a:pt x="1" y="465"/>
                  </a:lnTo>
                  <a:lnTo>
                    <a:pt x="1" y="954"/>
                  </a:lnTo>
                  <a:lnTo>
                    <a:pt x="1" y="1057"/>
                  </a:lnTo>
                  <a:lnTo>
                    <a:pt x="26" y="1135"/>
                  </a:lnTo>
                  <a:lnTo>
                    <a:pt x="78" y="1212"/>
                  </a:lnTo>
                  <a:lnTo>
                    <a:pt x="129" y="1289"/>
                  </a:lnTo>
                  <a:lnTo>
                    <a:pt x="181" y="1341"/>
                  </a:lnTo>
                  <a:lnTo>
                    <a:pt x="258" y="1392"/>
                  </a:lnTo>
                  <a:lnTo>
                    <a:pt x="361" y="1418"/>
                  </a:lnTo>
                  <a:lnTo>
                    <a:pt x="2036" y="1418"/>
                  </a:lnTo>
                  <a:lnTo>
                    <a:pt x="2113" y="1392"/>
                  </a:lnTo>
                  <a:lnTo>
                    <a:pt x="2191" y="1341"/>
                  </a:lnTo>
                  <a:lnTo>
                    <a:pt x="2268" y="1289"/>
                  </a:lnTo>
                  <a:lnTo>
                    <a:pt x="2319" y="1212"/>
                  </a:lnTo>
                  <a:lnTo>
                    <a:pt x="2371" y="1135"/>
                  </a:lnTo>
                  <a:lnTo>
                    <a:pt x="2397" y="1057"/>
                  </a:lnTo>
                  <a:lnTo>
                    <a:pt x="2397" y="954"/>
                  </a:lnTo>
                  <a:lnTo>
                    <a:pt x="2397" y="465"/>
                  </a:lnTo>
                  <a:lnTo>
                    <a:pt x="2397" y="362"/>
                  </a:lnTo>
                  <a:lnTo>
                    <a:pt x="2371" y="284"/>
                  </a:lnTo>
                  <a:lnTo>
                    <a:pt x="2319" y="207"/>
                  </a:lnTo>
                  <a:lnTo>
                    <a:pt x="2268" y="130"/>
                  </a:lnTo>
                  <a:lnTo>
                    <a:pt x="2191" y="78"/>
                  </a:lnTo>
                  <a:lnTo>
                    <a:pt x="2113" y="27"/>
                  </a:lnTo>
                  <a:lnTo>
                    <a:pt x="2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6"/>
            <p:cNvSpPr/>
            <p:nvPr/>
          </p:nvSpPr>
          <p:spPr>
            <a:xfrm>
              <a:off x="3176500" y="3556025"/>
              <a:ext cx="356225" cy="380675"/>
            </a:xfrm>
            <a:custGeom>
              <a:avLst/>
              <a:gdLst/>
              <a:ahLst/>
              <a:cxnLst/>
              <a:rect l="l" t="t" r="r" b="b"/>
              <a:pathLst>
                <a:path w="14249" h="15227" extrusionOk="0">
                  <a:moveTo>
                    <a:pt x="7344" y="1752"/>
                  </a:moveTo>
                  <a:lnTo>
                    <a:pt x="9534" y="3942"/>
                  </a:lnTo>
                  <a:lnTo>
                    <a:pt x="7601" y="3942"/>
                  </a:lnTo>
                  <a:lnTo>
                    <a:pt x="7498" y="3916"/>
                  </a:lnTo>
                  <a:lnTo>
                    <a:pt x="7421" y="3865"/>
                  </a:lnTo>
                  <a:lnTo>
                    <a:pt x="7370" y="3787"/>
                  </a:lnTo>
                  <a:lnTo>
                    <a:pt x="7344" y="3684"/>
                  </a:lnTo>
                  <a:lnTo>
                    <a:pt x="7344" y="1752"/>
                  </a:lnTo>
                  <a:close/>
                  <a:moveTo>
                    <a:pt x="10564" y="438"/>
                  </a:moveTo>
                  <a:lnTo>
                    <a:pt x="10667" y="464"/>
                  </a:lnTo>
                  <a:lnTo>
                    <a:pt x="10745" y="541"/>
                  </a:lnTo>
                  <a:lnTo>
                    <a:pt x="10822" y="618"/>
                  </a:lnTo>
                  <a:lnTo>
                    <a:pt x="10822" y="721"/>
                  </a:lnTo>
                  <a:lnTo>
                    <a:pt x="10822" y="6905"/>
                  </a:lnTo>
                  <a:lnTo>
                    <a:pt x="10307" y="6905"/>
                  </a:lnTo>
                  <a:lnTo>
                    <a:pt x="10307" y="4174"/>
                  </a:lnTo>
                  <a:lnTo>
                    <a:pt x="10281" y="4097"/>
                  </a:lnTo>
                  <a:lnTo>
                    <a:pt x="10229" y="4019"/>
                  </a:lnTo>
                  <a:lnTo>
                    <a:pt x="7266" y="1056"/>
                  </a:lnTo>
                  <a:lnTo>
                    <a:pt x="7189" y="1005"/>
                  </a:lnTo>
                  <a:lnTo>
                    <a:pt x="7112" y="979"/>
                  </a:lnTo>
                  <a:lnTo>
                    <a:pt x="1908" y="979"/>
                  </a:lnTo>
                  <a:lnTo>
                    <a:pt x="1908" y="721"/>
                  </a:lnTo>
                  <a:lnTo>
                    <a:pt x="1933" y="618"/>
                  </a:lnTo>
                  <a:lnTo>
                    <a:pt x="1985" y="541"/>
                  </a:lnTo>
                  <a:lnTo>
                    <a:pt x="2088" y="464"/>
                  </a:lnTo>
                  <a:lnTo>
                    <a:pt x="2191" y="438"/>
                  </a:lnTo>
                  <a:close/>
                  <a:moveTo>
                    <a:pt x="8426" y="7343"/>
                  </a:moveTo>
                  <a:lnTo>
                    <a:pt x="8374" y="7472"/>
                  </a:lnTo>
                  <a:lnTo>
                    <a:pt x="8374" y="7600"/>
                  </a:lnTo>
                  <a:lnTo>
                    <a:pt x="8374" y="7884"/>
                  </a:lnTo>
                  <a:lnTo>
                    <a:pt x="8091" y="7884"/>
                  </a:lnTo>
                  <a:lnTo>
                    <a:pt x="8065" y="7858"/>
                  </a:lnTo>
                  <a:lnTo>
                    <a:pt x="8065" y="7369"/>
                  </a:lnTo>
                  <a:lnTo>
                    <a:pt x="8091" y="7343"/>
                  </a:lnTo>
                  <a:close/>
                  <a:moveTo>
                    <a:pt x="8374" y="9327"/>
                  </a:moveTo>
                  <a:lnTo>
                    <a:pt x="8374" y="9868"/>
                  </a:lnTo>
                  <a:lnTo>
                    <a:pt x="8091" y="9868"/>
                  </a:lnTo>
                  <a:lnTo>
                    <a:pt x="8065" y="9842"/>
                  </a:lnTo>
                  <a:lnTo>
                    <a:pt x="8065" y="9352"/>
                  </a:lnTo>
                  <a:lnTo>
                    <a:pt x="8091" y="9327"/>
                  </a:lnTo>
                  <a:close/>
                  <a:moveTo>
                    <a:pt x="8374" y="11285"/>
                  </a:moveTo>
                  <a:lnTo>
                    <a:pt x="8374" y="11826"/>
                  </a:lnTo>
                  <a:lnTo>
                    <a:pt x="8091" y="11826"/>
                  </a:lnTo>
                  <a:lnTo>
                    <a:pt x="8065" y="11800"/>
                  </a:lnTo>
                  <a:lnTo>
                    <a:pt x="8065" y="11311"/>
                  </a:lnTo>
                  <a:lnTo>
                    <a:pt x="8091" y="11285"/>
                  </a:lnTo>
                  <a:close/>
                  <a:moveTo>
                    <a:pt x="13527" y="7343"/>
                  </a:moveTo>
                  <a:lnTo>
                    <a:pt x="13630" y="7369"/>
                  </a:lnTo>
                  <a:lnTo>
                    <a:pt x="13708" y="7420"/>
                  </a:lnTo>
                  <a:lnTo>
                    <a:pt x="13759" y="7497"/>
                  </a:lnTo>
                  <a:lnTo>
                    <a:pt x="13785" y="7600"/>
                  </a:lnTo>
                  <a:lnTo>
                    <a:pt x="13785" y="14531"/>
                  </a:lnTo>
                  <a:lnTo>
                    <a:pt x="13759" y="14634"/>
                  </a:lnTo>
                  <a:lnTo>
                    <a:pt x="13708" y="14711"/>
                  </a:lnTo>
                  <a:lnTo>
                    <a:pt x="13630" y="14763"/>
                  </a:lnTo>
                  <a:lnTo>
                    <a:pt x="13527" y="14789"/>
                  </a:lnTo>
                  <a:lnTo>
                    <a:pt x="9070" y="14789"/>
                  </a:lnTo>
                  <a:lnTo>
                    <a:pt x="8967" y="14763"/>
                  </a:lnTo>
                  <a:lnTo>
                    <a:pt x="8890" y="14711"/>
                  </a:lnTo>
                  <a:lnTo>
                    <a:pt x="8838" y="14634"/>
                  </a:lnTo>
                  <a:lnTo>
                    <a:pt x="8812" y="14531"/>
                  </a:lnTo>
                  <a:lnTo>
                    <a:pt x="8812" y="7600"/>
                  </a:lnTo>
                  <a:lnTo>
                    <a:pt x="8838" y="7497"/>
                  </a:lnTo>
                  <a:lnTo>
                    <a:pt x="8890" y="7420"/>
                  </a:lnTo>
                  <a:lnTo>
                    <a:pt x="8967" y="7369"/>
                  </a:lnTo>
                  <a:lnTo>
                    <a:pt x="9070" y="7343"/>
                  </a:lnTo>
                  <a:close/>
                  <a:moveTo>
                    <a:pt x="2191" y="0"/>
                  </a:moveTo>
                  <a:lnTo>
                    <a:pt x="2036" y="26"/>
                  </a:lnTo>
                  <a:lnTo>
                    <a:pt x="1908" y="52"/>
                  </a:lnTo>
                  <a:lnTo>
                    <a:pt x="1779" y="129"/>
                  </a:lnTo>
                  <a:lnTo>
                    <a:pt x="1676" y="206"/>
                  </a:lnTo>
                  <a:lnTo>
                    <a:pt x="1598" y="309"/>
                  </a:lnTo>
                  <a:lnTo>
                    <a:pt x="1521" y="438"/>
                  </a:lnTo>
                  <a:lnTo>
                    <a:pt x="1495" y="567"/>
                  </a:lnTo>
                  <a:lnTo>
                    <a:pt x="1470" y="721"/>
                  </a:lnTo>
                  <a:lnTo>
                    <a:pt x="1470" y="979"/>
                  </a:lnTo>
                  <a:lnTo>
                    <a:pt x="697" y="979"/>
                  </a:lnTo>
                  <a:lnTo>
                    <a:pt x="568" y="1005"/>
                  </a:lnTo>
                  <a:lnTo>
                    <a:pt x="439" y="1056"/>
                  </a:lnTo>
                  <a:lnTo>
                    <a:pt x="310" y="1108"/>
                  </a:lnTo>
                  <a:lnTo>
                    <a:pt x="207" y="1211"/>
                  </a:lnTo>
                  <a:lnTo>
                    <a:pt x="104" y="1314"/>
                  </a:lnTo>
                  <a:lnTo>
                    <a:pt x="53" y="1417"/>
                  </a:lnTo>
                  <a:lnTo>
                    <a:pt x="1" y="1572"/>
                  </a:lnTo>
                  <a:lnTo>
                    <a:pt x="1" y="1701"/>
                  </a:lnTo>
                  <a:lnTo>
                    <a:pt x="1" y="2731"/>
                  </a:lnTo>
                  <a:lnTo>
                    <a:pt x="1" y="2834"/>
                  </a:lnTo>
                  <a:lnTo>
                    <a:pt x="53" y="2886"/>
                  </a:lnTo>
                  <a:lnTo>
                    <a:pt x="130" y="2937"/>
                  </a:lnTo>
                  <a:lnTo>
                    <a:pt x="207" y="2963"/>
                  </a:lnTo>
                  <a:lnTo>
                    <a:pt x="310" y="2937"/>
                  </a:lnTo>
                  <a:lnTo>
                    <a:pt x="362" y="2886"/>
                  </a:lnTo>
                  <a:lnTo>
                    <a:pt x="413" y="2834"/>
                  </a:lnTo>
                  <a:lnTo>
                    <a:pt x="439" y="2731"/>
                  </a:lnTo>
                  <a:lnTo>
                    <a:pt x="439" y="1701"/>
                  </a:lnTo>
                  <a:lnTo>
                    <a:pt x="465" y="1597"/>
                  </a:lnTo>
                  <a:lnTo>
                    <a:pt x="516" y="1520"/>
                  </a:lnTo>
                  <a:lnTo>
                    <a:pt x="594" y="1469"/>
                  </a:lnTo>
                  <a:lnTo>
                    <a:pt x="697" y="1443"/>
                  </a:lnTo>
                  <a:lnTo>
                    <a:pt x="6880" y="1443"/>
                  </a:lnTo>
                  <a:lnTo>
                    <a:pt x="6880" y="3684"/>
                  </a:lnTo>
                  <a:lnTo>
                    <a:pt x="6906" y="3813"/>
                  </a:lnTo>
                  <a:lnTo>
                    <a:pt x="6957" y="3942"/>
                  </a:lnTo>
                  <a:lnTo>
                    <a:pt x="7009" y="4071"/>
                  </a:lnTo>
                  <a:lnTo>
                    <a:pt x="7112" y="4174"/>
                  </a:lnTo>
                  <a:lnTo>
                    <a:pt x="7215" y="4277"/>
                  </a:lnTo>
                  <a:lnTo>
                    <a:pt x="7318" y="4328"/>
                  </a:lnTo>
                  <a:lnTo>
                    <a:pt x="7473" y="4380"/>
                  </a:lnTo>
                  <a:lnTo>
                    <a:pt x="9843" y="4380"/>
                  </a:lnTo>
                  <a:lnTo>
                    <a:pt x="9843" y="6905"/>
                  </a:lnTo>
                  <a:lnTo>
                    <a:pt x="8941" y="6905"/>
                  </a:lnTo>
                  <a:lnTo>
                    <a:pt x="8812" y="6956"/>
                  </a:lnTo>
                  <a:lnTo>
                    <a:pt x="8709" y="6905"/>
                  </a:lnTo>
                  <a:lnTo>
                    <a:pt x="8014" y="6905"/>
                  </a:lnTo>
                  <a:lnTo>
                    <a:pt x="7911" y="6931"/>
                  </a:lnTo>
                  <a:lnTo>
                    <a:pt x="7833" y="6982"/>
                  </a:lnTo>
                  <a:lnTo>
                    <a:pt x="7782" y="7034"/>
                  </a:lnTo>
                  <a:lnTo>
                    <a:pt x="7704" y="7111"/>
                  </a:lnTo>
                  <a:lnTo>
                    <a:pt x="7679" y="7188"/>
                  </a:lnTo>
                  <a:lnTo>
                    <a:pt x="7653" y="7266"/>
                  </a:lnTo>
                  <a:lnTo>
                    <a:pt x="7627" y="7369"/>
                  </a:lnTo>
                  <a:lnTo>
                    <a:pt x="7627" y="7858"/>
                  </a:lnTo>
                  <a:lnTo>
                    <a:pt x="7653" y="7961"/>
                  </a:lnTo>
                  <a:lnTo>
                    <a:pt x="7679" y="8038"/>
                  </a:lnTo>
                  <a:lnTo>
                    <a:pt x="7704" y="8116"/>
                  </a:lnTo>
                  <a:lnTo>
                    <a:pt x="7782" y="8193"/>
                  </a:lnTo>
                  <a:lnTo>
                    <a:pt x="7833" y="8245"/>
                  </a:lnTo>
                  <a:lnTo>
                    <a:pt x="7911" y="8296"/>
                  </a:lnTo>
                  <a:lnTo>
                    <a:pt x="8014" y="8322"/>
                  </a:lnTo>
                  <a:lnTo>
                    <a:pt x="8374" y="8322"/>
                  </a:lnTo>
                  <a:lnTo>
                    <a:pt x="8374" y="8863"/>
                  </a:lnTo>
                  <a:lnTo>
                    <a:pt x="8091" y="8863"/>
                  </a:lnTo>
                  <a:lnTo>
                    <a:pt x="8014" y="8889"/>
                  </a:lnTo>
                  <a:lnTo>
                    <a:pt x="7911" y="8914"/>
                  </a:lnTo>
                  <a:lnTo>
                    <a:pt x="7833" y="8966"/>
                  </a:lnTo>
                  <a:lnTo>
                    <a:pt x="7782" y="9018"/>
                  </a:lnTo>
                  <a:lnTo>
                    <a:pt x="7704" y="9069"/>
                  </a:lnTo>
                  <a:lnTo>
                    <a:pt x="7679" y="9172"/>
                  </a:lnTo>
                  <a:lnTo>
                    <a:pt x="7653" y="9249"/>
                  </a:lnTo>
                  <a:lnTo>
                    <a:pt x="7627" y="9352"/>
                  </a:lnTo>
                  <a:lnTo>
                    <a:pt x="7627" y="9842"/>
                  </a:lnTo>
                  <a:lnTo>
                    <a:pt x="7653" y="9919"/>
                  </a:lnTo>
                  <a:lnTo>
                    <a:pt x="7679" y="10022"/>
                  </a:lnTo>
                  <a:lnTo>
                    <a:pt x="7704" y="10100"/>
                  </a:lnTo>
                  <a:lnTo>
                    <a:pt x="7782" y="10177"/>
                  </a:lnTo>
                  <a:lnTo>
                    <a:pt x="7833" y="10228"/>
                  </a:lnTo>
                  <a:lnTo>
                    <a:pt x="7911" y="10280"/>
                  </a:lnTo>
                  <a:lnTo>
                    <a:pt x="8014" y="10306"/>
                  </a:lnTo>
                  <a:lnTo>
                    <a:pt x="8374" y="10306"/>
                  </a:lnTo>
                  <a:lnTo>
                    <a:pt x="8374" y="10847"/>
                  </a:lnTo>
                  <a:lnTo>
                    <a:pt x="8014" y="10847"/>
                  </a:lnTo>
                  <a:lnTo>
                    <a:pt x="7911" y="10873"/>
                  </a:lnTo>
                  <a:lnTo>
                    <a:pt x="7833" y="10924"/>
                  </a:lnTo>
                  <a:lnTo>
                    <a:pt x="7782" y="10976"/>
                  </a:lnTo>
                  <a:lnTo>
                    <a:pt x="7704" y="11053"/>
                  </a:lnTo>
                  <a:lnTo>
                    <a:pt x="7679" y="11130"/>
                  </a:lnTo>
                  <a:lnTo>
                    <a:pt x="7653" y="11207"/>
                  </a:lnTo>
                  <a:lnTo>
                    <a:pt x="7627" y="11311"/>
                  </a:lnTo>
                  <a:lnTo>
                    <a:pt x="7627" y="11800"/>
                  </a:lnTo>
                  <a:lnTo>
                    <a:pt x="7653" y="11903"/>
                  </a:lnTo>
                  <a:lnTo>
                    <a:pt x="7679" y="11980"/>
                  </a:lnTo>
                  <a:lnTo>
                    <a:pt x="7704" y="12058"/>
                  </a:lnTo>
                  <a:lnTo>
                    <a:pt x="7782" y="12135"/>
                  </a:lnTo>
                  <a:lnTo>
                    <a:pt x="7833" y="12186"/>
                  </a:lnTo>
                  <a:lnTo>
                    <a:pt x="7911" y="12238"/>
                  </a:lnTo>
                  <a:lnTo>
                    <a:pt x="8014" y="12264"/>
                  </a:lnTo>
                  <a:lnTo>
                    <a:pt x="8374" y="12264"/>
                  </a:lnTo>
                  <a:lnTo>
                    <a:pt x="8374" y="14299"/>
                  </a:lnTo>
                  <a:lnTo>
                    <a:pt x="697" y="14299"/>
                  </a:lnTo>
                  <a:lnTo>
                    <a:pt x="594" y="14273"/>
                  </a:lnTo>
                  <a:lnTo>
                    <a:pt x="516" y="14222"/>
                  </a:lnTo>
                  <a:lnTo>
                    <a:pt x="465" y="14119"/>
                  </a:lnTo>
                  <a:lnTo>
                    <a:pt x="439" y="14016"/>
                  </a:lnTo>
                  <a:lnTo>
                    <a:pt x="439" y="3633"/>
                  </a:lnTo>
                  <a:lnTo>
                    <a:pt x="413" y="3556"/>
                  </a:lnTo>
                  <a:lnTo>
                    <a:pt x="362" y="3478"/>
                  </a:lnTo>
                  <a:lnTo>
                    <a:pt x="310" y="3427"/>
                  </a:lnTo>
                  <a:lnTo>
                    <a:pt x="207" y="3401"/>
                  </a:lnTo>
                  <a:lnTo>
                    <a:pt x="130" y="3427"/>
                  </a:lnTo>
                  <a:lnTo>
                    <a:pt x="53" y="3478"/>
                  </a:lnTo>
                  <a:lnTo>
                    <a:pt x="1" y="3556"/>
                  </a:lnTo>
                  <a:lnTo>
                    <a:pt x="1" y="3633"/>
                  </a:lnTo>
                  <a:lnTo>
                    <a:pt x="1" y="14016"/>
                  </a:lnTo>
                  <a:lnTo>
                    <a:pt x="1" y="14170"/>
                  </a:lnTo>
                  <a:lnTo>
                    <a:pt x="53" y="14299"/>
                  </a:lnTo>
                  <a:lnTo>
                    <a:pt x="104" y="14428"/>
                  </a:lnTo>
                  <a:lnTo>
                    <a:pt x="207" y="14531"/>
                  </a:lnTo>
                  <a:lnTo>
                    <a:pt x="310" y="14608"/>
                  </a:lnTo>
                  <a:lnTo>
                    <a:pt x="439" y="14686"/>
                  </a:lnTo>
                  <a:lnTo>
                    <a:pt x="568" y="14737"/>
                  </a:lnTo>
                  <a:lnTo>
                    <a:pt x="8400" y="14737"/>
                  </a:lnTo>
                  <a:lnTo>
                    <a:pt x="8452" y="14840"/>
                  </a:lnTo>
                  <a:lnTo>
                    <a:pt x="8503" y="14943"/>
                  </a:lnTo>
                  <a:lnTo>
                    <a:pt x="8580" y="15021"/>
                  </a:lnTo>
                  <a:lnTo>
                    <a:pt x="8658" y="15098"/>
                  </a:lnTo>
                  <a:lnTo>
                    <a:pt x="8735" y="15149"/>
                  </a:lnTo>
                  <a:lnTo>
                    <a:pt x="8838" y="15201"/>
                  </a:lnTo>
                  <a:lnTo>
                    <a:pt x="8967" y="15227"/>
                  </a:lnTo>
                  <a:lnTo>
                    <a:pt x="13682" y="15227"/>
                  </a:lnTo>
                  <a:lnTo>
                    <a:pt x="13811" y="15175"/>
                  </a:lnTo>
                  <a:lnTo>
                    <a:pt x="13939" y="15124"/>
                  </a:lnTo>
                  <a:lnTo>
                    <a:pt x="14042" y="15021"/>
                  </a:lnTo>
                  <a:lnTo>
                    <a:pt x="14120" y="14917"/>
                  </a:lnTo>
                  <a:lnTo>
                    <a:pt x="14171" y="14814"/>
                  </a:lnTo>
                  <a:lnTo>
                    <a:pt x="14223" y="14686"/>
                  </a:lnTo>
                  <a:lnTo>
                    <a:pt x="14249" y="14531"/>
                  </a:lnTo>
                  <a:lnTo>
                    <a:pt x="14249" y="7600"/>
                  </a:lnTo>
                  <a:lnTo>
                    <a:pt x="14223" y="7472"/>
                  </a:lnTo>
                  <a:lnTo>
                    <a:pt x="14171" y="7317"/>
                  </a:lnTo>
                  <a:lnTo>
                    <a:pt x="14120" y="7214"/>
                  </a:lnTo>
                  <a:lnTo>
                    <a:pt x="14042" y="7111"/>
                  </a:lnTo>
                  <a:lnTo>
                    <a:pt x="13939" y="7034"/>
                  </a:lnTo>
                  <a:lnTo>
                    <a:pt x="13811" y="6956"/>
                  </a:lnTo>
                  <a:lnTo>
                    <a:pt x="13682" y="6905"/>
                  </a:lnTo>
                  <a:lnTo>
                    <a:pt x="11286" y="6905"/>
                  </a:lnTo>
                  <a:lnTo>
                    <a:pt x="11286" y="721"/>
                  </a:lnTo>
                  <a:lnTo>
                    <a:pt x="11260" y="567"/>
                  </a:lnTo>
                  <a:lnTo>
                    <a:pt x="11234" y="438"/>
                  </a:lnTo>
                  <a:lnTo>
                    <a:pt x="11157" y="309"/>
                  </a:lnTo>
                  <a:lnTo>
                    <a:pt x="11080" y="206"/>
                  </a:lnTo>
                  <a:lnTo>
                    <a:pt x="10977" y="129"/>
                  </a:lnTo>
                  <a:lnTo>
                    <a:pt x="10848" y="52"/>
                  </a:lnTo>
                  <a:lnTo>
                    <a:pt x="10719" y="26"/>
                  </a:lnTo>
                  <a:lnTo>
                    <a:pt x="105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6"/>
            <p:cNvSpPr/>
            <p:nvPr/>
          </p:nvSpPr>
          <p:spPr>
            <a:xfrm>
              <a:off x="3410325" y="3753100"/>
              <a:ext cx="97275" cy="48350"/>
            </a:xfrm>
            <a:custGeom>
              <a:avLst/>
              <a:gdLst/>
              <a:ahLst/>
              <a:cxnLst/>
              <a:rect l="l" t="t" r="r" b="b"/>
              <a:pathLst>
                <a:path w="3891" h="1934" extrusionOk="0">
                  <a:moveTo>
                    <a:pt x="3427" y="439"/>
                  </a:moveTo>
                  <a:lnTo>
                    <a:pt x="3453" y="465"/>
                  </a:lnTo>
                  <a:lnTo>
                    <a:pt x="3453" y="1469"/>
                  </a:lnTo>
                  <a:lnTo>
                    <a:pt x="3427" y="1495"/>
                  </a:lnTo>
                  <a:lnTo>
                    <a:pt x="464" y="1495"/>
                  </a:lnTo>
                  <a:lnTo>
                    <a:pt x="438" y="1469"/>
                  </a:lnTo>
                  <a:lnTo>
                    <a:pt x="438" y="465"/>
                  </a:lnTo>
                  <a:lnTo>
                    <a:pt x="464" y="439"/>
                  </a:lnTo>
                  <a:close/>
                  <a:moveTo>
                    <a:pt x="464" y="1"/>
                  </a:moveTo>
                  <a:lnTo>
                    <a:pt x="361" y="27"/>
                  </a:lnTo>
                  <a:lnTo>
                    <a:pt x="284" y="52"/>
                  </a:lnTo>
                  <a:lnTo>
                    <a:pt x="206" y="78"/>
                  </a:lnTo>
                  <a:lnTo>
                    <a:pt x="129" y="130"/>
                  </a:lnTo>
                  <a:lnTo>
                    <a:pt x="78" y="207"/>
                  </a:lnTo>
                  <a:lnTo>
                    <a:pt x="52" y="284"/>
                  </a:lnTo>
                  <a:lnTo>
                    <a:pt x="0" y="362"/>
                  </a:lnTo>
                  <a:lnTo>
                    <a:pt x="0" y="465"/>
                  </a:lnTo>
                  <a:lnTo>
                    <a:pt x="0" y="1469"/>
                  </a:lnTo>
                  <a:lnTo>
                    <a:pt x="0" y="1573"/>
                  </a:lnTo>
                  <a:lnTo>
                    <a:pt x="52" y="1650"/>
                  </a:lnTo>
                  <a:lnTo>
                    <a:pt x="78" y="1727"/>
                  </a:lnTo>
                  <a:lnTo>
                    <a:pt x="129" y="1804"/>
                  </a:lnTo>
                  <a:lnTo>
                    <a:pt x="206" y="1856"/>
                  </a:lnTo>
                  <a:lnTo>
                    <a:pt x="284" y="1882"/>
                  </a:lnTo>
                  <a:lnTo>
                    <a:pt x="361" y="1933"/>
                  </a:lnTo>
                  <a:lnTo>
                    <a:pt x="3530" y="1933"/>
                  </a:lnTo>
                  <a:lnTo>
                    <a:pt x="3607" y="1882"/>
                  </a:lnTo>
                  <a:lnTo>
                    <a:pt x="3685" y="1856"/>
                  </a:lnTo>
                  <a:lnTo>
                    <a:pt x="3762" y="1804"/>
                  </a:lnTo>
                  <a:lnTo>
                    <a:pt x="3813" y="1727"/>
                  </a:lnTo>
                  <a:lnTo>
                    <a:pt x="3865" y="1650"/>
                  </a:lnTo>
                  <a:lnTo>
                    <a:pt x="3891" y="1573"/>
                  </a:lnTo>
                  <a:lnTo>
                    <a:pt x="3891" y="1469"/>
                  </a:lnTo>
                  <a:lnTo>
                    <a:pt x="3891" y="465"/>
                  </a:lnTo>
                  <a:lnTo>
                    <a:pt x="3891" y="362"/>
                  </a:lnTo>
                  <a:lnTo>
                    <a:pt x="3865" y="284"/>
                  </a:lnTo>
                  <a:lnTo>
                    <a:pt x="3813" y="207"/>
                  </a:lnTo>
                  <a:lnTo>
                    <a:pt x="3762" y="130"/>
                  </a:lnTo>
                  <a:lnTo>
                    <a:pt x="3685" y="78"/>
                  </a:lnTo>
                  <a:lnTo>
                    <a:pt x="3607" y="52"/>
                  </a:lnTo>
                  <a:lnTo>
                    <a:pt x="3530" y="27"/>
                  </a:lnTo>
                  <a:lnTo>
                    <a:pt x="34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6"/>
            <p:cNvSpPr/>
            <p:nvPr/>
          </p:nvSpPr>
          <p:spPr>
            <a:xfrm>
              <a:off x="3410325" y="3814950"/>
              <a:ext cx="41900" cy="41875"/>
            </a:xfrm>
            <a:custGeom>
              <a:avLst/>
              <a:gdLst/>
              <a:ahLst/>
              <a:cxnLst/>
              <a:rect l="l" t="t" r="r" b="b"/>
              <a:pathLst>
                <a:path w="1676" h="1675" extrusionOk="0">
                  <a:moveTo>
                    <a:pt x="1211" y="438"/>
                  </a:moveTo>
                  <a:lnTo>
                    <a:pt x="1237" y="464"/>
                  </a:lnTo>
                  <a:lnTo>
                    <a:pt x="1237" y="1211"/>
                  </a:lnTo>
                  <a:lnTo>
                    <a:pt x="1211" y="1237"/>
                  </a:lnTo>
                  <a:lnTo>
                    <a:pt x="464" y="1237"/>
                  </a:lnTo>
                  <a:lnTo>
                    <a:pt x="438" y="1211"/>
                  </a:lnTo>
                  <a:lnTo>
                    <a:pt x="438" y="464"/>
                  </a:lnTo>
                  <a:lnTo>
                    <a:pt x="464" y="438"/>
                  </a:lnTo>
                  <a:close/>
                  <a:moveTo>
                    <a:pt x="361" y="0"/>
                  </a:moveTo>
                  <a:lnTo>
                    <a:pt x="284" y="26"/>
                  </a:lnTo>
                  <a:lnTo>
                    <a:pt x="206" y="78"/>
                  </a:lnTo>
                  <a:lnTo>
                    <a:pt x="129" y="129"/>
                  </a:lnTo>
                  <a:lnTo>
                    <a:pt x="78" y="206"/>
                  </a:lnTo>
                  <a:lnTo>
                    <a:pt x="52" y="284"/>
                  </a:lnTo>
                  <a:lnTo>
                    <a:pt x="0" y="361"/>
                  </a:lnTo>
                  <a:lnTo>
                    <a:pt x="0" y="464"/>
                  </a:lnTo>
                  <a:lnTo>
                    <a:pt x="0" y="1211"/>
                  </a:lnTo>
                  <a:lnTo>
                    <a:pt x="0" y="1314"/>
                  </a:lnTo>
                  <a:lnTo>
                    <a:pt x="52" y="1392"/>
                  </a:lnTo>
                  <a:lnTo>
                    <a:pt x="78" y="1469"/>
                  </a:lnTo>
                  <a:lnTo>
                    <a:pt x="129" y="1546"/>
                  </a:lnTo>
                  <a:lnTo>
                    <a:pt x="206" y="1598"/>
                  </a:lnTo>
                  <a:lnTo>
                    <a:pt x="284" y="1649"/>
                  </a:lnTo>
                  <a:lnTo>
                    <a:pt x="361" y="1675"/>
                  </a:lnTo>
                  <a:lnTo>
                    <a:pt x="1314" y="1675"/>
                  </a:lnTo>
                  <a:lnTo>
                    <a:pt x="1392" y="1649"/>
                  </a:lnTo>
                  <a:lnTo>
                    <a:pt x="1469" y="1598"/>
                  </a:lnTo>
                  <a:lnTo>
                    <a:pt x="1546" y="1546"/>
                  </a:lnTo>
                  <a:lnTo>
                    <a:pt x="1598" y="1469"/>
                  </a:lnTo>
                  <a:lnTo>
                    <a:pt x="1649" y="1392"/>
                  </a:lnTo>
                  <a:lnTo>
                    <a:pt x="1675" y="1314"/>
                  </a:lnTo>
                  <a:lnTo>
                    <a:pt x="1675" y="1211"/>
                  </a:lnTo>
                  <a:lnTo>
                    <a:pt x="1675" y="464"/>
                  </a:lnTo>
                  <a:lnTo>
                    <a:pt x="1675" y="361"/>
                  </a:lnTo>
                  <a:lnTo>
                    <a:pt x="1649" y="284"/>
                  </a:lnTo>
                  <a:lnTo>
                    <a:pt x="1598" y="206"/>
                  </a:lnTo>
                  <a:lnTo>
                    <a:pt x="1546" y="129"/>
                  </a:lnTo>
                  <a:lnTo>
                    <a:pt x="1469" y="78"/>
                  </a:lnTo>
                  <a:lnTo>
                    <a:pt x="1392" y="26"/>
                  </a:lnTo>
                  <a:lnTo>
                    <a:pt x="1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6"/>
            <p:cNvSpPr/>
            <p:nvPr/>
          </p:nvSpPr>
          <p:spPr>
            <a:xfrm>
              <a:off x="3465725" y="3814950"/>
              <a:ext cx="41875" cy="41875"/>
            </a:xfrm>
            <a:custGeom>
              <a:avLst/>
              <a:gdLst/>
              <a:ahLst/>
              <a:cxnLst/>
              <a:rect l="l" t="t" r="r" b="b"/>
              <a:pathLst>
                <a:path w="1675" h="1675" extrusionOk="0">
                  <a:moveTo>
                    <a:pt x="1211" y="438"/>
                  </a:moveTo>
                  <a:lnTo>
                    <a:pt x="1237" y="464"/>
                  </a:lnTo>
                  <a:lnTo>
                    <a:pt x="1237" y="1211"/>
                  </a:lnTo>
                  <a:lnTo>
                    <a:pt x="1211" y="1237"/>
                  </a:lnTo>
                  <a:lnTo>
                    <a:pt x="464" y="1237"/>
                  </a:lnTo>
                  <a:lnTo>
                    <a:pt x="438" y="1211"/>
                  </a:lnTo>
                  <a:lnTo>
                    <a:pt x="438" y="464"/>
                  </a:lnTo>
                  <a:lnTo>
                    <a:pt x="464" y="438"/>
                  </a:lnTo>
                  <a:close/>
                  <a:moveTo>
                    <a:pt x="361" y="0"/>
                  </a:moveTo>
                  <a:lnTo>
                    <a:pt x="283" y="26"/>
                  </a:lnTo>
                  <a:lnTo>
                    <a:pt x="206" y="78"/>
                  </a:lnTo>
                  <a:lnTo>
                    <a:pt x="129" y="129"/>
                  </a:lnTo>
                  <a:lnTo>
                    <a:pt x="77" y="206"/>
                  </a:lnTo>
                  <a:lnTo>
                    <a:pt x="52" y="284"/>
                  </a:lnTo>
                  <a:lnTo>
                    <a:pt x="26" y="361"/>
                  </a:lnTo>
                  <a:lnTo>
                    <a:pt x="0" y="464"/>
                  </a:lnTo>
                  <a:lnTo>
                    <a:pt x="0" y="1211"/>
                  </a:lnTo>
                  <a:lnTo>
                    <a:pt x="26" y="1314"/>
                  </a:lnTo>
                  <a:lnTo>
                    <a:pt x="52" y="1392"/>
                  </a:lnTo>
                  <a:lnTo>
                    <a:pt x="77" y="1469"/>
                  </a:lnTo>
                  <a:lnTo>
                    <a:pt x="129" y="1546"/>
                  </a:lnTo>
                  <a:lnTo>
                    <a:pt x="206" y="1598"/>
                  </a:lnTo>
                  <a:lnTo>
                    <a:pt x="283" y="1649"/>
                  </a:lnTo>
                  <a:lnTo>
                    <a:pt x="361" y="1675"/>
                  </a:lnTo>
                  <a:lnTo>
                    <a:pt x="1314" y="1675"/>
                  </a:lnTo>
                  <a:lnTo>
                    <a:pt x="1391" y="1649"/>
                  </a:lnTo>
                  <a:lnTo>
                    <a:pt x="1469" y="1598"/>
                  </a:lnTo>
                  <a:lnTo>
                    <a:pt x="1546" y="1546"/>
                  </a:lnTo>
                  <a:lnTo>
                    <a:pt x="1597" y="1469"/>
                  </a:lnTo>
                  <a:lnTo>
                    <a:pt x="1649" y="1392"/>
                  </a:lnTo>
                  <a:lnTo>
                    <a:pt x="1675" y="1314"/>
                  </a:lnTo>
                  <a:lnTo>
                    <a:pt x="1675" y="1211"/>
                  </a:lnTo>
                  <a:lnTo>
                    <a:pt x="1675" y="464"/>
                  </a:lnTo>
                  <a:lnTo>
                    <a:pt x="1675" y="361"/>
                  </a:lnTo>
                  <a:lnTo>
                    <a:pt x="1649" y="284"/>
                  </a:lnTo>
                  <a:lnTo>
                    <a:pt x="1597" y="206"/>
                  </a:lnTo>
                  <a:lnTo>
                    <a:pt x="1546" y="129"/>
                  </a:lnTo>
                  <a:lnTo>
                    <a:pt x="1469" y="78"/>
                  </a:lnTo>
                  <a:lnTo>
                    <a:pt x="1391" y="26"/>
                  </a:lnTo>
                  <a:lnTo>
                    <a:pt x="1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6"/>
            <p:cNvSpPr/>
            <p:nvPr/>
          </p:nvSpPr>
          <p:spPr>
            <a:xfrm>
              <a:off x="3410325" y="3870325"/>
              <a:ext cx="41900" cy="41900"/>
            </a:xfrm>
            <a:custGeom>
              <a:avLst/>
              <a:gdLst/>
              <a:ahLst/>
              <a:cxnLst/>
              <a:rect l="l" t="t" r="r" b="b"/>
              <a:pathLst>
                <a:path w="1676" h="1676" extrusionOk="0">
                  <a:moveTo>
                    <a:pt x="1211" y="439"/>
                  </a:moveTo>
                  <a:lnTo>
                    <a:pt x="1237" y="465"/>
                  </a:lnTo>
                  <a:lnTo>
                    <a:pt x="1237" y="1212"/>
                  </a:lnTo>
                  <a:lnTo>
                    <a:pt x="1211" y="1238"/>
                  </a:lnTo>
                  <a:lnTo>
                    <a:pt x="464" y="1238"/>
                  </a:lnTo>
                  <a:lnTo>
                    <a:pt x="438" y="1212"/>
                  </a:lnTo>
                  <a:lnTo>
                    <a:pt x="438" y="465"/>
                  </a:lnTo>
                  <a:lnTo>
                    <a:pt x="464" y="439"/>
                  </a:lnTo>
                  <a:close/>
                  <a:moveTo>
                    <a:pt x="361" y="1"/>
                  </a:moveTo>
                  <a:lnTo>
                    <a:pt x="284" y="27"/>
                  </a:lnTo>
                  <a:lnTo>
                    <a:pt x="206" y="78"/>
                  </a:lnTo>
                  <a:lnTo>
                    <a:pt x="129" y="130"/>
                  </a:lnTo>
                  <a:lnTo>
                    <a:pt x="78" y="207"/>
                  </a:lnTo>
                  <a:lnTo>
                    <a:pt x="52" y="284"/>
                  </a:lnTo>
                  <a:lnTo>
                    <a:pt x="0" y="362"/>
                  </a:lnTo>
                  <a:lnTo>
                    <a:pt x="0" y="465"/>
                  </a:lnTo>
                  <a:lnTo>
                    <a:pt x="0" y="1212"/>
                  </a:lnTo>
                  <a:lnTo>
                    <a:pt x="0" y="1315"/>
                  </a:lnTo>
                  <a:lnTo>
                    <a:pt x="52" y="1392"/>
                  </a:lnTo>
                  <a:lnTo>
                    <a:pt x="78" y="1470"/>
                  </a:lnTo>
                  <a:lnTo>
                    <a:pt x="129" y="1547"/>
                  </a:lnTo>
                  <a:lnTo>
                    <a:pt x="206" y="1598"/>
                  </a:lnTo>
                  <a:lnTo>
                    <a:pt x="284" y="1650"/>
                  </a:lnTo>
                  <a:lnTo>
                    <a:pt x="361" y="1676"/>
                  </a:lnTo>
                  <a:lnTo>
                    <a:pt x="1314" y="1676"/>
                  </a:lnTo>
                  <a:lnTo>
                    <a:pt x="1392" y="1650"/>
                  </a:lnTo>
                  <a:lnTo>
                    <a:pt x="1469" y="1598"/>
                  </a:lnTo>
                  <a:lnTo>
                    <a:pt x="1546" y="1547"/>
                  </a:lnTo>
                  <a:lnTo>
                    <a:pt x="1598" y="1470"/>
                  </a:lnTo>
                  <a:lnTo>
                    <a:pt x="1649" y="1392"/>
                  </a:lnTo>
                  <a:lnTo>
                    <a:pt x="1675" y="1315"/>
                  </a:lnTo>
                  <a:lnTo>
                    <a:pt x="1675" y="1212"/>
                  </a:lnTo>
                  <a:lnTo>
                    <a:pt x="1675" y="465"/>
                  </a:lnTo>
                  <a:lnTo>
                    <a:pt x="1675" y="362"/>
                  </a:lnTo>
                  <a:lnTo>
                    <a:pt x="1649" y="284"/>
                  </a:lnTo>
                  <a:lnTo>
                    <a:pt x="1598" y="207"/>
                  </a:lnTo>
                  <a:lnTo>
                    <a:pt x="1546" y="130"/>
                  </a:lnTo>
                  <a:lnTo>
                    <a:pt x="1469" y="78"/>
                  </a:lnTo>
                  <a:lnTo>
                    <a:pt x="1392" y="27"/>
                  </a:lnTo>
                  <a:lnTo>
                    <a:pt x="1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6"/>
            <p:cNvSpPr/>
            <p:nvPr/>
          </p:nvSpPr>
          <p:spPr>
            <a:xfrm>
              <a:off x="3465725" y="3870325"/>
              <a:ext cx="41875" cy="41900"/>
            </a:xfrm>
            <a:custGeom>
              <a:avLst/>
              <a:gdLst/>
              <a:ahLst/>
              <a:cxnLst/>
              <a:rect l="l" t="t" r="r" b="b"/>
              <a:pathLst>
                <a:path w="1675" h="1676" extrusionOk="0">
                  <a:moveTo>
                    <a:pt x="1211" y="439"/>
                  </a:moveTo>
                  <a:lnTo>
                    <a:pt x="1237" y="465"/>
                  </a:lnTo>
                  <a:lnTo>
                    <a:pt x="1237" y="1212"/>
                  </a:lnTo>
                  <a:lnTo>
                    <a:pt x="1211" y="1238"/>
                  </a:lnTo>
                  <a:lnTo>
                    <a:pt x="464" y="1238"/>
                  </a:lnTo>
                  <a:lnTo>
                    <a:pt x="438" y="1212"/>
                  </a:lnTo>
                  <a:lnTo>
                    <a:pt x="438" y="465"/>
                  </a:lnTo>
                  <a:lnTo>
                    <a:pt x="464" y="439"/>
                  </a:lnTo>
                  <a:close/>
                  <a:moveTo>
                    <a:pt x="361" y="1"/>
                  </a:moveTo>
                  <a:lnTo>
                    <a:pt x="283" y="27"/>
                  </a:lnTo>
                  <a:lnTo>
                    <a:pt x="206" y="78"/>
                  </a:lnTo>
                  <a:lnTo>
                    <a:pt x="129" y="130"/>
                  </a:lnTo>
                  <a:lnTo>
                    <a:pt x="77" y="207"/>
                  </a:lnTo>
                  <a:lnTo>
                    <a:pt x="52" y="284"/>
                  </a:lnTo>
                  <a:lnTo>
                    <a:pt x="26" y="362"/>
                  </a:lnTo>
                  <a:lnTo>
                    <a:pt x="0" y="465"/>
                  </a:lnTo>
                  <a:lnTo>
                    <a:pt x="0" y="1212"/>
                  </a:lnTo>
                  <a:lnTo>
                    <a:pt x="26" y="1315"/>
                  </a:lnTo>
                  <a:lnTo>
                    <a:pt x="52" y="1392"/>
                  </a:lnTo>
                  <a:lnTo>
                    <a:pt x="77" y="1470"/>
                  </a:lnTo>
                  <a:lnTo>
                    <a:pt x="129" y="1547"/>
                  </a:lnTo>
                  <a:lnTo>
                    <a:pt x="206" y="1598"/>
                  </a:lnTo>
                  <a:lnTo>
                    <a:pt x="283" y="1650"/>
                  </a:lnTo>
                  <a:lnTo>
                    <a:pt x="361" y="1676"/>
                  </a:lnTo>
                  <a:lnTo>
                    <a:pt x="1314" y="1676"/>
                  </a:lnTo>
                  <a:lnTo>
                    <a:pt x="1391" y="1650"/>
                  </a:lnTo>
                  <a:lnTo>
                    <a:pt x="1469" y="1598"/>
                  </a:lnTo>
                  <a:lnTo>
                    <a:pt x="1546" y="1547"/>
                  </a:lnTo>
                  <a:lnTo>
                    <a:pt x="1597" y="1470"/>
                  </a:lnTo>
                  <a:lnTo>
                    <a:pt x="1649" y="1392"/>
                  </a:lnTo>
                  <a:lnTo>
                    <a:pt x="1675" y="1315"/>
                  </a:lnTo>
                  <a:lnTo>
                    <a:pt x="1675" y="1212"/>
                  </a:lnTo>
                  <a:lnTo>
                    <a:pt x="1675" y="465"/>
                  </a:lnTo>
                  <a:lnTo>
                    <a:pt x="1675" y="362"/>
                  </a:lnTo>
                  <a:lnTo>
                    <a:pt x="1649" y="284"/>
                  </a:lnTo>
                  <a:lnTo>
                    <a:pt x="1597" y="207"/>
                  </a:lnTo>
                  <a:lnTo>
                    <a:pt x="1546" y="130"/>
                  </a:lnTo>
                  <a:lnTo>
                    <a:pt x="1469" y="78"/>
                  </a:lnTo>
                  <a:lnTo>
                    <a:pt x="1391" y="27"/>
                  </a:lnTo>
                  <a:lnTo>
                    <a:pt x="1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36"/>
          <p:cNvGrpSpPr/>
          <p:nvPr/>
        </p:nvGrpSpPr>
        <p:grpSpPr>
          <a:xfrm>
            <a:off x="3332294" y="1703514"/>
            <a:ext cx="356200" cy="380675"/>
            <a:chOff x="3891475" y="3556025"/>
            <a:chExt cx="356200" cy="380675"/>
          </a:xfrm>
        </p:grpSpPr>
        <p:sp>
          <p:nvSpPr>
            <p:cNvPr id="1457" name="Google Shape;1457;p36"/>
            <p:cNvSpPr/>
            <p:nvPr/>
          </p:nvSpPr>
          <p:spPr>
            <a:xfrm>
              <a:off x="3891475" y="3642325"/>
              <a:ext cx="356200" cy="294375"/>
            </a:xfrm>
            <a:custGeom>
              <a:avLst/>
              <a:gdLst/>
              <a:ahLst/>
              <a:cxnLst/>
              <a:rect l="l" t="t" r="r" b="b"/>
              <a:pathLst>
                <a:path w="14248" h="11775" extrusionOk="0">
                  <a:moveTo>
                    <a:pt x="3916" y="3891"/>
                  </a:moveTo>
                  <a:lnTo>
                    <a:pt x="3942" y="3917"/>
                  </a:lnTo>
                  <a:lnTo>
                    <a:pt x="3942" y="10358"/>
                  </a:lnTo>
                  <a:lnTo>
                    <a:pt x="2422" y="10358"/>
                  </a:lnTo>
                  <a:lnTo>
                    <a:pt x="2422" y="3917"/>
                  </a:lnTo>
                  <a:lnTo>
                    <a:pt x="2422" y="3891"/>
                  </a:lnTo>
                  <a:close/>
                  <a:moveTo>
                    <a:pt x="6905" y="5875"/>
                  </a:moveTo>
                  <a:lnTo>
                    <a:pt x="6905" y="10358"/>
                  </a:lnTo>
                  <a:lnTo>
                    <a:pt x="5385" y="10358"/>
                  </a:lnTo>
                  <a:lnTo>
                    <a:pt x="5385" y="5875"/>
                  </a:lnTo>
                  <a:close/>
                  <a:moveTo>
                    <a:pt x="9842" y="7833"/>
                  </a:moveTo>
                  <a:lnTo>
                    <a:pt x="9868" y="7859"/>
                  </a:lnTo>
                  <a:lnTo>
                    <a:pt x="9868" y="10358"/>
                  </a:lnTo>
                  <a:lnTo>
                    <a:pt x="8322" y="10358"/>
                  </a:lnTo>
                  <a:lnTo>
                    <a:pt x="8322" y="7859"/>
                  </a:lnTo>
                  <a:lnTo>
                    <a:pt x="8348" y="7833"/>
                  </a:lnTo>
                  <a:close/>
                  <a:moveTo>
                    <a:pt x="12805" y="9817"/>
                  </a:moveTo>
                  <a:lnTo>
                    <a:pt x="12805" y="10358"/>
                  </a:lnTo>
                  <a:lnTo>
                    <a:pt x="11285" y="10358"/>
                  </a:lnTo>
                  <a:lnTo>
                    <a:pt x="11285" y="9817"/>
                  </a:lnTo>
                  <a:close/>
                  <a:moveTo>
                    <a:pt x="387" y="0"/>
                  </a:moveTo>
                  <a:lnTo>
                    <a:pt x="284" y="26"/>
                  </a:lnTo>
                  <a:lnTo>
                    <a:pt x="206" y="78"/>
                  </a:lnTo>
                  <a:lnTo>
                    <a:pt x="129" y="129"/>
                  </a:lnTo>
                  <a:lnTo>
                    <a:pt x="77" y="207"/>
                  </a:lnTo>
                  <a:lnTo>
                    <a:pt x="26" y="284"/>
                  </a:lnTo>
                  <a:lnTo>
                    <a:pt x="0" y="387"/>
                  </a:lnTo>
                  <a:lnTo>
                    <a:pt x="0" y="464"/>
                  </a:lnTo>
                  <a:lnTo>
                    <a:pt x="0" y="954"/>
                  </a:lnTo>
                  <a:lnTo>
                    <a:pt x="26" y="1057"/>
                  </a:lnTo>
                  <a:lnTo>
                    <a:pt x="77" y="1108"/>
                  </a:lnTo>
                  <a:lnTo>
                    <a:pt x="129" y="1160"/>
                  </a:lnTo>
                  <a:lnTo>
                    <a:pt x="232" y="1186"/>
                  </a:lnTo>
                  <a:lnTo>
                    <a:pt x="309" y="1160"/>
                  </a:lnTo>
                  <a:lnTo>
                    <a:pt x="387" y="1108"/>
                  </a:lnTo>
                  <a:lnTo>
                    <a:pt x="438" y="1057"/>
                  </a:lnTo>
                  <a:lnTo>
                    <a:pt x="438" y="954"/>
                  </a:lnTo>
                  <a:lnTo>
                    <a:pt x="438" y="464"/>
                  </a:lnTo>
                  <a:lnTo>
                    <a:pt x="464" y="438"/>
                  </a:lnTo>
                  <a:lnTo>
                    <a:pt x="953" y="438"/>
                  </a:lnTo>
                  <a:lnTo>
                    <a:pt x="979" y="464"/>
                  </a:lnTo>
                  <a:lnTo>
                    <a:pt x="979" y="10332"/>
                  </a:lnTo>
                  <a:lnTo>
                    <a:pt x="1005" y="10409"/>
                  </a:lnTo>
                  <a:lnTo>
                    <a:pt x="1031" y="10512"/>
                  </a:lnTo>
                  <a:lnTo>
                    <a:pt x="1057" y="10590"/>
                  </a:lnTo>
                  <a:lnTo>
                    <a:pt x="1134" y="10667"/>
                  </a:lnTo>
                  <a:lnTo>
                    <a:pt x="1185" y="10718"/>
                  </a:lnTo>
                  <a:lnTo>
                    <a:pt x="1263" y="10770"/>
                  </a:lnTo>
                  <a:lnTo>
                    <a:pt x="1366" y="10796"/>
                  </a:lnTo>
                  <a:lnTo>
                    <a:pt x="13784" y="10796"/>
                  </a:lnTo>
                  <a:lnTo>
                    <a:pt x="13810" y="10821"/>
                  </a:lnTo>
                  <a:lnTo>
                    <a:pt x="13810" y="11311"/>
                  </a:lnTo>
                  <a:lnTo>
                    <a:pt x="13784" y="11337"/>
                  </a:lnTo>
                  <a:lnTo>
                    <a:pt x="722" y="11337"/>
                  </a:lnTo>
                  <a:lnTo>
                    <a:pt x="619" y="11311"/>
                  </a:lnTo>
                  <a:lnTo>
                    <a:pt x="515" y="11259"/>
                  </a:lnTo>
                  <a:lnTo>
                    <a:pt x="464" y="11182"/>
                  </a:lnTo>
                  <a:lnTo>
                    <a:pt x="438" y="11053"/>
                  </a:lnTo>
                  <a:lnTo>
                    <a:pt x="438" y="1855"/>
                  </a:lnTo>
                  <a:lnTo>
                    <a:pt x="438" y="1778"/>
                  </a:lnTo>
                  <a:lnTo>
                    <a:pt x="387" y="1701"/>
                  </a:lnTo>
                  <a:lnTo>
                    <a:pt x="309" y="1649"/>
                  </a:lnTo>
                  <a:lnTo>
                    <a:pt x="232" y="1624"/>
                  </a:lnTo>
                  <a:lnTo>
                    <a:pt x="129" y="1649"/>
                  </a:lnTo>
                  <a:lnTo>
                    <a:pt x="77" y="1701"/>
                  </a:lnTo>
                  <a:lnTo>
                    <a:pt x="26" y="1778"/>
                  </a:lnTo>
                  <a:lnTo>
                    <a:pt x="0" y="1855"/>
                  </a:lnTo>
                  <a:lnTo>
                    <a:pt x="0" y="11053"/>
                  </a:lnTo>
                  <a:lnTo>
                    <a:pt x="26" y="11208"/>
                  </a:lnTo>
                  <a:lnTo>
                    <a:pt x="52" y="11337"/>
                  </a:lnTo>
                  <a:lnTo>
                    <a:pt x="129" y="11465"/>
                  </a:lnTo>
                  <a:lnTo>
                    <a:pt x="206" y="11569"/>
                  </a:lnTo>
                  <a:lnTo>
                    <a:pt x="309" y="11672"/>
                  </a:lnTo>
                  <a:lnTo>
                    <a:pt x="438" y="11723"/>
                  </a:lnTo>
                  <a:lnTo>
                    <a:pt x="567" y="11775"/>
                  </a:lnTo>
                  <a:lnTo>
                    <a:pt x="13861" y="11775"/>
                  </a:lnTo>
                  <a:lnTo>
                    <a:pt x="13964" y="11749"/>
                  </a:lnTo>
                  <a:lnTo>
                    <a:pt x="14042" y="11697"/>
                  </a:lnTo>
                  <a:lnTo>
                    <a:pt x="14119" y="11646"/>
                  </a:lnTo>
                  <a:lnTo>
                    <a:pt x="14170" y="11569"/>
                  </a:lnTo>
                  <a:lnTo>
                    <a:pt x="14196" y="11491"/>
                  </a:lnTo>
                  <a:lnTo>
                    <a:pt x="14248" y="11414"/>
                  </a:lnTo>
                  <a:lnTo>
                    <a:pt x="14248" y="11311"/>
                  </a:lnTo>
                  <a:lnTo>
                    <a:pt x="14248" y="10821"/>
                  </a:lnTo>
                  <a:lnTo>
                    <a:pt x="14248" y="10718"/>
                  </a:lnTo>
                  <a:lnTo>
                    <a:pt x="14196" y="10641"/>
                  </a:lnTo>
                  <a:lnTo>
                    <a:pt x="14170" y="10564"/>
                  </a:lnTo>
                  <a:lnTo>
                    <a:pt x="14119" y="10486"/>
                  </a:lnTo>
                  <a:lnTo>
                    <a:pt x="14042" y="10435"/>
                  </a:lnTo>
                  <a:lnTo>
                    <a:pt x="13964" y="10383"/>
                  </a:lnTo>
                  <a:lnTo>
                    <a:pt x="13861" y="10358"/>
                  </a:lnTo>
                  <a:lnTo>
                    <a:pt x="13269" y="10358"/>
                  </a:lnTo>
                  <a:lnTo>
                    <a:pt x="13269" y="9817"/>
                  </a:lnTo>
                  <a:lnTo>
                    <a:pt x="13243" y="9739"/>
                  </a:lnTo>
                  <a:lnTo>
                    <a:pt x="13217" y="9636"/>
                  </a:lnTo>
                  <a:lnTo>
                    <a:pt x="13191" y="9559"/>
                  </a:lnTo>
                  <a:lnTo>
                    <a:pt x="13114" y="9507"/>
                  </a:lnTo>
                  <a:lnTo>
                    <a:pt x="13063" y="9430"/>
                  </a:lnTo>
                  <a:lnTo>
                    <a:pt x="12985" y="9404"/>
                  </a:lnTo>
                  <a:lnTo>
                    <a:pt x="12882" y="9379"/>
                  </a:lnTo>
                  <a:lnTo>
                    <a:pt x="12805" y="9353"/>
                  </a:lnTo>
                  <a:lnTo>
                    <a:pt x="11311" y="9353"/>
                  </a:lnTo>
                  <a:lnTo>
                    <a:pt x="11208" y="9379"/>
                  </a:lnTo>
                  <a:lnTo>
                    <a:pt x="11130" y="9404"/>
                  </a:lnTo>
                  <a:lnTo>
                    <a:pt x="11053" y="9430"/>
                  </a:lnTo>
                  <a:lnTo>
                    <a:pt x="10976" y="9507"/>
                  </a:lnTo>
                  <a:lnTo>
                    <a:pt x="10924" y="9559"/>
                  </a:lnTo>
                  <a:lnTo>
                    <a:pt x="10873" y="9636"/>
                  </a:lnTo>
                  <a:lnTo>
                    <a:pt x="10847" y="9739"/>
                  </a:lnTo>
                  <a:lnTo>
                    <a:pt x="10847" y="9817"/>
                  </a:lnTo>
                  <a:lnTo>
                    <a:pt x="10847" y="10358"/>
                  </a:lnTo>
                  <a:lnTo>
                    <a:pt x="10306" y="10358"/>
                  </a:lnTo>
                  <a:lnTo>
                    <a:pt x="10306" y="7859"/>
                  </a:lnTo>
                  <a:lnTo>
                    <a:pt x="10306" y="7755"/>
                  </a:lnTo>
                  <a:lnTo>
                    <a:pt x="10254" y="7678"/>
                  </a:lnTo>
                  <a:lnTo>
                    <a:pt x="10229" y="7601"/>
                  </a:lnTo>
                  <a:lnTo>
                    <a:pt x="10177" y="7524"/>
                  </a:lnTo>
                  <a:lnTo>
                    <a:pt x="10100" y="7472"/>
                  </a:lnTo>
                  <a:lnTo>
                    <a:pt x="10022" y="7421"/>
                  </a:lnTo>
                  <a:lnTo>
                    <a:pt x="9945" y="7395"/>
                  </a:lnTo>
                  <a:lnTo>
                    <a:pt x="8245" y="7395"/>
                  </a:lnTo>
                  <a:lnTo>
                    <a:pt x="8167" y="7421"/>
                  </a:lnTo>
                  <a:lnTo>
                    <a:pt x="8090" y="7472"/>
                  </a:lnTo>
                  <a:lnTo>
                    <a:pt x="8013" y="7524"/>
                  </a:lnTo>
                  <a:lnTo>
                    <a:pt x="7961" y="7601"/>
                  </a:lnTo>
                  <a:lnTo>
                    <a:pt x="7910" y="7678"/>
                  </a:lnTo>
                  <a:lnTo>
                    <a:pt x="7884" y="7755"/>
                  </a:lnTo>
                  <a:lnTo>
                    <a:pt x="7884" y="7859"/>
                  </a:lnTo>
                  <a:lnTo>
                    <a:pt x="7884" y="10358"/>
                  </a:lnTo>
                  <a:lnTo>
                    <a:pt x="7343" y="10358"/>
                  </a:lnTo>
                  <a:lnTo>
                    <a:pt x="7343" y="5875"/>
                  </a:lnTo>
                  <a:lnTo>
                    <a:pt x="7343" y="5797"/>
                  </a:lnTo>
                  <a:lnTo>
                    <a:pt x="7317" y="5694"/>
                  </a:lnTo>
                  <a:lnTo>
                    <a:pt x="7266" y="5617"/>
                  </a:lnTo>
                  <a:lnTo>
                    <a:pt x="7214" y="5566"/>
                  </a:lnTo>
                  <a:lnTo>
                    <a:pt x="7137" y="5488"/>
                  </a:lnTo>
                  <a:lnTo>
                    <a:pt x="7060" y="5462"/>
                  </a:lnTo>
                  <a:lnTo>
                    <a:pt x="6982" y="5437"/>
                  </a:lnTo>
                  <a:lnTo>
                    <a:pt x="6879" y="5411"/>
                  </a:lnTo>
                  <a:lnTo>
                    <a:pt x="5385" y="5411"/>
                  </a:lnTo>
                  <a:lnTo>
                    <a:pt x="5308" y="5437"/>
                  </a:lnTo>
                  <a:lnTo>
                    <a:pt x="5205" y="5462"/>
                  </a:lnTo>
                  <a:lnTo>
                    <a:pt x="5127" y="5488"/>
                  </a:lnTo>
                  <a:lnTo>
                    <a:pt x="5076" y="5566"/>
                  </a:lnTo>
                  <a:lnTo>
                    <a:pt x="4998" y="5617"/>
                  </a:lnTo>
                  <a:lnTo>
                    <a:pt x="4973" y="5694"/>
                  </a:lnTo>
                  <a:lnTo>
                    <a:pt x="4947" y="5797"/>
                  </a:lnTo>
                  <a:lnTo>
                    <a:pt x="4921" y="5875"/>
                  </a:lnTo>
                  <a:lnTo>
                    <a:pt x="4921" y="10358"/>
                  </a:lnTo>
                  <a:lnTo>
                    <a:pt x="4380" y="10358"/>
                  </a:lnTo>
                  <a:lnTo>
                    <a:pt x="4380" y="3917"/>
                  </a:lnTo>
                  <a:lnTo>
                    <a:pt x="4380" y="3814"/>
                  </a:lnTo>
                  <a:lnTo>
                    <a:pt x="4354" y="3736"/>
                  </a:lnTo>
                  <a:lnTo>
                    <a:pt x="4303" y="3659"/>
                  </a:lnTo>
                  <a:lnTo>
                    <a:pt x="4251" y="3582"/>
                  </a:lnTo>
                  <a:lnTo>
                    <a:pt x="4174" y="3530"/>
                  </a:lnTo>
                  <a:lnTo>
                    <a:pt x="4097" y="3479"/>
                  </a:lnTo>
                  <a:lnTo>
                    <a:pt x="4019" y="3453"/>
                  </a:lnTo>
                  <a:lnTo>
                    <a:pt x="2345" y="3453"/>
                  </a:lnTo>
                  <a:lnTo>
                    <a:pt x="2242" y="3479"/>
                  </a:lnTo>
                  <a:lnTo>
                    <a:pt x="2164" y="3530"/>
                  </a:lnTo>
                  <a:lnTo>
                    <a:pt x="2113" y="3582"/>
                  </a:lnTo>
                  <a:lnTo>
                    <a:pt x="2061" y="3659"/>
                  </a:lnTo>
                  <a:lnTo>
                    <a:pt x="2010" y="3736"/>
                  </a:lnTo>
                  <a:lnTo>
                    <a:pt x="1984" y="3814"/>
                  </a:lnTo>
                  <a:lnTo>
                    <a:pt x="1984" y="3917"/>
                  </a:lnTo>
                  <a:lnTo>
                    <a:pt x="1984" y="10358"/>
                  </a:lnTo>
                  <a:lnTo>
                    <a:pt x="1469" y="10358"/>
                  </a:lnTo>
                  <a:lnTo>
                    <a:pt x="1443" y="10332"/>
                  </a:lnTo>
                  <a:lnTo>
                    <a:pt x="1443" y="464"/>
                  </a:lnTo>
                  <a:lnTo>
                    <a:pt x="1417" y="387"/>
                  </a:lnTo>
                  <a:lnTo>
                    <a:pt x="1391" y="284"/>
                  </a:lnTo>
                  <a:lnTo>
                    <a:pt x="1340" y="207"/>
                  </a:lnTo>
                  <a:lnTo>
                    <a:pt x="1288" y="129"/>
                  </a:lnTo>
                  <a:lnTo>
                    <a:pt x="1237" y="78"/>
                  </a:lnTo>
                  <a:lnTo>
                    <a:pt x="1134" y="26"/>
                  </a:lnTo>
                  <a:lnTo>
                    <a:pt x="10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6"/>
            <p:cNvSpPr/>
            <p:nvPr/>
          </p:nvSpPr>
          <p:spPr>
            <a:xfrm>
              <a:off x="4064075" y="3556025"/>
              <a:ext cx="183600" cy="183575"/>
            </a:xfrm>
            <a:custGeom>
              <a:avLst/>
              <a:gdLst/>
              <a:ahLst/>
              <a:cxnLst/>
              <a:rect l="l" t="t" r="r" b="b"/>
              <a:pathLst>
                <a:path w="7344" h="7343" extrusionOk="0">
                  <a:moveTo>
                    <a:pt x="3453" y="464"/>
                  </a:moveTo>
                  <a:lnTo>
                    <a:pt x="3453" y="1005"/>
                  </a:lnTo>
                  <a:lnTo>
                    <a:pt x="3221" y="1031"/>
                  </a:lnTo>
                  <a:lnTo>
                    <a:pt x="3015" y="1056"/>
                  </a:lnTo>
                  <a:lnTo>
                    <a:pt x="2835" y="1134"/>
                  </a:lnTo>
                  <a:lnTo>
                    <a:pt x="2629" y="1211"/>
                  </a:lnTo>
                  <a:lnTo>
                    <a:pt x="2449" y="1288"/>
                  </a:lnTo>
                  <a:lnTo>
                    <a:pt x="2268" y="1391"/>
                  </a:lnTo>
                  <a:lnTo>
                    <a:pt x="2088" y="1494"/>
                  </a:lnTo>
                  <a:lnTo>
                    <a:pt x="1933" y="1623"/>
                  </a:lnTo>
                  <a:lnTo>
                    <a:pt x="1547" y="1237"/>
                  </a:lnTo>
                  <a:lnTo>
                    <a:pt x="1753" y="1082"/>
                  </a:lnTo>
                  <a:lnTo>
                    <a:pt x="1959" y="928"/>
                  </a:lnTo>
                  <a:lnTo>
                    <a:pt x="2191" y="799"/>
                  </a:lnTo>
                  <a:lnTo>
                    <a:pt x="2423" y="696"/>
                  </a:lnTo>
                  <a:lnTo>
                    <a:pt x="2655" y="618"/>
                  </a:lnTo>
                  <a:lnTo>
                    <a:pt x="2912" y="541"/>
                  </a:lnTo>
                  <a:lnTo>
                    <a:pt x="3170" y="490"/>
                  </a:lnTo>
                  <a:lnTo>
                    <a:pt x="3453" y="464"/>
                  </a:lnTo>
                  <a:close/>
                  <a:moveTo>
                    <a:pt x="3891" y="464"/>
                  </a:moveTo>
                  <a:lnTo>
                    <a:pt x="4149" y="490"/>
                  </a:lnTo>
                  <a:lnTo>
                    <a:pt x="4432" y="541"/>
                  </a:lnTo>
                  <a:lnTo>
                    <a:pt x="4664" y="618"/>
                  </a:lnTo>
                  <a:lnTo>
                    <a:pt x="4922" y="696"/>
                  </a:lnTo>
                  <a:lnTo>
                    <a:pt x="5154" y="799"/>
                  </a:lnTo>
                  <a:lnTo>
                    <a:pt x="5386" y="928"/>
                  </a:lnTo>
                  <a:lnTo>
                    <a:pt x="5592" y="1082"/>
                  </a:lnTo>
                  <a:lnTo>
                    <a:pt x="5798" y="1237"/>
                  </a:lnTo>
                  <a:lnTo>
                    <a:pt x="5411" y="1623"/>
                  </a:lnTo>
                  <a:lnTo>
                    <a:pt x="5231" y="1494"/>
                  </a:lnTo>
                  <a:lnTo>
                    <a:pt x="5076" y="1391"/>
                  </a:lnTo>
                  <a:lnTo>
                    <a:pt x="4896" y="1288"/>
                  </a:lnTo>
                  <a:lnTo>
                    <a:pt x="4716" y="1211"/>
                  </a:lnTo>
                  <a:lnTo>
                    <a:pt x="4510" y="1134"/>
                  </a:lnTo>
                  <a:lnTo>
                    <a:pt x="4304" y="1056"/>
                  </a:lnTo>
                  <a:lnTo>
                    <a:pt x="4097" y="1031"/>
                  </a:lnTo>
                  <a:lnTo>
                    <a:pt x="3891" y="1005"/>
                  </a:lnTo>
                  <a:lnTo>
                    <a:pt x="3891" y="464"/>
                  </a:lnTo>
                  <a:close/>
                  <a:moveTo>
                    <a:pt x="1238" y="1572"/>
                  </a:moveTo>
                  <a:lnTo>
                    <a:pt x="1624" y="1932"/>
                  </a:lnTo>
                  <a:lnTo>
                    <a:pt x="1495" y="2113"/>
                  </a:lnTo>
                  <a:lnTo>
                    <a:pt x="1366" y="2267"/>
                  </a:lnTo>
                  <a:lnTo>
                    <a:pt x="1289" y="2448"/>
                  </a:lnTo>
                  <a:lnTo>
                    <a:pt x="1186" y="2628"/>
                  </a:lnTo>
                  <a:lnTo>
                    <a:pt x="1109" y="2834"/>
                  </a:lnTo>
                  <a:lnTo>
                    <a:pt x="1057" y="3040"/>
                  </a:lnTo>
                  <a:lnTo>
                    <a:pt x="1006" y="3246"/>
                  </a:lnTo>
                  <a:lnTo>
                    <a:pt x="980" y="3452"/>
                  </a:lnTo>
                  <a:lnTo>
                    <a:pt x="439" y="3452"/>
                  </a:lnTo>
                  <a:lnTo>
                    <a:pt x="490" y="3195"/>
                  </a:lnTo>
                  <a:lnTo>
                    <a:pt x="542" y="2937"/>
                  </a:lnTo>
                  <a:lnTo>
                    <a:pt x="594" y="2680"/>
                  </a:lnTo>
                  <a:lnTo>
                    <a:pt x="697" y="2422"/>
                  </a:lnTo>
                  <a:lnTo>
                    <a:pt x="800" y="2190"/>
                  </a:lnTo>
                  <a:lnTo>
                    <a:pt x="928" y="1958"/>
                  </a:lnTo>
                  <a:lnTo>
                    <a:pt x="1083" y="1752"/>
                  </a:lnTo>
                  <a:lnTo>
                    <a:pt x="1238" y="1572"/>
                  </a:lnTo>
                  <a:close/>
                  <a:moveTo>
                    <a:pt x="6107" y="1572"/>
                  </a:moveTo>
                  <a:lnTo>
                    <a:pt x="6262" y="1752"/>
                  </a:lnTo>
                  <a:lnTo>
                    <a:pt x="6416" y="1958"/>
                  </a:lnTo>
                  <a:lnTo>
                    <a:pt x="6545" y="2190"/>
                  </a:lnTo>
                  <a:lnTo>
                    <a:pt x="6648" y="2422"/>
                  </a:lnTo>
                  <a:lnTo>
                    <a:pt x="6725" y="2680"/>
                  </a:lnTo>
                  <a:lnTo>
                    <a:pt x="6803" y="2937"/>
                  </a:lnTo>
                  <a:lnTo>
                    <a:pt x="6854" y="3195"/>
                  </a:lnTo>
                  <a:lnTo>
                    <a:pt x="6880" y="3452"/>
                  </a:lnTo>
                  <a:lnTo>
                    <a:pt x="6339" y="3452"/>
                  </a:lnTo>
                  <a:lnTo>
                    <a:pt x="6313" y="3246"/>
                  </a:lnTo>
                  <a:lnTo>
                    <a:pt x="6287" y="3040"/>
                  </a:lnTo>
                  <a:lnTo>
                    <a:pt x="6210" y="2834"/>
                  </a:lnTo>
                  <a:lnTo>
                    <a:pt x="6159" y="2628"/>
                  </a:lnTo>
                  <a:lnTo>
                    <a:pt x="6056" y="2448"/>
                  </a:lnTo>
                  <a:lnTo>
                    <a:pt x="5952" y="2267"/>
                  </a:lnTo>
                  <a:lnTo>
                    <a:pt x="5849" y="2113"/>
                  </a:lnTo>
                  <a:lnTo>
                    <a:pt x="5721" y="1932"/>
                  </a:lnTo>
                  <a:lnTo>
                    <a:pt x="6107" y="1572"/>
                  </a:lnTo>
                  <a:close/>
                  <a:moveTo>
                    <a:pt x="980" y="3890"/>
                  </a:moveTo>
                  <a:lnTo>
                    <a:pt x="1006" y="4122"/>
                  </a:lnTo>
                  <a:lnTo>
                    <a:pt x="1057" y="4328"/>
                  </a:lnTo>
                  <a:lnTo>
                    <a:pt x="1109" y="4509"/>
                  </a:lnTo>
                  <a:lnTo>
                    <a:pt x="1186" y="4715"/>
                  </a:lnTo>
                  <a:lnTo>
                    <a:pt x="1289" y="4895"/>
                  </a:lnTo>
                  <a:lnTo>
                    <a:pt x="1366" y="5076"/>
                  </a:lnTo>
                  <a:lnTo>
                    <a:pt x="1495" y="5256"/>
                  </a:lnTo>
                  <a:lnTo>
                    <a:pt x="1624" y="5411"/>
                  </a:lnTo>
                  <a:lnTo>
                    <a:pt x="1238" y="5797"/>
                  </a:lnTo>
                  <a:lnTo>
                    <a:pt x="1083" y="5591"/>
                  </a:lnTo>
                  <a:lnTo>
                    <a:pt x="928" y="5385"/>
                  </a:lnTo>
                  <a:lnTo>
                    <a:pt x="800" y="5153"/>
                  </a:lnTo>
                  <a:lnTo>
                    <a:pt x="697" y="4921"/>
                  </a:lnTo>
                  <a:lnTo>
                    <a:pt x="594" y="4689"/>
                  </a:lnTo>
                  <a:lnTo>
                    <a:pt x="542" y="4432"/>
                  </a:lnTo>
                  <a:lnTo>
                    <a:pt x="490" y="4174"/>
                  </a:lnTo>
                  <a:lnTo>
                    <a:pt x="439" y="3890"/>
                  </a:lnTo>
                  <a:close/>
                  <a:moveTo>
                    <a:pt x="6880" y="3890"/>
                  </a:moveTo>
                  <a:lnTo>
                    <a:pt x="6854" y="4174"/>
                  </a:lnTo>
                  <a:lnTo>
                    <a:pt x="6803" y="4432"/>
                  </a:lnTo>
                  <a:lnTo>
                    <a:pt x="6725" y="4689"/>
                  </a:lnTo>
                  <a:lnTo>
                    <a:pt x="6648" y="4921"/>
                  </a:lnTo>
                  <a:lnTo>
                    <a:pt x="6545" y="5153"/>
                  </a:lnTo>
                  <a:lnTo>
                    <a:pt x="6416" y="5385"/>
                  </a:lnTo>
                  <a:lnTo>
                    <a:pt x="6262" y="5591"/>
                  </a:lnTo>
                  <a:lnTo>
                    <a:pt x="6107" y="5797"/>
                  </a:lnTo>
                  <a:lnTo>
                    <a:pt x="5721" y="5411"/>
                  </a:lnTo>
                  <a:lnTo>
                    <a:pt x="5849" y="5256"/>
                  </a:lnTo>
                  <a:lnTo>
                    <a:pt x="5952" y="5076"/>
                  </a:lnTo>
                  <a:lnTo>
                    <a:pt x="6056" y="4895"/>
                  </a:lnTo>
                  <a:lnTo>
                    <a:pt x="6159" y="4715"/>
                  </a:lnTo>
                  <a:lnTo>
                    <a:pt x="6210" y="4509"/>
                  </a:lnTo>
                  <a:lnTo>
                    <a:pt x="6287" y="4328"/>
                  </a:lnTo>
                  <a:lnTo>
                    <a:pt x="6313" y="4122"/>
                  </a:lnTo>
                  <a:lnTo>
                    <a:pt x="6339" y="3890"/>
                  </a:lnTo>
                  <a:close/>
                  <a:moveTo>
                    <a:pt x="3891" y="1443"/>
                  </a:moveTo>
                  <a:lnTo>
                    <a:pt x="4123" y="1469"/>
                  </a:lnTo>
                  <a:lnTo>
                    <a:pt x="4329" y="1546"/>
                  </a:lnTo>
                  <a:lnTo>
                    <a:pt x="4535" y="1623"/>
                  </a:lnTo>
                  <a:lnTo>
                    <a:pt x="4742" y="1701"/>
                  </a:lnTo>
                  <a:lnTo>
                    <a:pt x="4922" y="1829"/>
                  </a:lnTo>
                  <a:lnTo>
                    <a:pt x="5102" y="1958"/>
                  </a:lnTo>
                  <a:lnTo>
                    <a:pt x="5257" y="2087"/>
                  </a:lnTo>
                  <a:lnTo>
                    <a:pt x="5386" y="2242"/>
                  </a:lnTo>
                  <a:lnTo>
                    <a:pt x="5514" y="2422"/>
                  </a:lnTo>
                  <a:lnTo>
                    <a:pt x="5643" y="2602"/>
                  </a:lnTo>
                  <a:lnTo>
                    <a:pt x="5721" y="2808"/>
                  </a:lnTo>
                  <a:lnTo>
                    <a:pt x="5798" y="3014"/>
                  </a:lnTo>
                  <a:lnTo>
                    <a:pt x="5875" y="3221"/>
                  </a:lnTo>
                  <a:lnTo>
                    <a:pt x="5901" y="3452"/>
                  </a:lnTo>
                  <a:lnTo>
                    <a:pt x="5901" y="3684"/>
                  </a:lnTo>
                  <a:lnTo>
                    <a:pt x="5901" y="3916"/>
                  </a:lnTo>
                  <a:lnTo>
                    <a:pt x="5875" y="4122"/>
                  </a:lnTo>
                  <a:lnTo>
                    <a:pt x="5798" y="4354"/>
                  </a:lnTo>
                  <a:lnTo>
                    <a:pt x="5721" y="4560"/>
                  </a:lnTo>
                  <a:lnTo>
                    <a:pt x="5643" y="4741"/>
                  </a:lnTo>
                  <a:lnTo>
                    <a:pt x="5514" y="4921"/>
                  </a:lnTo>
                  <a:lnTo>
                    <a:pt x="5386" y="5101"/>
                  </a:lnTo>
                  <a:lnTo>
                    <a:pt x="5257" y="5256"/>
                  </a:lnTo>
                  <a:lnTo>
                    <a:pt x="5102" y="5411"/>
                  </a:lnTo>
                  <a:lnTo>
                    <a:pt x="4922" y="5539"/>
                  </a:lnTo>
                  <a:lnTo>
                    <a:pt x="4742" y="5642"/>
                  </a:lnTo>
                  <a:lnTo>
                    <a:pt x="4535" y="5745"/>
                  </a:lnTo>
                  <a:lnTo>
                    <a:pt x="4329" y="5823"/>
                  </a:lnTo>
                  <a:lnTo>
                    <a:pt x="4123" y="5874"/>
                  </a:lnTo>
                  <a:lnTo>
                    <a:pt x="3891" y="5900"/>
                  </a:lnTo>
                  <a:lnTo>
                    <a:pt x="3659" y="5926"/>
                  </a:lnTo>
                  <a:lnTo>
                    <a:pt x="3428" y="5900"/>
                  </a:lnTo>
                  <a:lnTo>
                    <a:pt x="3221" y="5874"/>
                  </a:lnTo>
                  <a:lnTo>
                    <a:pt x="3015" y="5823"/>
                  </a:lnTo>
                  <a:lnTo>
                    <a:pt x="2809" y="5745"/>
                  </a:lnTo>
                  <a:lnTo>
                    <a:pt x="2603" y="5642"/>
                  </a:lnTo>
                  <a:lnTo>
                    <a:pt x="2423" y="5539"/>
                  </a:lnTo>
                  <a:lnTo>
                    <a:pt x="2242" y="5411"/>
                  </a:lnTo>
                  <a:lnTo>
                    <a:pt x="2088" y="5256"/>
                  </a:lnTo>
                  <a:lnTo>
                    <a:pt x="1933" y="5101"/>
                  </a:lnTo>
                  <a:lnTo>
                    <a:pt x="1804" y="4921"/>
                  </a:lnTo>
                  <a:lnTo>
                    <a:pt x="1701" y="4741"/>
                  </a:lnTo>
                  <a:lnTo>
                    <a:pt x="1598" y="4560"/>
                  </a:lnTo>
                  <a:lnTo>
                    <a:pt x="1521" y="4354"/>
                  </a:lnTo>
                  <a:lnTo>
                    <a:pt x="1470" y="4122"/>
                  </a:lnTo>
                  <a:lnTo>
                    <a:pt x="1444" y="3916"/>
                  </a:lnTo>
                  <a:lnTo>
                    <a:pt x="1418" y="3684"/>
                  </a:lnTo>
                  <a:lnTo>
                    <a:pt x="1444" y="3452"/>
                  </a:lnTo>
                  <a:lnTo>
                    <a:pt x="1470" y="3221"/>
                  </a:lnTo>
                  <a:lnTo>
                    <a:pt x="1521" y="3014"/>
                  </a:lnTo>
                  <a:lnTo>
                    <a:pt x="1598" y="2808"/>
                  </a:lnTo>
                  <a:lnTo>
                    <a:pt x="1701" y="2602"/>
                  </a:lnTo>
                  <a:lnTo>
                    <a:pt x="1804" y="2422"/>
                  </a:lnTo>
                  <a:lnTo>
                    <a:pt x="1933" y="2242"/>
                  </a:lnTo>
                  <a:lnTo>
                    <a:pt x="2088" y="2087"/>
                  </a:lnTo>
                  <a:lnTo>
                    <a:pt x="2242" y="1958"/>
                  </a:lnTo>
                  <a:lnTo>
                    <a:pt x="2423" y="1829"/>
                  </a:lnTo>
                  <a:lnTo>
                    <a:pt x="2603" y="1701"/>
                  </a:lnTo>
                  <a:lnTo>
                    <a:pt x="2809" y="1623"/>
                  </a:lnTo>
                  <a:lnTo>
                    <a:pt x="3015" y="1546"/>
                  </a:lnTo>
                  <a:lnTo>
                    <a:pt x="3221" y="1469"/>
                  </a:lnTo>
                  <a:lnTo>
                    <a:pt x="3428" y="1443"/>
                  </a:lnTo>
                  <a:close/>
                  <a:moveTo>
                    <a:pt x="1933" y="5720"/>
                  </a:moveTo>
                  <a:lnTo>
                    <a:pt x="2088" y="5849"/>
                  </a:lnTo>
                  <a:lnTo>
                    <a:pt x="2268" y="5977"/>
                  </a:lnTo>
                  <a:lnTo>
                    <a:pt x="2449" y="6055"/>
                  </a:lnTo>
                  <a:lnTo>
                    <a:pt x="2629" y="6158"/>
                  </a:lnTo>
                  <a:lnTo>
                    <a:pt x="2835" y="6235"/>
                  </a:lnTo>
                  <a:lnTo>
                    <a:pt x="3015" y="6287"/>
                  </a:lnTo>
                  <a:lnTo>
                    <a:pt x="3221" y="6338"/>
                  </a:lnTo>
                  <a:lnTo>
                    <a:pt x="3453" y="6364"/>
                  </a:lnTo>
                  <a:lnTo>
                    <a:pt x="3453" y="6905"/>
                  </a:lnTo>
                  <a:lnTo>
                    <a:pt x="3170" y="6853"/>
                  </a:lnTo>
                  <a:lnTo>
                    <a:pt x="2912" y="6802"/>
                  </a:lnTo>
                  <a:lnTo>
                    <a:pt x="2655" y="6750"/>
                  </a:lnTo>
                  <a:lnTo>
                    <a:pt x="2423" y="6647"/>
                  </a:lnTo>
                  <a:lnTo>
                    <a:pt x="2191" y="6544"/>
                  </a:lnTo>
                  <a:lnTo>
                    <a:pt x="1959" y="6415"/>
                  </a:lnTo>
                  <a:lnTo>
                    <a:pt x="1753" y="6261"/>
                  </a:lnTo>
                  <a:lnTo>
                    <a:pt x="1547" y="6106"/>
                  </a:lnTo>
                  <a:lnTo>
                    <a:pt x="1933" y="5720"/>
                  </a:lnTo>
                  <a:close/>
                  <a:moveTo>
                    <a:pt x="5411" y="5720"/>
                  </a:moveTo>
                  <a:lnTo>
                    <a:pt x="5798" y="6106"/>
                  </a:lnTo>
                  <a:lnTo>
                    <a:pt x="5592" y="6261"/>
                  </a:lnTo>
                  <a:lnTo>
                    <a:pt x="5386" y="6415"/>
                  </a:lnTo>
                  <a:lnTo>
                    <a:pt x="5154" y="6544"/>
                  </a:lnTo>
                  <a:lnTo>
                    <a:pt x="4922" y="6647"/>
                  </a:lnTo>
                  <a:lnTo>
                    <a:pt x="4664" y="6750"/>
                  </a:lnTo>
                  <a:lnTo>
                    <a:pt x="4432" y="6802"/>
                  </a:lnTo>
                  <a:lnTo>
                    <a:pt x="4149" y="6853"/>
                  </a:lnTo>
                  <a:lnTo>
                    <a:pt x="3891" y="6905"/>
                  </a:lnTo>
                  <a:lnTo>
                    <a:pt x="3891" y="6364"/>
                  </a:lnTo>
                  <a:lnTo>
                    <a:pt x="4097" y="6338"/>
                  </a:lnTo>
                  <a:lnTo>
                    <a:pt x="4304" y="6287"/>
                  </a:lnTo>
                  <a:lnTo>
                    <a:pt x="4510" y="6235"/>
                  </a:lnTo>
                  <a:lnTo>
                    <a:pt x="4716" y="6158"/>
                  </a:lnTo>
                  <a:lnTo>
                    <a:pt x="4896" y="6055"/>
                  </a:lnTo>
                  <a:lnTo>
                    <a:pt x="5076" y="5977"/>
                  </a:lnTo>
                  <a:lnTo>
                    <a:pt x="5231" y="5849"/>
                  </a:lnTo>
                  <a:lnTo>
                    <a:pt x="5411" y="5720"/>
                  </a:lnTo>
                  <a:close/>
                  <a:moveTo>
                    <a:pt x="3659" y="0"/>
                  </a:moveTo>
                  <a:lnTo>
                    <a:pt x="3299" y="26"/>
                  </a:lnTo>
                  <a:lnTo>
                    <a:pt x="2938" y="77"/>
                  </a:lnTo>
                  <a:lnTo>
                    <a:pt x="2577" y="180"/>
                  </a:lnTo>
                  <a:lnTo>
                    <a:pt x="2242" y="284"/>
                  </a:lnTo>
                  <a:lnTo>
                    <a:pt x="1908" y="438"/>
                  </a:lnTo>
                  <a:lnTo>
                    <a:pt x="1624" y="644"/>
                  </a:lnTo>
                  <a:lnTo>
                    <a:pt x="1341" y="850"/>
                  </a:lnTo>
                  <a:lnTo>
                    <a:pt x="1083" y="1082"/>
                  </a:lnTo>
                  <a:lnTo>
                    <a:pt x="825" y="1340"/>
                  </a:lnTo>
                  <a:lnTo>
                    <a:pt x="619" y="1623"/>
                  </a:lnTo>
                  <a:lnTo>
                    <a:pt x="439" y="1932"/>
                  </a:lnTo>
                  <a:lnTo>
                    <a:pt x="284" y="2242"/>
                  </a:lnTo>
                  <a:lnTo>
                    <a:pt x="156" y="2577"/>
                  </a:lnTo>
                  <a:lnTo>
                    <a:pt x="78" y="2937"/>
                  </a:lnTo>
                  <a:lnTo>
                    <a:pt x="27" y="3298"/>
                  </a:lnTo>
                  <a:lnTo>
                    <a:pt x="1" y="3684"/>
                  </a:lnTo>
                  <a:lnTo>
                    <a:pt x="27" y="4045"/>
                  </a:lnTo>
                  <a:lnTo>
                    <a:pt x="78" y="4406"/>
                  </a:lnTo>
                  <a:lnTo>
                    <a:pt x="156" y="4766"/>
                  </a:lnTo>
                  <a:lnTo>
                    <a:pt x="284" y="5101"/>
                  </a:lnTo>
                  <a:lnTo>
                    <a:pt x="439" y="5436"/>
                  </a:lnTo>
                  <a:lnTo>
                    <a:pt x="619" y="5720"/>
                  </a:lnTo>
                  <a:lnTo>
                    <a:pt x="825" y="6003"/>
                  </a:lnTo>
                  <a:lnTo>
                    <a:pt x="1083" y="6261"/>
                  </a:lnTo>
                  <a:lnTo>
                    <a:pt x="1341" y="6518"/>
                  </a:lnTo>
                  <a:lnTo>
                    <a:pt x="1624" y="6725"/>
                  </a:lnTo>
                  <a:lnTo>
                    <a:pt x="1908" y="6905"/>
                  </a:lnTo>
                  <a:lnTo>
                    <a:pt x="2242" y="7059"/>
                  </a:lnTo>
                  <a:lnTo>
                    <a:pt x="2577" y="7188"/>
                  </a:lnTo>
                  <a:lnTo>
                    <a:pt x="2938" y="7266"/>
                  </a:lnTo>
                  <a:lnTo>
                    <a:pt x="3299" y="7317"/>
                  </a:lnTo>
                  <a:lnTo>
                    <a:pt x="3659" y="7343"/>
                  </a:lnTo>
                  <a:lnTo>
                    <a:pt x="4046" y="7317"/>
                  </a:lnTo>
                  <a:lnTo>
                    <a:pt x="4407" y="7266"/>
                  </a:lnTo>
                  <a:lnTo>
                    <a:pt x="4767" y="7188"/>
                  </a:lnTo>
                  <a:lnTo>
                    <a:pt x="5102" y="7059"/>
                  </a:lnTo>
                  <a:lnTo>
                    <a:pt x="5411" y="6905"/>
                  </a:lnTo>
                  <a:lnTo>
                    <a:pt x="5721" y="6725"/>
                  </a:lnTo>
                  <a:lnTo>
                    <a:pt x="6004" y="6518"/>
                  </a:lnTo>
                  <a:lnTo>
                    <a:pt x="6262" y="6261"/>
                  </a:lnTo>
                  <a:lnTo>
                    <a:pt x="6494" y="6003"/>
                  </a:lnTo>
                  <a:lnTo>
                    <a:pt x="6725" y="5720"/>
                  </a:lnTo>
                  <a:lnTo>
                    <a:pt x="6906" y="5436"/>
                  </a:lnTo>
                  <a:lnTo>
                    <a:pt x="7060" y="5101"/>
                  </a:lnTo>
                  <a:lnTo>
                    <a:pt x="7163" y="4766"/>
                  </a:lnTo>
                  <a:lnTo>
                    <a:pt x="7266" y="4406"/>
                  </a:lnTo>
                  <a:lnTo>
                    <a:pt x="7318" y="4045"/>
                  </a:lnTo>
                  <a:lnTo>
                    <a:pt x="7344" y="3684"/>
                  </a:lnTo>
                  <a:lnTo>
                    <a:pt x="7318" y="3298"/>
                  </a:lnTo>
                  <a:lnTo>
                    <a:pt x="7266" y="2937"/>
                  </a:lnTo>
                  <a:lnTo>
                    <a:pt x="7163" y="2577"/>
                  </a:lnTo>
                  <a:lnTo>
                    <a:pt x="7060" y="2242"/>
                  </a:lnTo>
                  <a:lnTo>
                    <a:pt x="6906" y="1932"/>
                  </a:lnTo>
                  <a:lnTo>
                    <a:pt x="6725" y="1623"/>
                  </a:lnTo>
                  <a:lnTo>
                    <a:pt x="6494" y="1340"/>
                  </a:lnTo>
                  <a:lnTo>
                    <a:pt x="6262" y="1082"/>
                  </a:lnTo>
                  <a:lnTo>
                    <a:pt x="6004" y="850"/>
                  </a:lnTo>
                  <a:lnTo>
                    <a:pt x="5721" y="644"/>
                  </a:lnTo>
                  <a:lnTo>
                    <a:pt x="5411" y="438"/>
                  </a:lnTo>
                  <a:lnTo>
                    <a:pt x="5102" y="284"/>
                  </a:lnTo>
                  <a:lnTo>
                    <a:pt x="4767" y="180"/>
                  </a:lnTo>
                  <a:lnTo>
                    <a:pt x="4407" y="77"/>
                  </a:lnTo>
                  <a:lnTo>
                    <a:pt x="4046" y="26"/>
                  </a:lnTo>
                  <a:lnTo>
                    <a:pt x="3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6"/>
            <p:cNvSpPr/>
            <p:nvPr/>
          </p:nvSpPr>
          <p:spPr>
            <a:xfrm>
              <a:off x="4135575" y="3605600"/>
              <a:ext cx="40600" cy="85050"/>
            </a:xfrm>
            <a:custGeom>
              <a:avLst/>
              <a:gdLst/>
              <a:ahLst/>
              <a:cxnLst/>
              <a:rect l="l" t="t" r="r" b="b"/>
              <a:pathLst>
                <a:path w="1624" h="3402" extrusionOk="0">
                  <a:moveTo>
                    <a:pt x="722" y="1"/>
                  </a:moveTo>
                  <a:lnTo>
                    <a:pt x="645" y="52"/>
                  </a:lnTo>
                  <a:lnTo>
                    <a:pt x="593" y="130"/>
                  </a:lnTo>
                  <a:lnTo>
                    <a:pt x="593" y="207"/>
                  </a:lnTo>
                  <a:lnTo>
                    <a:pt x="593" y="310"/>
                  </a:lnTo>
                  <a:lnTo>
                    <a:pt x="465" y="362"/>
                  </a:lnTo>
                  <a:lnTo>
                    <a:pt x="361" y="439"/>
                  </a:lnTo>
                  <a:lnTo>
                    <a:pt x="258" y="516"/>
                  </a:lnTo>
                  <a:lnTo>
                    <a:pt x="155" y="619"/>
                  </a:lnTo>
                  <a:lnTo>
                    <a:pt x="104" y="722"/>
                  </a:lnTo>
                  <a:lnTo>
                    <a:pt x="27" y="825"/>
                  </a:lnTo>
                  <a:lnTo>
                    <a:pt x="1" y="954"/>
                  </a:lnTo>
                  <a:lnTo>
                    <a:pt x="1" y="1109"/>
                  </a:lnTo>
                  <a:lnTo>
                    <a:pt x="1" y="1263"/>
                  </a:lnTo>
                  <a:lnTo>
                    <a:pt x="52" y="1418"/>
                  </a:lnTo>
                  <a:lnTo>
                    <a:pt x="130" y="1547"/>
                  </a:lnTo>
                  <a:lnTo>
                    <a:pt x="233" y="1676"/>
                  </a:lnTo>
                  <a:lnTo>
                    <a:pt x="361" y="1779"/>
                  </a:lnTo>
                  <a:lnTo>
                    <a:pt x="490" y="1856"/>
                  </a:lnTo>
                  <a:lnTo>
                    <a:pt x="645" y="1907"/>
                  </a:lnTo>
                  <a:lnTo>
                    <a:pt x="799" y="1907"/>
                  </a:lnTo>
                  <a:lnTo>
                    <a:pt x="954" y="1933"/>
                  </a:lnTo>
                  <a:lnTo>
                    <a:pt x="1057" y="2036"/>
                  </a:lnTo>
                  <a:lnTo>
                    <a:pt x="1160" y="2139"/>
                  </a:lnTo>
                  <a:lnTo>
                    <a:pt x="1186" y="2294"/>
                  </a:lnTo>
                  <a:lnTo>
                    <a:pt x="1160" y="2423"/>
                  </a:lnTo>
                  <a:lnTo>
                    <a:pt x="1057" y="2552"/>
                  </a:lnTo>
                  <a:lnTo>
                    <a:pt x="954" y="2629"/>
                  </a:lnTo>
                  <a:lnTo>
                    <a:pt x="799" y="2655"/>
                  </a:lnTo>
                  <a:lnTo>
                    <a:pt x="671" y="2629"/>
                  </a:lnTo>
                  <a:lnTo>
                    <a:pt x="542" y="2552"/>
                  </a:lnTo>
                  <a:lnTo>
                    <a:pt x="465" y="2423"/>
                  </a:lnTo>
                  <a:lnTo>
                    <a:pt x="439" y="2294"/>
                  </a:lnTo>
                  <a:lnTo>
                    <a:pt x="413" y="2191"/>
                  </a:lnTo>
                  <a:lnTo>
                    <a:pt x="387" y="2139"/>
                  </a:lnTo>
                  <a:lnTo>
                    <a:pt x="310" y="2088"/>
                  </a:lnTo>
                  <a:lnTo>
                    <a:pt x="207" y="2062"/>
                  </a:lnTo>
                  <a:lnTo>
                    <a:pt x="130" y="2088"/>
                  </a:lnTo>
                  <a:lnTo>
                    <a:pt x="52" y="2139"/>
                  </a:lnTo>
                  <a:lnTo>
                    <a:pt x="1" y="2191"/>
                  </a:lnTo>
                  <a:lnTo>
                    <a:pt x="1" y="2294"/>
                  </a:lnTo>
                  <a:lnTo>
                    <a:pt x="1" y="2423"/>
                  </a:lnTo>
                  <a:lnTo>
                    <a:pt x="27" y="2552"/>
                  </a:lnTo>
                  <a:lnTo>
                    <a:pt x="104" y="2680"/>
                  </a:lnTo>
                  <a:lnTo>
                    <a:pt x="155" y="2783"/>
                  </a:lnTo>
                  <a:lnTo>
                    <a:pt x="258" y="2887"/>
                  </a:lnTo>
                  <a:lnTo>
                    <a:pt x="361" y="2964"/>
                  </a:lnTo>
                  <a:lnTo>
                    <a:pt x="465" y="3015"/>
                  </a:lnTo>
                  <a:lnTo>
                    <a:pt x="593" y="3067"/>
                  </a:lnTo>
                  <a:lnTo>
                    <a:pt x="593" y="3170"/>
                  </a:lnTo>
                  <a:lnTo>
                    <a:pt x="593" y="3247"/>
                  </a:lnTo>
                  <a:lnTo>
                    <a:pt x="645" y="3324"/>
                  </a:lnTo>
                  <a:lnTo>
                    <a:pt x="722" y="3376"/>
                  </a:lnTo>
                  <a:lnTo>
                    <a:pt x="799" y="3402"/>
                  </a:lnTo>
                  <a:lnTo>
                    <a:pt x="903" y="3376"/>
                  </a:lnTo>
                  <a:lnTo>
                    <a:pt x="954" y="3324"/>
                  </a:lnTo>
                  <a:lnTo>
                    <a:pt x="1006" y="3247"/>
                  </a:lnTo>
                  <a:lnTo>
                    <a:pt x="1031" y="3170"/>
                  </a:lnTo>
                  <a:lnTo>
                    <a:pt x="1031" y="3067"/>
                  </a:lnTo>
                  <a:lnTo>
                    <a:pt x="1160" y="3015"/>
                  </a:lnTo>
                  <a:lnTo>
                    <a:pt x="1263" y="2964"/>
                  </a:lnTo>
                  <a:lnTo>
                    <a:pt x="1366" y="2887"/>
                  </a:lnTo>
                  <a:lnTo>
                    <a:pt x="1444" y="2783"/>
                  </a:lnTo>
                  <a:lnTo>
                    <a:pt x="1521" y="2680"/>
                  </a:lnTo>
                  <a:lnTo>
                    <a:pt x="1572" y="2552"/>
                  </a:lnTo>
                  <a:lnTo>
                    <a:pt x="1624" y="2423"/>
                  </a:lnTo>
                  <a:lnTo>
                    <a:pt x="1624" y="2294"/>
                  </a:lnTo>
                  <a:lnTo>
                    <a:pt x="1598" y="2114"/>
                  </a:lnTo>
                  <a:lnTo>
                    <a:pt x="1547" y="1959"/>
                  </a:lnTo>
                  <a:lnTo>
                    <a:pt x="1495" y="1830"/>
                  </a:lnTo>
                  <a:lnTo>
                    <a:pt x="1392" y="1701"/>
                  </a:lnTo>
                  <a:lnTo>
                    <a:pt x="1263" y="1598"/>
                  </a:lnTo>
                  <a:lnTo>
                    <a:pt x="1134" y="1547"/>
                  </a:lnTo>
                  <a:lnTo>
                    <a:pt x="980" y="1495"/>
                  </a:lnTo>
                  <a:lnTo>
                    <a:pt x="799" y="1469"/>
                  </a:lnTo>
                  <a:lnTo>
                    <a:pt x="671" y="1444"/>
                  </a:lnTo>
                  <a:lnTo>
                    <a:pt x="542" y="1366"/>
                  </a:lnTo>
                  <a:lnTo>
                    <a:pt x="465" y="1238"/>
                  </a:lnTo>
                  <a:lnTo>
                    <a:pt x="439" y="1109"/>
                  </a:lnTo>
                  <a:lnTo>
                    <a:pt x="465" y="954"/>
                  </a:lnTo>
                  <a:lnTo>
                    <a:pt x="542" y="851"/>
                  </a:lnTo>
                  <a:lnTo>
                    <a:pt x="671" y="774"/>
                  </a:lnTo>
                  <a:lnTo>
                    <a:pt x="799" y="722"/>
                  </a:lnTo>
                  <a:lnTo>
                    <a:pt x="954" y="774"/>
                  </a:lnTo>
                  <a:lnTo>
                    <a:pt x="1057" y="851"/>
                  </a:lnTo>
                  <a:lnTo>
                    <a:pt x="1160" y="954"/>
                  </a:lnTo>
                  <a:lnTo>
                    <a:pt x="1186" y="1109"/>
                  </a:lnTo>
                  <a:lnTo>
                    <a:pt x="1186" y="1186"/>
                  </a:lnTo>
                  <a:lnTo>
                    <a:pt x="1237" y="1263"/>
                  </a:lnTo>
                  <a:lnTo>
                    <a:pt x="1315" y="1315"/>
                  </a:lnTo>
                  <a:lnTo>
                    <a:pt x="1495" y="1315"/>
                  </a:lnTo>
                  <a:lnTo>
                    <a:pt x="1547" y="1263"/>
                  </a:lnTo>
                  <a:lnTo>
                    <a:pt x="1598" y="1186"/>
                  </a:lnTo>
                  <a:lnTo>
                    <a:pt x="1624" y="1109"/>
                  </a:lnTo>
                  <a:lnTo>
                    <a:pt x="1624" y="954"/>
                  </a:lnTo>
                  <a:lnTo>
                    <a:pt x="1572" y="825"/>
                  </a:lnTo>
                  <a:lnTo>
                    <a:pt x="1521" y="722"/>
                  </a:lnTo>
                  <a:lnTo>
                    <a:pt x="1444" y="619"/>
                  </a:lnTo>
                  <a:lnTo>
                    <a:pt x="1366" y="516"/>
                  </a:lnTo>
                  <a:lnTo>
                    <a:pt x="1263" y="439"/>
                  </a:lnTo>
                  <a:lnTo>
                    <a:pt x="1160" y="362"/>
                  </a:lnTo>
                  <a:lnTo>
                    <a:pt x="1031" y="310"/>
                  </a:lnTo>
                  <a:lnTo>
                    <a:pt x="1031" y="207"/>
                  </a:lnTo>
                  <a:lnTo>
                    <a:pt x="1006" y="130"/>
                  </a:lnTo>
                  <a:lnTo>
                    <a:pt x="954" y="52"/>
                  </a:lnTo>
                  <a:lnTo>
                    <a:pt x="9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6"/>
            <p:cNvSpPr/>
            <p:nvPr/>
          </p:nvSpPr>
          <p:spPr>
            <a:xfrm>
              <a:off x="3941075" y="3556025"/>
              <a:ext cx="109500" cy="146875"/>
            </a:xfrm>
            <a:custGeom>
              <a:avLst/>
              <a:gdLst/>
              <a:ahLst/>
              <a:cxnLst/>
              <a:rect l="l" t="t" r="r" b="b"/>
              <a:pathLst>
                <a:path w="4380" h="5875" extrusionOk="0">
                  <a:moveTo>
                    <a:pt x="1443" y="0"/>
                  </a:moveTo>
                  <a:lnTo>
                    <a:pt x="1340" y="26"/>
                  </a:lnTo>
                  <a:lnTo>
                    <a:pt x="1262" y="52"/>
                  </a:lnTo>
                  <a:lnTo>
                    <a:pt x="1185" y="77"/>
                  </a:lnTo>
                  <a:lnTo>
                    <a:pt x="1108" y="129"/>
                  </a:lnTo>
                  <a:lnTo>
                    <a:pt x="1056" y="206"/>
                  </a:lnTo>
                  <a:lnTo>
                    <a:pt x="1005" y="284"/>
                  </a:lnTo>
                  <a:lnTo>
                    <a:pt x="979" y="387"/>
                  </a:lnTo>
                  <a:lnTo>
                    <a:pt x="979" y="464"/>
                  </a:lnTo>
                  <a:lnTo>
                    <a:pt x="979" y="799"/>
                  </a:lnTo>
                  <a:lnTo>
                    <a:pt x="979" y="876"/>
                  </a:lnTo>
                  <a:lnTo>
                    <a:pt x="1031" y="953"/>
                  </a:lnTo>
                  <a:lnTo>
                    <a:pt x="1108" y="1005"/>
                  </a:lnTo>
                  <a:lnTo>
                    <a:pt x="1288" y="1005"/>
                  </a:lnTo>
                  <a:lnTo>
                    <a:pt x="1366" y="953"/>
                  </a:lnTo>
                  <a:lnTo>
                    <a:pt x="1391" y="876"/>
                  </a:lnTo>
                  <a:lnTo>
                    <a:pt x="1417" y="799"/>
                  </a:lnTo>
                  <a:lnTo>
                    <a:pt x="1417" y="464"/>
                  </a:lnTo>
                  <a:lnTo>
                    <a:pt x="1443" y="438"/>
                  </a:lnTo>
                  <a:lnTo>
                    <a:pt x="2911" y="438"/>
                  </a:lnTo>
                  <a:lnTo>
                    <a:pt x="2937" y="464"/>
                  </a:lnTo>
                  <a:lnTo>
                    <a:pt x="2937" y="3427"/>
                  </a:lnTo>
                  <a:lnTo>
                    <a:pt x="2963" y="3556"/>
                  </a:lnTo>
                  <a:lnTo>
                    <a:pt x="3040" y="3659"/>
                  </a:lnTo>
                  <a:lnTo>
                    <a:pt x="3169" y="3736"/>
                  </a:lnTo>
                  <a:lnTo>
                    <a:pt x="3298" y="3762"/>
                  </a:lnTo>
                  <a:lnTo>
                    <a:pt x="3813" y="3762"/>
                  </a:lnTo>
                  <a:lnTo>
                    <a:pt x="2190" y="5385"/>
                  </a:lnTo>
                  <a:lnTo>
                    <a:pt x="567" y="3762"/>
                  </a:lnTo>
                  <a:lnTo>
                    <a:pt x="1082" y="3762"/>
                  </a:lnTo>
                  <a:lnTo>
                    <a:pt x="1211" y="3736"/>
                  </a:lnTo>
                  <a:lnTo>
                    <a:pt x="1314" y="3659"/>
                  </a:lnTo>
                  <a:lnTo>
                    <a:pt x="1391" y="3556"/>
                  </a:lnTo>
                  <a:lnTo>
                    <a:pt x="1417" y="3427"/>
                  </a:lnTo>
                  <a:lnTo>
                    <a:pt x="1417" y="1675"/>
                  </a:lnTo>
                  <a:lnTo>
                    <a:pt x="1391" y="1597"/>
                  </a:lnTo>
                  <a:lnTo>
                    <a:pt x="1366" y="1520"/>
                  </a:lnTo>
                  <a:lnTo>
                    <a:pt x="1288" y="1469"/>
                  </a:lnTo>
                  <a:lnTo>
                    <a:pt x="1108" y="1469"/>
                  </a:lnTo>
                  <a:lnTo>
                    <a:pt x="1031" y="1520"/>
                  </a:lnTo>
                  <a:lnTo>
                    <a:pt x="979" y="1597"/>
                  </a:lnTo>
                  <a:lnTo>
                    <a:pt x="979" y="1675"/>
                  </a:lnTo>
                  <a:lnTo>
                    <a:pt x="979" y="3324"/>
                  </a:lnTo>
                  <a:lnTo>
                    <a:pt x="232" y="3324"/>
                  </a:lnTo>
                  <a:lnTo>
                    <a:pt x="155" y="3375"/>
                  </a:lnTo>
                  <a:lnTo>
                    <a:pt x="77" y="3452"/>
                  </a:lnTo>
                  <a:lnTo>
                    <a:pt x="26" y="3530"/>
                  </a:lnTo>
                  <a:lnTo>
                    <a:pt x="0" y="3633"/>
                  </a:lnTo>
                  <a:lnTo>
                    <a:pt x="0" y="3736"/>
                  </a:lnTo>
                  <a:lnTo>
                    <a:pt x="26" y="3839"/>
                  </a:lnTo>
                  <a:lnTo>
                    <a:pt x="103" y="3942"/>
                  </a:lnTo>
                  <a:lnTo>
                    <a:pt x="1932" y="5771"/>
                  </a:lnTo>
                  <a:lnTo>
                    <a:pt x="2035" y="5849"/>
                  </a:lnTo>
                  <a:lnTo>
                    <a:pt x="2190" y="5874"/>
                  </a:lnTo>
                  <a:lnTo>
                    <a:pt x="2319" y="5849"/>
                  </a:lnTo>
                  <a:lnTo>
                    <a:pt x="2448" y="5771"/>
                  </a:lnTo>
                  <a:lnTo>
                    <a:pt x="4277" y="3942"/>
                  </a:lnTo>
                  <a:lnTo>
                    <a:pt x="4328" y="3839"/>
                  </a:lnTo>
                  <a:lnTo>
                    <a:pt x="4380" y="3736"/>
                  </a:lnTo>
                  <a:lnTo>
                    <a:pt x="4380" y="3633"/>
                  </a:lnTo>
                  <a:lnTo>
                    <a:pt x="4354" y="3530"/>
                  </a:lnTo>
                  <a:lnTo>
                    <a:pt x="4303" y="3452"/>
                  </a:lnTo>
                  <a:lnTo>
                    <a:pt x="4225" y="3375"/>
                  </a:lnTo>
                  <a:lnTo>
                    <a:pt x="4122" y="3324"/>
                  </a:lnTo>
                  <a:lnTo>
                    <a:pt x="3401" y="3324"/>
                  </a:lnTo>
                  <a:lnTo>
                    <a:pt x="3401" y="464"/>
                  </a:lnTo>
                  <a:lnTo>
                    <a:pt x="3375" y="387"/>
                  </a:lnTo>
                  <a:lnTo>
                    <a:pt x="3349" y="284"/>
                  </a:lnTo>
                  <a:lnTo>
                    <a:pt x="3298" y="206"/>
                  </a:lnTo>
                  <a:lnTo>
                    <a:pt x="3246" y="129"/>
                  </a:lnTo>
                  <a:lnTo>
                    <a:pt x="3195" y="77"/>
                  </a:lnTo>
                  <a:lnTo>
                    <a:pt x="3092" y="52"/>
                  </a:lnTo>
                  <a:lnTo>
                    <a:pt x="3014" y="26"/>
                  </a:lnTo>
                  <a:lnTo>
                    <a:pt x="29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36"/>
          <p:cNvGrpSpPr/>
          <p:nvPr/>
        </p:nvGrpSpPr>
        <p:grpSpPr>
          <a:xfrm>
            <a:off x="5455494" y="1703514"/>
            <a:ext cx="356200" cy="380675"/>
            <a:chOff x="4606425" y="3556025"/>
            <a:chExt cx="356200" cy="380675"/>
          </a:xfrm>
        </p:grpSpPr>
        <p:sp>
          <p:nvSpPr>
            <p:cNvPr id="1462" name="Google Shape;1462;p36"/>
            <p:cNvSpPr/>
            <p:nvPr/>
          </p:nvSpPr>
          <p:spPr>
            <a:xfrm>
              <a:off x="4606425" y="3642325"/>
              <a:ext cx="356200" cy="294375"/>
            </a:xfrm>
            <a:custGeom>
              <a:avLst/>
              <a:gdLst/>
              <a:ahLst/>
              <a:cxnLst/>
              <a:rect l="l" t="t" r="r" b="b"/>
              <a:pathLst>
                <a:path w="14248" h="11775" extrusionOk="0">
                  <a:moveTo>
                    <a:pt x="3942" y="9817"/>
                  </a:moveTo>
                  <a:lnTo>
                    <a:pt x="3942" y="10358"/>
                  </a:lnTo>
                  <a:lnTo>
                    <a:pt x="2422" y="10358"/>
                  </a:lnTo>
                  <a:lnTo>
                    <a:pt x="2422" y="9817"/>
                  </a:lnTo>
                  <a:close/>
                  <a:moveTo>
                    <a:pt x="6905" y="7833"/>
                  </a:moveTo>
                  <a:lnTo>
                    <a:pt x="6905" y="7859"/>
                  </a:lnTo>
                  <a:lnTo>
                    <a:pt x="6905" y="10358"/>
                  </a:lnTo>
                  <a:lnTo>
                    <a:pt x="5385" y="10358"/>
                  </a:lnTo>
                  <a:lnTo>
                    <a:pt x="5385" y="7859"/>
                  </a:lnTo>
                  <a:lnTo>
                    <a:pt x="5411" y="7833"/>
                  </a:lnTo>
                  <a:close/>
                  <a:moveTo>
                    <a:pt x="9868" y="5875"/>
                  </a:moveTo>
                  <a:lnTo>
                    <a:pt x="9868" y="10358"/>
                  </a:lnTo>
                  <a:lnTo>
                    <a:pt x="8348" y="10358"/>
                  </a:lnTo>
                  <a:lnTo>
                    <a:pt x="8348" y="5875"/>
                  </a:lnTo>
                  <a:close/>
                  <a:moveTo>
                    <a:pt x="12805" y="3891"/>
                  </a:moveTo>
                  <a:lnTo>
                    <a:pt x="12831" y="3917"/>
                  </a:lnTo>
                  <a:lnTo>
                    <a:pt x="12831" y="10358"/>
                  </a:lnTo>
                  <a:lnTo>
                    <a:pt x="11285" y="10358"/>
                  </a:lnTo>
                  <a:lnTo>
                    <a:pt x="11285" y="3917"/>
                  </a:lnTo>
                  <a:lnTo>
                    <a:pt x="11311" y="3891"/>
                  </a:lnTo>
                  <a:close/>
                  <a:moveTo>
                    <a:pt x="387" y="0"/>
                  </a:moveTo>
                  <a:lnTo>
                    <a:pt x="284" y="26"/>
                  </a:lnTo>
                  <a:lnTo>
                    <a:pt x="206" y="78"/>
                  </a:lnTo>
                  <a:lnTo>
                    <a:pt x="155" y="129"/>
                  </a:lnTo>
                  <a:lnTo>
                    <a:pt x="78" y="207"/>
                  </a:lnTo>
                  <a:lnTo>
                    <a:pt x="52" y="284"/>
                  </a:lnTo>
                  <a:lnTo>
                    <a:pt x="26" y="387"/>
                  </a:lnTo>
                  <a:lnTo>
                    <a:pt x="0" y="464"/>
                  </a:lnTo>
                  <a:lnTo>
                    <a:pt x="0" y="954"/>
                  </a:lnTo>
                  <a:lnTo>
                    <a:pt x="26" y="1057"/>
                  </a:lnTo>
                  <a:lnTo>
                    <a:pt x="78" y="1108"/>
                  </a:lnTo>
                  <a:lnTo>
                    <a:pt x="155" y="1160"/>
                  </a:lnTo>
                  <a:lnTo>
                    <a:pt x="232" y="1186"/>
                  </a:lnTo>
                  <a:lnTo>
                    <a:pt x="310" y="1160"/>
                  </a:lnTo>
                  <a:lnTo>
                    <a:pt x="387" y="1108"/>
                  </a:lnTo>
                  <a:lnTo>
                    <a:pt x="438" y="1057"/>
                  </a:lnTo>
                  <a:lnTo>
                    <a:pt x="464" y="954"/>
                  </a:lnTo>
                  <a:lnTo>
                    <a:pt x="464" y="464"/>
                  </a:lnTo>
                  <a:lnTo>
                    <a:pt x="490" y="438"/>
                  </a:lnTo>
                  <a:lnTo>
                    <a:pt x="979" y="438"/>
                  </a:lnTo>
                  <a:lnTo>
                    <a:pt x="1005" y="464"/>
                  </a:lnTo>
                  <a:lnTo>
                    <a:pt x="1005" y="10332"/>
                  </a:lnTo>
                  <a:lnTo>
                    <a:pt x="1005" y="10409"/>
                  </a:lnTo>
                  <a:lnTo>
                    <a:pt x="1031" y="10512"/>
                  </a:lnTo>
                  <a:lnTo>
                    <a:pt x="1082" y="10590"/>
                  </a:lnTo>
                  <a:lnTo>
                    <a:pt x="1134" y="10667"/>
                  </a:lnTo>
                  <a:lnTo>
                    <a:pt x="1211" y="10718"/>
                  </a:lnTo>
                  <a:lnTo>
                    <a:pt x="1289" y="10770"/>
                  </a:lnTo>
                  <a:lnTo>
                    <a:pt x="1366" y="10796"/>
                  </a:lnTo>
                  <a:lnTo>
                    <a:pt x="13784" y="10796"/>
                  </a:lnTo>
                  <a:lnTo>
                    <a:pt x="13810" y="10821"/>
                  </a:lnTo>
                  <a:lnTo>
                    <a:pt x="13810" y="11311"/>
                  </a:lnTo>
                  <a:lnTo>
                    <a:pt x="13784" y="11337"/>
                  </a:lnTo>
                  <a:lnTo>
                    <a:pt x="722" y="11337"/>
                  </a:lnTo>
                  <a:lnTo>
                    <a:pt x="619" y="11311"/>
                  </a:lnTo>
                  <a:lnTo>
                    <a:pt x="541" y="11259"/>
                  </a:lnTo>
                  <a:lnTo>
                    <a:pt x="490" y="11182"/>
                  </a:lnTo>
                  <a:lnTo>
                    <a:pt x="464" y="11053"/>
                  </a:lnTo>
                  <a:lnTo>
                    <a:pt x="464" y="1855"/>
                  </a:lnTo>
                  <a:lnTo>
                    <a:pt x="438" y="1778"/>
                  </a:lnTo>
                  <a:lnTo>
                    <a:pt x="387" y="1701"/>
                  </a:lnTo>
                  <a:lnTo>
                    <a:pt x="310" y="1649"/>
                  </a:lnTo>
                  <a:lnTo>
                    <a:pt x="232" y="1624"/>
                  </a:lnTo>
                  <a:lnTo>
                    <a:pt x="155" y="1649"/>
                  </a:lnTo>
                  <a:lnTo>
                    <a:pt x="78" y="1701"/>
                  </a:lnTo>
                  <a:lnTo>
                    <a:pt x="26" y="1778"/>
                  </a:lnTo>
                  <a:lnTo>
                    <a:pt x="0" y="1855"/>
                  </a:lnTo>
                  <a:lnTo>
                    <a:pt x="0" y="11053"/>
                  </a:lnTo>
                  <a:lnTo>
                    <a:pt x="26" y="11208"/>
                  </a:lnTo>
                  <a:lnTo>
                    <a:pt x="78" y="11337"/>
                  </a:lnTo>
                  <a:lnTo>
                    <a:pt x="129" y="11465"/>
                  </a:lnTo>
                  <a:lnTo>
                    <a:pt x="232" y="11569"/>
                  </a:lnTo>
                  <a:lnTo>
                    <a:pt x="335" y="11672"/>
                  </a:lnTo>
                  <a:lnTo>
                    <a:pt x="438" y="11723"/>
                  </a:lnTo>
                  <a:lnTo>
                    <a:pt x="593" y="11775"/>
                  </a:lnTo>
                  <a:lnTo>
                    <a:pt x="13887" y="11775"/>
                  </a:lnTo>
                  <a:lnTo>
                    <a:pt x="13965" y="11749"/>
                  </a:lnTo>
                  <a:lnTo>
                    <a:pt x="14042" y="11697"/>
                  </a:lnTo>
                  <a:lnTo>
                    <a:pt x="14119" y="11646"/>
                  </a:lnTo>
                  <a:lnTo>
                    <a:pt x="14171" y="11569"/>
                  </a:lnTo>
                  <a:lnTo>
                    <a:pt x="14222" y="11491"/>
                  </a:lnTo>
                  <a:lnTo>
                    <a:pt x="14248" y="11414"/>
                  </a:lnTo>
                  <a:lnTo>
                    <a:pt x="14248" y="11311"/>
                  </a:lnTo>
                  <a:lnTo>
                    <a:pt x="14248" y="10821"/>
                  </a:lnTo>
                  <a:lnTo>
                    <a:pt x="14248" y="10718"/>
                  </a:lnTo>
                  <a:lnTo>
                    <a:pt x="14222" y="10641"/>
                  </a:lnTo>
                  <a:lnTo>
                    <a:pt x="14171" y="10564"/>
                  </a:lnTo>
                  <a:lnTo>
                    <a:pt x="14119" y="10486"/>
                  </a:lnTo>
                  <a:lnTo>
                    <a:pt x="14042" y="10435"/>
                  </a:lnTo>
                  <a:lnTo>
                    <a:pt x="13965" y="10383"/>
                  </a:lnTo>
                  <a:lnTo>
                    <a:pt x="13887" y="10358"/>
                  </a:lnTo>
                  <a:lnTo>
                    <a:pt x="13269" y="10358"/>
                  </a:lnTo>
                  <a:lnTo>
                    <a:pt x="13269" y="3917"/>
                  </a:lnTo>
                  <a:lnTo>
                    <a:pt x="13269" y="3814"/>
                  </a:lnTo>
                  <a:lnTo>
                    <a:pt x="13243" y="3736"/>
                  </a:lnTo>
                  <a:lnTo>
                    <a:pt x="13192" y="3659"/>
                  </a:lnTo>
                  <a:lnTo>
                    <a:pt x="13140" y="3582"/>
                  </a:lnTo>
                  <a:lnTo>
                    <a:pt x="13063" y="3530"/>
                  </a:lnTo>
                  <a:lnTo>
                    <a:pt x="12985" y="3479"/>
                  </a:lnTo>
                  <a:lnTo>
                    <a:pt x="12908" y="3453"/>
                  </a:lnTo>
                  <a:lnTo>
                    <a:pt x="11208" y="3453"/>
                  </a:lnTo>
                  <a:lnTo>
                    <a:pt x="11130" y="3479"/>
                  </a:lnTo>
                  <a:lnTo>
                    <a:pt x="11053" y="3530"/>
                  </a:lnTo>
                  <a:lnTo>
                    <a:pt x="10976" y="3582"/>
                  </a:lnTo>
                  <a:lnTo>
                    <a:pt x="10924" y="3659"/>
                  </a:lnTo>
                  <a:lnTo>
                    <a:pt x="10899" y="3736"/>
                  </a:lnTo>
                  <a:lnTo>
                    <a:pt x="10873" y="3814"/>
                  </a:lnTo>
                  <a:lnTo>
                    <a:pt x="10847" y="3917"/>
                  </a:lnTo>
                  <a:lnTo>
                    <a:pt x="10847" y="10358"/>
                  </a:lnTo>
                  <a:lnTo>
                    <a:pt x="10306" y="10358"/>
                  </a:lnTo>
                  <a:lnTo>
                    <a:pt x="10306" y="5875"/>
                  </a:lnTo>
                  <a:lnTo>
                    <a:pt x="10306" y="5797"/>
                  </a:lnTo>
                  <a:lnTo>
                    <a:pt x="10280" y="5694"/>
                  </a:lnTo>
                  <a:lnTo>
                    <a:pt x="10229" y="5617"/>
                  </a:lnTo>
                  <a:lnTo>
                    <a:pt x="10177" y="5566"/>
                  </a:lnTo>
                  <a:lnTo>
                    <a:pt x="10100" y="5488"/>
                  </a:lnTo>
                  <a:lnTo>
                    <a:pt x="10023" y="5462"/>
                  </a:lnTo>
                  <a:lnTo>
                    <a:pt x="9945" y="5437"/>
                  </a:lnTo>
                  <a:lnTo>
                    <a:pt x="9842" y="5411"/>
                  </a:lnTo>
                  <a:lnTo>
                    <a:pt x="8348" y="5411"/>
                  </a:lnTo>
                  <a:lnTo>
                    <a:pt x="8271" y="5437"/>
                  </a:lnTo>
                  <a:lnTo>
                    <a:pt x="8168" y="5462"/>
                  </a:lnTo>
                  <a:lnTo>
                    <a:pt x="8090" y="5488"/>
                  </a:lnTo>
                  <a:lnTo>
                    <a:pt x="8039" y="5566"/>
                  </a:lnTo>
                  <a:lnTo>
                    <a:pt x="7961" y="5617"/>
                  </a:lnTo>
                  <a:lnTo>
                    <a:pt x="7936" y="5694"/>
                  </a:lnTo>
                  <a:lnTo>
                    <a:pt x="7910" y="5797"/>
                  </a:lnTo>
                  <a:lnTo>
                    <a:pt x="7884" y="5875"/>
                  </a:lnTo>
                  <a:lnTo>
                    <a:pt x="7884" y="10358"/>
                  </a:lnTo>
                  <a:lnTo>
                    <a:pt x="7343" y="10358"/>
                  </a:lnTo>
                  <a:lnTo>
                    <a:pt x="7343" y="7859"/>
                  </a:lnTo>
                  <a:lnTo>
                    <a:pt x="7343" y="7755"/>
                  </a:lnTo>
                  <a:lnTo>
                    <a:pt x="7317" y="7678"/>
                  </a:lnTo>
                  <a:lnTo>
                    <a:pt x="7266" y="7601"/>
                  </a:lnTo>
                  <a:lnTo>
                    <a:pt x="7214" y="7524"/>
                  </a:lnTo>
                  <a:lnTo>
                    <a:pt x="7163" y="7472"/>
                  </a:lnTo>
                  <a:lnTo>
                    <a:pt x="7085" y="7421"/>
                  </a:lnTo>
                  <a:lnTo>
                    <a:pt x="6982" y="7395"/>
                  </a:lnTo>
                  <a:lnTo>
                    <a:pt x="5308" y="7395"/>
                  </a:lnTo>
                  <a:lnTo>
                    <a:pt x="5230" y="7421"/>
                  </a:lnTo>
                  <a:lnTo>
                    <a:pt x="5153" y="7472"/>
                  </a:lnTo>
                  <a:lnTo>
                    <a:pt x="5076" y="7524"/>
                  </a:lnTo>
                  <a:lnTo>
                    <a:pt x="5024" y="7601"/>
                  </a:lnTo>
                  <a:lnTo>
                    <a:pt x="4973" y="7678"/>
                  </a:lnTo>
                  <a:lnTo>
                    <a:pt x="4947" y="7755"/>
                  </a:lnTo>
                  <a:lnTo>
                    <a:pt x="4947" y="7859"/>
                  </a:lnTo>
                  <a:lnTo>
                    <a:pt x="4947" y="10358"/>
                  </a:lnTo>
                  <a:lnTo>
                    <a:pt x="4406" y="10358"/>
                  </a:lnTo>
                  <a:lnTo>
                    <a:pt x="4406" y="9817"/>
                  </a:lnTo>
                  <a:lnTo>
                    <a:pt x="4380" y="9739"/>
                  </a:lnTo>
                  <a:lnTo>
                    <a:pt x="4354" y="9636"/>
                  </a:lnTo>
                  <a:lnTo>
                    <a:pt x="4329" y="9559"/>
                  </a:lnTo>
                  <a:lnTo>
                    <a:pt x="4251" y="9507"/>
                  </a:lnTo>
                  <a:lnTo>
                    <a:pt x="4200" y="9430"/>
                  </a:lnTo>
                  <a:lnTo>
                    <a:pt x="4123" y="9404"/>
                  </a:lnTo>
                  <a:lnTo>
                    <a:pt x="4020" y="9379"/>
                  </a:lnTo>
                  <a:lnTo>
                    <a:pt x="3942" y="9353"/>
                  </a:lnTo>
                  <a:lnTo>
                    <a:pt x="2448" y="9353"/>
                  </a:lnTo>
                  <a:lnTo>
                    <a:pt x="2345" y="9379"/>
                  </a:lnTo>
                  <a:lnTo>
                    <a:pt x="2268" y="9404"/>
                  </a:lnTo>
                  <a:lnTo>
                    <a:pt x="2190" y="9430"/>
                  </a:lnTo>
                  <a:lnTo>
                    <a:pt x="2113" y="9507"/>
                  </a:lnTo>
                  <a:lnTo>
                    <a:pt x="2061" y="9559"/>
                  </a:lnTo>
                  <a:lnTo>
                    <a:pt x="2010" y="9636"/>
                  </a:lnTo>
                  <a:lnTo>
                    <a:pt x="1984" y="9739"/>
                  </a:lnTo>
                  <a:lnTo>
                    <a:pt x="1984" y="9817"/>
                  </a:lnTo>
                  <a:lnTo>
                    <a:pt x="1984" y="10358"/>
                  </a:lnTo>
                  <a:lnTo>
                    <a:pt x="1469" y="10358"/>
                  </a:lnTo>
                  <a:lnTo>
                    <a:pt x="1443" y="10332"/>
                  </a:lnTo>
                  <a:lnTo>
                    <a:pt x="1443" y="464"/>
                  </a:lnTo>
                  <a:lnTo>
                    <a:pt x="1443" y="387"/>
                  </a:lnTo>
                  <a:lnTo>
                    <a:pt x="1392" y="284"/>
                  </a:lnTo>
                  <a:lnTo>
                    <a:pt x="1366" y="207"/>
                  </a:lnTo>
                  <a:lnTo>
                    <a:pt x="1314" y="129"/>
                  </a:lnTo>
                  <a:lnTo>
                    <a:pt x="1237" y="78"/>
                  </a:lnTo>
                  <a:lnTo>
                    <a:pt x="1160" y="26"/>
                  </a:lnTo>
                  <a:lnTo>
                    <a:pt x="10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6"/>
            <p:cNvSpPr/>
            <p:nvPr/>
          </p:nvSpPr>
          <p:spPr>
            <a:xfrm>
              <a:off x="4656025" y="3556025"/>
              <a:ext cx="183575" cy="183575"/>
            </a:xfrm>
            <a:custGeom>
              <a:avLst/>
              <a:gdLst/>
              <a:ahLst/>
              <a:cxnLst/>
              <a:rect l="l" t="t" r="r" b="b"/>
              <a:pathLst>
                <a:path w="7343" h="7343" extrusionOk="0">
                  <a:moveTo>
                    <a:pt x="3453" y="464"/>
                  </a:moveTo>
                  <a:lnTo>
                    <a:pt x="3453" y="1005"/>
                  </a:lnTo>
                  <a:lnTo>
                    <a:pt x="3221" y="1031"/>
                  </a:lnTo>
                  <a:lnTo>
                    <a:pt x="3015" y="1056"/>
                  </a:lnTo>
                  <a:lnTo>
                    <a:pt x="2834" y="1134"/>
                  </a:lnTo>
                  <a:lnTo>
                    <a:pt x="2628" y="1211"/>
                  </a:lnTo>
                  <a:lnTo>
                    <a:pt x="2448" y="1288"/>
                  </a:lnTo>
                  <a:lnTo>
                    <a:pt x="2267" y="1391"/>
                  </a:lnTo>
                  <a:lnTo>
                    <a:pt x="2087" y="1494"/>
                  </a:lnTo>
                  <a:lnTo>
                    <a:pt x="1933" y="1623"/>
                  </a:lnTo>
                  <a:lnTo>
                    <a:pt x="1546" y="1237"/>
                  </a:lnTo>
                  <a:lnTo>
                    <a:pt x="1752" y="1082"/>
                  </a:lnTo>
                  <a:lnTo>
                    <a:pt x="1958" y="928"/>
                  </a:lnTo>
                  <a:lnTo>
                    <a:pt x="2190" y="799"/>
                  </a:lnTo>
                  <a:lnTo>
                    <a:pt x="2422" y="696"/>
                  </a:lnTo>
                  <a:lnTo>
                    <a:pt x="2654" y="618"/>
                  </a:lnTo>
                  <a:lnTo>
                    <a:pt x="2912" y="541"/>
                  </a:lnTo>
                  <a:lnTo>
                    <a:pt x="3169" y="490"/>
                  </a:lnTo>
                  <a:lnTo>
                    <a:pt x="3453" y="464"/>
                  </a:lnTo>
                  <a:close/>
                  <a:moveTo>
                    <a:pt x="3891" y="464"/>
                  </a:moveTo>
                  <a:lnTo>
                    <a:pt x="4148" y="490"/>
                  </a:lnTo>
                  <a:lnTo>
                    <a:pt x="4432" y="541"/>
                  </a:lnTo>
                  <a:lnTo>
                    <a:pt x="4664" y="618"/>
                  </a:lnTo>
                  <a:lnTo>
                    <a:pt x="4921" y="696"/>
                  </a:lnTo>
                  <a:lnTo>
                    <a:pt x="5153" y="799"/>
                  </a:lnTo>
                  <a:lnTo>
                    <a:pt x="5385" y="928"/>
                  </a:lnTo>
                  <a:lnTo>
                    <a:pt x="5591" y="1082"/>
                  </a:lnTo>
                  <a:lnTo>
                    <a:pt x="5797" y="1237"/>
                  </a:lnTo>
                  <a:lnTo>
                    <a:pt x="5411" y="1623"/>
                  </a:lnTo>
                  <a:lnTo>
                    <a:pt x="5256" y="1494"/>
                  </a:lnTo>
                  <a:lnTo>
                    <a:pt x="5076" y="1391"/>
                  </a:lnTo>
                  <a:lnTo>
                    <a:pt x="4895" y="1288"/>
                  </a:lnTo>
                  <a:lnTo>
                    <a:pt x="4715" y="1211"/>
                  </a:lnTo>
                  <a:lnTo>
                    <a:pt x="4509" y="1134"/>
                  </a:lnTo>
                  <a:lnTo>
                    <a:pt x="4303" y="1056"/>
                  </a:lnTo>
                  <a:lnTo>
                    <a:pt x="4097" y="1031"/>
                  </a:lnTo>
                  <a:lnTo>
                    <a:pt x="3891" y="1005"/>
                  </a:lnTo>
                  <a:lnTo>
                    <a:pt x="3891" y="464"/>
                  </a:lnTo>
                  <a:close/>
                  <a:moveTo>
                    <a:pt x="1237" y="1572"/>
                  </a:moveTo>
                  <a:lnTo>
                    <a:pt x="1623" y="1932"/>
                  </a:lnTo>
                  <a:lnTo>
                    <a:pt x="1495" y="2113"/>
                  </a:lnTo>
                  <a:lnTo>
                    <a:pt x="1391" y="2267"/>
                  </a:lnTo>
                  <a:lnTo>
                    <a:pt x="1288" y="2448"/>
                  </a:lnTo>
                  <a:lnTo>
                    <a:pt x="1185" y="2628"/>
                  </a:lnTo>
                  <a:lnTo>
                    <a:pt x="1108" y="2834"/>
                  </a:lnTo>
                  <a:lnTo>
                    <a:pt x="1057" y="3040"/>
                  </a:lnTo>
                  <a:lnTo>
                    <a:pt x="1005" y="3246"/>
                  </a:lnTo>
                  <a:lnTo>
                    <a:pt x="979" y="3452"/>
                  </a:lnTo>
                  <a:lnTo>
                    <a:pt x="438" y="3452"/>
                  </a:lnTo>
                  <a:lnTo>
                    <a:pt x="490" y="3195"/>
                  </a:lnTo>
                  <a:lnTo>
                    <a:pt x="541" y="2937"/>
                  </a:lnTo>
                  <a:lnTo>
                    <a:pt x="593" y="2680"/>
                  </a:lnTo>
                  <a:lnTo>
                    <a:pt x="696" y="2422"/>
                  </a:lnTo>
                  <a:lnTo>
                    <a:pt x="799" y="2190"/>
                  </a:lnTo>
                  <a:lnTo>
                    <a:pt x="928" y="1958"/>
                  </a:lnTo>
                  <a:lnTo>
                    <a:pt x="1082" y="1752"/>
                  </a:lnTo>
                  <a:lnTo>
                    <a:pt x="1237" y="1572"/>
                  </a:lnTo>
                  <a:close/>
                  <a:moveTo>
                    <a:pt x="6106" y="1572"/>
                  </a:moveTo>
                  <a:lnTo>
                    <a:pt x="6261" y="1752"/>
                  </a:lnTo>
                  <a:lnTo>
                    <a:pt x="6415" y="1958"/>
                  </a:lnTo>
                  <a:lnTo>
                    <a:pt x="6544" y="2190"/>
                  </a:lnTo>
                  <a:lnTo>
                    <a:pt x="6647" y="2422"/>
                  </a:lnTo>
                  <a:lnTo>
                    <a:pt x="6725" y="2680"/>
                  </a:lnTo>
                  <a:lnTo>
                    <a:pt x="6802" y="2937"/>
                  </a:lnTo>
                  <a:lnTo>
                    <a:pt x="6853" y="3195"/>
                  </a:lnTo>
                  <a:lnTo>
                    <a:pt x="6879" y="3452"/>
                  </a:lnTo>
                  <a:lnTo>
                    <a:pt x="6338" y="3452"/>
                  </a:lnTo>
                  <a:lnTo>
                    <a:pt x="6312" y="3246"/>
                  </a:lnTo>
                  <a:lnTo>
                    <a:pt x="6287" y="3040"/>
                  </a:lnTo>
                  <a:lnTo>
                    <a:pt x="6209" y="2834"/>
                  </a:lnTo>
                  <a:lnTo>
                    <a:pt x="6158" y="2628"/>
                  </a:lnTo>
                  <a:lnTo>
                    <a:pt x="6055" y="2448"/>
                  </a:lnTo>
                  <a:lnTo>
                    <a:pt x="5952" y="2267"/>
                  </a:lnTo>
                  <a:lnTo>
                    <a:pt x="5849" y="2113"/>
                  </a:lnTo>
                  <a:lnTo>
                    <a:pt x="5720" y="1932"/>
                  </a:lnTo>
                  <a:lnTo>
                    <a:pt x="6106" y="1572"/>
                  </a:lnTo>
                  <a:close/>
                  <a:moveTo>
                    <a:pt x="979" y="3890"/>
                  </a:moveTo>
                  <a:lnTo>
                    <a:pt x="1005" y="4122"/>
                  </a:lnTo>
                  <a:lnTo>
                    <a:pt x="1057" y="4328"/>
                  </a:lnTo>
                  <a:lnTo>
                    <a:pt x="1108" y="4509"/>
                  </a:lnTo>
                  <a:lnTo>
                    <a:pt x="1185" y="4715"/>
                  </a:lnTo>
                  <a:lnTo>
                    <a:pt x="1288" y="4895"/>
                  </a:lnTo>
                  <a:lnTo>
                    <a:pt x="1391" y="5076"/>
                  </a:lnTo>
                  <a:lnTo>
                    <a:pt x="1495" y="5256"/>
                  </a:lnTo>
                  <a:lnTo>
                    <a:pt x="1623" y="5411"/>
                  </a:lnTo>
                  <a:lnTo>
                    <a:pt x="1237" y="5797"/>
                  </a:lnTo>
                  <a:lnTo>
                    <a:pt x="1082" y="5591"/>
                  </a:lnTo>
                  <a:lnTo>
                    <a:pt x="928" y="5385"/>
                  </a:lnTo>
                  <a:lnTo>
                    <a:pt x="799" y="5153"/>
                  </a:lnTo>
                  <a:lnTo>
                    <a:pt x="696" y="4921"/>
                  </a:lnTo>
                  <a:lnTo>
                    <a:pt x="593" y="4689"/>
                  </a:lnTo>
                  <a:lnTo>
                    <a:pt x="541" y="4432"/>
                  </a:lnTo>
                  <a:lnTo>
                    <a:pt x="490" y="4174"/>
                  </a:lnTo>
                  <a:lnTo>
                    <a:pt x="438" y="3890"/>
                  </a:lnTo>
                  <a:close/>
                  <a:moveTo>
                    <a:pt x="6879" y="3890"/>
                  </a:moveTo>
                  <a:lnTo>
                    <a:pt x="6853" y="4174"/>
                  </a:lnTo>
                  <a:lnTo>
                    <a:pt x="6802" y="4432"/>
                  </a:lnTo>
                  <a:lnTo>
                    <a:pt x="6725" y="4689"/>
                  </a:lnTo>
                  <a:lnTo>
                    <a:pt x="6647" y="4921"/>
                  </a:lnTo>
                  <a:lnTo>
                    <a:pt x="6544" y="5153"/>
                  </a:lnTo>
                  <a:lnTo>
                    <a:pt x="6415" y="5385"/>
                  </a:lnTo>
                  <a:lnTo>
                    <a:pt x="6261" y="5591"/>
                  </a:lnTo>
                  <a:lnTo>
                    <a:pt x="6106" y="5797"/>
                  </a:lnTo>
                  <a:lnTo>
                    <a:pt x="5720" y="5411"/>
                  </a:lnTo>
                  <a:lnTo>
                    <a:pt x="5849" y="5256"/>
                  </a:lnTo>
                  <a:lnTo>
                    <a:pt x="5952" y="5076"/>
                  </a:lnTo>
                  <a:lnTo>
                    <a:pt x="6055" y="4895"/>
                  </a:lnTo>
                  <a:lnTo>
                    <a:pt x="6158" y="4715"/>
                  </a:lnTo>
                  <a:lnTo>
                    <a:pt x="6209" y="4509"/>
                  </a:lnTo>
                  <a:lnTo>
                    <a:pt x="6287" y="4328"/>
                  </a:lnTo>
                  <a:lnTo>
                    <a:pt x="6312" y="4122"/>
                  </a:lnTo>
                  <a:lnTo>
                    <a:pt x="6338" y="3890"/>
                  </a:lnTo>
                  <a:close/>
                  <a:moveTo>
                    <a:pt x="3891" y="1443"/>
                  </a:moveTo>
                  <a:lnTo>
                    <a:pt x="4122" y="1469"/>
                  </a:lnTo>
                  <a:lnTo>
                    <a:pt x="4329" y="1546"/>
                  </a:lnTo>
                  <a:lnTo>
                    <a:pt x="4535" y="1623"/>
                  </a:lnTo>
                  <a:lnTo>
                    <a:pt x="4741" y="1701"/>
                  </a:lnTo>
                  <a:lnTo>
                    <a:pt x="4921" y="1829"/>
                  </a:lnTo>
                  <a:lnTo>
                    <a:pt x="5101" y="1958"/>
                  </a:lnTo>
                  <a:lnTo>
                    <a:pt x="5256" y="2087"/>
                  </a:lnTo>
                  <a:lnTo>
                    <a:pt x="5385" y="2242"/>
                  </a:lnTo>
                  <a:lnTo>
                    <a:pt x="5539" y="2422"/>
                  </a:lnTo>
                  <a:lnTo>
                    <a:pt x="5643" y="2602"/>
                  </a:lnTo>
                  <a:lnTo>
                    <a:pt x="5746" y="2808"/>
                  </a:lnTo>
                  <a:lnTo>
                    <a:pt x="5797" y="3014"/>
                  </a:lnTo>
                  <a:lnTo>
                    <a:pt x="5874" y="3221"/>
                  </a:lnTo>
                  <a:lnTo>
                    <a:pt x="5900" y="3452"/>
                  </a:lnTo>
                  <a:lnTo>
                    <a:pt x="5900" y="3684"/>
                  </a:lnTo>
                  <a:lnTo>
                    <a:pt x="5900" y="3916"/>
                  </a:lnTo>
                  <a:lnTo>
                    <a:pt x="5874" y="4122"/>
                  </a:lnTo>
                  <a:lnTo>
                    <a:pt x="5797" y="4354"/>
                  </a:lnTo>
                  <a:lnTo>
                    <a:pt x="5746" y="4560"/>
                  </a:lnTo>
                  <a:lnTo>
                    <a:pt x="5643" y="4741"/>
                  </a:lnTo>
                  <a:lnTo>
                    <a:pt x="5539" y="4921"/>
                  </a:lnTo>
                  <a:lnTo>
                    <a:pt x="5385" y="5101"/>
                  </a:lnTo>
                  <a:lnTo>
                    <a:pt x="5256" y="5256"/>
                  </a:lnTo>
                  <a:lnTo>
                    <a:pt x="5101" y="5411"/>
                  </a:lnTo>
                  <a:lnTo>
                    <a:pt x="4921" y="5539"/>
                  </a:lnTo>
                  <a:lnTo>
                    <a:pt x="4741" y="5642"/>
                  </a:lnTo>
                  <a:lnTo>
                    <a:pt x="4535" y="5745"/>
                  </a:lnTo>
                  <a:lnTo>
                    <a:pt x="4329" y="5823"/>
                  </a:lnTo>
                  <a:lnTo>
                    <a:pt x="4122" y="5874"/>
                  </a:lnTo>
                  <a:lnTo>
                    <a:pt x="3891" y="5900"/>
                  </a:lnTo>
                  <a:lnTo>
                    <a:pt x="3659" y="5926"/>
                  </a:lnTo>
                  <a:lnTo>
                    <a:pt x="3453" y="5900"/>
                  </a:lnTo>
                  <a:lnTo>
                    <a:pt x="3221" y="5874"/>
                  </a:lnTo>
                  <a:lnTo>
                    <a:pt x="3015" y="5823"/>
                  </a:lnTo>
                  <a:lnTo>
                    <a:pt x="2808" y="5745"/>
                  </a:lnTo>
                  <a:lnTo>
                    <a:pt x="2602" y="5642"/>
                  </a:lnTo>
                  <a:lnTo>
                    <a:pt x="2422" y="5539"/>
                  </a:lnTo>
                  <a:lnTo>
                    <a:pt x="2242" y="5411"/>
                  </a:lnTo>
                  <a:lnTo>
                    <a:pt x="2087" y="5256"/>
                  </a:lnTo>
                  <a:lnTo>
                    <a:pt x="1933" y="5101"/>
                  </a:lnTo>
                  <a:lnTo>
                    <a:pt x="1804" y="4921"/>
                  </a:lnTo>
                  <a:lnTo>
                    <a:pt x="1701" y="4741"/>
                  </a:lnTo>
                  <a:lnTo>
                    <a:pt x="1598" y="4560"/>
                  </a:lnTo>
                  <a:lnTo>
                    <a:pt x="1520" y="4354"/>
                  </a:lnTo>
                  <a:lnTo>
                    <a:pt x="1469" y="4122"/>
                  </a:lnTo>
                  <a:lnTo>
                    <a:pt x="1443" y="3916"/>
                  </a:lnTo>
                  <a:lnTo>
                    <a:pt x="1417" y="3684"/>
                  </a:lnTo>
                  <a:lnTo>
                    <a:pt x="1443" y="3452"/>
                  </a:lnTo>
                  <a:lnTo>
                    <a:pt x="1469" y="3221"/>
                  </a:lnTo>
                  <a:lnTo>
                    <a:pt x="1520" y="3014"/>
                  </a:lnTo>
                  <a:lnTo>
                    <a:pt x="1598" y="2808"/>
                  </a:lnTo>
                  <a:lnTo>
                    <a:pt x="1701" y="2602"/>
                  </a:lnTo>
                  <a:lnTo>
                    <a:pt x="1804" y="2422"/>
                  </a:lnTo>
                  <a:lnTo>
                    <a:pt x="1933" y="2242"/>
                  </a:lnTo>
                  <a:lnTo>
                    <a:pt x="2087" y="2087"/>
                  </a:lnTo>
                  <a:lnTo>
                    <a:pt x="2242" y="1958"/>
                  </a:lnTo>
                  <a:lnTo>
                    <a:pt x="2422" y="1829"/>
                  </a:lnTo>
                  <a:lnTo>
                    <a:pt x="2602" y="1701"/>
                  </a:lnTo>
                  <a:lnTo>
                    <a:pt x="2808" y="1623"/>
                  </a:lnTo>
                  <a:lnTo>
                    <a:pt x="3015" y="1546"/>
                  </a:lnTo>
                  <a:lnTo>
                    <a:pt x="3221" y="1469"/>
                  </a:lnTo>
                  <a:lnTo>
                    <a:pt x="3453" y="1443"/>
                  </a:lnTo>
                  <a:close/>
                  <a:moveTo>
                    <a:pt x="1933" y="5720"/>
                  </a:moveTo>
                  <a:lnTo>
                    <a:pt x="2087" y="5849"/>
                  </a:lnTo>
                  <a:lnTo>
                    <a:pt x="2267" y="5977"/>
                  </a:lnTo>
                  <a:lnTo>
                    <a:pt x="2448" y="6055"/>
                  </a:lnTo>
                  <a:lnTo>
                    <a:pt x="2628" y="6158"/>
                  </a:lnTo>
                  <a:lnTo>
                    <a:pt x="2834" y="6235"/>
                  </a:lnTo>
                  <a:lnTo>
                    <a:pt x="3015" y="6287"/>
                  </a:lnTo>
                  <a:lnTo>
                    <a:pt x="3221" y="6338"/>
                  </a:lnTo>
                  <a:lnTo>
                    <a:pt x="3453" y="6364"/>
                  </a:lnTo>
                  <a:lnTo>
                    <a:pt x="3453" y="6905"/>
                  </a:lnTo>
                  <a:lnTo>
                    <a:pt x="3169" y="6853"/>
                  </a:lnTo>
                  <a:lnTo>
                    <a:pt x="2912" y="6802"/>
                  </a:lnTo>
                  <a:lnTo>
                    <a:pt x="2654" y="6750"/>
                  </a:lnTo>
                  <a:lnTo>
                    <a:pt x="2422" y="6647"/>
                  </a:lnTo>
                  <a:lnTo>
                    <a:pt x="2190" y="6544"/>
                  </a:lnTo>
                  <a:lnTo>
                    <a:pt x="1958" y="6415"/>
                  </a:lnTo>
                  <a:lnTo>
                    <a:pt x="1752" y="6261"/>
                  </a:lnTo>
                  <a:lnTo>
                    <a:pt x="1546" y="6106"/>
                  </a:lnTo>
                  <a:lnTo>
                    <a:pt x="1933" y="5720"/>
                  </a:lnTo>
                  <a:close/>
                  <a:moveTo>
                    <a:pt x="5411" y="5720"/>
                  </a:moveTo>
                  <a:lnTo>
                    <a:pt x="5797" y="6106"/>
                  </a:lnTo>
                  <a:lnTo>
                    <a:pt x="5591" y="6261"/>
                  </a:lnTo>
                  <a:lnTo>
                    <a:pt x="5385" y="6415"/>
                  </a:lnTo>
                  <a:lnTo>
                    <a:pt x="5153" y="6544"/>
                  </a:lnTo>
                  <a:lnTo>
                    <a:pt x="4921" y="6647"/>
                  </a:lnTo>
                  <a:lnTo>
                    <a:pt x="4664" y="6750"/>
                  </a:lnTo>
                  <a:lnTo>
                    <a:pt x="4432" y="6802"/>
                  </a:lnTo>
                  <a:lnTo>
                    <a:pt x="4148" y="6853"/>
                  </a:lnTo>
                  <a:lnTo>
                    <a:pt x="3891" y="6905"/>
                  </a:lnTo>
                  <a:lnTo>
                    <a:pt x="3891" y="6364"/>
                  </a:lnTo>
                  <a:lnTo>
                    <a:pt x="4097" y="6338"/>
                  </a:lnTo>
                  <a:lnTo>
                    <a:pt x="4303" y="6287"/>
                  </a:lnTo>
                  <a:lnTo>
                    <a:pt x="4509" y="6235"/>
                  </a:lnTo>
                  <a:lnTo>
                    <a:pt x="4715" y="6158"/>
                  </a:lnTo>
                  <a:lnTo>
                    <a:pt x="4895" y="6055"/>
                  </a:lnTo>
                  <a:lnTo>
                    <a:pt x="5076" y="5977"/>
                  </a:lnTo>
                  <a:lnTo>
                    <a:pt x="5256" y="5849"/>
                  </a:lnTo>
                  <a:lnTo>
                    <a:pt x="5411" y="5720"/>
                  </a:lnTo>
                  <a:close/>
                  <a:moveTo>
                    <a:pt x="3659" y="0"/>
                  </a:moveTo>
                  <a:lnTo>
                    <a:pt x="3298" y="26"/>
                  </a:lnTo>
                  <a:lnTo>
                    <a:pt x="2937" y="77"/>
                  </a:lnTo>
                  <a:lnTo>
                    <a:pt x="2577" y="180"/>
                  </a:lnTo>
                  <a:lnTo>
                    <a:pt x="2242" y="284"/>
                  </a:lnTo>
                  <a:lnTo>
                    <a:pt x="1933" y="438"/>
                  </a:lnTo>
                  <a:lnTo>
                    <a:pt x="1623" y="644"/>
                  </a:lnTo>
                  <a:lnTo>
                    <a:pt x="1340" y="850"/>
                  </a:lnTo>
                  <a:lnTo>
                    <a:pt x="1082" y="1082"/>
                  </a:lnTo>
                  <a:lnTo>
                    <a:pt x="825" y="1340"/>
                  </a:lnTo>
                  <a:lnTo>
                    <a:pt x="619" y="1623"/>
                  </a:lnTo>
                  <a:lnTo>
                    <a:pt x="438" y="1932"/>
                  </a:lnTo>
                  <a:lnTo>
                    <a:pt x="284" y="2242"/>
                  </a:lnTo>
                  <a:lnTo>
                    <a:pt x="155" y="2577"/>
                  </a:lnTo>
                  <a:lnTo>
                    <a:pt x="77" y="2937"/>
                  </a:lnTo>
                  <a:lnTo>
                    <a:pt x="26" y="3298"/>
                  </a:lnTo>
                  <a:lnTo>
                    <a:pt x="0" y="3684"/>
                  </a:lnTo>
                  <a:lnTo>
                    <a:pt x="26" y="4045"/>
                  </a:lnTo>
                  <a:lnTo>
                    <a:pt x="77" y="4406"/>
                  </a:lnTo>
                  <a:lnTo>
                    <a:pt x="155" y="4766"/>
                  </a:lnTo>
                  <a:lnTo>
                    <a:pt x="284" y="5101"/>
                  </a:lnTo>
                  <a:lnTo>
                    <a:pt x="438" y="5436"/>
                  </a:lnTo>
                  <a:lnTo>
                    <a:pt x="619" y="5720"/>
                  </a:lnTo>
                  <a:lnTo>
                    <a:pt x="825" y="6003"/>
                  </a:lnTo>
                  <a:lnTo>
                    <a:pt x="1082" y="6261"/>
                  </a:lnTo>
                  <a:lnTo>
                    <a:pt x="1340" y="6518"/>
                  </a:lnTo>
                  <a:lnTo>
                    <a:pt x="1623" y="6725"/>
                  </a:lnTo>
                  <a:lnTo>
                    <a:pt x="1933" y="6905"/>
                  </a:lnTo>
                  <a:lnTo>
                    <a:pt x="2242" y="7059"/>
                  </a:lnTo>
                  <a:lnTo>
                    <a:pt x="2577" y="7188"/>
                  </a:lnTo>
                  <a:lnTo>
                    <a:pt x="2937" y="7266"/>
                  </a:lnTo>
                  <a:lnTo>
                    <a:pt x="3298" y="7317"/>
                  </a:lnTo>
                  <a:lnTo>
                    <a:pt x="3659" y="7343"/>
                  </a:lnTo>
                  <a:lnTo>
                    <a:pt x="4045" y="7317"/>
                  </a:lnTo>
                  <a:lnTo>
                    <a:pt x="4406" y="7266"/>
                  </a:lnTo>
                  <a:lnTo>
                    <a:pt x="4767" y="7188"/>
                  </a:lnTo>
                  <a:lnTo>
                    <a:pt x="5101" y="7059"/>
                  </a:lnTo>
                  <a:lnTo>
                    <a:pt x="5411" y="6905"/>
                  </a:lnTo>
                  <a:lnTo>
                    <a:pt x="5720" y="6725"/>
                  </a:lnTo>
                  <a:lnTo>
                    <a:pt x="6003" y="6518"/>
                  </a:lnTo>
                  <a:lnTo>
                    <a:pt x="6261" y="6261"/>
                  </a:lnTo>
                  <a:lnTo>
                    <a:pt x="6493" y="6003"/>
                  </a:lnTo>
                  <a:lnTo>
                    <a:pt x="6725" y="5720"/>
                  </a:lnTo>
                  <a:lnTo>
                    <a:pt x="6905" y="5436"/>
                  </a:lnTo>
                  <a:lnTo>
                    <a:pt x="7060" y="5101"/>
                  </a:lnTo>
                  <a:lnTo>
                    <a:pt x="7188" y="4766"/>
                  </a:lnTo>
                  <a:lnTo>
                    <a:pt x="7266" y="4406"/>
                  </a:lnTo>
                  <a:lnTo>
                    <a:pt x="7317" y="4045"/>
                  </a:lnTo>
                  <a:lnTo>
                    <a:pt x="7343" y="3684"/>
                  </a:lnTo>
                  <a:lnTo>
                    <a:pt x="7317" y="3298"/>
                  </a:lnTo>
                  <a:lnTo>
                    <a:pt x="7266" y="2937"/>
                  </a:lnTo>
                  <a:lnTo>
                    <a:pt x="7188" y="2577"/>
                  </a:lnTo>
                  <a:lnTo>
                    <a:pt x="7060" y="2242"/>
                  </a:lnTo>
                  <a:lnTo>
                    <a:pt x="6905" y="1932"/>
                  </a:lnTo>
                  <a:lnTo>
                    <a:pt x="6725" y="1623"/>
                  </a:lnTo>
                  <a:lnTo>
                    <a:pt x="6493" y="1340"/>
                  </a:lnTo>
                  <a:lnTo>
                    <a:pt x="6261" y="1082"/>
                  </a:lnTo>
                  <a:lnTo>
                    <a:pt x="6003" y="850"/>
                  </a:lnTo>
                  <a:lnTo>
                    <a:pt x="5720" y="644"/>
                  </a:lnTo>
                  <a:lnTo>
                    <a:pt x="5411" y="438"/>
                  </a:lnTo>
                  <a:lnTo>
                    <a:pt x="5101" y="284"/>
                  </a:lnTo>
                  <a:lnTo>
                    <a:pt x="4767" y="180"/>
                  </a:lnTo>
                  <a:lnTo>
                    <a:pt x="4406" y="77"/>
                  </a:lnTo>
                  <a:lnTo>
                    <a:pt x="4045" y="26"/>
                  </a:lnTo>
                  <a:lnTo>
                    <a:pt x="3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6"/>
            <p:cNvSpPr/>
            <p:nvPr/>
          </p:nvSpPr>
          <p:spPr>
            <a:xfrm>
              <a:off x="4727525" y="3605600"/>
              <a:ext cx="40600" cy="85050"/>
            </a:xfrm>
            <a:custGeom>
              <a:avLst/>
              <a:gdLst/>
              <a:ahLst/>
              <a:cxnLst/>
              <a:rect l="l" t="t" r="r" b="b"/>
              <a:pathLst>
                <a:path w="1624" h="3402" extrusionOk="0">
                  <a:moveTo>
                    <a:pt x="721" y="1"/>
                  </a:moveTo>
                  <a:lnTo>
                    <a:pt x="644" y="52"/>
                  </a:lnTo>
                  <a:lnTo>
                    <a:pt x="593" y="130"/>
                  </a:lnTo>
                  <a:lnTo>
                    <a:pt x="593" y="207"/>
                  </a:lnTo>
                  <a:lnTo>
                    <a:pt x="593" y="310"/>
                  </a:lnTo>
                  <a:lnTo>
                    <a:pt x="464" y="362"/>
                  </a:lnTo>
                  <a:lnTo>
                    <a:pt x="361" y="439"/>
                  </a:lnTo>
                  <a:lnTo>
                    <a:pt x="258" y="516"/>
                  </a:lnTo>
                  <a:lnTo>
                    <a:pt x="155" y="619"/>
                  </a:lnTo>
                  <a:lnTo>
                    <a:pt x="103" y="722"/>
                  </a:lnTo>
                  <a:lnTo>
                    <a:pt x="52" y="825"/>
                  </a:lnTo>
                  <a:lnTo>
                    <a:pt x="0" y="954"/>
                  </a:lnTo>
                  <a:lnTo>
                    <a:pt x="0" y="1109"/>
                  </a:lnTo>
                  <a:lnTo>
                    <a:pt x="0" y="1263"/>
                  </a:lnTo>
                  <a:lnTo>
                    <a:pt x="52" y="1418"/>
                  </a:lnTo>
                  <a:lnTo>
                    <a:pt x="129" y="1547"/>
                  </a:lnTo>
                  <a:lnTo>
                    <a:pt x="232" y="1676"/>
                  </a:lnTo>
                  <a:lnTo>
                    <a:pt x="361" y="1779"/>
                  </a:lnTo>
                  <a:lnTo>
                    <a:pt x="490" y="1856"/>
                  </a:lnTo>
                  <a:lnTo>
                    <a:pt x="644" y="1907"/>
                  </a:lnTo>
                  <a:lnTo>
                    <a:pt x="799" y="1907"/>
                  </a:lnTo>
                  <a:lnTo>
                    <a:pt x="953" y="1933"/>
                  </a:lnTo>
                  <a:lnTo>
                    <a:pt x="1082" y="2036"/>
                  </a:lnTo>
                  <a:lnTo>
                    <a:pt x="1159" y="2139"/>
                  </a:lnTo>
                  <a:lnTo>
                    <a:pt x="1185" y="2294"/>
                  </a:lnTo>
                  <a:lnTo>
                    <a:pt x="1159" y="2423"/>
                  </a:lnTo>
                  <a:lnTo>
                    <a:pt x="1082" y="2552"/>
                  </a:lnTo>
                  <a:lnTo>
                    <a:pt x="953" y="2629"/>
                  </a:lnTo>
                  <a:lnTo>
                    <a:pt x="799" y="2655"/>
                  </a:lnTo>
                  <a:lnTo>
                    <a:pt x="670" y="2629"/>
                  </a:lnTo>
                  <a:lnTo>
                    <a:pt x="541" y="2552"/>
                  </a:lnTo>
                  <a:lnTo>
                    <a:pt x="464" y="2423"/>
                  </a:lnTo>
                  <a:lnTo>
                    <a:pt x="438" y="2294"/>
                  </a:lnTo>
                  <a:lnTo>
                    <a:pt x="412" y="2191"/>
                  </a:lnTo>
                  <a:lnTo>
                    <a:pt x="386" y="2139"/>
                  </a:lnTo>
                  <a:lnTo>
                    <a:pt x="309" y="2088"/>
                  </a:lnTo>
                  <a:lnTo>
                    <a:pt x="206" y="2062"/>
                  </a:lnTo>
                  <a:lnTo>
                    <a:pt x="129" y="2088"/>
                  </a:lnTo>
                  <a:lnTo>
                    <a:pt x="52" y="2139"/>
                  </a:lnTo>
                  <a:lnTo>
                    <a:pt x="0" y="2191"/>
                  </a:lnTo>
                  <a:lnTo>
                    <a:pt x="0" y="2294"/>
                  </a:lnTo>
                  <a:lnTo>
                    <a:pt x="0" y="2423"/>
                  </a:lnTo>
                  <a:lnTo>
                    <a:pt x="52" y="2552"/>
                  </a:lnTo>
                  <a:lnTo>
                    <a:pt x="103" y="2680"/>
                  </a:lnTo>
                  <a:lnTo>
                    <a:pt x="155" y="2783"/>
                  </a:lnTo>
                  <a:lnTo>
                    <a:pt x="258" y="2887"/>
                  </a:lnTo>
                  <a:lnTo>
                    <a:pt x="361" y="2964"/>
                  </a:lnTo>
                  <a:lnTo>
                    <a:pt x="464" y="3015"/>
                  </a:lnTo>
                  <a:lnTo>
                    <a:pt x="593" y="3067"/>
                  </a:lnTo>
                  <a:lnTo>
                    <a:pt x="593" y="3170"/>
                  </a:lnTo>
                  <a:lnTo>
                    <a:pt x="593" y="3247"/>
                  </a:lnTo>
                  <a:lnTo>
                    <a:pt x="644" y="3324"/>
                  </a:lnTo>
                  <a:lnTo>
                    <a:pt x="721" y="3376"/>
                  </a:lnTo>
                  <a:lnTo>
                    <a:pt x="799" y="3402"/>
                  </a:lnTo>
                  <a:lnTo>
                    <a:pt x="902" y="3376"/>
                  </a:lnTo>
                  <a:lnTo>
                    <a:pt x="979" y="3324"/>
                  </a:lnTo>
                  <a:lnTo>
                    <a:pt x="1005" y="3247"/>
                  </a:lnTo>
                  <a:lnTo>
                    <a:pt x="1031" y="3170"/>
                  </a:lnTo>
                  <a:lnTo>
                    <a:pt x="1031" y="3067"/>
                  </a:lnTo>
                  <a:lnTo>
                    <a:pt x="1159" y="3015"/>
                  </a:lnTo>
                  <a:lnTo>
                    <a:pt x="1262" y="2964"/>
                  </a:lnTo>
                  <a:lnTo>
                    <a:pt x="1366" y="2887"/>
                  </a:lnTo>
                  <a:lnTo>
                    <a:pt x="1469" y="2783"/>
                  </a:lnTo>
                  <a:lnTo>
                    <a:pt x="1520" y="2680"/>
                  </a:lnTo>
                  <a:lnTo>
                    <a:pt x="1572" y="2552"/>
                  </a:lnTo>
                  <a:lnTo>
                    <a:pt x="1623" y="2423"/>
                  </a:lnTo>
                  <a:lnTo>
                    <a:pt x="1623" y="2294"/>
                  </a:lnTo>
                  <a:lnTo>
                    <a:pt x="1597" y="2114"/>
                  </a:lnTo>
                  <a:lnTo>
                    <a:pt x="1572" y="1959"/>
                  </a:lnTo>
                  <a:lnTo>
                    <a:pt x="1494" y="1830"/>
                  </a:lnTo>
                  <a:lnTo>
                    <a:pt x="1391" y="1701"/>
                  </a:lnTo>
                  <a:lnTo>
                    <a:pt x="1262" y="1598"/>
                  </a:lnTo>
                  <a:lnTo>
                    <a:pt x="1134" y="1547"/>
                  </a:lnTo>
                  <a:lnTo>
                    <a:pt x="979" y="1495"/>
                  </a:lnTo>
                  <a:lnTo>
                    <a:pt x="799" y="1469"/>
                  </a:lnTo>
                  <a:lnTo>
                    <a:pt x="670" y="1444"/>
                  </a:lnTo>
                  <a:lnTo>
                    <a:pt x="541" y="1366"/>
                  </a:lnTo>
                  <a:lnTo>
                    <a:pt x="464" y="1238"/>
                  </a:lnTo>
                  <a:lnTo>
                    <a:pt x="438" y="1109"/>
                  </a:lnTo>
                  <a:lnTo>
                    <a:pt x="464" y="954"/>
                  </a:lnTo>
                  <a:lnTo>
                    <a:pt x="541" y="851"/>
                  </a:lnTo>
                  <a:lnTo>
                    <a:pt x="670" y="774"/>
                  </a:lnTo>
                  <a:lnTo>
                    <a:pt x="799" y="722"/>
                  </a:lnTo>
                  <a:lnTo>
                    <a:pt x="953" y="774"/>
                  </a:lnTo>
                  <a:lnTo>
                    <a:pt x="1082" y="851"/>
                  </a:lnTo>
                  <a:lnTo>
                    <a:pt x="1159" y="954"/>
                  </a:lnTo>
                  <a:lnTo>
                    <a:pt x="1185" y="1109"/>
                  </a:lnTo>
                  <a:lnTo>
                    <a:pt x="1185" y="1186"/>
                  </a:lnTo>
                  <a:lnTo>
                    <a:pt x="1237" y="1263"/>
                  </a:lnTo>
                  <a:lnTo>
                    <a:pt x="1314" y="1315"/>
                  </a:lnTo>
                  <a:lnTo>
                    <a:pt x="1494" y="1315"/>
                  </a:lnTo>
                  <a:lnTo>
                    <a:pt x="1546" y="1263"/>
                  </a:lnTo>
                  <a:lnTo>
                    <a:pt x="1597" y="1186"/>
                  </a:lnTo>
                  <a:lnTo>
                    <a:pt x="1623" y="1109"/>
                  </a:lnTo>
                  <a:lnTo>
                    <a:pt x="1623" y="954"/>
                  </a:lnTo>
                  <a:lnTo>
                    <a:pt x="1572" y="825"/>
                  </a:lnTo>
                  <a:lnTo>
                    <a:pt x="1520" y="722"/>
                  </a:lnTo>
                  <a:lnTo>
                    <a:pt x="1469" y="619"/>
                  </a:lnTo>
                  <a:lnTo>
                    <a:pt x="1366" y="516"/>
                  </a:lnTo>
                  <a:lnTo>
                    <a:pt x="1262" y="439"/>
                  </a:lnTo>
                  <a:lnTo>
                    <a:pt x="1159" y="362"/>
                  </a:lnTo>
                  <a:lnTo>
                    <a:pt x="1031" y="310"/>
                  </a:lnTo>
                  <a:lnTo>
                    <a:pt x="1031" y="207"/>
                  </a:lnTo>
                  <a:lnTo>
                    <a:pt x="1005" y="130"/>
                  </a:lnTo>
                  <a:lnTo>
                    <a:pt x="979" y="52"/>
                  </a:lnTo>
                  <a:lnTo>
                    <a:pt x="9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6"/>
            <p:cNvSpPr/>
            <p:nvPr/>
          </p:nvSpPr>
          <p:spPr>
            <a:xfrm>
              <a:off x="4853125" y="3556025"/>
              <a:ext cx="109500" cy="146875"/>
            </a:xfrm>
            <a:custGeom>
              <a:avLst/>
              <a:gdLst/>
              <a:ahLst/>
              <a:cxnLst/>
              <a:rect l="l" t="t" r="r" b="b"/>
              <a:pathLst>
                <a:path w="4380" h="5875" extrusionOk="0">
                  <a:moveTo>
                    <a:pt x="2190" y="0"/>
                  </a:moveTo>
                  <a:lnTo>
                    <a:pt x="2061" y="26"/>
                  </a:lnTo>
                  <a:lnTo>
                    <a:pt x="1932" y="103"/>
                  </a:lnTo>
                  <a:lnTo>
                    <a:pt x="103" y="1932"/>
                  </a:lnTo>
                  <a:lnTo>
                    <a:pt x="52" y="2035"/>
                  </a:lnTo>
                  <a:lnTo>
                    <a:pt x="0" y="2139"/>
                  </a:lnTo>
                  <a:lnTo>
                    <a:pt x="0" y="2242"/>
                  </a:lnTo>
                  <a:lnTo>
                    <a:pt x="26" y="2345"/>
                  </a:lnTo>
                  <a:lnTo>
                    <a:pt x="77" y="2422"/>
                  </a:lnTo>
                  <a:lnTo>
                    <a:pt x="155" y="2499"/>
                  </a:lnTo>
                  <a:lnTo>
                    <a:pt x="258" y="2551"/>
                  </a:lnTo>
                  <a:lnTo>
                    <a:pt x="979" y="2551"/>
                  </a:lnTo>
                  <a:lnTo>
                    <a:pt x="979" y="3865"/>
                  </a:lnTo>
                  <a:lnTo>
                    <a:pt x="1005" y="3942"/>
                  </a:lnTo>
                  <a:lnTo>
                    <a:pt x="1056" y="4019"/>
                  </a:lnTo>
                  <a:lnTo>
                    <a:pt x="1108" y="4071"/>
                  </a:lnTo>
                  <a:lnTo>
                    <a:pt x="1211" y="4097"/>
                  </a:lnTo>
                  <a:lnTo>
                    <a:pt x="1288" y="4071"/>
                  </a:lnTo>
                  <a:lnTo>
                    <a:pt x="1366" y="4019"/>
                  </a:lnTo>
                  <a:lnTo>
                    <a:pt x="1417" y="3942"/>
                  </a:lnTo>
                  <a:lnTo>
                    <a:pt x="1417" y="3865"/>
                  </a:lnTo>
                  <a:lnTo>
                    <a:pt x="1417" y="2448"/>
                  </a:lnTo>
                  <a:lnTo>
                    <a:pt x="1391" y="2319"/>
                  </a:lnTo>
                  <a:lnTo>
                    <a:pt x="1340" y="2216"/>
                  </a:lnTo>
                  <a:lnTo>
                    <a:pt x="1211" y="2139"/>
                  </a:lnTo>
                  <a:lnTo>
                    <a:pt x="1082" y="2113"/>
                  </a:lnTo>
                  <a:lnTo>
                    <a:pt x="567" y="2113"/>
                  </a:lnTo>
                  <a:lnTo>
                    <a:pt x="2190" y="490"/>
                  </a:lnTo>
                  <a:lnTo>
                    <a:pt x="3813" y="2113"/>
                  </a:lnTo>
                  <a:lnTo>
                    <a:pt x="3298" y="2113"/>
                  </a:lnTo>
                  <a:lnTo>
                    <a:pt x="3169" y="2139"/>
                  </a:lnTo>
                  <a:lnTo>
                    <a:pt x="3066" y="2216"/>
                  </a:lnTo>
                  <a:lnTo>
                    <a:pt x="2989" y="2319"/>
                  </a:lnTo>
                  <a:lnTo>
                    <a:pt x="2963" y="2448"/>
                  </a:lnTo>
                  <a:lnTo>
                    <a:pt x="2963" y="5411"/>
                  </a:lnTo>
                  <a:lnTo>
                    <a:pt x="2937" y="5436"/>
                  </a:lnTo>
                  <a:lnTo>
                    <a:pt x="1443" y="5436"/>
                  </a:lnTo>
                  <a:lnTo>
                    <a:pt x="1417" y="5411"/>
                  </a:lnTo>
                  <a:lnTo>
                    <a:pt x="1417" y="4741"/>
                  </a:lnTo>
                  <a:lnTo>
                    <a:pt x="1417" y="4663"/>
                  </a:lnTo>
                  <a:lnTo>
                    <a:pt x="1366" y="4586"/>
                  </a:lnTo>
                  <a:lnTo>
                    <a:pt x="1288" y="4535"/>
                  </a:lnTo>
                  <a:lnTo>
                    <a:pt x="1108" y="4535"/>
                  </a:lnTo>
                  <a:lnTo>
                    <a:pt x="1056" y="4586"/>
                  </a:lnTo>
                  <a:lnTo>
                    <a:pt x="1005" y="4663"/>
                  </a:lnTo>
                  <a:lnTo>
                    <a:pt x="979" y="4741"/>
                  </a:lnTo>
                  <a:lnTo>
                    <a:pt x="979" y="5411"/>
                  </a:lnTo>
                  <a:lnTo>
                    <a:pt x="1005" y="5488"/>
                  </a:lnTo>
                  <a:lnTo>
                    <a:pt x="1031" y="5591"/>
                  </a:lnTo>
                  <a:lnTo>
                    <a:pt x="1056" y="5668"/>
                  </a:lnTo>
                  <a:lnTo>
                    <a:pt x="1108" y="5745"/>
                  </a:lnTo>
                  <a:lnTo>
                    <a:pt x="1185" y="5797"/>
                  </a:lnTo>
                  <a:lnTo>
                    <a:pt x="1262" y="5823"/>
                  </a:lnTo>
                  <a:lnTo>
                    <a:pt x="1366" y="5849"/>
                  </a:lnTo>
                  <a:lnTo>
                    <a:pt x="1443" y="5874"/>
                  </a:lnTo>
                  <a:lnTo>
                    <a:pt x="2937" y="5874"/>
                  </a:lnTo>
                  <a:lnTo>
                    <a:pt x="3014" y="5849"/>
                  </a:lnTo>
                  <a:lnTo>
                    <a:pt x="3117" y="5823"/>
                  </a:lnTo>
                  <a:lnTo>
                    <a:pt x="3195" y="5797"/>
                  </a:lnTo>
                  <a:lnTo>
                    <a:pt x="3272" y="5745"/>
                  </a:lnTo>
                  <a:lnTo>
                    <a:pt x="3324" y="5668"/>
                  </a:lnTo>
                  <a:lnTo>
                    <a:pt x="3375" y="5591"/>
                  </a:lnTo>
                  <a:lnTo>
                    <a:pt x="3401" y="5488"/>
                  </a:lnTo>
                  <a:lnTo>
                    <a:pt x="3401" y="5411"/>
                  </a:lnTo>
                  <a:lnTo>
                    <a:pt x="3401" y="2551"/>
                  </a:lnTo>
                  <a:lnTo>
                    <a:pt x="4122" y="2551"/>
                  </a:lnTo>
                  <a:lnTo>
                    <a:pt x="4225" y="2499"/>
                  </a:lnTo>
                  <a:lnTo>
                    <a:pt x="4303" y="2422"/>
                  </a:lnTo>
                  <a:lnTo>
                    <a:pt x="4354" y="2345"/>
                  </a:lnTo>
                  <a:lnTo>
                    <a:pt x="4380" y="2242"/>
                  </a:lnTo>
                  <a:lnTo>
                    <a:pt x="4380" y="2139"/>
                  </a:lnTo>
                  <a:lnTo>
                    <a:pt x="4354" y="2035"/>
                  </a:lnTo>
                  <a:lnTo>
                    <a:pt x="4277" y="1932"/>
                  </a:lnTo>
                  <a:lnTo>
                    <a:pt x="2448" y="103"/>
                  </a:lnTo>
                  <a:lnTo>
                    <a:pt x="2319" y="26"/>
                  </a:lnTo>
                  <a:lnTo>
                    <a:pt x="21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36"/>
          <p:cNvGrpSpPr/>
          <p:nvPr/>
        </p:nvGrpSpPr>
        <p:grpSpPr>
          <a:xfrm>
            <a:off x="7566444" y="1703514"/>
            <a:ext cx="380700" cy="380675"/>
            <a:chOff x="5309775" y="3556025"/>
            <a:chExt cx="380700" cy="380675"/>
          </a:xfrm>
        </p:grpSpPr>
        <p:sp>
          <p:nvSpPr>
            <p:cNvPr id="1467" name="Google Shape;1467;p36"/>
            <p:cNvSpPr/>
            <p:nvPr/>
          </p:nvSpPr>
          <p:spPr>
            <a:xfrm>
              <a:off x="5506875" y="3586925"/>
              <a:ext cx="183600" cy="349775"/>
            </a:xfrm>
            <a:custGeom>
              <a:avLst/>
              <a:gdLst/>
              <a:ahLst/>
              <a:cxnLst/>
              <a:rect l="l" t="t" r="r" b="b"/>
              <a:pathLst>
                <a:path w="7344" h="13991" extrusionOk="0">
                  <a:moveTo>
                    <a:pt x="4664" y="1959"/>
                  </a:moveTo>
                  <a:lnTo>
                    <a:pt x="4664" y="4690"/>
                  </a:lnTo>
                  <a:lnTo>
                    <a:pt x="4535" y="4690"/>
                  </a:lnTo>
                  <a:lnTo>
                    <a:pt x="4252" y="4716"/>
                  </a:lnTo>
                  <a:lnTo>
                    <a:pt x="4020" y="4793"/>
                  </a:lnTo>
                  <a:lnTo>
                    <a:pt x="4020" y="2809"/>
                  </a:lnTo>
                  <a:lnTo>
                    <a:pt x="4020" y="2654"/>
                  </a:lnTo>
                  <a:lnTo>
                    <a:pt x="4071" y="2526"/>
                  </a:lnTo>
                  <a:lnTo>
                    <a:pt x="4123" y="2397"/>
                  </a:lnTo>
                  <a:lnTo>
                    <a:pt x="4200" y="2268"/>
                  </a:lnTo>
                  <a:lnTo>
                    <a:pt x="4303" y="2165"/>
                  </a:lnTo>
                  <a:lnTo>
                    <a:pt x="4406" y="2062"/>
                  </a:lnTo>
                  <a:lnTo>
                    <a:pt x="4535" y="2010"/>
                  </a:lnTo>
                  <a:lnTo>
                    <a:pt x="4664" y="1959"/>
                  </a:lnTo>
                  <a:close/>
                  <a:moveTo>
                    <a:pt x="6004" y="439"/>
                  </a:moveTo>
                  <a:lnTo>
                    <a:pt x="6184" y="465"/>
                  </a:lnTo>
                  <a:lnTo>
                    <a:pt x="6339" y="516"/>
                  </a:lnTo>
                  <a:lnTo>
                    <a:pt x="6493" y="593"/>
                  </a:lnTo>
                  <a:lnTo>
                    <a:pt x="6622" y="696"/>
                  </a:lnTo>
                  <a:lnTo>
                    <a:pt x="6725" y="825"/>
                  </a:lnTo>
                  <a:lnTo>
                    <a:pt x="6828" y="980"/>
                  </a:lnTo>
                  <a:lnTo>
                    <a:pt x="6880" y="1160"/>
                  </a:lnTo>
                  <a:lnTo>
                    <a:pt x="6880" y="1341"/>
                  </a:lnTo>
                  <a:lnTo>
                    <a:pt x="6880" y="7498"/>
                  </a:lnTo>
                  <a:lnTo>
                    <a:pt x="6854" y="7704"/>
                  </a:lnTo>
                  <a:lnTo>
                    <a:pt x="6802" y="7885"/>
                  </a:lnTo>
                  <a:lnTo>
                    <a:pt x="6674" y="8065"/>
                  </a:lnTo>
                  <a:lnTo>
                    <a:pt x="6519" y="8220"/>
                  </a:lnTo>
                  <a:lnTo>
                    <a:pt x="4484" y="9740"/>
                  </a:lnTo>
                  <a:lnTo>
                    <a:pt x="4355" y="9843"/>
                  </a:lnTo>
                  <a:lnTo>
                    <a:pt x="4252" y="9946"/>
                  </a:lnTo>
                  <a:lnTo>
                    <a:pt x="4149" y="10075"/>
                  </a:lnTo>
                  <a:lnTo>
                    <a:pt x="4071" y="10203"/>
                  </a:lnTo>
                  <a:lnTo>
                    <a:pt x="4020" y="10358"/>
                  </a:lnTo>
                  <a:lnTo>
                    <a:pt x="3968" y="10513"/>
                  </a:lnTo>
                  <a:lnTo>
                    <a:pt x="3943" y="10667"/>
                  </a:lnTo>
                  <a:lnTo>
                    <a:pt x="3943" y="10822"/>
                  </a:lnTo>
                  <a:lnTo>
                    <a:pt x="3943" y="11079"/>
                  </a:lnTo>
                  <a:lnTo>
                    <a:pt x="1418" y="11079"/>
                  </a:lnTo>
                  <a:lnTo>
                    <a:pt x="1418" y="7859"/>
                  </a:lnTo>
                  <a:lnTo>
                    <a:pt x="1443" y="7678"/>
                  </a:lnTo>
                  <a:lnTo>
                    <a:pt x="1495" y="7472"/>
                  </a:lnTo>
                  <a:lnTo>
                    <a:pt x="1598" y="7318"/>
                  </a:lnTo>
                  <a:lnTo>
                    <a:pt x="1753" y="7189"/>
                  </a:lnTo>
                  <a:lnTo>
                    <a:pt x="3943" y="5334"/>
                  </a:lnTo>
                  <a:lnTo>
                    <a:pt x="4071" y="5257"/>
                  </a:lnTo>
                  <a:lnTo>
                    <a:pt x="4226" y="5179"/>
                  </a:lnTo>
                  <a:lnTo>
                    <a:pt x="4381" y="5154"/>
                  </a:lnTo>
                  <a:lnTo>
                    <a:pt x="4535" y="5128"/>
                  </a:lnTo>
                  <a:lnTo>
                    <a:pt x="4715" y="5154"/>
                  </a:lnTo>
                  <a:lnTo>
                    <a:pt x="4870" y="5205"/>
                  </a:lnTo>
                  <a:lnTo>
                    <a:pt x="5025" y="5282"/>
                  </a:lnTo>
                  <a:lnTo>
                    <a:pt x="5153" y="5385"/>
                  </a:lnTo>
                  <a:lnTo>
                    <a:pt x="5256" y="5514"/>
                  </a:lnTo>
                  <a:lnTo>
                    <a:pt x="5334" y="5669"/>
                  </a:lnTo>
                  <a:lnTo>
                    <a:pt x="5385" y="5823"/>
                  </a:lnTo>
                  <a:lnTo>
                    <a:pt x="5411" y="6004"/>
                  </a:lnTo>
                  <a:lnTo>
                    <a:pt x="5385" y="6210"/>
                  </a:lnTo>
                  <a:lnTo>
                    <a:pt x="5334" y="6390"/>
                  </a:lnTo>
                  <a:lnTo>
                    <a:pt x="5231" y="6545"/>
                  </a:lnTo>
                  <a:lnTo>
                    <a:pt x="5076" y="6699"/>
                  </a:lnTo>
                  <a:lnTo>
                    <a:pt x="2989" y="8426"/>
                  </a:lnTo>
                  <a:lnTo>
                    <a:pt x="2938" y="8503"/>
                  </a:lnTo>
                  <a:lnTo>
                    <a:pt x="2912" y="8580"/>
                  </a:lnTo>
                  <a:lnTo>
                    <a:pt x="2912" y="8657"/>
                  </a:lnTo>
                  <a:lnTo>
                    <a:pt x="2963" y="8735"/>
                  </a:lnTo>
                  <a:lnTo>
                    <a:pt x="3041" y="8786"/>
                  </a:lnTo>
                  <a:lnTo>
                    <a:pt x="3118" y="8812"/>
                  </a:lnTo>
                  <a:lnTo>
                    <a:pt x="3195" y="8812"/>
                  </a:lnTo>
                  <a:lnTo>
                    <a:pt x="3273" y="8761"/>
                  </a:lnTo>
                  <a:lnTo>
                    <a:pt x="5360" y="7034"/>
                  </a:lnTo>
                  <a:lnTo>
                    <a:pt x="5488" y="6931"/>
                  </a:lnTo>
                  <a:lnTo>
                    <a:pt x="5566" y="6828"/>
                  </a:lnTo>
                  <a:lnTo>
                    <a:pt x="5669" y="6699"/>
                  </a:lnTo>
                  <a:lnTo>
                    <a:pt x="5720" y="6571"/>
                  </a:lnTo>
                  <a:lnTo>
                    <a:pt x="5772" y="6442"/>
                  </a:lnTo>
                  <a:lnTo>
                    <a:pt x="5823" y="6313"/>
                  </a:lnTo>
                  <a:lnTo>
                    <a:pt x="5849" y="6158"/>
                  </a:lnTo>
                  <a:lnTo>
                    <a:pt x="5849" y="6004"/>
                  </a:lnTo>
                  <a:lnTo>
                    <a:pt x="5849" y="5823"/>
                  </a:lnTo>
                  <a:lnTo>
                    <a:pt x="5798" y="5643"/>
                  </a:lnTo>
                  <a:lnTo>
                    <a:pt x="5746" y="5463"/>
                  </a:lnTo>
                  <a:lnTo>
                    <a:pt x="5643" y="5308"/>
                  </a:lnTo>
                  <a:lnTo>
                    <a:pt x="5540" y="5154"/>
                  </a:lnTo>
                  <a:lnTo>
                    <a:pt x="5411" y="5025"/>
                  </a:lnTo>
                  <a:lnTo>
                    <a:pt x="5282" y="4922"/>
                  </a:lnTo>
                  <a:lnTo>
                    <a:pt x="5128" y="4819"/>
                  </a:lnTo>
                  <a:lnTo>
                    <a:pt x="5128" y="1341"/>
                  </a:lnTo>
                  <a:lnTo>
                    <a:pt x="5128" y="1160"/>
                  </a:lnTo>
                  <a:lnTo>
                    <a:pt x="5179" y="980"/>
                  </a:lnTo>
                  <a:lnTo>
                    <a:pt x="5256" y="825"/>
                  </a:lnTo>
                  <a:lnTo>
                    <a:pt x="5385" y="696"/>
                  </a:lnTo>
                  <a:lnTo>
                    <a:pt x="5514" y="593"/>
                  </a:lnTo>
                  <a:lnTo>
                    <a:pt x="5669" y="516"/>
                  </a:lnTo>
                  <a:lnTo>
                    <a:pt x="5823" y="465"/>
                  </a:lnTo>
                  <a:lnTo>
                    <a:pt x="6004" y="439"/>
                  </a:lnTo>
                  <a:close/>
                  <a:moveTo>
                    <a:pt x="4406" y="11543"/>
                  </a:moveTo>
                  <a:lnTo>
                    <a:pt x="4432" y="11569"/>
                  </a:lnTo>
                  <a:lnTo>
                    <a:pt x="4432" y="12084"/>
                  </a:lnTo>
                  <a:lnTo>
                    <a:pt x="928" y="12084"/>
                  </a:lnTo>
                  <a:lnTo>
                    <a:pt x="928" y="11569"/>
                  </a:lnTo>
                  <a:lnTo>
                    <a:pt x="954" y="11543"/>
                  </a:lnTo>
                  <a:close/>
                  <a:moveTo>
                    <a:pt x="4638" y="12522"/>
                  </a:moveTo>
                  <a:lnTo>
                    <a:pt x="4741" y="12548"/>
                  </a:lnTo>
                  <a:lnTo>
                    <a:pt x="4844" y="12599"/>
                  </a:lnTo>
                  <a:lnTo>
                    <a:pt x="4896" y="12677"/>
                  </a:lnTo>
                  <a:lnTo>
                    <a:pt x="4922" y="12780"/>
                  </a:lnTo>
                  <a:lnTo>
                    <a:pt x="4922" y="13527"/>
                  </a:lnTo>
                  <a:lnTo>
                    <a:pt x="4896" y="13553"/>
                  </a:lnTo>
                  <a:lnTo>
                    <a:pt x="464" y="13553"/>
                  </a:lnTo>
                  <a:lnTo>
                    <a:pt x="439" y="13527"/>
                  </a:lnTo>
                  <a:lnTo>
                    <a:pt x="439" y="12780"/>
                  </a:lnTo>
                  <a:lnTo>
                    <a:pt x="464" y="12677"/>
                  </a:lnTo>
                  <a:lnTo>
                    <a:pt x="516" y="12599"/>
                  </a:lnTo>
                  <a:lnTo>
                    <a:pt x="593" y="12548"/>
                  </a:lnTo>
                  <a:lnTo>
                    <a:pt x="696" y="12522"/>
                  </a:lnTo>
                  <a:close/>
                  <a:moveTo>
                    <a:pt x="6004" y="1"/>
                  </a:moveTo>
                  <a:lnTo>
                    <a:pt x="5746" y="27"/>
                  </a:lnTo>
                  <a:lnTo>
                    <a:pt x="5488" y="104"/>
                  </a:lnTo>
                  <a:lnTo>
                    <a:pt x="5256" y="233"/>
                  </a:lnTo>
                  <a:lnTo>
                    <a:pt x="5050" y="387"/>
                  </a:lnTo>
                  <a:lnTo>
                    <a:pt x="4896" y="593"/>
                  </a:lnTo>
                  <a:lnTo>
                    <a:pt x="4767" y="825"/>
                  </a:lnTo>
                  <a:lnTo>
                    <a:pt x="4690" y="1057"/>
                  </a:lnTo>
                  <a:lnTo>
                    <a:pt x="4664" y="1341"/>
                  </a:lnTo>
                  <a:lnTo>
                    <a:pt x="4664" y="1495"/>
                  </a:lnTo>
                  <a:lnTo>
                    <a:pt x="4432" y="1547"/>
                  </a:lnTo>
                  <a:lnTo>
                    <a:pt x="4226" y="1650"/>
                  </a:lnTo>
                  <a:lnTo>
                    <a:pt x="4046" y="1778"/>
                  </a:lnTo>
                  <a:lnTo>
                    <a:pt x="3891" y="1959"/>
                  </a:lnTo>
                  <a:lnTo>
                    <a:pt x="3736" y="2139"/>
                  </a:lnTo>
                  <a:lnTo>
                    <a:pt x="3659" y="2345"/>
                  </a:lnTo>
                  <a:lnTo>
                    <a:pt x="3582" y="2577"/>
                  </a:lnTo>
                  <a:lnTo>
                    <a:pt x="3556" y="2809"/>
                  </a:lnTo>
                  <a:lnTo>
                    <a:pt x="3556" y="5051"/>
                  </a:lnTo>
                  <a:lnTo>
                    <a:pt x="3556" y="5076"/>
                  </a:lnTo>
                  <a:lnTo>
                    <a:pt x="1469" y="6828"/>
                  </a:lnTo>
                  <a:lnTo>
                    <a:pt x="1340" y="6931"/>
                  </a:lnTo>
                  <a:lnTo>
                    <a:pt x="1263" y="7034"/>
                  </a:lnTo>
                  <a:lnTo>
                    <a:pt x="1160" y="7163"/>
                  </a:lnTo>
                  <a:lnTo>
                    <a:pt x="1108" y="7292"/>
                  </a:lnTo>
                  <a:lnTo>
                    <a:pt x="1057" y="7421"/>
                  </a:lnTo>
                  <a:lnTo>
                    <a:pt x="1005" y="7575"/>
                  </a:lnTo>
                  <a:lnTo>
                    <a:pt x="980" y="7704"/>
                  </a:lnTo>
                  <a:lnTo>
                    <a:pt x="980" y="7859"/>
                  </a:lnTo>
                  <a:lnTo>
                    <a:pt x="980" y="11079"/>
                  </a:lnTo>
                  <a:lnTo>
                    <a:pt x="954" y="11079"/>
                  </a:lnTo>
                  <a:lnTo>
                    <a:pt x="851" y="11105"/>
                  </a:lnTo>
                  <a:lnTo>
                    <a:pt x="774" y="11131"/>
                  </a:lnTo>
                  <a:lnTo>
                    <a:pt x="696" y="11157"/>
                  </a:lnTo>
                  <a:lnTo>
                    <a:pt x="619" y="11234"/>
                  </a:lnTo>
                  <a:lnTo>
                    <a:pt x="567" y="11285"/>
                  </a:lnTo>
                  <a:lnTo>
                    <a:pt x="516" y="11363"/>
                  </a:lnTo>
                  <a:lnTo>
                    <a:pt x="490" y="11466"/>
                  </a:lnTo>
                  <a:lnTo>
                    <a:pt x="490" y="11569"/>
                  </a:lnTo>
                  <a:lnTo>
                    <a:pt x="490" y="12110"/>
                  </a:lnTo>
                  <a:lnTo>
                    <a:pt x="387" y="12161"/>
                  </a:lnTo>
                  <a:lnTo>
                    <a:pt x="284" y="12213"/>
                  </a:lnTo>
                  <a:lnTo>
                    <a:pt x="207" y="12290"/>
                  </a:lnTo>
                  <a:lnTo>
                    <a:pt x="129" y="12368"/>
                  </a:lnTo>
                  <a:lnTo>
                    <a:pt x="78" y="12471"/>
                  </a:lnTo>
                  <a:lnTo>
                    <a:pt x="26" y="12574"/>
                  </a:lnTo>
                  <a:lnTo>
                    <a:pt x="1" y="12677"/>
                  </a:lnTo>
                  <a:lnTo>
                    <a:pt x="1" y="12780"/>
                  </a:lnTo>
                  <a:lnTo>
                    <a:pt x="1" y="13527"/>
                  </a:lnTo>
                  <a:lnTo>
                    <a:pt x="1" y="13630"/>
                  </a:lnTo>
                  <a:lnTo>
                    <a:pt x="26" y="13707"/>
                  </a:lnTo>
                  <a:lnTo>
                    <a:pt x="78" y="13785"/>
                  </a:lnTo>
                  <a:lnTo>
                    <a:pt x="129" y="13862"/>
                  </a:lnTo>
                  <a:lnTo>
                    <a:pt x="207" y="13913"/>
                  </a:lnTo>
                  <a:lnTo>
                    <a:pt x="284" y="13965"/>
                  </a:lnTo>
                  <a:lnTo>
                    <a:pt x="361" y="13991"/>
                  </a:lnTo>
                  <a:lnTo>
                    <a:pt x="4999" y="13991"/>
                  </a:lnTo>
                  <a:lnTo>
                    <a:pt x="5076" y="13965"/>
                  </a:lnTo>
                  <a:lnTo>
                    <a:pt x="5153" y="13913"/>
                  </a:lnTo>
                  <a:lnTo>
                    <a:pt x="5231" y="13862"/>
                  </a:lnTo>
                  <a:lnTo>
                    <a:pt x="5282" y="13785"/>
                  </a:lnTo>
                  <a:lnTo>
                    <a:pt x="5334" y="13707"/>
                  </a:lnTo>
                  <a:lnTo>
                    <a:pt x="5360" y="13630"/>
                  </a:lnTo>
                  <a:lnTo>
                    <a:pt x="5360" y="13527"/>
                  </a:lnTo>
                  <a:lnTo>
                    <a:pt x="5360" y="12780"/>
                  </a:lnTo>
                  <a:lnTo>
                    <a:pt x="5360" y="12677"/>
                  </a:lnTo>
                  <a:lnTo>
                    <a:pt x="5334" y="12574"/>
                  </a:lnTo>
                  <a:lnTo>
                    <a:pt x="5282" y="12471"/>
                  </a:lnTo>
                  <a:lnTo>
                    <a:pt x="5231" y="12368"/>
                  </a:lnTo>
                  <a:lnTo>
                    <a:pt x="5153" y="12290"/>
                  </a:lnTo>
                  <a:lnTo>
                    <a:pt x="5076" y="12213"/>
                  </a:lnTo>
                  <a:lnTo>
                    <a:pt x="4973" y="12161"/>
                  </a:lnTo>
                  <a:lnTo>
                    <a:pt x="4870" y="12110"/>
                  </a:lnTo>
                  <a:lnTo>
                    <a:pt x="4870" y="11569"/>
                  </a:lnTo>
                  <a:lnTo>
                    <a:pt x="4870" y="11466"/>
                  </a:lnTo>
                  <a:lnTo>
                    <a:pt x="4844" y="11363"/>
                  </a:lnTo>
                  <a:lnTo>
                    <a:pt x="4793" y="11285"/>
                  </a:lnTo>
                  <a:lnTo>
                    <a:pt x="4741" y="11234"/>
                  </a:lnTo>
                  <a:lnTo>
                    <a:pt x="4664" y="11157"/>
                  </a:lnTo>
                  <a:lnTo>
                    <a:pt x="4587" y="11131"/>
                  </a:lnTo>
                  <a:lnTo>
                    <a:pt x="4484" y="11105"/>
                  </a:lnTo>
                  <a:lnTo>
                    <a:pt x="4406" y="11079"/>
                  </a:lnTo>
                  <a:lnTo>
                    <a:pt x="4381" y="11079"/>
                  </a:lnTo>
                  <a:lnTo>
                    <a:pt x="4381" y="10822"/>
                  </a:lnTo>
                  <a:lnTo>
                    <a:pt x="4406" y="10616"/>
                  </a:lnTo>
                  <a:lnTo>
                    <a:pt x="4484" y="10409"/>
                  </a:lnTo>
                  <a:lnTo>
                    <a:pt x="4587" y="10255"/>
                  </a:lnTo>
                  <a:lnTo>
                    <a:pt x="4741" y="10100"/>
                  </a:lnTo>
                  <a:lnTo>
                    <a:pt x="6777" y="8554"/>
                  </a:lnTo>
                  <a:lnTo>
                    <a:pt x="6905" y="8477"/>
                  </a:lnTo>
                  <a:lnTo>
                    <a:pt x="7008" y="8348"/>
                  </a:lnTo>
                  <a:lnTo>
                    <a:pt x="7112" y="8220"/>
                  </a:lnTo>
                  <a:lnTo>
                    <a:pt x="7189" y="8091"/>
                  </a:lnTo>
                  <a:lnTo>
                    <a:pt x="7240" y="7962"/>
                  </a:lnTo>
                  <a:lnTo>
                    <a:pt x="7292" y="7807"/>
                  </a:lnTo>
                  <a:lnTo>
                    <a:pt x="7318" y="7653"/>
                  </a:lnTo>
                  <a:lnTo>
                    <a:pt x="7343" y="7498"/>
                  </a:lnTo>
                  <a:lnTo>
                    <a:pt x="7343" y="1341"/>
                  </a:lnTo>
                  <a:lnTo>
                    <a:pt x="7318" y="1057"/>
                  </a:lnTo>
                  <a:lnTo>
                    <a:pt x="7240" y="825"/>
                  </a:lnTo>
                  <a:lnTo>
                    <a:pt x="7112" y="593"/>
                  </a:lnTo>
                  <a:lnTo>
                    <a:pt x="6957" y="387"/>
                  </a:lnTo>
                  <a:lnTo>
                    <a:pt x="6751" y="233"/>
                  </a:lnTo>
                  <a:lnTo>
                    <a:pt x="6519" y="104"/>
                  </a:lnTo>
                  <a:lnTo>
                    <a:pt x="6261" y="27"/>
                  </a:lnTo>
                  <a:lnTo>
                    <a:pt x="6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6"/>
            <p:cNvSpPr/>
            <p:nvPr/>
          </p:nvSpPr>
          <p:spPr>
            <a:xfrm>
              <a:off x="5309775" y="3586925"/>
              <a:ext cx="183600" cy="349775"/>
            </a:xfrm>
            <a:custGeom>
              <a:avLst/>
              <a:gdLst/>
              <a:ahLst/>
              <a:cxnLst/>
              <a:rect l="l" t="t" r="r" b="b"/>
              <a:pathLst>
                <a:path w="7344" h="13991" extrusionOk="0">
                  <a:moveTo>
                    <a:pt x="2654" y="1959"/>
                  </a:moveTo>
                  <a:lnTo>
                    <a:pt x="2783" y="2010"/>
                  </a:lnTo>
                  <a:lnTo>
                    <a:pt x="2912" y="2062"/>
                  </a:lnTo>
                  <a:lnTo>
                    <a:pt x="3041" y="2165"/>
                  </a:lnTo>
                  <a:lnTo>
                    <a:pt x="3118" y="2268"/>
                  </a:lnTo>
                  <a:lnTo>
                    <a:pt x="3196" y="2397"/>
                  </a:lnTo>
                  <a:lnTo>
                    <a:pt x="3273" y="2526"/>
                  </a:lnTo>
                  <a:lnTo>
                    <a:pt x="3299" y="2654"/>
                  </a:lnTo>
                  <a:lnTo>
                    <a:pt x="3324" y="2809"/>
                  </a:lnTo>
                  <a:lnTo>
                    <a:pt x="3324" y="4793"/>
                  </a:lnTo>
                  <a:lnTo>
                    <a:pt x="3067" y="4716"/>
                  </a:lnTo>
                  <a:lnTo>
                    <a:pt x="2809" y="4690"/>
                  </a:lnTo>
                  <a:lnTo>
                    <a:pt x="2654" y="4690"/>
                  </a:lnTo>
                  <a:lnTo>
                    <a:pt x="2654" y="1959"/>
                  </a:lnTo>
                  <a:close/>
                  <a:moveTo>
                    <a:pt x="6365" y="11543"/>
                  </a:moveTo>
                  <a:lnTo>
                    <a:pt x="6390" y="11569"/>
                  </a:lnTo>
                  <a:lnTo>
                    <a:pt x="6390" y="12084"/>
                  </a:lnTo>
                  <a:lnTo>
                    <a:pt x="2912" y="12084"/>
                  </a:lnTo>
                  <a:lnTo>
                    <a:pt x="2912" y="11569"/>
                  </a:lnTo>
                  <a:lnTo>
                    <a:pt x="2912" y="11543"/>
                  </a:lnTo>
                  <a:close/>
                  <a:moveTo>
                    <a:pt x="6622" y="12522"/>
                  </a:moveTo>
                  <a:lnTo>
                    <a:pt x="6725" y="12548"/>
                  </a:lnTo>
                  <a:lnTo>
                    <a:pt x="6803" y="12599"/>
                  </a:lnTo>
                  <a:lnTo>
                    <a:pt x="6880" y="12677"/>
                  </a:lnTo>
                  <a:lnTo>
                    <a:pt x="6880" y="12780"/>
                  </a:lnTo>
                  <a:lnTo>
                    <a:pt x="6880" y="13527"/>
                  </a:lnTo>
                  <a:lnTo>
                    <a:pt x="6854" y="13553"/>
                  </a:lnTo>
                  <a:lnTo>
                    <a:pt x="2423" y="13553"/>
                  </a:lnTo>
                  <a:lnTo>
                    <a:pt x="2397" y="13527"/>
                  </a:lnTo>
                  <a:lnTo>
                    <a:pt x="2397" y="12780"/>
                  </a:lnTo>
                  <a:lnTo>
                    <a:pt x="2423" y="12677"/>
                  </a:lnTo>
                  <a:lnTo>
                    <a:pt x="2474" y="12599"/>
                  </a:lnTo>
                  <a:lnTo>
                    <a:pt x="2577" y="12548"/>
                  </a:lnTo>
                  <a:lnTo>
                    <a:pt x="2680" y="12522"/>
                  </a:lnTo>
                  <a:close/>
                  <a:moveTo>
                    <a:pt x="1315" y="1"/>
                  </a:moveTo>
                  <a:lnTo>
                    <a:pt x="1057" y="27"/>
                  </a:lnTo>
                  <a:lnTo>
                    <a:pt x="799" y="104"/>
                  </a:lnTo>
                  <a:lnTo>
                    <a:pt x="568" y="233"/>
                  </a:lnTo>
                  <a:lnTo>
                    <a:pt x="387" y="387"/>
                  </a:lnTo>
                  <a:lnTo>
                    <a:pt x="207" y="593"/>
                  </a:lnTo>
                  <a:lnTo>
                    <a:pt x="104" y="825"/>
                  </a:lnTo>
                  <a:lnTo>
                    <a:pt x="27" y="1057"/>
                  </a:lnTo>
                  <a:lnTo>
                    <a:pt x="1" y="1341"/>
                  </a:lnTo>
                  <a:lnTo>
                    <a:pt x="1" y="2448"/>
                  </a:lnTo>
                  <a:lnTo>
                    <a:pt x="1" y="2526"/>
                  </a:lnTo>
                  <a:lnTo>
                    <a:pt x="52" y="2603"/>
                  </a:lnTo>
                  <a:lnTo>
                    <a:pt x="130" y="2654"/>
                  </a:lnTo>
                  <a:lnTo>
                    <a:pt x="310" y="2654"/>
                  </a:lnTo>
                  <a:lnTo>
                    <a:pt x="361" y="2603"/>
                  </a:lnTo>
                  <a:lnTo>
                    <a:pt x="413" y="2526"/>
                  </a:lnTo>
                  <a:lnTo>
                    <a:pt x="439" y="2448"/>
                  </a:lnTo>
                  <a:lnTo>
                    <a:pt x="439" y="1341"/>
                  </a:lnTo>
                  <a:lnTo>
                    <a:pt x="465" y="1160"/>
                  </a:lnTo>
                  <a:lnTo>
                    <a:pt x="516" y="980"/>
                  </a:lnTo>
                  <a:lnTo>
                    <a:pt x="593" y="825"/>
                  </a:lnTo>
                  <a:lnTo>
                    <a:pt x="696" y="696"/>
                  </a:lnTo>
                  <a:lnTo>
                    <a:pt x="825" y="593"/>
                  </a:lnTo>
                  <a:lnTo>
                    <a:pt x="980" y="516"/>
                  </a:lnTo>
                  <a:lnTo>
                    <a:pt x="1134" y="465"/>
                  </a:lnTo>
                  <a:lnTo>
                    <a:pt x="1315" y="439"/>
                  </a:lnTo>
                  <a:lnTo>
                    <a:pt x="1495" y="465"/>
                  </a:lnTo>
                  <a:lnTo>
                    <a:pt x="1675" y="516"/>
                  </a:lnTo>
                  <a:lnTo>
                    <a:pt x="1804" y="593"/>
                  </a:lnTo>
                  <a:lnTo>
                    <a:pt x="1959" y="696"/>
                  </a:lnTo>
                  <a:lnTo>
                    <a:pt x="2062" y="825"/>
                  </a:lnTo>
                  <a:lnTo>
                    <a:pt x="2139" y="980"/>
                  </a:lnTo>
                  <a:lnTo>
                    <a:pt x="2191" y="1160"/>
                  </a:lnTo>
                  <a:lnTo>
                    <a:pt x="2217" y="1341"/>
                  </a:lnTo>
                  <a:lnTo>
                    <a:pt x="2217" y="4819"/>
                  </a:lnTo>
                  <a:lnTo>
                    <a:pt x="2062" y="4922"/>
                  </a:lnTo>
                  <a:lnTo>
                    <a:pt x="1907" y="5025"/>
                  </a:lnTo>
                  <a:lnTo>
                    <a:pt x="1779" y="5154"/>
                  </a:lnTo>
                  <a:lnTo>
                    <a:pt x="1675" y="5308"/>
                  </a:lnTo>
                  <a:lnTo>
                    <a:pt x="1598" y="5463"/>
                  </a:lnTo>
                  <a:lnTo>
                    <a:pt x="1521" y="5643"/>
                  </a:lnTo>
                  <a:lnTo>
                    <a:pt x="1469" y="5823"/>
                  </a:lnTo>
                  <a:lnTo>
                    <a:pt x="1469" y="6004"/>
                  </a:lnTo>
                  <a:lnTo>
                    <a:pt x="1469" y="6158"/>
                  </a:lnTo>
                  <a:lnTo>
                    <a:pt x="1495" y="6313"/>
                  </a:lnTo>
                  <a:lnTo>
                    <a:pt x="1547" y="6442"/>
                  </a:lnTo>
                  <a:lnTo>
                    <a:pt x="1598" y="6571"/>
                  </a:lnTo>
                  <a:lnTo>
                    <a:pt x="1675" y="6699"/>
                  </a:lnTo>
                  <a:lnTo>
                    <a:pt x="1753" y="6828"/>
                  </a:lnTo>
                  <a:lnTo>
                    <a:pt x="1856" y="6931"/>
                  </a:lnTo>
                  <a:lnTo>
                    <a:pt x="1959" y="7034"/>
                  </a:lnTo>
                  <a:lnTo>
                    <a:pt x="4046" y="8761"/>
                  </a:lnTo>
                  <a:lnTo>
                    <a:pt x="4123" y="8812"/>
                  </a:lnTo>
                  <a:lnTo>
                    <a:pt x="4200" y="8812"/>
                  </a:lnTo>
                  <a:lnTo>
                    <a:pt x="4303" y="8786"/>
                  </a:lnTo>
                  <a:lnTo>
                    <a:pt x="4355" y="8735"/>
                  </a:lnTo>
                  <a:lnTo>
                    <a:pt x="4406" y="8657"/>
                  </a:lnTo>
                  <a:lnTo>
                    <a:pt x="4406" y="8580"/>
                  </a:lnTo>
                  <a:lnTo>
                    <a:pt x="4381" y="8503"/>
                  </a:lnTo>
                  <a:lnTo>
                    <a:pt x="4329" y="8426"/>
                  </a:lnTo>
                  <a:lnTo>
                    <a:pt x="2242" y="6699"/>
                  </a:lnTo>
                  <a:lnTo>
                    <a:pt x="2088" y="6545"/>
                  </a:lnTo>
                  <a:lnTo>
                    <a:pt x="2010" y="6390"/>
                  </a:lnTo>
                  <a:lnTo>
                    <a:pt x="1933" y="6210"/>
                  </a:lnTo>
                  <a:lnTo>
                    <a:pt x="1907" y="6004"/>
                  </a:lnTo>
                  <a:lnTo>
                    <a:pt x="1933" y="5823"/>
                  </a:lnTo>
                  <a:lnTo>
                    <a:pt x="1985" y="5669"/>
                  </a:lnTo>
                  <a:lnTo>
                    <a:pt x="2062" y="5514"/>
                  </a:lnTo>
                  <a:lnTo>
                    <a:pt x="2165" y="5385"/>
                  </a:lnTo>
                  <a:lnTo>
                    <a:pt x="2294" y="5282"/>
                  </a:lnTo>
                  <a:lnTo>
                    <a:pt x="2448" y="5205"/>
                  </a:lnTo>
                  <a:lnTo>
                    <a:pt x="2629" y="5154"/>
                  </a:lnTo>
                  <a:lnTo>
                    <a:pt x="2809" y="5128"/>
                  </a:lnTo>
                  <a:lnTo>
                    <a:pt x="2964" y="5154"/>
                  </a:lnTo>
                  <a:lnTo>
                    <a:pt x="3118" y="5179"/>
                  </a:lnTo>
                  <a:lnTo>
                    <a:pt x="3247" y="5257"/>
                  </a:lnTo>
                  <a:lnTo>
                    <a:pt x="3376" y="5334"/>
                  </a:lnTo>
                  <a:lnTo>
                    <a:pt x="5592" y="7189"/>
                  </a:lnTo>
                  <a:lnTo>
                    <a:pt x="5720" y="7318"/>
                  </a:lnTo>
                  <a:lnTo>
                    <a:pt x="5823" y="7472"/>
                  </a:lnTo>
                  <a:lnTo>
                    <a:pt x="5875" y="7678"/>
                  </a:lnTo>
                  <a:lnTo>
                    <a:pt x="5901" y="7859"/>
                  </a:lnTo>
                  <a:lnTo>
                    <a:pt x="5901" y="11079"/>
                  </a:lnTo>
                  <a:lnTo>
                    <a:pt x="3402" y="11079"/>
                  </a:lnTo>
                  <a:lnTo>
                    <a:pt x="3402" y="10822"/>
                  </a:lnTo>
                  <a:lnTo>
                    <a:pt x="3376" y="10667"/>
                  </a:lnTo>
                  <a:lnTo>
                    <a:pt x="3350" y="10513"/>
                  </a:lnTo>
                  <a:lnTo>
                    <a:pt x="3299" y="10358"/>
                  </a:lnTo>
                  <a:lnTo>
                    <a:pt x="3247" y="10203"/>
                  </a:lnTo>
                  <a:lnTo>
                    <a:pt x="3170" y="10075"/>
                  </a:lnTo>
                  <a:lnTo>
                    <a:pt x="3067" y="9946"/>
                  </a:lnTo>
                  <a:lnTo>
                    <a:pt x="2964" y="9843"/>
                  </a:lnTo>
                  <a:lnTo>
                    <a:pt x="2835" y="9740"/>
                  </a:lnTo>
                  <a:lnTo>
                    <a:pt x="799" y="8220"/>
                  </a:lnTo>
                  <a:lnTo>
                    <a:pt x="645" y="8065"/>
                  </a:lnTo>
                  <a:lnTo>
                    <a:pt x="542" y="7885"/>
                  </a:lnTo>
                  <a:lnTo>
                    <a:pt x="465" y="7704"/>
                  </a:lnTo>
                  <a:lnTo>
                    <a:pt x="439" y="7498"/>
                  </a:lnTo>
                  <a:lnTo>
                    <a:pt x="439" y="3324"/>
                  </a:lnTo>
                  <a:lnTo>
                    <a:pt x="413" y="3247"/>
                  </a:lnTo>
                  <a:lnTo>
                    <a:pt x="361" y="3170"/>
                  </a:lnTo>
                  <a:lnTo>
                    <a:pt x="310" y="3118"/>
                  </a:lnTo>
                  <a:lnTo>
                    <a:pt x="130" y="3118"/>
                  </a:lnTo>
                  <a:lnTo>
                    <a:pt x="52" y="3170"/>
                  </a:lnTo>
                  <a:lnTo>
                    <a:pt x="1" y="3247"/>
                  </a:lnTo>
                  <a:lnTo>
                    <a:pt x="1" y="3324"/>
                  </a:lnTo>
                  <a:lnTo>
                    <a:pt x="1" y="7498"/>
                  </a:lnTo>
                  <a:lnTo>
                    <a:pt x="1" y="7653"/>
                  </a:lnTo>
                  <a:lnTo>
                    <a:pt x="27" y="7807"/>
                  </a:lnTo>
                  <a:lnTo>
                    <a:pt x="78" y="7962"/>
                  </a:lnTo>
                  <a:lnTo>
                    <a:pt x="130" y="8091"/>
                  </a:lnTo>
                  <a:lnTo>
                    <a:pt x="207" y="8220"/>
                  </a:lnTo>
                  <a:lnTo>
                    <a:pt x="310" y="8348"/>
                  </a:lnTo>
                  <a:lnTo>
                    <a:pt x="413" y="8477"/>
                  </a:lnTo>
                  <a:lnTo>
                    <a:pt x="542" y="8554"/>
                  </a:lnTo>
                  <a:lnTo>
                    <a:pt x="2577" y="10100"/>
                  </a:lnTo>
                  <a:lnTo>
                    <a:pt x="2732" y="10255"/>
                  </a:lnTo>
                  <a:lnTo>
                    <a:pt x="2861" y="10409"/>
                  </a:lnTo>
                  <a:lnTo>
                    <a:pt x="2912" y="10616"/>
                  </a:lnTo>
                  <a:lnTo>
                    <a:pt x="2938" y="10822"/>
                  </a:lnTo>
                  <a:lnTo>
                    <a:pt x="2938" y="11079"/>
                  </a:lnTo>
                  <a:lnTo>
                    <a:pt x="2912" y="11079"/>
                  </a:lnTo>
                  <a:lnTo>
                    <a:pt x="2835" y="11105"/>
                  </a:lnTo>
                  <a:lnTo>
                    <a:pt x="2732" y="11131"/>
                  </a:lnTo>
                  <a:lnTo>
                    <a:pt x="2654" y="11157"/>
                  </a:lnTo>
                  <a:lnTo>
                    <a:pt x="2603" y="11234"/>
                  </a:lnTo>
                  <a:lnTo>
                    <a:pt x="2526" y="11285"/>
                  </a:lnTo>
                  <a:lnTo>
                    <a:pt x="2500" y="11363"/>
                  </a:lnTo>
                  <a:lnTo>
                    <a:pt x="2474" y="11466"/>
                  </a:lnTo>
                  <a:lnTo>
                    <a:pt x="2448" y="11569"/>
                  </a:lnTo>
                  <a:lnTo>
                    <a:pt x="2448" y="12110"/>
                  </a:lnTo>
                  <a:lnTo>
                    <a:pt x="2345" y="12161"/>
                  </a:lnTo>
                  <a:lnTo>
                    <a:pt x="2268" y="12213"/>
                  </a:lnTo>
                  <a:lnTo>
                    <a:pt x="2165" y="12290"/>
                  </a:lnTo>
                  <a:lnTo>
                    <a:pt x="2088" y="12368"/>
                  </a:lnTo>
                  <a:lnTo>
                    <a:pt x="2036" y="12471"/>
                  </a:lnTo>
                  <a:lnTo>
                    <a:pt x="1985" y="12574"/>
                  </a:lnTo>
                  <a:lnTo>
                    <a:pt x="1959" y="12677"/>
                  </a:lnTo>
                  <a:lnTo>
                    <a:pt x="1959" y="12780"/>
                  </a:lnTo>
                  <a:lnTo>
                    <a:pt x="1959" y="13527"/>
                  </a:lnTo>
                  <a:lnTo>
                    <a:pt x="1959" y="13630"/>
                  </a:lnTo>
                  <a:lnTo>
                    <a:pt x="2010" y="13707"/>
                  </a:lnTo>
                  <a:lnTo>
                    <a:pt x="2036" y="13785"/>
                  </a:lnTo>
                  <a:lnTo>
                    <a:pt x="2088" y="13862"/>
                  </a:lnTo>
                  <a:lnTo>
                    <a:pt x="2165" y="13913"/>
                  </a:lnTo>
                  <a:lnTo>
                    <a:pt x="2242" y="13965"/>
                  </a:lnTo>
                  <a:lnTo>
                    <a:pt x="2345" y="13991"/>
                  </a:lnTo>
                  <a:lnTo>
                    <a:pt x="6957" y="13991"/>
                  </a:lnTo>
                  <a:lnTo>
                    <a:pt x="7060" y="13965"/>
                  </a:lnTo>
                  <a:lnTo>
                    <a:pt x="7137" y="13913"/>
                  </a:lnTo>
                  <a:lnTo>
                    <a:pt x="7189" y="13862"/>
                  </a:lnTo>
                  <a:lnTo>
                    <a:pt x="7266" y="13785"/>
                  </a:lnTo>
                  <a:lnTo>
                    <a:pt x="7292" y="13707"/>
                  </a:lnTo>
                  <a:lnTo>
                    <a:pt x="7318" y="13630"/>
                  </a:lnTo>
                  <a:lnTo>
                    <a:pt x="7344" y="13527"/>
                  </a:lnTo>
                  <a:lnTo>
                    <a:pt x="7344" y="12780"/>
                  </a:lnTo>
                  <a:lnTo>
                    <a:pt x="7318" y="12677"/>
                  </a:lnTo>
                  <a:lnTo>
                    <a:pt x="7292" y="12574"/>
                  </a:lnTo>
                  <a:lnTo>
                    <a:pt x="7266" y="12471"/>
                  </a:lnTo>
                  <a:lnTo>
                    <a:pt x="7189" y="12368"/>
                  </a:lnTo>
                  <a:lnTo>
                    <a:pt x="7112" y="12290"/>
                  </a:lnTo>
                  <a:lnTo>
                    <a:pt x="7034" y="12213"/>
                  </a:lnTo>
                  <a:lnTo>
                    <a:pt x="6957" y="12161"/>
                  </a:lnTo>
                  <a:lnTo>
                    <a:pt x="6854" y="12110"/>
                  </a:lnTo>
                  <a:lnTo>
                    <a:pt x="6854" y="11569"/>
                  </a:lnTo>
                  <a:lnTo>
                    <a:pt x="6828" y="11466"/>
                  </a:lnTo>
                  <a:lnTo>
                    <a:pt x="6803" y="11363"/>
                  </a:lnTo>
                  <a:lnTo>
                    <a:pt x="6751" y="11285"/>
                  </a:lnTo>
                  <a:lnTo>
                    <a:pt x="6699" y="11234"/>
                  </a:lnTo>
                  <a:lnTo>
                    <a:pt x="6622" y="11157"/>
                  </a:lnTo>
                  <a:lnTo>
                    <a:pt x="6545" y="11131"/>
                  </a:lnTo>
                  <a:lnTo>
                    <a:pt x="6468" y="11105"/>
                  </a:lnTo>
                  <a:lnTo>
                    <a:pt x="6365" y="11079"/>
                  </a:lnTo>
                  <a:lnTo>
                    <a:pt x="6339" y="11079"/>
                  </a:lnTo>
                  <a:lnTo>
                    <a:pt x="6339" y="7859"/>
                  </a:lnTo>
                  <a:lnTo>
                    <a:pt x="6339" y="7704"/>
                  </a:lnTo>
                  <a:lnTo>
                    <a:pt x="6313" y="7575"/>
                  </a:lnTo>
                  <a:lnTo>
                    <a:pt x="6287" y="7421"/>
                  </a:lnTo>
                  <a:lnTo>
                    <a:pt x="6210" y="7292"/>
                  </a:lnTo>
                  <a:lnTo>
                    <a:pt x="6158" y="7163"/>
                  </a:lnTo>
                  <a:lnTo>
                    <a:pt x="6081" y="7034"/>
                  </a:lnTo>
                  <a:lnTo>
                    <a:pt x="5978" y="6931"/>
                  </a:lnTo>
                  <a:lnTo>
                    <a:pt x="5875" y="6828"/>
                  </a:lnTo>
                  <a:lnTo>
                    <a:pt x="3762" y="5076"/>
                  </a:lnTo>
                  <a:lnTo>
                    <a:pt x="3762" y="5051"/>
                  </a:lnTo>
                  <a:lnTo>
                    <a:pt x="3762" y="2809"/>
                  </a:lnTo>
                  <a:lnTo>
                    <a:pt x="3737" y="2577"/>
                  </a:lnTo>
                  <a:lnTo>
                    <a:pt x="3685" y="2345"/>
                  </a:lnTo>
                  <a:lnTo>
                    <a:pt x="3582" y="2139"/>
                  </a:lnTo>
                  <a:lnTo>
                    <a:pt x="3453" y="1959"/>
                  </a:lnTo>
                  <a:lnTo>
                    <a:pt x="3273" y="1778"/>
                  </a:lnTo>
                  <a:lnTo>
                    <a:pt x="3092" y="1650"/>
                  </a:lnTo>
                  <a:lnTo>
                    <a:pt x="2886" y="1547"/>
                  </a:lnTo>
                  <a:lnTo>
                    <a:pt x="2654" y="1495"/>
                  </a:lnTo>
                  <a:lnTo>
                    <a:pt x="2654" y="1341"/>
                  </a:lnTo>
                  <a:lnTo>
                    <a:pt x="2629" y="1057"/>
                  </a:lnTo>
                  <a:lnTo>
                    <a:pt x="2551" y="825"/>
                  </a:lnTo>
                  <a:lnTo>
                    <a:pt x="2423" y="593"/>
                  </a:lnTo>
                  <a:lnTo>
                    <a:pt x="2268" y="387"/>
                  </a:lnTo>
                  <a:lnTo>
                    <a:pt x="2062" y="233"/>
                  </a:lnTo>
                  <a:lnTo>
                    <a:pt x="1830" y="104"/>
                  </a:lnTo>
                  <a:lnTo>
                    <a:pt x="1598" y="27"/>
                  </a:lnTo>
                  <a:lnTo>
                    <a:pt x="1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6"/>
            <p:cNvSpPr/>
            <p:nvPr/>
          </p:nvSpPr>
          <p:spPr>
            <a:xfrm>
              <a:off x="5408325" y="3556025"/>
              <a:ext cx="183600" cy="183575"/>
            </a:xfrm>
            <a:custGeom>
              <a:avLst/>
              <a:gdLst/>
              <a:ahLst/>
              <a:cxnLst/>
              <a:rect l="l" t="t" r="r" b="b"/>
              <a:pathLst>
                <a:path w="7344" h="7343" extrusionOk="0">
                  <a:moveTo>
                    <a:pt x="3891" y="464"/>
                  </a:moveTo>
                  <a:lnTo>
                    <a:pt x="4149" y="490"/>
                  </a:lnTo>
                  <a:lnTo>
                    <a:pt x="4406" y="541"/>
                  </a:lnTo>
                  <a:lnTo>
                    <a:pt x="4664" y="618"/>
                  </a:lnTo>
                  <a:lnTo>
                    <a:pt x="4922" y="696"/>
                  </a:lnTo>
                  <a:lnTo>
                    <a:pt x="5154" y="799"/>
                  </a:lnTo>
                  <a:lnTo>
                    <a:pt x="5360" y="928"/>
                  </a:lnTo>
                  <a:lnTo>
                    <a:pt x="5592" y="1082"/>
                  </a:lnTo>
                  <a:lnTo>
                    <a:pt x="5772" y="1237"/>
                  </a:lnTo>
                  <a:lnTo>
                    <a:pt x="5385" y="1623"/>
                  </a:lnTo>
                  <a:lnTo>
                    <a:pt x="5231" y="1494"/>
                  </a:lnTo>
                  <a:lnTo>
                    <a:pt x="5076" y="1391"/>
                  </a:lnTo>
                  <a:lnTo>
                    <a:pt x="4896" y="1288"/>
                  </a:lnTo>
                  <a:lnTo>
                    <a:pt x="4690" y="1211"/>
                  </a:lnTo>
                  <a:lnTo>
                    <a:pt x="4509" y="1134"/>
                  </a:lnTo>
                  <a:lnTo>
                    <a:pt x="4303" y="1056"/>
                  </a:lnTo>
                  <a:lnTo>
                    <a:pt x="4097" y="1031"/>
                  </a:lnTo>
                  <a:lnTo>
                    <a:pt x="3891" y="1005"/>
                  </a:lnTo>
                  <a:lnTo>
                    <a:pt x="3891" y="464"/>
                  </a:lnTo>
                  <a:close/>
                  <a:moveTo>
                    <a:pt x="1237" y="1546"/>
                  </a:moveTo>
                  <a:lnTo>
                    <a:pt x="1624" y="1932"/>
                  </a:lnTo>
                  <a:lnTo>
                    <a:pt x="1495" y="2113"/>
                  </a:lnTo>
                  <a:lnTo>
                    <a:pt x="1366" y="2267"/>
                  </a:lnTo>
                  <a:lnTo>
                    <a:pt x="1263" y="2448"/>
                  </a:lnTo>
                  <a:lnTo>
                    <a:pt x="1186" y="2628"/>
                  </a:lnTo>
                  <a:lnTo>
                    <a:pt x="1109" y="2834"/>
                  </a:lnTo>
                  <a:lnTo>
                    <a:pt x="1057" y="3040"/>
                  </a:lnTo>
                  <a:lnTo>
                    <a:pt x="1006" y="3246"/>
                  </a:lnTo>
                  <a:lnTo>
                    <a:pt x="980" y="3452"/>
                  </a:lnTo>
                  <a:lnTo>
                    <a:pt x="439" y="3452"/>
                  </a:lnTo>
                  <a:lnTo>
                    <a:pt x="464" y="3195"/>
                  </a:lnTo>
                  <a:lnTo>
                    <a:pt x="516" y="2937"/>
                  </a:lnTo>
                  <a:lnTo>
                    <a:pt x="593" y="2680"/>
                  </a:lnTo>
                  <a:lnTo>
                    <a:pt x="671" y="2448"/>
                  </a:lnTo>
                  <a:lnTo>
                    <a:pt x="799" y="2216"/>
                  </a:lnTo>
                  <a:lnTo>
                    <a:pt x="928" y="1984"/>
                  </a:lnTo>
                  <a:lnTo>
                    <a:pt x="1057" y="1752"/>
                  </a:lnTo>
                  <a:lnTo>
                    <a:pt x="1237" y="1546"/>
                  </a:lnTo>
                  <a:close/>
                  <a:moveTo>
                    <a:pt x="6107" y="1572"/>
                  </a:moveTo>
                  <a:lnTo>
                    <a:pt x="6261" y="1752"/>
                  </a:lnTo>
                  <a:lnTo>
                    <a:pt x="6390" y="1958"/>
                  </a:lnTo>
                  <a:lnTo>
                    <a:pt x="6519" y="2190"/>
                  </a:lnTo>
                  <a:lnTo>
                    <a:pt x="6648" y="2422"/>
                  </a:lnTo>
                  <a:lnTo>
                    <a:pt x="6725" y="2680"/>
                  </a:lnTo>
                  <a:lnTo>
                    <a:pt x="6802" y="2937"/>
                  </a:lnTo>
                  <a:lnTo>
                    <a:pt x="6854" y="3195"/>
                  </a:lnTo>
                  <a:lnTo>
                    <a:pt x="6880" y="3452"/>
                  </a:lnTo>
                  <a:lnTo>
                    <a:pt x="6339" y="3452"/>
                  </a:lnTo>
                  <a:lnTo>
                    <a:pt x="6313" y="3246"/>
                  </a:lnTo>
                  <a:lnTo>
                    <a:pt x="6261" y="3040"/>
                  </a:lnTo>
                  <a:lnTo>
                    <a:pt x="6210" y="2834"/>
                  </a:lnTo>
                  <a:lnTo>
                    <a:pt x="6133" y="2628"/>
                  </a:lnTo>
                  <a:lnTo>
                    <a:pt x="6055" y="2448"/>
                  </a:lnTo>
                  <a:lnTo>
                    <a:pt x="5952" y="2267"/>
                  </a:lnTo>
                  <a:lnTo>
                    <a:pt x="5849" y="2113"/>
                  </a:lnTo>
                  <a:lnTo>
                    <a:pt x="5720" y="1932"/>
                  </a:lnTo>
                  <a:lnTo>
                    <a:pt x="6107" y="1572"/>
                  </a:lnTo>
                  <a:close/>
                  <a:moveTo>
                    <a:pt x="980" y="3890"/>
                  </a:moveTo>
                  <a:lnTo>
                    <a:pt x="1006" y="4122"/>
                  </a:lnTo>
                  <a:lnTo>
                    <a:pt x="1057" y="4328"/>
                  </a:lnTo>
                  <a:lnTo>
                    <a:pt x="1109" y="4509"/>
                  </a:lnTo>
                  <a:lnTo>
                    <a:pt x="1186" y="4715"/>
                  </a:lnTo>
                  <a:lnTo>
                    <a:pt x="1263" y="4895"/>
                  </a:lnTo>
                  <a:lnTo>
                    <a:pt x="1366" y="5076"/>
                  </a:lnTo>
                  <a:lnTo>
                    <a:pt x="1495" y="5256"/>
                  </a:lnTo>
                  <a:lnTo>
                    <a:pt x="1624" y="5411"/>
                  </a:lnTo>
                  <a:lnTo>
                    <a:pt x="1237" y="5797"/>
                  </a:lnTo>
                  <a:lnTo>
                    <a:pt x="1057" y="5591"/>
                  </a:lnTo>
                  <a:lnTo>
                    <a:pt x="928" y="5385"/>
                  </a:lnTo>
                  <a:lnTo>
                    <a:pt x="799" y="5153"/>
                  </a:lnTo>
                  <a:lnTo>
                    <a:pt x="696" y="4921"/>
                  </a:lnTo>
                  <a:lnTo>
                    <a:pt x="593" y="4689"/>
                  </a:lnTo>
                  <a:lnTo>
                    <a:pt x="516" y="4432"/>
                  </a:lnTo>
                  <a:lnTo>
                    <a:pt x="464" y="4174"/>
                  </a:lnTo>
                  <a:lnTo>
                    <a:pt x="439" y="3890"/>
                  </a:lnTo>
                  <a:close/>
                  <a:moveTo>
                    <a:pt x="6880" y="3890"/>
                  </a:moveTo>
                  <a:lnTo>
                    <a:pt x="6854" y="4174"/>
                  </a:lnTo>
                  <a:lnTo>
                    <a:pt x="6802" y="4432"/>
                  </a:lnTo>
                  <a:lnTo>
                    <a:pt x="6725" y="4689"/>
                  </a:lnTo>
                  <a:lnTo>
                    <a:pt x="6648" y="4921"/>
                  </a:lnTo>
                  <a:lnTo>
                    <a:pt x="6519" y="5153"/>
                  </a:lnTo>
                  <a:lnTo>
                    <a:pt x="6390" y="5385"/>
                  </a:lnTo>
                  <a:lnTo>
                    <a:pt x="6261" y="5591"/>
                  </a:lnTo>
                  <a:lnTo>
                    <a:pt x="6107" y="5797"/>
                  </a:lnTo>
                  <a:lnTo>
                    <a:pt x="5720" y="5411"/>
                  </a:lnTo>
                  <a:lnTo>
                    <a:pt x="5849" y="5256"/>
                  </a:lnTo>
                  <a:lnTo>
                    <a:pt x="5952" y="5076"/>
                  </a:lnTo>
                  <a:lnTo>
                    <a:pt x="6055" y="4895"/>
                  </a:lnTo>
                  <a:lnTo>
                    <a:pt x="6133" y="4715"/>
                  </a:lnTo>
                  <a:lnTo>
                    <a:pt x="6210" y="4509"/>
                  </a:lnTo>
                  <a:lnTo>
                    <a:pt x="6261" y="4328"/>
                  </a:lnTo>
                  <a:lnTo>
                    <a:pt x="6313" y="4122"/>
                  </a:lnTo>
                  <a:lnTo>
                    <a:pt x="6339" y="3890"/>
                  </a:lnTo>
                  <a:close/>
                  <a:moveTo>
                    <a:pt x="3891" y="1443"/>
                  </a:moveTo>
                  <a:lnTo>
                    <a:pt x="4123" y="1469"/>
                  </a:lnTo>
                  <a:lnTo>
                    <a:pt x="4329" y="1546"/>
                  </a:lnTo>
                  <a:lnTo>
                    <a:pt x="4535" y="1623"/>
                  </a:lnTo>
                  <a:lnTo>
                    <a:pt x="4741" y="1701"/>
                  </a:lnTo>
                  <a:lnTo>
                    <a:pt x="4922" y="1829"/>
                  </a:lnTo>
                  <a:lnTo>
                    <a:pt x="5076" y="1958"/>
                  </a:lnTo>
                  <a:lnTo>
                    <a:pt x="5257" y="2087"/>
                  </a:lnTo>
                  <a:lnTo>
                    <a:pt x="5385" y="2242"/>
                  </a:lnTo>
                  <a:lnTo>
                    <a:pt x="5514" y="2422"/>
                  </a:lnTo>
                  <a:lnTo>
                    <a:pt x="5643" y="2602"/>
                  </a:lnTo>
                  <a:lnTo>
                    <a:pt x="5720" y="2808"/>
                  </a:lnTo>
                  <a:lnTo>
                    <a:pt x="5798" y="3014"/>
                  </a:lnTo>
                  <a:lnTo>
                    <a:pt x="5849" y="3221"/>
                  </a:lnTo>
                  <a:lnTo>
                    <a:pt x="5901" y="3452"/>
                  </a:lnTo>
                  <a:lnTo>
                    <a:pt x="5901" y="3684"/>
                  </a:lnTo>
                  <a:lnTo>
                    <a:pt x="5901" y="3916"/>
                  </a:lnTo>
                  <a:lnTo>
                    <a:pt x="5849" y="4122"/>
                  </a:lnTo>
                  <a:lnTo>
                    <a:pt x="5798" y="4354"/>
                  </a:lnTo>
                  <a:lnTo>
                    <a:pt x="5720" y="4560"/>
                  </a:lnTo>
                  <a:lnTo>
                    <a:pt x="5643" y="4741"/>
                  </a:lnTo>
                  <a:lnTo>
                    <a:pt x="5514" y="4921"/>
                  </a:lnTo>
                  <a:lnTo>
                    <a:pt x="5385" y="5101"/>
                  </a:lnTo>
                  <a:lnTo>
                    <a:pt x="5257" y="5256"/>
                  </a:lnTo>
                  <a:lnTo>
                    <a:pt x="5076" y="5411"/>
                  </a:lnTo>
                  <a:lnTo>
                    <a:pt x="4922" y="5539"/>
                  </a:lnTo>
                  <a:lnTo>
                    <a:pt x="4741" y="5642"/>
                  </a:lnTo>
                  <a:lnTo>
                    <a:pt x="4535" y="5745"/>
                  </a:lnTo>
                  <a:lnTo>
                    <a:pt x="4329" y="5823"/>
                  </a:lnTo>
                  <a:lnTo>
                    <a:pt x="4123" y="5874"/>
                  </a:lnTo>
                  <a:lnTo>
                    <a:pt x="3891" y="5900"/>
                  </a:lnTo>
                  <a:lnTo>
                    <a:pt x="3659" y="5926"/>
                  </a:lnTo>
                  <a:lnTo>
                    <a:pt x="3427" y="5900"/>
                  </a:lnTo>
                  <a:lnTo>
                    <a:pt x="3221" y="5874"/>
                  </a:lnTo>
                  <a:lnTo>
                    <a:pt x="2989" y="5823"/>
                  </a:lnTo>
                  <a:lnTo>
                    <a:pt x="2783" y="5745"/>
                  </a:lnTo>
                  <a:lnTo>
                    <a:pt x="2603" y="5642"/>
                  </a:lnTo>
                  <a:lnTo>
                    <a:pt x="2423" y="5539"/>
                  </a:lnTo>
                  <a:lnTo>
                    <a:pt x="2242" y="5411"/>
                  </a:lnTo>
                  <a:lnTo>
                    <a:pt x="2088" y="5256"/>
                  </a:lnTo>
                  <a:lnTo>
                    <a:pt x="1933" y="5101"/>
                  </a:lnTo>
                  <a:lnTo>
                    <a:pt x="1804" y="4921"/>
                  </a:lnTo>
                  <a:lnTo>
                    <a:pt x="1701" y="4741"/>
                  </a:lnTo>
                  <a:lnTo>
                    <a:pt x="1598" y="4560"/>
                  </a:lnTo>
                  <a:lnTo>
                    <a:pt x="1521" y="4354"/>
                  </a:lnTo>
                  <a:lnTo>
                    <a:pt x="1469" y="4122"/>
                  </a:lnTo>
                  <a:lnTo>
                    <a:pt x="1443" y="3916"/>
                  </a:lnTo>
                  <a:lnTo>
                    <a:pt x="1418" y="3684"/>
                  </a:lnTo>
                  <a:lnTo>
                    <a:pt x="1443" y="3452"/>
                  </a:lnTo>
                  <a:lnTo>
                    <a:pt x="1469" y="3221"/>
                  </a:lnTo>
                  <a:lnTo>
                    <a:pt x="1521" y="3014"/>
                  </a:lnTo>
                  <a:lnTo>
                    <a:pt x="1598" y="2808"/>
                  </a:lnTo>
                  <a:lnTo>
                    <a:pt x="1701" y="2602"/>
                  </a:lnTo>
                  <a:lnTo>
                    <a:pt x="1804" y="2422"/>
                  </a:lnTo>
                  <a:lnTo>
                    <a:pt x="1933" y="2242"/>
                  </a:lnTo>
                  <a:lnTo>
                    <a:pt x="2088" y="2087"/>
                  </a:lnTo>
                  <a:lnTo>
                    <a:pt x="2242" y="1958"/>
                  </a:lnTo>
                  <a:lnTo>
                    <a:pt x="2423" y="1829"/>
                  </a:lnTo>
                  <a:lnTo>
                    <a:pt x="2603" y="1701"/>
                  </a:lnTo>
                  <a:lnTo>
                    <a:pt x="2783" y="1623"/>
                  </a:lnTo>
                  <a:lnTo>
                    <a:pt x="2989" y="1546"/>
                  </a:lnTo>
                  <a:lnTo>
                    <a:pt x="3221" y="1469"/>
                  </a:lnTo>
                  <a:lnTo>
                    <a:pt x="3427" y="1443"/>
                  </a:lnTo>
                  <a:close/>
                  <a:moveTo>
                    <a:pt x="1933" y="5720"/>
                  </a:moveTo>
                  <a:lnTo>
                    <a:pt x="2088" y="5849"/>
                  </a:lnTo>
                  <a:lnTo>
                    <a:pt x="2268" y="5977"/>
                  </a:lnTo>
                  <a:lnTo>
                    <a:pt x="2448" y="6055"/>
                  </a:lnTo>
                  <a:lnTo>
                    <a:pt x="2629" y="6158"/>
                  </a:lnTo>
                  <a:lnTo>
                    <a:pt x="2809" y="6235"/>
                  </a:lnTo>
                  <a:lnTo>
                    <a:pt x="3015" y="6287"/>
                  </a:lnTo>
                  <a:lnTo>
                    <a:pt x="3221" y="6338"/>
                  </a:lnTo>
                  <a:lnTo>
                    <a:pt x="3427" y="6364"/>
                  </a:lnTo>
                  <a:lnTo>
                    <a:pt x="3427" y="6905"/>
                  </a:lnTo>
                  <a:lnTo>
                    <a:pt x="3170" y="6853"/>
                  </a:lnTo>
                  <a:lnTo>
                    <a:pt x="2912" y="6802"/>
                  </a:lnTo>
                  <a:lnTo>
                    <a:pt x="2654" y="6750"/>
                  </a:lnTo>
                  <a:lnTo>
                    <a:pt x="2423" y="6647"/>
                  </a:lnTo>
                  <a:lnTo>
                    <a:pt x="2191" y="6544"/>
                  </a:lnTo>
                  <a:lnTo>
                    <a:pt x="1959" y="6415"/>
                  </a:lnTo>
                  <a:lnTo>
                    <a:pt x="1753" y="6261"/>
                  </a:lnTo>
                  <a:lnTo>
                    <a:pt x="1547" y="6106"/>
                  </a:lnTo>
                  <a:lnTo>
                    <a:pt x="1933" y="5720"/>
                  </a:lnTo>
                  <a:close/>
                  <a:moveTo>
                    <a:pt x="5385" y="5720"/>
                  </a:moveTo>
                  <a:lnTo>
                    <a:pt x="5772" y="6106"/>
                  </a:lnTo>
                  <a:lnTo>
                    <a:pt x="5592" y="6261"/>
                  </a:lnTo>
                  <a:lnTo>
                    <a:pt x="5360" y="6415"/>
                  </a:lnTo>
                  <a:lnTo>
                    <a:pt x="5154" y="6544"/>
                  </a:lnTo>
                  <a:lnTo>
                    <a:pt x="4922" y="6647"/>
                  </a:lnTo>
                  <a:lnTo>
                    <a:pt x="4664" y="6750"/>
                  </a:lnTo>
                  <a:lnTo>
                    <a:pt x="4406" y="6802"/>
                  </a:lnTo>
                  <a:lnTo>
                    <a:pt x="4149" y="6853"/>
                  </a:lnTo>
                  <a:lnTo>
                    <a:pt x="3891" y="6905"/>
                  </a:lnTo>
                  <a:lnTo>
                    <a:pt x="3891" y="6364"/>
                  </a:lnTo>
                  <a:lnTo>
                    <a:pt x="4097" y="6338"/>
                  </a:lnTo>
                  <a:lnTo>
                    <a:pt x="4303" y="6287"/>
                  </a:lnTo>
                  <a:lnTo>
                    <a:pt x="4509" y="6235"/>
                  </a:lnTo>
                  <a:lnTo>
                    <a:pt x="4690" y="6158"/>
                  </a:lnTo>
                  <a:lnTo>
                    <a:pt x="4896" y="6055"/>
                  </a:lnTo>
                  <a:lnTo>
                    <a:pt x="5076" y="5977"/>
                  </a:lnTo>
                  <a:lnTo>
                    <a:pt x="5231" y="5849"/>
                  </a:lnTo>
                  <a:lnTo>
                    <a:pt x="5385" y="5720"/>
                  </a:lnTo>
                  <a:close/>
                  <a:moveTo>
                    <a:pt x="3659" y="0"/>
                  </a:moveTo>
                  <a:lnTo>
                    <a:pt x="3350" y="26"/>
                  </a:lnTo>
                  <a:lnTo>
                    <a:pt x="3041" y="52"/>
                  </a:lnTo>
                  <a:lnTo>
                    <a:pt x="2757" y="129"/>
                  </a:lnTo>
                  <a:lnTo>
                    <a:pt x="2448" y="206"/>
                  </a:lnTo>
                  <a:lnTo>
                    <a:pt x="2371" y="258"/>
                  </a:lnTo>
                  <a:lnTo>
                    <a:pt x="2319" y="309"/>
                  </a:lnTo>
                  <a:lnTo>
                    <a:pt x="2319" y="412"/>
                  </a:lnTo>
                  <a:lnTo>
                    <a:pt x="2319" y="490"/>
                  </a:lnTo>
                  <a:lnTo>
                    <a:pt x="2371" y="567"/>
                  </a:lnTo>
                  <a:lnTo>
                    <a:pt x="2423" y="618"/>
                  </a:lnTo>
                  <a:lnTo>
                    <a:pt x="2526" y="644"/>
                  </a:lnTo>
                  <a:lnTo>
                    <a:pt x="2603" y="618"/>
                  </a:lnTo>
                  <a:lnTo>
                    <a:pt x="3015" y="515"/>
                  </a:lnTo>
                  <a:lnTo>
                    <a:pt x="3427" y="464"/>
                  </a:lnTo>
                  <a:lnTo>
                    <a:pt x="3427" y="1005"/>
                  </a:lnTo>
                  <a:lnTo>
                    <a:pt x="3221" y="1031"/>
                  </a:lnTo>
                  <a:lnTo>
                    <a:pt x="3015" y="1056"/>
                  </a:lnTo>
                  <a:lnTo>
                    <a:pt x="2809" y="1134"/>
                  </a:lnTo>
                  <a:lnTo>
                    <a:pt x="2629" y="1211"/>
                  </a:lnTo>
                  <a:lnTo>
                    <a:pt x="2448" y="1288"/>
                  </a:lnTo>
                  <a:lnTo>
                    <a:pt x="2268" y="1391"/>
                  </a:lnTo>
                  <a:lnTo>
                    <a:pt x="2088" y="1494"/>
                  </a:lnTo>
                  <a:lnTo>
                    <a:pt x="1933" y="1623"/>
                  </a:lnTo>
                  <a:lnTo>
                    <a:pt x="1547" y="1237"/>
                  </a:lnTo>
                  <a:lnTo>
                    <a:pt x="1830" y="1031"/>
                  </a:lnTo>
                  <a:lnTo>
                    <a:pt x="1881" y="953"/>
                  </a:lnTo>
                  <a:lnTo>
                    <a:pt x="1907" y="876"/>
                  </a:lnTo>
                  <a:lnTo>
                    <a:pt x="1907" y="799"/>
                  </a:lnTo>
                  <a:lnTo>
                    <a:pt x="1881" y="721"/>
                  </a:lnTo>
                  <a:lnTo>
                    <a:pt x="1804" y="644"/>
                  </a:lnTo>
                  <a:lnTo>
                    <a:pt x="1727" y="618"/>
                  </a:lnTo>
                  <a:lnTo>
                    <a:pt x="1650" y="618"/>
                  </a:lnTo>
                  <a:lnTo>
                    <a:pt x="1572" y="670"/>
                  </a:lnTo>
                  <a:lnTo>
                    <a:pt x="1212" y="928"/>
                  </a:lnTo>
                  <a:lnTo>
                    <a:pt x="902" y="1263"/>
                  </a:lnTo>
                  <a:lnTo>
                    <a:pt x="645" y="1597"/>
                  </a:lnTo>
                  <a:lnTo>
                    <a:pt x="413" y="1984"/>
                  </a:lnTo>
                  <a:lnTo>
                    <a:pt x="233" y="2370"/>
                  </a:lnTo>
                  <a:lnTo>
                    <a:pt x="104" y="2808"/>
                  </a:lnTo>
                  <a:lnTo>
                    <a:pt x="26" y="3221"/>
                  </a:lnTo>
                  <a:lnTo>
                    <a:pt x="1" y="3684"/>
                  </a:lnTo>
                  <a:lnTo>
                    <a:pt x="1" y="4045"/>
                  </a:lnTo>
                  <a:lnTo>
                    <a:pt x="52" y="4406"/>
                  </a:lnTo>
                  <a:lnTo>
                    <a:pt x="155" y="4766"/>
                  </a:lnTo>
                  <a:lnTo>
                    <a:pt x="284" y="5101"/>
                  </a:lnTo>
                  <a:lnTo>
                    <a:pt x="439" y="5436"/>
                  </a:lnTo>
                  <a:lnTo>
                    <a:pt x="619" y="5720"/>
                  </a:lnTo>
                  <a:lnTo>
                    <a:pt x="825" y="6003"/>
                  </a:lnTo>
                  <a:lnTo>
                    <a:pt x="1057" y="6261"/>
                  </a:lnTo>
                  <a:lnTo>
                    <a:pt x="1315" y="6518"/>
                  </a:lnTo>
                  <a:lnTo>
                    <a:pt x="1598" y="6725"/>
                  </a:lnTo>
                  <a:lnTo>
                    <a:pt x="1907" y="6905"/>
                  </a:lnTo>
                  <a:lnTo>
                    <a:pt x="2242" y="7059"/>
                  </a:lnTo>
                  <a:lnTo>
                    <a:pt x="2577" y="7188"/>
                  </a:lnTo>
                  <a:lnTo>
                    <a:pt x="2912" y="7266"/>
                  </a:lnTo>
                  <a:lnTo>
                    <a:pt x="3299" y="7317"/>
                  </a:lnTo>
                  <a:lnTo>
                    <a:pt x="3659" y="7343"/>
                  </a:lnTo>
                  <a:lnTo>
                    <a:pt x="4046" y="7317"/>
                  </a:lnTo>
                  <a:lnTo>
                    <a:pt x="4406" y="7266"/>
                  </a:lnTo>
                  <a:lnTo>
                    <a:pt x="4741" y="7188"/>
                  </a:lnTo>
                  <a:lnTo>
                    <a:pt x="5102" y="7059"/>
                  </a:lnTo>
                  <a:lnTo>
                    <a:pt x="5411" y="6905"/>
                  </a:lnTo>
                  <a:lnTo>
                    <a:pt x="5720" y="6725"/>
                  </a:lnTo>
                  <a:lnTo>
                    <a:pt x="6004" y="6518"/>
                  </a:lnTo>
                  <a:lnTo>
                    <a:pt x="6261" y="6261"/>
                  </a:lnTo>
                  <a:lnTo>
                    <a:pt x="6493" y="6003"/>
                  </a:lnTo>
                  <a:lnTo>
                    <a:pt x="6699" y="5720"/>
                  </a:lnTo>
                  <a:lnTo>
                    <a:pt x="6880" y="5436"/>
                  </a:lnTo>
                  <a:lnTo>
                    <a:pt x="7034" y="5101"/>
                  </a:lnTo>
                  <a:lnTo>
                    <a:pt x="7163" y="4766"/>
                  </a:lnTo>
                  <a:lnTo>
                    <a:pt x="7266" y="4406"/>
                  </a:lnTo>
                  <a:lnTo>
                    <a:pt x="7318" y="4045"/>
                  </a:lnTo>
                  <a:lnTo>
                    <a:pt x="7343" y="3684"/>
                  </a:lnTo>
                  <a:lnTo>
                    <a:pt x="7318" y="3298"/>
                  </a:lnTo>
                  <a:lnTo>
                    <a:pt x="7266" y="2937"/>
                  </a:lnTo>
                  <a:lnTo>
                    <a:pt x="7163" y="2577"/>
                  </a:lnTo>
                  <a:lnTo>
                    <a:pt x="7034" y="2242"/>
                  </a:lnTo>
                  <a:lnTo>
                    <a:pt x="6880" y="1932"/>
                  </a:lnTo>
                  <a:lnTo>
                    <a:pt x="6699" y="1623"/>
                  </a:lnTo>
                  <a:lnTo>
                    <a:pt x="6493" y="1340"/>
                  </a:lnTo>
                  <a:lnTo>
                    <a:pt x="6261" y="1082"/>
                  </a:lnTo>
                  <a:lnTo>
                    <a:pt x="6004" y="850"/>
                  </a:lnTo>
                  <a:lnTo>
                    <a:pt x="5720" y="644"/>
                  </a:lnTo>
                  <a:lnTo>
                    <a:pt x="5411" y="438"/>
                  </a:lnTo>
                  <a:lnTo>
                    <a:pt x="5102" y="284"/>
                  </a:lnTo>
                  <a:lnTo>
                    <a:pt x="4741" y="180"/>
                  </a:lnTo>
                  <a:lnTo>
                    <a:pt x="4406" y="77"/>
                  </a:lnTo>
                  <a:lnTo>
                    <a:pt x="4046" y="26"/>
                  </a:lnTo>
                  <a:lnTo>
                    <a:pt x="3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6"/>
            <p:cNvSpPr/>
            <p:nvPr/>
          </p:nvSpPr>
          <p:spPr>
            <a:xfrm>
              <a:off x="5479825" y="3605600"/>
              <a:ext cx="40600" cy="85050"/>
            </a:xfrm>
            <a:custGeom>
              <a:avLst/>
              <a:gdLst/>
              <a:ahLst/>
              <a:cxnLst/>
              <a:rect l="l" t="t" r="r" b="b"/>
              <a:pathLst>
                <a:path w="1624" h="3402" extrusionOk="0">
                  <a:moveTo>
                    <a:pt x="722" y="1"/>
                  </a:moveTo>
                  <a:lnTo>
                    <a:pt x="645" y="52"/>
                  </a:lnTo>
                  <a:lnTo>
                    <a:pt x="593" y="130"/>
                  </a:lnTo>
                  <a:lnTo>
                    <a:pt x="567" y="207"/>
                  </a:lnTo>
                  <a:lnTo>
                    <a:pt x="567" y="310"/>
                  </a:lnTo>
                  <a:lnTo>
                    <a:pt x="464" y="362"/>
                  </a:lnTo>
                  <a:lnTo>
                    <a:pt x="335" y="439"/>
                  </a:lnTo>
                  <a:lnTo>
                    <a:pt x="232" y="516"/>
                  </a:lnTo>
                  <a:lnTo>
                    <a:pt x="155" y="619"/>
                  </a:lnTo>
                  <a:lnTo>
                    <a:pt x="78" y="722"/>
                  </a:lnTo>
                  <a:lnTo>
                    <a:pt x="26" y="825"/>
                  </a:lnTo>
                  <a:lnTo>
                    <a:pt x="1" y="954"/>
                  </a:lnTo>
                  <a:lnTo>
                    <a:pt x="1" y="1109"/>
                  </a:lnTo>
                  <a:lnTo>
                    <a:pt x="1" y="1263"/>
                  </a:lnTo>
                  <a:lnTo>
                    <a:pt x="52" y="1418"/>
                  </a:lnTo>
                  <a:lnTo>
                    <a:pt x="129" y="1547"/>
                  </a:lnTo>
                  <a:lnTo>
                    <a:pt x="232" y="1676"/>
                  </a:lnTo>
                  <a:lnTo>
                    <a:pt x="335" y="1779"/>
                  </a:lnTo>
                  <a:lnTo>
                    <a:pt x="490" y="1856"/>
                  </a:lnTo>
                  <a:lnTo>
                    <a:pt x="645" y="1907"/>
                  </a:lnTo>
                  <a:lnTo>
                    <a:pt x="799" y="1907"/>
                  </a:lnTo>
                  <a:lnTo>
                    <a:pt x="954" y="1933"/>
                  </a:lnTo>
                  <a:lnTo>
                    <a:pt x="1057" y="2036"/>
                  </a:lnTo>
                  <a:lnTo>
                    <a:pt x="1134" y="2139"/>
                  </a:lnTo>
                  <a:lnTo>
                    <a:pt x="1160" y="2294"/>
                  </a:lnTo>
                  <a:lnTo>
                    <a:pt x="1134" y="2423"/>
                  </a:lnTo>
                  <a:lnTo>
                    <a:pt x="1057" y="2552"/>
                  </a:lnTo>
                  <a:lnTo>
                    <a:pt x="954" y="2629"/>
                  </a:lnTo>
                  <a:lnTo>
                    <a:pt x="799" y="2655"/>
                  </a:lnTo>
                  <a:lnTo>
                    <a:pt x="670" y="2629"/>
                  </a:lnTo>
                  <a:lnTo>
                    <a:pt x="542" y="2552"/>
                  </a:lnTo>
                  <a:lnTo>
                    <a:pt x="464" y="2423"/>
                  </a:lnTo>
                  <a:lnTo>
                    <a:pt x="439" y="2294"/>
                  </a:lnTo>
                  <a:lnTo>
                    <a:pt x="413" y="2191"/>
                  </a:lnTo>
                  <a:lnTo>
                    <a:pt x="361" y="2139"/>
                  </a:lnTo>
                  <a:lnTo>
                    <a:pt x="310" y="2088"/>
                  </a:lnTo>
                  <a:lnTo>
                    <a:pt x="207" y="2062"/>
                  </a:lnTo>
                  <a:lnTo>
                    <a:pt x="129" y="2088"/>
                  </a:lnTo>
                  <a:lnTo>
                    <a:pt x="52" y="2139"/>
                  </a:lnTo>
                  <a:lnTo>
                    <a:pt x="1" y="2191"/>
                  </a:lnTo>
                  <a:lnTo>
                    <a:pt x="1" y="2294"/>
                  </a:lnTo>
                  <a:lnTo>
                    <a:pt x="1" y="2423"/>
                  </a:lnTo>
                  <a:lnTo>
                    <a:pt x="26" y="2552"/>
                  </a:lnTo>
                  <a:lnTo>
                    <a:pt x="78" y="2680"/>
                  </a:lnTo>
                  <a:lnTo>
                    <a:pt x="155" y="2783"/>
                  </a:lnTo>
                  <a:lnTo>
                    <a:pt x="232" y="2887"/>
                  </a:lnTo>
                  <a:lnTo>
                    <a:pt x="335" y="2964"/>
                  </a:lnTo>
                  <a:lnTo>
                    <a:pt x="464" y="3015"/>
                  </a:lnTo>
                  <a:lnTo>
                    <a:pt x="567" y="3067"/>
                  </a:lnTo>
                  <a:lnTo>
                    <a:pt x="567" y="3170"/>
                  </a:lnTo>
                  <a:lnTo>
                    <a:pt x="593" y="3247"/>
                  </a:lnTo>
                  <a:lnTo>
                    <a:pt x="645" y="3324"/>
                  </a:lnTo>
                  <a:lnTo>
                    <a:pt x="722" y="3376"/>
                  </a:lnTo>
                  <a:lnTo>
                    <a:pt x="799" y="3402"/>
                  </a:lnTo>
                  <a:lnTo>
                    <a:pt x="877" y="3376"/>
                  </a:lnTo>
                  <a:lnTo>
                    <a:pt x="954" y="3324"/>
                  </a:lnTo>
                  <a:lnTo>
                    <a:pt x="1005" y="3247"/>
                  </a:lnTo>
                  <a:lnTo>
                    <a:pt x="1031" y="3170"/>
                  </a:lnTo>
                  <a:lnTo>
                    <a:pt x="1031" y="3067"/>
                  </a:lnTo>
                  <a:lnTo>
                    <a:pt x="1160" y="3015"/>
                  </a:lnTo>
                  <a:lnTo>
                    <a:pt x="1263" y="2964"/>
                  </a:lnTo>
                  <a:lnTo>
                    <a:pt x="1366" y="2887"/>
                  </a:lnTo>
                  <a:lnTo>
                    <a:pt x="1443" y="2783"/>
                  </a:lnTo>
                  <a:lnTo>
                    <a:pt x="1521" y="2680"/>
                  </a:lnTo>
                  <a:lnTo>
                    <a:pt x="1572" y="2552"/>
                  </a:lnTo>
                  <a:lnTo>
                    <a:pt x="1598" y="2423"/>
                  </a:lnTo>
                  <a:lnTo>
                    <a:pt x="1624" y="2294"/>
                  </a:lnTo>
                  <a:lnTo>
                    <a:pt x="1598" y="2114"/>
                  </a:lnTo>
                  <a:lnTo>
                    <a:pt x="1546" y="1959"/>
                  </a:lnTo>
                  <a:lnTo>
                    <a:pt x="1469" y="1830"/>
                  </a:lnTo>
                  <a:lnTo>
                    <a:pt x="1366" y="1701"/>
                  </a:lnTo>
                  <a:lnTo>
                    <a:pt x="1263" y="1598"/>
                  </a:lnTo>
                  <a:lnTo>
                    <a:pt x="1108" y="1547"/>
                  </a:lnTo>
                  <a:lnTo>
                    <a:pt x="954" y="1495"/>
                  </a:lnTo>
                  <a:lnTo>
                    <a:pt x="799" y="1469"/>
                  </a:lnTo>
                  <a:lnTo>
                    <a:pt x="670" y="1444"/>
                  </a:lnTo>
                  <a:lnTo>
                    <a:pt x="542" y="1366"/>
                  </a:lnTo>
                  <a:lnTo>
                    <a:pt x="464" y="1238"/>
                  </a:lnTo>
                  <a:lnTo>
                    <a:pt x="439" y="1109"/>
                  </a:lnTo>
                  <a:lnTo>
                    <a:pt x="464" y="954"/>
                  </a:lnTo>
                  <a:lnTo>
                    <a:pt x="542" y="851"/>
                  </a:lnTo>
                  <a:lnTo>
                    <a:pt x="670" y="774"/>
                  </a:lnTo>
                  <a:lnTo>
                    <a:pt x="799" y="722"/>
                  </a:lnTo>
                  <a:lnTo>
                    <a:pt x="954" y="774"/>
                  </a:lnTo>
                  <a:lnTo>
                    <a:pt x="1057" y="851"/>
                  </a:lnTo>
                  <a:lnTo>
                    <a:pt x="1134" y="954"/>
                  </a:lnTo>
                  <a:lnTo>
                    <a:pt x="1160" y="1109"/>
                  </a:lnTo>
                  <a:lnTo>
                    <a:pt x="1186" y="1186"/>
                  </a:lnTo>
                  <a:lnTo>
                    <a:pt x="1237" y="1263"/>
                  </a:lnTo>
                  <a:lnTo>
                    <a:pt x="1314" y="1315"/>
                  </a:lnTo>
                  <a:lnTo>
                    <a:pt x="1469" y="1315"/>
                  </a:lnTo>
                  <a:lnTo>
                    <a:pt x="1546" y="1263"/>
                  </a:lnTo>
                  <a:lnTo>
                    <a:pt x="1598" y="1186"/>
                  </a:lnTo>
                  <a:lnTo>
                    <a:pt x="1624" y="1109"/>
                  </a:lnTo>
                  <a:lnTo>
                    <a:pt x="1598" y="954"/>
                  </a:lnTo>
                  <a:lnTo>
                    <a:pt x="1572" y="825"/>
                  </a:lnTo>
                  <a:lnTo>
                    <a:pt x="1521" y="722"/>
                  </a:lnTo>
                  <a:lnTo>
                    <a:pt x="1443" y="619"/>
                  </a:lnTo>
                  <a:lnTo>
                    <a:pt x="1366" y="516"/>
                  </a:lnTo>
                  <a:lnTo>
                    <a:pt x="1263" y="439"/>
                  </a:lnTo>
                  <a:lnTo>
                    <a:pt x="1160" y="362"/>
                  </a:lnTo>
                  <a:lnTo>
                    <a:pt x="1031" y="310"/>
                  </a:lnTo>
                  <a:lnTo>
                    <a:pt x="1031" y="207"/>
                  </a:lnTo>
                  <a:lnTo>
                    <a:pt x="1005" y="130"/>
                  </a:lnTo>
                  <a:lnTo>
                    <a:pt x="954" y="52"/>
                  </a:lnTo>
                  <a:lnTo>
                    <a:pt x="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1" name="Google Shape;1471;p36"/>
          <p:cNvGrpSpPr/>
          <p:nvPr/>
        </p:nvGrpSpPr>
        <p:grpSpPr>
          <a:xfrm>
            <a:off x="696894" y="2599160"/>
            <a:ext cx="1380612" cy="2061559"/>
            <a:chOff x="696894" y="2599160"/>
            <a:chExt cx="1380612" cy="2061559"/>
          </a:xfrm>
        </p:grpSpPr>
        <p:sp>
          <p:nvSpPr>
            <p:cNvPr id="1472" name="Google Shape;1472;p36"/>
            <p:cNvSpPr/>
            <p:nvPr/>
          </p:nvSpPr>
          <p:spPr>
            <a:xfrm>
              <a:off x="696894" y="4199919"/>
              <a:ext cx="1380600" cy="4608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Customer</a:t>
              </a:r>
              <a:endParaRPr sz="1800" b="1">
                <a:solidFill>
                  <a:schemeClr val="dk1"/>
                </a:solidFill>
                <a:latin typeface="Fira Sans Extra Condensed"/>
                <a:ea typeface="Fira Sans Extra Condensed"/>
                <a:cs typeface="Fira Sans Extra Condensed"/>
                <a:sym typeface="Fira Sans Extra Condensed"/>
              </a:endParaRPr>
            </a:p>
          </p:txBody>
        </p:sp>
        <p:sp>
          <p:nvSpPr>
            <p:cNvPr id="1473" name="Google Shape;1473;p36"/>
            <p:cNvSpPr txBox="1"/>
            <p:nvPr/>
          </p:nvSpPr>
          <p:spPr>
            <a:xfrm>
              <a:off x="696906" y="2599160"/>
              <a:ext cx="13806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Mercury is the closest planet to the Sun</a:t>
              </a:r>
              <a:endParaRPr sz="1200">
                <a:solidFill>
                  <a:schemeClr val="dk1"/>
                </a:solidFill>
                <a:latin typeface="Roboto"/>
                <a:ea typeface="Roboto"/>
                <a:cs typeface="Roboto"/>
                <a:sym typeface="Roboto"/>
              </a:endParaRPr>
            </a:p>
          </p:txBody>
        </p:sp>
      </p:grpSp>
      <p:grpSp>
        <p:nvGrpSpPr>
          <p:cNvPr id="1474" name="Google Shape;1474;p36"/>
          <p:cNvGrpSpPr/>
          <p:nvPr/>
        </p:nvGrpSpPr>
        <p:grpSpPr>
          <a:xfrm>
            <a:off x="7066494" y="2638310"/>
            <a:ext cx="1380612" cy="2022409"/>
            <a:chOff x="7066494" y="2638310"/>
            <a:chExt cx="1380612" cy="2022409"/>
          </a:xfrm>
        </p:grpSpPr>
        <p:sp>
          <p:nvSpPr>
            <p:cNvPr id="1475" name="Google Shape;1475;p36"/>
            <p:cNvSpPr/>
            <p:nvPr/>
          </p:nvSpPr>
          <p:spPr>
            <a:xfrm>
              <a:off x="7066494" y="4199919"/>
              <a:ext cx="1380600" cy="4608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Approval</a:t>
              </a:r>
              <a:endParaRPr sz="1800" b="1">
                <a:solidFill>
                  <a:schemeClr val="dk1"/>
                </a:solidFill>
                <a:latin typeface="Fira Sans Extra Condensed"/>
                <a:ea typeface="Fira Sans Extra Condensed"/>
                <a:cs typeface="Fira Sans Extra Condensed"/>
                <a:sym typeface="Fira Sans Extra Condensed"/>
              </a:endParaRPr>
            </a:p>
          </p:txBody>
        </p:sp>
        <p:sp>
          <p:nvSpPr>
            <p:cNvPr id="1476" name="Google Shape;1476;p36"/>
            <p:cNvSpPr txBox="1"/>
            <p:nvPr/>
          </p:nvSpPr>
          <p:spPr>
            <a:xfrm>
              <a:off x="7066506" y="2638310"/>
              <a:ext cx="13806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Neptune is the farthest planet from the Sun</a:t>
              </a:r>
              <a:endParaRPr sz="1200">
                <a:solidFill>
                  <a:schemeClr val="dk1"/>
                </a:solidFill>
                <a:latin typeface="Roboto"/>
                <a:ea typeface="Roboto"/>
                <a:cs typeface="Roboto"/>
                <a:sym typeface="Roboto"/>
              </a:endParaRPr>
            </a:p>
          </p:txBody>
        </p:sp>
      </p:grpSp>
      <p:grpSp>
        <p:nvGrpSpPr>
          <p:cNvPr id="1477" name="Google Shape;1477;p36"/>
          <p:cNvGrpSpPr/>
          <p:nvPr/>
        </p:nvGrpSpPr>
        <p:grpSpPr>
          <a:xfrm>
            <a:off x="4943294" y="2638310"/>
            <a:ext cx="1380612" cy="2022409"/>
            <a:chOff x="4943294" y="2638310"/>
            <a:chExt cx="1380612" cy="2022409"/>
          </a:xfrm>
        </p:grpSpPr>
        <p:sp>
          <p:nvSpPr>
            <p:cNvPr id="1478" name="Google Shape;1478;p36"/>
            <p:cNvSpPr/>
            <p:nvPr/>
          </p:nvSpPr>
          <p:spPr>
            <a:xfrm>
              <a:off x="4943294" y="4199919"/>
              <a:ext cx="1380600" cy="4608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Employee</a:t>
              </a:r>
              <a:endParaRPr sz="1800" b="1">
                <a:solidFill>
                  <a:schemeClr val="dk1"/>
                </a:solidFill>
                <a:latin typeface="Fira Sans Extra Condensed"/>
                <a:ea typeface="Fira Sans Extra Condensed"/>
                <a:cs typeface="Fira Sans Extra Condensed"/>
                <a:sym typeface="Fira Sans Extra Condensed"/>
              </a:endParaRPr>
            </a:p>
          </p:txBody>
        </p:sp>
        <p:sp>
          <p:nvSpPr>
            <p:cNvPr id="1479" name="Google Shape;1479;p36"/>
            <p:cNvSpPr txBox="1"/>
            <p:nvPr/>
          </p:nvSpPr>
          <p:spPr>
            <a:xfrm>
              <a:off x="4943306" y="2638310"/>
              <a:ext cx="13806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grpSp>
      <p:grpSp>
        <p:nvGrpSpPr>
          <p:cNvPr id="1480" name="Google Shape;1480;p36"/>
          <p:cNvGrpSpPr/>
          <p:nvPr/>
        </p:nvGrpSpPr>
        <p:grpSpPr>
          <a:xfrm>
            <a:off x="2820094" y="2638310"/>
            <a:ext cx="1380612" cy="2022409"/>
            <a:chOff x="2820094" y="2638310"/>
            <a:chExt cx="1380612" cy="2022409"/>
          </a:xfrm>
        </p:grpSpPr>
        <p:sp>
          <p:nvSpPr>
            <p:cNvPr id="1481" name="Google Shape;1481;p36"/>
            <p:cNvSpPr/>
            <p:nvPr/>
          </p:nvSpPr>
          <p:spPr>
            <a:xfrm>
              <a:off x="2820094" y="4199919"/>
              <a:ext cx="1380600" cy="4608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Lender</a:t>
              </a:r>
              <a:endParaRPr sz="1800" b="1">
                <a:solidFill>
                  <a:schemeClr val="dk1"/>
                </a:solidFill>
                <a:latin typeface="Fira Sans Extra Condensed"/>
                <a:ea typeface="Fira Sans Extra Condensed"/>
                <a:cs typeface="Fira Sans Extra Condensed"/>
                <a:sym typeface="Fira Sans Extra Condensed"/>
              </a:endParaRPr>
            </a:p>
          </p:txBody>
        </p:sp>
        <p:sp>
          <p:nvSpPr>
            <p:cNvPr id="1482" name="Google Shape;1482;p36"/>
            <p:cNvSpPr txBox="1"/>
            <p:nvPr/>
          </p:nvSpPr>
          <p:spPr>
            <a:xfrm>
              <a:off x="2820106" y="2638310"/>
              <a:ext cx="13806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p:txBody>
        </p:sp>
      </p:grpSp>
      <p:cxnSp>
        <p:nvCxnSpPr>
          <p:cNvPr id="1483" name="Google Shape;1483;p36"/>
          <p:cNvCxnSpPr>
            <a:stCxn id="1433" idx="1"/>
            <a:endCxn id="1472" idx="0"/>
          </p:cNvCxnSpPr>
          <p:nvPr/>
        </p:nvCxnSpPr>
        <p:spPr>
          <a:xfrm rot="-5400000" flipH="1">
            <a:off x="1109094" y="3921202"/>
            <a:ext cx="556800" cy="600"/>
          </a:xfrm>
          <a:prstGeom prst="bentConnector3">
            <a:avLst>
              <a:gd name="adj1" fmla="val 50003"/>
            </a:avLst>
          </a:prstGeom>
          <a:noFill/>
          <a:ln w="19050" cap="flat" cmpd="sng">
            <a:solidFill>
              <a:schemeClr val="accent2"/>
            </a:solidFill>
            <a:prstDash val="solid"/>
            <a:round/>
            <a:headEnd type="none" w="med" len="med"/>
            <a:tailEnd type="none" w="med" len="med"/>
          </a:ln>
        </p:spPr>
      </p:cxnSp>
      <p:cxnSp>
        <p:nvCxnSpPr>
          <p:cNvPr id="1484" name="Google Shape;1484;p36"/>
          <p:cNvCxnSpPr>
            <a:stCxn id="1439" idx="1"/>
            <a:endCxn id="1481" idx="0"/>
          </p:cNvCxnSpPr>
          <p:nvPr/>
        </p:nvCxnSpPr>
        <p:spPr>
          <a:xfrm rot="-5400000" flipH="1">
            <a:off x="3232294" y="3921202"/>
            <a:ext cx="556800" cy="600"/>
          </a:xfrm>
          <a:prstGeom prst="bentConnector3">
            <a:avLst>
              <a:gd name="adj1" fmla="val 50003"/>
            </a:avLst>
          </a:prstGeom>
          <a:noFill/>
          <a:ln w="19050" cap="flat" cmpd="sng">
            <a:solidFill>
              <a:schemeClr val="accent6"/>
            </a:solidFill>
            <a:prstDash val="solid"/>
            <a:round/>
            <a:headEnd type="none" w="med" len="med"/>
            <a:tailEnd type="none" w="med" len="med"/>
          </a:ln>
        </p:spPr>
      </p:cxnSp>
      <p:cxnSp>
        <p:nvCxnSpPr>
          <p:cNvPr id="1485" name="Google Shape;1485;p36"/>
          <p:cNvCxnSpPr>
            <a:stCxn id="1436" idx="1"/>
            <a:endCxn id="1478" idx="0"/>
          </p:cNvCxnSpPr>
          <p:nvPr/>
        </p:nvCxnSpPr>
        <p:spPr>
          <a:xfrm rot="-5400000" flipH="1">
            <a:off x="5355494" y="3921202"/>
            <a:ext cx="556800" cy="600"/>
          </a:xfrm>
          <a:prstGeom prst="bentConnector3">
            <a:avLst>
              <a:gd name="adj1" fmla="val 50003"/>
            </a:avLst>
          </a:prstGeom>
          <a:noFill/>
          <a:ln w="19050" cap="flat" cmpd="sng">
            <a:solidFill>
              <a:schemeClr val="accent4"/>
            </a:solidFill>
            <a:prstDash val="solid"/>
            <a:round/>
            <a:headEnd type="none" w="med" len="med"/>
            <a:tailEnd type="none" w="med" len="med"/>
          </a:ln>
        </p:spPr>
      </p:cxnSp>
      <p:cxnSp>
        <p:nvCxnSpPr>
          <p:cNvPr id="1486" name="Google Shape;1486;p36"/>
          <p:cNvCxnSpPr>
            <a:stCxn id="1441" idx="1"/>
            <a:endCxn id="1475" idx="0"/>
          </p:cNvCxnSpPr>
          <p:nvPr/>
        </p:nvCxnSpPr>
        <p:spPr>
          <a:xfrm rot="-5400000" flipH="1">
            <a:off x="7478694" y="3921202"/>
            <a:ext cx="556800" cy="600"/>
          </a:xfrm>
          <a:prstGeom prst="bentConnector3">
            <a:avLst>
              <a:gd name="adj1" fmla="val 50003"/>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490"/>
        <p:cNvGrpSpPr/>
        <p:nvPr/>
      </p:nvGrpSpPr>
      <p:grpSpPr>
        <a:xfrm>
          <a:off x="0" y="0"/>
          <a:ext cx="0" cy="0"/>
          <a:chOff x="0" y="0"/>
          <a:chExt cx="0" cy="0"/>
        </a:xfrm>
      </p:grpSpPr>
      <p:pic>
        <p:nvPicPr>
          <p:cNvPr id="1491" name="Google Shape;1491;p37" title="Chart">
            <a:hlinkClick r:id="rId3"/>
          </p:cNvPr>
          <p:cNvPicPr preferRelativeResize="0"/>
          <p:nvPr/>
        </p:nvPicPr>
        <p:blipFill>
          <a:blip r:embed="rId4">
            <a:alphaModFix/>
          </a:blip>
          <a:stretch>
            <a:fillRect/>
          </a:stretch>
        </p:blipFill>
        <p:spPr>
          <a:xfrm>
            <a:off x="453730" y="988284"/>
            <a:ext cx="6428232" cy="1889901"/>
          </a:xfrm>
          <a:prstGeom prst="rect">
            <a:avLst/>
          </a:prstGeom>
          <a:noFill/>
          <a:ln>
            <a:noFill/>
          </a:ln>
        </p:spPr>
      </p:pic>
      <p:sp>
        <p:nvSpPr>
          <p:cNvPr id="1492" name="Google Shape;1492;p37"/>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493" name="Google Shape;1493;p37"/>
          <p:cNvGrpSpPr/>
          <p:nvPr/>
        </p:nvGrpSpPr>
        <p:grpSpPr>
          <a:xfrm>
            <a:off x="458738" y="3581822"/>
            <a:ext cx="1308600" cy="989438"/>
            <a:chOff x="458738" y="3581822"/>
            <a:chExt cx="1308600" cy="989438"/>
          </a:xfrm>
        </p:grpSpPr>
        <p:sp>
          <p:nvSpPr>
            <p:cNvPr id="1494" name="Google Shape;1494;p37"/>
            <p:cNvSpPr txBox="1"/>
            <p:nvPr/>
          </p:nvSpPr>
          <p:spPr>
            <a:xfrm>
              <a:off x="458738" y="3581822"/>
              <a:ext cx="1308600" cy="404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Loan 1</a:t>
              </a:r>
              <a:endParaRPr sz="1800" b="1">
                <a:solidFill>
                  <a:schemeClr val="dk1"/>
                </a:solidFill>
                <a:latin typeface="Fira Sans Extra Condensed"/>
                <a:ea typeface="Fira Sans Extra Condensed"/>
                <a:cs typeface="Fira Sans Extra Condensed"/>
                <a:sym typeface="Fira Sans Extra Condensed"/>
              </a:endParaRPr>
            </a:p>
          </p:txBody>
        </p:sp>
        <p:sp>
          <p:nvSpPr>
            <p:cNvPr id="1495" name="Google Shape;1495;p37"/>
            <p:cNvSpPr txBox="1"/>
            <p:nvPr/>
          </p:nvSpPr>
          <p:spPr>
            <a:xfrm>
              <a:off x="539888" y="4036360"/>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242424"/>
                  </a:solidFill>
                  <a:latin typeface="Roboto"/>
                  <a:ea typeface="Roboto"/>
                  <a:cs typeface="Roboto"/>
                  <a:sym typeface="Roboto"/>
                </a:rPr>
                <a:t>Mercury is very small</a:t>
              </a:r>
              <a:endParaRPr sz="1200">
                <a:solidFill>
                  <a:schemeClr val="dk1"/>
                </a:solidFill>
                <a:latin typeface="Roboto"/>
                <a:ea typeface="Roboto"/>
                <a:cs typeface="Roboto"/>
                <a:sym typeface="Roboto"/>
              </a:endParaRPr>
            </a:p>
          </p:txBody>
        </p:sp>
      </p:grpSp>
      <p:grpSp>
        <p:nvGrpSpPr>
          <p:cNvPr id="1496" name="Google Shape;1496;p37"/>
          <p:cNvGrpSpPr/>
          <p:nvPr/>
        </p:nvGrpSpPr>
        <p:grpSpPr>
          <a:xfrm>
            <a:off x="1840533" y="3581822"/>
            <a:ext cx="1308600" cy="989438"/>
            <a:chOff x="1840533" y="3581822"/>
            <a:chExt cx="1308600" cy="989438"/>
          </a:xfrm>
        </p:grpSpPr>
        <p:sp>
          <p:nvSpPr>
            <p:cNvPr id="1497" name="Google Shape;1497;p37"/>
            <p:cNvSpPr txBox="1"/>
            <p:nvPr/>
          </p:nvSpPr>
          <p:spPr>
            <a:xfrm>
              <a:off x="1840533" y="3581822"/>
              <a:ext cx="1308600" cy="404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Loan 2</a:t>
              </a:r>
              <a:endParaRPr sz="1800" b="1">
                <a:solidFill>
                  <a:schemeClr val="dk1"/>
                </a:solidFill>
                <a:latin typeface="Fira Sans Extra Condensed"/>
                <a:ea typeface="Fira Sans Extra Condensed"/>
                <a:cs typeface="Fira Sans Extra Condensed"/>
                <a:sym typeface="Fira Sans Extra Condensed"/>
              </a:endParaRPr>
            </a:p>
          </p:txBody>
        </p:sp>
        <p:sp>
          <p:nvSpPr>
            <p:cNvPr id="1498" name="Google Shape;1498;p37"/>
            <p:cNvSpPr txBox="1"/>
            <p:nvPr/>
          </p:nvSpPr>
          <p:spPr>
            <a:xfrm>
              <a:off x="1921683" y="4036360"/>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Mars is a very cold place</a:t>
              </a:r>
              <a:endParaRPr sz="1200">
                <a:solidFill>
                  <a:schemeClr val="dk1"/>
                </a:solidFill>
                <a:latin typeface="Roboto"/>
                <a:ea typeface="Roboto"/>
                <a:cs typeface="Roboto"/>
                <a:sym typeface="Roboto"/>
              </a:endParaRPr>
            </a:p>
          </p:txBody>
        </p:sp>
      </p:grpSp>
      <p:grpSp>
        <p:nvGrpSpPr>
          <p:cNvPr id="1499" name="Google Shape;1499;p37"/>
          <p:cNvGrpSpPr/>
          <p:nvPr/>
        </p:nvGrpSpPr>
        <p:grpSpPr>
          <a:xfrm>
            <a:off x="3222329" y="3581822"/>
            <a:ext cx="1308600" cy="989438"/>
            <a:chOff x="3222329" y="3581822"/>
            <a:chExt cx="1308600" cy="989438"/>
          </a:xfrm>
        </p:grpSpPr>
        <p:sp>
          <p:nvSpPr>
            <p:cNvPr id="1500" name="Google Shape;1500;p37"/>
            <p:cNvSpPr txBox="1"/>
            <p:nvPr/>
          </p:nvSpPr>
          <p:spPr>
            <a:xfrm>
              <a:off x="3222329" y="3581822"/>
              <a:ext cx="1308600" cy="4044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Loan 3</a:t>
              </a:r>
              <a:endParaRPr sz="1800" b="1">
                <a:solidFill>
                  <a:schemeClr val="dk1"/>
                </a:solidFill>
                <a:latin typeface="Fira Sans Extra Condensed"/>
                <a:ea typeface="Fira Sans Extra Condensed"/>
                <a:cs typeface="Fira Sans Extra Condensed"/>
                <a:sym typeface="Fira Sans Extra Condensed"/>
              </a:endParaRPr>
            </a:p>
          </p:txBody>
        </p:sp>
        <p:sp>
          <p:nvSpPr>
            <p:cNvPr id="1501" name="Google Shape;1501;p37"/>
            <p:cNvSpPr txBox="1"/>
            <p:nvPr/>
          </p:nvSpPr>
          <p:spPr>
            <a:xfrm>
              <a:off x="3303479" y="4036360"/>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Earth is where we all live</a:t>
              </a:r>
              <a:endParaRPr sz="1200">
                <a:latin typeface="Roboto"/>
                <a:ea typeface="Roboto"/>
                <a:cs typeface="Roboto"/>
                <a:sym typeface="Roboto"/>
              </a:endParaRPr>
            </a:p>
          </p:txBody>
        </p:sp>
      </p:grpSp>
      <p:grpSp>
        <p:nvGrpSpPr>
          <p:cNvPr id="1502" name="Google Shape;1502;p37"/>
          <p:cNvGrpSpPr/>
          <p:nvPr/>
        </p:nvGrpSpPr>
        <p:grpSpPr>
          <a:xfrm>
            <a:off x="4604125" y="3581822"/>
            <a:ext cx="1308600" cy="989438"/>
            <a:chOff x="4604125" y="3581822"/>
            <a:chExt cx="1308600" cy="989438"/>
          </a:xfrm>
        </p:grpSpPr>
        <p:sp>
          <p:nvSpPr>
            <p:cNvPr id="1503" name="Google Shape;1503;p37"/>
            <p:cNvSpPr txBox="1"/>
            <p:nvPr/>
          </p:nvSpPr>
          <p:spPr>
            <a:xfrm>
              <a:off x="4604125" y="3581822"/>
              <a:ext cx="1308600" cy="404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Loan 4</a:t>
              </a:r>
              <a:endParaRPr sz="1800" b="1">
                <a:solidFill>
                  <a:schemeClr val="dk1"/>
                </a:solidFill>
                <a:latin typeface="Fira Sans Extra Condensed"/>
                <a:ea typeface="Fira Sans Extra Condensed"/>
                <a:cs typeface="Fira Sans Extra Condensed"/>
                <a:sym typeface="Fira Sans Extra Condensed"/>
              </a:endParaRPr>
            </a:p>
          </p:txBody>
        </p:sp>
        <p:sp>
          <p:nvSpPr>
            <p:cNvPr id="1504" name="Google Shape;1504;p37"/>
            <p:cNvSpPr txBox="1"/>
            <p:nvPr/>
          </p:nvSpPr>
          <p:spPr>
            <a:xfrm>
              <a:off x="4685275" y="4036360"/>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the biggest planet</a:t>
              </a:r>
              <a:endParaRPr sz="1200">
                <a:latin typeface="Roboto"/>
                <a:ea typeface="Roboto"/>
                <a:cs typeface="Roboto"/>
                <a:sym typeface="Roboto"/>
              </a:endParaRPr>
            </a:p>
          </p:txBody>
        </p:sp>
      </p:grpSp>
      <p:grpSp>
        <p:nvGrpSpPr>
          <p:cNvPr id="1505" name="Google Shape;1505;p37"/>
          <p:cNvGrpSpPr/>
          <p:nvPr/>
        </p:nvGrpSpPr>
        <p:grpSpPr>
          <a:xfrm>
            <a:off x="5985920" y="3581822"/>
            <a:ext cx="1308600" cy="989438"/>
            <a:chOff x="5985920" y="3581822"/>
            <a:chExt cx="1308600" cy="989438"/>
          </a:xfrm>
        </p:grpSpPr>
        <p:sp>
          <p:nvSpPr>
            <p:cNvPr id="1506" name="Google Shape;1506;p37"/>
            <p:cNvSpPr txBox="1"/>
            <p:nvPr/>
          </p:nvSpPr>
          <p:spPr>
            <a:xfrm>
              <a:off x="5985920" y="3581822"/>
              <a:ext cx="1308600" cy="404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Loan 5</a:t>
              </a:r>
              <a:endParaRPr sz="1800" b="1">
                <a:solidFill>
                  <a:schemeClr val="dk1"/>
                </a:solidFill>
                <a:latin typeface="Fira Sans Extra Condensed"/>
                <a:ea typeface="Fira Sans Extra Condensed"/>
                <a:cs typeface="Fira Sans Extra Condensed"/>
                <a:sym typeface="Fira Sans Extra Condensed"/>
              </a:endParaRPr>
            </a:p>
          </p:txBody>
        </p:sp>
        <p:sp>
          <p:nvSpPr>
            <p:cNvPr id="1507" name="Google Shape;1507;p37"/>
            <p:cNvSpPr txBox="1"/>
            <p:nvPr/>
          </p:nvSpPr>
          <p:spPr>
            <a:xfrm>
              <a:off x="6067070" y="4036360"/>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Venus has a nice name</a:t>
              </a:r>
              <a:endParaRPr sz="1200">
                <a:solidFill>
                  <a:schemeClr val="dk1"/>
                </a:solidFill>
                <a:latin typeface="Roboto"/>
                <a:ea typeface="Roboto"/>
                <a:cs typeface="Roboto"/>
                <a:sym typeface="Roboto"/>
              </a:endParaRPr>
            </a:p>
          </p:txBody>
        </p:sp>
      </p:grpSp>
      <p:grpSp>
        <p:nvGrpSpPr>
          <p:cNvPr id="1508" name="Google Shape;1508;p37"/>
          <p:cNvGrpSpPr/>
          <p:nvPr/>
        </p:nvGrpSpPr>
        <p:grpSpPr>
          <a:xfrm>
            <a:off x="7367716" y="3581822"/>
            <a:ext cx="1308600" cy="989438"/>
            <a:chOff x="7367716" y="3581822"/>
            <a:chExt cx="1308600" cy="989438"/>
          </a:xfrm>
        </p:grpSpPr>
        <p:sp>
          <p:nvSpPr>
            <p:cNvPr id="1509" name="Google Shape;1509;p37"/>
            <p:cNvSpPr txBox="1"/>
            <p:nvPr/>
          </p:nvSpPr>
          <p:spPr>
            <a:xfrm>
              <a:off x="7367716" y="3581822"/>
              <a:ext cx="1308600" cy="404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Loan 6</a:t>
              </a:r>
              <a:endParaRPr sz="1800" b="1">
                <a:solidFill>
                  <a:schemeClr val="dk1"/>
                </a:solidFill>
                <a:latin typeface="Fira Sans Extra Condensed"/>
                <a:ea typeface="Fira Sans Extra Condensed"/>
                <a:cs typeface="Fira Sans Extra Condensed"/>
                <a:sym typeface="Fira Sans Extra Condensed"/>
              </a:endParaRPr>
            </a:p>
          </p:txBody>
        </p:sp>
        <p:sp>
          <p:nvSpPr>
            <p:cNvPr id="1510" name="Google Shape;1510;p37"/>
            <p:cNvSpPr txBox="1"/>
            <p:nvPr/>
          </p:nvSpPr>
          <p:spPr>
            <a:xfrm>
              <a:off x="7448866" y="4036360"/>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Ceres is in an asteroid belt</a:t>
              </a:r>
              <a:endParaRPr sz="1200">
                <a:latin typeface="Roboto"/>
                <a:ea typeface="Roboto"/>
                <a:cs typeface="Roboto"/>
                <a:sym typeface="Roboto"/>
              </a:endParaRPr>
            </a:p>
          </p:txBody>
        </p:sp>
      </p:grpSp>
      <p:grpSp>
        <p:nvGrpSpPr>
          <p:cNvPr id="1511" name="Google Shape;1511;p37"/>
          <p:cNvGrpSpPr/>
          <p:nvPr/>
        </p:nvGrpSpPr>
        <p:grpSpPr>
          <a:xfrm>
            <a:off x="876909" y="3117741"/>
            <a:ext cx="472257" cy="384051"/>
            <a:chOff x="1135875" y="289000"/>
            <a:chExt cx="204025" cy="166725"/>
          </a:xfrm>
        </p:grpSpPr>
        <p:sp>
          <p:nvSpPr>
            <p:cNvPr id="1512" name="Google Shape;1512;p37"/>
            <p:cNvSpPr/>
            <p:nvPr/>
          </p:nvSpPr>
          <p:spPr>
            <a:xfrm>
              <a:off x="1174150" y="427125"/>
              <a:ext cx="17950" cy="17950"/>
            </a:xfrm>
            <a:custGeom>
              <a:avLst/>
              <a:gdLst/>
              <a:ahLst/>
              <a:cxnLst/>
              <a:rect l="l" t="t" r="r" b="b"/>
              <a:pathLst>
                <a:path w="718" h="718" extrusionOk="0">
                  <a:moveTo>
                    <a:pt x="407" y="252"/>
                  </a:moveTo>
                  <a:lnTo>
                    <a:pt x="427" y="271"/>
                  </a:lnTo>
                  <a:lnTo>
                    <a:pt x="466" y="310"/>
                  </a:lnTo>
                  <a:lnTo>
                    <a:pt x="466" y="349"/>
                  </a:lnTo>
                  <a:lnTo>
                    <a:pt x="466" y="407"/>
                  </a:lnTo>
                  <a:lnTo>
                    <a:pt x="427" y="446"/>
                  </a:lnTo>
                  <a:lnTo>
                    <a:pt x="407" y="465"/>
                  </a:lnTo>
                  <a:lnTo>
                    <a:pt x="311" y="465"/>
                  </a:lnTo>
                  <a:lnTo>
                    <a:pt x="272" y="446"/>
                  </a:lnTo>
                  <a:lnTo>
                    <a:pt x="252" y="407"/>
                  </a:lnTo>
                  <a:lnTo>
                    <a:pt x="233" y="349"/>
                  </a:lnTo>
                  <a:lnTo>
                    <a:pt x="252" y="310"/>
                  </a:lnTo>
                  <a:lnTo>
                    <a:pt x="272" y="271"/>
                  </a:lnTo>
                  <a:lnTo>
                    <a:pt x="311" y="252"/>
                  </a:lnTo>
                  <a:close/>
                  <a:moveTo>
                    <a:pt x="349" y="0"/>
                  </a:moveTo>
                  <a:lnTo>
                    <a:pt x="291" y="19"/>
                  </a:lnTo>
                  <a:lnTo>
                    <a:pt x="214" y="39"/>
                  </a:lnTo>
                  <a:lnTo>
                    <a:pt x="155" y="58"/>
                  </a:lnTo>
                  <a:lnTo>
                    <a:pt x="97" y="116"/>
                  </a:lnTo>
                  <a:lnTo>
                    <a:pt x="59" y="155"/>
                  </a:lnTo>
                  <a:lnTo>
                    <a:pt x="20" y="213"/>
                  </a:lnTo>
                  <a:lnTo>
                    <a:pt x="0" y="291"/>
                  </a:lnTo>
                  <a:lnTo>
                    <a:pt x="0" y="349"/>
                  </a:lnTo>
                  <a:lnTo>
                    <a:pt x="0" y="427"/>
                  </a:lnTo>
                  <a:lnTo>
                    <a:pt x="20" y="504"/>
                  </a:lnTo>
                  <a:lnTo>
                    <a:pt x="59" y="562"/>
                  </a:lnTo>
                  <a:lnTo>
                    <a:pt x="97" y="601"/>
                  </a:lnTo>
                  <a:lnTo>
                    <a:pt x="155" y="659"/>
                  </a:lnTo>
                  <a:lnTo>
                    <a:pt x="214" y="679"/>
                  </a:lnTo>
                  <a:lnTo>
                    <a:pt x="291" y="698"/>
                  </a:lnTo>
                  <a:lnTo>
                    <a:pt x="349" y="717"/>
                  </a:lnTo>
                  <a:lnTo>
                    <a:pt x="427" y="698"/>
                  </a:lnTo>
                  <a:lnTo>
                    <a:pt x="485" y="679"/>
                  </a:lnTo>
                  <a:lnTo>
                    <a:pt x="543" y="659"/>
                  </a:lnTo>
                  <a:lnTo>
                    <a:pt x="601" y="601"/>
                  </a:lnTo>
                  <a:lnTo>
                    <a:pt x="640" y="562"/>
                  </a:lnTo>
                  <a:lnTo>
                    <a:pt x="679" y="504"/>
                  </a:lnTo>
                  <a:lnTo>
                    <a:pt x="698" y="427"/>
                  </a:lnTo>
                  <a:lnTo>
                    <a:pt x="718" y="349"/>
                  </a:lnTo>
                  <a:lnTo>
                    <a:pt x="698" y="291"/>
                  </a:lnTo>
                  <a:lnTo>
                    <a:pt x="679" y="213"/>
                  </a:lnTo>
                  <a:lnTo>
                    <a:pt x="640" y="155"/>
                  </a:lnTo>
                  <a:lnTo>
                    <a:pt x="601" y="116"/>
                  </a:lnTo>
                  <a:lnTo>
                    <a:pt x="543" y="58"/>
                  </a:lnTo>
                  <a:lnTo>
                    <a:pt x="485" y="39"/>
                  </a:lnTo>
                  <a:lnTo>
                    <a:pt x="427" y="19"/>
                  </a:lnTo>
                  <a:lnTo>
                    <a:pt x="3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7"/>
            <p:cNvSpPr/>
            <p:nvPr/>
          </p:nvSpPr>
          <p:spPr>
            <a:xfrm>
              <a:off x="1135875" y="289000"/>
              <a:ext cx="204025" cy="166725"/>
            </a:xfrm>
            <a:custGeom>
              <a:avLst/>
              <a:gdLst/>
              <a:ahLst/>
              <a:cxnLst/>
              <a:rect l="l" t="t" r="r" b="b"/>
              <a:pathLst>
                <a:path w="8161" h="6669" extrusionOk="0">
                  <a:moveTo>
                    <a:pt x="6281" y="1125"/>
                  </a:moveTo>
                  <a:lnTo>
                    <a:pt x="6281" y="1687"/>
                  </a:lnTo>
                  <a:lnTo>
                    <a:pt x="6184" y="1629"/>
                  </a:lnTo>
                  <a:lnTo>
                    <a:pt x="6087" y="1571"/>
                  </a:lnTo>
                  <a:lnTo>
                    <a:pt x="6029" y="1493"/>
                  </a:lnTo>
                  <a:lnTo>
                    <a:pt x="6009" y="1435"/>
                  </a:lnTo>
                  <a:lnTo>
                    <a:pt x="6009" y="1377"/>
                  </a:lnTo>
                  <a:lnTo>
                    <a:pt x="6009" y="1338"/>
                  </a:lnTo>
                  <a:lnTo>
                    <a:pt x="6029" y="1280"/>
                  </a:lnTo>
                  <a:lnTo>
                    <a:pt x="6087" y="1202"/>
                  </a:lnTo>
                  <a:lnTo>
                    <a:pt x="6164" y="1163"/>
                  </a:lnTo>
                  <a:lnTo>
                    <a:pt x="6281" y="1125"/>
                  </a:lnTo>
                  <a:close/>
                  <a:moveTo>
                    <a:pt x="6436" y="2075"/>
                  </a:moveTo>
                  <a:lnTo>
                    <a:pt x="6533" y="2113"/>
                  </a:lnTo>
                  <a:lnTo>
                    <a:pt x="6610" y="2191"/>
                  </a:lnTo>
                  <a:lnTo>
                    <a:pt x="6668" y="2288"/>
                  </a:lnTo>
                  <a:lnTo>
                    <a:pt x="6688" y="2346"/>
                  </a:lnTo>
                  <a:lnTo>
                    <a:pt x="6688" y="2404"/>
                  </a:lnTo>
                  <a:lnTo>
                    <a:pt x="6668" y="2520"/>
                  </a:lnTo>
                  <a:lnTo>
                    <a:pt x="6630" y="2598"/>
                  </a:lnTo>
                  <a:lnTo>
                    <a:pt x="6533" y="2656"/>
                  </a:lnTo>
                  <a:lnTo>
                    <a:pt x="6436" y="2695"/>
                  </a:lnTo>
                  <a:lnTo>
                    <a:pt x="6436" y="2075"/>
                  </a:lnTo>
                  <a:close/>
                  <a:moveTo>
                    <a:pt x="5777" y="2734"/>
                  </a:moveTo>
                  <a:lnTo>
                    <a:pt x="5854" y="2753"/>
                  </a:lnTo>
                  <a:lnTo>
                    <a:pt x="5951" y="2792"/>
                  </a:lnTo>
                  <a:lnTo>
                    <a:pt x="5466" y="3276"/>
                  </a:lnTo>
                  <a:lnTo>
                    <a:pt x="5350" y="3160"/>
                  </a:lnTo>
                  <a:lnTo>
                    <a:pt x="5331" y="3121"/>
                  </a:lnTo>
                  <a:lnTo>
                    <a:pt x="5331" y="3083"/>
                  </a:lnTo>
                  <a:lnTo>
                    <a:pt x="5331" y="3044"/>
                  </a:lnTo>
                  <a:lnTo>
                    <a:pt x="5350" y="3005"/>
                  </a:lnTo>
                  <a:lnTo>
                    <a:pt x="5544" y="2831"/>
                  </a:lnTo>
                  <a:lnTo>
                    <a:pt x="5602" y="2772"/>
                  </a:lnTo>
                  <a:lnTo>
                    <a:pt x="5660" y="2753"/>
                  </a:lnTo>
                  <a:lnTo>
                    <a:pt x="5719" y="2734"/>
                  </a:lnTo>
                  <a:close/>
                  <a:moveTo>
                    <a:pt x="4032" y="504"/>
                  </a:moveTo>
                  <a:lnTo>
                    <a:pt x="4885" y="601"/>
                  </a:lnTo>
                  <a:lnTo>
                    <a:pt x="4769" y="737"/>
                  </a:lnTo>
                  <a:lnTo>
                    <a:pt x="4652" y="892"/>
                  </a:lnTo>
                  <a:lnTo>
                    <a:pt x="4575" y="1067"/>
                  </a:lnTo>
                  <a:lnTo>
                    <a:pt x="4497" y="1241"/>
                  </a:lnTo>
                  <a:lnTo>
                    <a:pt x="4051" y="1299"/>
                  </a:lnTo>
                  <a:lnTo>
                    <a:pt x="3993" y="1319"/>
                  </a:lnTo>
                  <a:lnTo>
                    <a:pt x="3547" y="1706"/>
                  </a:lnTo>
                  <a:lnTo>
                    <a:pt x="3509" y="1745"/>
                  </a:lnTo>
                  <a:lnTo>
                    <a:pt x="3509" y="1784"/>
                  </a:lnTo>
                  <a:lnTo>
                    <a:pt x="3509" y="3005"/>
                  </a:lnTo>
                  <a:lnTo>
                    <a:pt x="3509" y="3044"/>
                  </a:lnTo>
                  <a:lnTo>
                    <a:pt x="3528" y="3102"/>
                  </a:lnTo>
                  <a:lnTo>
                    <a:pt x="3567" y="3180"/>
                  </a:lnTo>
                  <a:lnTo>
                    <a:pt x="3683" y="3296"/>
                  </a:lnTo>
                  <a:lnTo>
                    <a:pt x="3819" y="3373"/>
                  </a:lnTo>
                  <a:lnTo>
                    <a:pt x="3877" y="3393"/>
                  </a:lnTo>
                  <a:lnTo>
                    <a:pt x="4051" y="3393"/>
                  </a:lnTo>
                  <a:lnTo>
                    <a:pt x="4129" y="3354"/>
                  </a:lnTo>
                  <a:lnTo>
                    <a:pt x="4206" y="3315"/>
                  </a:lnTo>
                  <a:lnTo>
                    <a:pt x="4265" y="3276"/>
                  </a:lnTo>
                  <a:lnTo>
                    <a:pt x="4807" y="2734"/>
                  </a:lnTo>
                  <a:lnTo>
                    <a:pt x="4904" y="2637"/>
                  </a:lnTo>
                  <a:lnTo>
                    <a:pt x="5021" y="2559"/>
                  </a:lnTo>
                  <a:lnTo>
                    <a:pt x="5156" y="2482"/>
                  </a:lnTo>
                  <a:lnTo>
                    <a:pt x="5311" y="2424"/>
                  </a:lnTo>
                  <a:lnTo>
                    <a:pt x="5447" y="2365"/>
                  </a:lnTo>
                  <a:lnTo>
                    <a:pt x="5602" y="2327"/>
                  </a:lnTo>
                  <a:lnTo>
                    <a:pt x="5738" y="2307"/>
                  </a:lnTo>
                  <a:lnTo>
                    <a:pt x="5874" y="2307"/>
                  </a:lnTo>
                  <a:lnTo>
                    <a:pt x="5990" y="2327"/>
                  </a:lnTo>
                  <a:lnTo>
                    <a:pt x="6048" y="2346"/>
                  </a:lnTo>
                  <a:lnTo>
                    <a:pt x="6087" y="2385"/>
                  </a:lnTo>
                  <a:lnTo>
                    <a:pt x="6106" y="2404"/>
                  </a:lnTo>
                  <a:lnTo>
                    <a:pt x="6126" y="2424"/>
                  </a:lnTo>
                  <a:lnTo>
                    <a:pt x="6145" y="2462"/>
                  </a:lnTo>
                  <a:lnTo>
                    <a:pt x="6145" y="2520"/>
                  </a:lnTo>
                  <a:lnTo>
                    <a:pt x="6106" y="2617"/>
                  </a:lnTo>
                  <a:lnTo>
                    <a:pt x="6029" y="2559"/>
                  </a:lnTo>
                  <a:lnTo>
                    <a:pt x="5932" y="2520"/>
                  </a:lnTo>
                  <a:lnTo>
                    <a:pt x="5835" y="2501"/>
                  </a:lnTo>
                  <a:lnTo>
                    <a:pt x="5738" y="2501"/>
                  </a:lnTo>
                  <a:lnTo>
                    <a:pt x="5641" y="2520"/>
                  </a:lnTo>
                  <a:lnTo>
                    <a:pt x="5544" y="2540"/>
                  </a:lnTo>
                  <a:lnTo>
                    <a:pt x="5466" y="2598"/>
                  </a:lnTo>
                  <a:lnTo>
                    <a:pt x="5389" y="2656"/>
                  </a:lnTo>
                  <a:lnTo>
                    <a:pt x="5195" y="2850"/>
                  </a:lnTo>
                  <a:lnTo>
                    <a:pt x="5156" y="2908"/>
                  </a:lnTo>
                  <a:lnTo>
                    <a:pt x="5118" y="2966"/>
                  </a:lnTo>
                  <a:lnTo>
                    <a:pt x="5098" y="3024"/>
                  </a:lnTo>
                  <a:lnTo>
                    <a:pt x="5098" y="3083"/>
                  </a:lnTo>
                  <a:lnTo>
                    <a:pt x="5098" y="3160"/>
                  </a:lnTo>
                  <a:lnTo>
                    <a:pt x="5118" y="3218"/>
                  </a:lnTo>
                  <a:lnTo>
                    <a:pt x="5156" y="3276"/>
                  </a:lnTo>
                  <a:lnTo>
                    <a:pt x="5195" y="3335"/>
                  </a:lnTo>
                  <a:lnTo>
                    <a:pt x="5292" y="3432"/>
                  </a:lnTo>
                  <a:lnTo>
                    <a:pt x="4769" y="3955"/>
                  </a:lnTo>
                  <a:lnTo>
                    <a:pt x="4769" y="3974"/>
                  </a:lnTo>
                  <a:lnTo>
                    <a:pt x="4342" y="4517"/>
                  </a:lnTo>
                  <a:lnTo>
                    <a:pt x="4206" y="4672"/>
                  </a:lnTo>
                  <a:lnTo>
                    <a:pt x="4051" y="4788"/>
                  </a:lnTo>
                  <a:lnTo>
                    <a:pt x="3877" y="4885"/>
                  </a:lnTo>
                  <a:lnTo>
                    <a:pt x="3702" y="4963"/>
                  </a:lnTo>
                  <a:lnTo>
                    <a:pt x="2850" y="5254"/>
                  </a:lnTo>
                  <a:lnTo>
                    <a:pt x="2772" y="5273"/>
                  </a:lnTo>
                  <a:lnTo>
                    <a:pt x="2675" y="5331"/>
                  </a:lnTo>
                  <a:lnTo>
                    <a:pt x="2598" y="5370"/>
                  </a:lnTo>
                  <a:lnTo>
                    <a:pt x="2520" y="5448"/>
                  </a:lnTo>
                  <a:lnTo>
                    <a:pt x="2462" y="5525"/>
                  </a:lnTo>
                  <a:lnTo>
                    <a:pt x="1803" y="4866"/>
                  </a:lnTo>
                  <a:lnTo>
                    <a:pt x="1144" y="4207"/>
                  </a:lnTo>
                  <a:lnTo>
                    <a:pt x="1667" y="3703"/>
                  </a:lnTo>
                  <a:lnTo>
                    <a:pt x="1686" y="3664"/>
                  </a:lnTo>
                  <a:lnTo>
                    <a:pt x="1822" y="3335"/>
                  </a:lnTo>
                  <a:lnTo>
                    <a:pt x="1977" y="2889"/>
                  </a:lnTo>
                  <a:lnTo>
                    <a:pt x="2229" y="2016"/>
                  </a:lnTo>
                  <a:lnTo>
                    <a:pt x="2287" y="1881"/>
                  </a:lnTo>
                  <a:lnTo>
                    <a:pt x="2346" y="1764"/>
                  </a:lnTo>
                  <a:lnTo>
                    <a:pt x="2442" y="1648"/>
                  </a:lnTo>
                  <a:lnTo>
                    <a:pt x="2539" y="1551"/>
                  </a:lnTo>
                  <a:lnTo>
                    <a:pt x="3683" y="601"/>
                  </a:lnTo>
                  <a:lnTo>
                    <a:pt x="3761" y="543"/>
                  </a:lnTo>
                  <a:lnTo>
                    <a:pt x="3838" y="524"/>
                  </a:lnTo>
                  <a:lnTo>
                    <a:pt x="3935" y="504"/>
                  </a:lnTo>
                  <a:close/>
                  <a:moveTo>
                    <a:pt x="6184" y="0"/>
                  </a:moveTo>
                  <a:lnTo>
                    <a:pt x="6029" y="20"/>
                  </a:lnTo>
                  <a:lnTo>
                    <a:pt x="5854" y="39"/>
                  </a:lnTo>
                  <a:lnTo>
                    <a:pt x="5699" y="78"/>
                  </a:lnTo>
                  <a:lnTo>
                    <a:pt x="5544" y="136"/>
                  </a:lnTo>
                  <a:lnTo>
                    <a:pt x="5389" y="214"/>
                  </a:lnTo>
                  <a:lnTo>
                    <a:pt x="5253" y="291"/>
                  </a:lnTo>
                  <a:lnTo>
                    <a:pt x="5118" y="388"/>
                  </a:lnTo>
                  <a:lnTo>
                    <a:pt x="5021" y="388"/>
                  </a:lnTo>
                  <a:lnTo>
                    <a:pt x="4071" y="272"/>
                  </a:lnTo>
                  <a:lnTo>
                    <a:pt x="3916" y="272"/>
                  </a:lnTo>
                  <a:lnTo>
                    <a:pt x="3780" y="291"/>
                  </a:lnTo>
                  <a:lnTo>
                    <a:pt x="3644" y="349"/>
                  </a:lnTo>
                  <a:lnTo>
                    <a:pt x="3528" y="427"/>
                  </a:lnTo>
                  <a:lnTo>
                    <a:pt x="2384" y="1377"/>
                  </a:lnTo>
                  <a:lnTo>
                    <a:pt x="2268" y="1493"/>
                  </a:lnTo>
                  <a:lnTo>
                    <a:pt x="2152" y="1629"/>
                  </a:lnTo>
                  <a:lnTo>
                    <a:pt x="2074" y="1784"/>
                  </a:lnTo>
                  <a:lnTo>
                    <a:pt x="2016" y="1958"/>
                  </a:lnTo>
                  <a:lnTo>
                    <a:pt x="1764" y="2792"/>
                  </a:lnTo>
                  <a:lnTo>
                    <a:pt x="1609" y="3218"/>
                  </a:lnTo>
                  <a:lnTo>
                    <a:pt x="1493" y="3548"/>
                  </a:lnTo>
                  <a:lnTo>
                    <a:pt x="989" y="4052"/>
                  </a:lnTo>
                  <a:lnTo>
                    <a:pt x="950" y="4013"/>
                  </a:lnTo>
                  <a:lnTo>
                    <a:pt x="853" y="3955"/>
                  </a:lnTo>
                  <a:lnTo>
                    <a:pt x="756" y="3936"/>
                  </a:lnTo>
                  <a:lnTo>
                    <a:pt x="640" y="3955"/>
                  </a:lnTo>
                  <a:lnTo>
                    <a:pt x="562" y="4013"/>
                  </a:lnTo>
                  <a:lnTo>
                    <a:pt x="78" y="4478"/>
                  </a:lnTo>
                  <a:lnTo>
                    <a:pt x="19" y="4575"/>
                  </a:lnTo>
                  <a:lnTo>
                    <a:pt x="0" y="4672"/>
                  </a:lnTo>
                  <a:lnTo>
                    <a:pt x="19" y="4788"/>
                  </a:lnTo>
                  <a:lnTo>
                    <a:pt x="78" y="4866"/>
                  </a:lnTo>
                  <a:lnTo>
                    <a:pt x="213" y="5002"/>
                  </a:lnTo>
                  <a:lnTo>
                    <a:pt x="252" y="5021"/>
                  </a:lnTo>
                  <a:lnTo>
                    <a:pt x="291" y="5040"/>
                  </a:lnTo>
                  <a:lnTo>
                    <a:pt x="330" y="5021"/>
                  </a:lnTo>
                  <a:lnTo>
                    <a:pt x="368" y="5002"/>
                  </a:lnTo>
                  <a:lnTo>
                    <a:pt x="407" y="4963"/>
                  </a:lnTo>
                  <a:lnTo>
                    <a:pt x="407" y="4924"/>
                  </a:lnTo>
                  <a:lnTo>
                    <a:pt x="407" y="4866"/>
                  </a:lnTo>
                  <a:lnTo>
                    <a:pt x="368" y="4827"/>
                  </a:lnTo>
                  <a:lnTo>
                    <a:pt x="252" y="4711"/>
                  </a:lnTo>
                  <a:lnTo>
                    <a:pt x="233" y="4672"/>
                  </a:lnTo>
                  <a:lnTo>
                    <a:pt x="252" y="4653"/>
                  </a:lnTo>
                  <a:lnTo>
                    <a:pt x="717" y="4168"/>
                  </a:lnTo>
                  <a:lnTo>
                    <a:pt x="795" y="4168"/>
                  </a:lnTo>
                  <a:lnTo>
                    <a:pt x="892" y="4284"/>
                  </a:lnTo>
                  <a:lnTo>
                    <a:pt x="1628" y="5021"/>
                  </a:lnTo>
                  <a:lnTo>
                    <a:pt x="2481" y="5874"/>
                  </a:lnTo>
                  <a:lnTo>
                    <a:pt x="2501" y="5913"/>
                  </a:lnTo>
                  <a:lnTo>
                    <a:pt x="2481" y="5952"/>
                  </a:lnTo>
                  <a:lnTo>
                    <a:pt x="2016" y="6417"/>
                  </a:lnTo>
                  <a:lnTo>
                    <a:pt x="1997" y="6436"/>
                  </a:lnTo>
                  <a:lnTo>
                    <a:pt x="1958" y="6417"/>
                  </a:lnTo>
                  <a:lnTo>
                    <a:pt x="911" y="5370"/>
                  </a:lnTo>
                  <a:lnTo>
                    <a:pt x="872" y="5331"/>
                  </a:lnTo>
                  <a:lnTo>
                    <a:pt x="775" y="5331"/>
                  </a:lnTo>
                  <a:lnTo>
                    <a:pt x="737" y="5370"/>
                  </a:lnTo>
                  <a:lnTo>
                    <a:pt x="717" y="5409"/>
                  </a:lnTo>
                  <a:lnTo>
                    <a:pt x="698" y="5448"/>
                  </a:lnTo>
                  <a:lnTo>
                    <a:pt x="717" y="5486"/>
                  </a:lnTo>
                  <a:lnTo>
                    <a:pt x="737" y="5525"/>
                  </a:lnTo>
                  <a:lnTo>
                    <a:pt x="1783" y="6572"/>
                  </a:lnTo>
                  <a:lnTo>
                    <a:pt x="1880" y="6630"/>
                  </a:lnTo>
                  <a:lnTo>
                    <a:pt x="1997" y="6669"/>
                  </a:lnTo>
                  <a:lnTo>
                    <a:pt x="2094" y="6630"/>
                  </a:lnTo>
                  <a:lnTo>
                    <a:pt x="2190" y="6572"/>
                  </a:lnTo>
                  <a:lnTo>
                    <a:pt x="2656" y="6107"/>
                  </a:lnTo>
                  <a:lnTo>
                    <a:pt x="2714" y="6010"/>
                  </a:lnTo>
                  <a:lnTo>
                    <a:pt x="2733" y="5913"/>
                  </a:lnTo>
                  <a:lnTo>
                    <a:pt x="2714" y="5796"/>
                  </a:lnTo>
                  <a:lnTo>
                    <a:pt x="2656" y="5719"/>
                  </a:lnTo>
                  <a:lnTo>
                    <a:pt x="2617" y="5680"/>
                  </a:lnTo>
                  <a:lnTo>
                    <a:pt x="2694" y="5603"/>
                  </a:lnTo>
                  <a:lnTo>
                    <a:pt x="2791" y="5525"/>
                  </a:lnTo>
                  <a:lnTo>
                    <a:pt x="2927" y="5467"/>
                  </a:lnTo>
                  <a:lnTo>
                    <a:pt x="3780" y="5176"/>
                  </a:lnTo>
                  <a:lnTo>
                    <a:pt x="3993" y="5099"/>
                  </a:lnTo>
                  <a:lnTo>
                    <a:pt x="4187" y="4982"/>
                  </a:lnTo>
                  <a:lnTo>
                    <a:pt x="4362" y="4827"/>
                  </a:lnTo>
                  <a:lnTo>
                    <a:pt x="4517" y="4672"/>
                  </a:lnTo>
                  <a:lnTo>
                    <a:pt x="4943" y="4129"/>
                  </a:lnTo>
                  <a:lnTo>
                    <a:pt x="6087" y="2986"/>
                  </a:lnTo>
                  <a:lnTo>
                    <a:pt x="6261" y="3005"/>
                  </a:lnTo>
                  <a:lnTo>
                    <a:pt x="6261" y="3083"/>
                  </a:lnTo>
                  <a:lnTo>
                    <a:pt x="6281" y="3121"/>
                  </a:lnTo>
                  <a:lnTo>
                    <a:pt x="6300" y="3141"/>
                  </a:lnTo>
                  <a:lnTo>
                    <a:pt x="6319" y="3160"/>
                  </a:lnTo>
                  <a:lnTo>
                    <a:pt x="6358" y="3160"/>
                  </a:lnTo>
                  <a:lnTo>
                    <a:pt x="6416" y="3141"/>
                  </a:lnTo>
                  <a:lnTo>
                    <a:pt x="6436" y="3121"/>
                  </a:lnTo>
                  <a:lnTo>
                    <a:pt x="6455" y="3083"/>
                  </a:lnTo>
                  <a:lnTo>
                    <a:pt x="6455" y="2986"/>
                  </a:lnTo>
                  <a:lnTo>
                    <a:pt x="6571" y="2966"/>
                  </a:lnTo>
                  <a:lnTo>
                    <a:pt x="6668" y="2928"/>
                  </a:lnTo>
                  <a:lnTo>
                    <a:pt x="6765" y="2869"/>
                  </a:lnTo>
                  <a:lnTo>
                    <a:pt x="6843" y="2792"/>
                  </a:lnTo>
                  <a:lnTo>
                    <a:pt x="6901" y="2714"/>
                  </a:lnTo>
                  <a:lnTo>
                    <a:pt x="6959" y="2617"/>
                  </a:lnTo>
                  <a:lnTo>
                    <a:pt x="6979" y="2501"/>
                  </a:lnTo>
                  <a:lnTo>
                    <a:pt x="6998" y="2365"/>
                  </a:lnTo>
                  <a:lnTo>
                    <a:pt x="6979" y="2230"/>
                  </a:lnTo>
                  <a:lnTo>
                    <a:pt x="6940" y="2113"/>
                  </a:lnTo>
                  <a:lnTo>
                    <a:pt x="6882" y="2016"/>
                  </a:lnTo>
                  <a:lnTo>
                    <a:pt x="6823" y="1939"/>
                  </a:lnTo>
                  <a:lnTo>
                    <a:pt x="6727" y="1861"/>
                  </a:lnTo>
                  <a:lnTo>
                    <a:pt x="6649" y="1823"/>
                  </a:lnTo>
                  <a:lnTo>
                    <a:pt x="6455" y="1726"/>
                  </a:lnTo>
                  <a:lnTo>
                    <a:pt x="6455" y="1125"/>
                  </a:lnTo>
                  <a:lnTo>
                    <a:pt x="6591" y="1144"/>
                  </a:lnTo>
                  <a:lnTo>
                    <a:pt x="6688" y="1183"/>
                  </a:lnTo>
                  <a:lnTo>
                    <a:pt x="6746" y="1222"/>
                  </a:lnTo>
                  <a:lnTo>
                    <a:pt x="6804" y="1241"/>
                  </a:lnTo>
                  <a:lnTo>
                    <a:pt x="6862" y="1222"/>
                  </a:lnTo>
                  <a:lnTo>
                    <a:pt x="6901" y="1183"/>
                  </a:lnTo>
                  <a:lnTo>
                    <a:pt x="6940" y="1125"/>
                  </a:lnTo>
                  <a:lnTo>
                    <a:pt x="6940" y="1067"/>
                  </a:lnTo>
                  <a:lnTo>
                    <a:pt x="6920" y="1008"/>
                  </a:lnTo>
                  <a:lnTo>
                    <a:pt x="6882" y="970"/>
                  </a:lnTo>
                  <a:lnTo>
                    <a:pt x="6843" y="931"/>
                  </a:lnTo>
                  <a:lnTo>
                    <a:pt x="6765" y="911"/>
                  </a:lnTo>
                  <a:lnTo>
                    <a:pt x="6610" y="873"/>
                  </a:lnTo>
                  <a:lnTo>
                    <a:pt x="6455" y="853"/>
                  </a:lnTo>
                  <a:lnTo>
                    <a:pt x="6455" y="776"/>
                  </a:lnTo>
                  <a:lnTo>
                    <a:pt x="6436" y="737"/>
                  </a:lnTo>
                  <a:lnTo>
                    <a:pt x="6416" y="718"/>
                  </a:lnTo>
                  <a:lnTo>
                    <a:pt x="6358" y="698"/>
                  </a:lnTo>
                  <a:lnTo>
                    <a:pt x="6319" y="698"/>
                  </a:lnTo>
                  <a:lnTo>
                    <a:pt x="6300" y="718"/>
                  </a:lnTo>
                  <a:lnTo>
                    <a:pt x="6281" y="737"/>
                  </a:lnTo>
                  <a:lnTo>
                    <a:pt x="6261" y="776"/>
                  </a:lnTo>
                  <a:lnTo>
                    <a:pt x="6261" y="853"/>
                  </a:lnTo>
                  <a:lnTo>
                    <a:pt x="6164" y="873"/>
                  </a:lnTo>
                  <a:lnTo>
                    <a:pt x="6067" y="911"/>
                  </a:lnTo>
                  <a:lnTo>
                    <a:pt x="5971" y="950"/>
                  </a:lnTo>
                  <a:lnTo>
                    <a:pt x="5874" y="1008"/>
                  </a:lnTo>
                  <a:lnTo>
                    <a:pt x="5815" y="1086"/>
                  </a:lnTo>
                  <a:lnTo>
                    <a:pt x="5757" y="1163"/>
                  </a:lnTo>
                  <a:lnTo>
                    <a:pt x="5719" y="1280"/>
                  </a:lnTo>
                  <a:lnTo>
                    <a:pt x="5699" y="1416"/>
                  </a:lnTo>
                  <a:lnTo>
                    <a:pt x="5719" y="1551"/>
                  </a:lnTo>
                  <a:lnTo>
                    <a:pt x="5757" y="1648"/>
                  </a:lnTo>
                  <a:lnTo>
                    <a:pt x="5815" y="1745"/>
                  </a:lnTo>
                  <a:lnTo>
                    <a:pt x="5893" y="1823"/>
                  </a:lnTo>
                  <a:lnTo>
                    <a:pt x="5971" y="1881"/>
                  </a:lnTo>
                  <a:lnTo>
                    <a:pt x="6067" y="1920"/>
                  </a:lnTo>
                  <a:lnTo>
                    <a:pt x="6261" y="1997"/>
                  </a:lnTo>
                  <a:lnTo>
                    <a:pt x="6261" y="2230"/>
                  </a:lnTo>
                  <a:lnTo>
                    <a:pt x="6203" y="2172"/>
                  </a:lnTo>
                  <a:lnTo>
                    <a:pt x="6106" y="2113"/>
                  </a:lnTo>
                  <a:lnTo>
                    <a:pt x="6009" y="2094"/>
                  </a:lnTo>
                  <a:lnTo>
                    <a:pt x="5874" y="2075"/>
                  </a:lnTo>
                  <a:lnTo>
                    <a:pt x="5719" y="2075"/>
                  </a:lnTo>
                  <a:lnTo>
                    <a:pt x="5563" y="2094"/>
                  </a:lnTo>
                  <a:lnTo>
                    <a:pt x="5389" y="2133"/>
                  </a:lnTo>
                  <a:lnTo>
                    <a:pt x="5214" y="2191"/>
                  </a:lnTo>
                  <a:lnTo>
                    <a:pt x="5059" y="2268"/>
                  </a:lnTo>
                  <a:lnTo>
                    <a:pt x="4904" y="2365"/>
                  </a:lnTo>
                  <a:lnTo>
                    <a:pt x="4769" y="2462"/>
                  </a:lnTo>
                  <a:lnTo>
                    <a:pt x="4633" y="2579"/>
                  </a:lnTo>
                  <a:lnTo>
                    <a:pt x="4110" y="3102"/>
                  </a:lnTo>
                  <a:lnTo>
                    <a:pt x="4032" y="3141"/>
                  </a:lnTo>
                  <a:lnTo>
                    <a:pt x="3954" y="3160"/>
                  </a:lnTo>
                  <a:lnTo>
                    <a:pt x="3896" y="3141"/>
                  </a:lnTo>
                  <a:lnTo>
                    <a:pt x="3819" y="3102"/>
                  </a:lnTo>
                  <a:lnTo>
                    <a:pt x="3780" y="3063"/>
                  </a:lnTo>
                  <a:lnTo>
                    <a:pt x="3741" y="2986"/>
                  </a:lnTo>
                  <a:lnTo>
                    <a:pt x="3741" y="1842"/>
                  </a:lnTo>
                  <a:lnTo>
                    <a:pt x="4110" y="1532"/>
                  </a:lnTo>
                  <a:lnTo>
                    <a:pt x="4420" y="1474"/>
                  </a:lnTo>
                  <a:lnTo>
                    <a:pt x="4381" y="1687"/>
                  </a:lnTo>
                  <a:lnTo>
                    <a:pt x="4381" y="1900"/>
                  </a:lnTo>
                  <a:lnTo>
                    <a:pt x="4381" y="2094"/>
                  </a:lnTo>
                  <a:lnTo>
                    <a:pt x="4420" y="2307"/>
                  </a:lnTo>
                  <a:lnTo>
                    <a:pt x="4439" y="2346"/>
                  </a:lnTo>
                  <a:lnTo>
                    <a:pt x="4458" y="2365"/>
                  </a:lnTo>
                  <a:lnTo>
                    <a:pt x="4497" y="2385"/>
                  </a:lnTo>
                  <a:lnTo>
                    <a:pt x="4555" y="2385"/>
                  </a:lnTo>
                  <a:lnTo>
                    <a:pt x="4594" y="2365"/>
                  </a:lnTo>
                  <a:lnTo>
                    <a:pt x="4633" y="2346"/>
                  </a:lnTo>
                  <a:lnTo>
                    <a:pt x="4652" y="2307"/>
                  </a:lnTo>
                  <a:lnTo>
                    <a:pt x="4652" y="2249"/>
                  </a:lnTo>
                  <a:lnTo>
                    <a:pt x="4614" y="2036"/>
                  </a:lnTo>
                  <a:lnTo>
                    <a:pt x="4614" y="1803"/>
                  </a:lnTo>
                  <a:lnTo>
                    <a:pt x="4633" y="1590"/>
                  </a:lnTo>
                  <a:lnTo>
                    <a:pt x="4691" y="1377"/>
                  </a:lnTo>
                  <a:lnTo>
                    <a:pt x="4769" y="1202"/>
                  </a:lnTo>
                  <a:lnTo>
                    <a:pt x="4846" y="1028"/>
                  </a:lnTo>
                  <a:lnTo>
                    <a:pt x="4962" y="873"/>
                  </a:lnTo>
                  <a:lnTo>
                    <a:pt x="5098" y="718"/>
                  </a:lnTo>
                  <a:lnTo>
                    <a:pt x="5214" y="601"/>
                  </a:lnTo>
                  <a:lnTo>
                    <a:pt x="5350" y="504"/>
                  </a:lnTo>
                  <a:lnTo>
                    <a:pt x="5466" y="427"/>
                  </a:lnTo>
                  <a:lnTo>
                    <a:pt x="5602" y="369"/>
                  </a:lnTo>
                  <a:lnTo>
                    <a:pt x="5757" y="311"/>
                  </a:lnTo>
                  <a:lnTo>
                    <a:pt x="5893" y="272"/>
                  </a:lnTo>
                  <a:lnTo>
                    <a:pt x="6048" y="252"/>
                  </a:lnTo>
                  <a:lnTo>
                    <a:pt x="6203" y="233"/>
                  </a:lnTo>
                  <a:lnTo>
                    <a:pt x="6358" y="233"/>
                  </a:lnTo>
                  <a:lnTo>
                    <a:pt x="6494" y="252"/>
                  </a:lnTo>
                  <a:lnTo>
                    <a:pt x="6649" y="272"/>
                  </a:lnTo>
                  <a:lnTo>
                    <a:pt x="6804" y="311"/>
                  </a:lnTo>
                  <a:lnTo>
                    <a:pt x="6940" y="369"/>
                  </a:lnTo>
                  <a:lnTo>
                    <a:pt x="7075" y="446"/>
                  </a:lnTo>
                  <a:lnTo>
                    <a:pt x="7211" y="524"/>
                  </a:lnTo>
                  <a:lnTo>
                    <a:pt x="7327" y="621"/>
                  </a:lnTo>
                  <a:lnTo>
                    <a:pt x="7444" y="718"/>
                  </a:lnTo>
                  <a:lnTo>
                    <a:pt x="7560" y="834"/>
                  </a:lnTo>
                  <a:lnTo>
                    <a:pt x="7657" y="970"/>
                  </a:lnTo>
                  <a:lnTo>
                    <a:pt x="7735" y="1105"/>
                  </a:lnTo>
                  <a:lnTo>
                    <a:pt x="7793" y="1260"/>
                  </a:lnTo>
                  <a:lnTo>
                    <a:pt x="7851" y="1416"/>
                  </a:lnTo>
                  <a:lnTo>
                    <a:pt x="7890" y="1571"/>
                  </a:lnTo>
                  <a:lnTo>
                    <a:pt x="7928" y="1726"/>
                  </a:lnTo>
                  <a:lnTo>
                    <a:pt x="7928" y="1900"/>
                  </a:lnTo>
                  <a:lnTo>
                    <a:pt x="7928" y="2055"/>
                  </a:lnTo>
                  <a:lnTo>
                    <a:pt x="7890" y="2210"/>
                  </a:lnTo>
                  <a:lnTo>
                    <a:pt x="7851" y="2365"/>
                  </a:lnTo>
                  <a:lnTo>
                    <a:pt x="7793" y="2520"/>
                  </a:lnTo>
                  <a:lnTo>
                    <a:pt x="7735" y="2676"/>
                  </a:lnTo>
                  <a:lnTo>
                    <a:pt x="7657" y="2811"/>
                  </a:lnTo>
                  <a:lnTo>
                    <a:pt x="7560" y="2947"/>
                  </a:lnTo>
                  <a:lnTo>
                    <a:pt x="7444" y="3063"/>
                  </a:lnTo>
                  <a:lnTo>
                    <a:pt x="7269" y="3199"/>
                  </a:lnTo>
                  <a:lnTo>
                    <a:pt x="7095" y="3335"/>
                  </a:lnTo>
                  <a:lnTo>
                    <a:pt x="6901" y="3412"/>
                  </a:lnTo>
                  <a:lnTo>
                    <a:pt x="6707" y="3490"/>
                  </a:lnTo>
                  <a:lnTo>
                    <a:pt x="6494" y="3528"/>
                  </a:lnTo>
                  <a:lnTo>
                    <a:pt x="6281" y="3548"/>
                  </a:lnTo>
                  <a:lnTo>
                    <a:pt x="6067" y="3548"/>
                  </a:lnTo>
                  <a:lnTo>
                    <a:pt x="5854" y="3490"/>
                  </a:lnTo>
                  <a:lnTo>
                    <a:pt x="5815" y="3490"/>
                  </a:lnTo>
                  <a:lnTo>
                    <a:pt x="5757" y="3509"/>
                  </a:lnTo>
                  <a:lnTo>
                    <a:pt x="5738" y="3548"/>
                  </a:lnTo>
                  <a:lnTo>
                    <a:pt x="5719" y="3587"/>
                  </a:lnTo>
                  <a:lnTo>
                    <a:pt x="5699" y="3625"/>
                  </a:lnTo>
                  <a:lnTo>
                    <a:pt x="5719" y="3664"/>
                  </a:lnTo>
                  <a:lnTo>
                    <a:pt x="5757" y="3703"/>
                  </a:lnTo>
                  <a:lnTo>
                    <a:pt x="5796" y="3722"/>
                  </a:lnTo>
                  <a:lnTo>
                    <a:pt x="6029" y="3761"/>
                  </a:lnTo>
                  <a:lnTo>
                    <a:pt x="6261" y="3780"/>
                  </a:lnTo>
                  <a:lnTo>
                    <a:pt x="6513" y="3761"/>
                  </a:lnTo>
                  <a:lnTo>
                    <a:pt x="6746" y="3722"/>
                  </a:lnTo>
                  <a:lnTo>
                    <a:pt x="6979" y="3645"/>
                  </a:lnTo>
                  <a:lnTo>
                    <a:pt x="7211" y="3528"/>
                  </a:lnTo>
                  <a:lnTo>
                    <a:pt x="7424" y="3393"/>
                  </a:lnTo>
                  <a:lnTo>
                    <a:pt x="7599" y="3238"/>
                  </a:lnTo>
                  <a:lnTo>
                    <a:pt x="7735" y="3083"/>
                  </a:lnTo>
                  <a:lnTo>
                    <a:pt x="7851" y="2947"/>
                  </a:lnTo>
                  <a:lnTo>
                    <a:pt x="7948" y="2792"/>
                  </a:lnTo>
                  <a:lnTo>
                    <a:pt x="8025" y="2617"/>
                  </a:lnTo>
                  <a:lnTo>
                    <a:pt x="8083" y="2443"/>
                  </a:lnTo>
                  <a:lnTo>
                    <a:pt x="8122" y="2268"/>
                  </a:lnTo>
                  <a:lnTo>
                    <a:pt x="8161" y="2075"/>
                  </a:lnTo>
                  <a:lnTo>
                    <a:pt x="8161" y="1900"/>
                  </a:lnTo>
                  <a:lnTo>
                    <a:pt x="8161" y="1706"/>
                  </a:lnTo>
                  <a:lnTo>
                    <a:pt x="8122" y="1512"/>
                  </a:lnTo>
                  <a:lnTo>
                    <a:pt x="8083" y="1338"/>
                  </a:lnTo>
                  <a:lnTo>
                    <a:pt x="8025" y="1163"/>
                  </a:lnTo>
                  <a:lnTo>
                    <a:pt x="7948" y="1008"/>
                  </a:lnTo>
                  <a:lnTo>
                    <a:pt x="7851" y="834"/>
                  </a:lnTo>
                  <a:lnTo>
                    <a:pt x="7735" y="698"/>
                  </a:lnTo>
                  <a:lnTo>
                    <a:pt x="7599" y="543"/>
                  </a:lnTo>
                  <a:lnTo>
                    <a:pt x="7483" y="427"/>
                  </a:lnTo>
                  <a:lnTo>
                    <a:pt x="7347" y="330"/>
                  </a:lnTo>
                  <a:lnTo>
                    <a:pt x="7192" y="233"/>
                  </a:lnTo>
                  <a:lnTo>
                    <a:pt x="7037" y="155"/>
                  </a:lnTo>
                  <a:lnTo>
                    <a:pt x="6882" y="97"/>
                  </a:lnTo>
                  <a:lnTo>
                    <a:pt x="6707" y="59"/>
                  </a:lnTo>
                  <a:lnTo>
                    <a:pt x="6533" y="20"/>
                  </a:lnTo>
                  <a:lnTo>
                    <a:pt x="6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37"/>
          <p:cNvGrpSpPr/>
          <p:nvPr/>
        </p:nvGrpSpPr>
        <p:grpSpPr>
          <a:xfrm>
            <a:off x="2302967" y="3117745"/>
            <a:ext cx="383732" cy="384044"/>
            <a:chOff x="1695600" y="301600"/>
            <a:chExt cx="203550" cy="203575"/>
          </a:xfrm>
        </p:grpSpPr>
        <p:sp>
          <p:nvSpPr>
            <p:cNvPr id="1515" name="Google Shape;1515;p37"/>
            <p:cNvSpPr/>
            <p:nvPr/>
          </p:nvSpPr>
          <p:spPr>
            <a:xfrm>
              <a:off x="1695600" y="301600"/>
              <a:ext cx="203550" cy="203575"/>
            </a:xfrm>
            <a:custGeom>
              <a:avLst/>
              <a:gdLst/>
              <a:ahLst/>
              <a:cxnLst/>
              <a:rect l="l" t="t" r="r" b="b"/>
              <a:pathLst>
                <a:path w="8142" h="8143" extrusionOk="0">
                  <a:moveTo>
                    <a:pt x="4071" y="2365"/>
                  </a:moveTo>
                  <a:lnTo>
                    <a:pt x="4226" y="2385"/>
                  </a:lnTo>
                  <a:lnTo>
                    <a:pt x="4401" y="2404"/>
                  </a:lnTo>
                  <a:lnTo>
                    <a:pt x="4556" y="2443"/>
                  </a:lnTo>
                  <a:lnTo>
                    <a:pt x="4711" y="2501"/>
                  </a:lnTo>
                  <a:lnTo>
                    <a:pt x="4866" y="2559"/>
                  </a:lnTo>
                  <a:lnTo>
                    <a:pt x="5002" y="2656"/>
                  </a:lnTo>
                  <a:lnTo>
                    <a:pt x="5137" y="2753"/>
                  </a:lnTo>
                  <a:lnTo>
                    <a:pt x="5273" y="2869"/>
                  </a:lnTo>
                  <a:lnTo>
                    <a:pt x="5389" y="3005"/>
                  </a:lnTo>
                  <a:lnTo>
                    <a:pt x="5486" y="3141"/>
                  </a:lnTo>
                  <a:lnTo>
                    <a:pt x="5564" y="3276"/>
                  </a:lnTo>
                  <a:lnTo>
                    <a:pt x="5641" y="3432"/>
                  </a:lnTo>
                  <a:lnTo>
                    <a:pt x="5699" y="3587"/>
                  </a:lnTo>
                  <a:lnTo>
                    <a:pt x="5738" y="3742"/>
                  </a:lnTo>
                  <a:lnTo>
                    <a:pt x="5758" y="3916"/>
                  </a:lnTo>
                  <a:lnTo>
                    <a:pt x="5758" y="4071"/>
                  </a:lnTo>
                  <a:lnTo>
                    <a:pt x="5758" y="4226"/>
                  </a:lnTo>
                  <a:lnTo>
                    <a:pt x="5738" y="4401"/>
                  </a:lnTo>
                  <a:lnTo>
                    <a:pt x="5699" y="4556"/>
                  </a:lnTo>
                  <a:lnTo>
                    <a:pt x="5641" y="4711"/>
                  </a:lnTo>
                  <a:lnTo>
                    <a:pt x="5564" y="4866"/>
                  </a:lnTo>
                  <a:lnTo>
                    <a:pt x="5486" y="5002"/>
                  </a:lnTo>
                  <a:lnTo>
                    <a:pt x="5389" y="5137"/>
                  </a:lnTo>
                  <a:lnTo>
                    <a:pt x="5273" y="5273"/>
                  </a:lnTo>
                  <a:lnTo>
                    <a:pt x="5137" y="5389"/>
                  </a:lnTo>
                  <a:lnTo>
                    <a:pt x="5002" y="5486"/>
                  </a:lnTo>
                  <a:lnTo>
                    <a:pt x="4866" y="5583"/>
                  </a:lnTo>
                  <a:lnTo>
                    <a:pt x="4711" y="5641"/>
                  </a:lnTo>
                  <a:lnTo>
                    <a:pt x="4556" y="5700"/>
                  </a:lnTo>
                  <a:lnTo>
                    <a:pt x="4401" y="5738"/>
                  </a:lnTo>
                  <a:lnTo>
                    <a:pt x="4226" y="5758"/>
                  </a:lnTo>
                  <a:lnTo>
                    <a:pt x="4071" y="5777"/>
                  </a:lnTo>
                  <a:lnTo>
                    <a:pt x="3897" y="5758"/>
                  </a:lnTo>
                  <a:lnTo>
                    <a:pt x="3742" y="5738"/>
                  </a:lnTo>
                  <a:lnTo>
                    <a:pt x="3587" y="5700"/>
                  </a:lnTo>
                  <a:lnTo>
                    <a:pt x="3431" y="5641"/>
                  </a:lnTo>
                  <a:lnTo>
                    <a:pt x="3276" y="5583"/>
                  </a:lnTo>
                  <a:lnTo>
                    <a:pt x="3121" y="5486"/>
                  </a:lnTo>
                  <a:lnTo>
                    <a:pt x="2986" y="5389"/>
                  </a:lnTo>
                  <a:lnTo>
                    <a:pt x="2869" y="5273"/>
                  </a:lnTo>
                  <a:lnTo>
                    <a:pt x="2753" y="5137"/>
                  </a:lnTo>
                  <a:lnTo>
                    <a:pt x="2637" y="5002"/>
                  </a:lnTo>
                  <a:lnTo>
                    <a:pt x="2559" y="4866"/>
                  </a:lnTo>
                  <a:lnTo>
                    <a:pt x="2482" y="4711"/>
                  </a:lnTo>
                  <a:lnTo>
                    <a:pt x="2443" y="4556"/>
                  </a:lnTo>
                  <a:lnTo>
                    <a:pt x="2404" y="4401"/>
                  </a:lnTo>
                  <a:lnTo>
                    <a:pt x="2365" y="4226"/>
                  </a:lnTo>
                  <a:lnTo>
                    <a:pt x="2365" y="4071"/>
                  </a:lnTo>
                  <a:lnTo>
                    <a:pt x="2365" y="3916"/>
                  </a:lnTo>
                  <a:lnTo>
                    <a:pt x="2404" y="3742"/>
                  </a:lnTo>
                  <a:lnTo>
                    <a:pt x="2443" y="3587"/>
                  </a:lnTo>
                  <a:lnTo>
                    <a:pt x="2482" y="3432"/>
                  </a:lnTo>
                  <a:lnTo>
                    <a:pt x="2559" y="3276"/>
                  </a:lnTo>
                  <a:lnTo>
                    <a:pt x="2637" y="3141"/>
                  </a:lnTo>
                  <a:lnTo>
                    <a:pt x="2753" y="3005"/>
                  </a:lnTo>
                  <a:lnTo>
                    <a:pt x="2869" y="2869"/>
                  </a:lnTo>
                  <a:lnTo>
                    <a:pt x="2986" y="2753"/>
                  </a:lnTo>
                  <a:lnTo>
                    <a:pt x="3121" y="2656"/>
                  </a:lnTo>
                  <a:lnTo>
                    <a:pt x="3276" y="2559"/>
                  </a:lnTo>
                  <a:lnTo>
                    <a:pt x="3431" y="2501"/>
                  </a:lnTo>
                  <a:lnTo>
                    <a:pt x="3587" y="2443"/>
                  </a:lnTo>
                  <a:lnTo>
                    <a:pt x="3742" y="2404"/>
                  </a:lnTo>
                  <a:lnTo>
                    <a:pt x="3897" y="2385"/>
                  </a:lnTo>
                  <a:lnTo>
                    <a:pt x="4071" y="2365"/>
                  </a:lnTo>
                  <a:close/>
                  <a:moveTo>
                    <a:pt x="4032" y="0"/>
                  </a:moveTo>
                  <a:lnTo>
                    <a:pt x="3994" y="20"/>
                  </a:lnTo>
                  <a:lnTo>
                    <a:pt x="3955" y="59"/>
                  </a:lnTo>
                  <a:lnTo>
                    <a:pt x="3955" y="117"/>
                  </a:lnTo>
                  <a:lnTo>
                    <a:pt x="3955" y="2133"/>
                  </a:lnTo>
                  <a:lnTo>
                    <a:pt x="3780" y="2152"/>
                  </a:lnTo>
                  <a:lnTo>
                    <a:pt x="3606" y="2191"/>
                  </a:lnTo>
                  <a:lnTo>
                    <a:pt x="3451" y="2230"/>
                  </a:lnTo>
                  <a:lnTo>
                    <a:pt x="3276" y="2307"/>
                  </a:lnTo>
                  <a:lnTo>
                    <a:pt x="3121" y="2385"/>
                  </a:lnTo>
                  <a:lnTo>
                    <a:pt x="2986" y="2482"/>
                  </a:lnTo>
                  <a:lnTo>
                    <a:pt x="2831" y="2579"/>
                  </a:lnTo>
                  <a:lnTo>
                    <a:pt x="2695" y="2695"/>
                  </a:lnTo>
                  <a:lnTo>
                    <a:pt x="2579" y="2831"/>
                  </a:lnTo>
                  <a:lnTo>
                    <a:pt x="2462" y="2986"/>
                  </a:lnTo>
                  <a:lnTo>
                    <a:pt x="2385" y="3141"/>
                  </a:lnTo>
                  <a:lnTo>
                    <a:pt x="2307" y="3296"/>
                  </a:lnTo>
                  <a:lnTo>
                    <a:pt x="2230" y="3451"/>
                  </a:lnTo>
                  <a:lnTo>
                    <a:pt x="2191" y="3625"/>
                  </a:lnTo>
                  <a:lnTo>
                    <a:pt x="2152" y="3780"/>
                  </a:lnTo>
                  <a:lnTo>
                    <a:pt x="2133" y="3955"/>
                  </a:lnTo>
                  <a:lnTo>
                    <a:pt x="59" y="3955"/>
                  </a:lnTo>
                  <a:lnTo>
                    <a:pt x="20" y="3994"/>
                  </a:lnTo>
                  <a:lnTo>
                    <a:pt x="0" y="4032"/>
                  </a:lnTo>
                  <a:lnTo>
                    <a:pt x="0" y="4071"/>
                  </a:lnTo>
                  <a:lnTo>
                    <a:pt x="0" y="4110"/>
                  </a:lnTo>
                  <a:lnTo>
                    <a:pt x="20" y="4149"/>
                  </a:lnTo>
                  <a:lnTo>
                    <a:pt x="59" y="4168"/>
                  </a:lnTo>
                  <a:lnTo>
                    <a:pt x="117" y="4188"/>
                  </a:lnTo>
                  <a:lnTo>
                    <a:pt x="2133" y="4188"/>
                  </a:lnTo>
                  <a:lnTo>
                    <a:pt x="2152" y="4362"/>
                  </a:lnTo>
                  <a:lnTo>
                    <a:pt x="2191" y="4517"/>
                  </a:lnTo>
                  <a:lnTo>
                    <a:pt x="2230" y="4692"/>
                  </a:lnTo>
                  <a:lnTo>
                    <a:pt x="2307" y="4847"/>
                  </a:lnTo>
                  <a:lnTo>
                    <a:pt x="2385" y="5002"/>
                  </a:lnTo>
                  <a:lnTo>
                    <a:pt x="2462" y="5157"/>
                  </a:lnTo>
                  <a:lnTo>
                    <a:pt x="2579" y="5312"/>
                  </a:lnTo>
                  <a:lnTo>
                    <a:pt x="2695" y="5448"/>
                  </a:lnTo>
                  <a:lnTo>
                    <a:pt x="2831" y="5564"/>
                  </a:lnTo>
                  <a:lnTo>
                    <a:pt x="2986" y="5661"/>
                  </a:lnTo>
                  <a:lnTo>
                    <a:pt x="3121" y="5758"/>
                  </a:lnTo>
                  <a:lnTo>
                    <a:pt x="3276" y="5835"/>
                  </a:lnTo>
                  <a:lnTo>
                    <a:pt x="3451" y="5893"/>
                  </a:lnTo>
                  <a:lnTo>
                    <a:pt x="3606" y="5952"/>
                  </a:lnTo>
                  <a:lnTo>
                    <a:pt x="3780" y="5990"/>
                  </a:lnTo>
                  <a:lnTo>
                    <a:pt x="3955" y="6010"/>
                  </a:lnTo>
                  <a:lnTo>
                    <a:pt x="3955" y="8026"/>
                  </a:lnTo>
                  <a:lnTo>
                    <a:pt x="3955" y="8084"/>
                  </a:lnTo>
                  <a:lnTo>
                    <a:pt x="3994" y="8123"/>
                  </a:lnTo>
                  <a:lnTo>
                    <a:pt x="4032" y="8142"/>
                  </a:lnTo>
                  <a:lnTo>
                    <a:pt x="4110" y="8142"/>
                  </a:lnTo>
                  <a:lnTo>
                    <a:pt x="4149" y="8123"/>
                  </a:lnTo>
                  <a:lnTo>
                    <a:pt x="4168" y="8084"/>
                  </a:lnTo>
                  <a:lnTo>
                    <a:pt x="4187" y="8026"/>
                  </a:lnTo>
                  <a:lnTo>
                    <a:pt x="4187" y="5990"/>
                  </a:lnTo>
                  <a:lnTo>
                    <a:pt x="4362" y="5990"/>
                  </a:lnTo>
                  <a:lnTo>
                    <a:pt x="4517" y="5952"/>
                  </a:lnTo>
                  <a:lnTo>
                    <a:pt x="4691" y="5893"/>
                  </a:lnTo>
                  <a:lnTo>
                    <a:pt x="4847" y="5835"/>
                  </a:lnTo>
                  <a:lnTo>
                    <a:pt x="5002" y="5758"/>
                  </a:lnTo>
                  <a:lnTo>
                    <a:pt x="5157" y="5661"/>
                  </a:lnTo>
                  <a:lnTo>
                    <a:pt x="5292" y="5564"/>
                  </a:lnTo>
                  <a:lnTo>
                    <a:pt x="5428" y="5448"/>
                  </a:lnTo>
                  <a:lnTo>
                    <a:pt x="5564" y="5312"/>
                  </a:lnTo>
                  <a:lnTo>
                    <a:pt x="5661" y="5157"/>
                  </a:lnTo>
                  <a:lnTo>
                    <a:pt x="5758" y="5002"/>
                  </a:lnTo>
                  <a:lnTo>
                    <a:pt x="5835" y="4847"/>
                  </a:lnTo>
                  <a:lnTo>
                    <a:pt x="5893" y="4692"/>
                  </a:lnTo>
                  <a:lnTo>
                    <a:pt x="5951" y="4517"/>
                  </a:lnTo>
                  <a:lnTo>
                    <a:pt x="5971" y="4362"/>
                  </a:lnTo>
                  <a:lnTo>
                    <a:pt x="5990" y="4188"/>
                  </a:lnTo>
                  <a:lnTo>
                    <a:pt x="8026" y="4188"/>
                  </a:lnTo>
                  <a:lnTo>
                    <a:pt x="8084" y="4168"/>
                  </a:lnTo>
                  <a:lnTo>
                    <a:pt x="8123" y="4149"/>
                  </a:lnTo>
                  <a:lnTo>
                    <a:pt x="8142" y="4110"/>
                  </a:lnTo>
                  <a:lnTo>
                    <a:pt x="8142" y="4071"/>
                  </a:lnTo>
                  <a:lnTo>
                    <a:pt x="8142" y="4032"/>
                  </a:lnTo>
                  <a:lnTo>
                    <a:pt x="8123" y="3994"/>
                  </a:lnTo>
                  <a:lnTo>
                    <a:pt x="8084" y="3955"/>
                  </a:lnTo>
                  <a:lnTo>
                    <a:pt x="5990" y="3955"/>
                  </a:lnTo>
                  <a:lnTo>
                    <a:pt x="5971" y="3780"/>
                  </a:lnTo>
                  <a:lnTo>
                    <a:pt x="5951" y="3625"/>
                  </a:lnTo>
                  <a:lnTo>
                    <a:pt x="5893" y="3451"/>
                  </a:lnTo>
                  <a:lnTo>
                    <a:pt x="5835" y="3296"/>
                  </a:lnTo>
                  <a:lnTo>
                    <a:pt x="5758" y="3141"/>
                  </a:lnTo>
                  <a:lnTo>
                    <a:pt x="5661" y="2986"/>
                  </a:lnTo>
                  <a:lnTo>
                    <a:pt x="5564" y="2831"/>
                  </a:lnTo>
                  <a:lnTo>
                    <a:pt x="5428" y="2695"/>
                  </a:lnTo>
                  <a:lnTo>
                    <a:pt x="5292" y="2579"/>
                  </a:lnTo>
                  <a:lnTo>
                    <a:pt x="5157" y="2482"/>
                  </a:lnTo>
                  <a:lnTo>
                    <a:pt x="5002" y="2385"/>
                  </a:lnTo>
                  <a:lnTo>
                    <a:pt x="4847" y="2307"/>
                  </a:lnTo>
                  <a:lnTo>
                    <a:pt x="4691" y="2249"/>
                  </a:lnTo>
                  <a:lnTo>
                    <a:pt x="4517" y="2191"/>
                  </a:lnTo>
                  <a:lnTo>
                    <a:pt x="4362" y="2152"/>
                  </a:lnTo>
                  <a:lnTo>
                    <a:pt x="4187" y="2133"/>
                  </a:lnTo>
                  <a:lnTo>
                    <a:pt x="4187" y="117"/>
                  </a:lnTo>
                  <a:lnTo>
                    <a:pt x="4168" y="59"/>
                  </a:lnTo>
                  <a:lnTo>
                    <a:pt x="4149" y="20"/>
                  </a:lnTo>
                  <a:lnTo>
                    <a:pt x="41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7"/>
            <p:cNvSpPr/>
            <p:nvPr/>
          </p:nvSpPr>
          <p:spPr>
            <a:xfrm>
              <a:off x="1803175" y="409675"/>
              <a:ext cx="84850" cy="84350"/>
            </a:xfrm>
            <a:custGeom>
              <a:avLst/>
              <a:gdLst/>
              <a:ahLst/>
              <a:cxnLst/>
              <a:rect l="l" t="t" r="r" b="b"/>
              <a:pathLst>
                <a:path w="3394" h="3374" extrusionOk="0">
                  <a:moveTo>
                    <a:pt x="3238" y="0"/>
                  </a:moveTo>
                  <a:lnTo>
                    <a:pt x="3199" y="20"/>
                  </a:lnTo>
                  <a:lnTo>
                    <a:pt x="3180" y="58"/>
                  </a:lnTo>
                  <a:lnTo>
                    <a:pt x="3161" y="97"/>
                  </a:lnTo>
                  <a:lnTo>
                    <a:pt x="3122" y="388"/>
                  </a:lnTo>
                  <a:lnTo>
                    <a:pt x="3044" y="679"/>
                  </a:lnTo>
                  <a:lnTo>
                    <a:pt x="2967" y="950"/>
                  </a:lnTo>
                  <a:lnTo>
                    <a:pt x="2850" y="1221"/>
                  </a:lnTo>
                  <a:lnTo>
                    <a:pt x="2715" y="1473"/>
                  </a:lnTo>
                  <a:lnTo>
                    <a:pt x="2560" y="1706"/>
                  </a:lnTo>
                  <a:lnTo>
                    <a:pt x="2385" y="1939"/>
                  </a:lnTo>
                  <a:lnTo>
                    <a:pt x="2172" y="2152"/>
                  </a:lnTo>
                  <a:lnTo>
                    <a:pt x="1959" y="2365"/>
                  </a:lnTo>
                  <a:lnTo>
                    <a:pt x="1726" y="2540"/>
                  </a:lnTo>
                  <a:lnTo>
                    <a:pt x="1474" y="2695"/>
                  </a:lnTo>
                  <a:lnTo>
                    <a:pt x="1222" y="2830"/>
                  </a:lnTo>
                  <a:lnTo>
                    <a:pt x="970" y="2947"/>
                  </a:lnTo>
                  <a:lnTo>
                    <a:pt x="679" y="3024"/>
                  </a:lnTo>
                  <a:lnTo>
                    <a:pt x="408" y="3102"/>
                  </a:lnTo>
                  <a:lnTo>
                    <a:pt x="117" y="3141"/>
                  </a:lnTo>
                  <a:lnTo>
                    <a:pt x="78" y="3160"/>
                  </a:lnTo>
                  <a:lnTo>
                    <a:pt x="40" y="3179"/>
                  </a:lnTo>
                  <a:lnTo>
                    <a:pt x="20" y="3218"/>
                  </a:lnTo>
                  <a:lnTo>
                    <a:pt x="1" y="3276"/>
                  </a:lnTo>
                  <a:lnTo>
                    <a:pt x="20" y="3315"/>
                  </a:lnTo>
                  <a:lnTo>
                    <a:pt x="40" y="3334"/>
                  </a:lnTo>
                  <a:lnTo>
                    <a:pt x="78" y="3373"/>
                  </a:lnTo>
                  <a:lnTo>
                    <a:pt x="136" y="3373"/>
                  </a:lnTo>
                  <a:lnTo>
                    <a:pt x="447" y="3334"/>
                  </a:lnTo>
                  <a:lnTo>
                    <a:pt x="757" y="3257"/>
                  </a:lnTo>
                  <a:lnTo>
                    <a:pt x="1048" y="3160"/>
                  </a:lnTo>
                  <a:lnTo>
                    <a:pt x="1319" y="3044"/>
                  </a:lnTo>
                  <a:lnTo>
                    <a:pt x="1610" y="2889"/>
                  </a:lnTo>
                  <a:lnTo>
                    <a:pt x="1862" y="2733"/>
                  </a:lnTo>
                  <a:lnTo>
                    <a:pt x="2114" y="2540"/>
                  </a:lnTo>
                  <a:lnTo>
                    <a:pt x="2346" y="2326"/>
                  </a:lnTo>
                  <a:lnTo>
                    <a:pt x="2560" y="2094"/>
                  </a:lnTo>
                  <a:lnTo>
                    <a:pt x="2753" y="1842"/>
                  </a:lnTo>
                  <a:lnTo>
                    <a:pt x="2909" y="1590"/>
                  </a:lnTo>
                  <a:lnTo>
                    <a:pt x="3064" y="1318"/>
                  </a:lnTo>
                  <a:lnTo>
                    <a:pt x="3180" y="1028"/>
                  </a:lnTo>
                  <a:lnTo>
                    <a:pt x="3277" y="737"/>
                  </a:lnTo>
                  <a:lnTo>
                    <a:pt x="3335" y="427"/>
                  </a:lnTo>
                  <a:lnTo>
                    <a:pt x="3393" y="117"/>
                  </a:lnTo>
                  <a:lnTo>
                    <a:pt x="3393" y="78"/>
                  </a:lnTo>
                  <a:lnTo>
                    <a:pt x="3354" y="39"/>
                  </a:lnTo>
                  <a:lnTo>
                    <a:pt x="33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7"/>
            <p:cNvSpPr/>
            <p:nvPr/>
          </p:nvSpPr>
          <p:spPr>
            <a:xfrm>
              <a:off x="1803175" y="312750"/>
              <a:ext cx="84850" cy="84350"/>
            </a:xfrm>
            <a:custGeom>
              <a:avLst/>
              <a:gdLst/>
              <a:ahLst/>
              <a:cxnLst/>
              <a:rect l="l" t="t" r="r" b="b"/>
              <a:pathLst>
                <a:path w="3394" h="3374" extrusionOk="0">
                  <a:moveTo>
                    <a:pt x="98" y="0"/>
                  </a:moveTo>
                  <a:lnTo>
                    <a:pt x="59" y="20"/>
                  </a:lnTo>
                  <a:lnTo>
                    <a:pt x="20" y="58"/>
                  </a:lnTo>
                  <a:lnTo>
                    <a:pt x="1" y="97"/>
                  </a:lnTo>
                  <a:lnTo>
                    <a:pt x="20" y="155"/>
                  </a:lnTo>
                  <a:lnTo>
                    <a:pt x="40" y="194"/>
                  </a:lnTo>
                  <a:lnTo>
                    <a:pt x="78" y="213"/>
                  </a:lnTo>
                  <a:lnTo>
                    <a:pt x="117" y="233"/>
                  </a:lnTo>
                  <a:lnTo>
                    <a:pt x="408" y="272"/>
                  </a:lnTo>
                  <a:lnTo>
                    <a:pt x="679" y="330"/>
                  </a:lnTo>
                  <a:lnTo>
                    <a:pt x="970" y="427"/>
                  </a:lnTo>
                  <a:lnTo>
                    <a:pt x="1222" y="543"/>
                  </a:lnTo>
                  <a:lnTo>
                    <a:pt x="1474" y="679"/>
                  </a:lnTo>
                  <a:lnTo>
                    <a:pt x="1726" y="834"/>
                  </a:lnTo>
                  <a:lnTo>
                    <a:pt x="1959" y="1008"/>
                  </a:lnTo>
                  <a:lnTo>
                    <a:pt x="2172" y="1222"/>
                  </a:lnTo>
                  <a:lnTo>
                    <a:pt x="2366" y="1435"/>
                  </a:lnTo>
                  <a:lnTo>
                    <a:pt x="2560" y="1667"/>
                  </a:lnTo>
                  <a:lnTo>
                    <a:pt x="2715" y="1900"/>
                  </a:lnTo>
                  <a:lnTo>
                    <a:pt x="2850" y="2152"/>
                  </a:lnTo>
                  <a:lnTo>
                    <a:pt x="2967" y="2423"/>
                  </a:lnTo>
                  <a:lnTo>
                    <a:pt x="3044" y="2695"/>
                  </a:lnTo>
                  <a:lnTo>
                    <a:pt x="3122" y="2986"/>
                  </a:lnTo>
                  <a:lnTo>
                    <a:pt x="3161" y="3276"/>
                  </a:lnTo>
                  <a:lnTo>
                    <a:pt x="3161" y="3315"/>
                  </a:lnTo>
                  <a:lnTo>
                    <a:pt x="3199" y="3334"/>
                  </a:lnTo>
                  <a:lnTo>
                    <a:pt x="3238" y="3373"/>
                  </a:lnTo>
                  <a:lnTo>
                    <a:pt x="3277" y="3373"/>
                  </a:lnTo>
                  <a:lnTo>
                    <a:pt x="3335" y="3354"/>
                  </a:lnTo>
                  <a:lnTo>
                    <a:pt x="3354" y="3334"/>
                  </a:lnTo>
                  <a:lnTo>
                    <a:pt x="3374" y="3296"/>
                  </a:lnTo>
                  <a:lnTo>
                    <a:pt x="3393" y="3238"/>
                  </a:lnTo>
                  <a:lnTo>
                    <a:pt x="3335" y="2927"/>
                  </a:lnTo>
                  <a:lnTo>
                    <a:pt x="3277" y="2637"/>
                  </a:lnTo>
                  <a:lnTo>
                    <a:pt x="3180" y="2346"/>
                  </a:lnTo>
                  <a:lnTo>
                    <a:pt x="3064" y="2055"/>
                  </a:lnTo>
                  <a:lnTo>
                    <a:pt x="2909" y="1784"/>
                  </a:lnTo>
                  <a:lnTo>
                    <a:pt x="2753" y="1532"/>
                  </a:lnTo>
                  <a:lnTo>
                    <a:pt x="2560" y="1280"/>
                  </a:lnTo>
                  <a:lnTo>
                    <a:pt x="2346" y="1047"/>
                  </a:lnTo>
                  <a:lnTo>
                    <a:pt x="2114" y="834"/>
                  </a:lnTo>
                  <a:lnTo>
                    <a:pt x="1862" y="640"/>
                  </a:lnTo>
                  <a:lnTo>
                    <a:pt x="1610" y="466"/>
                  </a:lnTo>
                  <a:lnTo>
                    <a:pt x="1319" y="330"/>
                  </a:lnTo>
                  <a:lnTo>
                    <a:pt x="1048" y="213"/>
                  </a:lnTo>
                  <a:lnTo>
                    <a:pt x="757" y="117"/>
                  </a:lnTo>
                  <a:lnTo>
                    <a:pt x="447" y="39"/>
                  </a:lnTo>
                  <a:lnTo>
                    <a:pt x="1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7"/>
            <p:cNvSpPr/>
            <p:nvPr/>
          </p:nvSpPr>
          <p:spPr>
            <a:xfrm>
              <a:off x="1706750" y="312750"/>
              <a:ext cx="84350" cy="84350"/>
            </a:xfrm>
            <a:custGeom>
              <a:avLst/>
              <a:gdLst/>
              <a:ahLst/>
              <a:cxnLst/>
              <a:rect l="l" t="t" r="r" b="b"/>
              <a:pathLst>
                <a:path w="3374" h="3374" extrusionOk="0">
                  <a:moveTo>
                    <a:pt x="3237" y="0"/>
                  </a:moveTo>
                  <a:lnTo>
                    <a:pt x="2927" y="39"/>
                  </a:lnTo>
                  <a:lnTo>
                    <a:pt x="2637" y="117"/>
                  </a:lnTo>
                  <a:lnTo>
                    <a:pt x="2326" y="213"/>
                  </a:lnTo>
                  <a:lnTo>
                    <a:pt x="2055" y="330"/>
                  </a:lnTo>
                  <a:lnTo>
                    <a:pt x="1784" y="485"/>
                  </a:lnTo>
                  <a:lnTo>
                    <a:pt x="1512" y="640"/>
                  </a:lnTo>
                  <a:lnTo>
                    <a:pt x="1280" y="834"/>
                  </a:lnTo>
                  <a:lnTo>
                    <a:pt x="1047" y="1047"/>
                  </a:lnTo>
                  <a:lnTo>
                    <a:pt x="834" y="1280"/>
                  </a:lnTo>
                  <a:lnTo>
                    <a:pt x="640" y="1532"/>
                  </a:lnTo>
                  <a:lnTo>
                    <a:pt x="465" y="1784"/>
                  </a:lnTo>
                  <a:lnTo>
                    <a:pt x="330" y="2055"/>
                  </a:lnTo>
                  <a:lnTo>
                    <a:pt x="213" y="2346"/>
                  </a:lnTo>
                  <a:lnTo>
                    <a:pt x="117" y="2637"/>
                  </a:lnTo>
                  <a:lnTo>
                    <a:pt x="39" y="2947"/>
                  </a:lnTo>
                  <a:lnTo>
                    <a:pt x="0" y="3257"/>
                  </a:lnTo>
                  <a:lnTo>
                    <a:pt x="0" y="3296"/>
                  </a:lnTo>
                  <a:lnTo>
                    <a:pt x="20" y="3334"/>
                  </a:lnTo>
                  <a:lnTo>
                    <a:pt x="58" y="3373"/>
                  </a:lnTo>
                  <a:lnTo>
                    <a:pt x="155" y="3373"/>
                  </a:lnTo>
                  <a:lnTo>
                    <a:pt x="194" y="3354"/>
                  </a:lnTo>
                  <a:lnTo>
                    <a:pt x="213" y="3315"/>
                  </a:lnTo>
                  <a:lnTo>
                    <a:pt x="233" y="3276"/>
                  </a:lnTo>
                  <a:lnTo>
                    <a:pt x="272" y="2986"/>
                  </a:lnTo>
                  <a:lnTo>
                    <a:pt x="330" y="2695"/>
                  </a:lnTo>
                  <a:lnTo>
                    <a:pt x="427" y="2423"/>
                  </a:lnTo>
                  <a:lnTo>
                    <a:pt x="543" y="2152"/>
                  </a:lnTo>
                  <a:lnTo>
                    <a:pt x="679" y="1900"/>
                  </a:lnTo>
                  <a:lnTo>
                    <a:pt x="834" y="1667"/>
                  </a:lnTo>
                  <a:lnTo>
                    <a:pt x="1008" y="1435"/>
                  </a:lnTo>
                  <a:lnTo>
                    <a:pt x="1202" y="1222"/>
                  </a:lnTo>
                  <a:lnTo>
                    <a:pt x="1435" y="1008"/>
                  </a:lnTo>
                  <a:lnTo>
                    <a:pt x="1648" y="834"/>
                  </a:lnTo>
                  <a:lnTo>
                    <a:pt x="1900" y="679"/>
                  </a:lnTo>
                  <a:lnTo>
                    <a:pt x="2152" y="543"/>
                  </a:lnTo>
                  <a:lnTo>
                    <a:pt x="2423" y="427"/>
                  </a:lnTo>
                  <a:lnTo>
                    <a:pt x="2695" y="349"/>
                  </a:lnTo>
                  <a:lnTo>
                    <a:pt x="2966" y="272"/>
                  </a:lnTo>
                  <a:lnTo>
                    <a:pt x="3257" y="233"/>
                  </a:lnTo>
                  <a:lnTo>
                    <a:pt x="3315" y="213"/>
                  </a:lnTo>
                  <a:lnTo>
                    <a:pt x="3334" y="194"/>
                  </a:lnTo>
                  <a:lnTo>
                    <a:pt x="3354" y="155"/>
                  </a:lnTo>
                  <a:lnTo>
                    <a:pt x="3373" y="97"/>
                  </a:lnTo>
                  <a:lnTo>
                    <a:pt x="3354" y="58"/>
                  </a:lnTo>
                  <a:lnTo>
                    <a:pt x="3334" y="20"/>
                  </a:lnTo>
                  <a:lnTo>
                    <a:pt x="32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7"/>
            <p:cNvSpPr/>
            <p:nvPr/>
          </p:nvSpPr>
          <p:spPr>
            <a:xfrm>
              <a:off x="1706750" y="409675"/>
              <a:ext cx="84825" cy="84350"/>
            </a:xfrm>
            <a:custGeom>
              <a:avLst/>
              <a:gdLst/>
              <a:ahLst/>
              <a:cxnLst/>
              <a:rect l="l" t="t" r="r" b="b"/>
              <a:pathLst>
                <a:path w="3393" h="3374" extrusionOk="0">
                  <a:moveTo>
                    <a:pt x="58" y="0"/>
                  </a:moveTo>
                  <a:lnTo>
                    <a:pt x="20" y="39"/>
                  </a:lnTo>
                  <a:lnTo>
                    <a:pt x="0" y="78"/>
                  </a:lnTo>
                  <a:lnTo>
                    <a:pt x="0" y="117"/>
                  </a:lnTo>
                  <a:lnTo>
                    <a:pt x="39" y="427"/>
                  </a:lnTo>
                  <a:lnTo>
                    <a:pt x="117" y="737"/>
                  </a:lnTo>
                  <a:lnTo>
                    <a:pt x="213" y="1028"/>
                  </a:lnTo>
                  <a:lnTo>
                    <a:pt x="330" y="1318"/>
                  </a:lnTo>
                  <a:lnTo>
                    <a:pt x="465" y="1590"/>
                  </a:lnTo>
                  <a:lnTo>
                    <a:pt x="640" y="1842"/>
                  </a:lnTo>
                  <a:lnTo>
                    <a:pt x="834" y="2094"/>
                  </a:lnTo>
                  <a:lnTo>
                    <a:pt x="1047" y="2326"/>
                  </a:lnTo>
                  <a:lnTo>
                    <a:pt x="1280" y="2540"/>
                  </a:lnTo>
                  <a:lnTo>
                    <a:pt x="1532" y="2733"/>
                  </a:lnTo>
                  <a:lnTo>
                    <a:pt x="1784" y="2908"/>
                  </a:lnTo>
                  <a:lnTo>
                    <a:pt x="2055" y="3044"/>
                  </a:lnTo>
                  <a:lnTo>
                    <a:pt x="2346" y="3160"/>
                  </a:lnTo>
                  <a:lnTo>
                    <a:pt x="2637" y="3257"/>
                  </a:lnTo>
                  <a:lnTo>
                    <a:pt x="2947" y="3334"/>
                  </a:lnTo>
                  <a:lnTo>
                    <a:pt x="3257" y="3373"/>
                  </a:lnTo>
                  <a:lnTo>
                    <a:pt x="3315" y="3373"/>
                  </a:lnTo>
                  <a:lnTo>
                    <a:pt x="3354" y="3354"/>
                  </a:lnTo>
                  <a:lnTo>
                    <a:pt x="3373" y="3315"/>
                  </a:lnTo>
                  <a:lnTo>
                    <a:pt x="3393" y="3276"/>
                  </a:lnTo>
                  <a:lnTo>
                    <a:pt x="3373" y="3218"/>
                  </a:lnTo>
                  <a:lnTo>
                    <a:pt x="3354" y="3179"/>
                  </a:lnTo>
                  <a:lnTo>
                    <a:pt x="3334" y="3160"/>
                  </a:lnTo>
                  <a:lnTo>
                    <a:pt x="3276" y="3141"/>
                  </a:lnTo>
                  <a:lnTo>
                    <a:pt x="2985" y="3102"/>
                  </a:lnTo>
                  <a:lnTo>
                    <a:pt x="2695" y="3044"/>
                  </a:lnTo>
                  <a:lnTo>
                    <a:pt x="2423" y="2947"/>
                  </a:lnTo>
                  <a:lnTo>
                    <a:pt x="2152" y="2830"/>
                  </a:lnTo>
                  <a:lnTo>
                    <a:pt x="1900" y="2695"/>
                  </a:lnTo>
                  <a:lnTo>
                    <a:pt x="1667" y="2540"/>
                  </a:lnTo>
                  <a:lnTo>
                    <a:pt x="1435" y="2365"/>
                  </a:lnTo>
                  <a:lnTo>
                    <a:pt x="1202" y="2152"/>
                  </a:lnTo>
                  <a:lnTo>
                    <a:pt x="1008" y="1939"/>
                  </a:lnTo>
                  <a:lnTo>
                    <a:pt x="834" y="1706"/>
                  </a:lnTo>
                  <a:lnTo>
                    <a:pt x="679" y="1473"/>
                  </a:lnTo>
                  <a:lnTo>
                    <a:pt x="543" y="1221"/>
                  </a:lnTo>
                  <a:lnTo>
                    <a:pt x="427" y="950"/>
                  </a:lnTo>
                  <a:lnTo>
                    <a:pt x="330" y="679"/>
                  </a:lnTo>
                  <a:lnTo>
                    <a:pt x="272" y="388"/>
                  </a:lnTo>
                  <a:lnTo>
                    <a:pt x="233" y="97"/>
                  </a:lnTo>
                  <a:lnTo>
                    <a:pt x="213" y="58"/>
                  </a:lnTo>
                  <a:lnTo>
                    <a:pt x="175" y="20"/>
                  </a:lnTo>
                  <a:lnTo>
                    <a:pt x="1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7"/>
            <p:cNvSpPr/>
            <p:nvPr/>
          </p:nvSpPr>
          <p:spPr>
            <a:xfrm>
              <a:off x="1727575" y="333575"/>
              <a:ext cx="63525" cy="63525"/>
            </a:xfrm>
            <a:custGeom>
              <a:avLst/>
              <a:gdLst/>
              <a:ahLst/>
              <a:cxnLst/>
              <a:rect l="l" t="t" r="r" b="b"/>
              <a:pathLst>
                <a:path w="2541" h="2541" extrusionOk="0">
                  <a:moveTo>
                    <a:pt x="2404" y="1"/>
                  </a:moveTo>
                  <a:lnTo>
                    <a:pt x="2172" y="40"/>
                  </a:lnTo>
                  <a:lnTo>
                    <a:pt x="1939" y="98"/>
                  </a:lnTo>
                  <a:lnTo>
                    <a:pt x="1726" y="175"/>
                  </a:lnTo>
                  <a:lnTo>
                    <a:pt x="1532" y="272"/>
                  </a:lnTo>
                  <a:lnTo>
                    <a:pt x="1319" y="389"/>
                  </a:lnTo>
                  <a:lnTo>
                    <a:pt x="1144" y="505"/>
                  </a:lnTo>
                  <a:lnTo>
                    <a:pt x="951" y="641"/>
                  </a:lnTo>
                  <a:lnTo>
                    <a:pt x="796" y="796"/>
                  </a:lnTo>
                  <a:lnTo>
                    <a:pt x="640" y="970"/>
                  </a:lnTo>
                  <a:lnTo>
                    <a:pt x="505" y="1145"/>
                  </a:lnTo>
                  <a:lnTo>
                    <a:pt x="369" y="1319"/>
                  </a:lnTo>
                  <a:lnTo>
                    <a:pt x="272" y="1532"/>
                  </a:lnTo>
                  <a:lnTo>
                    <a:pt x="175" y="1726"/>
                  </a:lnTo>
                  <a:lnTo>
                    <a:pt x="98" y="1959"/>
                  </a:lnTo>
                  <a:lnTo>
                    <a:pt x="40" y="2172"/>
                  </a:lnTo>
                  <a:lnTo>
                    <a:pt x="1" y="2405"/>
                  </a:lnTo>
                  <a:lnTo>
                    <a:pt x="1" y="2443"/>
                  </a:lnTo>
                  <a:lnTo>
                    <a:pt x="20" y="2482"/>
                  </a:lnTo>
                  <a:lnTo>
                    <a:pt x="40" y="2521"/>
                  </a:lnTo>
                  <a:lnTo>
                    <a:pt x="98" y="2540"/>
                  </a:lnTo>
                  <a:lnTo>
                    <a:pt x="117" y="2540"/>
                  </a:lnTo>
                  <a:lnTo>
                    <a:pt x="156" y="2521"/>
                  </a:lnTo>
                  <a:lnTo>
                    <a:pt x="175" y="2501"/>
                  </a:lnTo>
                  <a:lnTo>
                    <a:pt x="214" y="2482"/>
                  </a:lnTo>
                  <a:lnTo>
                    <a:pt x="214" y="2443"/>
                  </a:lnTo>
                  <a:lnTo>
                    <a:pt x="253" y="2230"/>
                  </a:lnTo>
                  <a:lnTo>
                    <a:pt x="311" y="2017"/>
                  </a:lnTo>
                  <a:lnTo>
                    <a:pt x="388" y="1823"/>
                  </a:lnTo>
                  <a:lnTo>
                    <a:pt x="466" y="1629"/>
                  </a:lnTo>
                  <a:lnTo>
                    <a:pt x="582" y="1455"/>
                  </a:lnTo>
                  <a:lnTo>
                    <a:pt x="699" y="1280"/>
                  </a:lnTo>
                  <a:lnTo>
                    <a:pt x="815" y="1106"/>
                  </a:lnTo>
                  <a:lnTo>
                    <a:pt x="951" y="970"/>
                  </a:lnTo>
                  <a:lnTo>
                    <a:pt x="1106" y="815"/>
                  </a:lnTo>
                  <a:lnTo>
                    <a:pt x="1280" y="699"/>
                  </a:lnTo>
                  <a:lnTo>
                    <a:pt x="1455" y="582"/>
                  </a:lnTo>
                  <a:lnTo>
                    <a:pt x="1629" y="485"/>
                  </a:lnTo>
                  <a:lnTo>
                    <a:pt x="1823" y="389"/>
                  </a:lnTo>
                  <a:lnTo>
                    <a:pt x="2017" y="311"/>
                  </a:lnTo>
                  <a:lnTo>
                    <a:pt x="2230" y="272"/>
                  </a:lnTo>
                  <a:lnTo>
                    <a:pt x="2443" y="233"/>
                  </a:lnTo>
                  <a:lnTo>
                    <a:pt x="2482" y="214"/>
                  </a:lnTo>
                  <a:lnTo>
                    <a:pt x="2521" y="175"/>
                  </a:lnTo>
                  <a:lnTo>
                    <a:pt x="2540" y="137"/>
                  </a:lnTo>
                  <a:lnTo>
                    <a:pt x="2540" y="98"/>
                  </a:lnTo>
                  <a:lnTo>
                    <a:pt x="2521" y="59"/>
                  </a:lnTo>
                  <a:lnTo>
                    <a:pt x="2482" y="20"/>
                  </a:lnTo>
                  <a:lnTo>
                    <a:pt x="24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7"/>
            <p:cNvSpPr/>
            <p:nvPr/>
          </p:nvSpPr>
          <p:spPr>
            <a:xfrm>
              <a:off x="1727575" y="409675"/>
              <a:ext cx="63525" cy="63500"/>
            </a:xfrm>
            <a:custGeom>
              <a:avLst/>
              <a:gdLst/>
              <a:ahLst/>
              <a:cxnLst/>
              <a:rect l="l" t="t" r="r" b="b"/>
              <a:pathLst>
                <a:path w="2541" h="2540" extrusionOk="0">
                  <a:moveTo>
                    <a:pt x="98" y="0"/>
                  </a:moveTo>
                  <a:lnTo>
                    <a:pt x="40" y="20"/>
                  </a:lnTo>
                  <a:lnTo>
                    <a:pt x="20" y="39"/>
                  </a:lnTo>
                  <a:lnTo>
                    <a:pt x="1" y="78"/>
                  </a:lnTo>
                  <a:lnTo>
                    <a:pt x="1" y="117"/>
                  </a:lnTo>
                  <a:lnTo>
                    <a:pt x="40" y="349"/>
                  </a:lnTo>
                  <a:lnTo>
                    <a:pt x="98" y="582"/>
                  </a:lnTo>
                  <a:lnTo>
                    <a:pt x="175" y="795"/>
                  </a:lnTo>
                  <a:lnTo>
                    <a:pt x="272" y="1008"/>
                  </a:lnTo>
                  <a:lnTo>
                    <a:pt x="369" y="1202"/>
                  </a:lnTo>
                  <a:lnTo>
                    <a:pt x="505" y="1396"/>
                  </a:lnTo>
                  <a:lnTo>
                    <a:pt x="640" y="1570"/>
                  </a:lnTo>
                  <a:lnTo>
                    <a:pt x="796" y="1745"/>
                  </a:lnTo>
                  <a:lnTo>
                    <a:pt x="951" y="1900"/>
                  </a:lnTo>
                  <a:lnTo>
                    <a:pt x="1144" y="2036"/>
                  </a:lnTo>
                  <a:lnTo>
                    <a:pt x="1319" y="2152"/>
                  </a:lnTo>
                  <a:lnTo>
                    <a:pt x="1532" y="2268"/>
                  </a:lnTo>
                  <a:lnTo>
                    <a:pt x="1726" y="2365"/>
                  </a:lnTo>
                  <a:lnTo>
                    <a:pt x="1959" y="2443"/>
                  </a:lnTo>
                  <a:lnTo>
                    <a:pt x="2172" y="2501"/>
                  </a:lnTo>
                  <a:lnTo>
                    <a:pt x="2404" y="2540"/>
                  </a:lnTo>
                  <a:lnTo>
                    <a:pt x="2463" y="2540"/>
                  </a:lnTo>
                  <a:lnTo>
                    <a:pt x="2501" y="2520"/>
                  </a:lnTo>
                  <a:lnTo>
                    <a:pt x="2521" y="2481"/>
                  </a:lnTo>
                  <a:lnTo>
                    <a:pt x="2540" y="2443"/>
                  </a:lnTo>
                  <a:lnTo>
                    <a:pt x="2540" y="2404"/>
                  </a:lnTo>
                  <a:lnTo>
                    <a:pt x="2521" y="2365"/>
                  </a:lnTo>
                  <a:lnTo>
                    <a:pt x="2482" y="2326"/>
                  </a:lnTo>
                  <a:lnTo>
                    <a:pt x="2443" y="2307"/>
                  </a:lnTo>
                  <a:lnTo>
                    <a:pt x="2230" y="2268"/>
                  </a:lnTo>
                  <a:lnTo>
                    <a:pt x="2017" y="2229"/>
                  </a:lnTo>
                  <a:lnTo>
                    <a:pt x="1823" y="2152"/>
                  </a:lnTo>
                  <a:lnTo>
                    <a:pt x="1629" y="2055"/>
                  </a:lnTo>
                  <a:lnTo>
                    <a:pt x="1435" y="1958"/>
                  </a:lnTo>
                  <a:lnTo>
                    <a:pt x="1280" y="1842"/>
                  </a:lnTo>
                  <a:lnTo>
                    <a:pt x="1106" y="1725"/>
                  </a:lnTo>
                  <a:lnTo>
                    <a:pt x="951" y="1570"/>
                  </a:lnTo>
                  <a:lnTo>
                    <a:pt x="815" y="1415"/>
                  </a:lnTo>
                  <a:lnTo>
                    <a:pt x="679" y="1260"/>
                  </a:lnTo>
                  <a:lnTo>
                    <a:pt x="563" y="1086"/>
                  </a:lnTo>
                  <a:lnTo>
                    <a:pt x="466" y="911"/>
                  </a:lnTo>
                  <a:lnTo>
                    <a:pt x="388" y="717"/>
                  </a:lnTo>
                  <a:lnTo>
                    <a:pt x="311" y="524"/>
                  </a:lnTo>
                  <a:lnTo>
                    <a:pt x="253" y="310"/>
                  </a:lnTo>
                  <a:lnTo>
                    <a:pt x="214" y="97"/>
                  </a:lnTo>
                  <a:lnTo>
                    <a:pt x="214" y="58"/>
                  </a:lnTo>
                  <a:lnTo>
                    <a:pt x="175" y="20"/>
                  </a:lnTo>
                  <a:lnTo>
                    <a:pt x="1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7"/>
            <p:cNvSpPr/>
            <p:nvPr/>
          </p:nvSpPr>
          <p:spPr>
            <a:xfrm>
              <a:off x="1803675" y="409675"/>
              <a:ext cx="63500" cy="63500"/>
            </a:xfrm>
            <a:custGeom>
              <a:avLst/>
              <a:gdLst/>
              <a:ahLst/>
              <a:cxnLst/>
              <a:rect l="l" t="t" r="r" b="b"/>
              <a:pathLst>
                <a:path w="2540" h="2540" extrusionOk="0">
                  <a:moveTo>
                    <a:pt x="2384" y="0"/>
                  </a:moveTo>
                  <a:lnTo>
                    <a:pt x="2346" y="20"/>
                  </a:lnTo>
                  <a:lnTo>
                    <a:pt x="2326" y="58"/>
                  </a:lnTo>
                  <a:lnTo>
                    <a:pt x="2307" y="97"/>
                  </a:lnTo>
                  <a:lnTo>
                    <a:pt x="2268" y="310"/>
                  </a:lnTo>
                  <a:lnTo>
                    <a:pt x="2210" y="524"/>
                  </a:lnTo>
                  <a:lnTo>
                    <a:pt x="2152" y="717"/>
                  </a:lnTo>
                  <a:lnTo>
                    <a:pt x="2055" y="911"/>
                  </a:lnTo>
                  <a:lnTo>
                    <a:pt x="1958" y="1086"/>
                  </a:lnTo>
                  <a:lnTo>
                    <a:pt x="1842" y="1260"/>
                  </a:lnTo>
                  <a:lnTo>
                    <a:pt x="1706" y="1435"/>
                  </a:lnTo>
                  <a:lnTo>
                    <a:pt x="1570" y="1570"/>
                  </a:lnTo>
                  <a:lnTo>
                    <a:pt x="1415" y="1725"/>
                  </a:lnTo>
                  <a:lnTo>
                    <a:pt x="1260" y="1842"/>
                  </a:lnTo>
                  <a:lnTo>
                    <a:pt x="1086" y="1958"/>
                  </a:lnTo>
                  <a:lnTo>
                    <a:pt x="892" y="2055"/>
                  </a:lnTo>
                  <a:lnTo>
                    <a:pt x="717" y="2152"/>
                  </a:lnTo>
                  <a:lnTo>
                    <a:pt x="504" y="2229"/>
                  </a:lnTo>
                  <a:lnTo>
                    <a:pt x="310" y="2268"/>
                  </a:lnTo>
                  <a:lnTo>
                    <a:pt x="97" y="2307"/>
                  </a:lnTo>
                  <a:lnTo>
                    <a:pt x="39" y="2326"/>
                  </a:lnTo>
                  <a:lnTo>
                    <a:pt x="20" y="2365"/>
                  </a:lnTo>
                  <a:lnTo>
                    <a:pt x="0" y="2404"/>
                  </a:lnTo>
                  <a:lnTo>
                    <a:pt x="0" y="2443"/>
                  </a:lnTo>
                  <a:lnTo>
                    <a:pt x="0" y="2481"/>
                  </a:lnTo>
                  <a:lnTo>
                    <a:pt x="39" y="2520"/>
                  </a:lnTo>
                  <a:lnTo>
                    <a:pt x="58" y="2540"/>
                  </a:lnTo>
                  <a:lnTo>
                    <a:pt x="116" y="2540"/>
                  </a:lnTo>
                  <a:lnTo>
                    <a:pt x="349" y="2501"/>
                  </a:lnTo>
                  <a:lnTo>
                    <a:pt x="582" y="2443"/>
                  </a:lnTo>
                  <a:lnTo>
                    <a:pt x="795" y="2365"/>
                  </a:lnTo>
                  <a:lnTo>
                    <a:pt x="1008" y="2268"/>
                  </a:lnTo>
                  <a:lnTo>
                    <a:pt x="1202" y="2152"/>
                  </a:lnTo>
                  <a:lnTo>
                    <a:pt x="1396" y="2036"/>
                  </a:lnTo>
                  <a:lnTo>
                    <a:pt x="1570" y="1900"/>
                  </a:lnTo>
                  <a:lnTo>
                    <a:pt x="1745" y="1745"/>
                  </a:lnTo>
                  <a:lnTo>
                    <a:pt x="1900" y="1570"/>
                  </a:lnTo>
                  <a:lnTo>
                    <a:pt x="2036" y="1396"/>
                  </a:lnTo>
                  <a:lnTo>
                    <a:pt x="2152" y="1202"/>
                  </a:lnTo>
                  <a:lnTo>
                    <a:pt x="2268" y="1008"/>
                  </a:lnTo>
                  <a:lnTo>
                    <a:pt x="2365" y="795"/>
                  </a:lnTo>
                  <a:lnTo>
                    <a:pt x="2443" y="582"/>
                  </a:lnTo>
                  <a:lnTo>
                    <a:pt x="2501" y="349"/>
                  </a:lnTo>
                  <a:lnTo>
                    <a:pt x="2540" y="117"/>
                  </a:lnTo>
                  <a:lnTo>
                    <a:pt x="2540" y="78"/>
                  </a:lnTo>
                  <a:lnTo>
                    <a:pt x="2520" y="39"/>
                  </a:lnTo>
                  <a:lnTo>
                    <a:pt x="2481" y="20"/>
                  </a:lnTo>
                  <a:lnTo>
                    <a:pt x="24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7"/>
            <p:cNvSpPr/>
            <p:nvPr/>
          </p:nvSpPr>
          <p:spPr>
            <a:xfrm>
              <a:off x="1803675" y="333575"/>
              <a:ext cx="63500" cy="63525"/>
            </a:xfrm>
            <a:custGeom>
              <a:avLst/>
              <a:gdLst/>
              <a:ahLst/>
              <a:cxnLst/>
              <a:rect l="l" t="t" r="r" b="b"/>
              <a:pathLst>
                <a:path w="2540" h="2541" extrusionOk="0">
                  <a:moveTo>
                    <a:pt x="78" y="1"/>
                  </a:moveTo>
                  <a:lnTo>
                    <a:pt x="39" y="20"/>
                  </a:lnTo>
                  <a:lnTo>
                    <a:pt x="0" y="59"/>
                  </a:lnTo>
                  <a:lnTo>
                    <a:pt x="0" y="98"/>
                  </a:lnTo>
                  <a:lnTo>
                    <a:pt x="0" y="137"/>
                  </a:lnTo>
                  <a:lnTo>
                    <a:pt x="20" y="175"/>
                  </a:lnTo>
                  <a:lnTo>
                    <a:pt x="39" y="214"/>
                  </a:lnTo>
                  <a:lnTo>
                    <a:pt x="97" y="233"/>
                  </a:lnTo>
                  <a:lnTo>
                    <a:pt x="310" y="272"/>
                  </a:lnTo>
                  <a:lnTo>
                    <a:pt x="504" y="311"/>
                  </a:lnTo>
                  <a:lnTo>
                    <a:pt x="717" y="389"/>
                  </a:lnTo>
                  <a:lnTo>
                    <a:pt x="892" y="466"/>
                  </a:lnTo>
                  <a:lnTo>
                    <a:pt x="1086" y="582"/>
                  </a:lnTo>
                  <a:lnTo>
                    <a:pt x="1260" y="699"/>
                  </a:lnTo>
                  <a:lnTo>
                    <a:pt x="1415" y="815"/>
                  </a:lnTo>
                  <a:lnTo>
                    <a:pt x="1570" y="951"/>
                  </a:lnTo>
                  <a:lnTo>
                    <a:pt x="1706" y="1106"/>
                  </a:lnTo>
                  <a:lnTo>
                    <a:pt x="1842" y="1280"/>
                  </a:lnTo>
                  <a:lnTo>
                    <a:pt x="1958" y="1455"/>
                  </a:lnTo>
                  <a:lnTo>
                    <a:pt x="2055" y="1629"/>
                  </a:lnTo>
                  <a:lnTo>
                    <a:pt x="2152" y="1823"/>
                  </a:lnTo>
                  <a:lnTo>
                    <a:pt x="2210" y="2017"/>
                  </a:lnTo>
                  <a:lnTo>
                    <a:pt x="2268" y="2230"/>
                  </a:lnTo>
                  <a:lnTo>
                    <a:pt x="2307" y="2443"/>
                  </a:lnTo>
                  <a:lnTo>
                    <a:pt x="2326" y="2482"/>
                  </a:lnTo>
                  <a:lnTo>
                    <a:pt x="2346" y="2521"/>
                  </a:lnTo>
                  <a:lnTo>
                    <a:pt x="2384" y="2540"/>
                  </a:lnTo>
                  <a:lnTo>
                    <a:pt x="2443" y="2540"/>
                  </a:lnTo>
                  <a:lnTo>
                    <a:pt x="2481" y="2521"/>
                  </a:lnTo>
                  <a:lnTo>
                    <a:pt x="2520" y="2501"/>
                  </a:lnTo>
                  <a:lnTo>
                    <a:pt x="2540" y="2463"/>
                  </a:lnTo>
                  <a:lnTo>
                    <a:pt x="2540" y="2405"/>
                  </a:lnTo>
                  <a:lnTo>
                    <a:pt x="2501" y="2172"/>
                  </a:lnTo>
                  <a:lnTo>
                    <a:pt x="2443" y="1959"/>
                  </a:lnTo>
                  <a:lnTo>
                    <a:pt x="2365" y="1726"/>
                  </a:lnTo>
                  <a:lnTo>
                    <a:pt x="2268" y="1532"/>
                  </a:lnTo>
                  <a:lnTo>
                    <a:pt x="2152" y="1319"/>
                  </a:lnTo>
                  <a:lnTo>
                    <a:pt x="2036" y="1145"/>
                  </a:lnTo>
                  <a:lnTo>
                    <a:pt x="1880" y="970"/>
                  </a:lnTo>
                  <a:lnTo>
                    <a:pt x="1745" y="796"/>
                  </a:lnTo>
                  <a:lnTo>
                    <a:pt x="1570" y="641"/>
                  </a:lnTo>
                  <a:lnTo>
                    <a:pt x="1396" y="505"/>
                  </a:lnTo>
                  <a:lnTo>
                    <a:pt x="1202" y="369"/>
                  </a:lnTo>
                  <a:lnTo>
                    <a:pt x="1008" y="272"/>
                  </a:lnTo>
                  <a:lnTo>
                    <a:pt x="795" y="175"/>
                  </a:lnTo>
                  <a:lnTo>
                    <a:pt x="582" y="98"/>
                  </a:lnTo>
                  <a:lnTo>
                    <a:pt x="349" y="40"/>
                  </a:lnTo>
                  <a:lnTo>
                    <a:pt x="1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7"/>
            <p:cNvSpPr/>
            <p:nvPr/>
          </p:nvSpPr>
          <p:spPr>
            <a:xfrm>
              <a:off x="1781850" y="376725"/>
              <a:ext cx="29600" cy="54300"/>
            </a:xfrm>
            <a:custGeom>
              <a:avLst/>
              <a:gdLst/>
              <a:ahLst/>
              <a:cxnLst/>
              <a:rect l="l" t="t" r="r" b="b"/>
              <a:pathLst>
                <a:path w="1184" h="2172" extrusionOk="0">
                  <a:moveTo>
                    <a:pt x="563" y="368"/>
                  </a:moveTo>
                  <a:lnTo>
                    <a:pt x="563" y="853"/>
                  </a:lnTo>
                  <a:lnTo>
                    <a:pt x="466" y="814"/>
                  </a:lnTo>
                  <a:lnTo>
                    <a:pt x="389" y="775"/>
                  </a:lnTo>
                  <a:lnTo>
                    <a:pt x="330" y="698"/>
                  </a:lnTo>
                  <a:lnTo>
                    <a:pt x="311" y="601"/>
                  </a:lnTo>
                  <a:lnTo>
                    <a:pt x="330" y="504"/>
                  </a:lnTo>
                  <a:lnTo>
                    <a:pt x="369" y="446"/>
                  </a:lnTo>
                  <a:lnTo>
                    <a:pt x="466" y="407"/>
                  </a:lnTo>
                  <a:lnTo>
                    <a:pt x="563" y="368"/>
                  </a:lnTo>
                  <a:close/>
                  <a:moveTo>
                    <a:pt x="679" y="1202"/>
                  </a:moveTo>
                  <a:lnTo>
                    <a:pt x="776" y="1260"/>
                  </a:lnTo>
                  <a:lnTo>
                    <a:pt x="854" y="1318"/>
                  </a:lnTo>
                  <a:lnTo>
                    <a:pt x="912" y="1396"/>
                  </a:lnTo>
                  <a:lnTo>
                    <a:pt x="931" y="1512"/>
                  </a:lnTo>
                  <a:lnTo>
                    <a:pt x="912" y="1609"/>
                  </a:lnTo>
                  <a:lnTo>
                    <a:pt x="854" y="1687"/>
                  </a:lnTo>
                  <a:lnTo>
                    <a:pt x="776" y="1745"/>
                  </a:lnTo>
                  <a:lnTo>
                    <a:pt x="679" y="1764"/>
                  </a:lnTo>
                  <a:lnTo>
                    <a:pt x="679" y="1202"/>
                  </a:lnTo>
                  <a:close/>
                  <a:moveTo>
                    <a:pt x="621" y="0"/>
                  </a:moveTo>
                  <a:lnTo>
                    <a:pt x="563" y="19"/>
                  </a:lnTo>
                  <a:lnTo>
                    <a:pt x="544" y="58"/>
                  </a:lnTo>
                  <a:lnTo>
                    <a:pt x="544" y="136"/>
                  </a:lnTo>
                  <a:lnTo>
                    <a:pt x="447" y="136"/>
                  </a:lnTo>
                  <a:lnTo>
                    <a:pt x="369" y="175"/>
                  </a:lnTo>
                  <a:lnTo>
                    <a:pt x="272" y="213"/>
                  </a:lnTo>
                  <a:lnTo>
                    <a:pt x="195" y="271"/>
                  </a:lnTo>
                  <a:lnTo>
                    <a:pt x="137" y="330"/>
                  </a:lnTo>
                  <a:lnTo>
                    <a:pt x="78" y="407"/>
                  </a:lnTo>
                  <a:lnTo>
                    <a:pt x="59" y="504"/>
                  </a:lnTo>
                  <a:lnTo>
                    <a:pt x="40" y="620"/>
                  </a:lnTo>
                  <a:lnTo>
                    <a:pt x="59" y="737"/>
                  </a:lnTo>
                  <a:lnTo>
                    <a:pt x="78" y="834"/>
                  </a:lnTo>
                  <a:lnTo>
                    <a:pt x="137" y="911"/>
                  </a:lnTo>
                  <a:lnTo>
                    <a:pt x="195" y="989"/>
                  </a:lnTo>
                  <a:lnTo>
                    <a:pt x="272" y="1027"/>
                  </a:lnTo>
                  <a:lnTo>
                    <a:pt x="369" y="1086"/>
                  </a:lnTo>
                  <a:lnTo>
                    <a:pt x="544" y="1144"/>
                  </a:lnTo>
                  <a:lnTo>
                    <a:pt x="544" y="1783"/>
                  </a:lnTo>
                  <a:lnTo>
                    <a:pt x="447" y="1764"/>
                  </a:lnTo>
                  <a:lnTo>
                    <a:pt x="369" y="1725"/>
                  </a:lnTo>
                  <a:lnTo>
                    <a:pt x="253" y="1667"/>
                  </a:lnTo>
                  <a:lnTo>
                    <a:pt x="175" y="1590"/>
                  </a:lnTo>
                  <a:lnTo>
                    <a:pt x="156" y="1570"/>
                  </a:lnTo>
                  <a:lnTo>
                    <a:pt x="117" y="1570"/>
                  </a:lnTo>
                  <a:lnTo>
                    <a:pt x="59" y="1590"/>
                  </a:lnTo>
                  <a:lnTo>
                    <a:pt x="20" y="1628"/>
                  </a:lnTo>
                  <a:lnTo>
                    <a:pt x="1" y="1667"/>
                  </a:lnTo>
                  <a:lnTo>
                    <a:pt x="1" y="1725"/>
                  </a:lnTo>
                  <a:lnTo>
                    <a:pt x="1" y="1764"/>
                  </a:lnTo>
                  <a:lnTo>
                    <a:pt x="40" y="1822"/>
                  </a:lnTo>
                  <a:lnTo>
                    <a:pt x="78" y="1880"/>
                  </a:lnTo>
                  <a:lnTo>
                    <a:pt x="137" y="1919"/>
                  </a:lnTo>
                  <a:lnTo>
                    <a:pt x="233" y="1958"/>
                  </a:lnTo>
                  <a:lnTo>
                    <a:pt x="311" y="1997"/>
                  </a:lnTo>
                  <a:lnTo>
                    <a:pt x="427" y="2016"/>
                  </a:lnTo>
                  <a:lnTo>
                    <a:pt x="544" y="2035"/>
                  </a:lnTo>
                  <a:lnTo>
                    <a:pt x="544" y="2113"/>
                  </a:lnTo>
                  <a:lnTo>
                    <a:pt x="563" y="2152"/>
                  </a:lnTo>
                  <a:lnTo>
                    <a:pt x="621" y="2171"/>
                  </a:lnTo>
                  <a:lnTo>
                    <a:pt x="679" y="2152"/>
                  </a:lnTo>
                  <a:lnTo>
                    <a:pt x="699" y="2132"/>
                  </a:lnTo>
                  <a:lnTo>
                    <a:pt x="699" y="2113"/>
                  </a:lnTo>
                  <a:lnTo>
                    <a:pt x="699" y="2035"/>
                  </a:lnTo>
                  <a:lnTo>
                    <a:pt x="815" y="1997"/>
                  </a:lnTo>
                  <a:lnTo>
                    <a:pt x="893" y="1977"/>
                  </a:lnTo>
                  <a:lnTo>
                    <a:pt x="989" y="1919"/>
                  </a:lnTo>
                  <a:lnTo>
                    <a:pt x="1048" y="1861"/>
                  </a:lnTo>
                  <a:lnTo>
                    <a:pt x="1106" y="1783"/>
                  </a:lnTo>
                  <a:lnTo>
                    <a:pt x="1145" y="1687"/>
                  </a:lnTo>
                  <a:lnTo>
                    <a:pt x="1183" y="1590"/>
                  </a:lnTo>
                  <a:lnTo>
                    <a:pt x="1183" y="1473"/>
                  </a:lnTo>
                  <a:lnTo>
                    <a:pt x="1183" y="1357"/>
                  </a:lnTo>
                  <a:lnTo>
                    <a:pt x="1145" y="1241"/>
                  </a:lnTo>
                  <a:lnTo>
                    <a:pt x="1106" y="1163"/>
                  </a:lnTo>
                  <a:lnTo>
                    <a:pt x="1028" y="1086"/>
                  </a:lnTo>
                  <a:lnTo>
                    <a:pt x="951" y="1027"/>
                  </a:lnTo>
                  <a:lnTo>
                    <a:pt x="873" y="989"/>
                  </a:lnTo>
                  <a:lnTo>
                    <a:pt x="699" y="911"/>
                  </a:lnTo>
                  <a:lnTo>
                    <a:pt x="699" y="368"/>
                  </a:lnTo>
                  <a:lnTo>
                    <a:pt x="815" y="388"/>
                  </a:lnTo>
                  <a:lnTo>
                    <a:pt x="912" y="427"/>
                  </a:lnTo>
                  <a:lnTo>
                    <a:pt x="970" y="446"/>
                  </a:lnTo>
                  <a:lnTo>
                    <a:pt x="1028" y="465"/>
                  </a:lnTo>
                  <a:lnTo>
                    <a:pt x="1067" y="446"/>
                  </a:lnTo>
                  <a:lnTo>
                    <a:pt x="1106" y="407"/>
                  </a:lnTo>
                  <a:lnTo>
                    <a:pt x="1125" y="368"/>
                  </a:lnTo>
                  <a:lnTo>
                    <a:pt x="1145" y="310"/>
                  </a:lnTo>
                  <a:lnTo>
                    <a:pt x="1125" y="271"/>
                  </a:lnTo>
                  <a:lnTo>
                    <a:pt x="1106" y="233"/>
                  </a:lnTo>
                  <a:lnTo>
                    <a:pt x="1048" y="194"/>
                  </a:lnTo>
                  <a:lnTo>
                    <a:pt x="989" y="175"/>
                  </a:lnTo>
                  <a:lnTo>
                    <a:pt x="854" y="136"/>
                  </a:lnTo>
                  <a:lnTo>
                    <a:pt x="699" y="116"/>
                  </a:lnTo>
                  <a:lnTo>
                    <a:pt x="699" y="58"/>
                  </a:lnTo>
                  <a:lnTo>
                    <a:pt x="699" y="39"/>
                  </a:lnTo>
                  <a:lnTo>
                    <a:pt x="679" y="19"/>
                  </a:lnTo>
                  <a:lnTo>
                    <a:pt x="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5" name="Google Shape;1525;p37"/>
          <p:cNvSpPr/>
          <p:nvPr/>
        </p:nvSpPr>
        <p:spPr>
          <a:xfrm>
            <a:off x="3690605" y="3117746"/>
            <a:ext cx="372047" cy="384043"/>
          </a:xfrm>
          <a:custGeom>
            <a:avLst/>
            <a:gdLst/>
            <a:ahLst/>
            <a:cxnLst/>
            <a:rect l="l" t="t" r="r" b="b"/>
            <a:pathLst>
              <a:path w="7910" h="8162" extrusionOk="0">
                <a:moveTo>
                  <a:pt x="4033" y="233"/>
                </a:moveTo>
                <a:lnTo>
                  <a:pt x="4091" y="272"/>
                </a:lnTo>
                <a:lnTo>
                  <a:pt x="4169" y="291"/>
                </a:lnTo>
                <a:lnTo>
                  <a:pt x="4207" y="349"/>
                </a:lnTo>
                <a:lnTo>
                  <a:pt x="4266" y="388"/>
                </a:lnTo>
                <a:lnTo>
                  <a:pt x="4285" y="466"/>
                </a:lnTo>
                <a:lnTo>
                  <a:pt x="4324" y="524"/>
                </a:lnTo>
                <a:lnTo>
                  <a:pt x="4324" y="601"/>
                </a:lnTo>
                <a:lnTo>
                  <a:pt x="4304" y="698"/>
                </a:lnTo>
                <a:lnTo>
                  <a:pt x="4285" y="776"/>
                </a:lnTo>
                <a:lnTo>
                  <a:pt x="4227" y="853"/>
                </a:lnTo>
                <a:lnTo>
                  <a:pt x="4149" y="911"/>
                </a:lnTo>
                <a:lnTo>
                  <a:pt x="4130" y="911"/>
                </a:lnTo>
                <a:lnTo>
                  <a:pt x="4110" y="931"/>
                </a:lnTo>
                <a:lnTo>
                  <a:pt x="4091" y="931"/>
                </a:lnTo>
                <a:lnTo>
                  <a:pt x="4072" y="950"/>
                </a:lnTo>
                <a:lnTo>
                  <a:pt x="4014" y="950"/>
                </a:lnTo>
                <a:lnTo>
                  <a:pt x="3994" y="970"/>
                </a:lnTo>
                <a:lnTo>
                  <a:pt x="3936" y="970"/>
                </a:lnTo>
                <a:lnTo>
                  <a:pt x="3917" y="950"/>
                </a:lnTo>
                <a:lnTo>
                  <a:pt x="3858" y="950"/>
                </a:lnTo>
                <a:lnTo>
                  <a:pt x="3839" y="931"/>
                </a:lnTo>
                <a:lnTo>
                  <a:pt x="3800" y="931"/>
                </a:lnTo>
                <a:lnTo>
                  <a:pt x="3781" y="911"/>
                </a:lnTo>
                <a:lnTo>
                  <a:pt x="3762" y="911"/>
                </a:lnTo>
                <a:lnTo>
                  <a:pt x="3703" y="853"/>
                </a:lnTo>
                <a:lnTo>
                  <a:pt x="3645" y="776"/>
                </a:lnTo>
                <a:lnTo>
                  <a:pt x="3606" y="698"/>
                </a:lnTo>
                <a:lnTo>
                  <a:pt x="3587" y="601"/>
                </a:lnTo>
                <a:lnTo>
                  <a:pt x="3606" y="524"/>
                </a:lnTo>
                <a:lnTo>
                  <a:pt x="3626" y="466"/>
                </a:lnTo>
                <a:lnTo>
                  <a:pt x="3665" y="388"/>
                </a:lnTo>
                <a:lnTo>
                  <a:pt x="3703" y="349"/>
                </a:lnTo>
                <a:lnTo>
                  <a:pt x="3762" y="291"/>
                </a:lnTo>
                <a:lnTo>
                  <a:pt x="3820" y="272"/>
                </a:lnTo>
                <a:lnTo>
                  <a:pt x="3878" y="233"/>
                </a:lnTo>
                <a:close/>
                <a:moveTo>
                  <a:pt x="4110" y="1183"/>
                </a:moveTo>
                <a:lnTo>
                  <a:pt x="4110" y="1319"/>
                </a:lnTo>
                <a:lnTo>
                  <a:pt x="3820" y="1319"/>
                </a:lnTo>
                <a:lnTo>
                  <a:pt x="3820" y="1183"/>
                </a:lnTo>
                <a:lnTo>
                  <a:pt x="3878" y="1183"/>
                </a:lnTo>
                <a:lnTo>
                  <a:pt x="3878" y="1202"/>
                </a:lnTo>
                <a:lnTo>
                  <a:pt x="4033" y="1202"/>
                </a:lnTo>
                <a:lnTo>
                  <a:pt x="4033" y="1183"/>
                </a:lnTo>
                <a:close/>
                <a:moveTo>
                  <a:pt x="5080" y="1551"/>
                </a:moveTo>
                <a:lnTo>
                  <a:pt x="5312" y="1571"/>
                </a:lnTo>
                <a:lnTo>
                  <a:pt x="5526" y="1648"/>
                </a:lnTo>
                <a:lnTo>
                  <a:pt x="5700" y="1745"/>
                </a:lnTo>
                <a:lnTo>
                  <a:pt x="5874" y="1881"/>
                </a:lnTo>
                <a:lnTo>
                  <a:pt x="6030" y="2016"/>
                </a:lnTo>
                <a:lnTo>
                  <a:pt x="6204" y="2113"/>
                </a:lnTo>
                <a:lnTo>
                  <a:pt x="6378" y="2172"/>
                </a:lnTo>
                <a:lnTo>
                  <a:pt x="6572" y="2191"/>
                </a:lnTo>
                <a:lnTo>
                  <a:pt x="7638" y="2191"/>
                </a:lnTo>
                <a:lnTo>
                  <a:pt x="7638" y="2424"/>
                </a:lnTo>
                <a:lnTo>
                  <a:pt x="6456" y="2424"/>
                </a:lnTo>
                <a:lnTo>
                  <a:pt x="6340" y="2404"/>
                </a:lnTo>
                <a:lnTo>
                  <a:pt x="6223" y="2365"/>
                </a:lnTo>
                <a:lnTo>
                  <a:pt x="6107" y="2327"/>
                </a:lnTo>
                <a:lnTo>
                  <a:pt x="6010" y="2288"/>
                </a:lnTo>
                <a:lnTo>
                  <a:pt x="5894" y="2210"/>
                </a:lnTo>
                <a:lnTo>
                  <a:pt x="5797" y="2133"/>
                </a:lnTo>
                <a:lnTo>
                  <a:pt x="5719" y="2055"/>
                </a:lnTo>
                <a:lnTo>
                  <a:pt x="5584" y="1939"/>
                </a:lnTo>
                <a:lnTo>
                  <a:pt x="5429" y="1861"/>
                </a:lnTo>
                <a:lnTo>
                  <a:pt x="5254" y="1803"/>
                </a:lnTo>
                <a:lnTo>
                  <a:pt x="5099" y="1784"/>
                </a:lnTo>
                <a:lnTo>
                  <a:pt x="2870" y="1784"/>
                </a:lnTo>
                <a:lnTo>
                  <a:pt x="2676" y="1803"/>
                </a:lnTo>
                <a:lnTo>
                  <a:pt x="2482" y="1861"/>
                </a:lnTo>
                <a:lnTo>
                  <a:pt x="2327" y="1958"/>
                </a:lnTo>
                <a:lnTo>
                  <a:pt x="2172" y="2094"/>
                </a:lnTo>
                <a:lnTo>
                  <a:pt x="1998" y="2230"/>
                </a:lnTo>
                <a:lnTo>
                  <a:pt x="1823" y="2346"/>
                </a:lnTo>
                <a:lnTo>
                  <a:pt x="1610" y="2404"/>
                </a:lnTo>
                <a:lnTo>
                  <a:pt x="1377" y="2424"/>
                </a:lnTo>
                <a:lnTo>
                  <a:pt x="272" y="2424"/>
                </a:lnTo>
                <a:lnTo>
                  <a:pt x="272" y="2191"/>
                </a:lnTo>
                <a:lnTo>
                  <a:pt x="1338" y="2191"/>
                </a:lnTo>
                <a:lnTo>
                  <a:pt x="1532" y="2172"/>
                </a:lnTo>
                <a:lnTo>
                  <a:pt x="1726" y="2113"/>
                </a:lnTo>
                <a:lnTo>
                  <a:pt x="1901" y="2016"/>
                </a:lnTo>
                <a:lnTo>
                  <a:pt x="2036" y="1881"/>
                </a:lnTo>
                <a:lnTo>
                  <a:pt x="2211" y="1745"/>
                </a:lnTo>
                <a:lnTo>
                  <a:pt x="2405" y="1648"/>
                </a:lnTo>
                <a:lnTo>
                  <a:pt x="2598" y="1571"/>
                </a:lnTo>
                <a:lnTo>
                  <a:pt x="2831" y="1551"/>
                </a:lnTo>
                <a:close/>
                <a:moveTo>
                  <a:pt x="1106" y="2831"/>
                </a:moveTo>
                <a:lnTo>
                  <a:pt x="1920" y="4633"/>
                </a:lnTo>
                <a:lnTo>
                  <a:pt x="292" y="4633"/>
                </a:lnTo>
                <a:lnTo>
                  <a:pt x="1106" y="2831"/>
                </a:lnTo>
                <a:close/>
                <a:moveTo>
                  <a:pt x="6805" y="2831"/>
                </a:moveTo>
                <a:lnTo>
                  <a:pt x="7619" y="4633"/>
                </a:lnTo>
                <a:lnTo>
                  <a:pt x="5991" y="4633"/>
                </a:lnTo>
                <a:lnTo>
                  <a:pt x="6805" y="2831"/>
                </a:lnTo>
                <a:close/>
                <a:moveTo>
                  <a:pt x="1998" y="4866"/>
                </a:moveTo>
                <a:lnTo>
                  <a:pt x="1978" y="5040"/>
                </a:lnTo>
                <a:lnTo>
                  <a:pt x="1920" y="5196"/>
                </a:lnTo>
                <a:lnTo>
                  <a:pt x="1842" y="5331"/>
                </a:lnTo>
                <a:lnTo>
                  <a:pt x="1746" y="5448"/>
                </a:lnTo>
                <a:lnTo>
                  <a:pt x="1629" y="5544"/>
                </a:lnTo>
                <a:lnTo>
                  <a:pt x="1474" y="5622"/>
                </a:lnTo>
                <a:lnTo>
                  <a:pt x="1319" y="5680"/>
                </a:lnTo>
                <a:lnTo>
                  <a:pt x="1164" y="5700"/>
                </a:lnTo>
                <a:lnTo>
                  <a:pt x="1067" y="5700"/>
                </a:lnTo>
                <a:lnTo>
                  <a:pt x="893" y="5680"/>
                </a:lnTo>
                <a:lnTo>
                  <a:pt x="738" y="5622"/>
                </a:lnTo>
                <a:lnTo>
                  <a:pt x="602" y="5544"/>
                </a:lnTo>
                <a:lnTo>
                  <a:pt x="486" y="5448"/>
                </a:lnTo>
                <a:lnTo>
                  <a:pt x="369" y="5331"/>
                </a:lnTo>
                <a:lnTo>
                  <a:pt x="311" y="5196"/>
                </a:lnTo>
                <a:lnTo>
                  <a:pt x="253" y="5040"/>
                </a:lnTo>
                <a:lnTo>
                  <a:pt x="234" y="4866"/>
                </a:lnTo>
                <a:close/>
                <a:moveTo>
                  <a:pt x="7677" y="4866"/>
                </a:moveTo>
                <a:lnTo>
                  <a:pt x="7658" y="5040"/>
                </a:lnTo>
                <a:lnTo>
                  <a:pt x="7619" y="5196"/>
                </a:lnTo>
                <a:lnTo>
                  <a:pt x="7542" y="5331"/>
                </a:lnTo>
                <a:lnTo>
                  <a:pt x="7445" y="5448"/>
                </a:lnTo>
                <a:lnTo>
                  <a:pt x="7309" y="5544"/>
                </a:lnTo>
                <a:lnTo>
                  <a:pt x="7173" y="5622"/>
                </a:lnTo>
                <a:lnTo>
                  <a:pt x="7018" y="5680"/>
                </a:lnTo>
                <a:lnTo>
                  <a:pt x="6844" y="5700"/>
                </a:lnTo>
                <a:lnTo>
                  <a:pt x="6766" y="5700"/>
                </a:lnTo>
                <a:lnTo>
                  <a:pt x="6592" y="5680"/>
                </a:lnTo>
                <a:lnTo>
                  <a:pt x="6437" y="5622"/>
                </a:lnTo>
                <a:lnTo>
                  <a:pt x="6301" y="5544"/>
                </a:lnTo>
                <a:lnTo>
                  <a:pt x="6165" y="5448"/>
                </a:lnTo>
                <a:lnTo>
                  <a:pt x="6068" y="5331"/>
                </a:lnTo>
                <a:lnTo>
                  <a:pt x="5991" y="5196"/>
                </a:lnTo>
                <a:lnTo>
                  <a:pt x="5952" y="5040"/>
                </a:lnTo>
                <a:lnTo>
                  <a:pt x="5933" y="4866"/>
                </a:lnTo>
                <a:close/>
                <a:moveTo>
                  <a:pt x="5564" y="6960"/>
                </a:moveTo>
                <a:lnTo>
                  <a:pt x="5603" y="6979"/>
                </a:lnTo>
                <a:lnTo>
                  <a:pt x="5642" y="6998"/>
                </a:lnTo>
                <a:lnTo>
                  <a:pt x="5661" y="7037"/>
                </a:lnTo>
                <a:lnTo>
                  <a:pt x="5681" y="7076"/>
                </a:lnTo>
                <a:lnTo>
                  <a:pt x="5681" y="7289"/>
                </a:lnTo>
                <a:lnTo>
                  <a:pt x="3219" y="7289"/>
                </a:lnTo>
                <a:lnTo>
                  <a:pt x="3180" y="7308"/>
                </a:lnTo>
                <a:lnTo>
                  <a:pt x="3141" y="7328"/>
                </a:lnTo>
                <a:lnTo>
                  <a:pt x="3102" y="7367"/>
                </a:lnTo>
                <a:lnTo>
                  <a:pt x="3102" y="7405"/>
                </a:lnTo>
                <a:lnTo>
                  <a:pt x="3102" y="7464"/>
                </a:lnTo>
                <a:lnTo>
                  <a:pt x="3141" y="7502"/>
                </a:lnTo>
                <a:lnTo>
                  <a:pt x="3180" y="7522"/>
                </a:lnTo>
                <a:lnTo>
                  <a:pt x="6126" y="7522"/>
                </a:lnTo>
                <a:lnTo>
                  <a:pt x="6165" y="7541"/>
                </a:lnTo>
                <a:lnTo>
                  <a:pt x="6204" y="7560"/>
                </a:lnTo>
                <a:lnTo>
                  <a:pt x="6243" y="7619"/>
                </a:lnTo>
                <a:lnTo>
                  <a:pt x="6243" y="7657"/>
                </a:lnTo>
                <a:lnTo>
                  <a:pt x="6243" y="7909"/>
                </a:lnTo>
                <a:lnTo>
                  <a:pt x="1668" y="7909"/>
                </a:lnTo>
                <a:lnTo>
                  <a:pt x="1668" y="7657"/>
                </a:lnTo>
                <a:lnTo>
                  <a:pt x="1668" y="7619"/>
                </a:lnTo>
                <a:lnTo>
                  <a:pt x="1707" y="7560"/>
                </a:lnTo>
                <a:lnTo>
                  <a:pt x="1746" y="7541"/>
                </a:lnTo>
                <a:lnTo>
                  <a:pt x="1804" y="7522"/>
                </a:lnTo>
                <a:lnTo>
                  <a:pt x="2521" y="7522"/>
                </a:lnTo>
                <a:lnTo>
                  <a:pt x="2540" y="7502"/>
                </a:lnTo>
                <a:lnTo>
                  <a:pt x="2579" y="7464"/>
                </a:lnTo>
                <a:lnTo>
                  <a:pt x="2579" y="7405"/>
                </a:lnTo>
                <a:lnTo>
                  <a:pt x="2579" y="7367"/>
                </a:lnTo>
                <a:lnTo>
                  <a:pt x="2540" y="7328"/>
                </a:lnTo>
                <a:lnTo>
                  <a:pt x="2521" y="7308"/>
                </a:lnTo>
                <a:lnTo>
                  <a:pt x="2463" y="7289"/>
                </a:lnTo>
                <a:lnTo>
                  <a:pt x="2230" y="7289"/>
                </a:lnTo>
                <a:lnTo>
                  <a:pt x="2230" y="7076"/>
                </a:lnTo>
                <a:lnTo>
                  <a:pt x="2250" y="7037"/>
                </a:lnTo>
                <a:lnTo>
                  <a:pt x="2269" y="6998"/>
                </a:lnTo>
                <a:lnTo>
                  <a:pt x="2308" y="6979"/>
                </a:lnTo>
                <a:lnTo>
                  <a:pt x="2366" y="6960"/>
                </a:lnTo>
                <a:close/>
                <a:moveTo>
                  <a:pt x="3839" y="0"/>
                </a:moveTo>
                <a:lnTo>
                  <a:pt x="3723" y="39"/>
                </a:lnTo>
                <a:lnTo>
                  <a:pt x="3626" y="97"/>
                </a:lnTo>
                <a:lnTo>
                  <a:pt x="3529" y="175"/>
                </a:lnTo>
                <a:lnTo>
                  <a:pt x="3471" y="272"/>
                </a:lnTo>
                <a:lnTo>
                  <a:pt x="3413" y="369"/>
                </a:lnTo>
                <a:lnTo>
                  <a:pt x="3374" y="485"/>
                </a:lnTo>
                <a:lnTo>
                  <a:pt x="3354" y="601"/>
                </a:lnTo>
                <a:lnTo>
                  <a:pt x="3374" y="737"/>
                </a:lnTo>
                <a:lnTo>
                  <a:pt x="3413" y="853"/>
                </a:lnTo>
                <a:lnTo>
                  <a:pt x="3490" y="970"/>
                </a:lnTo>
                <a:lnTo>
                  <a:pt x="3568" y="1067"/>
                </a:lnTo>
                <a:lnTo>
                  <a:pt x="3568" y="1319"/>
                </a:lnTo>
                <a:lnTo>
                  <a:pt x="2695" y="1319"/>
                </a:lnTo>
                <a:lnTo>
                  <a:pt x="2560" y="1357"/>
                </a:lnTo>
                <a:lnTo>
                  <a:pt x="2424" y="1377"/>
                </a:lnTo>
                <a:lnTo>
                  <a:pt x="2308" y="1435"/>
                </a:lnTo>
                <a:lnTo>
                  <a:pt x="2191" y="1493"/>
                </a:lnTo>
                <a:lnTo>
                  <a:pt x="2075" y="1551"/>
                </a:lnTo>
                <a:lnTo>
                  <a:pt x="1978" y="1629"/>
                </a:lnTo>
                <a:lnTo>
                  <a:pt x="1881" y="1726"/>
                </a:lnTo>
                <a:lnTo>
                  <a:pt x="1765" y="1823"/>
                </a:lnTo>
                <a:lnTo>
                  <a:pt x="1629" y="1900"/>
                </a:lnTo>
                <a:lnTo>
                  <a:pt x="1494" y="1939"/>
                </a:lnTo>
                <a:lnTo>
                  <a:pt x="1338" y="1958"/>
                </a:lnTo>
                <a:lnTo>
                  <a:pt x="253" y="1958"/>
                </a:lnTo>
                <a:lnTo>
                  <a:pt x="175" y="1978"/>
                </a:lnTo>
                <a:lnTo>
                  <a:pt x="98" y="2016"/>
                </a:lnTo>
                <a:lnTo>
                  <a:pt x="59" y="2094"/>
                </a:lnTo>
                <a:lnTo>
                  <a:pt x="40" y="2172"/>
                </a:lnTo>
                <a:lnTo>
                  <a:pt x="40" y="2443"/>
                </a:lnTo>
                <a:lnTo>
                  <a:pt x="59" y="2540"/>
                </a:lnTo>
                <a:lnTo>
                  <a:pt x="98" y="2598"/>
                </a:lnTo>
                <a:lnTo>
                  <a:pt x="175" y="2637"/>
                </a:lnTo>
                <a:lnTo>
                  <a:pt x="253" y="2656"/>
                </a:lnTo>
                <a:lnTo>
                  <a:pt x="931" y="2656"/>
                </a:lnTo>
                <a:lnTo>
                  <a:pt x="1" y="4692"/>
                </a:lnTo>
                <a:lnTo>
                  <a:pt x="1" y="4711"/>
                </a:lnTo>
                <a:lnTo>
                  <a:pt x="1" y="4730"/>
                </a:lnTo>
                <a:lnTo>
                  <a:pt x="1" y="4750"/>
                </a:lnTo>
                <a:lnTo>
                  <a:pt x="1" y="4866"/>
                </a:lnTo>
                <a:lnTo>
                  <a:pt x="20" y="5079"/>
                </a:lnTo>
                <a:lnTo>
                  <a:pt x="78" y="5273"/>
                </a:lnTo>
                <a:lnTo>
                  <a:pt x="175" y="5467"/>
                </a:lnTo>
                <a:lnTo>
                  <a:pt x="311" y="5622"/>
                </a:lnTo>
                <a:lnTo>
                  <a:pt x="466" y="5738"/>
                </a:lnTo>
                <a:lnTo>
                  <a:pt x="660" y="5835"/>
                </a:lnTo>
                <a:lnTo>
                  <a:pt x="854" y="5913"/>
                </a:lnTo>
                <a:lnTo>
                  <a:pt x="1067" y="5932"/>
                </a:lnTo>
                <a:lnTo>
                  <a:pt x="1164" y="5932"/>
                </a:lnTo>
                <a:lnTo>
                  <a:pt x="1377" y="5913"/>
                </a:lnTo>
                <a:lnTo>
                  <a:pt x="1571" y="5835"/>
                </a:lnTo>
                <a:lnTo>
                  <a:pt x="1746" y="5738"/>
                </a:lnTo>
                <a:lnTo>
                  <a:pt x="1920" y="5622"/>
                </a:lnTo>
                <a:lnTo>
                  <a:pt x="2036" y="5467"/>
                </a:lnTo>
                <a:lnTo>
                  <a:pt x="2133" y="5273"/>
                </a:lnTo>
                <a:lnTo>
                  <a:pt x="2211" y="5079"/>
                </a:lnTo>
                <a:lnTo>
                  <a:pt x="2230" y="4866"/>
                </a:lnTo>
                <a:lnTo>
                  <a:pt x="2230" y="4750"/>
                </a:lnTo>
                <a:lnTo>
                  <a:pt x="2230" y="4730"/>
                </a:lnTo>
                <a:lnTo>
                  <a:pt x="2230" y="4711"/>
                </a:lnTo>
                <a:lnTo>
                  <a:pt x="2211" y="4711"/>
                </a:lnTo>
                <a:lnTo>
                  <a:pt x="2211" y="4692"/>
                </a:lnTo>
                <a:lnTo>
                  <a:pt x="1300" y="2656"/>
                </a:lnTo>
                <a:lnTo>
                  <a:pt x="1513" y="2656"/>
                </a:lnTo>
                <a:lnTo>
                  <a:pt x="1649" y="2637"/>
                </a:lnTo>
                <a:lnTo>
                  <a:pt x="1784" y="2598"/>
                </a:lnTo>
                <a:lnTo>
                  <a:pt x="1901" y="2559"/>
                </a:lnTo>
                <a:lnTo>
                  <a:pt x="2017" y="2501"/>
                </a:lnTo>
                <a:lnTo>
                  <a:pt x="2133" y="2424"/>
                </a:lnTo>
                <a:lnTo>
                  <a:pt x="2250" y="2346"/>
                </a:lnTo>
                <a:lnTo>
                  <a:pt x="2346" y="2249"/>
                </a:lnTo>
                <a:lnTo>
                  <a:pt x="2443" y="2152"/>
                </a:lnTo>
                <a:lnTo>
                  <a:pt x="2579" y="2094"/>
                </a:lnTo>
                <a:lnTo>
                  <a:pt x="2715" y="2036"/>
                </a:lnTo>
                <a:lnTo>
                  <a:pt x="2870" y="2016"/>
                </a:lnTo>
                <a:lnTo>
                  <a:pt x="3568" y="2016"/>
                </a:lnTo>
                <a:lnTo>
                  <a:pt x="3568" y="6727"/>
                </a:lnTo>
                <a:lnTo>
                  <a:pt x="2288" y="6727"/>
                </a:lnTo>
                <a:lnTo>
                  <a:pt x="2230" y="6746"/>
                </a:lnTo>
                <a:lnTo>
                  <a:pt x="2153" y="6785"/>
                </a:lnTo>
                <a:lnTo>
                  <a:pt x="2114" y="6824"/>
                </a:lnTo>
                <a:lnTo>
                  <a:pt x="2056" y="6882"/>
                </a:lnTo>
                <a:lnTo>
                  <a:pt x="2036" y="6940"/>
                </a:lnTo>
                <a:lnTo>
                  <a:pt x="2017" y="7018"/>
                </a:lnTo>
                <a:lnTo>
                  <a:pt x="1998" y="7076"/>
                </a:lnTo>
                <a:lnTo>
                  <a:pt x="1998" y="7289"/>
                </a:lnTo>
                <a:lnTo>
                  <a:pt x="1804" y="7289"/>
                </a:lnTo>
                <a:lnTo>
                  <a:pt x="1726" y="7308"/>
                </a:lnTo>
                <a:lnTo>
                  <a:pt x="1649" y="7328"/>
                </a:lnTo>
                <a:lnTo>
                  <a:pt x="1590" y="7347"/>
                </a:lnTo>
                <a:lnTo>
                  <a:pt x="1532" y="7405"/>
                </a:lnTo>
                <a:lnTo>
                  <a:pt x="1494" y="7464"/>
                </a:lnTo>
                <a:lnTo>
                  <a:pt x="1455" y="7522"/>
                </a:lnTo>
                <a:lnTo>
                  <a:pt x="1435" y="7580"/>
                </a:lnTo>
                <a:lnTo>
                  <a:pt x="1435" y="7657"/>
                </a:lnTo>
                <a:lnTo>
                  <a:pt x="1435" y="8045"/>
                </a:lnTo>
                <a:lnTo>
                  <a:pt x="1435" y="8084"/>
                </a:lnTo>
                <a:lnTo>
                  <a:pt x="1474" y="8123"/>
                </a:lnTo>
                <a:lnTo>
                  <a:pt x="1494" y="8142"/>
                </a:lnTo>
                <a:lnTo>
                  <a:pt x="1552" y="8161"/>
                </a:lnTo>
                <a:lnTo>
                  <a:pt x="6378" y="8161"/>
                </a:lnTo>
                <a:lnTo>
                  <a:pt x="6417" y="8142"/>
                </a:lnTo>
                <a:lnTo>
                  <a:pt x="6456" y="8123"/>
                </a:lnTo>
                <a:lnTo>
                  <a:pt x="6475" y="8084"/>
                </a:lnTo>
                <a:lnTo>
                  <a:pt x="6495" y="8045"/>
                </a:lnTo>
                <a:lnTo>
                  <a:pt x="6495" y="7657"/>
                </a:lnTo>
                <a:lnTo>
                  <a:pt x="6475" y="7580"/>
                </a:lnTo>
                <a:lnTo>
                  <a:pt x="6456" y="7522"/>
                </a:lnTo>
                <a:lnTo>
                  <a:pt x="6417" y="7464"/>
                </a:lnTo>
                <a:lnTo>
                  <a:pt x="6378" y="7405"/>
                </a:lnTo>
                <a:lnTo>
                  <a:pt x="6320" y="7347"/>
                </a:lnTo>
                <a:lnTo>
                  <a:pt x="6262" y="7328"/>
                </a:lnTo>
                <a:lnTo>
                  <a:pt x="6204" y="7308"/>
                </a:lnTo>
                <a:lnTo>
                  <a:pt x="6126" y="7289"/>
                </a:lnTo>
                <a:lnTo>
                  <a:pt x="5913" y="7289"/>
                </a:lnTo>
                <a:lnTo>
                  <a:pt x="5913" y="7076"/>
                </a:lnTo>
                <a:lnTo>
                  <a:pt x="5913" y="7018"/>
                </a:lnTo>
                <a:lnTo>
                  <a:pt x="5894" y="6940"/>
                </a:lnTo>
                <a:lnTo>
                  <a:pt x="5855" y="6882"/>
                </a:lnTo>
                <a:lnTo>
                  <a:pt x="5816" y="6824"/>
                </a:lnTo>
                <a:lnTo>
                  <a:pt x="5758" y="6785"/>
                </a:lnTo>
                <a:lnTo>
                  <a:pt x="5700" y="6746"/>
                </a:lnTo>
                <a:lnTo>
                  <a:pt x="5622" y="6727"/>
                </a:lnTo>
                <a:lnTo>
                  <a:pt x="4343" y="6727"/>
                </a:lnTo>
                <a:lnTo>
                  <a:pt x="4343" y="3315"/>
                </a:lnTo>
                <a:lnTo>
                  <a:pt x="4324" y="3276"/>
                </a:lnTo>
                <a:lnTo>
                  <a:pt x="4304" y="3238"/>
                </a:lnTo>
                <a:lnTo>
                  <a:pt x="4266" y="3199"/>
                </a:lnTo>
                <a:lnTo>
                  <a:pt x="4169" y="3199"/>
                </a:lnTo>
                <a:lnTo>
                  <a:pt x="4149" y="3238"/>
                </a:lnTo>
                <a:lnTo>
                  <a:pt x="4110" y="3276"/>
                </a:lnTo>
                <a:lnTo>
                  <a:pt x="4110" y="3315"/>
                </a:lnTo>
                <a:lnTo>
                  <a:pt x="4110" y="6727"/>
                </a:lnTo>
                <a:lnTo>
                  <a:pt x="3820" y="6727"/>
                </a:lnTo>
                <a:lnTo>
                  <a:pt x="3820" y="2016"/>
                </a:lnTo>
                <a:lnTo>
                  <a:pt x="4110" y="2016"/>
                </a:lnTo>
                <a:lnTo>
                  <a:pt x="4110" y="2579"/>
                </a:lnTo>
                <a:lnTo>
                  <a:pt x="4110" y="2617"/>
                </a:lnTo>
                <a:lnTo>
                  <a:pt x="4149" y="2656"/>
                </a:lnTo>
                <a:lnTo>
                  <a:pt x="4169" y="2676"/>
                </a:lnTo>
                <a:lnTo>
                  <a:pt x="4227" y="2695"/>
                </a:lnTo>
                <a:lnTo>
                  <a:pt x="4266" y="2676"/>
                </a:lnTo>
                <a:lnTo>
                  <a:pt x="4304" y="2656"/>
                </a:lnTo>
                <a:lnTo>
                  <a:pt x="4324" y="2617"/>
                </a:lnTo>
                <a:lnTo>
                  <a:pt x="4343" y="2579"/>
                </a:lnTo>
                <a:lnTo>
                  <a:pt x="4343" y="2016"/>
                </a:lnTo>
                <a:lnTo>
                  <a:pt x="5099" y="2016"/>
                </a:lnTo>
                <a:lnTo>
                  <a:pt x="5215" y="2036"/>
                </a:lnTo>
                <a:lnTo>
                  <a:pt x="5332" y="2075"/>
                </a:lnTo>
                <a:lnTo>
                  <a:pt x="5448" y="2133"/>
                </a:lnTo>
                <a:lnTo>
                  <a:pt x="5545" y="2230"/>
                </a:lnTo>
                <a:lnTo>
                  <a:pt x="5642" y="2327"/>
                </a:lnTo>
                <a:lnTo>
                  <a:pt x="5758" y="2404"/>
                </a:lnTo>
                <a:lnTo>
                  <a:pt x="5894" y="2482"/>
                </a:lnTo>
                <a:lnTo>
                  <a:pt x="6010" y="2540"/>
                </a:lnTo>
                <a:lnTo>
                  <a:pt x="6146" y="2598"/>
                </a:lnTo>
                <a:lnTo>
                  <a:pt x="6282" y="2637"/>
                </a:lnTo>
                <a:lnTo>
                  <a:pt x="6437" y="2656"/>
                </a:lnTo>
                <a:lnTo>
                  <a:pt x="6611" y="2656"/>
                </a:lnTo>
                <a:lnTo>
                  <a:pt x="5700" y="4692"/>
                </a:lnTo>
                <a:lnTo>
                  <a:pt x="5700" y="4711"/>
                </a:lnTo>
                <a:lnTo>
                  <a:pt x="5700" y="4730"/>
                </a:lnTo>
                <a:lnTo>
                  <a:pt x="5700" y="4750"/>
                </a:lnTo>
                <a:lnTo>
                  <a:pt x="5700" y="4866"/>
                </a:lnTo>
                <a:lnTo>
                  <a:pt x="5719" y="5079"/>
                </a:lnTo>
                <a:lnTo>
                  <a:pt x="5778" y="5273"/>
                </a:lnTo>
                <a:lnTo>
                  <a:pt x="5874" y="5467"/>
                </a:lnTo>
                <a:lnTo>
                  <a:pt x="6010" y="5622"/>
                </a:lnTo>
                <a:lnTo>
                  <a:pt x="6165" y="5738"/>
                </a:lnTo>
                <a:lnTo>
                  <a:pt x="6340" y="5835"/>
                </a:lnTo>
                <a:lnTo>
                  <a:pt x="6553" y="5913"/>
                </a:lnTo>
                <a:lnTo>
                  <a:pt x="6766" y="5932"/>
                </a:lnTo>
                <a:lnTo>
                  <a:pt x="6844" y="5932"/>
                </a:lnTo>
                <a:lnTo>
                  <a:pt x="7057" y="5913"/>
                </a:lnTo>
                <a:lnTo>
                  <a:pt x="7270" y="5835"/>
                </a:lnTo>
                <a:lnTo>
                  <a:pt x="7445" y="5738"/>
                </a:lnTo>
                <a:lnTo>
                  <a:pt x="7600" y="5622"/>
                </a:lnTo>
                <a:lnTo>
                  <a:pt x="7735" y="5467"/>
                </a:lnTo>
                <a:lnTo>
                  <a:pt x="7832" y="5273"/>
                </a:lnTo>
                <a:lnTo>
                  <a:pt x="7890" y="5079"/>
                </a:lnTo>
                <a:lnTo>
                  <a:pt x="7910" y="4866"/>
                </a:lnTo>
                <a:lnTo>
                  <a:pt x="7910" y="4750"/>
                </a:lnTo>
                <a:lnTo>
                  <a:pt x="7910" y="4730"/>
                </a:lnTo>
                <a:lnTo>
                  <a:pt x="7910" y="4711"/>
                </a:lnTo>
                <a:lnTo>
                  <a:pt x="7910" y="4692"/>
                </a:lnTo>
                <a:lnTo>
                  <a:pt x="6999" y="2656"/>
                </a:lnTo>
                <a:lnTo>
                  <a:pt x="7658" y="2656"/>
                </a:lnTo>
                <a:lnTo>
                  <a:pt x="7735" y="2637"/>
                </a:lnTo>
                <a:lnTo>
                  <a:pt x="7813" y="2598"/>
                </a:lnTo>
                <a:lnTo>
                  <a:pt x="7852" y="2540"/>
                </a:lnTo>
                <a:lnTo>
                  <a:pt x="7871" y="2443"/>
                </a:lnTo>
                <a:lnTo>
                  <a:pt x="7871" y="2172"/>
                </a:lnTo>
                <a:lnTo>
                  <a:pt x="7852" y="2094"/>
                </a:lnTo>
                <a:lnTo>
                  <a:pt x="7813" y="2016"/>
                </a:lnTo>
                <a:lnTo>
                  <a:pt x="7735" y="1978"/>
                </a:lnTo>
                <a:lnTo>
                  <a:pt x="7658" y="1958"/>
                </a:lnTo>
                <a:lnTo>
                  <a:pt x="6572" y="1958"/>
                </a:lnTo>
                <a:lnTo>
                  <a:pt x="6437" y="1939"/>
                </a:lnTo>
                <a:lnTo>
                  <a:pt x="6282" y="1900"/>
                </a:lnTo>
                <a:lnTo>
                  <a:pt x="6165" y="1823"/>
                </a:lnTo>
                <a:lnTo>
                  <a:pt x="6049" y="1726"/>
                </a:lnTo>
                <a:lnTo>
                  <a:pt x="5952" y="1629"/>
                </a:lnTo>
                <a:lnTo>
                  <a:pt x="5836" y="1551"/>
                </a:lnTo>
                <a:lnTo>
                  <a:pt x="5739" y="1493"/>
                </a:lnTo>
                <a:lnTo>
                  <a:pt x="5622" y="1435"/>
                </a:lnTo>
                <a:lnTo>
                  <a:pt x="5487" y="1377"/>
                </a:lnTo>
                <a:lnTo>
                  <a:pt x="5351" y="1357"/>
                </a:lnTo>
                <a:lnTo>
                  <a:pt x="5215" y="1319"/>
                </a:lnTo>
                <a:lnTo>
                  <a:pt x="4343" y="1319"/>
                </a:lnTo>
                <a:lnTo>
                  <a:pt x="4343" y="1067"/>
                </a:lnTo>
                <a:lnTo>
                  <a:pt x="4440" y="970"/>
                </a:lnTo>
                <a:lnTo>
                  <a:pt x="4498" y="853"/>
                </a:lnTo>
                <a:lnTo>
                  <a:pt x="4537" y="737"/>
                </a:lnTo>
                <a:lnTo>
                  <a:pt x="4556" y="601"/>
                </a:lnTo>
                <a:lnTo>
                  <a:pt x="4537" y="485"/>
                </a:lnTo>
                <a:lnTo>
                  <a:pt x="4518" y="369"/>
                </a:lnTo>
                <a:lnTo>
                  <a:pt x="4459" y="272"/>
                </a:lnTo>
                <a:lnTo>
                  <a:pt x="4382" y="175"/>
                </a:lnTo>
                <a:lnTo>
                  <a:pt x="4285" y="97"/>
                </a:lnTo>
                <a:lnTo>
                  <a:pt x="4188" y="39"/>
                </a:lnTo>
                <a:lnTo>
                  <a:pt x="40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6" name="Google Shape;1526;p37"/>
          <p:cNvGrpSpPr/>
          <p:nvPr/>
        </p:nvGrpSpPr>
        <p:grpSpPr>
          <a:xfrm>
            <a:off x="5039734" y="3149744"/>
            <a:ext cx="437381" cy="320046"/>
            <a:chOff x="2754975" y="289000"/>
            <a:chExt cx="204050" cy="145900"/>
          </a:xfrm>
        </p:grpSpPr>
        <p:sp>
          <p:nvSpPr>
            <p:cNvPr id="1527" name="Google Shape;1527;p37"/>
            <p:cNvSpPr/>
            <p:nvPr/>
          </p:nvSpPr>
          <p:spPr>
            <a:xfrm>
              <a:off x="2754975" y="289000"/>
              <a:ext cx="181275" cy="100825"/>
            </a:xfrm>
            <a:custGeom>
              <a:avLst/>
              <a:gdLst/>
              <a:ahLst/>
              <a:cxnLst/>
              <a:rect l="l" t="t" r="r" b="b"/>
              <a:pathLst>
                <a:path w="7251" h="4033" extrusionOk="0">
                  <a:moveTo>
                    <a:pt x="330" y="0"/>
                  </a:moveTo>
                  <a:lnTo>
                    <a:pt x="252" y="39"/>
                  </a:lnTo>
                  <a:lnTo>
                    <a:pt x="175" y="59"/>
                  </a:lnTo>
                  <a:lnTo>
                    <a:pt x="117" y="117"/>
                  </a:lnTo>
                  <a:lnTo>
                    <a:pt x="59" y="175"/>
                  </a:lnTo>
                  <a:lnTo>
                    <a:pt x="39" y="252"/>
                  </a:lnTo>
                  <a:lnTo>
                    <a:pt x="0" y="330"/>
                  </a:lnTo>
                  <a:lnTo>
                    <a:pt x="0" y="407"/>
                  </a:lnTo>
                  <a:lnTo>
                    <a:pt x="0" y="3625"/>
                  </a:lnTo>
                  <a:lnTo>
                    <a:pt x="0" y="3703"/>
                  </a:lnTo>
                  <a:lnTo>
                    <a:pt x="39" y="3780"/>
                  </a:lnTo>
                  <a:lnTo>
                    <a:pt x="59" y="3858"/>
                  </a:lnTo>
                  <a:lnTo>
                    <a:pt x="117" y="3916"/>
                  </a:lnTo>
                  <a:lnTo>
                    <a:pt x="175" y="3974"/>
                  </a:lnTo>
                  <a:lnTo>
                    <a:pt x="252" y="4013"/>
                  </a:lnTo>
                  <a:lnTo>
                    <a:pt x="330" y="4032"/>
                  </a:lnTo>
                  <a:lnTo>
                    <a:pt x="698" y="4032"/>
                  </a:lnTo>
                  <a:lnTo>
                    <a:pt x="737" y="3994"/>
                  </a:lnTo>
                  <a:lnTo>
                    <a:pt x="756" y="3974"/>
                  </a:lnTo>
                  <a:lnTo>
                    <a:pt x="776" y="3916"/>
                  </a:lnTo>
                  <a:lnTo>
                    <a:pt x="756" y="3877"/>
                  </a:lnTo>
                  <a:lnTo>
                    <a:pt x="737" y="3839"/>
                  </a:lnTo>
                  <a:lnTo>
                    <a:pt x="698" y="3819"/>
                  </a:lnTo>
                  <a:lnTo>
                    <a:pt x="660" y="3800"/>
                  </a:lnTo>
                  <a:lnTo>
                    <a:pt x="408" y="3800"/>
                  </a:lnTo>
                  <a:lnTo>
                    <a:pt x="330" y="3780"/>
                  </a:lnTo>
                  <a:lnTo>
                    <a:pt x="272" y="3761"/>
                  </a:lnTo>
                  <a:lnTo>
                    <a:pt x="252" y="3703"/>
                  </a:lnTo>
                  <a:lnTo>
                    <a:pt x="233" y="3625"/>
                  </a:lnTo>
                  <a:lnTo>
                    <a:pt x="233" y="407"/>
                  </a:lnTo>
                  <a:lnTo>
                    <a:pt x="252" y="330"/>
                  </a:lnTo>
                  <a:lnTo>
                    <a:pt x="272" y="291"/>
                  </a:lnTo>
                  <a:lnTo>
                    <a:pt x="330" y="252"/>
                  </a:lnTo>
                  <a:lnTo>
                    <a:pt x="408" y="233"/>
                  </a:lnTo>
                  <a:lnTo>
                    <a:pt x="6843" y="233"/>
                  </a:lnTo>
                  <a:lnTo>
                    <a:pt x="6901" y="252"/>
                  </a:lnTo>
                  <a:lnTo>
                    <a:pt x="6960" y="291"/>
                  </a:lnTo>
                  <a:lnTo>
                    <a:pt x="6998" y="330"/>
                  </a:lnTo>
                  <a:lnTo>
                    <a:pt x="7018" y="407"/>
                  </a:lnTo>
                  <a:lnTo>
                    <a:pt x="7018" y="1532"/>
                  </a:lnTo>
                  <a:lnTo>
                    <a:pt x="7018" y="1571"/>
                  </a:lnTo>
                  <a:lnTo>
                    <a:pt x="7056" y="1609"/>
                  </a:lnTo>
                  <a:lnTo>
                    <a:pt x="7095" y="1648"/>
                  </a:lnTo>
                  <a:lnTo>
                    <a:pt x="7173" y="1648"/>
                  </a:lnTo>
                  <a:lnTo>
                    <a:pt x="7212" y="1609"/>
                  </a:lnTo>
                  <a:lnTo>
                    <a:pt x="7231" y="1571"/>
                  </a:lnTo>
                  <a:lnTo>
                    <a:pt x="7250" y="1532"/>
                  </a:lnTo>
                  <a:lnTo>
                    <a:pt x="7250" y="407"/>
                  </a:lnTo>
                  <a:lnTo>
                    <a:pt x="7250" y="330"/>
                  </a:lnTo>
                  <a:lnTo>
                    <a:pt x="7212" y="252"/>
                  </a:lnTo>
                  <a:lnTo>
                    <a:pt x="7173" y="175"/>
                  </a:lnTo>
                  <a:lnTo>
                    <a:pt x="7134" y="117"/>
                  </a:lnTo>
                  <a:lnTo>
                    <a:pt x="7076" y="59"/>
                  </a:lnTo>
                  <a:lnTo>
                    <a:pt x="6998" y="39"/>
                  </a:lnTo>
                  <a:lnTo>
                    <a:pt x="69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7"/>
            <p:cNvSpPr/>
            <p:nvPr/>
          </p:nvSpPr>
          <p:spPr>
            <a:xfrm>
              <a:off x="2763200" y="297225"/>
              <a:ext cx="164800" cy="73225"/>
            </a:xfrm>
            <a:custGeom>
              <a:avLst/>
              <a:gdLst/>
              <a:ahLst/>
              <a:cxnLst/>
              <a:rect l="l" t="t" r="r" b="b"/>
              <a:pathLst>
                <a:path w="6592" h="2929" extrusionOk="0">
                  <a:moveTo>
                    <a:pt x="679" y="1"/>
                  </a:moveTo>
                  <a:lnTo>
                    <a:pt x="621" y="40"/>
                  </a:lnTo>
                  <a:lnTo>
                    <a:pt x="563" y="78"/>
                  </a:lnTo>
                  <a:lnTo>
                    <a:pt x="544" y="137"/>
                  </a:lnTo>
                  <a:lnTo>
                    <a:pt x="466" y="253"/>
                  </a:lnTo>
                  <a:lnTo>
                    <a:pt x="369" y="369"/>
                  </a:lnTo>
                  <a:lnTo>
                    <a:pt x="253" y="466"/>
                  </a:lnTo>
                  <a:lnTo>
                    <a:pt x="117" y="544"/>
                  </a:lnTo>
                  <a:lnTo>
                    <a:pt x="79" y="582"/>
                  </a:lnTo>
                  <a:lnTo>
                    <a:pt x="40" y="621"/>
                  </a:lnTo>
                  <a:lnTo>
                    <a:pt x="1" y="679"/>
                  </a:lnTo>
                  <a:lnTo>
                    <a:pt x="1" y="738"/>
                  </a:lnTo>
                  <a:lnTo>
                    <a:pt x="1" y="2637"/>
                  </a:lnTo>
                  <a:lnTo>
                    <a:pt x="1" y="2695"/>
                  </a:lnTo>
                  <a:lnTo>
                    <a:pt x="40" y="2754"/>
                  </a:lnTo>
                  <a:lnTo>
                    <a:pt x="79" y="2792"/>
                  </a:lnTo>
                  <a:lnTo>
                    <a:pt x="117" y="2831"/>
                  </a:lnTo>
                  <a:lnTo>
                    <a:pt x="253" y="2909"/>
                  </a:lnTo>
                  <a:lnTo>
                    <a:pt x="331" y="2928"/>
                  </a:lnTo>
                  <a:lnTo>
                    <a:pt x="369" y="2909"/>
                  </a:lnTo>
                  <a:lnTo>
                    <a:pt x="408" y="2870"/>
                  </a:lnTo>
                  <a:lnTo>
                    <a:pt x="427" y="2831"/>
                  </a:lnTo>
                  <a:lnTo>
                    <a:pt x="427" y="2792"/>
                  </a:lnTo>
                  <a:lnTo>
                    <a:pt x="427" y="2754"/>
                  </a:lnTo>
                  <a:lnTo>
                    <a:pt x="389" y="2715"/>
                  </a:lnTo>
                  <a:lnTo>
                    <a:pt x="234" y="2618"/>
                  </a:lnTo>
                  <a:lnTo>
                    <a:pt x="234" y="757"/>
                  </a:lnTo>
                  <a:lnTo>
                    <a:pt x="389" y="660"/>
                  </a:lnTo>
                  <a:lnTo>
                    <a:pt x="544" y="544"/>
                  </a:lnTo>
                  <a:lnTo>
                    <a:pt x="660" y="389"/>
                  </a:lnTo>
                  <a:lnTo>
                    <a:pt x="738" y="234"/>
                  </a:lnTo>
                  <a:lnTo>
                    <a:pt x="5836" y="234"/>
                  </a:lnTo>
                  <a:lnTo>
                    <a:pt x="5933" y="389"/>
                  </a:lnTo>
                  <a:lnTo>
                    <a:pt x="6049" y="544"/>
                  </a:lnTo>
                  <a:lnTo>
                    <a:pt x="6204" y="660"/>
                  </a:lnTo>
                  <a:lnTo>
                    <a:pt x="6359" y="757"/>
                  </a:lnTo>
                  <a:lnTo>
                    <a:pt x="6359" y="1203"/>
                  </a:lnTo>
                  <a:lnTo>
                    <a:pt x="6359" y="1261"/>
                  </a:lnTo>
                  <a:lnTo>
                    <a:pt x="6398" y="1280"/>
                  </a:lnTo>
                  <a:lnTo>
                    <a:pt x="6437" y="1319"/>
                  </a:lnTo>
                  <a:lnTo>
                    <a:pt x="6514" y="1319"/>
                  </a:lnTo>
                  <a:lnTo>
                    <a:pt x="6553" y="1280"/>
                  </a:lnTo>
                  <a:lnTo>
                    <a:pt x="6572" y="1261"/>
                  </a:lnTo>
                  <a:lnTo>
                    <a:pt x="6592" y="1203"/>
                  </a:lnTo>
                  <a:lnTo>
                    <a:pt x="6592" y="738"/>
                  </a:lnTo>
                  <a:lnTo>
                    <a:pt x="6572" y="679"/>
                  </a:lnTo>
                  <a:lnTo>
                    <a:pt x="6553" y="621"/>
                  </a:lnTo>
                  <a:lnTo>
                    <a:pt x="6514" y="582"/>
                  </a:lnTo>
                  <a:lnTo>
                    <a:pt x="6456" y="544"/>
                  </a:lnTo>
                  <a:lnTo>
                    <a:pt x="6340" y="466"/>
                  </a:lnTo>
                  <a:lnTo>
                    <a:pt x="6223" y="369"/>
                  </a:lnTo>
                  <a:lnTo>
                    <a:pt x="6127" y="253"/>
                  </a:lnTo>
                  <a:lnTo>
                    <a:pt x="6049" y="137"/>
                  </a:lnTo>
                  <a:lnTo>
                    <a:pt x="6010" y="78"/>
                  </a:lnTo>
                  <a:lnTo>
                    <a:pt x="5971" y="40"/>
                  </a:lnTo>
                  <a:lnTo>
                    <a:pt x="59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7"/>
            <p:cNvSpPr/>
            <p:nvPr/>
          </p:nvSpPr>
          <p:spPr>
            <a:xfrm>
              <a:off x="2815550" y="306925"/>
              <a:ext cx="60125" cy="23300"/>
            </a:xfrm>
            <a:custGeom>
              <a:avLst/>
              <a:gdLst/>
              <a:ahLst/>
              <a:cxnLst/>
              <a:rect l="l" t="t" r="r" b="b"/>
              <a:pathLst>
                <a:path w="2405" h="932" extrusionOk="0">
                  <a:moveTo>
                    <a:pt x="1009" y="1"/>
                  </a:moveTo>
                  <a:lnTo>
                    <a:pt x="834" y="59"/>
                  </a:lnTo>
                  <a:lnTo>
                    <a:pt x="660" y="117"/>
                  </a:lnTo>
                  <a:lnTo>
                    <a:pt x="485" y="214"/>
                  </a:lnTo>
                  <a:lnTo>
                    <a:pt x="330" y="311"/>
                  </a:lnTo>
                  <a:lnTo>
                    <a:pt x="214" y="446"/>
                  </a:lnTo>
                  <a:lnTo>
                    <a:pt x="97" y="602"/>
                  </a:lnTo>
                  <a:lnTo>
                    <a:pt x="1" y="776"/>
                  </a:lnTo>
                  <a:lnTo>
                    <a:pt x="1" y="815"/>
                  </a:lnTo>
                  <a:lnTo>
                    <a:pt x="1" y="854"/>
                  </a:lnTo>
                  <a:lnTo>
                    <a:pt x="20" y="892"/>
                  </a:lnTo>
                  <a:lnTo>
                    <a:pt x="59" y="931"/>
                  </a:lnTo>
                  <a:lnTo>
                    <a:pt x="156" y="931"/>
                  </a:lnTo>
                  <a:lnTo>
                    <a:pt x="194" y="912"/>
                  </a:lnTo>
                  <a:lnTo>
                    <a:pt x="214" y="873"/>
                  </a:lnTo>
                  <a:lnTo>
                    <a:pt x="291" y="737"/>
                  </a:lnTo>
                  <a:lnTo>
                    <a:pt x="388" y="602"/>
                  </a:lnTo>
                  <a:lnTo>
                    <a:pt x="485" y="485"/>
                  </a:lnTo>
                  <a:lnTo>
                    <a:pt x="621" y="408"/>
                  </a:lnTo>
                  <a:lnTo>
                    <a:pt x="757" y="330"/>
                  </a:lnTo>
                  <a:lnTo>
                    <a:pt x="892" y="272"/>
                  </a:lnTo>
                  <a:lnTo>
                    <a:pt x="1047" y="233"/>
                  </a:lnTo>
                  <a:lnTo>
                    <a:pt x="1357" y="233"/>
                  </a:lnTo>
                  <a:lnTo>
                    <a:pt x="1513" y="272"/>
                  </a:lnTo>
                  <a:lnTo>
                    <a:pt x="1648" y="330"/>
                  </a:lnTo>
                  <a:lnTo>
                    <a:pt x="1784" y="408"/>
                  </a:lnTo>
                  <a:lnTo>
                    <a:pt x="1900" y="485"/>
                  </a:lnTo>
                  <a:lnTo>
                    <a:pt x="2017" y="602"/>
                  </a:lnTo>
                  <a:lnTo>
                    <a:pt x="2113" y="737"/>
                  </a:lnTo>
                  <a:lnTo>
                    <a:pt x="2191" y="873"/>
                  </a:lnTo>
                  <a:lnTo>
                    <a:pt x="2230" y="912"/>
                  </a:lnTo>
                  <a:lnTo>
                    <a:pt x="2288" y="931"/>
                  </a:lnTo>
                  <a:lnTo>
                    <a:pt x="2327" y="931"/>
                  </a:lnTo>
                  <a:lnTo>
                    <a:pt x="2365" y="892"/>
                  </a:lnTo>
                  <a:lnTo>
                    <a:pt x="2404" y="873"/>
                  </a:lnTo>
                  <a:lnTo>
                    <a:pt x="2404" y="815"/>
                  </a:lnTo>
                  <a:lnTo>
                    <a:pt x="2404" y="776"/>
                  </a:lnTo>
                  <a:lnTo>
                    <a:pt x="2307" y="602"/>
                  </a:lnTo>
                  <a:lnTo>
                    <a:pt x="2191" y="446"/>
                  </a:lnTo>
                  <a:lnTo>
                    <a:pt x="2055" y="311"/>
                  </a:lnTo>
                  <a:lnTo>
                    <a:pt x="1920" y="214"/>
                  </a:lnTo>
                  <a:lnTo>
                    <a:pt x="1745" y="117"/>
                  </a:lnTo>
                  <a:lnTo>
                    <a:pt x="1571" y="59"/>
                  </a:lnTo>
                  <a:lnTo>
                    <a:pt x="13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7"/>
            <p:cNvSpPr/>
            <p:nvPr/>
          </p:nvSpPr>
          <p:spPr>
            <a:xfrm>
              <a:off x="2777275" y="318550"/>
              <a:ext cx="181750" cy="116350"/>
            </a:xfrm>
            <a:custGeom>
              <a:avLst/>
              <a:gdLst/>
              <a:ahLst/>
              <a:cxnLst/>
              <a:rect l="l" t="t" r="r" b="b"/>
              <a:pathLst>
                <a:path w="7270" h="4654" extrusionOk="0">
                  <a:moveTo>
                    <a:pt x="2695" y="311"/>
                  </a:moveTo>
                  <a:lnTo>
                    <a:pt x="2695" y="602"/>
                  </a:lnTo>
                  <a:lnTo>
                    <a:pt x="2520" y="602"/>
                  </a:lnTo>
                  <a:lnTo>
                    <a:pt x="2501" y="563"/>
                  </a:lnTo>
                  <a:lnTo>
                    <a:pt x="2481" y="486"/>
                  </a:lnTo>
                  <a:lnTo>
                    <a:pt x="2501" y="427"/>
                  </a:lnTo>
                  <a:lnTo>
                    <a:pt x="2540" y="369"/>
                  </a:lnTo>
                  <a:lnTo>
                    <a:pt x="2617" y="330"/>
                  </a:lnTo>
                  <a:lnTo>
                    <a:pt x="2695" y="311"/>
                  </a:lnTo>
                  <a:close/>
                  <a:moveTo>
                    <a:pt x="6862" y="834"/>
                  </a:moveTo>
                  <a:lnTo>
                    <a:pt x="6920" y="854"/>
                  </a:lnTo>
                  <a:lnTo>
                    <a:pt x="6979" y="893"/>
                  </a:lnTo>
                  <a:lnTo>
                    <a:pt x="7017" y="951"/>
                  </a:lnTo>
                  <a:lnTo>
                    <a:pt x="7037" y="1009"/>
                  </a:lnTo>
                  <a:lnTo>
                    <a:pt x="7037" y="4227"/>
                  </a:lnTo>
                  <a:lnTo>
                    <a:pt x="7017" y="4304"/>
                  </a:lnTo>
                  <a:lnTo>
                    <a:pt x="6979" y="4362"/>
                  </a:lnTo>
                  <a:lnTo>
                    <a:pt x="6920" y="4401"/>
                  </a:lnTo>
                  <a:lnTo>
                    <a:pt x="6862" y="4421"/>
                  </a:lnTo>
                  <a:lnTo>
                    <a:pt x="427" y="4421"/>
                  </a:lnTo>
                  <a:lnTo>
                    <a:pt x="349" y="4401"/>
                  </a:lnTo>
                  <a:lnTo>
                    <a:pt x="291" y="4362"/>
                  </a:lnTo>
                  <a:lnTo>
                    <a:pt x="252" y="4304"/>
                  </a:lnTo>
                  <a:lnTo>
                    <a:pt x="233" y="4227"/>
                  </a:lnTo>
                  <a:lnTo>
                    <a:pt x="233" y="1009"/>
                  </a:lnTo>
                  <a:lnTo>
                    <a:pt x="252" y="951"/>
                  </a:lnTo>
                  <a:lnTo>
                    <a:pt x="291" y="893"/>
                  </a:lnTo>
                  <a:lnTo>
                    <a:pt x="349" y="854"/>
                  </a:lnTo>
                  <a:lnTo>
                    <a:pt x="427" y="834"/>
                  </a:lnTo>
                  <a:close/>
                  <a:moveTo>
                    <a:pt x="2753" y="1"/>
                  </a:moveTo>
                  <a:lnTo>
                    <a:pt x="2695" y="20"/>
                  </a:lnTo>
                  <a:lnTo>
                    <a:pt x="2675" y="59"/>
                  </a:lnTo>
                  <a:lnTo>
                    <a:pt x="2675" y="117"/>
                  </a:lnTo>
                  <a:lnTo>
                    <a:pt x="2540" y="156"/>
                  </a:lnTo>
                  <a:lnTo>
                    <a:pt x="2462" y="175"/>
                  </a:lnTo>
                  <a:lnTo>
                    <a:pt x="2404" y="214"/>
                  </a:lnTo>
                  <a:lnTo>
                    <a:pt x="2346" y="272"/>
                  </a:lnTo>
                  <a:lnTo>
                    <a:pt x="2307" y="350"/>
                  </a:lnTo>
                  <a:lnTo>
                    <a:pt x="2288" y="427"/>
                  </a:lnTo>
                  <a:lnTo>
                    <a:pt x="2268" y="524"/>
                  </a:lnTo>
                  <a:lnTo>
                    <a:pt x="2288" y="602"/>
                  </a:lnTo>
                  <a:lnTo>
                    <a:pt x="427" y="602"/>
                  </a:lnTo>
                  <a:lnTo>
                    <a:pt x="330" y="621"/>
                  </a:lnTo>
                  <a:lnTo>
                    <a:pt x="252" y="641"/>
                  </a:lnTo>
                  <a:lnTo>
                    <a:pt x="194" y="679"/>
                  </a:lnTo>
                  <a:lnTo>
                    <a:pt x="136" y="718"/>
                  </a:lnTo>
                  <a:lnTo>
                    <a:pt x="78" y="776"/>
                  </a:lnTo>
                  <a:lnTo>
                    <a:pt x="39" y="854"/>
                  </a:lnTo>
                  <a:lnTo>
                    <a:pt x="20" y="931"/>
                  </a:lnTo>
                  <a:lnTo>
                    <a:pt x="0" y="1009"/>
                  </a:lnTo>
                  <a:lnTo>
                    <a:pt x="0" y="4227"/>
                  </a:lnTo>
                  <a:lnTo>
                    <a:pt x="20" y="4324"/>
                  </a:lnTo>
                  <a:lnTo>
                    <a:pt x="39" y="4401"/>
                  </a:lnTo>
                  <a:lnTo>
                    <a:pt x="78" y="4459"/>
                  </a:lnTo>
                  <a:lnTo>
                    <a:pt x="136" y="4518"/>
                  </a:lnTo>
                  <a:lnTo>
                    <a:pt x="194" y="4576"/>
                  </a:lnTo>
                  <a:lnTo>
                    <a:pt x="252" y="4614"/>
                  </a:lnTo>
                  <a:lnTo>
                    <a:pt x="330" y="4634"/>
                  </a:lnTo>
                  <a:lnTo>
                    <a:pt x="427" y="4653"/>
                  </a:lnTo>
                  <a:lnTo>
                    <a:pt x="6862" y="4653"/>
                  </a:lnTo>
                  <a:lnTo>
                    <a:pt x="6940" y="4634"/>
                  </a:lnTo>
                  <a:lnTo>
                    <a:pt x="7017" y="4614"/>
                  </a:lnTo>
                  <a:lnTo>
                    <a:pt x="7076" y="4576"/>
                  </a:lnTo>
                  <a:lnTo>
                    <a:pt x="7134" y="4518"/>
                  </a:lnTo>
                  <a:lnTo>
                    <a:pt x="7192" y="4459"/>
                  </a:lnTo>
                  <a:lnTo>
                    <a:pt x="7231" y="4401"/>
                  </a:lnTo>
                  <a:lnTo>
                    <a:pt x="7250" y="4324"/>
                  </a:lnTo>
                  <a:lnTo>
                    <a:pt x="7269" y="4227"/>
                  </a:lnTo>
                  <a:lnTo>
                    <a:pt x="7269" y="1009"/>
                  </a:lnTo>
                  <a:lnTo>
                    <a:pt x="7250" y="931"/>
                  </a:lnTo>
                  <a:lnTo>
                    <a:pt x="7231" y="854"/>
                  </a:lnTo>
                  <a:lnTo>
                    <a:pt x="7192" y="776"/>
                  </a:lnTo>
                  <a:lnTo>
                    <a:pt x="7134" y="718"/>
                  </a:lnTo>
                  <a:lnTo>
                    <a:pt x="7076" y="679"/>
                  </a:lnTo>
                  <a:lnTo>
                    <a:pt x="7017" y="641"/>
                  </a:lnTo>
                  <a:lnTo>
                    <a:pt x="6940" y="621"/>
                  </a:lnTo>
                  <a:lnTo>
                    <a:pt x="6862" y="602"/>
                  </a:lnTo>
                  <a:lnTo>
                    <a:pt x="2811" y="602"/>
                  </a:lnTo>
                  <a:lnTo>
                    <a:pt x="2811" y="311"/>
                  </a:lnTo>
                  <a:lnTo>
                    <a:pt x="2908" y="330"/>
                  </a:lnTo>
                  <a:lnTo>
                    <a:pt x="2966" y="350"/>
                  </a:lnTo>
                  <a:lnTo>
                    <a:pt x="3024" y="369"/>
                  </a:lnTo>
                  <a:lnTo>
                    <a:pt x="3063" y="389"/>
                  </a:lnTo>
                  <a:lnTo>
                    <a:pt x="3102" y="369"/>
                  </a:lnTo>
                  <a:lnTo>
                    <a:pt x="3140" y="350"/>
                  </a:lnTo>
                  <a:lnTo>
                    <a:pt x="3160" y="272"/>
                  </a:lnTo>
                  <a:lnTo>
                    <a:pt x="3160" y="234"/>
                  </a:lnTo>
                  <a:lnTo>
                    <a:pt x="3121" y="195"/>
                  </a:lnTo>
                  <a:lnTo>
                    <a:pt x="3044" y="156"/>
                  </a:lnTo>
                  <a:lnTo>
                    <a:pt x="2927" y="117"/>
                  </a:lnTo>
                  <a:lnTo>
                    <a:pt x="2811" y="117"/>
                  </a:lnTo>
                  <a:lnTo>
                    <a:pt x="2811" y="59"/>
                  </a:lnTo>
                  <a:lnTo>
                    <a:pt x="2792" y="20"/>
                  </a:lnTo>
                  <a:lnTo>
                    <a:pt x="27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7"/>
            <p:cNvSpPr/>
            <p:nvPr/>
          </p:nvSpPr>
          <p:spPr>
            <a:xfrm>
              <a:off x="2786000" y="341825"/>
              <a:ext cx="164775" cy="84350"/>
            </a:xfrm>
            <a:custGeom>
              <a:avLst/>
              <a:gdLst/>
              <a:ahLst/>
              <a:cxnLst/>
              <a:rect l="l" t="t" r="r" b="b"/>
              <a:pathLst>
                <a:path w="6591" h="3374" extrusionOk="0">
                  <a:moveTo>
                    <a:pt x="5835" y="233"/>
                  </a:moveTo>
                  <a:lnTo>
                    <a:pt x="5932" y="407"/>
                  </a:lnTo>
                  <a:lnTo>
                    <a:pt x="6048" y="543"/>
                  </a:lnTo>
                  <a:lnTo>
                    <a:pt x="6184" y="659"/>
                  </a:lnTo>
                  <a:lnTo>
                    <a:pt x="6358" y="756"/>
                  </a:lnTo>
                  <a:lnTo>
                    <a:pt x="6358" y="2637"/>
                  </a:lnTo>
                  <a:lnTo>
                    <a:pt x="6184" y="2714"/>
                  </a:lnTo>
                  <a:lnTo>
                    <a:pt x="6048" y="2850"/>
                  </a:lnTo>
                  <a:lnTo>
                    <a:pt x="5932" y="2986"/>
                  </a:lnTo>
                  <a:lnTo>
                    <a:pt x="5835" y="3141"/>
                  </a:lnTo>
                  <a:lnTo>
                    <a:pt x="737" y="3141"/>
                  </a:lnTo>
                  <a:lnTo>
                    <a:pt x="640" y="2986"/>
                  </a:lnTo>
                  <a:lnTo>
                    <a:pt x="523" y="2850"/>
                  </a:lnTo>
                  <a:lnTo>
                    <a:pt x="388" y="2714"/>
                  </a:lnTo>
                  <a:lnTo>
                    <a:pt x="213" y="2637"/>
                  </a:lnTo>
                  <a:lnTo>
                    <a:pt x="213" y="756"/>
                  </a:lnTo>
                  <a:lnTo>
                    <a:pt x="388" y="659"/>
                  </a:lnTo>
                  <a:lnTo>
                    <a:pt x="523" y="543"/>
                  </a:lnTo>
                  <a:lnTo>
                    <a:pt x="640" y="407"/>
                  </a:lnTo>
                  <a:lnTo>
                    <a:pt x="737" y="233"/>
                  </a:lnTo>
                  <a:close/>
                  <a:moveTo>
                    <a:pt x="737" y="0"/>
                  </a:moveTo>
                  <a:lnTo>
                    <a:pt x="659" y="20"/>
                  </a:lnTo>
                  <a:lnTo>
                    <a:pt x="601" y="39"/>
                  </a:lnTo>
                  <a:lnTo>
                    <a:pt x="562" y="78"/>
                  </a:lnTo>
                  <a:lnTo>
                    <a:pt x="523" y="136"/>
                  </a:lnTo>
                  <a:lnTo>
                    <a:pt x="465" y="272"/>
                  </a:lnTo>
                  <a:lnTo>
                    <a:pt x="368" y="388"/>
                  </a:lnTo>
                  <a:lnTo>
                    <a:pt x="252" y="485"/>
                  </a:lnTo>
                  <a:lnTo>
                    <a:pt x="116" y="543"/>
                  </a:lnTo>
                  <a:lnTo>
                    <a:pt x="58" y="582"/>
                  </a:lnTo>
                  <a:lnTo>
                    <a:pt x="19" y="621"/>
                  </a:lnTo>
                  <a:lnTo>
                    <a:pt x="0" y="679"/>
                  </a:lnTo>
                  <a:lnTo>
                    <a:pt x="0" y="756"/>
                  </a:lnTo>
                  <a:lnTo>
                    <a:pt x="0" y="2637"/>
                  </a:lnTo>
                  <a:lnTo>
                    <a:pt x="0" y="2695"/>
                  </a:lnTo>
                  <a:lnTo>
                    <a:pt x="19" y="2753"/>
                  </a:lnTo>
                  <a:lnTo>
                    <a:pt x="58" y="2811"/>
                  </a:lnTo>
                  <a:lnTo>
                    <a:pt x="116" y="2831"/>
                  </a:lnTo>
                  <a:lnTo>
                    <a:pt x="252" y="2908"/>
                  </a:lnTo>
                  <a:lnTo>
                    <a:pt x="368" y="3005"/>
                  </a:lnTo>
                  <a:lnTo>
                    <a:pt x="465" y="3121"/>
                  </a:lnTo>
                  <a:lnTo>
                    <a:pt x="523" y="3257"/>
                  </a:lnTo>
                  <a:lnTo>
                    <a:pt x="562" y="3315"/>
                  </a:lnTo>
                  <a:lnTo>
                    <a:pt x="601" y="3354"/>
                  </a:lnTo>
                  <a:lnTo>
                    <a:pt x="659" y="3373"/>
                  </a:lnTo>
                  <a:lnTo>
                    <a:pt x="5912" y="3373"/>
                  </a:lnTo>
                  <a:lnTo>
                    <a:pt x="5971" y="3354"/>
                  </a:lnTo>
                  <a:lnTo>
                    <a:pt x="6009" y="3315"/>
                  </a:lnTo>
                  <a:lnTo>
                    <a:pt x="6048" y="3257"/>
                  </a:lnTo>
                  <a:lnTo>
                    <a:pt x="6106" y="3121"/>
                  </a:lnTo>
                  <a:lnTo>
                    <a:pt x="6203" y="3005"/>
                  </a:lnTo>
                  <a:lnTo>
                    <a:pt x="6319" y="2908"/>
                  </a:lnTo>
                  <a:lnTo>
                    <a:pt x="6455" y="2831"/>
                  </a:lnTo>
                  <a:lnTo>
                    <a:pt x="6513" y="2811"/>
                  </a:lnTo>
                  <a:lnTo>
                    <a:pt x="6552" y="2753"/>
                  </a:lnTo>
                  <a:lnTo>
                    <a:pt x="6571" y="2695"/>
                  </a:lnTo>
                  <a:lnTo>
                    <a:pt x="6591" y="2637"/>
                  </a:lnTo>
                  <a:lnTo>
                    <a:pt x="6591" y="756"/>
                  </a:lnTo>
                  <a:lnTo>
                    <a:pt x="6571" y="679"/>
                  </a:lnTo>
                  <a:lnTo>
                    <a:pt x="6552" y="621"/>
                  </a:lnTo>
                  <a:lnTo>
                    <a:pt x="6513" y="582"/>
                  </a:lnTo>
                  <a:lnTo>
                    <a:pt x="6455" y="543"/>
                  </a:lnTo>
                  <a:lnTo>
                    <a:pt x="6319" y="485"/>
                  </a:lnTo>
                  <a:lnTo>
                    <a:pt x="6203" y="388"/>
                  </a:lnTo>
                  <a:lnTo>
                    <a:pt x="6106" y="272"/>
                  </a:lnTo>
                  <a:lnTo>
                    <a:pt x="6048" y="136"/>
                  </a:lnTo>
                  <a:lnTo>
                    <a:pt x="6009" y="78"/>
                  </a:lnTo>
                  <a:lnTo>
                    <a:pt x="5971" y="39"/>
                  </a:lnTo>
                  <a:lnTo>
                    <a:pt x="5912" y="20"/>
                  </a:lnTo>
                  <a:lnTo>
                    <a:pt x="58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7"/>
            <p:cNvSpPr/>
            <p:nvPr/>
          </p:nvSpPr>
          <p:spPr>
            <a:xfrm>
              <a:off x="2835425" y="351525"/>
              <a:ext cx="65450" cy="65450"/>
            </a:xfrm>
            <a:custGeom>
              <a:avLst/>
              <a:gdLst/>
              <a:ahLst/>
              <a:cxnLst/>
              <a:rect l="l" t="t" r="r" b="b"/>
              <a:pathLst>
                <a:path w="2618" h="2618" extrusionOk="0">
                  <a:moveTo>
                    <a:pt x="1318" y="233"/>
                  </a:moveTo>
                  <a:lnTo>
                    <a:pt x="1532" y="252"/>
                  </a:lnTo>
                  <a:lnTo>
                    <a:pt x="1726" y="310"/>
                  </a:lnTo>
                  <a:lnTo>
                    <a:pt x="1900" y="407"/>
                  </a:lnTo>
                  <a:lnTo>
                    <a:pt x="2074" y="543"/>
                  </a:lnTo>
                  <a:lnTo>
                    <a:pt x="2191" y="698"/>
                  </a:lnTo>
                  <a:lnTo>
                    <a:pt x="2307" y="892"/>
                  </a:lnTo>
                  <a:lnTo>
                    <a:pt x="2365" y="1086"/>
                  </a:lnTo>
                  <a:lnTo>
                    <a:pt x="2385" y="1299"/>
                  </a:lnTo>
                  <a:lnTo>
                    <a:pt x="2365" y="1512"/>
                  </a:lnTo>
                  <a:lnTo>
                    <a:pt x="2307" y="1725"/>
                  </a:lnTo>
                  <a:lnTo>
                    <a:pt x="2191" y="1900"/>
                  </a:lnTo>
                  <a:lnTo>
                    <a:pt x="2074" y="2055"/>
                  </a:lnTo>
                  <a:lnTo>
                    <a:pt x="1900" y="2191"/>
                  </a:lnTo>
                  <a:lnTo>
                    <a:pt x="1726" y="2287"/>
                  </a:lnTo>
                  <a:lnTo>
                    <a:pt x="1532" y="2365"/>
                  </a:lnTo>
                  <a:lnTo>
                    <a:pt x="1318" y="2384"/>
                  </a:lnTo>
                  <a:lnTo>
                    <a:pt x="1086" y="2365"/>
                  </a:lnTo>
                  <a:lnTo>
                    <a:pt x="892" y="2287"/>
                  </a:lnTo>
                  <a:lnTo>
                    <a:pt x="718" y="2191"/>
                  </a:lnTo>
                  <a:lnTo>
                    <a:pt x="543" y="2055"/>
                  </a:lnTo>
                  <a:lnTo>
                    <a:pt x="427" y="1900"/>
                  </a:lnTo>
                  <a:lnTo>
                    <a:pt x="330" y="1725"/>
                  </a:lnTo>
                  <a:lnTo>
                    <a:pt x="252" y="1512"/>
                  </a:lnTo>
                  <a:lnTo>
                    <a:pt x="233" y="1299"/>
                  </a:lnTo>
                  <a:lnTo>
                    <a:pt x="252" y="1086"/>
                  </a:lnTo>
                  <a:lnTo>
                    <a:pt x="330" y="892"/>
                  </a:lnTo>
                  <a:lnTo>
                    <a:pt x="427" y="698"/>
                  </a:lnTo>
                  <a:lnTo>
                    <a:pt x="543" y="543"/>
                  </a:lnTo>
                  <a:lnTo>
                    <a:pt x="718" y="407"/>
                  </a:lnTo>
                  <a:lnTo>
                    <a:pt x="892" y="310"/>
                  </a:lnTo>
                  <a:lnTo>
                    <a:pt x="1086" y="252"/>
                  </a:lnTo>
                  <a:lnTo>
                    <a:pt x="1318" y="233"/>
                  </a:lnTo>
                  <a:close/>
                  <a:moveTo>
                    <a:pt x="1183" y="0"/>
                  </a:moveTo>
                  <a:lnTo>
                    <a:pt x="1047" y="19"/>
                  </a:lnTo>
                  <a:lnTo>
                    <a:pt x="931" y="58"/>
                  </a:lnTo>
                  <a:lnTo>
                    <a:pt x="795" y="97"/>
                  </a:lnTo>
                  <a:lnTo>
                    <a:pt x="679" y="155"/>
                  </a:lnTo>
                  <a:lnTo>
                    <a:pt x="582" y="233"/>
                  </a:lnTo>
                  <a:lnTo>
                    <a:pt x="485" y="291"/>
                  </a:lnTo>
                  <a:lnTo>
                    <a:pt x="388" y="388"/>
                  </a:lnTo>
                  <a:lnTo>
                    <a:pt x="310" y="485"/>
                  </a:lnTo>
                  <a:lnTo>
                    <a:pt x="233" y="582"/>
                  </a:lnTo>
                  <a:lnTo>
                    <a:pt x="155" y="679"/>
                  </a:lnTo>
                  <a:lnTo>
                    <a:pt x="117" y="795"/>
                  </a:lnTo>
                  <a:lnTo>
                    <a:pt x="58" y="911"/>
                  </a:lnTo>
                  <a:lnTo>
                    <a:pt x="39" y="1047"/>
                  </a:lnTo>
                  <a:lnTo>
                    <a:pt x="20" y="1163"/>
                  </a:lnTo>
                  <a:lnTo>
                    <a:pt x="0" y="1299"/>
                  </a:lnTo>
                  <a:lnTo>
                    <a:pt x="20" y="1435"/>
                  </a:lnTo>
                  <a:lnTo>
                    <a:pt x="39" y="1570"/>
                  </a:lnTo>
                  <a:lnTo>
                    <a:pt x="58" y="1687"/>
                  </a:lnTo>
                  <a:lnTo>
                    <a:pt x="117" y="1822"/>
                  </a:lnTo>
                  <a:lnTo>
                    <a:pt x="155" y="1919"/>
                  </a:lnTo>
                  <a:lnTo>
                    <a:pt x="233" y="2035"/>
                  </a:lnTo>
                  <a:lnTo>
                    <a:pt x="310" y="2132"/>
                  </a:lnTo>
                  <a:lnTo>
                    <a:pt x="388" y="2229"/>
                  </a:lnTo>
                  <a:lnTo>
                    <a:pt x="485" y="2307"/>
                  </a:lnTo>
                  <a:lnTo>
                    <a:pt x="582" y="2384"/>
                  </a:lnTo>
                  <a:lnTo>
                    <a:pt x="679" y="2462"/>
                  </a:lnTo>
                  <a:lnTo>
                    <a:pt x="795" y="2501"/>
                  </a:lnTo>
                  <a:lnTo>
                    <a:pt x="931" y="2559"/>
                  </a:lnTo>
                  <a:lnTo>
                    <a:pt x="1047" y="2578"/>
                  </a:lnTo>
                  <a:lnTo>
                    <a:pt x="1183" y="2598"/>
                  </a:lnTo>
                  <a:lnTo>
                    <a:pt x="1318" y="2617"/>
                  </a:lnTo>
                  <a:lnTo>
                    <a:pt x="1435" y="2598"/>
                  </a:lnTo>
                  <a:lnTo>
                    <a:pt x="1570" y="2578"/>
                  </a:lnTo>
                  <a:lnTo>
                    <a:pt x="1706" y="2559"/>
                  </a:lnTo>
                  <a:lnTo>
                    <a:pt x="1822" y="2501"/>
                  </a:lnTo>
                  <a:lnTo>
                    <a:pt x="1939" y="2462"/>
                  </a:lnTo>
                  <a:lnTo>
                    <a:pt x="2036" y="2384"/>
                  </a:lnTo>
                  <a:lnTo>
                    <a:pt x="2133" y="2307"/>
                  </a:lnTo>
                  <a:lnTo>
                    <a:pt x="2230" y="2229"/>
                  </a:lnTo>
                  <a:lnTo>
                    <a:pt x="2307" y="2132"/>
                  </a:lnTo>
                  <a:lnTo>
                    <a:pt x="2385" y="2035"/>
                  </a:lnTo>
                  <a:lnTo>
                    <a:pt x="2462" y="1919"/>
                  </a:lnTo>
                  <a:lnTo>
                    <a:pt x="2520" y="1822"/>
                  </a:lnTo>
                  <a:lnTo>
                    <a:pt x="2559" y="1687"/>
                  </a:lnTo>
                  <a:lnTo>
                    <a:pt x="2578" y="1570"/>
                  </a:lnTo>
                  <a:lnTo>
                    <a:pt x="2598" y="1435"/>
                  </a:lnTo>
                  <a:lnTo>
                    <a:pt x="2617" y="1299"/>
                  </a:lnTo>
                  <a:lnTo>
                    <a:pt x="2598" y="1163"/>
                  </a:lnTo>
                  <a:lnTo>
                    <a:pt x="2578" y="1047"/>
                  </a:lnTo>
                  <a:lnTo>
                    <a:pt x="2559" y="911"/>
                  </a:lnTo>
                  <a:lnTo>
                    <a:pt x="2520" y="795"/>
                  </a:lnTo>
                  <a:lnTo>
                    <a:pt x="2462" y="679"/>
                  </a:lnTo>
                  <a:lnTo>
                    <a:pt x="2385" y="582"/>
                  </a:lnTo>
                  <a:lnTo>
                    <a:pt x="2307" y="485"/>
                  </a:lnTo>
                  <a:lnTo>
                    <a:pt x="2230" y="388"/>
                  </a:lnTo>
                  <a:lnTo>
                    <a:pt x="2133" y="291"/>
                  </a:lnTo>
                  <a:lnTo>
                    <a:pt x="2036" y="233"/>
                  </a:lnTo>
                  <a:lnTo>
                    <a:pt x="1939" y="155"/>
                  </a:lnTo>
                  <a:lnTo>
                    <a:pt x="1822" y="97"/>
                  </a:lnTo>
                  <a:lnTo>
                    <a:pt x="1706" y="58"/>
                  </a:lnTo>
                  <a:lnTo>
                    <a:pt x="1570" y="19"/>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7"/>
            <p:cNvSpPr/>
            <p:nvPr/>
          </p:nvSpPr>
          <p:spPr>
            <a:xfrm>
              <a:off x="2855775" y="362175"/>
              <a:ext cx="24250" cy="44125"/>
            </a:xfrm>
            <a:custGeom>
              <a:avLst/>
              <a:gdLst/>
              <a:ahLst/>
              <a:cxnLst/>
              <a:rect l="l" t="t" r="r" b="b"/>
              <a:pathLst>
                <a:path w="970" h="1765" extrusionOk="0">
                  <a:moveTo>
                    <a:pt x="466" y="311"/>
                  </a:moveTo>
                  <a:lnTo>
                    <a:pt x="466" y="698"/>
                  </a:lnTo>
                  <a:lnTo>
                    <a:pt x="369" y="660"/>
                  </a:lnTo>
                  <a:lnTo>
                    <a:pt x="311" y="621"/>
                  </a:lnTo>
                  <a:lnTo>
                    <a:pt x="272" y="563"/>
                  </a:lnTo>
                  <a:lnTo>
                    <a:pt x="252" y="485"/>
                  </a:lnTo>
                  <a:lnTo>
                    <a:pt x="272" y="408"/>
                  </a:lnTo>
                  <a:lnTo>
                    <a:pt x="311" y="369"/>
                  </a:lnTo>
                  <a:lnTo>
                    <a:pt x="369" y="330"/>
                  </a:lnTo>
                  <a:lnTo>
                    <a:pt x="466" y="311"/>
                  </a:lnTo>
                  <a:close/>
                  <a:moveTo>
                    <a:pt x="563" y="970"/>
                  </a:moveTo>
                  <a:lnTo>
                    <a:pt x="640" y="1009"/>
                  </a:lnTo>
                  <a:lnTo>
                    <a:pt x="698" y="1067"/>
                  </a:lnTo>
                  <a:lnTo>
                    <a:pt x="737" y="1125"/>
                  </a:lnTo>
                  <a:lnTo>
                    <a:pt x="737" y="1222"/>
                  </a:lnTo>
                  <a:lnTo>
                    <a:pt x="737" y="1299"/>
                  </a:lnTo>
                  <a:lnTo>
                    <a:pt x="698" y="1357"/>
                  </a:lnTo>
                  <a:lnTo>
                    <a:pt x="640" y="1396"/>
                  </a:lnTo>
                  <a:lnTo>
                    <a:pt x="563" y="1435"/>
                  </a:lnTo>
                  <a:lnTo>
                    <a:pt x="563" y="970"/>
                  </a:lnTo>
                  <a:close/>
                  <a:moveTo>
                    <a:pt x="504" y="1"/>
                  </a:moveTo>
                  <a:lnTo>
                    <a:pt x="466" y="20"/>
                  </a:lnTo>
                  <a:lnTo>
                    <a:pt x="446" y="59"/>
                  </a:lnTo>
                  <a:lnTo>
                    <a:pt x="446" y="117"/>
                  </a:lnTo>
                  <a:lnTo>
                    <a:pt x="291" y="136"/>
                  </a:lnTo>
                  <a:lnTo>
                    <a:pt x="233" y="175"/>
                  </a:lnTo>
                  <a:lnTo>
                    <a:pt x="156" y="214"/>
                  </a:lnTo>
                  <a:lnTo>
                    <a:pt x="117" y="272"/>
                  </a:lnTo>
                  <a:lnTo>
                    <a:pt x="78" y="330"/>
                  </a:lnTo>
                  <a:lnTo>
                    <a:pt x="39" y="408"/>
                  </a:lnTo>
                  <a:lnTo>
                    <a:pt x="39" y="505"/>
                  </a:lnTo>
                  <a:lnTo>
                    <a:pt x="39" y="601"/>
                  </a:lnTo>
                  <a:lnTo>
                    <a:pt x="78" y="679"/>
                  </a:lnTo>
                  <a:lnTo>
                    <a:pt x="117" y="737"/>
                  </a:lnTo>
                  <a:lnTo>
                    <a:pt x="175" y="795"/>
                  </a:lnTo>
                  <a:lnTo>
                    <a:pt x="291" y="873"/>
                  </a:lnTo>
                  <a:lnTo>
                    <a:pt x="446" y="931"/>
                  </a:lnTo>
                  <a:lnTo>
                    <a:pt x="446" y="1435"/>
                  </a:lnTo>
                  <a:lnTo>
                    <a:pt x="369" y="1416"/>
                  </a:lnTo>
                  <a:lnTo>
                    <a:pt x="311" y="1396"/>
                  </a:lnTo>
                  <a:lnTo>
                    <a:pt x="214" y="1338"/>
                  </a:lnTo>
                  <a:lnTo>
                    <a:pt x="156" y="1299"/>
                  </a:lnTo>
                  <a:lnTo>
                    <a:pt x="97" y="1261"/>
                  </a:lnTo>
                  <a:lnTo>
                    <a:pt x="59" y="1280"/>
                  </a:lnTo>
                  <a:lnTo>
                    <a:pt x="20" y="1319"/>
                  </a:lnTo>
                  <a:lnTo>
                    <a:pt x="0" y="1357"/>
                  </a:lnTo>
                  <a:lnTo>
                    <a:pt x="0" y="1396"/>
                  </a:lnTo>
                  <a:lnTo>
                    <a:pt x="0" y="1435"/>
                  </a:lnTo>
                  <a:lnTo>
                    <a:pt x="39" y="1474"/>
                  </a:lnTo>
                  <a:lnTo>
                    <a:pt x="117" y="1551"/>
                  </a:lnTo>
                  <a:lnTo>
                    <a:pt x="272" y="1609"/>
                  </a:lnTo>
                  <a:lnTo>
                    <a:pt x="349" y="1629"/>
                  </a:lnTo>
                  <a:lnTo>
                    <a:pt x="446" y="1648"/>
                  </a:lnTo>
                  <a:lnTo>
                    <a:pt x="446" y="1706"/>
                  </a:lnTo>
                  <a:lnTo>
                    <a:pt x="466" y="1745"/>
                  </a:lnTo>
                  <a:lnTo>
                    <a:pt x="504" y="1765"/>
                  </a:lnTo>
                  <a:lnTo>
                    <a:pt x="543" y="1745"/>
                  </a:lnTo>
                  <a:lnTo>
                    <a:pt x="563" y="1706"/>
                  </a:lnTo>
                  <a:lnTo>
                    <a:pt x="563" y="1629"/>
                  </a:lnTo>
                  <a:lnTo>
                    <a:pt x="660" y="1609"/>
                  </a:lnTo>
                  <a:lnTo>
                    <a:pt x="737" y="1590"/>
                  </a:lnTo>
                  <a:lnTo>
                    <a:pt x="795" y="1551"/>
                  </a:lnTo>
                  <a:lnTo>
                    <a:pt x="853" y="1493"/>
                  </a:lnTo>
                  <a:lnTo>
                    <a:pt x="892" y="1435"/>
                  </a:lnTo>
                  <a:lnTo>
                    <a:pt x="931" y="1377"/>
                  </a:lnTo>
                  <a:lnTo>
                    <a:pt x="950" y="1280"/>
                  </a:lnTo>
                  <a:lnTo>
                    <a:pt x="970" y="1202"/>
                  </a:lnTo>
                  <a:lnTo>
                    <a:pt x="950" y="1086"/>
                  </a:lnTo>
                  <a:lnTo>
                    <a:pt x="931" y="1009"/>
                  </a:lnTo>
                  <a:lnTo>
                    <a:pt x="892" y="950"/>
                  </a:lnTo>
                  <a:lnTo>
                    <a:pt x="834" y="892"/>
                  </a:lnTo>
                  <a:lnTo>
                    <a:pt x="718" y="795"/>
                  </a:lnTo>
                  <a:lnTo>
                    <a:pt x="563" y="737"/>
                  </a:lnTo>
                  <a:lnTo>
                    <a:pt x="563" y="311"/>
                  </a:lnTo>
                  <a:lnTo>
                    <a:pt x="660" y="330"/>
                  </a:lnTo>
                  <a:lnTo>
                    <a:pt x="737" y="349"/>
                  </a:lnTo>
                  <a:lnTo>
                    <a:pt x="795" y="369"/>
                  </a:lnTo>
                  <a:lnTo>
                    <a:pt x="834" y="388"/>
                  </a:lnTo>
                  <a:lnTo>
                    <a:pt x="873" y="369"/>
                  </a:lnTo>
                  <a:lnTo>
                    <a:pt x="892" y="330"/>
                  </a:lnTo>
                  <a:lnTo>
                    <a:pt x="931" y="272"/>
                  </a:lnTo>
                  <a:lnTo>
                    <a:pt x="912" y="233"/>
                  </a:lnTo>
                  <a:lnTo>
                    <a:pt x="892" y="194"/>
                  </a:lnTo>
                  <a:lnTo>
                    <a:pt x="795" y="156"/>
                  </a:lnTo>
                  <a:lnTo>
                    <a:pt x="679" y="117"/>
                  </a:lnTo>
                  <a:lnTo>
                    <a:pt x="563" y="117"/>
                  </a:lnTo>
                  <a:lnTo>
                    <a:pt x="563" y="59"/>
                  </a:lnTo>
                  <a:lnTo>
                    <a:pt x="543" y="20"/>
                  </a:lnTo>
                  <a:lnTo>
                    <a:pt x="5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37"/>
          <p:cNvGrpSpPr/>
          <p:nvPr/>
        </p:nvGrpSpPr>
        <p:grpSpPr>
          <a:xfrm>
            <a:off x="6454200" y="3117746"/>
            <a:ext cx="372041" cy="384043"/>
            <a:chOff x="3424225" y="289000"/>
            <a:chExt cx="197275" cy="204050"/>
          </a:xfrm>
        </p:grpSpPr>
        <p:sp>
          <p:nvSpPr>
            <p:cNvPr id="1535" name="Google Shape;1535;p37"/>
            <p:cNvSpPr/>
            <p:nvPr/>
          </p:nvSpPr>
          <p:spPr>
            <a:xfrm>
              <a:off x="3424225" y="289000"/>
              <a:ext cx="197275" cy="204050"/>
            </a:xfrm>
            <a:custGeom>
              <a:avLst/>
              <a:gdLst/>
              <a:ahLst/>
              <a:cxnLst/>
              <a:rect l="l" t="t" r="r" b="b"/>
              <a:pathLst>
                <a:path w="7891" h="8162" extrusionOk="0">
                  <a:moveTo>
                    <a:pt x="970" y="2947"/>
                  </a:moveTo>
                  <a:lnTo>
                    <a:pt x="951" y="3160"/>
                  </a:lnTo>
                  <a:lnTo>
                    <a:pt x="524" y="3160"/>
                  </a:lnTo>
                  <a:lnTo>
                    <a:pt x="524" y="3102"/>
                  </a:lnTo>
                  <a:lnTo>
                    <a:pt x="544" y="3044"/>
                  </a:lnTo>
                  <a:lnTo>
                    <a:pt x="582" y="2986"/>
                  </a:lnTo>
                  <a:lnTo>
                    <a:pt x="621" y="2947"/>
                  </a:lnTo>
                  <a:close/>
                  <a:moveTo>
                    <a:pt x="4420" y="2501"/>
                  </a:moveTo>
                  <a:lnTo>
                    <a:pt x="4556" y="2520"/>
                  </a:lnTo>
                  <a:lnTo>
                    <a:pt x="4672" y="2559"/>
                  </a:lnTo>
                  <a:lnTo>
                    <a:pt x="4789" y="2617"/>
                  </a:lnTo>
                  <a:lnTo>
                    <a:pt x="4905" y="2695"/>
                  </a:lnTo>
                  <a:lnTo>
                    <a:pt x="4983" y="2792"/>
                  </a:lnTo>
                  <a:lnTo>
                    <a:pt x="5060" y="2908"/>
                  </a:lnTo>
                  <a:lnTo>
                    <a:pt x="5118" y="3024"/>
                  </a:lnTo>
                  <a:lnTo>
                    <a:pt x="5138" y="3160"/>
                  </a:lnTo>
                  <a:lnTo>
                    <a:pt x="3684" y="3160"/>
                  </a:lnTo>
                  <a:lnTo>
                    <a:pt x="3723" y="3024"/>
                  </a:lnTo>
                  <a:lnTo>
                    <a:pt x="3761" y="2908"/>
                  </a:lnTo>
                  <a:lnTo>
                    <a:pt x="3839" y="2792"/>
                  </a:lnTo>
                  <a:lnTo>
                    <a:pt x="3916" y="2695"/>
                  </a:lnTo>
                  <a:lnTo>
                    <a:pt x="4033" y="2617"/>
                  </a:lnTo>
                  <a:lnTo>
                    <a:pt x="4149" y="2559"/>
                  </a:lnTo>
                  <a:lnTo>
                    <a:pt x="4265" y="2520"/>
                  </a:lnTo>
                  <a:lnTo>
                    <a:pt x="4420" y="2501"/>
                  </a:lnTo>
                  <a:close/>
                  <a:moveTo>
                    <a:pt x="4866" y="1028"/>
                  </a:moveTo>
                  <a:lnTo>
                    <a:pt x="6088" y="1861"/>
                  </a:lnTo>
                  <a:lnTo>
                    <a:pt x="6107" y="1881"/>
                  </a:lnTo>
                  <a:lnTo>
                    <a:pt x="6107" y="1900"/>
                  </a:lnTo>
                  <a:lnTo>
                    <a:pt x="6107" y="2055"/>
                  </a:lnTo>
                  <a:lnTo>
                    <a:pt x="6126" y="2191"/>
                  </a:lnTo>
                  <a:lnTo>
                    <a:pt x="6165" y="2327"/>
                  </a:lnTo>
                  <a:lnTo>
                    <a:pt x="6223" y="2443"/>
                  </a:lnTo>
                  <a:lnTo>
                    <a:pt x="6223" y="2462"/>
                  </a:lnTo>
                  <a:lnTo>
                    <a:pt x="6223" y="2501"/>
                  </a:lnTo>
                  <a:lnTo>
                    <a:pt x="5758" y="3160"/>
                  </a:lnTo>
                  <a:lnTo>
                    <a:pt x="5370" y="3160"/>
                  </a:lnTo>
                  <a:lnTo>
                    <a:pt x="5332" y="2986"/>
                  </a:lnTo>
                  <a:lnTo>
                    <a:pt x="5273" y="2811"/>
                  </a:lnTo>
                  <a:lnTo>
                    <a:pt x="5176" y="2656"/>
                  </a:lnTo>
                  <a:lnTo>
                    <a:pt x="5060" y="2520"/>
                  </a:lnTo>
                  <a:lnTo>
                    <a:pt x="4924" y="2424"/>
                  </a:lnTo>
                  <a:lnTo>
                    <a:pt x="4769" y="2346"/>
                  </a:lnTo>
                  <a:lnTo>
                    <a:pt x="4595" y="2288"/>
                  </a:lnTo>
                  <a:lnTo>
                    <a:pt x="4420" y="2268"/>
                  </a:lnTo>
                  <a:lnTo>
                    <a:pt x="4227" y="2288"/>
                  </a:lnTo>
                  <a:lnTo>
                    <a:pt x="4052" y="2346"/>
                  </a:lnTo>
                  <a:lnTo>
                    <a:pt x="3897" y="2424"/>
                  </a:lnTo>
                  <a:lnTo>
                    <a:pt x="3761" y="2520"/>
                  </a:lnTo>
                  <a:lnTo>
                    <a:pt x="3645" y="2656"/>
                  </a:lnTo>
                  <a:lnTo>
                    <a:pt x="3548" y="2811"/>
                  </a:lnTo>
                  <a:lnTo>
                    <a:pt x="3490" y="2986"/>
                  </a:lnTo>
                  <a:lnTo>
                    <a:pt x="3451" y="3160"/>
                  </a:lnTo>
                  <a:lnTo>
                    <a:pt x="2870" y="3160"/>
                  </a:lnTo>
                  <a:lnTo>
                    <a:pt x="4246" y="1144"/>
                  </a:lnTo>
                  <a:lnTo>
                    <a:pt x="4265" y="1125"/>
                  </a:lnTo>
                  <a:lnTo>
                    <a:pt x="4285" y="1125"/>
                  </a:lnTo>
                  <a:lnTo>
                    <a:pt x="4420" y="1144"/>
                  </a:lnTo>
                  <a:lnTo>
                    <a:pt x="4556" y="1125"/>
                  </a:lnTo>
                  <a:lnTo>
                    <a:pt x="4692" y="1086"/>
                  </a:lnTo>
                  <a:lnTo>
                    <a:pt x="4828" y="1028"/>
                  </a:lnTo>
                  <a:close/>
                  <a:moveTo>
                    <a:pt x="4517" y="233"/>
                  </a:moveTo>
                  <a:lnTo>
                    <a:pt x="4556" y="252"/>
                  </a:lnTo>
                  <a:lnTo>
                    <a:pt x="6921" y="1861"/>
                  </a:lnTo>
                  <a:lnTo>
                    <a:pt x="6960" y="1900"/>
                  </a:lnTo>
                  <a:lnTo>
                    <a:pt x="6979" y="1958"/>
                  </a:lnTo>
                  <a:lnTo>
                    <a:pt x="6979" y="2016"/>
                  </a:lnTo>
                  <a:lnTo>
                    <a:pt x="6960" y="2075"/>
                  </a:lnTo>
                  <a:lnTo>
                    <a:pt x="6223" y="3160"/>
                  </a:lnTo>
                  <a:lnTo>
                    <a:pt x="6049" y="3160"/>
                  </a:lnTo>
                  <a:lnTo>
                    <a:pt x="6417" y="2617"/>
                  </a:lnTo>
                  <a:lnTo>
                    <a:pt x="6436" y="2559"/>
                  </a:lnTo>
                  <a:lnTo>
                    <a:pt x="6456" y="2482"/>
                  </a:lnTo>
                  <a:lnTo>
                    <a:pt x="6456" y="2404"/>
                  </a:lnTo>
                  <a:lnTo>
                    <a:pt x="6417" y="2327"/>
                  </a:lnTo>
                  <a:lnTo>
                    <a:pt x="6378" y="2249"/>
                  </a:lnTo>
                  <a:lnTo>
                    <a:pt x="6359" y="2133"/>
                  </a:lnTo>
                  <a:lnTo>
                    <a:pt x="6340" y="2036"/>
                  </a:lnTo>
                  <a:lnTo>
                    <a:pt x="6340" y="1939"/>
                  </a:lnTo>
                  <a:lnTo>
                    <a:pt x="6340" y="1861"/>
                  </a:lnTo>
                  <a:lnTo>
                    <a:pt x="6320" y="1784"/>
                  </a:lnTo>
                  <a:lnTo>
                    <a:pt x="6281" y="1726"/>
                  </a:lnTo>
                  <a:lnTo>
                    <a:pt x="6223" y="1668"/>
                  </a:lnTo>
                  <a:lnTo>
                    <a:pt x="5002" y="834"/>
                  </a:lnTo>
                  <a:lnTo>
                    <a:pt x="4924" y="795"/>
                  </a:lnTo>
                  <a:lnTo>
                    <a:pt x="4789" y="795"/>
                  </a:lnTo>
                  <a:lnTo>
                    <a:pt x="4711" y="834"/>
                  </a:lnTo>
                  <a:lnTo>
                    <a:pt x="4614" y="873"/>
                  </a:lnTo>
                  <a:lnTo>
                    <a:pt x="4517" y="892"/>
                  </a:lnTo>
                  <a:lnTo>
                    <a:pt x="4420" y="911"/>
                  </a:lnTo>
                  <a:lnTo>
                    <a:pt x="4304" y="892"/>
                  </a:lnTo>
                  <a:lnTo>
                    <a:pt x="4227" y="892"/>
                  </a:lnTo>
                  <a:lnTo>
                    <a:pt x="4168" y="911"/>
                  </a:lnTo>
                  <a:lnTo>
                    <a:pt x="4091" y="950"/>
                  </a:lnTo>
                  <a:lnTo>
                    <a:pt x="4052" y="1008"/>
                  </a:lnTo>
                  <a:lnTo>
                    <a:pt x="2579" y="3160"/>
                  </a:lnTo>
                  <a:lnTo>
                    <a:pt x="2404" y="3160"/>
                  </a:lnTo>
                  <a:lnTo>
                    <a:pt x="4362" y="291"/>
                  </a:lnTo>
                  <a:lnTo>
                    <a:pt x="4401" y="252"/>
                  </a:lnTo>
                  <a:lnTo>
                    <a:pt x="4459" y="233"/>
                  </a:lnTo>
                  <a:close/>
                  <a:moveTo>
                    <a:pt x="6960" y="2947"/>
                  </a:moveTo>
                  <a:lnTo>
                    <a:pt x="7018" y="2986"/>
                  </a:lnTo>
                  <a:lnTo>
                    <a:pt x="7057" y="3044"/>
                  </a:lnTo>
                  <a:lnTo>
                    <a:pt x="7057" y="3102"/>
                  </a:lnTo>
                  <a:lnTo>
                    <a:pt x="7057" y="3160"/>
                  </a:lnTo>
                  <a:lnTo>
                    <a:pt x="6495" y="3160"/>
                  </a:lnTo>
                  <a:lnTo>
                    <a:pt x="6650" y="2947"/>
                  </a:lnTo>
                  <a:close/>
                  <a:moveTo>
                    <a:pt x="7057" y="3393"/>
                  </a:moveTo>
                  <a:lnTo>
                    <a:pt x="7115" y="3412"/>
                  </a:lnTo>
                  <a:lnTo>
                    <a:pt x="7192" y="3470"/>
                  </a:lnTo>
                  <a:lnTo>
                    <a:pt x="7251" y="3567"/>
                  </a:lnTo>
                  <a:lnTo>
                    <a:pt x="7270" y="3625"/>
                  </a:lnTo>
                  <a:lnTo>
                    <a:pt x="7289" y="3684"/>
                  </a:lnTo>
                  <a:lnTo>
                    <a:pt x="7289" y="3994"/>
                  </a:lnTo>
                  <a:lnTo>
                    <a:pt x="233" y="3994"/>
                  </a:lnTo>
                  <a:lnTo>
                    <a:pt x="233" y="3684"/>
                  </a:lnTo>
                  <a:lnTo>
                    <a:pt x="233" y="3625"/>
                  </a:lnTo>
                  <a:lnTo>
                    <a:pt x="253" y="3567"/>
                  </a:lnTo>
                  <a:lnTo>
                    <a:pt x="311" y="3470"/>
                  </a:lnTo>
                  <a:lnTo>
                    <a:pt x="408" y="3412"/>
                  </a:lnTo>
                  <a:lnTo>
                    <a:pt x="447" y="3393"/>
                  </a:lnTo>
                  <a:close/>
                  <a:moveTo>
                    <a:pt x="7638" y="5002"/>
                  </a:moveTo>
                  <a:lnTo>
                    <a:pt x="7658" y="5021"/>
                  </a:lnTo>
                  <a:lnTo>
                    <a:pt x="7658" y="5040"/>
                  </a:lnTo>
                  <a:lnTo>
                    <a:pt x="7658" y="6281"/>
                  </a:lnTo>
                  <a:lnTo>
                    <a:pt x="7658" y="6300"/>
                  </a:lnTo>
                  <a:lnTo>
                    <a:pt x="6088" y="6300"/>
                  </a:lnTo>
                  <a:lnTo>
                    <a:pt x="5991" y="6281"/>
                  </a:lnTo>
                  <a:lnTo>
                    <a:pt x="5913" y="6242"/>
                  </a:lnTo>
                  <a:lnTo>
                    <a:pt x="5836" y="6204"/>
                  </a:lnTo>
                  <a:lnTo>
                    <a:pt x="5700" y="6107"/>
                  </a:lnTo>
                  <a:lnTo>
                    <a:pt x="5603" y="5971"/>
                  </a:lnTo>
                  <a:lnTo>
                    <a:pt x="5584" y="5932"/>
                  </a:lnTo>
                  <a:lnTo>
                    <a:pt x="5564" y="5874"/>
                  </a:lnTo>
                  <a:lnTo>
                    <a:pt x="5545" y="5777"/>
                  </a:lnTo>
                  <a:lnTo>
                    <a:pt x="5525" y="5661"/>
                  </a:lnTo>
                  <a:lnTo>
                    <a:pt x="5545" y="5544"/>
                  </a:lnTo>
                  <a:lnTo>
                    <a:pt x="5564" y="5428"/>
                  </a:lnTo>
                  <a:lnTo>
                    <a:pt x="5584" y="5370"/>
                  </a:lnTo>
                  <a:lnTo>
                    <a:pt x="5603" y="5351"/>
                  </a:lnTo>
                  <a:lnTo>
                    <a:pt x="5700" y="5215"/>
                  </a:lnTo>
                  <a:lnTo>
                    <a:pt x="5836" y="5099"/>
                  </a:lnTo>
                  <a:lnTo>
                    <a:pt x="5913" y="5060"/>
                  </a:lnTo>
                  <a:lnTo>
                    <a:pt x="5991" y="5040"/>
                  </a:lnTo>
                  <a:lnTo>
                    <a:pt x="6088" y="5021"/>
                  </a:lnTo>
                  <a:lnTo>
                    <a:pt x="6184" y="5002"/>
                  </a:lnTo>
                  <a:close/>
                  <a:moveTo>
                    <a:pt x="7289" y="4226"/>
                  </a:moveTo>
                  <a:lnTo>
                    <a:pt x="7289" y="4769"/>
                  </a:lnTo>
                  <a:lnTo>
                    <a:pt x="6184" y="4769"/>
                  </a:lnTo>
                  <a:lnTo>
                    <a:pt x="6049" y="4788"/>
                  </a:lnTo>
                  <a:lnTo>
                    <a:pt x="5932" y="4808"/>
                  </a:lnTo>
                  <a:lnTo>
                    <a:pt x="5816" y="4847"/>
                  </a:lnTo>
                  <a:lnTo>
                    <a:pt x="5700" y="4905"/>
                  </a:lnTo>
                  <a:lnTo>
                    <a:pt x="5603" y="4982"/>
                  </a:lnTo>
                  <a:lnTo>
                    <a:pt x="5525" y="5079"/>
                  </a:lnTo>
                  <a:lnTo>
                    <a:pt x="5448" y="5157"/>
                  </a:lnTo>
                  <a:lnTo>
                    <a:pt x="5390" y="5273"/>
                  </a:lnTo>
                  <a:lnTo>
                    <a:pt x="5370" y="5273"/>
                  </a:lnTo>
                  <a:lnTo>
                    <a:pt x="5332" y="5389"/>
                  </a:lnTo>
                  <a:lnTo>
                    <a:pt x="5312" y="5525"/>
                  </a:lnTo>
                  <a:lnTo>
                    <a:pt x="5293" y="5661"/>
                  </a:lnTo>
                  <a:lnTo>
                    <a:pt x="5312" y="5835"/>
                  </a:lnTo>
                  <a:lnTo>
                    <a:pt x="5370" y="5990"/>
                  </a:lnTo>
                  <a:lnTo>
                    <a:pt x="5448" y="6145"/>
                  </a:lnTo>
                  <a:lnTo>
                    <a:pt x="5545" y="6281"/>
                  </a:lnTo>
                  <a:lnTo>
                    <a:pt x="5680" y="6378"/>
                  </a:lnTo>
                  <a:lnTo>
                    <a:pt x="5836" y="6475"/>
                  </a:lnTo>
                  <a:lnTo>
                    <a:pt x="5991" y="6514"/>
                  </a:lnTo>
                  <a:lnTo>
                    <a:pt x="6184" y="6533"/>
                  </a:lnTo>
                  <a:lnTo>
                    <a:pt x="7289" y="6533"/>
                  </a:lnTo>
                  <a:lnTo>
                    <a:pt x="7289" y="7076"/>
                  </a:lnTo>
                  <a:lnTo>
                    <a:pt x="1590" y="7076"/>
                  </a:lnTo>
                  <a:lnTo>
                    <a:pt x="1552" y="7095"/>
                  </a:lnTo>
                  <a:lnTo>
                    <a:pt x="1513" y="7115"/>
                  </a:lnTo>
                  <a:lnTo>
                    <a:pt x="1493" y="7153"/>
                  </a:lnTo>
                  <a:lnTo>
                    <a:pt x="1474" y="7192"/>
                  </a:lnTo>
                  <a:lnTo>
                    <a:pt x="1493" y="7250"/>
                  </a:lnTo>
                  <a:lnTo>
                    <a:pt x="1513" y="7289"/>
                  </a:lnTo>
                  <a:lnTo>
                    <a:pt x="1552" y="7308"/>
                  </a:lnTo>
                  <a:lnTo>
                    <a:pt x="7289" y="7308"/>
                  </a:lnTo>
                  <a:lnTo>
                    <a:pt x="7289" y="7638"/>
                  </a:lnTo>
                  <a:lnTo>
                    <a:pt x="7270" y="7696"/>
                  </a:lnTo>
                  <a:lnTo>
                    <a:pt x="7251" y="7754"/>
                  </a:lnTo>
                  <a:lnTo>
                    <a:pt x="7192" y="7832"/>
                  </a:lnTo>
                  <a:lnTo>
                    <a:pt x="7115" y="7890"/>
                  </a:lnTo>
                  <a:lnTo>
                    <a:pt x="7057" y="7909"/>
                  </a:lnTo>
                  <a:lnTo>
                    <a:pt x="6999" y="7929"/>
                  </a:lnTo>
                  <a:lnTo>
                    <a:pt x="505" y="7929"/>
                  </a:lnTo>
                  <a:lnTo>
                    <a:pt x="447" y="7909"/>
                  </a:lnTo>
                  <a:lnTo>
                    <a:pt x="408" y="7890"/>
                  </a:lnTo>
                  <a:lnTo>
                    <a:pt x="311" y="7832"/>
                  </a:lnTo>
                  <a:lnTo>
                    <a:pt x="253" y="7754"/>
                  </a:lnTo>
                  <a:lnTo>
                    <a:pt x="233" y="7696"/>
                  </a:lnTo>
                  <a:lnTo>
                    <a:pt x="233" y="7638"/>
                  </a:lnTo>
                  <a:lnTo>
                    <a:pt x="233" y="7308"/>
                  </a:lnTo>
                  <a:lnTo>
                    <a:pt x="892" y="7308"/>
                  </a:lnTo>
                  <a:lnTo>
                    <a:pt x="931" y="7289"/>
                  </a:lnTo>
                  <a:lnTo>
                    <a:pt x="970" y="7250"/>
                  </a:lnTo>
                  <a:lnTo>
                    <a:pt x="970" y="7192"/>
                  </a:lnTo>
                  <a:lnTo>
                    <a:pt x="970" y="7153"/>
                  </a:lnTo>
                  <a:lnTo>
                    <a:pt x="931" y="7115"/>
                  </a:lnTo>
                  <a:lnTo>
                    <a:pt x="892" y="7095"/>
                  </a:lnTo>
                  <a:lnTo>
                    <a:pt x="854" y="7076"/>
                  </a:lnTo>
                  <a:lnTo>
                    <a:pt x="233" y="7076"/>
                  </a:lnTo>
                  <a:lnTo>
                    <a:pt x="233" y="4226"/>
                  </a:lnTo>
                  <a:close/>
                  <a:moveTo>
                    <a:pt x="4401" y="0"/>
                  </a:moveTo>
                  <a:lnTo>
                    <a:pt x="4343" y="20"/>
                  </a:lnTo>
                  <a:lnTo>
                    <a:pt x="4265" y="59"/>
                  </a:lnTo>
                  <a:lnTo>
                    <a:pt x="4207" y="97"/>
                  </a:lnTo>
                  <a:lnTo>
                    <a:pt x="4168" y="155"/>
                  </a:lnTo>
                  <a:lnTo>
                    <a:pt x="2133" y="3160"/>
                  </a:lnTo>
                  <a:lnTo>
                    <a:pt x="1552" y="3160"/>
                  </a:lnTo>
                  <a:lnTo>
                    <a:pt x="1687" y="1764"/>
                  </a:lnTo>
                  <a:lnTo>
                    <a:pt x="1707" y="1745"/>
                  </a:lnTo>
                  <a:lnTo>
                    <a:pt x="1726" y="1745"/>
                  </a:lnTo>
                  <a:lnTo>
                    <a:pt x="1842" y="1668"/>
                  </a:lnTo>
                  <a:lnTo>
                    <a:pt x="1959" y="1590"/>
                  </a:lnTo>
                  <a:lnTo>
                    <a:pt x="2075" y="1493"/>
                  </a:lnTo>
                  <a:lnTo>
                    <a:pt x="2152" y="1396"/>
                  </a:lnTo>
                  <a:lnTo>
                    <a:pt x="2172" y="1377"/>
                  </a:lnTo>
                  <a:lnTo>
                    <a:pt x="2191" y="1377"/>
                  </a:lnTo>
                  <a:lnTo>
                    <a:pt x="3083" y="1454"/>
                  </a:lnTo>
                  <a:lnTo>
                    <a:pt x="3122" y="1454"/>
                  </a:lnTo>
                  <a:lnTo>
                    <a:pt x="3160" y="1435"/>
                  </a:lnTo>
                  <a:lnTo>
                    <a:pt x="3199" y="1396"/>
                  </a:lnTo>
                  <a:lnTo>
                    <a:pt x="3219" y="1357"/>
                  </a:lnTo>
                  <a:lnTo>
                    <a:pt x="3199" y="1299"/>
                  </a:lnTo>
                  <a:lnTo>
                    <a:pt x="3180" y="1260"/>
                  </a:lnTo>
                  <a:lnTo>
                    <a:pt x="3141" y="1241"/>
                  </a:lnTo>
                  <a:lnTo>
                    <a:pt x="3102" y="1222"/>
                  </a:lnTo>
                  <a:lnTo>
                    <a:pt x="2211" y="1144"/>
                  </a:lnTo>
                  <a:lnTo>
                    <a:pt x="2133" y="1144"/>
                  </a:lnTo>
                  <a:lnTo>
                    <a:pt x="2075" y="1163"/>
                  </a:lnTo>
                  <a:lnTo>
                    <a:pt x="1997" y="1202"/>
                  </a:lnTo>
                  <a:lnTo>
                    <a:pt x="1959" y="1260"/>
                  </a:lnTo>
                  <a:lnTo>
                    <a:pt x="1900" y="1338"/>
                  </a:lnTo>
                  <a:lnTo>
                    <a:pt x="1823" y="1416"/>
                  </a:lnTo>
                  <a:lnTo>
                    <a:pt x="1726" y="1474"/>
                  </a:lnTo>
                  <a:lnTo>
                    <a:pt x="1648" y="1512"/>
                  </a:lnTo>
                  <a:lnTo>
                    <a:pt x="1571" y="1551"/>
                  </a:lnTo>
                  <a:lnTo>
                    <a:pt x="1513" y="1609"/>
                  </a:lnTo>
                  <a:lnTo>
                    <a:pt x="1474" y="1668"/>
                  </a:lnTo>
                  <a:lnTo>
                    <a:pt x="1474" y="1745"/>
                  </a:lnTo>
                  <a:lnTo>
                    <a:pt x="1319" y="3160"/>
                  </a:lnTo>
                  <a:lnTo>
                    <a:pt x="1183" y="3160"/>
                  </a:lnTo>
                  <a:lnTo>
                    <a:pt x="1396" y="970"/>
                  </a:lnTo>
                  <a:lnTo>
                    <a:pt x="1416" y="911"/>
                  </a:lnTo>
                  <a:lnTo>
                    <a:pt x="1455" y="873"/>
                  </a:lnTo>
                  <a:lnTo>
                    <a:pt x="1493" y="834"/>
                  </a:lnTo>
                  <a:lnTo>
                    <a:pt x="1552" y="834"/>
                  </a:lnTo>
                  <a:lnTo>
                    <a:pt x="3354" y="1008"/>
                  </a:lnTo>
                  <a:lnTo>
                    <a:pt x="3393" y="1008"/>
                  </a:lnTo>
                  <a:lnTo>
                    <a:pt x="3432" y="989"/>
                  </a:lnTo>
                  <a:lnTo>
                    <a:pt x="3471" y="950"/>
                  </a:lnTo>
                  <a:lnTo>
                    <a:pt x="3471" y="911"/>
                  </a:lnTo>
                  <a:lnTo>
                    <a:pt x="3471" y="853"/>
                  </a:lnTo>
                  <a:lnTo>
                    <a:pt x="3451" y="815"/>
                  </a:lnTo>
                  <a:lnTo>
                    <a:pt x="3412" y="795"/>
                  </a:lnTo>
                  <a:lnTo>
                    <a:pt x="3374" y="776"/>
                  </a:lnTo>
                  <a:lnTo>
                    <a:pt x="1571" y="601"/>
                  </a:lnTo>
                  <a:lnTo>
                    <a:pt x="1493" y="601"/>
                  </a:lnTo>
                  <a:lnTo>
                    <a:pt x="1416" y="621"/>
                  </a:lnTo>
                  <a:lnTo>
                    <a:pt x="1358" y="640"/>
                  </a:lnTo>
                  <a:lnTo>
                    <a:pt x="1300" y="679"/>
                  </a:lnTo>
                  <a:lnTo>
                    <a:pt x="1241" y="737"/>
                  </a:lnTo>
                  <a:lnTo>
                    <a:pt x="1203" y="795"/>
                  </a:lnTo>
                  <a:lnTo>
                    <a:pt x="1183" y="873"/>
                  </a:lnTo>
                  <a:lnTo>
                    <a:pt x="1164" y="950"/>
                  </a:lnTo>
                  <a:lnTo>
                    <a:pt x="989" y="2714"/>
                  </a:lnTo>
                  <a:lnTo>
                    <a:pt x="602" y="2714"/>
                  </a:lnTo>
                  <a:lnTo>
                    <a:pt x="544" y="2734"/>
                  </a:lnTo>
                  <a:lnTo>
                    <a:pt x="466" y="2772"/>
                  </a:lnTo>
                  <a:lnTo>
                    <a:pt x="408" y="2831"/>
                  </a:lnTo>
                  <a:lnTo>
                    <a:pt x="369" y="2889"/>
                  </a:lnTo>
                  <a:lnTo>
                    <a:pt x="330" y="2947"/>
                  </a:lnTo>
                  <a:lnTo>
                    <a:pt x="311" y="3024"/>
                  </a:lnTo>
                  <a:lnTo>
                    <a:pt x="292" y="3102"/>
                  </a:lnTo>
                  <a:lnTo>
                    <a:pt x="292" y="3199"/>
                  </a:lnTo>
                  <a:lnTo>
                    <a:pt x="175" y="3276"/>
                  </a:lnTo>
                  <a:lnTo>
                    <a:pt x="78" y="3393"/>
                  </a:lnTo>
                  <a:lnTo>
                    <a:pt x="20" y="3528"/>
                  </a:lnTo>
                  <a:lnTo>
                    <a:pt x="1" y="3684"/>
                  </a:lnTo>
                  <a:lnTo>
                    <a:pt x="1" y="7638"/>
                  </a:lnTo>
                  <a:lnTo>
                    <a:pt x="1" y="7735"/>
                  </a:lnTo>
                  <a:lnTo>
                    <a:pt x="40" y="7832"/>
                  </a:lnTo>
                  <a:lnTo>
                    <a:pt x="78" y="7929"/>
                  </a:lnTo>
                  <a:lnTo>
                    <a:pt x="156" y="8006"/>
                  </a:lnTo>
                  <a:lnTo>
                    <a:pt x="214" y="8064"/>
                  </a:lnTo>
                  <a:lnTo>
                    <a:pt x="311" y="8123"/>
                  </a:lnTo>
                  <a:lnTo>
                    <a:pt x="408" y="8142"/>
                  </a:lnTo>
                  <a:lnTo>
                    <a:pt x="505" y="8161"/>
                  </a:lnTo>
                  <a:lnTo>
                    <a:pt x="6999" y="8161"/>
                  </a:lnTo>
                  <a:lnTo>
                    <a:pt x="7096" y="8142"/>
                  </a:lnTo>
                  <a:lnTo>
                    <a:pt x="7192" y="8123"/>
                  </a:lnTo>
                  <a:lnTo>
                    <a:pt x="7289" y="8064"/>
                  </a:lnTo>
                  <a:lnTo>
                    <a:pt x="7367" y="8006"/>
                  </a:lnTo>
                  <a:lnTo>
                    <a:pt x="7425" y="7929"/>
                  </a:lnTo>
                  <a:lnTo>
                    <a:pt x="7464" y="7832"/>
                  </a:lnTo>
                  <a:lnTo>
                    <a:pt x="7503" y="7735"/>
                  </a:lnTo>
                  <a:lnTo>
                    <a:pt x="7522" y="7638"/>
                  </a:lnTo>
                  <a:lnTo>
                    <a:pt x="7522" y="6533"/>
                  </a:lnTo>
                  <a:lnTo>
                    <a:pt x="7638" y="6533"/>
                  </a:lnTo>
                  <a:lnTo>
                    <a:pt x="7735" y="6514"/>
                  </a:lnTo>
                  <a:lnTo>
                    <a:pt x="7813" y="6456"/>
                  </a:lnTo>
                  <a:lnTo>
                    <a:pt x="7871" y="6378"/>
                  </a:lnTo>
                  <a:lnTo>
                    <a:pt x="7890" y="6281"/>
                  </a:lnTo>
                  <a:lnTo>
                    <a:pt x="7890" y="5040"/>
                  </a:lnTo>
                  <a:lnTo>
                    <a:pt x="7871" y="4944"/>
                  </a:lnTo>
                  <a:lnTo>
                    <a:pt x="7813" y="4847"/>
                  </a:lnTo>
                  <a:lnTo>
                    <a:pt x="7735" y="4788"/>
                  </a:lnTo>
                  <a:lnTo>
                    <a:pt x="7638" y="4769"/>
                  </a:lnTo>
                  <a:lnTo>
                    <a:pt x="7522" y="4769"/>
                  </a:lnTo>
                  <a:lnTo>
                    <a:pt x="7522" y="3684"/>
                  </a:lnTo>
                  <a:lnTo>
                    <a:pt x="7503" y="3548"/>
                  </a:lnTo>
                  <a:lnTo>
                    <a:pt x="7444" y="3432"/>
                  </a:lnTo>
                  <a:lnTo>
                    <a:pt x="7386" y="3335"/>
                  </a:lnTo>
                  <a:lnTo>
                    <a:pt x="7289" y="3257"/>
                  </a:lnTo>
                  <a:lnTo>
                    <a:pt x="7289" y="3102"/>
                  </a:lnTo>
                  <a:lnTo>
                    <a:pt x="7289" y="3024"/>
                  </a:lnTo>
                  <a:lnTo>
                    <a:pt x="7270" y="2947"/>
                  </a:lnTo>
                  <a:lnTo>
                    <a:pt x="7231" y="2889"/>
                  </a:lnTo>
                  <a:lnTo>
                    <a:pt x="7173" y="2831"/>
                  </a:lnTo>
                  <a:lnTo>
                    <a:pt x="7115" y="2772"/>
                  </a:lnTo>
                  <a:lnTo>
                    <a:pt x="7057" y="2734"/>
                  </a:lnTo>
                  <a:lnTo>
                    <a:pt x="6979" y="2714"/>
                  </a:lnTo>
                  <a:lnTo>
                    <a:pt x="6805" y="2714"/>
                  </a:lnTo>
                  <a:lnTo>
                    <a:pt x="7154" y="2191"/>
                  </a:lnTo>
                  <a:lnTo>
                    <a:pt x="7192" y="2133"/>
                  </a:lnTo>
                  <a:lnTo>
                    <a:pt x="7212" y="2055"/>
                  </a:lnTo>
                  <a:lnTo>
                    <a:pt x="7231" y="1997"/>
                  </a:lnTo>
                  <a:lnTo>
                    <a:pt x="7212" y="1920"/>
                  </a:lnTo>
                  <a:lnTo>
                    <a:pt x="7192" y="1842"/>
                  </a:lnTo>
                  <a:lnTo>
                    <a:pt x="7154" y="1784"/>
                  </a:lnTo>
                  <a:lnTo>
                    <a:pt x="7115" y="1726"/>
                  </a:lnTo>
                  <a:lnTo>
                    <a:pt x="7057" y="1668"/>
                  </a:lnTo>
                  <a:lnTo>
                    <a:pt x="4692" y="59"/>
                  </a:lnTo>
                  <a:lnTo>
                    <a:pt x="4634" y="20"/>
                  </a:lnTo>
                  <a:lnTo>
                    <a:pt x="4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7"/>
            <p:cNvSpPr/>
            <p:nvPr/>
          </p:nvSpPr>
          <p:spPr>
            <a:xfrm>
              <a:off x="3567675" y="418400"/>
              <a:ext cx="23300" cy="23775"/>
            </a:xfrm>
            <a:custGeom>
              <a:avLst/>
              <a:gdLst/>
              <a:ahLst/>
              <a:cxnLst/>
              <a:rect l="l" t="t" r="r" b="b"/>
              <a:pathLst>
                <a:path w="932" h="951" extrusionOk="0">
                  <a:moveTo>
                    <a:pt x="466" y="233"/>
                  </a:moveTo>
                  <a:lnTo>
                    <a:pt x="563" y="252"/>
                  </a:lnTo>
                  <a:lnTo>
                    <a:pt x="640" y="310"/>
                  </a:lnTo>
                  <a:lnTo>
                    <a:pt x="679" y="388"/>
                  </a:lnTo>
                  <a:lnTo>
                    <a:pt x="698" y="485"/>
                  </a:lnTo>
                  <a:lnTo>
                    <a:pt x="679" y="582"/>
                  </a:lnTo>
                  <a:lnTo>
                    <a:pt x="640" y="659"/>
                  </a:lnTo>
                  <a:lnTo>
                    <a:pt x="563" y="698"/>
                  </a:lnTo>
                  <a:lnTo>
                    <a:pt x="466" y="717"/>
                  </a:lnTo>
                  <a:lnTo>
                    <a:pt x="369" y="698"/>
                  </a:lnTo>
                  <a:lnTo>
                    <a:pt x="291" y="659"/>
                  </a:lnTo>
                  <a:lnTo>
                    <a:pt x="253" y="582"/>
                  </a:lnTo>
                  <a:lnTo>
                    <a:pt x="233" y="485"/>
                  </a:lnTo>
                  <a:lnTo>
                    <a:pt x="253" y="388"/>
                  </a:lnTo>
                  <a:lnTo>
                    <a:pt x="291" y="310"/>
                  </a:lnTo>
                  <a:lnTo>
                    <a:pt x="369" y="252"/>
                  </a:lnTo>
                  <a:lnTo>
                    <a:pt x="466" y="233"/>
                  </a:lnTo>
                  <a:close/>
                  <a:moveTo>
                    <a:pt x="466" y="0"/>
                  </a:moveTo>
                  <a:lnTo>
                    <a:pt x="369" y="20"/>
                  </a:lnTo>
                  <a:lnTo>
                    <a:pt x="272" y="39"/>
                  </a:lnTo>
                  <a:lnTo>
                    <a:pt x="194" y="97"/>
                  </a:lnTo>
                  <a:lnTo>
                    <a:pt x="136" y="155"/>
                  </a:lnTo>
                  <a:lnTo>
                    <a:pt x="78" y="213"/>
                  </a:lnTo>
                  <a:lnTo>
                    <a:pt x="39" y="291"/>
                  </a:lnTo>
                  <a:lnTo>
                    <a:pt x="1" y="388"/>
                  </a:lnTo>
                  <a:lnTo>
                    <a:pt x="1" y="485"/>
                  </a:lnTo>
                  <a:lnTo>
                    <a:pt x="1" y="582"/>
                  </a:lnTo>
                  <a:lnTo>
                    <a:pt x="39" y="659"/>
                  </a:lnTo>
                  <a:lnTo>
                    <a:pt x="78" y="737"/>
                  </a:lnTo>
                  <a:lnTo>
                    <a:pt x="136" y="814"/>
                  </a:lnTo>
                  <a:lnTo>
                    <a:pt x="194" y="872"/>
                  </a:lnTo>
                  <a:lnTo>
                    <a:pt x="272" y="911"/>
                  </a:lnTo>
                  <a:lnTo>
                    <a:pt x="369" y="950"/>
                  </a:lnTo>
                  <a:lnTo>
                    <a:pt x="563" y="950"/>
                  </a:lnTo>
                  <a:lnTo>
                    <a:pt x="640" y="911"/>
                  </a:lnTo>
                  <a:lnTo>
                    <a:pt x="737" y="872"/>
                  </a:lnTo>
                  <a:lnTo>
                    <a:pt x="795" y="814"/>
                  </a:lnTo>
                  <a:lnTo>
                    <a:pt x="854" y="737"/>
                  </a:lnTo>
                  <a:lnTo>
                    <a:pt x="892" y="659"/>
                  </a:lnTo>
                  <a:lnTo>
                    <a:pt x="931" y="582"/>
                  </a:lnTo>
                  <a:lnTo>
                    <a:pt x="931" y="485"/>
                  </a:lnTo>
                  <a:lnTo>
                    <a:pt x="931" y="388"/>
                  </a:lnTo>
                  <a:lnTo>
                    <a:pt x="892" y="291"/>
                  </a:lnTo>
                  <a:lnTo>
                    <a:pt x="854" y="213"/>
                  </a:lnTo>
                  <a:lnTo>
                    <a:pt x="795" y="155"/>
                  </a:lnTo>
                  <a:lnTo>
                    <a:pt x="737" y="97"/>
                  </a:lnTo>
                  <a:lnTo>
                    <a:pt x="640" y="39"/>
                  </a:lnTo>
                  <a:lnTo>
                    <a:pt x="563" y="20"/>
                  </a:lnTo>
                  <a:lnTo>
                    <a:pt x="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37"/>
          <p:cNvGrpSpPr/>
          <p:nvPr/>
        </p:nvGrpSpPr>
        <p:grpSpPr>
          <a:xfrm>
            <a:off x="7802560" y="3172605"/>
            <a:ext cx="438912" cy="274323"/>
            <a:chOff x="4039200" y="238125"/>
            <a:chExt cx="204050" cy="129900"/>
          </a:xfrm>
        </p:grpSpPr>
        <p:sp>
          <p:nvSpPr>
            <p:cNvPr id="1538" name="Google Shape;1538;p37"/>
            <p:cNvSpPr/>
            <p:nvPr/>
          </p:nvSpPr>
          <p:spPr>
            <a:xfrm>
              <a:off x="4056650" y="307425"/>
              <a:ext cx="54300" cy="5825"/>
            </a:xfrm>
            <a:custGeom>
              <a:avLst/>
              <a:gdLst/>
              <a:ahLst/>
              <a:cxnLst/>
              <a:rect l="l" t="t" r="r" b="b"/>
              <a:pathLst>
                <a:path w="2172" h="233" extrusionOk="0">
                  <a:moveTo>
                    <a:pt x="78" y="0"/>
                  </a:moveTo>
                  <a:lnTo>
                    <a:pt x="40" y="39"/>
                  </a:lnTo>
                  <a:lnTo>
                    <a:pt x="20" y="78"/>
                  </a:lnTo>
                  <a:lnTo>
                    <a:pt x="1" y="116"/>
                  </a:lnTo>
                  <a:lnTo>
                    <a:pt x="20" y="155"/>
                  </a:lnTo>
                  <a:lnTo>
                    <a:pt x="40" y="194"/>
                  </a:lnTo>
                  <a:lnTo>
                    <a:pt x="78" y="213"/>
                  </a:lnTo>
                  <a:lnTo>
                    <a:pt x="117" y="233"/>
                  </a:lnTo>
                  <a:lnTo>
                    <a:pt x="2056" y="233"/>
                  </a:lnTo>
                  <a:lnTo>
                    <a:pt x="2114" y="213"/>
                  </a:lnTo>
                  <a:lnTo>
                    <a:pt x="2153" y="194"/>
                  </a:lnTo>
                  <a:lnTo>
                    <a:pt x="2172" y="155"/>
                  </a:lnTo>
                  <a:lnTo>
                    <a:pt x="2172" y="116"/>
                  </a:lnTo>
                  <a:lnTo>
                    <a:pt x="2172" y="78"/>
                  </a:lnTo>
                  <a:lnTo>
                    <a:pt x="2153" y="39"/>
                  </a:lnTo>
                  <a:lnTo>
                    <a:pt x="2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7"/>
            <p:cNvSpPr/>
            <p:nvPr/>
          </p:nvSpPr>
          <p:spPr>
            <a:xfrm>
              <a:off x="4039200" y="238125"/>
              <a:ext cx="204050" cy="129900"/>
            </a:xfrm>
            <a:custGeom>
              <a:avLst/>
              <a:gdLst/>
              <a:ahLst/>
              <a:cxnLst/>
              <a:rect l="l" t="t" r="r" b="b"/>
              <a:pathLst>
                <a:path w="8162" h="5196" extrusionOk="0">
                  <a:moveTo>
                    <a:pt x="7328" y="911"/>
                  </a:moveTo>
                  <a:lnTo>
                    <a:pt x="7328" y="1628"/>
                  </a:lnTo>
                  <a:lnTo>
                    <a:pt x="234" y="1628"/>
                  </a:lnTo>
                  <a:lnTo>
                    <a:pt x="234" y="911"/>
                  </a:lnTo>
                  <a:close/>
                  <a:moveTo>
                    <a:pt x="7328" y="1861"/>
                  </a:moveTo>
                  <a:lnTo>
                    <a:pt x="7328" y="2598"/>
                  </a:lnTo>
                  <a:lnTo>
                    <a:pt x="7212" y="2539"/>
                  </a:lnTo>
                  <a:lnTo>
                    <a:pt x="7076" y="2501"/>
                  </a:lnTo>
                  <a:lnTo>
                    <a:pt x="6941" y="2481"/>
                  </a:lnTo>
                  <a:lnTo>
                    <a:pt x="6669" y="2481"/>
                  </a:lnTo>
                  <a:lnTo>
                    <a:pt x="6534" y="2501"/>
                  </a:lnTo>
                  <a:lnTo>
                    <a:pt x="6398" y="2539"/>
                  </a:lnTo>
                  <a:lnTo>
                    <a:pt x="6282" y="2578"/>
                  </a:lnTo>
                  <a:lnTo>
                    <a:pt x="6165" y="2636"/>
                  </a:lnTo>
                  <a:lnTo>
                    <a:pt x="6049" y="2714"/>
                  </a:lnTo>
                  <a:lnTo>
                    <a:pt x="5933" y="2791"/>
                  </a:lnTo>
                  <a:lnTo>
                    <a:pt x="5836" y="2869"/>
                  </a:lnTo>
                  <a:lnTo>
                    <a:pt x="5739" y="2985"/>
                  </a:lnTo>
                  <a:lnTo>
                    <a:pt x="5661" y="3082"/>
                  </a:lnTo>
                  <a:lnTo>
                    <a:pt x="5603" y="3198"/>
                  </a:lnTo>
                  <a:lnTo>
                    <a:pt x="5545" y="3315"/>
                  </a:lnTo>
                  <a:lnTo>
                    <a:pt x="5506" y="3451"/>
                  </a:lnTo>
                  <a:lnTo>
                    <a:pt x="5467" y="3567"/>
                  </a:lnTo>
                  <a:lnTo>
                    <a:pt x="5448" y="3703"/>
                  </a:lnTo>
                  <a:lnTo>
                    <a:pt x="5448" y="3838"/>
                  </a:lnTo>
                  <a:lnTo>
                    <a:pt x="5448" y="4013"/>
                  </a:lnTo>
                  <a:lnTo>
                    <a:pt x="5487" y="4168"/>
                  </a:lnTo>
                  <a:lnTo>
                    <a:pt x="5526" y="4342"/>
                  </a:lnTo>
                  <a:lnTo>
                    <a:pt x="5603" y="4497"/>
                  </a:lnTo>
                  <a:lnTo>
                    <a:pt x="408" y="4497"/>
                  </a:lnTo>
                  <a:lnTo>
                    <a:pt x="331" y="4478"/>
                  </a:lnTo>
                  <a:lnTo>
                    <a:pt x="272" y="4439"/>
                  </a:lnTo>
                  <a:lnTo>
                    <a:pt x="253" y="4381"/>
                  </a:lnTo>
                  <a:lnTo>
                    <a:pt x="234" y="4323"/>
                  </a:lnTo>
                  <a:lnTo>
                    <a:pt x="234" y="1861"/>
                  </a:lnTo>
                  <a:close/>
                  <a:moveTo>
                    <a:pt x="6805" y="2714"/>
                  </a:moveTo>
                  <a:lnTo>
                    <a:pt x="7018" y="2733"/>
                  </a:lnTo>
                  <a:lnTo>
                    <a:pt x="7231" y="2791"/>
                  </a:lnTo>
                  <a:lnTo>
                    <a:pt x="7425" y="2908"/>
                  </a:lnTo>
                  <a:lnTo>
                    <a:pt x="7600" y="3043"/>
                  </a:lnTo>
                  <a:lnTo>
                    <a:pt x="7677" y="3121"/>
                  </a:lnTo>
                  <a:lnTo>
                    <a:pt x="7736" y="3218"/>
                  </a:lnTo>
                  <a:lnTo>
                    <a:pt x="7832" y="3412"/>
                  </a:lnTo>
                  <a:lnTo>
                    <a:pt x="7910" y="3625"/>
                  </a:lnTo>
                  <a:lnTo>
                    <a:pt x="7929" y="3838"/>
                  </a:lnTo>
                  <a:lnTo>
                    <a:pt x="7910" y="4051"/>
                  </a:lnTo>
                  <a:lnTo>
                    <a:pt x="7832" y="4265"/>
                  </a:lnTo>
                  <a:lnTo>
                    <a:pt x="7736" y="4459"/>
                  </a:lnTo>
                  <a:lnTo>
                    <a:pt x="7677" y="4555"/>
                  </a:lnTo>
                  <a:lnTo>
                    <a:pt x="7600" y="4633"/>
                  </a:lnTo>
                  <a:lnTo>
                    <a:pt x="7503" y="4711"/>
                  </a:lnTo>
                  <a:lnTo>
                    <a:pt x="7425" y="4769"/>
                  </a:lnTo>
                  <a:lnTo>
                    <a:pt x="7212" y="4885"/>
                  </a:lnTo>
                  <a:lnTo>
                    <a:pt x="7018" y="4943"/>
                  </a:lnTo>
                  <a:lnTo>
                    <a:pt x="6805" y="4963"/>
                  </a:lnTo>
                  <a:lnTo>
                    <a:pt x="6592" y="4943"/>
                  </a:lnTo>
                  <a:lnTo>
                    <a:pt x="6379" y="4885"/>
                  </a:lnTo>
                  <a:lnTo>
                    <a:pt x="6185" y="4769"/>
                  </a:lnTo>
                  <a:lnTo>
                    <a:pt x="6088" y="4711"/>
                  </a:lnTo>
                  <a:lnTo>
                    <a:pt x="6010" y="4633"/>
                  </a:lnTo>
                  <a:lnTo>
                    <a:pt x="5855" y="4459"/>
                  </a:lnTo>
                  <a:lnTo>
                    <a:pt x="5758" y="4265"/>
                  </a:lnTo>
                  <a:lnTo>
                    <a:pt x="5700" y="4051"/>
                  </a:lnTo>
                  <a:lnTo>
                    <a:pt x="5681" y="3838"/>
                  </a:lnTo>
                  <a:lnTo>
                    <a:pt x="5700" y="3625"/>
                  </a:lnTo>
                  <a:lnTo>
                    <a:pt x="5758" y="3412"/>
                  </a:lnTo>
                  <a:lnTo>
                    <a:pt x="5855" y="3218"/>
                  </a:lnTo>
                  <a:lnTo>
                    <a:pt x="6010" y="3043"/>
                  </a:lnTo>
                  <a:lnTo>
                    <a:pt x="6165" y="2908"/>
                  </a:lnTo>
                  <a:lnTo>
                    <a:pt x="6359" y="2791"/>
                  </a:lnTo>
                  <a:lnTo>
                    <a:pt x="6572" y="2733"/>
                  </a:lnTo>
                  <a:lnTo>
                    <a:pt x="6805" y="2714"/>
                  </a:lnTo>
                  <a:close/>
                  <a:moveTo>
                    <a:pt x="331" y="0"/>
                  </a:moveTo>
                  <a:lnTo>
                    <a:pt x="253" y="39"/>
                  </a:lnTo>
                  <a:lnTo>
                    <a:pt x="175" y="58"/>
                  </a:lnTo>
                  <a:lnTo>
                    <a:pt x="117" y="116"/>
                  </a:lnTo>
                  <a:lnTo>
                    <a:pt x="59" y="174"/>
                  </a:lnTo>
                  <a:lnTo>
                    <a:pt x="40" y="252"/>
                  </a:lnTo>
                  <a:lnTo>
                    <a:pt x="1" y="330"/>
                  </a:lnTo>
                  <a:lnTo>
                    <a:pt x="1" y="407"/>
                  </a:lnTo>
                  <a:lnTo>
                    <a:pt x="1" y="4323"/>
                  </a:lnTo>
                  <a:lnTo>
                    <a:pt x="1" y="4400"/>
                  </a:lnTo>
                  <a:lnTo>
                    <a:pt x="40" y="4478"/>
                  </a:lnTo>
                  <a:lnTo>
                    <a:pt x="59" y="4536"/>
                  </a:lnTo>
                  <a:lnTo>
                    <a:pt x="117" y="4594"/>
                  </a:lnTo>
                  <a:lnTo>
                    <a:pt x="175" y="4652"/>
                  </a:lnTo>
                  <a:lnTo>
                    <a:pt x="253" y="4691"/>
                  </a:lnTo>
                  <a:lnTo>
                    <a:pt x="331" y="4711"/>
                  </a:lnTo>
                  <a:lnTo>
                    <a:pt x="408" y="4730"/>
                  </a:lnTo>
                  <a:lnTo>
                    <a:pt x="5758" y="4730"/>
                  </a:lnTo>
                  <a:lnTo>
                    <a:pt x="5836" y="4807"/>
                  </a:lnTo>
                  <a:lnTo>
                    <a:pt x="5933" y="4885"/>
                  </a:lnTo>
                  <a:lnTo>
                    <a:pt x="6049" y="4982"/>
                  </a:lnTo>
                  <a:lnTo>
                    <a:pt x="6165" y="5040"/>
                  </a:lnTo>
                  <a:lnTo>
                    <a:pt x="6282" y="5098"/>
                  </a:lnTo>
                  <a:lnTo>
                    <a:pt x="6417" y="5137"/>
                  </a:lnTo>
                  <a:lnTo>
                    <a:pt x="6534" y="5176"/>
                  </a:lnTo>
                  <a:lnTo>
                    <a:pt x="6669" y="5195"/>
                  </a:lnTo>
                  <a:lnTo>
                    <a:pt x="6921" y="5195"/>
                  </a:lnTo>
                  <a:lnTo>
                    <a:pt x="7057" y="5176"/>
                  </a:lnTo>
                  <a:lnTo>
                    <a:pt x="7193" y="5137"/>
                  </a:lnTo>
                  <a:lnTo>
                    <a:pt x="7309" y="5098"/>
                  </a:lnTo>
                  <a:lnTo>
                    <a:pt x="7425" y="5040"/>
                  </a:lnTo>
                  <a:lnTo>
                    <a:pt x="7542" y="4982"/>
                  </a:lnTo>
                  <a:lnTo>
                    <a:pt x="7658" y="4885"/>
                  </a:lnTo>
                  <a:lnTo>
                    <a:pt x="7755" y="4807"/>
                  </a:lnTo>
                  <a:lnTo>
                    <a:pt x="7852" y="4691"/>
                  </a:lnTo>
                  <a:lnTo>
                    <a:pt x="7929" y="4594"/>
                  </a:lnTo>
                  <a:lnTo>
                    <a:pt x="8007" y="4478"/>
                  </a:lnTo>
                  <a:lnTo>
                    <a:pt x="8065" y="4342"/>
                  </a:lnTo>
                  <a:lnTo>
                    <a:pt x="8104" y="4226"/>
                  </a:lnTo>
                  <a:lnTo>
                    <a:pt x="8123" y="4090"/>
                  </a:lnTo>
                  <a:lnTo>
                    <a:pt x="8143" y="3974"/>
                  </a:lnTo>
                  <a:lnTo>
                    <a:pt x="8162" y="3838"/>
                  </a:lnTo>
                  <a:lnTo>
                    <a:pt x="8143" y="3703"/>
                  </a:lnTo>
                  <a:lnTo>
                    <a:pt x="8123" y="3586"/>
                  </a:lnTo>
                  <a:lnTo>
                    <a:pt x="8104" y="3451"/>
                  </a:lnTo>
                  <a:lnTo>
                    <a:pt x="8065" y="3334"/>
                  </a:lnTo>
                  <a:lnTo>
                    <a:pt x="8007" y="3198"/>
                  </a:lnTo>
                  <a:lnTo>
                    <a:pt x="7929" y="3082"/>
                  </a:lnTo>
                  <a:lnTo>
                    <a:pt x="7852" y="2985"/>
                  </a:lnTo>
                  <a:lnTo>
                    <a:pt x="7755" y="2869"/>
                  </a:lnTo>
                  <a:lnTo>
                    <a:pt x="7658" y="2791"/>
                  </a:lnTo>
                  <a:lnTo>
                    <a:pt x="7561" y="2714"/>
                  </a:lnTo>
                  <a:lnTo>
                    <a:pt x="7561" y="407"/>
                  </a:lnTo>
                  <a:lnTo>
                    <a:pt x="7561" y="330"/>
                  </a:lnTo>
                  <a:lnTo>
                    <a:pt x="7542" y="252"/>
                  </a:lnTo>
                  <a:lnTo>
                    <a:pt x="7503" y="174"/>
                  </a:lnTo>
                  <a:lnTo>
                    <a:pt x="7445" y="116"/>
                  </a:lnTo>
                  <a:lnTo>
                    <a:pt x="7387" y="58"/>
                  </a:lnTo>
                  <a:lnTo>
                    <a:pt x="7309" y="39"/>
                  </a:lnTo>
                  <a:lnTo>
                    <a:pt x="7231" y="0"/>
                  </a:lnTo>
                  <a:lnTo>
                    <a:pt x="6243" y="0"/>
                  </a:lnTo>
                  <a:lnTo>
                    <a:pt x="6204" y="39"/>
                  </a:lnTo>
                  <a:lnTo>
                    <a:pt x="6185" y="78"/>
                  </a:lnTo>
                  <a:lnTo>
                    <a:pt x="6185" y="116"/>
                  </a:lnTo>
                  <a:lnTo>
                    <a:pt x="6185" y="155"/>
                  </a:lnTo>
                  <a:lnTo>
                    <a:pt x="6204" y="194"/>
                  </a:lnTo>
                  <a:lnTo>
                    <a:pt x="6243" y="213"/>
                  </a:lnTo>
                  <a:lnTo>
                    <a:pt x="6301" y="233"/>
                  </a:lnTo>
                  <a:lnTo>
                    <a:pt x="7154" y="233"/>
                  </a:lnTo>
                  <a:lnTo>
                    <a:pt x="7231" y="252"/>
                  </a:lnTo>
                  <a:lnTo>
                    <a:pt x="7290" y="291"/>
                  </a:lnTo>
                  <a:lnTo>
                    <a:pt x="7309" y="330"/>
                  </a:lnTo>
                  <a:lnTo>
                    <a:pt x="7328" y="407"/>
                  </a:lnTo>
                  <a:lnTo>
                    <a:pt x="7328" y="678"/>
                  </a:lnTo>
                  <a:lnTo>
                    <a:pt x="234" y="678"/>
                  </a:lnTo>
                  <a:lnTo>
                    <a:pt x="234" y="407"/>
                  </a:lnTo>
                  <a:lnTo>
                    <a:pt x="253" y="330"/>
                  </a:lnTo>
                  <a:lnTo>
                    <a:pt x="272" y="291"/>
                  </a:lnTo>
                  <a:lnTo>
                    <a:pt x="331" y="252"/>
                  </a:lnTo>
                  <a:lnTo>
                    <a:pt x="408" y="233"/>
                  </a:lnTo>
                  <a:lnTo>
                    <a:pt x="5564" y="233"/>
                  </a:lnTo>
                  <a:lnTo>
                    <a:pt x="5603" y="213"/>
                  </a:lnTo>
                  <a:lnTo>
                    <a:pt x="5642" y="194"/>
                  </a:lnTo>
                  <a:lnTo>
                    <a:pt x="5661" y="155"/>
                  </a:lnTo>
                  <a:lnTo>
                    <a:pt x="5681" y="116"/>
                  </a:lnTo>
                  <a:lnTo>
                    <a:pt x="5661" y="78"/>
                  </a:lnTo>
                  <a:lnTo>
                    <a:pt x="5642" y="39"/>
                  </a:lnTo>
                  <a:lnTo>
                    <a:pt x="56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7"/>
            <p:cNvSpPr/>
            <p:nvPr/>
          </p:nvSpPr>
          <p:spPr>
            <a:xfrm>
              <a:off x="4085250" y="326800"/>
              <a:ext cx="63500" cy="5850"/>
            </a:xfrm>
            <a:custGeom>
              <a:avLst/>
              <a:gdLst/>
              <a:ahLst/>
              <a:cxnLst/>
              <a:rect l="l" t="t" r="r" b="b"/>
              <a:pathLst>
                <a:path w="2540" h="234" extrusionOk="0">
                  <a:moveTo>
                    <a:pt x="117" y="0"/>
                  </a:moveTo>
                  <a:lnTo>
                    <a:pt x="78" y="20"/>
                  </a:lnTo>
                  <a:lnTo>
                    <a:pt x="39" y="39"/>
                  </a:lnTo>
                  <a:lnTo>
                    <a:pt x="20" y="78"/>
                  </a:lnTo>
                  <a:lnTo>
                    <a:pt x="1" y="117"/>
                  </a:lnTo>
                  <a:lnTo>
                    <a:pt x="20" y="175"/>
                  </a:lnTo>
                  <a:lnTo>
                    <a:pt x="39" y="194"/>
                  </a:lnTo>
                  <a:lnTo>
                    <a:pt x="78" y="233"/>
                  </a:lnTo>
                  <a:lnTo>
                    <a:pt x="2462" y="233"/>
                  </a:lnTo>
                  <a:lnTo>
                    <a:pt x="2501" y="194"/>
                  </a:lnTo>
                  <a:lnTo>
                    <a:pt x="2540" y="175"/>
                  </a:lnTo>
                  <a:lnTo>
                    <a:pt x="2540" y="117"/>
                  </a:lnTo>
                  <a:lnTo>
                    <a:pt x="2540" y="78"/>
                  </a:lnTo>
                  <a:lnTo>
                    <a:pt x="2501" y="39"/>
                  </a:lnTo>
                  <a:lnTo>
                    <a:pt x="2462" y="20"/>
                  </a:lnTo>
                  <a:lnTo>
                    <a:pt x="24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7"/>
            <p:cNvSpPr/>
            <p:nvPr/>
          </p:nvSpPr>
          <p:spPr>
            <a:xfrm>
              <a:off x="4057150" y="326800"/>
              <a:ext cx="15525" cy="5850"/>
            </a:xfrm>
            <a:custGeom>
              <a:avLst/>
              <a:gdLst/>
              <a:ahLst/>
              <a:cxnLst/>
              <a:rect l="l" t="t" r="r" b="b"/>
              <a:pathLst>
                <a:path w="621" h="234" extrusionOk="0">
                  <a:moveTo>
                    <a:pt x="117" y="0"/>
                  </a:moveTo>
                  <a:lnTo>
                    <a:pt x="58" y="20"/>
                  </a:lnTo>
                  <a:lnTo>
                    <a:pt x="20" y="39"/>
                  </a:lnTo>
                  <a:lnTo>
                    <a:pt x="0" y="78"/>
                  </a:lnTo>
                  <a:lnTo>
                    <a:pt x="0" y="117"/>
                  </a:lnTo>
                  <a:lnTo>
                    <a:pt x="0" y="175"/>
                  </a:lnTo>
                  <a:lnTo>
                    <a:pt x="20" y="194"/>
                  </a:lnTo>
                  <a:lnTo>
                    <a:pt x="58" y="233"/>
                  </a:lnTo>
                  <a:lnTo>
                    <a:pt x="543" y="233"/>
                  </a:lnTo>
                  <a:lnTo>
                    <a:pt x="582" y="194"/>
                  </a:lnTo>
                  <a:lnTo>
                    <a:pt x="621" y="175"/>
                  </a:lnTo>
                  <a:lnTo>
                    <a:pt x="621" y="117"/>
                  </a:lnTo>
                  <a:lnTo>
                    <a:pt x="621" y="78"/>
                  </a:lnTo>
                  <a:lnTo>
                    <a:pt x="582" y="39"/>
                  </a:lnTo>
                  <a:lnTo>
                    <a:pt x="543" y="20"/>
                  </a:lnTo>
                  <a:lnTo>
                    <a:pt x="5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7"/>
            <p:cNvSpPr/>
            <p:nvPr/>
          </p:nvSpPr>
          <p:spPr>
            <a:xfrm>
              <a:off x="4192825" y="313225"/>
              <a:ext cx="32500" cy="38325"/>
            </a:xfrm>
            <a:custGeom>
              <a:avLst/>
              <a:gdLst/>
              <a:ahLst/>
              <a:cxnLst/>
              <a:rect l="l" t="t" r="r" b="b"/>
              <a:pathLst>
                <a:path w="1300" h="1533" extrusionOk="0">
                  <a:moveTo>
                    <a:pt x="660" y="233"/>
                  </a:moveTo>
                  <a:lnTo>
                    <a:pt x="757" y="253"/>
                  </a:lnTo>
                  <a:lnTo>
                    <a:pt x="834" y="311"/>
                  </a:lnTo>
                  <a:lnTo>
                    <a:pt x="873" y="388"/>
                  </a:lnTo>
                  <a:lnTo>
                    <a:pt x="893" y="485"/>
                  </a:lnTo>
                  <a:lnTo>
                    <a:pt x="893" y="602"/>
                  </a:lnTo>
                  <a:lnTo>
                    <a:pt x="408" y="602"/>
                  </a:lnTo>
                  <a:lnTo>
                    <a:pt x="408" y="485"/>
                  </a:lnTo>
                  <a:lnTo>
                    <a:pt x="427" y="388"/>
                  </a:lnTo>
                  <a:lnTo>
                    <a:pt x="486" y="311"/>
                  </a:lnTo>
                  <a:lnTo>
                    <a:pt x="563" y="253"/>
                  </a:lnTo>
                  <a:lnTo>
                    <a:pt x="660" y="233"/>
                  </a:lnTo>
                  <a:close/>
                  <a:moveTo>
                    <a:pt x="1067" y="834"/>
                  </a:moveTo>
                  <a:lnTo>
                    <a:pt x="1067" y="1299"/>
                  </a:lnTo>
                  <a:lnTo>
                    <a:pt x="234" y="1299"/>
                  </a:lnTo>
                  <a:lnTo>
                    <a:pt x="234" y="834"/>
                  </a:lnTo>
                  <a:close/>
                  <a:moveTo>
                    <a:pt x="563" y="1"/>
                  </a:moveTo>
                  <a:lnTo>
                    <a:pt x="466" y="39"/>
                  </a:lnTo>
                  <a:lnTo>
                    <a:pt x="389" y="78"/>
                  </a:lnTo>
                  <a:lnTo>
                    <a:pt x="311" y="136"/>
                  </a:lnTo>
                  <a:lnTo>
                    <a:pt x="253" y="214"/>
                  </a:lnTo>
                  <a:lnTo>
                    <a:pt x="214" y="291"/>
                  </a:lnTo>
                  <a:lnTo>
                    <a:pt x="175" y="388"/>
                  </a:lnTo>
                  <a:lnTo>
                    <a:pt x="175" y="485"/>
                  </a:lnTo>
                  <a:lnTo>
                    <a:pt x="175" y="602"/>
                  </a:lnTo>
                  <a:lnTo>
                    <a:pt x="117" y="602"/>
                  </a:lnTo>
                  <a:lnTo>
                    <a:pt x="78" y="621"/>
                  </a:lnTo>
                  <a:lnTo>
                    <a:pt x="40" y="640"/>
                  </a:lnTo>
                  <a:lnTo>
                    <a:pt x="20" y="679"/>
                  </a:lnTo>
                  <a:lnTo>
                    <a:pt x="1" y="718"/>
                  </a:lnTo>
                  <a:lnTo>
                    <a:pt x="1" y="1416"/>
                  </a:lnTo>
                  <a:lnTo>
                    <a:pt x="20" y="1455"/>
                  </a:lnTo>
                  <a:lnTo>
                    <a:pt x="40" y="1493"/>
                  </a:lnTo>
                  <a:lnTo>
                    <a:pt x="78" y="1513"/>
                  </a:lnTo>
                  <a:lnTo>
                    <a:pt x="117" y="1532"/>
                  </a:lnTo>
                  <a:lnTo>
                    <a:pt x="1183" y="1532"/>
                  </a:lnTo>
                  <a:lnTo>
                    <a:pt x="1222" y="1513"/>
                  </a:lnTo>
                  <a:lnTo>
                    <a:pt x="1261" y="1493"/>
                  </a:lnTo>
                  <a:lnTo>
                    <a:pt x="1280" y="1455"/>
                  </a:lnTo>
                  <a:lnTo>
                    <a:pt x="1300" y="1416"/>
                  </a:lnTo>
                  <a:lnTo>
                    <a:pt x="1300" y="718"/>
                  </a:lnTo>
                  <a:lnTo>
                    <a:pt x="1280" y="679"/>
                  </a:lnTo>
                  <a:lnTo>
                    <a:pt x="1261" y="640"/>
                  </a:lnTo>
                  <a:lnTo>
                    <a:pt x="1222" y="621"/>
                  </a:lnTo>
                  <a:lnTo>
                    <a:pt x="1183" y="602"/>
                  </a:lnTo>
                  <a:lnTo>
                    <a:pt x="1125" y="602"/>
                  </a:lnTo>
                  <a:lnTo>
                    <a:pt x="1125" y="485"/>
                  </a:lnTo>
                  <a:lnTo>
                    <a:pt x="1125" y="388"/>
                  </a:lnTo>
                  <a:lnTo>
                    <a:pt x="1086" y="291"/>
                  </a:lnTo>
                  <a:lnTo>
                    <a:pt x="1048" y="214"/>
                  </a:lnTo>
                  <a:lnTo>
                    <a:pt x="990" y="136"/>
                  </a:lnTo>
                  <a:lnTo>
                    <a:pt x="912" y="78"/>
                  </a:lnTo>
                  <a:lnTo>
                    <a:pt x="834" y="39"/>
                  </a:lnTo>
                  <a:lnTo>
                    <a:pt x="7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37"/>
          <p:cNvSpPr/>
          <p:nvPr/>
        </p:nvSpPr>
        <p:spPr>
          <a:xfrm>
            <a:off x="2196033" y="1640238"/>
            <a:ext cx="127800" cy="127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7"/>
          <p:cNvSpPr/>
          <p:nvPr/>
        </p:nvSpPr>
        <p:spPr>
          <a:xfrm>
            <a:off x="1212433" y="2509002"/>
            <a:ext cx="127800" cy="127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7"/>
          <p:cNvSpPr/>
          <p:nvPr/>
        </p:nvSpPr>
        <p:spPr>
          <a:xfrm>
            <a:off x="3215150" y="2159191"/>
            <a:ext cx="127800" cy="127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7"/>
          <p:cNvSpPr/>
          <p:nvPr/>
        </p:nvSpPr>
        <p:spPr>
          <a:xfrm>
            <a:off x="4222085" y="1640228"/>
            <a:ext cx="127800" cy="12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7"/>
          <p:cNvSpPr/>
          <p:nvPr/>
        </p:nvSpPr>
        <p:spPr>
          <a:xfrm>
            <a:off x="5216838" y="2159181"/>
            <a:ext cx="127800" cy="12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7"/>
          <p:cNvSpPr/>
          <p:nvPr/>
        </p:nvSpPr>
        <p:spPr>
          <a:xfrm>
            <a:off x="6223794" y="1249709"/>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7"/>
          <p:cNvSpPr txBox="1"/>
          <p:nvPr/>
        </p:nvSpPr>
        <p:spPr>
          <a:xfrm>
            <a:off x="6951950" y="1344658"/>
            <a:ext cx="1734900" cy="11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lang="en" sz="1200" b="1">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553"/>
        <p:cNvGrpSpPr/>
        <p:nvPr/>
      </p:nvGrpSpPr>
      <p:grpSpPr>
        <a:xfrm>
          <a:off x="0" y="0"/>
          <a:ext cx="0" cy="0"/>
          <a:chOff x="0" y="0"/>
          <a:chExt cx="0" cy="0"/>
        </a:xfrm>
      </p:grpSpPr>
      <p:sp>
        <p:nvSpPr>
          <p:cNvPr id="1554" name="Google Shape;1554;p38"/>
          <p:cNvSpPr/>
          <p:nvPr/>
        </p:nvSpPr>
        <p:spPr>
          <a:xfrm>
            <a:off x="1410801" y="1097942"/>
            <a:ext cx="509700" cy="50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555" name="Google Shape;1555;p38"/>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sp>
        <p:nvSpPr>
          <p:cNvPr id="1556" name="Google Shape;1556;p38"/>
          <p:cNvSpPr/>
          <p:nvPr/>
        </p:nvSpPr>
        <p:spPr>
          <a:xfrm>
            <a:off x="3584595" y="2419800"/>
            <a:ext cx="1971300" cy="19713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8"/>
          <p:cNvSpPr/>
          <p:nvPr/>
        </p:nvSpPr>
        <p:spPr>
          <a:xfrm>
            <a:off x="3796095" y="2631300"/>
            <a:ext cx="1548300" cy="1548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8"/>
          <p:cNvSpPr txBox="1"/>
          <p:nvPr/>
        </p:nvSpPr>
        <p:spPr>
          <a:xfrm>
            <a:off x="1168095" y="3291143"/>
            <a:ext cx="9951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SemiBold"/>
                <a:ea typeface="Fira Sans Extra Condensed SemiBold"/>
                <a:cs typeface="Fira Sans Extra Condensed SemiBold"/>
                <a:sym typeface="Fira Sans Extra Condensed SemiBold"/>
              </a:rPr>
              <a:t>Incomes</a:t>
            </a:r>
            <a:endParaRPr sz="18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559" name="Google Shape;1559;p38"/>
          <p:cNvSpPr txBox="1"/>
          <p:nvPr/>
        </p:nvSpPr>
        <p:spPr>
          <a:xfrm>
            <a:off x="463245" y="3578143"/>
            <a:ext cx="240480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closest planet to the Sun and the smallest one in the Solar System—it’s only a bit larger than the Moon</a:t>
            </a:r>
            <a:endParaRPr sz="1200">
              <a:latin typeface="Roboto"/>
              <a:ea typeface="Roboto"/>
              <a:cs typeface="Roboto"/>
              <a:sym typeface="Roboto"/>
            </a:endParaRPr>
          </a:p>
        </p:txBody>
      </p:sp>
      <p:sp>
        <p:nvSpPr>
          <p:cNvPr id="1560" name="Google Shape;1560;p38"/>
          <p:cNvSpPr/>
          <p:nvPr/>
        </p:nvSpPr>
        <p:spPr>
          <a:xfrm>
            <a:off x="3321342" y="3150600"/>
            <a:ext cx="509700" cy="50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1</a:t>
            </a:r>
            <a:endParaRPr sz="1800">
              <a:latin typeface="Fira Sans"/>
              <a:ea typeface="Fira Sans"/>
              <a:cs typeface="Fira Sans"/>
              <a:sym typeface="Fira Sans"/>
            </a:endParaRPr>
          </a:p>
        </p:txBody>
      </p:sp>
      <p:sp>
        <p:nvSpPr>
          <p:cNvPr id="1561" name="Google Shape;1561;p38"/>
          <p:cNvSpPr txBox="1"/>
          <p:nvPr/>
        </p:nvSpPr>
        <p:spPr>
          <a:xfrm>
            <a:off x="6837101" y="3291143"/>
            <a:ext cx="1276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SemiBold"/>
                <a:ea typeface="Fira Sans Extra Condensed SemiBold"/>
                <a:cs typeface="Fira Sans Extra Condensed SemiBold"/>
                <a:sym typeface="Fira Sans Extra Condensed SemiBold"/>
              </a:rPr>
              <a:t>Expenses</a:t>
            </a:r>
            <a:endParaRPr sz="18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562" name="Google Shape;1562;p38"/>
          <p:cNvSpPr txBox="1"/>
          <p:nvPr/>
        </p:nvSpPr>
        <p:spPr>
          <a:xfrm>
            <a:off x="6273551" y="3578143"/>
            <a:ext cx="240330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has a beautiful name and is the second planet from the Sun. It’s hot and has a poisonous atmosphere</a:t>
            </a:r>
            <a:endParaRPr sz="1200">
              <a:latin typeface="Roboto"/>
              <a:ea typeface="Roboto"/>
              <a:cs typeface="Roboto"/>
              <a:sym typeface="Roboto"/>
            </a:endParaRPr>
          </a:p>
        </p:txBody>
      </p:sp>
      <p:sp>
        <p:nvSpPr>
          <p:cNvPr id="1563" name="Google Shape;1563;p38"/>
          <p:cNvSpPr/>
          <p:nvPr/>
        </p:nvSpPr>
        <p:spPr>
          <a:xfrm>
            <a:off x="5385648" y="3150600"/>
            <a:ext cx="509700" cy="509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2</a:t>
            </a:r>
            <a:endParaRPr sz="1800">
              <a:latin typeface="Fira Sans"/>
              <a:ea typeface="Fira Sans"/>
              <a:cs typeface="Fira Sans"/>
              <a:sym typeface="Fira Sans"/>
            </a:endParaRPr>
          </a:p>
        </p:txBody>
      </p:sp>
      <p:cxnSp>
        <p:nvCxnSpPr>
          <p:cNvPr id="1564" name="Google Shape;1564;p38"/>
          <p:cNvCxnSpPr>
            <a:stCxn id="1560" idx="2"/>
            <a:endCxn id="1558" idx="3"/>
          </p:cNvCxnSpPr>
          <p:nvPr/>
        </p:nvCxnSpPr>
        <p:spPr>
          <a:xfrm rot="10800000">
            <a:off x="2163342" y="3405450"/>
            <a:ext cx="1158000" cy="0"/>
          </a:xfrm>
          <a:prstGeom prst="straightConnector1">
            <a:avLst/>
          </a:prstGeom>
          <a:noFill/>
          <a:ln w="19050" cap="flat" cmpd="sng">
            <a:solidFill>
              <a:schemeClr val="accent6"/>
            </a:solidFill>
            <a:prstDash val="solid"/>
            <a:round/>
            <a:headEnd type="none" w="med" len="med"/>
            <a:tailEnd type="oval" w="med" len="med"/>
          </a:ln>
        </p:spPr>
      </p:cxnSp>
      <p:cxnSp>
        <p:nvCxnSpPr>
          <p:cNvPr id="1565" name="Google Shape;1565;p38"/>
          <p:cNvCxnSpPr>
            <a:stCxn id="1563" idx="6"/>
            <a:endCxn id="1561" idx="1"/>
          </p:cNvCxnSpPr>
          <p:nvPr/>
        </p:nvCxnSpPr>
        <p:spPr>
          <a:xfrm>
            <a:off x="5895348" y="3405450"/>
            <a:ext cx="941700" cy="0"/>
          </a:xfrm>
          <a:prstGeom prst="straightConnector1">
            <a:avLst/>
          </a:prstGeom>
          <a:noFill/>
          <a:ln w="19050" cap="flat" cmpd="sng">
            <a:solidFill>
              <a:schemeClr val="accent4"/>
            </a:solidFill>
            <a:prstDash val="solid"/>
            <a:round/>
            <a:headEnd type="none" w="med" len="med"/>
            <a:tailEnd type="oval" w="med" len="med"/>
          </a:ln>
        </p:spPr>
      </p:cxnSp>
      <p:sp>
        <p:nvSpPr>
          <p:cNvPr id="1566" name="Google Shape;1566;p38"/>
          <p:cNvSpPr/>
          <p:nvPr/>
        </p:nvSpPr>
        <p:spPr>
          <a:xfrm>
            <a:off x="1027545" y="1838602"/>
            <a:ext cx="1276200" cy="127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1567" name="Google Shape;1567;p38"/>
          <p:cNvGrpSpPr/>
          <p:nvPr/>
        </p:nvGrpSpPr>
        <p:grpSpPr>
          <a:xfrm>
            <a:off x="1523232" y="1194489"/>
            <a:ext cx="284949" cy="316607"/>
            <a:chOff x="2467350" y="3556025"/>
            <a:chExt cx="343975" cy="380675"/>
          </a:xfrm>
        </p:grpSpPr>
        <p:sp>
          <p:nvSpPr>
            <p:cNvPr id="1568" name="Google Shape;1568;p38"/>
            <p:cNvSpPr/>
            <p:nvPr/>
          </p:nvSpPr>
          <p:spPr>
            <a:xfrm>
              <a:off x="2618725" y="3704150"/>
              <a:ext cx="40600" cy="85050"/>
            </a:xfrm>
            <a:custGeom>
              <a:avLst/>
              <a:gdLst/>
              <a:ahLst/>
              <a:cxnLst/>
              <a:rect l="l" t="t" r="r" b="b"/>
              <a:pathLst>
                <a:path w="1624" h="3402" extrusionOk="0">
                  <a:moveTo>
                    <a:pt x="722" y="1"/>
                  </a:moveTo>
                  <a:lnTo>
                    <a:pt x="670" y="52"/>
                  </a:lnTo>
                  <a:lnTo>
                    <a:pt x="619" y="130"/>
                  </a:lnTo>
                  <a:lnTo>
                    <a:pt x="593" y="207"/>
                  </a:lnTo>
                  <a:lnTo>
                    <a:pt x="593" y="310"/>
                  </a:lnTo>
                  <a:lnTo>
                    <a:pt x="464" y="362"/>
                  </a:lnTo>
                  <a:lnTo>
                    <a:pt x="361" y="439"/>
                  </a:lnTo>
                  <a:lnTo>
                    <a:pt x="258" y="516"/>
                  </a:lnTo>
                  <a:lnTo>
                    <a:pt x="181" y="619"/>
                  </a:lnTo>
                  <a:lnTo>
                    <a:pt x="103" y="722"/>
                  </a:lnTo>
                  <a:lnTo>
                    <a:pt x="52" y="825"/>
                  </a:lnTo>
                  <a:lnTo>
                    <a:pt x="26" y="954"/>
                  </a:lnTo>
                  <a:lnTo>
                    <a:pt x="0" y="1109"/>
                  </a:lnTo>
                  <a:lnTo>
                    <a:pt x="26" y="1263"/>
                  </a:lnTo>
                  <a:lnTo>
                    <a:pt x="78" y="1418"/>
                  </a:lnTo>
                  <a:lnTo>
                    <a:pt x="155" y="1547"/>
                  </a:lnTo>
                  <a:lnTo>
                    <a:pt x="232" y="1675"/>
                  </a:lnTo>
                  <a:lnTo>
                    <a:pt x="361" y="1779"/>
                  </a:lnTo>
                  <a:lnTo>
                    <a:pt x="516" y="1856"/>
                  </a:lnTo>
                  <a:lnTo>
                    <a:pt x="644" y="1907"/>
                  </a:lnTo>
                  <a:lnTo>
                    <a:pt x="825" y="1907"/>
                  </a:lnTo>
                  <a:lnTo>
                    <a:pt x="954" y="1933"/>
                  </a:lnTo>
                  <a:lnTo>
                    <a:pt x="1082" y="2036"/>
                  </a:lnTo>
                  <a:lnTo>
                    <a:pt x="1160" y="2139"/>
                  </a:lnTo>
                  <a:lnTo>
                    <a:pt x="1185" y="2294"/>
                  </a:lnTo>
                  <a:lnTo>
                    <a:pt x="1160" y="2423"/>
                  </a:lnTo>
                  <a:lnTo>
                    <a:pt x="1082" y="2551"/>
                  </a:lnTo>
                  <a:lnTo>
                    <a:pt x="954" y="2629"/>
                  </a:lnTo>
                  <a:lnTo>
                    <a:pt x="825" y="2655"/>
                  </a:lnTo>
                  <a:lnTo>
                    <a:pt x="670" y="2629"/>
                  </a:lnTo>
                  <a:lnTo>
                    <a:pt x="567" y="2551"/>
                  </a:lnTo>
                  <a:lnTo>
                    <a:pt x="490" y="2423"/>
                  </a:lnTo>
                  <a:lnTo>
                    <a:pt x="464" y="2294"/>
                  </a:lnTo>
                  <a:lnTo>
                    <a:pt x="438" y="2191"/>
                  </a:lnTo>
                  <a:lnTo>
                    <a:pt x="387" y="2139"/>
                  </a:lnTo>
                  <a:lnTo>
                    <a:pt x="309" y="2088"/>
                  </a:lnTo>
                  <a:lnTo>
                    <a:pt x="232" y="2062"/>
                  </a:lnTo>
                  <a:lnTo>
                    <a:pt x="129" y="2088"/>
                  </a:lnTo>
                  <a:lnTo>
                    <a:pt x="78" y="2139"/>
                  </a:lnTo>
                  <a:lnTo>
                    <a:pt x="26" y="2191"/>
                  </a:lnTo>
                  <a:lnTo>
                    <a:pt x="0" y="2294"/>
                  </a:lnTo>
                  <a:lnTo>
                    <a:pt x="26" y="2423"/>
                  </a:lnTo>
                  <a:lnTo>
                    <a:pt x="52" y="2551"/>
                  </a:lnTo>
                  <a:lnTo>
                    <a:pt x="103" y="2680"/>
                  </a:lnTo>
                  <a:lnTo>
                    <a:pt x="181" y="2783"/>
                  </a:lnTo>
                  <a:lnTo>
                    <a:pt x="258" y="2886"/>
                  </a:lnTo>
                  <a:lnTo>
                    <a:pt x="361" y="2964"/>
                  </a:lnTo>
                  <a:lnTo>
                    <a:pt x="464" y="3015"/>
                  </a:lnTo>
                  <a:lnTo>
                    <a:pt x="593" y="3067"/>
                  </a:lnTo>
                  <a:lnTo>
                    <a:pt x="593" y="3170"/>
                  </a:lnTo>
                  <a:lnTo>
                    <a:pt x="619" y="3247"/>
                  </a:lnTo>
                  <a:lnTo>
                    <a:pt x="670" y="3324"/>
                  </a:lnTo>
                  <a:lnTo>
                    <a:pt x="722" y="3376"/>
                  </a:lnTo>
                  <a:lnTo>
                    <a:pt x="825" y="3402"/>
                  </a:lnTo>
                  <a:lnTo>
                    <a:pt x="902" y="3376"/>
                  </a:lnTo>
                  <a:lnTo>
                    <a:pt x="979" y="3324"/>
                  </a:lnTo>
                  <a:lnTo>
                    <a:pt x="1031" y="3247"/>
                  </a:lnTo>
                  <a:lnTo>
                    <a:pt x="1031" y="3170"/>
                  </a:lnTo>
                  <a:lnTo>
                    <a:pt x="1031" y="3067"/>
                  </a:lnTo>
                  <a:lnTo>
                    <a:pt x="1160" y="3015"/>
                  </a:lnTo>
                  <a:lnTo>
                    <a:pt x="1288" y="2964"/>
                  </a:lnTo>
                  <a:lnTo>
                    <a:pt x="1392" y="2886"/>
                  </a:lnTo>
                  <a:lnTo>
                    <a:pt x="1469" y="2783"/>
                  </a:lnTo>
                  <a:lnTo>
                    <a:pt x="1546" y="2680"/>
                  </a:lnTo>
                  <a:lnTo>
                    <a:pt x="1598" y="2551"/>
                  </a:lnTo>
                  <a:lnTo>
                    <a:pt x="1623" y="2423"/>
                  </a:lnTo>
                  <a:lnTo>
                    <a:pt x="1623" y="2294"/>
                  </a:lnTo>
                  <a:lnTo>
                    <a:pt x="1623" y="2113"/>
                  </a:lnTo>
                  <a:lnTo>
                    <a:pt x="1572" y="1959"/>
                  </a:lnTo>
                  <a:lnTo>
                    <a:pt x="1495" y="1830"/>
                  </a:lnTo>
                  <a:lnTo>
                    <a:pt x="1392" y="1701"/>
                  </a:lnTo>
                  <a:lnTo>
                    <a:pt x="1263" y="1598"/>
                  </a:lnTo>
                  <a:lnTo>
                    <a:pt x="1134" y="1547"/>
                  </a:lnTo>
                  <a:lnTo>
                    <a:pt x="979" y="1495"/>
                  </a:lnTo>
                  <a:lnTo>
                    <a:pt x="825" y="1469"/>
                  </a:lnTo>
                  <a:lnTo>
                    <a:pt x="670" y="1444"/>
                  </a:lnTo>
                  <a:lnTo>
                    <a:pt x="567" y="1366"/>
                  </a:lnTo>
                  <a:lnTo>
                    <a:pt x="490" y="1238"/>
                  </a:lnTo>
                  <a:lnTo>
                    <a:pt x="464" y="1109"/>
                  </a:lnTo>
                  <a:lnTo>
                    <a:pt x="490" y="954"/>
                  </a:lnTo>
                  <a:lnTo>
                    <a:pt x="567" y="851"/>
                  </a:lnTo>
                  <a:lnTo>
                    <a:pt x="670" y="774"/>
                  </a:lnTo>
                  <a:lnTo>
                    <a:pt x="825" y="722"/>
                  </a:lnTo>
                  <a:lnTo>
                    <a:pt x="954" y="774"/>
                  </a:lnTo>
                  <a:lnTo>
                    <a:pt x="1082" y="851"/>
                  </a:lnTo>
                  <a:lnTo>
                    <a:pt x="1160" y="954"/>
                  </a:lnTo>
                  <a:lnTo>
                    <a:pt x="1185" y="1109"/>
                  </a:lnTo>
                  <a:lnTo>
                    <a:pt x="1211" y="1186"/>
                  </a:lnTo>
                  <a:lnTo>
                    <a:pt x="1263" y="1263"/>
                  </a:lnTo>
                  <a:lnTo>
                    <a:pt x="1314" y="1315"/>
                  </a:lnTo>
                  <a:lnTo>
                    <a:pt x="1495" y="1315"/>
                  </a:lnTo>
                  <a:lnTo>
                    <a:pt x="1572" y="1263"/>
                  </a:lnTo>
                  <a:lnTo>
                    <a:pt x="1623" y="1186"/>
                  </a:lnTo>
                  <a:lnTo>
                    <a:pt x="1623" y="1109"/>
                  </a:lnTo>
                  <a:lnTo>
                    <a:pt x="1623" y="954"/>
                  </a:lnTo>
                  <a:lnTo>
                    <a:pt x="1598" y="825"/>
                  </a:lnTo>
                  <a:lnTo>
                    <a:pt x="1546" y="722"/>
                  </a:lnTo>
                  <a:lnTo>
                    <a:pt x="1469" y="619"/>
                  </a:lnTo>
                  <a:lnTo>
                    <a:pt x="1392" y="516"/>
                  </a:lnTo>
                  <a:lnTo>
                    <a:pt x="1288" y="439"/>
                  </a:lnTo>
                  <a:lnTo>
                    <a:pt x="1160" y="362"/>
                  </a:lnTo>
                  <a:lnTo>
                    <a:pt x="1031" y="310"/>
                  </a:lnTo>
                  <a:lnTo>
                    <a:pt x="1031" y="207"/>
                  </a:lnTo>
                  <a:lnTo>
                    <a:pt x="1031" y="130"/>
                  </a:lnTo>
                  <a:lnTo>
                    <a:pt x="979" y="52"/>
                  </a:lnTo>
                  <a:lnTo>
                    <a:pt x="9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2486025" y="3556025"/>
              <a:ext cx="306625" cy="380675"/>
            </a:xfrm>
            <a:custGeom>
              <a:avLst/>
              <a:gdLst/>
              <a:ahLst/>
              <a:cxnLst/>
              <a:rect l="l" t="t" r="r" b="b"/>
              <a:pathLst>
                <a:path w="12265" h="15227" extrusionOk="0">
                  <a:moveTo>
                    <a:pt x="5901" y="4406"/>
                  </a:moveTo>
                  <a:lnTo>
                    <a:pt x="5901" y="4947"/>
                  </a:lnTo>
                  <a:lnTo>
                    <a:pt x="5695" y="4973"/>
                  </a:lnTo>
                  <a:lnTo>
                    <a:pt x="5489" y="4998"/>
                  </a:lnTo>
                  <a:lnTo>
                    <a:pt x="5282" y="5076"/>
                  </a:lnTo>
                  <a:lnTo>
                    <a:pt x="5102" y="5153"/>
                  </a:lnTo>
                  <a:lnTo>
                    <a:pt x="4896" y="5230"/>
                  </a:lnTo>
                  <a:lnTo>
                    <a:pt x="4716" y="5333"/>
                  </a:lnTo>
                  <a:lnTo>
                    <a:pt x="4561" y="5436"/>
                  </a:lnTo>
                  <a:lnTo>
                    <a:pt x="4381" y="5565"/>
                  </a:lnTo>
                  <a:lnTo>
                    <a:pt x="4020" y="5179"/>
                  </a:lnTo>
                  <a:lnTo>
                    <a:pt x="4200" y="5024"/>
                  </a:lnTo>
                  <a:lnTo>
                    <a:pt x="4432" y="4870"/>
                  </a:lnTo>
                  <a:lnTo>
                    <a:pt x="4638" y="4741"/>
                  </a:lnTo>
                  <a:lnTo>
                    <a:pt x="4870" y="4638"/>
                  </a:lnTo>
                  <a:lnTo>
                    <a:pt x="5128" y="4560"/>
                  </a:lnTo>
                  <a:lnTo>
                    <a:pt x="5386" y="4483"/>
                  </a:lnTo>
                  <a:lnTo>
                    <a:pt x="5643" y="4432"/>
                  </a:lnTo>
                  <a:lnTo>
                    <a:pt x="5901" y="4406"/>
                  </a:lnTo>
                  <a:close/>
                  <a:moveTo>
                    <a:pt x="6339" y="4406"/>
                  </a:moveTo>
                  <a:lnTo>
                    <a:pt x="6622" y="4432"/>
                  </a:lnTo>
                  <a:lnTo>
                    <a:pt x="6880" y="4483"/>
                  </a:lnTo>
                  <a:lnTo>
                    <a:pt x="7137" y="4560"/>
                  </a:lnTo>
                  <a:lnTo>
                    <a:pt x="7369" y="4638"/>
                  </a:lnTo>
                  <a:lnTo>
                    <a:pt x="7601" y="4741"/>
                  </a:lnTo>
                  <a:lnTo>
                    <a:pt x="7833" y="4870"/>
                  </a:lnTo>
                  <a:lnTo>
                    <a:pt x="8039" y="5024"/>
                  </a:lnTo>
                  <a:lnTo>
                    <a:pt x="8245" y="5179"/>
                  </a:lnTo>
                  <a:lnTo>
                    <a:pt x="7859" y="5565"/>
                  </a:lnTo>
                  <a:lnTo>
                    <a:pt x="7704" y="5436"/>
                  </a:lnTo>
                  <a:lnTo>
                    <a:pt x="7524" y="5333"/>
                  </a:lnTo>
                  <a:lnTo>
                    <a:pt x="7344" y="5230"/>
                  </a:lnTo>
                  <a:lnTo>
                    <a:pt x="7163" y="5153"/>
                  </a:lnTo>
                  <a:lnTo>
                    <a:pt x="6983" y="5076"/>
                  </a:lnTo>
                  <a:lnTo>
                    <a:pt x="6777" y="4998"/>
                  </a:lnTo>
                  <a:lnTo>
                    <a:pt x="6571" y="4973"/>
                  </a:lnTo>
                  <a:lnTo>
                    <a:pt x="6339" y="4947"/>
                  </a:lnTo>
                  <a:lnTo>
                    <a:pt x="6339" y="4406"/>
                  </a:lnTo>
                  <a:close/>
                  <a:moveTo>
                    <a:pt x="3685" y="5514"/>
                  </a:moveTo>
                  <a:lnTo>
                    <a:pt x="4072" y="5874"/>
                  </a:lnTo>
                  <a:lnTo>
                    <a:pt x="3943" y="6055"/>
                  </a:lnTo>
                  <a:lnTo>
                    <a:pt x="3840" y="6209"/>
                  </a:lnTo>
                  <a:lnTo>
                    <a:pt x="3737" y="6390"/>
                  </a:lnTo>
                  <a:lnTo>
                    <a:pt x="3659" y="6570"/>
                  </a:lnTo>
                  <a:lnTo>
                    <a:pt x="3582" y="6776"/>
                  </a:lnTo>
                  <a:lnTo>
                    <a:pt x="3531" y="6982"/>
                  </a:lnTo>
                  <a:lnTo>
                    <a:pt x="3479" y="7188"/>
                  </a:lnTo>
                  <a:lnTo>
                    <a:pt x="3453" y="7394"/>
                  </a:lnTo>
                  <a:lnTo>
                    <a:pt x="2912" y="7394"/>
                  </a:lnTo>
                  <a:lnTo>
                    <a:pt x="2938" y="7137"/>
                  </a:lnTo>
                  <a:lnTo>
                    <a:pt x="2989" y="6879"/>
                  </a:lnTo>
                  <a:lnTo>
                    <a:pt x="3067" y="6621"/>
                  </a:lnTo>
                  <a:lnTo>
                    <a:pt x="3144" y="6364"/>
                  </a:lnTo>
                  <a:lnTo>
                    <a:pt x="3273" y="6132"/>
                  </a:lnTo>
                  <a:lnTo>
                    <a:pt x="3402" y="5926"/>
                  </a:lnTo>
                  <a:lnTo>
                    <a:pt x="3531" y="5694"/>
                  </a:lnTo>
                  <a:lnTo>
                    <a:pt x="3685" y="5514"/>
                  </a:lnTo>
                  <a:close/>
                  <a:moveTo>
                    <a:pt x="8555" y="5514"/>
                  </a:moveTo>
                  <a:lnTo>
                    <a:pt x="8709" y="5694"/>
                  </a:lnTo>
                  <a:lnTo>
                    <a:pt x="8864" y="5926"/>
                  </a:lnTo>
                  <a:lnTo>
                    <a:pt x="8993" y="6132"/>
                  </a:lnTo>
                  <a:lnTo>
                    <a:pt x="9096" y="6364"/>
                  </a:lnTo>
                  <a:lnTo>
                    <a:pt x="9199" y="6621"/>
                  </a:lnTo>
                  <a:lnTo>
                    <a:pt x="9276" y="6879"/>
                  </a:lnTo>
                  <a:lnTo>
                    <a:pt x="9327" y="7137"/>
                  </a:lnTo>
                  <a:lnTo>
                    <a:pt x="9353" y="7394"/>
                  </a:lnTo>
                  <a:lnTo>
                    <a:pt x="8812" y="7394"/>
                  </a:lnTo>
                  <a:lnTo>
                    <a:pt x="8786" y="7188"/>
                  </a:lnTo>
                  <a:lnTo>
                    <a:pt x="8735" y="6982"/>
                  </a:lnTo>
                  <a:lnTo>
                    <a:pt x="8683" y="6776"/>
                  </a:lnTo>
                  <a:lnTo>
                    <a:pt x="8606" y="6570"/>
                  </a:lnTo>
                  <a:lnTo>
                    <a:pt x="8529" y="6390"/>
                  </a:lnTo>
                  <a:lnTo>
                    <a:pt x="8426" y="6209"/>
                  </a:lnTo>
                  <a:lnTo>
                    <a:pt x="8297" y="6055"/>
                  </a:lnTo>
                  <a:lnTo>
                    <a:pt x="8168" y="5874"/>
                  </a:lnTo>
                  <a:lnTo>
                    <a:pt x="8555" y="5514"/>
                  </a:lnTo>
                  <a:close/>
                  <a:moveTo>
                    <a:pt x="3453" y="7832"/>
                  </a:moveTo>
                  <a:lnTo>
                    <a:pt x="3479" y="8064"/>
                  </a:lnTo>
                  <a:lnTo>
                    <a:pt x="3531" y="8270"/>
                  </a:lnTo>
                  <a:lnTo>
                    <a:pt x="3582" y="8451"/>
                  </a:lnTo>
                  <a:lnTo>
                    <a:pt x="3659" y="8657"/>
                  </a:lnTo>
                  <a:lnTo>
                    <a:pt x="3737" y="8837"/>
                  </a:lnTo>
                  <a:lnTo>
                    <a:pt x="3840" y="9018"/>
                  </a:lnTo>
                  <a:lnTo>
                    <a:pt x="3943" y="9198"/>
                  </a:lnTo>
                  <a:lnTo>
                    <a:pt x="4072" y="9352"/>
                  </a:lnTo>
                  <a:lnTo>
                    <a:pt x="3685" y="9739"/>
                  </a:lnTo>
                  <a:lnTo>
                    <a:pt x="3531" y="9533"/>
                  </a:lnTo>
                  <a:lnTo>
                    <a:pt x="3402" y="9327"/>
                  </a:lnTo>
                  <a:lnTo>
                    <a:pt x="3273" y="9095"/>
                  </a:lnTo>
                  <a:lnTo>
                    <a:pt x="3144" y="8863"/>
                  </a:lnTo>
                  <a:lnTo>
                    <a:pt x="3067" y="8631"/>
                  </a:lnTo>
                  <a:lnTo>
                    <a:pt x="2989" y="8373"/>
                  </a:lnTo>
                  <a:lnTo>
                    <a:pt x="2938" y="8116"/>
                  </a:lnTo>
                  <a:lnTo>
                    <a:pt x="2912" y="7832"/>
                  </a:lnTo>
                  <a:close/>
                  <a:moveTo>
                    <a:pt x="9353" y="7832"/>
                  </a:moveTo>
                  <a:lnTo>
                    <a:pt x="9327" y="8116"/>
                  </a:lnTo>
                  <a:lnTo>
                    <a:pt x="9276" y="8373"/>
                  </a:lnTo>
                  <a:lnTo>
                    <a:pt x="9199" y="8631"/>
                  </a:lnTo>
                  <a:lnTo>
                    <a:pt x="9096" y="8863"/>
                  </a:lnTo>
                  <a:lnTo>
                    <a:pt x="8993" y="9095"/>
                  </a:lnTo>
                  <a:lnTo>
                    <a:pt x="8864" y="9327"/>
                  </a:lnTo>
                  <a:lnTo>
                    <a:pt x="8709" y="9533"/>
                  </a:lnTo>
                  <a:lnTo>
                    <a:pt x="8555" y="9739"/>
                  </a:lnTo>
                  <a:lnTo>
                    <a:pt x="8168" y="9352"/>
                  </a:lnTo>
                  <a:lnTo>
                    <a:pt x="8297" y="9198"/>
                  </a:lnTo>
                  <a:lnTo>
                    <a:pt x="8426" y="9018"/>
                  </a:lnTo>
                  <a:lnTo>
                    <a:pt x="8529" y="8837"/>
                  </a:lnTo>
                  <a:lnTo>
                    <a:pt x="8606" y="8657"/>
                  </a:lnTo>
                  <a:lnTo>
                    <a:pt x="8683" y="8451"/>
                  </a:lnTo>
                  <a:lnTo>
                    <a:pt x="8735" y="8270"/>
                  </a:lnTo>
                  <a:lnTo>
                    <a:pt x="8786" y="8064"/>
                  </a:lnTo>
                  <a:lnTo>
                    <a:pt x="8812" y="7832"/>
                  </a:lnTo>
                  <a:close/>
                  <a:moveTo>
                    <a:pt x="6365" y="5385"/>
                  </a:moveTo>
                  <a:lnTo>
                    <a:pt x="6571" y="5411"/>
                  </a:lnTo>
                  <a:lnTo>
                    <a:pt x="6803" y="5488"/>
                  </a:lnTo>
                  <a:lnTo>
                    <a:pt x="7009" y="5565"/>
                  </a:lnTo>
                  <a:lnTo>
                    <a:pt x="7189" y="5642"/>
                  </a:lnTo>
                  <a:lnTo>
                    <a:pt x="7369" y="5771"/>
                  </a:lnTo>
                  <a:lnTo>
                    <a:pt x="7550" y="5900"/>
                  </a:lnTo>
                  <a:lnTo>
                    <a:pt x="7704" y="6029"/>
                  </a:lnTo>
                  <a:lnTo>
                    <a:pt x="7859" y="6183"/>
                  </a:lnTo>
                  <a:lnTo>
                    <a:pt x="7988" y="6364"/>
                  </a:lnTo>
                  <a:lnTo>
                    <a:pt x="8091" y="6544"/>
                  </a:lnTo>
                  <a:lnTo>
                    <a:pt x="8194" y="6750"/>
                  </a:lnTo>
                  <a:lnTo>
                    <a:pt x="8271" y="6956"/>
                  </a:lnTo>
                  <a:lnTo>
                    <a:pt x="8323" y="7163"/>
                  </a:lnTo>
                  <a:lnTo>
                    <a:pt x="8348" y="7394"/>
                  </a:lnTo>
                  <a:lnTo>
                    <a:pt x="8374" y="7626"/>
                  </a:lnTo>
                  <a:lnTo>
                    <a:pt x="8348" y="7858"/>
                  </a:lnTo>
                  <a:lnTo>
                    <a:pt x="8323" y="8064"/>
                  </a:lnTo>
                  <a:lnTo>
                    <a:pt x="8271" y="8296"/>
                  </a:lnTo>
                  <a:lnTo>
                    <a:pt x="8194" y="8502"/>
                  </a:lnTo>
                  <a:lnTo>
                    <a:pt x="8091" y="8683"/>
                  </a:lnTo>
                  <a:lnTo>
                    <a:pt x="7988" y="8863"/>
                  </a:lnTo>
                  <a:lnTo>
                    <a:pt x="7859" y="9043"/>
                  </a:lnTo>
                  <a:lnTo>
                    <a:pt x="7704" y="9198"/>
                  </a:lnTo>
                  <a:lnTo>
                    <a:pt x="7550" y="9352"/>
                  </a:lnTo>
                  <a:lnTo>
                    <a:pt x="7369" y="9481"/>
                  </a:lnTo>
                  <a:lnTo>
                    <a:pt x="7189" y="9584"/>
                  </a:lnTo>
                  <a:lnTo>
                    <a:pt x="7009" y="9687"/>
                  </a:lnTo>
                  <a:lnTo>
                    <a:pt x="6803" y="9765"/>
                  </a:lnTo>
                  <a:lnTo>
                    <a:pt x="6571" y="9816"/>
                  </a:lnTo>
                  <a:lnTo>
                    <a:pt x="6365" y="9842"/>
                  </a:lnTo>
                  <a:lnTo>
                    <a:pt x="6133" y="9868"/>
                  </a:lnTo>
                  <a:lnTo>
                    <a:pt x="5901" y="9842"/>
                  </a:lnTo>
                  <a:lnTo>
                    <a:pt x="5669" y="9816"/>
                  </a:lnTo>
                  <a:lnTo>
                    <a:pt x="5463" y="9765"/>
                  </a:lnTo>
                  <a:lnTo>
                    <a:pt x="5257" y="9687"/>
                  </a:lnTo>
                  <a:lnTo>
                    <a:pt x="5051" y="9584"/>
                  </a:lnTo>
                  <a:lnTo>
                    <a:pt x="4870" y="9481"/>
                  </a:lnTo>
                  <a:lnTo>
                    <a:pt x="4716" y="9352"/>
                  </a:lnTo>
                  <a:lnTo>
                    <a:pt x="4535" y="9198"/>
                  </a:lnTo>
                  <a:lnTo>
                    <a:pt x="4406" y="9043"/>
                  </a:lnTo>
                  <a:lnTo>
                    <a:pt x="4278" y="8863"/>
                  </a:lnTo>
                  <a:lnTo>
                    <a:pt x="4149" y="8683"/>
                  </a:lnTo>
                  <a:lnTo>
                    <a:pt x="4072" y="8502"/>
                  </a:lnTo>
                  <a:lnTo>
                    <a:pt x="3994" y="8296"/>
                  </a:lnTo>
                  <a:lnTo>
                    <a:pt x="3943" y="8064"/>
                  </a:lnTo>
                  <a:lnTo>
                    <a:pt x="3891" y="7858"/>
                  </a:lnTo>
                  <a:lnTo>
                    <a:pt x="3891" y="7626"/>
                  </a:lnTo>
                  <a:lnTo>
                    <a:pt x="3891" y="7394"/>
                  </a:lnTo>
                  <a:lnTo>
                    <a:pt x="3943" y="7163"/>
                  </a:lnTo>
                  <a:lnTo>
                    <a:pt x="3994" y="6956"/>
                  </a:lnTo>
                  <a:lnTo>
                    <a:pt x="4072" y="6750"/>
                  </a:lnTo>
                  <a:lnTo>
                    <a:pt x="4149" y="6544"/>
                  </a:lnTo>
                  <a:lnTo>
                    <a:pt x="4278" y="6364"/>
                  </a:lnTo>
                  <a:lnTo>
                    <a:pt x="4406" y="6183"/>
                  </a:lnTo>
                  <a:lnTo>
                    <a:pt x="4535" y="6029"/>
                  </a:lnTo>
                  <a:lnTo>
                    <a:pt x="4716" y="5900"/>
                  </a:lnTo>
                  <a:lnTo>
                    <a:pt x="4870" y="5771"/>
                  </a:lnTo>
                  <a:lnTo>
                    <a:pt x="5051" y="5642"/>
                  </a:lnTo>
                  <a:lnTo>
                    <a:pt x="5257" y="5565"/>
                  </a:lnTo>
                  <a:lnTo>
                    <a:pt x="5463" y="5488"/>
                  </a:lnTo>
                  <a:lnTo>
                    <a:pt x="5669" y="5411"/>
                  </a:lnTo>
                  <a:lnTo>
                    <a:pt x="5901" y="5385"/>
                  </a:lnTo>
                  <a:close/>
                  <a:moveTo>
                    <a:pt x="4381" y="9662"/>
                  </a:moveTo>
                  <a:lnTo>
                    <a:pt x="4561" y="9790"/>
                  </a:lnTo>
                  <a:lnTo>
                    <a:pt x="4716" y="9919"/>
                  </a:lnTo>
                  <a:lnTo>
                    <a:pt x="4896" y="10022"/>
                  </a:lnTo>
                  <a:lnTo>
                    <a:pt x="5102" y="10100"/>
                  </a:lnTo>
                  <a:lnTo>
                    <a:pt x="5282" y="10177"/>
                  </a:lnTo>
                  <a:lnTo>
                    <a:pt x="5489" y="10228"/>
                  </a:lnTo>
                  <a:lnTo>
                    <a:pt x="5695" y="10280"/>
                  </a:lnTo>
                  <a:lnTo>
                    <a:pt x="5901" y="10306"/>
                  </a:lnTo>
                  <a:lnTo>
                    <a:pt x="5901" y="10847"/>
                  </a:lnTo>
                  <a:lnTo>
                    <a:pt x="5643" y="10795"/>
                  </a:lnTo>
                  <a:lnTo>
                    <a:pt x="5386" y="10744"/>
                  </a:lnTo>
                  <a:lnTo>
                    <a:pt x="5128" y="10692"/>
                  </a:lnTo>
                  <a:lnTo>
                    <a:pt x="4870" y="10589"/>
                  </a:lnTo>
                  <a:lnTo>
                    <a:pt x="4638" y="10486"/>
                  </a:lnTo>
                  <a:lnTo>
                    <a:pt x="4432" y="10357"/>
                  </a:lnTo>
                  <a:lnTo>
                    <a:pt x="4200" y="10203"/>
                  </a:lnTo>
                  <a:lnTo>
                    <a:pt x="4020" y="10048"/>
                  </a:lnTo>
                  <a:lnTo>
                    <a:pt x="4381" y="9662"/>
                  </a:lnTo>
                  <a:close/>
                  <a:moveTo>
                    <a:pt x="7859" y="9662"/>
                  </a:moveTo>
                  <a:lnTo>
                    <a:pt x="8245" y="10048"/>
                  </a:lnTo>
                  <a:lnTo>
                    <a:pt x="8039" y="10203"/>
                  </a:lnTo>
                  <a:lnTo>
                    <a:pt x="7833" y="10357"/>
                  </a:lnTo>
                  <a:lnTo>
                    <a:pt x="7601" y="10486"/>
                  </a:lnTo>
                  <a:lnTo>
                    <a:pt x="7369" y="10589"/>
                  </a:lnTo>
                  <a:lnTo>
                    <a:pt x="7137" y="10692"/>
                  </a:lnTo>
                  <a:lnTo>
                    <a:pt x="6880" y="10744"/>
                  </a:lnTo>
                  <a:lnTo>
                    <a:pt x="6622" y="10795"/>
                  </a:lnTo>
                  <a:lnTo>
                    <a:pt x="6339" y="10847"/>
                  </a:lnTo>
                  <a:lnTo>
                    <a:pt x="6339" y="10306"/>
                  </a:lnTo>
                  <a:lnTo>
                    <a:pt x="6571" y="10280"/>
                  </a:lnTo>
                  <a:lnTo>
                    <a:pt x="6777" y="10228"/>
                  </a:lnTo>
                  <a:lnTo>
                    <a:pt x="6983" y="10177"/>
                  </a:lnTo>
                  <a:lnTo>
                    <a:pt x="7163" y="10100"/>
                  </a:lnTo>
                  <a:lnTo>
                    <a:pt x="7344" y="10022"/>
                  </a:lnTo>
                  <a:lnTo>
                    <a:pt x="7524" y="9919"/>
                  </a:lnTo>
                  <a:lnTo>
                    <a:pt x="7704" y="9790"/>
                  </a:lnTo>
                  <a:lnTo>
                    <a:pt x="7859" y="9662"/>
                  </a:lnTo>
                  <a:close/>
                  <a:moveTo>
                    <a:pt x="10075" y="0"/>
                  </a:moveTo>
                  <a:lnTo>
                    <a:pt x="9946" y="26"/>
                  </a:lnTo>
                  <a:lnTo>
                    <a:pt x="9817" y="103"/>
                  </a:lnTo>
                  <a:lnTo>
                    <a:pt x="7988" y="1932"/>
                  </a:lnTo>
                  <a:lnTo>
                    <a:pt x="7910" y="2035"/>
                  </a:lnTo>
                  <a:lnTo>
                    <a:pt x="7885" y="2139"/>
                  </a:lnTo>
                  <a:lnTo>
                    <a:pt x="7885" y="2242"/>
                  </a:lnTo>
                  <a:lnTo>
                    <a:pt x="7910" y="2345"/>
                  </a:lnTo>
                  <a:lnTo>
                    <a:pt x="7962" y="2422"/>
                  </a:lnTo>
                  <a:lnTo>
                    <a:pt x="8039" y="2499"/>
                  </a:lnTo>
                  <a:lnTo>
                    <a:pt x="8117" y="2551"/>
                  </a:lnTo>
                  <a:lnTo>
                    <a:pt x="8864" y="2551"/>
                  </a:lnTo>
                  <a:lnTo>
                    <a:pt x="8864" y="3427"/>
                  </a:lnTo>
                  <a:lnTo>
                    <a:pt x="8889" y="3530"/>
                  </a:lnTo>
                  <a:lnTo>
                    <a:pt x="8915" y="3607"/>
                  </a:lnTo>
                  <a:lnTo>
                    <a:pt x="8993" y="3633"/>
                  </a:lnTo>
                  <a:lnTo>
                    <a:pt x="9096" y="3659"/>
                  </a:lnTo>
                  <a:lnTo>
                    <a:pt x="9173" y="3633"/>
                  </a:lnTo>
                  <a:lnTo>
                    <a:pt x="9250" y="3607"/>
                  </a:lnTo>
                  <a:lnTo>
                    <a:pt x="9302" y="3530"/>
                  </a:lnTo>
                  <a:lnTo>
                    <a:pt x="9302" y="3427"/>
                  </a:lnTo>
                  <a:lnTo>
                    <a:pt x="9302" y="2448"/>
                  </a:lnTo>
                  <a:lnTo>
                    <a:pt x="9276" y="2319"/>
                  </a:lnTo>
                  <a:lnTo>
                    <a:pt x="9199" y="2216"/>
                  </a:lnTo>
                  <a:lnTo>
                    <a:pt x="9096" y="2139"/>
                  </a:lnTo>
                  <a:lnTo>
                    <a:pt x="8967" y="2113"/>
                  </a:lnTo>
                  <a:lnTo>
                    <a:pt x="8451" y="2113"/>
                  </a:lnTo>
                  <a:lnTo>
                    <a:pt x="10075" y="490"/>
                  </a:lnTo>
                  <a:lnTo>
                    <a:pt x="11698" y="2113"/>
                  </a:lnTo>
                  <a:lnTo>
                    <a:pt x="11182" y="2113"/>
                  </a:lnTo>
                  <a:lnTo>
                    <a:pt x="11054" y="2139"/>
                  </a:lnTo>
                  <a:lnTo>
                    <a:pt x="10925" y="2216"/>
                  </a:lnTo>
                  <a:lnTo>
                    <a:pt x="10848" y="2319"/>
                  </a:lnTo>
                  <a:lnTo>
                    <a:pt x="10822" y="2448"/>
                  </a:lnTo>
                  <a:lnTo>
                    <a:pt x="10822" y="6132"/>
                  </a:lnTo>
                  <a:lnTo>
                    <a:pt x="10822" y="6415"/>
                  </a:lnTo>
                  <a:lnTo>
                    <a:pt x="10796" y="6699"/>
                  </a:lnTo>
                  <a:lnTo>
                    <a:pt x="10770" y="6956"/>
                  </a:lnTo>
                  <a:lnTo>
                    <a:pt x="10719" y="7214"/>
                  </a:lnTo>
                  <a:lnTo>
                    <a:pt x="10564" y="7729"/>
                  </a:lnTo>
                  <a:lnTo>
                    <a:pt x="10358" y="8193"/>
                  </a:lnTo>
                  <a:lnTo>
                    <a:pt x="10100" y="8657"/>
                  </a:lnTo>
                  <a:lnTo>
                    <a:pt x="9817" y="9069"/>
                  </a:lnTo>
                  <a:lnTo>
                    <a:pt x="9456" y="9456"/>
                  </a:lnTo>
                  <a:lnTo>
                    <a:pt x="9070" y="9790"/>
                  </a:lnTo>
                  <a:lnTo>
                    <a:pt x="9070" y="9790"/>
                  </a:lnTo>
                  <a:lnTo>
                    <a:pt x="9250" y="9559"/>
                  </a:lnTo>
                  <a:lnTo>
                    <a:pt x="9379" y="9327"/>
                  </a:lnTo>
                  <a:lnTo>
                    <a:pt x="9508" y="9069"/>
                  </a:lnTo>
                  <a:lnTo>
                    <a:pt x="9611" y="8786"/>
                  </a:lnTo>
                  <a:lnTo>
                    <a:pt x="9688" y="8502"/>
                  </a:lnTo>
                  <a:lnTo>
                    <a:pt x="9740" y="8219"/>
                  </a:lnTo>
                  <a:lnTo>
                    <a:pt x="9791" y="7910"/>
                  </a:lnTo>
                  <a:lnTo>
                    <a:pt x="9791" y="7626"/>
                  </a:lnTo>
                  <a:lnTo>
                    <a:pt x="9791" y="7369"/>
                  </a:lnTo>
                  <a:lnTo>
                    <a:pt x="9765" y="7137"/>
                  </a:lnTo>
                  <a:lnTo>
                    <a:pt x="9740" y="6879"/>
                  </a:lnTo>
                  <a:lnTo>
                    <a:pt x="9662" y="6647"/>
                  </a:lnTo>
                  <a:lnTo>
                    <a:pt x="9611" y="6415"/>
                  </a:lnTo>
                  <a:lnTo>
                    <a:pt x="9508" y="6209"/>
                  </a:lnTo>
                  <a:lnTo>
                    <a:pt x="9302" y="5771"/>
                  </a:lnTo>
                  <a:lnTo>
                    <a:pt x="9302" y="4328"/>
                  </a:lnTo>
                  <a:lnTo>
                    <a:pt x="9302" y="4251"/>
                  </a:lnTo>
                  <a:lnTo>
                    <a:pt x="9250" y="4174"/>
                  </a:lnTo>
                  <a:lnTo>
                    <a:pt x="9173" y="4122"/>
                  </a:lnTo>
                  <a:lnTo>
                    <a:pt x="9096" y="4097"/>
                  </a:lnTo>
                  <a:lnTo>
                    <a:pt x="8993" y="4122"/>
                  </a:lnTo>
                  <a:lnTo>
                    <a:pt x="8915" y="4174"/>
                  </a:lnTo>
                  <a:lnTo>
                    <a:pt x="8889" y="4251"/>
                  </a:lnTo>
                  <a:lnTo>
                    <a:pt x="8864" y="4328"/>
                  </a:lnTo>
                  <a:lnTo>
                    <a:pt x="8864" y="5179"/>
                  </a:lnTo>
                  <a:lnTo>
                    <a:pt x="8606" y="4895"/>
                  </a:lnTo>
                  <a:lnTo>
                    <a:pt x="8297" y="4663"/>
                  </a:lnTo>
                  <a:lnTo>
                    <a:pt x="7988" y="4457"/>
                  </a:lnTo>
                  <a:lnTo>
                    <a:pt x="7653" y="4277"/>
                  </a:lnTo>
                  <a:lnTo>
                    <a:pt x="7292" y="4122"/>
                  </a:lnTo>
                  <a:lnTo>
                    <a:pt x="6906" y="4019"/>
                  </a:lnTo>
                  <a:lnTo>
                    <a:pt x="6519" y="3968"/>
                  </a:lnTo>
                  <a:lnTo>
                    <a:pt x="6133" y="3942"/>
                  </a:lnTo>
                  <a:lnTo>
                    <a:pt x="5592" y="3968"/>
                  </a:lnTo>
                  <a:lnTo>
                    <a:pt x="5102" y="4045"/>
                  </a:lnTo>
                  <a:lnTo>
                    <a:pt x="4587" y="4174"/>
                  </a:lnTo>
                  <a:lnTo>
                    <a:pt x="4123" y="4354"/>
                  </a:lnTo>
                  <a:lnTo>
                    <a:pt x="3685" y="4560"/>
                  </a:lnTo>
                  <a:lnTo>
                    <a:pt x="3247" y="4818"/>
                  </a:lnTo>
                  <a:lnTo>
                    <a:pt x="2861" y="5127"/>
                  </a:lnTo>
                  <a:lnTo>
                    <a:pt x="2500" y="5462"/>
                  </a:lnTo>
                  <a:lnTo>
                    <a:pt x="2165" y="5823"/>
                  </a:lnTo>
                  <a:lnTo>
                    <a:pt x="1856" y="6209"/>
                  </a:lnTo>
                  <a:lnTo>
                    <a:pt x="1598" y="6647"/>
                  </a:lnTo>
                  <a:lnTo>
                    <a:pt x="1392" y="7085"/>
                  </a:lnTo>
                  <a:lnTo>
                    <a:pt x="1212" y="7575"/>
                  </a:lnTo>
                  <a:lnTo>
                    <a:pt x="1083" y="8064"/>
                  </a:lnTo>
                  <a:lnTo>
                    <a:pt x="1006" y="8580"/>
                  </a:lnTo>
                  <a:lnTo>
                    <a:pt x="980" y="9095"/>
                  </a:lnTo>
                  <a:lnTo>
                    <a:pt x="980" y="10615"/>
                  </a:lnTo>
                  <a:lnTo>
                    <a:pt x="1006" y="10718"/>
                  </a:lnTo>
                  <a:lnTo>
                    <a:pt x="1031" y="10769"/>
                  </a:lnTo>
                  <a:lnTo>
                    <a:pt x="1109" y="10821"/>
                  </a:lnTo>
                  <a:lnTo>
                    <a:pt x="1212" y="10847"/>
                  </a:lnTo>
                  <a:lnTo>
                    <a:pt x="1289" y="10821"/>
                  </a:lnTo>
                  <a:lnTo>
                    <a:pt x="1366" y="10769"/>
                  </a:lnTo>
                  <a:lnTo>
                    <a:pt x="1418" y="10718"/>
                  </a:lnTo>
                  <a:lnTo>
                    <a:pt x="1418" y="10615"/>
                  </a:lnTo>
                  <a:lnTo>
                    <a:pt x="1418" y="9095"/>
                  </a:lnTo>
                  <a:lnTo>
                    <a:pt x="1444" y="8811"/>
                  </a:lnTo>
                  <a:lnTo>
                    <a:pt x="1444" y="8554"/>
                  </a:lnTo>
                  <a:lnTo>
                    <a:pt x="1495" y="8296"/>
                  </a:lnTo>
                  <a:lnTo>
                    <a:pt x="1547" y="8013"/>
                  </a:lnTo>
                  <a:lnTo>
                    <a:pt x="1701" y="7523"/>
                  </a:lnTo>
                  <a:lnTo>
                    <a:pt x="1907" y="7034"/>
                  </a:lnTo>
                  <a:lnTo>
                    <a:pt x="2139" y="6596"/>
                  </a:lnTo>
                  <a:lnTo>
                    <a:pt x="2448" y="6158"/>
                  </a:lnTo>
                  <a:lnTo>
                    <a:pt x="2783" y="5771"/>
                  </a:lnTo>
                  <a:lnTo>
                    <a:pt x="3170" y="5436"/>
                  </a:lnTo>
                  <a:lnTo>
                    <a:pt x="3015" y="5668"/>
                  </a:lnTo>
                  <a:lnTo>
                    <a:pt x="2861" y="5926"/>
                  </a:lnTo>
                  <a:lnTo>
                    <a:pt x="2758" y="6183"/>
                  </a:lnTo>
                  <a:lnTo>
                    <a:pt x="2655" y="6441"/>
                  </a:lnTo>
                  <a:lnTo>
                    <a:pt x="2551" y="6725"/>
                  </a:lnTo>
                  <a:lnTo>
                    <a:pt x="2500" y="7008"/>
                  </a:lnTo>
                  <a:lnTo>
                    <a:pt x="2474" y="7317"/>
                  </a:lnTo>
                  <a:lnTo>
                    <a:pt x="2448" y="7626"/>
                  </a:lnTo>
                  <a:lnTo>
                    <a:pt x="2474" y="7858"/>
                  </a:lnTo>
                  <a:lnTo>
                    <a:pt x="2500" y="8116"/>
                  </a:lnTo>
                  <a:lnTo>
                    <a:pt x="2526" y="8348"/>
                  </a:lnTo>
                  <a:lnTo>
                    <a:pt x="2577" y="8580"/>
                  </a:lnTo>
                  <a:lnTo>
                    <a:pt x="2655" y="8811"/>
                  </a:lnTo>
                  <a:lnTo>
                    <a:pt x="2732" y="9043"/>
                  </a:lnTo>
                  <a:lnTo>
                    <a:pt x="2938" y="9456"/>
                  </a:lnTo>
                  <a:lnTo>
                    <a:pt x="2938" y="12779"/>
                  </a:lnTo>
                  <a:lnTo>
                    <a:pt x="2964" y="12908"/>
                  </a:lnTo>
                  <a:lnTo>
                    <a:pt x="3041" y="13037"/>
                  </a:lnTo>
                  <a:lnTo>
                    <a:pt x="3170" y="13088"/>
                  </a:lnTo>
                  <a:lnTo>
                    <a:pt x="3299" y="13140"/>
                  </a:lnTo>
                  <a:lnTo>
                    <a:pt x="3814" y="13140"/>
                  </a:lnTo>
                  <a:lnTo>
                    <a:pt x="2191" y="14763"/>
                  </a:lnTo>
                  <a:lnTo>
                    <a:pt x="568" y="13140"/>
                  </a:lnTo>
                  <a:lnTo>
                    <a:pt x="1083" y="13140"/>
                  </a:lnTo>
                  <a:lnTo>
                    <a:pt x="1212" y="13088"/>
                  </a:lnTo>
                  <a:lnTo>
                    <a:pt x="1315" y="13037"/>
                  </a:lnTo>
                  <a:lnTo>
                    <a:pt x="1392" y="12908"/>
                  </a:lnTo>
                  <a:lnTo>
                    <a:pt x="1418" y="12779"/>
                  </a:lnTo>
                  <a:lnTo>
                    <a:pt x="1418" y="11517"/>
                  </a:lnTo>
                  <a:lnTo>
                    <a:pt x="1418" y="11439"/>
                  </a:lnTo>
                  <a:lnTo>
                    <a:pt x="1366" y="11362"/>
                  </a:lnTo>
                  <a:lnTo>
                    <a:pt x="1289" y="11311"/>
                  </a:lnTo>
                  <a:lnTo>
                    <a:pt x="1212" y="11285"/>
                  </a:lnTo>
                  <a:lnTo>
                    <a:pt x="1109" y="11311"/>
                  </a:lnTo>
                  <a:lnTo>
                    <a:pt x="1031" y="11362"/>
                  </a:lnTo>
                  <a:lnTo>
                    <a:pt x="1006" y="11439"/>
                  </a:lnTo>
                  <a:lnTo>
                    <a:pt x="980" y="11517"/>
                  </a:lnTo>
                  <a:lnTo>
                    <a:pt x="980" y="12676"/>
                  </a:lnTo>
                  <a:lnTo>
                    <a:pt x="362" y="12676"/>
                  </a:lnTo>
                  <a:lnTo>
                    <a:pt x="233" y="12702"/>
                  </a:lnTo>
                  <a:lnTo>
                    <a:pt x="155" y="12753"/>
                  </a:lnTo>
                  <a:lnTo>
                    <a:pt x="78" y="12805"/>
                  </a:lnTo>
                  <a:lnTo>
                    <a:pt x="27" y="12908"/>
                  </a:lnTo>
                  <a:lnTo>
                    <a:pt x="1" y="13011"/>
                  </a:lnTo>
                  <a:lnTo>
                    <a:pt x="1" y="13114"/>
                  </a:lnTo>
                  <a:lnTo>
                    <a:pt x="27" y="13217"/>
                  </a:lnTo>
                  <a:lnTo>
                    <a:pt x="104" y="13294"/>
                  </a:lnTo>
                  <a:lnTo>
                    <a:pt x="1933" y="15124"/>
                  </a:lnTo>
                  <a:lnTo>
                    <a:pt x="2062" y="15201"/>
                  </a:lnTo>
                  <a:lnTo>
                    <a:pt x="2191" y="15227"/>
                  </a:lnTo>
                  <a:lnTo>
                    <a:pt x="2320" y="15201"/>
                  </a:lnTo>
                  <a:lnTo>
                    <a:pt x="2448" y="15124"/>
                  </a:lnTo>
                  <a:lnTo>
                    <a:pt x="4278" y="13294"/>
                  </a:lnTo>
                  <a:lnTo>
                    <a:pt x="4329" y="13217"/>
                  </a:lnTo>
                  <a:lnTo>
                    <a:pt x="4381" y="13114"/>
                  </a:lnTo>
                  <a:lnTo>
                    <a:pt x="4381" y="13011"/>
                  </a:lnTo>
                  <a:lnTo>
                    <a:pt x="4355" y="12908"/>
                  </a:lnTo>
                  <a:lnTo>
                    <a:pt x="4303" y="12805"/>
                  </a:lnTo>
                  <a:lnTo>
                    <a:pt x="4226" y="12753"/>
                  </a:lnTo>
                  <a:lnTo>
                    <a:pt x="4123" y="12702"/>
                  </a:lnTo>
                  <a:lnTo>
                    <a:pt x="4020" y="12676"/>
                  </a:lnTo>
                  <a:lnTo>
                    <a:pt x="3402" y="12676"/>
                  </a:lnTo>
                  <a:lnTo>
                    <a:pt x="3402" y="10074"/>
                  </a:lnTo>
                  <a:lnTo>
                    <a:pt x="3659" y="10331"/>
                  </a:lnTo>
                  <a:lnTo>
                    <a:pt x="3943" y="10563"/>
                  </a:lnTo>
                  <a:lnTo>
                    <a:pt x="4278" y="10795"/>
                  </a:lnTo>
                  <a:lnTo>
                    <a:pt x="4613" y="10950"/>
                  </a:lnTo>
                  <a:lnTo>
                    <a:pt x="4973" y="11104"/>
                  </a:lnTo>
                  <a:lnTo>
                    <a:pt x="5334" y="11207"/>
                  </a:lnTo>
                  <a:lnTo>
                    <a:pt x="5720" y="11259"/>
                  </a:lnTo>
                  <a:lnTo>
                    <a:pt x="6133" y="11285"/>
                  </a:lnTo>
                  <a:lnTo>
                    <a:pt x="6648" y="11259"/>
                  </a:lnTo>
                  <a:lnTo>
                    <a:pt x="7163" y="11182"/>
                  </a:lnTo>
                  <a:lnTo>
                    <a:pt x="7653" y="11053"/>
                  </a:lnTo>
                  <a:lnTo>
                    <a:pt x="8142" y="10898"/>
                  </a:lnTo>
                  <a:lnTo>
                    <a:pt x="8580" y="10666"/>
                  </a:lnTo>
                  <a:lnTo>
                    <a:pt x="9018" y="10409"/>
                  </a:lnTo>
                  <a:lnTo>
                    <a:pt x="9405" y="10125"/>
                  </a:lnTo>
                  <a:lnTo>
                    <a:pt x="9765" y="9790"/>
                  </a:lnTo>
                  <a:lnTo>
                    <a:pt x="10100" y="9404"/>
                  </a:lnTo>
                  <a:lnTo>
                    <a:pt x="10410" y="9018"/>
                  </a:lnTo>
                  <a:lnTo>
                    <a:pt x="10667" y="8605"/>
                  </a:lnTo>
                  <a:lnTo>
                    <a:pt x="10873" y="8142"/>
                  </a:lnTo>
                  <a:lnTo>
                    <a:pt x="11054" y="7678"/>
                  </a:lnTo>
                  <a:lnTo>
                    <a:pt x="11182" y="7188"/>
                  </a:lnTo>
                  <a:lnTo>
                    <a:pt x="11260" y="6673"/>
                  </a:lnTo>
                  <a:lnTo>
                    <a:pt x="11286" y="6132"/>
                  </a:lnTo>
                  <a:lnTo>
                    <a:pt x="11286" y="2551"/>
                  </a:lnTo>
                  <a:lnTo>
                    <a:pt x="12007" y="2551"/>
                  </a:lnTo>
                  <a:lnTo>
                    <a:pt x="12110" y="2499"/>
                  </a:lnTo>
                  <a:lnTo>
                    <a:pt x="12187" y="2422"/>
                  </a:lnTo>
                  <a:lnTo>
                    <a:pt x="12239" y="2345"/>
                  </a:lnTo>
                  <a:lnTo>
                    <a:pt x="12265" y="2242"/>
                  </a:lnTo>
                  <a:lnTo>
                    <a:pt x="12265" y="2139"/>
                  </a:lnTo>
                  <a:lnTo>
                    <a:pt x="12213" y="2035"/>
                  </a:lnTo>
                  <a:lnTo>
                    <a:pt x="12161" y="1932"/>
                  </a:lnTo>
                  <a:lnTo>
                    <a:pt x="10332" y="103"/>
                  </a:lnTo>
                  <a:lnTo>
                    <a:pt x="10203" y="26"/>
                  </a:lnTo>
                  <a:lnTo>
                    <a:pt x="10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2511800" y="3619125"/>
              <a:ext cx="28375" cy="28375"/>
            </a:xfrm>
            <a:custGeom>
              <a:avLst/>
              <a:gdLst/>
              <a:ahLst/>
              <a:cxnLst/>
              <a:rect l="l" t="t" r="r" b="b"/>
              <a:pathLst>
                <a:path w="1135" h="1135" extrusionOk="0">
                  <a:moveTo>
                    <a:pt x="129" y="1"/>
                  </a:moveTo>
                  <a:lnTo>
                    <a:pt x="52" y="53"/>
                  </a:lnTo>
                  <a:lnTo>
                    <a:pt x="0" y="130"/>
                  </a:lnTo>
                  <a:lnTo>
                    <a:pt x="0" y="207"/>
                  </a:lnTo>
                  <a:lnTo>
                    <a:pt x="0" y="310"/>
                  </a:lnTo>
                  <a:lnTo>
                    <a:pt x="52" y="362"/>
                  </a:lnTo>
                  <a:lnTo>
                    <a:pt x="748" y="1083"/>
                  </a:lnTo>
                  <a:lnTo>
                    <a:pt x="825" y="1109"/>
                  </a:lnTo>
                  <a:lnTo>
                    <a:pt x="928" y="1135"/>
                  </a:lnTo>
                  <a:lnTo>
                    <a:pt x="1005" y="1109"/>
                  </a:lnTo>
                  <a:lnTo>
                    <a:pt x="1082" y="1083"/>
                  </a:lnTo>
                  <a:lnTo>
                    <a:pt x="1134" y="1006"/>
                  </a:lnTo>
                  <a:lnTo>
                    <a:pt x="1134" y="903"/>
                  </a:lnTo>
                  <a:lnTo>
                    <a:pt x="1134" y="825"/>
                  </a:lnTo>
                  <a:lnTo>
                    <a:pt x="1082" y="748"/>
                  </a:lnTo>
                  <a:lnTo>
                    <a:pt x="387" y="53"/>
                  </a:lnTo>
                  <a:lnTo>
                    <a:pt x="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2467350" y="3696425"/>
              <a:ext cx="34800" cy="17425"/>
            </a:xfrm>
            <a:custGeom>
              <a:avLst/>
              <a:gdLst/>
              <a:ahLst/>
              <a:cxnLst/>
              <a:rect l="l" t="t" r="r" b="b"/>
              <a:pathLst>
                <a:path w="1392" h="697" extrusionOk="0">
                  <a:moveTo>
                    <a:pt x="181" y="1"/>
                  </a:moveTo>
                  <a:lnTo>
                    <a:pt x="104" y="26"/>
                  </a:lnTo>
                  <a:lnTo>
                    <a:pt x="26" y="78"/>
                  </a:lnTo>
                  <a:lnTo>
                    <a:pt x="1" y="155"/>
                  </a:lnTo>
                  <a:lnTo>
                    <a:pt x="1" y="258"/>
                  </a:lnTo>
                  <a:lnTo>
                    <a:pt x="26" y="336"/>
                  </a:lnTo>
                  <a:lnTo>
                    <a:pt x="78" y="387"/>
                  </a:lnTo>
                  <a:lnTo>
                    <a:pt x="155" y="439"/>
                  </a:lnTo>
                  <a:lnTo>
                    <a:pt x="1109" y="696"/>
                  </a:lnTo>
                  <a:lnTo>
                    <a:pt x="1160" y="696"/>
                  </a:lnTo>
                  <a:lnTo>
                    <a:pt x="1237" y="671"/>
                  </a:lnTo>
                  <a:lnTo>
                    <a:pt x="1289" y="645"/>
                  </a:lnTo>
                  <a:lnTo>
                    <a:pt x="1340" y="593"/>
                  </a:lnTo>
                  <a:lnTo>
                    <a:pt x="1366" y="542"/>
                  </a:lnTo>
                  <a:lnTo>
                    <a:pt x="1392" y="439"/>
                  </a:lnTo>
                  <a:lnTo>
                    <a:pt x="1366" y="361"/>
                  </a:lnTo>
                  <a:lnTo>
                    <a:pt x="1289" y="284"/>
                  </a:lnTo>
                  <a:lnTo>
                    <a:pt x="1212" y="258"/>
                  </a:lnTo>
                  <a:lnTo>
                    <a:pt x="2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8"/>
            <p:cNvSpPr/>
            <p:nvPr/>
          </p:nvSpPr>
          <p:spPr>
            <a:xfrm>
              <a:off x="2672175" y="3883850"/>
              <a:ext cx="17425" cy="34825"/>
            </a:xfrm>
            <a:custGeom>
              <a:avLst/>
              <a:gdLst/>
              <a:ahLst/>
              <a:cxnLst/>
              <a:rect l="l" t="t" r="r" b="b"/>
              <a:pathLst>
                <a:path w="697" h="1393" extrusionOk="0">
                  <a:moveTo>
                    <a:pt x="155" y="1"/>
                  </a:moveTo>
                  <a:lnTo>
                    <a:pt x="78" y="53"/>
                  </a:lnTo>
                  <a:lnTo>
                    <a:pt x="26" y="104"/>
                  </a:lnTo>
                  <a:lnTo>
                    <a:pt x="1" y="181"/>
                  </a:lnTo>
                  <a:lnTo>
                    <a:pt x="1" y="284"/>
                  </a:lnTo>
                  <a:lnTo>
                    <a:pt x="258" y="1238"/>
                  </a:lnTo>
                  <a:lnTo>
                    <a:pt x="284" y="1289"/>
                  </a:lnTo>
                  <a:lnTo>
                    <a:pt x="336" y="1341"/>
                  </a:lnTo>
                  <a:lnTo>
                    <a:pt x="387" y="1392"/>
                  </a:lnTo>
                  <a:lnTo>
                    <a:pt x="516" y="1392"/>
                  </a:lnTo>
                  <a:lnTo>
                    <a:pt x="593" y="1341"/>
                  </a:lnTo>
                  <a:lnTo>
                    <a:pt x="671" y="1289"/>
                  </a:lnTo>
                  <a:lnTo>
                    <a:pt x="696" y="1212"/>
                  </a:lnTo>
                  <a:lnTo>
                    <a:pt x="671" y="1109"/>
                  </a:lnTo>
                  <a:lnTo>
                    <a:pt x="439" y="156"/>
                  </a:lnTo>
                  <a:lnTo>
                    <a:pt x="387" y="78"/>
                  </a:lnTo>
                  <a:lnTo>
                    <a:pt x="336" y="2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8"/>
            <p:cNvSpPr/>
            <p:nvPr/>
          </p:nvSpPr>
          <p:spPr>
            <a:xfrm>
              <a:off x="2737875" y="3845225"/>
              <a:ext cx="29000" cy="29000"/>
            </a:xfrm>
            <a:custGeom>
              <a:avLst/>
              <a:gdLst/>
              <a:ahLst/>
              <a:cxnLst/>
              <a:rect l="l" t="t" r="r" b="b"/>
              <a:pathLst>
                <a:path w="1160" h="1160" extrusionOk="0">
                  <a:moveTo>
                    <a:pt x="232" y="0"/>
                  </a:moveTo>
                  <a:lnTo>
                    <a:pt x="155" y="26"/>
                  </a:lnTo>
                  <a:lnTo>
                    <a:pt x="78" y="77"/>
                  </a:lnTo>
                  <a:lnTo>
                    <a:pt x="26" y="155"/>
                  </a:lnTo>
                  <a:lnTo>
                    <a:pt x="1" y="232"/>
                  </a:lnTo>
                  <a:lnTo>
                    <a:pt x="26" y="309"/>
                  </a:lnTo>
                  <a:lnTo>
                    <a:pt x="78" y="387"/>
                  </a:lnTo>
                  <a:lnTo>
                    <a:pt x="774" y="1082"/>
                  </a:lnTo>
                  <a:lnTo>
                    <a:pt x="851" y="1134"/>
                  </a:lnTo>
                  <a:lnTo>
                    <a:pt x="928" y="1160"/>
                  </a:lnTo>
                  <a:lnTo>
                    <a:pt x="1005" y="1134"/>
                  </a:lnTo>
                  <a:lnTo>
                    <a:pt x="1083" y="1082"/>
                  </a:lnTo>
                  <a:lnTo>
                    <a:pt x="1134" y="1005"/>
                  </a:lnTo>
                  <a:lnTo>
                    <a:pt x="1160" y="928"/>
                  </a:lnTo>
                  <a:lnTo>
                    <a:pt x="1134" y="850"/>
                  </a:lnTo>
                  <a:lnTo>
                    <a:pt x="1083" y="773"/>
                  </a:lnTo>
                  <a:lnTo>
                    <a:pt x="387" y="77"/>
                  </a:lnTo>
                  <a:lnTo>
                    <a:pt x="310" y="26"/>
                  </a:lnTo>
                  <a:lnTo>
                    <a:pt x="2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2776525" y="3779525"/>
              <a:ext cx="34800" cy="17400"/>
            </a:xfrm>
            <a:custGeom>
              <a:avLst/>
              <a:gdLst/>
              <a:ahLst/>
              <a:cxnLst/>
              <a:rect l="l" t="t" r="r" b="b"/>
              <a:pathLst>
                <a:path w="1392" h="696" extrusionOk="0">
                  <a:moveTo>
                    <a:pt x="181" y="0"/>
                  </a:moveTo>
                  <a:lnTo>
                    <a:pt x="104" y="26"/>
                  </a:lnTo>
                  <a:lnTo>
                    <a:pt x="52" y="78"/>
                  </a:lnTo>
                  <a:lnTo>
                    <a:pt x="0" y="155"/>
                  </a:lnTo>
                  <a:lnTo>
                    <a:pt x="0" y="232"/>
                  </a:lnTo>
                  <a:lnTo>
                    <a:pt x="26" y="309"/>
                  </a:lnTo>
                  <a:lnTo>
                    <a:pt x="78" y="387"/>
                  </a:lnTo>
                  <a:lnTo>
                    <a:pt x="155" y="412"/>
                  </a:lnTo>
                  <a:lnTo>
                    <a:pt x="1108" y="670"/>
                  </a:lnTo>
                  <a:lnTo>
                    <a:pt x="1160" y="696"/>
                  </a:lnTo>
                  <a:lnTo>
                    <a:pt x="1237" y="670"/>
                  </a:lnTo>
                  <a:lnTo>
                    <a:pt x="1314" y="644"/>
                  </a:lnTo>
                  <a:lnTo>
                    <a:pt x="1366" y="593"/>
                  </a:lnTo>
                  <a:lnTo>
                    <a:pt x="1392" y="516"/>
                  </a:lnTo>
                  <a:lnTo>
                    <a:pt x="1392" y="438"/>
                  </a:lnTo>
                  <a:lnTo>
                    <a:pt x="1366" y="361"/>
                  </a:lnTo>
                  <a:lnTo>
                    <a:pt x="1314" y="284"/>
                  </a:lnTo>
                  <a:lnTo>
                    <a:pt x="1237" y="258"/>
                  </a:lnTo>
                  <a:lnTo>
                    <a:pt x="2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8"/>
            <p:cNvSpPr/>
            <p:nvPr/>
          </p:nvSpPr>
          <p:spPr>
            <a:xfrm>
              <a:off x="2589100" y="3574050"/>
              <a:ext cx="17400" cy="35450"/>
            </a:xfrm>
            <a:custGeom>
              <a:avLst/>
              <a:gdLst/>
              <a:ahLst/>
              <a:cxnLst/>
              <a:rect l="l" t="t" r="r" b="b"/>
              <a:pathLst>
                <a:path w="696" h="1418" extrusionOk="0">
                  <a:moveTo>
                    <a:pt x="258" y="0"/>
                  </a:moveTo>
                  <a:lnTo>
                    <a:pt x="155" y="26"/>
                  </a:lnTo>
                  <a:lnTo>
                    <a:pt x="77" y="52"/>
                  </a:lnTo>
                  <a:lnTo>
                    <a:pt x="26" y="129"/>
                  </a:lnTo>
                  <a:lnTo>
                    <a:pt x="0" y="207"/>
                  </a:lnTo>
                  <a:lnTo>
                    <a:pt x="0" y="284"/>
                  </a:lnTo>
                  <a:lnTo>
                    <a:pt x="258" y="1237"/>
                  </a:lnTo>
                  <a:lnTo>
                    <a:pt x="283" y="1314"/>
                  </a:lnTo>
                  <a:lnTo>
                    <a:pt x="335" y="1366"/>
                  </a:lnTo>
                  <a:lnTo>
                    <a:pt x="412" y="1392"/>
                  </a:lnTo>
                  <a:lnTo>
                    <a:pt x="464" y="1418"/>
                  </a:lnTo>
                  <a:lnTo>
                    <a:pt x="541" y="1392"/>
                  </a:lnTo>
                  <a:lnTo>
                    <a:pt x="618" y="1366"/>
                  </a:lnTo>
                  <a:lnTo>
                    <a:pt x="670" y="1289"/>
                  </a:lnTo>
                  <a:lnTo>
                    <a:pt x="696" y="1211"/>
                  </a:lnTo>
                  <a:lnTo>
                    <a:pt x="696" y="1134"/>
                  </a:lnTo>
                  <a:lnTo>
                    <a:pt x="438" y="181"/>
                  </a:lnTo>
                  <a:lnTo>
                    <a:pt x="387" y="104"/>
                  </a:lnTo>
                  <a:lnTo>
                    <a:pt x="335" y="52"/>
                  </a:lnTo>
                  <a:lnTo>
                    <a:pt x="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38"/>
          <p:cNvGrpSpPr/>
          <p:nvPr/>
        </p:nvGrpSpPr>
        <p:grpSpPr>
          <a:xfrm flipH="1">
            <a:off x="3948651" y="2978942"/>
            <a:ext cx="1243188" cy="853015"/>
            <a:chOff x="9411675" y="4979125"/>
            <a:chExt cx="1558075" cy="1069075"/>
          </a:xfrm>
        </p:grpSpPr>
        <p:sp>
          <p:nvSpPr>
            <p:cNvPr id="1577" name="Google Shape;1577;p38"/>
            <p:cNvSpPr/>
            <p:nvPr/>
          </p:nvSpPr>
          <p:spPr>
            <a:xfrm>
              <a:off x="9560450" y="5021275"/>
              <a:ext cx="232150" cy="208900"/>
            </a:xfrm>
            <a:custGeom>
              <a:avLst/>
              <a:gdLst/>
              <a:ahLst/>
              <a:cxnLst/>
              <a:rect l="l" t="t" r="r" b="b"/>
              <a:pathLst>
                <a:path w="9286" h="8356" extrusionOk="0">
                  <a:moveTo>
                    <a:pt x="8414" y="1"/>
                  </a:moveTo>
                  <a:lnTo>
                    <a:pt x="8103" y="20"/>
                  </a:lnTo>
                  <a:lnTo>
                    <a:pt x="7716" y="39"/>
                  </a:lnTo>
                  <a:lnTo>
                    <a:pt x="7251" y="78"/>
                  </a:lnTo>
                  <a:lnTo>
                    <a:pt x="6727" y="156"/>
                  </a:lnTo>
                  <a:lnTo>
                    <a:pt x="6146" y="272"/>
                  </a:lnTo>
                  <a:lnTo>
                    <a:pt x="5506" y="446"/>
                  </a:lnTo>
                  <a:lnTo>
                    <a:pt x="4827" y="679"/>
                  </a:lnTo>
                  <a:lnTo>
                    <a:pt x="4459" y="815"/>
                  </a:lnTo>
                  <a:lnTo>
                    <a:pt x="4091" y="970"/>
                  </a:lnTo>
                  <a:lnTo>
                    <a:pt x="3703" y="1125"/>
                  </a:lnTo>
                  <a:lnTo>
                    <a:pt x="3315" y="1319"/>
                  </a:lnTo>
                  <a:lnTo>
                    <a:pt x="2928" y="1532"/>
                  </a:lnTo>
                  <a:lnTo>
                    <a:pt x="2521" y="1765"/>
                  </a:lnTo>
                  <a:lnTo>
                    <a:pt x="2114" y="2017"/>
                  </a:lnTo>
                  <a:lnTo>
                    <a:pt x="1707" y="2288"/>
                  </a:lnTo>
                  <a:lnTo>
                    <a:pt x="1280" y="2579"/>
                  </a:lnTo>
                  <a:lnTo>
                    <a:pt x="854" y="2889"/>
                  </a:lnTo>
                  <a:lnTo>
                    <a:pt x="427" y="3238"/>
                  </a:lnTo>
                  <a:lnTo>
                    <a:pt x="1" y="3606"/>
                  </a:lnTo>
                  <a:lnTo>
                    <a:pt x="117" y="3781"/>
                  </a:lnTo>
                  <a:lnTo>
                    <a:pt x="291" y="3994"/>
                  </a:lnTo>
                  <a:lnTo>
                    <a:pt x="505" y="4246"/>
                  </a:lnTo>
                  <a:lnTo>
                    <a:pt x="795" y="4575"/>
                  </a:lnTo>
                  <a:lnTo>
                    <a:pt x="1164" y="4924"/>
                  </a:lnTo>
                  <a:lnTo>
                    <a:pt x="1590" y="5312"/>
                  </a:lnTo>
                  <a:lnTo>
                    <a:pt x="2075" y="5719"/>
                  </a:lnTo>
                  <a:lnTo>
                    <a:pt x="2618" y="6126"/>
                  </a:lnTo>
                  <a:lnTo>
                    <a:pt x="3238" y="6533"/>
                  </a:lnTo>
                  <a:lnTo>
                    <a:pt x="3587" y="6746"/>
                  </a:lnTo>
                  <a:lnTo>
                    <a:pt x="3936" y="6940"/>
                  </a:lnTo>
                  <a:lnTo>
                    <a:pt x="4304" y="7115"/>
                  </a:lnTo>
                  <a:lnTo>
                    <a:pt x="4692" y="7309"/>
                  </a:lnTo>
                  <a:lnTo>
                    <a:pt x="5079" y="7483"/>
                  </a:lnTo>
                  <a:lnTo>
                    <a:pt x="5506" y="7638"/>
                  </a:lnTo>
                  <a:lnTo>
                    <a:pt x="5932" y="7793"/>
                  </a:lnTo>
                  <a:lnTo>
                    <a:pt x="6398" y="7948"/>
                  </a:lnTo>
                  <a:lnTo>
                    <a:pt x="6863" y="8065"/>
                  </a:lnTo>
                  <a:lnTo>
                    <a:pt x="7347" y="8181"/>
                  </a:lnTo>
                  <a:lnTo>
                    <a:pt x="7851" y="8278"/>
                  </a:lnTo>
                  <a:lnTo>
                    <a:pt x="8355" y="8355"/>
                  </a:lnTo>
                  <a:lnTo>
                    <a:pt x="8433" y="8123"/>
                  </a:lnTo>
                  <a:lnTo>
                    <a:pt x="8607" y="7522"/>
                  </a:lnTo>
                  <a:lnTo>
                    <a:pt x="8724" y="7095"/>
                  </a:lnTo>
                  <a:lnTo>
                    <a:pt x="8840" y="6591"/>
                  </a:lnTo>
                  <a:lnTo>
                    <a:pt x="8956" y="6049"/>
                  </a:lnTo>
                  <a:lnTo>
                    <a:pt x="9073" y="5448"/>
                  </a:lnTo>
                  <a:lnTo>
                    <a:pt x="9170" y="4808"/>
                  </a:lnTo>
                  <a:lnTo>
                    <a:pt x="9247" y="4129"/>
                  </a:lnTo>
                  <a:lnTo>
                    <a:pt x="9286" y="3451"/>
                  </a:lnTo>
                  <a:lnTo>
                    <a:pt x="9286" y="2753"/>
                  </a:lnTo>
                  <a:lnTo>
                    <a:pt x="9286" y="2385"/>
                  </a:lnTo>
                  <a:lnTo>
                    <a:pt x="9267" y="2036"/>
                  </a:lnTo>
                  <a:lnTo>
                    <a:pt x="9228" y="1687"/>
                  </a:lnTo>
                  <a:lnTo>
                    <a:pt x="9189" y="1357"/>
                  </a:lnTo>
                  <a:lnTo>
                    <a:pt x="9111" y="1009"/>
                  </a:lnTo>
                  <a:lnTo>
                    <a:pt x="9034" y="679"/>
                  </a:lnTo>
                  <a:lnTo>
                    <a:pt x="8956" y="349"/>
                  </a:lnTo>
                  <a:lnTo>
                    <a:pt x="8840" y="20"/>
                  </a:lnTo>
                  <a:lnTo>
                    <a:pt x="8646" y="20"/>
                  </a:lnTo>
                  <a:lnTo>
                    <a:pt x="84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8"/>
            <p:cNvSpPr/>
            <p:nvPr/>
          </p:nvSpPr>
          <p:spPr>
            <a:xfrm>
              <a:off x="9794050" y="5762250"/>
              <a:ext cx="290775" cy="285950"/>
            </a:xfrm>
            <a:custGeom>
              <a:avLst/>
              <a:gdLst/>
              <a:ahLst/>
              <a:cxnLst/>
              <a:rect l="l" t="t" r="r" b="b"/>
              <a:pathLst>
                <a:path w="11631" h="11438" extrusionOk="0">
                  <a:moveTo>
                    <a:pt x="5137" y="1"/>
                  </a:moveTo>
                  <a:lnTo>
                    <a:pt x="4711" y="20"/>
                  </a:lnTo>
                  <a:lnTo>
                    <a:pt x="4323" y="40"/>
                  </a:lnTo>
                  <a:lnTo>
                    <a:pt x="3935" y="98"/>
                  </a:lnTo>
                  <a:lnTo>
                    <a:pt x="3567" y="175"/>
                  </a:lnTo>
                  <a:lnTo>
                    <a:pt x="3199" y="272"/>
                  </a:lnTo>
                  <a:lnTo>
                    <a:pt x="2869" y="408"/>
                  </a:lnTo>
                  <a:lnTo>
                    <a:pt x="2578" y="563"/>
                  </a:lnTo>
                  <a:lnTo>
                    <a:pt x="2307" y="738"/>
                  </a:lnTo>
                  <a:lnTo>
                    <a:pt x="2055" y="931"/>
                  </a:lnTo>
                  <a:lnTo>
                    <a:pt x="1842" y="1164"/>
                  </a:lnTo>
                  <a:lnTo>
                    <a:pt x="1745" y="1280"/>
                  </a:lnTo>
                  <a:lnTo>
                    <a:pt x="1667" y="1416"/>
                  </a:lnTo>
                  <a:lnTo>
                    <a:pt x="1357" y="2172"/>
                  </a:lnTo>
                  <a:lnTo>
                    <a:pt x="1047" y="2986"/>
                  </a:lnTo>
                  <a:lnTo>
                    <a:pt x="717" y="3994"/>
                  </a:lnTo>
                  <a:lnTo>
                    <a:pt x="543" y="4537"/>
                  </a:lnTo>
                  <a:lnTo>
                    <a:pt x="388" y="5099"/>
                  </a:lnTo>
                  <a:lnTo>
                    <a:pt x="252" y="5661"/>
                  </a:lnTo>
                  <a:lnTo>
                    <a:pt x="136" y="6204"/>
                  </a:lnTo>
                  <a:lnTo>
                    <a:pt x="58" y="6747"/>
                  </a:lnTo>
                  <a:lnTo>
                    <a:pt x="19" y="7251"/>
                  </a:lnTo>
                  <a:lnTo>
                    <a:pt x="0" y="7483"/>
                  </a:lnTo>
                  <a:lnTo>
                    <a:pt x="19" y="7716"/>
                  </a:lnTo>
                  <a:lnTo>
                    <a:pt x="39" y="7929"/>
                  </a:lnTo>
                  <a:lnTo>
                    <a:pt x="58" y="8123"/>
                  </a:lnTo>
                  <a:lnTo>
                    <a:pt x="116" y="8317"/>
                  </a:lnTo>
                  <a:lnTo>
                    <a:pt x="194" y="8511"/>
                  </a:lnTo>
                  <a:lnTo>
                    <a:pt x="291" y="8705"/>
                  </a:lnTo>
                  <a:lnTo>
                    <a:pt x="407" y="8899"/>
                  </a:lnTo>
                  <a:lnTo>
                    <a:pt x="562" y="9073"/>
                  </a:lnTo>
                  <a:lnTo>
                    <a:pt x="737" y="9247"/>
                  </a:lnTo>
                  <a:lnTo>
                    <a:pt x="911" y="9441"/>
                  </a:lnTo>
                  <a:lnTo>
                    <a:pt x="1124" y="9596"/>
                  </a:lnTo>
                  <a:lnTo>
                    <a:pt x="1357" y="9771"/>
                  </a:lnTo>
                  <a:lnTo>
                    <a:pt x="1590" y="9926"/>
                  </a:lnTo>
                  <a:lnTo>
                    <a:pt x="1861" y="10081"/>
                  </a:lnTo>
                  <a:lnTo>
                    <a:pt x="2132" y="10236"/>
                  </a:lnTo>
                  <a:lnTo>
                    <a:pt x="2695" y="10507"/>
                  </a:lnTo>
                  <a:lnTo>
                    <a:pt x="3334" y="10759"/>
                  </a:lnTo>
                  <a:lnTo>
                    <a:pt x="3974" y="10973"/>
                  </a:lnTo>
                  <a:lnTo>
                    <a:pt x="4652" y="11147"/>
                  </a:lnTo>
                  <a:lnTo>
                    <a:pt x="5350" y="11283"/>
                  </a:lnTo>
                  <a:lnTo>
                    <a:pt x="6048" y="11380"/>
                  </a:lnTo>
                  <a:lnTo>
                    <a:pt x="6397" y="11419"/>
                  </a:lnTo>
                  <a:lnTo>
                    <a:pt x="6727" y="11419"/>
                  </a:lnTo>
                  <a:lnTo>
                    <a:pt x="7076" y="11438"/>
                  </a:lnTo>
                  <a:lnTo>
                    <a:pt x="7405" y="11419"/>
                  </a:lnTo>
                  <a:lnTo>
                    <a:pt x="7735" y="11399"/>
                  </a:lnTo>
                  <a:lnTo>
                    <a:pt x="8045" y="11360"/>
                  </a:lnTo>
                  <a:lnTo>
                    <a:pt x="8355" y="11302"/>
                  </a:lnTo>
                  <a:lnTo>
                    <a:pt x="8665" y="11225"/>
                  </a:lnTo>
                  <a:lnTo>
                    <a:pt x="8859" y="11167"/>
                  </a:lnTo>
                  <a:lnTo>
                    <a:pt x="9033" y="11108"/>
                  </a:lnTo>
                  <a:lnTo>
                    <a:pt x="9208" y="11011"/>
                  </a:lnTo>
                  <a:lnTo>
                    <a:pt x="9382" y="10895"/>
                  </a:lnTo>
                  <a:lnTo>
                    <a:pt x="9537" y="10779"/>
                  </a:lnTo>
                  <a:lnTo>
                    <a:pt x="9692" y="10643"/>
                  </a:lnTo>
                  <a:lnTo>
                    <a:pt x="9848" y="10488"/>
                  </a:lnTo>
                  <a:lnTo>
                    <a:pt x="9983" y="10314"/>
                  </a:lnTo>
                  <a:lnTo>
                    <a:pt x="10119" y="10139"/>
                  </a:lnTo>
                  <a:lnTo>
                    <a:pt x="10255" y="9945"/>
                  </a:lnTo>
                  <a:lnTo>
                    <a:pt x="10507" y="9519"/>
                  </a:lnTo>
                  <a:lnTo>
                    <a:pt x="10720" y="9073"/>
                  </a:lnTo>
                  <a:lnTo>
                    <a:pt x="10914" y="8569"/>
                  </a:lnTo>
                  <a:lnTo>
                    <a:pt x="11088" y="8026"/>
                  </a:lnTo>
                  <a:lnTo>
                    <a:pt x="11243" y="7464"/>
                  </a:lnTo>
                  <a:lnTo>
                    <a:pt x="11360" y="6883"/>
                  </a:lnTo>
                  <a:lnTo>
                    <a:pt x="11456" y="6282"/>
                  </a:lnTo>
                  <a:lnTo>
                    <a:pt x="11534" y="5661"/>
                  </a:lnTo>
                  <a:lnTo>
                    <a:pt x="11592" y="5041"/>
                  </a:lnTo>
                  <a:lnTo>
                    <a:pt x="11631" y="4401"/>
                  </a:lnTo>
                  <a:lnTo>
                    <a:pt x="11631" y="3781"/>
                  </a:lnTo>
                  <a:lnTo>
                    <a:pt x="11631" y="3606"/>
                  </a:lnTo>
                  <a:lnTo>
                    <a:pt x="11612" y="3451"/>
                  </a:lnTo>
                  <a:lnTo>
                    <a:pt x="11534" y="3161"/>
                  </a:lnTo>
                  <a:lnTo>
                    <a:pt x="11437" y="2870"/>
                  </a:lnTo>
                  <a:lnTo>
                    <a:pt x="11282" y="2579"/>
                  </a:lnTo>
                  <a:lnTo>
                    <a:pt x="11088" y="2327"/>
                  </a:lnTo>
                  <a:lnTo>
                    <a:pt x="10856" y="2056"/>
                  </a:lnTo>
                  <a:lnTo>
                    <a:pt x="10604" y="1823"/>
                  </a:lnTo>
                  <a:lnTo>
                    <a:pt x="10313" y="1590"/>
                  </a:lnTo>
                  <a:lnTo>
                    <a:pt x="10003" y="1358"/>
                  </a:lnTo>
                  <a:lnTo>
                    <a:pt x="9654" y="1164"/>
                  </a:lnTo>
                  <a:lnTo>
                    <a:pt x="9305" y="970"/>
                  </a:lnTo>
                  <a:lnTo>
                    <a:pt x="8917" y="796"/>
                  </a:lnTo>
                  <a:lnTo>
                    <a:pt x="8529" y="641"/>
                  </a:lnTo>
                  <a:lnTo>
                    <a:pt x="8122" y="486"/>
                  </a:lnTo>
                  <a:lnTo>
                    <a:pt x="7696" y="369"/>
                  </a:lnTo>
                  <a:lnTo>
                    <a:pt x="7269" y="253"/>
                  </a:lnTo>
                  <a:lnTo>
                    <a:pt x="6843" y="175"/>
                  </a:lnTo>
                  <a:lnTo>
                    <a:pt x="6416" y="98"/>
                  </a:lnTo>
                  <a:lnTo>
                    <a:pt x="5990" y="40"/>
                  </a:lnTo>
                  <a:lnTo>
                    <a:pt x="5564" y="20"/>
                  </a:lnTo>
                  <a:lnTo>
                    <a:pt x="5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8"/>
            <p:cNvSpPr/>
            <p:nvPr/>
          </p:nvSpPr>
          <p:spPr>
            <a:xfrm>
              <a:off x="9817300" y="5762250"/>
              <a:ext cx="252025" cy="105675"/>
            </a:xfrm>
            <a:custGeom>
              <a:avLst/>
              <a:gdLst/>
              <a:ahLst/>
              <a:cxnLst/>
              <a:rect l="l" t="t" r="r" b="b"/>
              <a:pathLst>
                <a:path w="10081" h="4227" extrusionOk="0">
                  <a:moveTo>
                    <a:pt x="3916" y="1"/>
                  </a:moveTo>
                  <a:lnTo>
                    <a:pt x="3548" y="20"/>
                  </a:lnTo>
                  <a:lnTo>
                    <a:pt x="3180" y="59"/>
                  </a:lnTo>
                  <a:lnTo>
                    <a:pt x="2831" y="117"/>
                  </a:lnTo>
                  <a:lnTo>
                    <a:pt x="2482" y="195"/>
                  </a:lnTo>
                  <a:lnTo>
                    <a:pt x="2172" y="292"/>
                  </a:lnTo>
                  <a:lnTo>
                    <a:pt x="1862" y="427"/>
                  </a:lnTo>
                  <a:lnTo>
                    <a:pt x="1590" y="582"/>
                  </a:lnTo>
                  <a:lnTo>
                    <a:pt x="1338" y="738"/>
                  </a:lnTo>
                  <a:lnTo>
                    <a:pt x="1106" y="951"/>
                  </a:lnTo>
                  <a:lnTo>
                    <a:pt x="912" y="1164"/>
                  </a:lnTo>
                  <a:lnTo>
                    <a:pt x="737" y="1416"/>
                  </a:lnTo>
                  <a:lnTo>
                    <a:pt x="505" y="1978"/>
                  </a:lnTo>
                  <a:lnTo>
                    <a:pt x="272" y="2598"/>
                  </a:lnTo>
                  <a:lnTo>
                    <a:pt x="1" y="3374"/>
                  </a:lnTo>
                  <a:lnTo>
                    <a:pt x="388" y="3510"/>
                  </a:lnTo>
                  <a:lnTo>
                    <a:pt x="776" y="3626"/>
                  </a:lnTo>
                  <a:lnTo>
                    <a:pt x="1513" y="3839"/>
                  </a:lnTo>
                  <a:lnTo>
                    <a:pt x="2230" y="3994"/>
                  </a:lnTo>
                  <a:lnTo>
                    <a:pt x="2947" y="4091"/>
                  </a:lnTo>
                  <a:lnTo>
                    <a:pt x="3626" y="4169"/>
                  </a:lnTo>
                  <a:lnTo>
                    <a:pt x="4323" y="4207"/>
                  </a:lnTo>
                  <a:lnTo>
                    <a:pt x="5021" y="4227"/>
                  </a:lnTo>
                  <a:lnTo>
                    <a:pt x="6010" y="4227"/>
                  </a:lnTo>
                  <a:lnTo>
                    <a:pt x="6281" y="4207"/>
                  </a:lnTo>
                  <a:lnTo>
                    <a:pt x="6843" y="4149"/>
                  </a:lnTo>
                  <a:lnTo>
                    <a:pt x="7386" y="4052"/>
                  </a:lnTo>
                  <a:lnTo>
                    <a:pt x="7929" y="3936"/>
                  </a:lnTo>
                  <a:lnTo>
                    <a:pt x="8995" y="3703"/>
                  </a:lnTo>
                  <a:lnTo>
                    <a:pt x="9538" y="3587"/>
                  </a:lnTo>
                  <a:lnTo>
                    <a:pt x="10081" y="3510"/>
                  </a:lnTo>
                  <a:lnTo>
                    <a:pt x="10022" y="3219"/>
                  </a:lnTo>
                  <a:lnTo>
                    <a:pt x="9926" y="2928"/>
                  </a:lnTo>
                  <a:lnTo>
                    <a:pt x="9790" y="2657"/>
                  </a:lnTo>
                  <a:lnTo>
                    <a:pt x="9635" y="2385"/>
                  </a:lnTo>
                  <a:lnTo>
                    <a:pt x="9422" y="2133"/>
                  </a:lnTo>
                  <a:lnTo>
                    <a:pt x="9208" y="1901"/>
                  </a:lnTo>
                  <a:lnTo>
                    <a:pt x="8956" y="1668"/>
                  </a:lnTo>
                  <a:lnTo>
                    <a:pt x="8666" y="1435"/>
                  </a:lnTo>
                  <a:lnTo>
                    <a:pt x="8375" y="1242"/>
                  </a:lnTo>
                  <a:lnTo>
                    <a:pt x="8065" y="1048"/>
                  </a:lnTo>
                  <a:lnTo>
                    <a:pt x="7716" y="873"/>
                  </a:lnTo>
                  <a:lnTo>
                    <a:pt x="7367" y="718"/>
                  </a:lnTo>
                  <a:lnTo>
                    <a:pt x="7018" y="563"/>
                  </a:lnTo>
                  <a:lnTo>
                    <a:pt x="6630" y="427"/>
                  </a:lnTo>
                  <a:lnTo>
                    <a:pt x="6242" y="311"/>
                  </a:lnTo>
                  <a:lnTo>
                    <a:pt x="5855" y="214"/>
                  </a:lnTo>
                  <a:lnTo>
                    <a:pt x="5467" y="137"/>
                  </a:lnTo>
                  <a:lnTo>
                    <a:pt x="5079" y="78"/>
                  </a:lnTo>
                  <a:lnTo>
                    <a:pt x="4692" y="40"/>
                  </a:lnTo>
                  <a:lnTo>
                    <a:pt x="4304" y="20"/>
                  </a:lnTo>
                  <a:lnTo>
                    <a:pt x="39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8"/>
            <p:cNvSpPr/>
            <p:nvPr/>
          </p:nvSpPr>
          <p:spPr>
            <a:xfrm>
              <a:off x="10268475" y="5645950"/>
              <a:ext cx="327150" cy="399850"/>
            </a:xfrm>
            <a:custGeom>
              <a:avLst/>
              <a:gdLst/>
              <a:ahLst/>
              <a:cxnLst/>
              <a:rect l="l" t="t" r="r" b="b"/>
              <a:pathLst>
                <a:path w="13086" h="15994" extrusionOk="0">
                  <a:moveTo>
                    <a:pt x="7580" y="1"/>
                  </a:moveTo>
                  <a:lnTo>
                    <a:pt x="7154" y="20"/>
                  </a:lnTo>
                  <a:lnTo>
                    <a:pt x="6727" y="78"/>
                  </a:lnTo>
                  <a:lnTo>
                    <a:pt x="6320" y="136"/>
                  </a:lnTo>
                  <a:lnTo>
                    <a:pt x="5894" y="233"/>
                  </a:lnTo>
                  <a:lnTo>
                    <a:pt x="5506" y="349"/>
                  </a:lnTo>
                  <a:lnTo>
                    <a:pt x="5118" y="505"/>
                  </a:lnTo>
                  <a:lnTo>
                    <a:pt x="4750" y="679"/>
                  </a:lnTo>
                  <a:lnTo>
                    <a:pt x="4420" y="873"/>
                  </a:lnTo>
                  <a:lnTo>
                    <a:pt x="4091" y="1086"/>
                  </a:lnTo>
                  <a:lnTo>
                    <a:pt x="3781" y="1338"/>
                  </a:lnTo>
                  <a:lnTo>
                    <a:pt x="3509" y="1609"/>
                  </a:lnTo>
                  <a:lnTo>
                    <a:pt x="3257" y="1900"/>
                  </a:lnTo>
                  <a:lnTo>
                    <a:pt x="3044" y="2230"/>
                  </a:lnTo>
                  <a:lnTo>
                    <a:pt x="2908" y="2598"/>
                  </a:lnTo>
                  <a:lnTo>
                    <a:pt x="2501" y="3606"/>
                  </a:lnTo>
                  <a:lnTo>
                    <a:pt x="1978" y="5079"/>
                  </a:lnTo>
                  <a:lnTo>
                    <a:pt x="1668" y="5952"/>
                  </a:lnTo>
                  <a:lnTo>
                    <a:pt x="1358" y="6863"/>
                  </a:lnTo>
                  <a:lnTo>
                    <a:pt x="1067" y="7793"/>
                  </a:lnTo>
                  <a:lnTo>
                    <a:pt x="776" y="8743"/>
                  </a:lnTo>
                  <a:lnTo>
                    <a:pt x="524" y="9693"/>
                  </a:lnTo>
                  <a:lnTo>
                    <a:pt x="311" y="10585"/>
                  </a:lnTo>
                  <a:lnTo>
                    <a:pt x="136" y="11438"/>
                  </a:lnTo>
                  <a:lnTo>
                    <a:pt x="78" y="11845"/>
                  </a:lnTo>
                  <a:lnTo>
                    <a:pt x="40" y="12213"/>
                  </a:lnTo>
                  <a:lnTo>
                    <a:pt x="1" y="12562"/>
                  </a:lnTo>
                  <a:lnTo>
                    <a:pt x="1" y="12891"/>
                  </a:lnTo>
                  <a:lnTo>
                    <a:pt x="1" y="13182"/>
                  </a:lnTo>
                  <a:lnTo>
                    <a:pt x="40" y="13454"/>
                  </a:lnTo>
                  <a:lnTo>
                    <a:pt x="98" y="13686"/>
                  </a:lnTo>
                  <a:lnTo>
                    <a:pt x="175" y="13919"/>
                  </a:lnTo>
                  <a:lnTo>
                    <a:pt x="292" y="14132"/>
                  </a:lnTo>
                  <a:lnTo>
                    <a:pt x="408" y="14326"/>
                  </a:lnTo>
                  <a:lnTo>
                    <a:pt x="544" y="14520"/>
                  </a:lnTo>
                  <a:lnTo>
                    <a:pt x="699" y="14694"/>
                  </a:lnTo>
                  <a:lnTo>
                    <a:pt x="873" y="14849"/>
                  </a:lnTo>
                  <a:lnTo>
                    <a:pt x="1067" y="15004"/>
                  </a:lnTo>
                  <a:lnTo>
                    <a:pt x="1280" y="15140"/>
                  </a:lnTo>
                  <a:lnTo>
                    <a:pt x="1513" y="15276"/>
                  </a:lnTo>
                  <a:lnTo>
                    <a:pt x="1745" y="15392"/>
                  </a:lnTo>
                  <a:lnTo>
                    <a:pt x="2017" y="15508"/>
                  </a:lnTo>
                  <a:lnTo>
                    <a:pt x="2288" y="15605"/>
                  </a:lnTo>
                  <a:lnTo>
                    <a:pt x="2560" y="15683"/>
                  </a:lnTo>
                  <a:lnTo>
                    <a:pt x="2850" y="15760"/>
                  </a:lnTo>
                  <a:lnTo>
                    <a:pt x="3160" y="15819"/>
                  </a:lnTo>
                  <a:lnTo>
                    <a:pt x="3471" y="15877"/>
                  </a:lnTo>
                  <a:lnTo>
                    <a:pt x="3800" y="15915"/>
                  </a:lnTo>
                  <a:lnTo>
                    <a:pt x="4479" y="15974"/>
                  </a:lnTo>
                  <a:lnTo>
                    <a:pt x="5176" y="15993"/>
                  </a:lnTo>
                  <a:lnTo>
                    <a:pt x="5894" y="15974"/>
                  </a:lnTo>
                  <a:lnTo>
                    <a:pt x="6630" y="15896"/>
                  </a:lnTo>
                  <a:lnTo>
                    <a:pt x="7386" y="15799"/>
                  </a:lnTo>
                  <a:lnTo>
                    <a:pt x="8123" y="15663"/>
                  </a:lnTo>
                  <a:lnTo>
                    <a:pt x="8879" y="15508"/>
                  </a:lnTo>
                  <a:lnTo>
                    <a:pt x="9247" y="15392"/>
                  </a:lnTo>
                  <a:lnTo>
                    <a:pt x="9577" y="15256"/>
                  </a:lnTo>
                  <a:lnTo>
                    <a:pt x="9906" y="15082"/>
                  </a:lnTo>
                  <a:lnTo>
                    <a:pt x="10197" y="14888"/>
                  </a:lnTo>
                  <a:lnTo>
                    <a:pt x="10488" y="14655"/>
                  </a:lnTo>
                  <a:lnTo>
                    <a:pt x="10740" y="14423"/>
                  </a:lnTo>
                  <a:lnTo>
                    <a:pt x="10992" y="14151"/>
                  </a:lnTo>
                  <a:lnTo>
                    <a:pt x="11205" y="13841"/>
                  </a:lnTo>
                  <a:lnTo>
                    <a:pt x="11418" y="13531"/>
                  </a:lnTo>
                  <a:lnTo>
                    <a:pt x="11612" y="13202"/>
                  </a:lnTo>
                  <a:lnTo>
                    <a:pt x="11787" y="12853"/>
                  </a:lnTo>
                  <a:lnTo>
                    <a:pt x="11961" y="12484"/>
                  </a:lnTo>
                  <a:lnTo>
                    <a:pt x="12097" y="12097"/>
                  </a:lnTo>
                  <a:lnTo>
                    <a:pt x="12233" y="11690"/>
                  </a:lnTo>
                  <a:lnTo>
                    <a:pt x="12368" y="11283"/>
                  </a:lnTo>
                  <a:lnTo>
                    <a:pt x="12465" y="10856"/>
                  </a:lnTo>
                  <a:lnTo>
                    <a:pt x="12581" y="10430"/>
                  </a:lnTo>
                  <a:lnTo>
                    <a:pt x="12659" y="9984"/>
                  </a:lnTo>
                  <a:lnTo>
                    <a:pt x="12814" y="9092"/>
                  </a:lnTo>
                  <a:lnTo>
                    <a:pt x="12911" y="8181"/>
                  </a:lnTo>
                  <a:lnTo>
                    <a:pt x="12989" y="7270"/>
                  </a:lnTo>
                  <a:lnTo>
                    <a:pt x="13047" y="6359"/>
                  </a:lnTo>
                  <a:lnTo>
                    <a:pt x="13066" y="5467"/>
                  </a:lnTo>
                  <a:lnTo>
                    <a:pt x="13085" y="4614"/>
                  </a:lnTo>
                  <a:lnTo>
                    <a:pt x="13085" y="3800"/>
                  </a:lnTo>
                  <a:lnTo>
                    <a:pt x="13085" y="3606"/>
                  </a:lnTo>
                  <a:lnTo>
                    <a:pt x="13066" y="3412"/>
                  </a:lnTo>
                  <a:lnTo>
                    <a:pt x="13008" y="3044"/>
                  </a:lnTo>
                  <a:lnTo>
                    <a:pt x="12892" y="2695"/>
                  </a:lnTo>
                  <a:lnTo>
                    <a:pt x="12756" y="2365"/>
                  </a:lnTo>
                  <a:lnTo>
                    <a:pt x="12562" y="2055"/>
                  </a:lnTo>
                  <a:lnTo>
                    <a:pt x="12349" y="1784"/>
                  </a:lnTo>
                  <a:lnTo>
                    <a:pt x="12097" y="1513"/>
                  </a:lnTo>
                  <a:lnTo>
                    <a:pt x="11825" y="1261"/>
                  </a:lnTo>
                  <a:lnTo>
                    <a:pt x="11515" y="1047"/>
                  </a:lnTo>
                  <a:lnTo>
                    <a:pt x="11186" y="834"/>
                  </a:lnTo>
                  <a:lnTo>
                    <a:pt x="10837" y="660"/>
                  </a:lnTo>
                  <a:lnTo>
                    <a:pt x="10469" y="485"/>
                  </a:lnTo>
                  <a:lnTo>
                    <a:pt x="10081" y="349"/>
                  </a:lnTo>
                  <a:lnTo>
                    <a:pt x="9693" y="233"/>
                  </a:lnTo>
                  <a:lnTo>
                    <a:pt x="9286" y="156"/>
                  </a:lnTo>
                  <a:lnTo>
                    <a:pt x="8860" y="78"/>
                  </a:lnTo>
                  <a:lnTo>
                    <a:pt x="8433" y="20"/>
                  </a:lnTo>
                  <a:lnTo>
                    <a:pt x="8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8"/>
            <p:cNvSpPr/>
            <p:nvPr/>
          </p:nvSpPr>
          <p:spPr>
            <a:xfrm>
              <a:off x="10279625" y="5651775"/>
              <a:ext cx="306300" cy="245225"/>
            </a:xfrm>
            <a:custGeom>
              <a:avLst/>
              <a:gdLst/>
              <a:ahLst/>
              <a:cxnLst/>
              <a:rect l="l" t="t" r="r" b="b"/>
              <a:pathLst>
                <a:path w="12252" h="9809" extrusionOk="0">
                  <a:moveTo>
                    <a:pt x="6805" y="0"/>
                  </a:moveTo>
                  <a:lnTo>
                    <a:pt x="6456" y="20"/>
                  </a:lnTo>
                  <a:lnTo>
                    <a:pt x="6107" y="58"/>
                  </a:lnTo>
                  <a:lnTo>
                    <a:pt x="5758" y="97"/>
                  </a:lnTo>
                  <a:lnTo>
                    <a:pt x="5428" y="155"/>
                  </a:lnTo>
                  <a:lnTo>
                    <a:pt x="5099" y="252"/>
                  </a:lnTo>
                  <a:lnTo>
                    <a:pt x="4789" y="330"/>
                  </a:lnTo>
                  <a:lnTo>
                    <a:pt x="4478" y="446"/>
                  </a:lnTo>
                  <a:lnTo>
                    <a:pt x="4188" y="582"/>
                  </a:lnTo>
                  <a:lnTo>
                    <a:pt x="3916" y="737"/>
                  </a:lnTo>
                  <a:lnTo>
                    <a:pt x="3645" y="892"/>
                  </a:lnTo>
                  <a:lnTo>
                    <a:pt x="3393" y="1086"/>
                  </a:lnTo>
                  <a:lnTo>
                    <a:pt x="3160" y="1280"/>
                  </a:lnTo>
                  <a:lnTo>
                    <a:pt x="2966" y="1493"/>
                  </a:lnTo>
                  <a:lnTo>
                    <a:pt x="2773" y="1725"/>
                  </a:lnTo>
                  <a:lnTo>
                    <a:pt x="2598" y="1997"/>
                  </a:lnTo>
                  <a:lnTo>
                    <a:pt x="2307" y="2714"/>
                  </a:lnTo>
                  <a:lnTo>
                    <a:pt x="1997" y="3548"/>
                  </a:lnTo>
                  <a:lnTo>
                    <a:pt x="1629" y="4575"/>
                  </a:lnTo>
                  <a:lnTo>
                    <a:pt x="1202" y="5777"/>
                  </a:lnTo>
                  <a:lnTo>
                    <a:pt x="757" y="7095"/>
                  </a:lnTo>
                  <a:lnTo>
                    <a:pt x="350" y="8433"/>
                  </a:lnTo>
                  <a:lnTo>
                    <a:pt x="175" y="9092"/>
                  </a:lnTo>
                  <a:lnTo>
                    <a:pt x="1" y="9751"/>
                  </a:lnTo>
                  <a:lnTo>
                    <a:pt x="660" y="9790"/>
                  </a:lnTo>
                  <a:lnTo>
                    <a:pt x="1280" y="9809"/>
                  </a:lnTo>
                  <a:lnTo>
                    <a:pt x="1900" y="9790"/>
                  </a:lnTo>
                  <a:lnTo>
                    <a:pt x="2482" y="9751"/>
                  </a:lnTo>
                  <a:lnTo>
                    <a:pt x="3025" y="9693"/>
                  </a:lnTo>
                  <a:lnTo>
                    <a:pt x="3567" y="9596"/>
                  </a:lnTo>
                  <a:lnTo>
                    <a:pt x="4091" y="9499"/>
                  </a:lnTo>
                  <a:lnTo>
                    <a:pt x="4575" y="9363"/>
                  </a:lnTo>
                  <a:lnTo>
                    <a:pt x="5041" y="9227"/>
                  </a:lnTo>
                  <a:lnTo>
                    <a:pt x="5506" y="9053"/>
                  </a:lnTo>
                  <a:lnTo>
                    <a:pt x="5932" y="8878"/>
                  </a:lnTo>
                  <a:lnTo>
                    <a:pt x="6359" y="8665"/>
                  </a:lnTo>
                  <a:lnTo>
                    <a:pt x="6766" y="8452"/>
                  </a:lnTo>
                  <a:lnTo>
                    <a:pt x="7154" y="8200"/>
                  </a:lnTo>
                  <a:lnTo>
                    <a:pt x="7522" y="7948"/>
                  </a:lnTo>
                  <a:lnTo>
                    <a:pt x="7871" y="7677"/>
                  </a:lnTo>
                  <a:lnTo>
                    <a:pt x="8220" y="7405"/>
                  </a:lnTo>
                  <a:lnTo>
                    <a:pt x="8549" y="7095"/>
                  </a:lnTo>
                  <a:lnTo>
                    <a:pt x="8859" y="6785"/>
                  </a:lnTo>
                  <a:lnTo>
                    <a:pt x="9170" y="6475"/>
                  </a:lnTo>
                  <a:lnTo>
                    <a:pt x="9460" y="6126"/>
                  </a:lnTo>
                  <a:lnTo>
                    <a:pt x="9751" y="5796"/>
                  </a:lnTo>
                  <a:lnTo>
                    <a:pt x="10023" y="5428"/>
                  </a:lnTo>
                  <a:lnTo>
                    <a:pt x="10294" y="5060"/>
                  </a:lnTo>
                  <a:lnTo>
                    <a:pt x="10817" y="4323"/>
                  </a:lnTo>
                  <a:lnTo>
                    <a:pt x="11302" y="3528"/>
                  </a:lnTo>
                  <a:lnTo>
                    <a:pt x="11787" y="2733"/>
                  </a:lnTo>
                  <a:lnTo>
                    <a:pt x="12252" y="1900"/>
                  </a:lnTo>
                  <a:lnTo>
                    <a:pt x="12019" y="1687"/>
                  </a:lnTo>
                  <a:lnTo>
                    <a:pt x="11767" y="1493"/>
                  </a:lnTo>
                  <a:lnTo>
                    <a:pt x="11515" y="1299"/>
                  </a:lnTo>
                  <a:lnTo>
                    <a:pt x="11224" y="1124"/>
                  </a:lnTo>
                  <a:lnTo>
                    <a:pt x="10934" y="950"/>
                  </a:lnTo>
                  <a:lnTo>
                    <a:pt x="10623" y="795"/>
                  </a:lnTo>
                  <a:lnTo>
                    <a:pt x="10313" y="659"/>
                  </a:lnTo>
                  <a:lnTo>
                    <a:pt x="9984" y="524"/>
                  </a:lnTo>
                  <a:lnTo>
                    <a:pt x="9654" y="407"/>
                  </a:lnTo>
                  <a:lnTo>
                    <a:pt x="9305" y="310"/>
                  </a:lnTo>
                  <a:lnTo>
                    <a:pt x="8956" y="233"/>
                  </a:lnTo>
                  <a:lnTo>
                    <a:pt x="8607" y="155"/>
                  </a:lnTo>
                  <a:lnTo>
                    <a:pt x="8239" y="97"/>
                  </a:lnTo>
                  <a:lnTo>
                    <a:pt x="7890" y="58"/>
                  </a:lnTo>
                  <a:lnTo>
                    <a:pt x="7522" y="20"/>
                  </a:lnTo>
                  <a:lnTo>
                    <a:pt x="71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8"/>
            <p:cNvSpPr/>
            <p:nvPr/>
          </p:nvSpPr>
          <p:spPr>
            <a:xfrm>
              <a:off x="9516350" y="4979125"/>
              <a:ext cx="1255675" cy="898975"/>
            </a:xfrm>
            <a:custGeom>
              <a:avLst/>
              <a:gdLst/>
              <a:ahLst/>
              <a:cxnLst/>
              <a:rect l="l" t="t" r="r" b="b"/>
              <a:pathLst>
                <a:path w="50227" h="35959" extrusionOk="0">
                  <a:moveTo>
                    <a:pt x="25123" y="0"/>
                  </a:moveTo>
                  <a:lnTo>
                    <a:pt x="24464" y="19"/>
                  </a:lnTo>
                  <a:lnTo>
                    <a:pt x="23825" y="39"/>
                  </a:lnTo>
                  <a:lnTo>
                    <a:pt x="23185" y="58"/>
                  </a:lnTo>
                  <a:lnTo>
                    <a:pt x="22545" y="97"/>
                  </a:lnTo>
                  <a:lnTo>
                    <a:pt x="21285" y="213"/>
                  </a:lnTo>
                  <a:lnTo>
                    <a:pt x="20044" y="368"/>
                  </a:lnTo>
                  <a:lnTo>
                    <a:pt x="18843" y="582"/>
                  </a:lnTo>
                  <a:lnTo>
                    <a:pt x="17641" y="814"/>
                  </a:lnTo>
                  <a:lnTo>
                    <a:pt x="16478" y="1105"/>
                  </a:lnTo>
                  <a:lnTo>
                    <a:pt x="15334" y="1415"/>
                  </a:lnTo>
                  <a:lnTo>
                    <a:pt x="14229" y="1783"/>
                  </a:lnTo>
                  <a:lnTo>
                    <a:pt x="13144" y="2171"/>
                  </a:lnTo>
                  <a:lnTo>
                    <a:pt x="12097" y="2617"/>
                  </a:lnTo>
                  <a:lnTo>
                    <a:pt x="11069" y="3082"/>
                  </a:lnTo>
                  <a:lnTo>
                    <a:pt x="10081" y="3586"/>
                  </a:lnTo>
                  <a:lnTo>
                    <a:pt x="9131" y="4110"/>
                  </a:lnTo>
                  <a:lnTo>
                    <a:pt x="8220" y="4672"/>
                  </a:lnTo>
                  <a:lnTo>
                    <a:pt x="7793" y="4963"/>
                  </a:lnTo>
                  <a:lnTo>
                    <a:pt x="7347" y="5273"/>
                  </a:lnTo>
                  <a:lnTo>
                    <a:pt x="6940" y="5583"/>
                  </a:lnTo>
                  <a:lnTo>
                    <a:pt x="6514" y="5893"/>
                  </a:lnTo>
                  <a:lnTo>
                    <a:pt x="6126" y="6223"/>
                  </a:lnTo>
                  <a:lnTo>
                    <a:pt x="5739" y="6552"/>
                  </a:lnTo>
                  <a:lnTo>
                    <a:pt x="5351" y="6882"/>
                  </a:lnTo>
                  <a:lnTo>
                    <a:pt x="4983" y="7231"/>
                  </a:lnTo>
                  <a:lnTo>
                    <a:pt x="4634" y="7579"/>
                  </a:lnTo>
                  <a:lnTo>
                    <a:pt x="4285" y="7928"/>
                  </a:lnTo>
                  <a:lnTo>
                    <a:pt x="3955" y="8297"/>
                  </a:lnTo>
                  <a:lnTo>
                    <a:pt x="3626" y="8665"/>
                  </a:lnTo>
                  <a:lnTo>
                    <a:pt x="3315" y="9033"/>
                  </a:lnTo>
                  <a:lnTo>
                    <a:pt x="3025" y="9421"/>
                  </a:lnTo>
                  <a:lnTo>
                    <a:pt x="2753" y="9789"/>
                  </a:lnTo>
                  <a:lnTo>
                    <a:pt x="2482" y="10196"/>
                  </a:lnTo>
                  <a:lnTo>
                    <a:pt x="2211" y="10584"/>
                  </a:lnTo>
                  <a:lnTo>
                    <a:pt x="1978" y="10991"/>
                  </a:lnTo>
                  <a:lnTo>
                    <a:pt x="1745" y="11398"/>
                  </a:lnTo>
                  <a:lnTo>
                    <a:pt x="1513" y="11805"/>
                  </a:lnTo>
                  <a:lnTo>
                    <a:pt x="1319" y="12212"/>
                  </a:lnTo>
                  <a:lnTo>
                    <a:pt x="1125" y="12639"/>
                  </a:lnTo>
                  <a:lnTo>
                    <a:pt x="951" y="13065"/>
                  </a:lnTo>
                  <a:lnTo>
                    <a:pt x="795" y="13492"/>
                  </a:lnTo>
                  <a:lnTo>
                    <a:pt x="640" y="13918"/>
                  </a:lnTo>
                  <a:lnTo>
                    <a:pt x="505" y="14364"/>
                  </a:lnTo>
                  <a:lnTo>
                    <a:pt x="388" y="14791"/>
                  </a:lnTo>
                  <a:lnTo>
                    <a:pt x="291" y="15236"/>
                  </a:lnTo>
                  <a:lnTo>
                    <a:pt x="195" y="15682"/>
                  </a:lnTo>
                  <a:lnTo>
                    <a:pt x="117" y="16148"/>
                  </a:lnTo>
                  <a:lnTo>
                    <a:pt x="78" y="16593"/>
                  </a:lnTo>
                  <a:lnTo>
                    <a:pt x="20" y="17059"/>
                  </a:lnTo>
                  <a:lnTo>
                    <a:pt x="1" y="17524"/>
                  </a:lnTo>
                  <a:lnTo>
                    <a:pt x="1" y="17989"/>
                  </a:lnTo>
                  <a:lnTo>
                    <a:pt x="1" y="18454"/>
                  </a:lnTo>
                  <a:lnTo>
                    <a:pt x="20" y="18900"/>
                  </a:lnTo>
                  <a:lnTo>
                    <a:pt x="78" y="19365"/>
                  </a:lnTo>
                  <a:lnTo>
                    <a:pt x="117" y="19811"/>
                  </a:lnTo>
                  <a:lnTo>
                    <a:pt x="195" y="20277"/>
                  </a:lnTo>
                  <a:lnTo>
                    <a:pt x="291" y="20722"/>
                  </a:lnTo>
                  <a:lnTo>
                    <a:pt x="388" y="21168"/>
                  </a:lnTo>
                  <a:lnTo>
                    <a:pt x="505" y="21595"/>
                  </a:lnTo>
                  <a:lnTo>
                    <a:pt x="640" y="22041"/>
                  </a:lnTo>
                  <a:lnTo>
                    <a:pt x="795" y="22467"/>
                  </a:lnTo>
                  <a:lnTo>
                    <a:pt x="951" y="22894"/>
                  </a:lnTo>
                  <a:lnTo>
                    <a:pt x="1125" y="23320"/>
                  </a:lnTo>
                  <a:lnTo>
                    <a:pt x="1319" y="23746"/>
                  </a:lnTo>
                  <a:lnTo>
                    <a:pt x="1513" y="24154"/>
                  </a:lnTo>
                  <a:lnTo>
                    <a:pt x="1745" y="24580"/>
                  </a:lnTo>
                  <a:lnTo>
                    <a:pt x="1978" y="24987"/>
                  </a:lnTo>
                  <a:lnTo>
                    <a:pt x="2211" y="25375"/>
                  </a:lnTo>
                  <a:lnTo>
                    <a:pt x="2482" y="25782"/>
                  </a:lnTo>
                  <a:lnTo>
                    <a:pt x="2753" y="26170"/>
                  </a:lnTo>
                  <a:lnTo>
                    <a:pt x="3025" y="26557"/>
                  </a:lnTo>
                  <a:lnTo>
                    <a:pt x="3315" y="26926"/>
                  </a:lnTo>
                  <a:lnTo>
                    <a:pt x="3626" y="27294"/>
                  </a:lnTo>
                  <a:lnTo>
                    <a:pt x="3955" y="27662"/>
                  </a:lnTo>
                  <a:lnTo>
                    <a:pt x="4285" y="28030"/>
                  </a:lnTo>
                  <a:lnTo>
                    <a:pt x="4634" y="28379"/>
                  </a:lnTo>
                  <a:lnTo>
                    <a:pt x="4983" y="28728"/>
                  </a:lnTo>
                  <a:lnTo>
                    <a:pt x="5351" y="29077"/>
                  </a:lnTo>
                  <a:lnTo>
                    <a:pt x="5739" y="29407"/>
                  </a:lnTo>
                  <a:lnTo>
                    <a:pt x="6126" y="29736"/>
                  </a:lnTo>
                  <a:lnTo>
                    <a:pt x="6514" y="30066"/>
                  </a:lnTo>
                  <a:lnTo>
                    <a:pt x="6940" y="30376"/>
                  </a:lnTo>
                  <a:lnTo>
                    <a:pt x="7347" y="30686"/>
                  </a:lnTo>
                  <a:lnTo>
                    <a:pt x="7793" y="30996"/>
                  </a:lnTo>
                  <a:lnTo>
                    <a:pt x="8220" y="31287"/>
                  </a:lnTo>
                  <a:lnTo>
                    <a:pt x="9131" y="31849"/>
                  </a:lnTo>
                  <a:lnTo>
                    <a:pt x="10081" y="32392"/>
                  </a:lnTo>
                  <a:lnTo>
                    <a:pt x="11069" y="32877"/>
                  </a:lnTo>
                  <a:lnTo>
                    <a:pt x="12097" y="33361"/>
                  </a:lnTo>
                  <a:lnTo>
                    <a:pt x="13144" y="33788"/>
                  </a:lnTo>
                  <a:lnTo>
                    <a:pt x="14229" y="34175"/>
                  </a:lnTo>
                  <a:lnTo>
                    <a:pt x="15334" y="34544"/>
                  </a:lnTo>
                  <a:lnTo>
                    <a:pt x="16478" y="34873"/>
                  </a:lnTo>
                  <a:lnTo>
                    <a:pt x="17641" y="35145"/>
                  </a:lnTo>
                  <a:lnTo>
                    <a:pt x="18843" y="35397"/>
                  </a:lnTo>
                  <a:lnTo>
                    <a:pt x="20044" y="35591"/>
                  </a:lnTo>
                  <a:lnTo>
                    <a:pt x="21285" y="35746"/>
                  </a:lnTo>
                  <a:lnTo>
                    <a:pt x="22545" y="35862"/>
                  </a:lnTo>
                  <a:lnTo>
                    <a:pt x="23185" y="35901"/>
                  </a:lnTo>
                  <a:lnTo>
                    <a:pt x="23825" y="35939"/>
                  </a:lnTo>
                  <a:lnTo>
                    <a:pt x="24464" y="35959"/>
                  </a:lnTo>
                  <a:lnTo>
                    <a:pt x="25763" y="35959"/>
                  </a:lnTo>
                  <a:lnTo>
                    <a:pt x="26403" y="35939"/>
                  </a:lnTo>
                  <a:lnTo>
                    <a:pt x="27042" y="35901"/>
                  </a:lnTo>
                  <a:lnTo>
                    <a:pt x="27682" y="35862"/>
                  </a:lnTo>
                  <a:lnTo>
                    <a:pt x="28942" y="35746"/>
                  </a:lnTo>
                  <a:lnTo>
                    <a:pt x="30183" y="35591"/>
                  </a:lnTo>
                  <a:lnTo>
                    <a:pt x="31385" y="35397"/>
                  </a:lnTo>
                  <a:lnTo>
                    <a:pt x="32586" y="35145"/>
                  </a:lnTo>
                  <a:lnTo>
                    <a:pt x="33749" y="34873"/>
                  </a:lnTo>
                  <a:lnTo>
                    <a:pt x="34893" y="34544"/>
                  </a:lnTo>
                  <a:lnTo>
                    <a:pt x="35998" y="34175"/>
                  </a:lnTo>
                  <a:lnTo>
                    <a:pt x="37084" y="33788"/>
                  </a:lnTo>
                  <a:lnTo>
                    <a:pt x="38130" y="33361"/>
                  </a:lnTo>
                  <a:lnTo>
                    <a:pt x="39158" y="32877"/>
                  </a:lnTo>
                  <a:lnTo>
                    <a:pt x="40146" y="32392"/>
                  </a:lnTo>
                  <a:lnTo>
                    <a:pt x="41096" y="31849"/>
                  </a:lnTo>
                  <a:lnTo>
                    <a:pt x="42007" y="31287"/>
                  </a:lnTo>
                  <a:lnTo>
                    <a:pt x="42453" y="30996"/>
                  </a:lnTo>
                  <a:lnTo>
                    <a:pt x="42880" y="30686"/>
                  </a:lnTo>
                  <a:lnTo>
                    <a:pt x="43306" y="30376"/>
                  </a:lnTo>
                  <a:lnTo>
                    <a:pt x="43713" y="30066"/>
                  </a:lnTo>
                  <a:lnTo>
                    <a:pt x="44101" y="29736"/>
                  </a:lnTo>
                  <a:lnTo>
                    <a:pt x="44489" y="29407"/>
                  </a:lnTo>
                  <a:lnTo>
                    <a:pt x="44876" y="29077"/>
                  </a:lnTo>
                  <a:lnTo>
                    <a:pt x="45245" y="28728"/>
                  </a:lnTo>
                  <a:lnTo>
                    <a:pt x="45594" y="28379"/>
                  </a:lnTo>
                  <a:lnTo>
                    <a:pt x="45942" y="28030"/>
                  </a:lnTo>
                  <a:lnTo>
                    <a:pt x="46272" y="27662"/>
                  </a:lnTo>
                  <a:lnTo>
                    <a:pt x="46602" y="27294"/>
                  </a:lnTo>
                  <a:lnTo>
                    <a:pt x="46912" y="26926"/>
                  </a:lnTo>
                  <a:lnTo>
                    <a:pt x="47202" y="26557"/>
                  </a:lnTo>
                  <a:lnTo>
                    <a:pt x="47493" y="26170"/>
                  </a:lnTo>
                  <a:lnTo>
                    <a:pt x="47765" y="25782"/>
                  </a:lnTo>
                  <a:lnTo>
                    <a:pt x="48017" y="25375"/>
                  </a:lnTo>
                  <a:lnTo>
                    <a:pt x="48269" y="24987"/>
                  </a:lnTo>
                  <a:lnTo>
                    <a:pt x="48482" y="24580"/>
                  </a:lnTo>
                  <a:lnTo>
                    <a:pt x="48715" y="24154"/>
                  </a:lnTo>
                  <a:lnTo>
                    <a:pt x="48908" y="23746"/>
                  </a:lnTo>
                  <a:lnTo>
                    <a:pt x="49102" y="23320"/>
                  </a:lnTo>
                  <a:lnTo>
                    <a:pt x="49277" y="22894"/>
                  </a:lnTo>
                  <a:lnTo>
                    <a:pt x="49451" y="22467"/>
                  </a:lnTo>
                  <a:lnTo>
                    <a:pt x="49587" y="22041"/>
                  </a:lnTo>
                  <a:lnTo>
                    <a:pt x="49723" y="21595"/>
                  </a:lnTo>
                  <a:lnTo>
                    <a:pt x="49839" y="21168"/>
                  </a:lnTo>
                  <a:lnTo>
                    <a:pt x="49936" y="20722"/>
                  </a:lnTo>
                  <a:lnTo>
                    <a:pt x="50033" y="20277"/>
                  </a:lnTo>
                  <a:lnTo>
                    <a:pt x="50110" y="19811"/>
                  </a:lnTo>
                  <a:lnTo>
                    <a:pt x="50168" y="19365"/>
                  </a:lnTo>
                  <a:lnTo>
                    <a:pt x="50207" y="18900"/>
                  </a:lnTo>
                  <a:lnTo>
                    <a:pt x="50227" y="18454"/>
                  </a:lnTo>
                  <a:lnTo>
                    <a:pt x="50227" y="17989"/>
                  </a:lnTo>
                  <a:lnTo>
                    <a:pt x="50227" y="17524"/>
                  </a:lnTo>
                  <a:lnTo>
                    <a:pt x="50207" y="17059"/>
                  </a:lnTo>
                  <a:lnTo>
                    <a:pt x="50168" y="16593"/>
                  </a:lnTo>
                  <a:lnTo>
                    <a:pt x="50110" y="16148"/>
                  </a:lnTo>
                  <a:lnTo>
                    <a:pt x="50033" y="15682"/>
                  </a:lnTo>
                  <a:lnTo>
                    <a:pt x="49936" y="15236"/>
                  </a:lnTo>
                  <a:lnTo>
                    <a:pt x="49839" y="14791"/>
                  </a:lnTo>
                  <a:lnTo>
                    <a:pt x="49723" y="14364"/>
                  </a:lnTo>
                  <a:lnTo>
                    <a:pt x="49587" y="13918"/>
                  </a:lnTo>
                  <a:lnTo>
                    <a:pt x="49451" y="13492"/>
                  </a:lnTo>
                  <a:lnTo>
                    <a:pt x="49277" y="13065"/>
                  </a:lnTo>
                  <a:lnTo>
                    <a:pt x="49102" y="12639"/>
                  </a:lnTo>
                  <a:lnTo>
                    <a:pt x="48908" y="12212"/>
                  </a:lnTo>
                  <a:lnTo>
                    <a:pt x="48715" y="11805"/>
                  </a:lnTo>
                  <a:lnTo>
                    <a:pt x="48482" y="11398"/>
                  </a:lnTo>
                  <a:lnTo>
                    <a:pt x="48269" y="10991"/>
                  </a:lnTo>
                  <a:lnTo>
                    <a:pt x="48017" y="10584"/>
                  </a:lnTo>
                  <a:lnTo>
                    <a:pt x="47765" y="10196"/>
                  </a:lnTo>
                  <a:lnTo>
                    <a:pt x="47493" y="9789"/>
                  </a:lnTo>
                  <a:lnTo>
                    <a:pt x="47202" y="9421"/>
                  </a:lnTo>
                  <a:lnTo>
                    <a:pt x="46912" y="9033"/>
                  </a:lnTo>
                  <a:lnTo>
                    <a:pt x="46602" y="8665"/>
                  </a:lnTo>
                  <a:lnTo>
                    <a:pt x="46272" y="8297"/>
                  </a:lnTo>
                  <a:lnTo>
                    <a:pt x="45942" y="7928"/>
                  </a:lnTo>
                  <a:lnTo>
                    <a:pt x="45594" y="7579"/>
                  </a:lnTo>
                  <a:lnTo>
                    <a:pt x="45245" y="7231"/>
                  </a:lnTo>
                  <a:lnTo>
                    <a:pt x="44876" y="6882"/>
                  </a:lnTo>
                  <a:lnTo>
                    <a:pt x="44489" y="6552"/>
                  </a:lnTo>
                  <a:lnTo>
                    <a:pt x="44101" y="6223"/>
                  </a:lnTo>
                  <a:lnTo>
                    <a:pt x="43713" y="5893"/>
                  </a:lnTo>
                  <a:lnTo>
                    <a:pt x="43306" y="5583"/>
                  </a:lnTo>
                  <a:lnTo>
                    <a:pt x="42880" y="5273"/>
                  </a:lnTo>
                  <a:lnTo>
                    <a:pt x="42453" y="4963"/>
                  </a:lnTo>
                  <a:lnTo>
                    <a:pt x="42007" y="4672"/>
                  </a:lnTo>
                  <a:lnTo>
                    <a:pt x="41096" y="4110"/>
                  </a:lnTo>
                  <a:lnTo>
                    <a:pt x="40146" y="3586"/>
                  </a:lnTo>
                  <a:lnTo>
                    <a:pt x="39158" y="3082"/>
                  </a:lnTo>
                  <a:lnTo>
                    <a:pt x="38130" y="2617"/>
                  </a:lnTo>
                  <a:lnTo>
                    <a:pt x="37084" y="2171"/>
                  </a:lnTo>
                  <a:lnTo>
                    <a:pt x="35998" y="1783"/>
                  </a:lnTo>
                  <a:lnTo>
                    <a:pt x="34893" y="1415"/>
                  </a:lnTo>
                  <a:lnTo>
                    <a:pt x="33749" y="1105"/>
                  </a:lnTo>
                  <a:lnTo>
                    <a:pt x="32586" y="814"/>
                  </a:lnTo>
                  <a:lnTo>
                    <a:pt x="31385" y="582"/>
                  </a:lnTo>
                  <a:lnTo>
                    <a:pt x="30183" y="368"/>
                  </a:lnTo>
                  <a:lnTo>
                    <a:pt x="28942" y="213"/>
                  </a:lnTo>
                  <a:lnTo>
                    <a:pt x="27682" y="97"/>
                  </a:lnTo>
                  <a:lnTo>
                    <a:pt x="27042" y="58"/>
                  </a:lnTo>
                  <a:lnTo>
                    <a:pt x="26403" y="39"/>
                  </a:lnTo>
                  <a:lnTo>
                    <a:pt x="25763" y="19"/>
                  </a:lnTo>
                  <a:lnTo>
                    <a:pt x="251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8"/>
            <p:cNvSpPr/>
            <p:nvPr/>
          </p:nvSpPr>
          <p:spPr>
            <a:xfrm>
              <a:off x="10224375" y="5573750"/>
              <a:ext cx="366900" cy="211800"/>
            </a:xfrm>
            <a:custGeom>
              <a:avLst/>
              <a:gdLst/>
              <a:ahLst/>
              <a:cxnLst/>
              <a:rect l="l" t="t" r="r" b="b"/>
              <a:pathLst>
                <a:path w="14676" h="8472" extrusionOk="0">
                  <a:moveTo>
                    <a:pt x="10992" y="0"/>
                  </a:moveTo>
                  <a:lnTo>
                    <a:pt x="10372" y="39"/>
                  </a:lnTo>
                  <a:lnTo>
                    <a:pt x="9713" y="97"/>
                  </a:lnTo>
                  <a:lnTo>
                    <a:pt x="9034" y="194"/>
                  </a:lnTo>
                  <a:lnTo>
                    <a:pt x="8317" y="349"/>
                  </a:lnTo>
                  <a:lnTo>
                    <a:pt x="7600" y="524"/>
                  </a:lnTo>
                  <a:lnTo>
                    <a:pt x="6863" y="756"/>
                  </a:lnTo>
                  <a:lnTo>
                    <a:pt x="6107" y="1028"/>
                  </a:lnTo>
                  <a:lnTo>
                    <a:pt x="5390" y="1318"/>
                  </a:lnTo>
                  <a:lnTo>
                    <a:pt x="4692" y="1648"/>
                  </a:lnTo>
                  <a:lnTo>
                    <a:pt x="4013" y="1977"/>
                  </a:lnTo>
                  <a:lnTo>
                    <a:pt x="3393" y="2346"/>
                  </a:lnTo>
                  <a:lnTo>
                    <a:pt x="2812" y="2714"/>
                  </a:lnTo>
                  <a:lnTo>
                    <a:pt x="2288" y="3102"/>
                  </a:lnTo>
                  <a:lnTo>
                    <a:pt x="1804" y="3509"/>
                  </a:lnTo>
                  <a:lnTo>
                    <a:pt x="1358" y="3916"/>
                  </a:lnTo>
                  <a:lnTo>
                    <a:pt x="989" y="4323"/>
                  </a:lnTo>
                  <a:lnTo>
                    <a:pt x="660" y="4730"/>
                  </a:lnTo>
                  <a:lnTo>
                    <a:pt x="524" y="4924"/>
                  </a:lnTo>
                  <a:lnTo>
                    <a:pt x="388" y="5118"/>
                  </a:lnTo>
                  <a:lnTo>
                    <a:pt x="292" y="5331"/>
                  </a:lnTo>
                  <a:lnTo>
                    <a:pt x="195" y="5525"/>
                  </a:lnTo>
                  <a:lnTo>
                    <a:pt x="117" y="5719"/>
                  </a:lnTo>
                  <a:lnTo>
                    <a:pt x="59" y="5913"/>
                  </a:lnTo>
                  <a:lnTo>
                    <a:pt x="20" y="6106"/>
                  </a:lnTo>
                  <a:lnTo>
                    <a:pt x="1" y="6281"/>
                  </a:lnTo>
                  <a:lnTo>
                    <a:pt x="1" y="6475"/>
                  </a:lnTo>
                  <a:lnTo>
                    <a:pt x="20" y="6649"/>
                  </a:lnTo>
                  <a:lnTo>
                    <a:pt x="59" y="6824"/>
                  </a:lnTo>
                  <a:lnTo>
                    <a:pt x="117" y="6998"/>
                  </a:lnTo>
                  <a:lnTo>
                    <a:pt x="175" y="7153"/>
                  </a:lnTo>
                  <a:lnTo>
                    <a:pt x="272" y="7308"/>
                  </a:lnTo>
                  <a:lnTo>
                    <a:pt x="369" y="7463"/>
                  </a:lnTo>
                  <a:lnTo>
                    <a:pt x="505" y="7580"/>
                  </a:lnTo>
                  <a:lnTo>
                    <a:pt x="640" y="7715"/>
                  </a:lnTo>
                  <a:lnTo>
                    <a:pt x="796" y="7832"/>
                  </a:lnTo>
                  <a:lnTo>
                    <a:pt x="970" y="7929"/>
                  </a:lnTo>
                  <a:lnTo>
                    <a:pt x="1164" y="8026"/>
                  </a:lnTo>
                  <a:lnTo>
                    <a:pt x="1358" y="8122"/>
                  </a:lnTo>
                  <a:lnTo>
                    <a:pt x="1571" y="8200"/>
                  </a:lnTo>
                  <a:lnTo>
                    <a:pt x="1784" y="8258"/>
                  </a:lnTo>
                  <a:lnTo>
                    <a:pt x="2036" y="8336"/>
                  </a:lnTo>
                  <a:lnTo>
                    <a:pt x="2540" y="8413"/>
                  </a:lnTo>
                  <a:lnTo>
                    <a:pt x="3102" y="8471"/>
                  </a:lnTo>
                  <a:lnTo>
                    <a:pt x="3684" y="8471"/>
                  </a:lnTo>
                  <a:lnTo>
                    <a:pt x="4324" y="8452"/>
                  </a:lnTo>
                  <a:lnTo>
                    <a:pt x="4963" y="8394"/>
                  </a:lnTo>
                  <a:lnTo>
                    <a:pt x="5661" y="8278"/>
                  </a:lnTo>
                  <a:lnTo>
                    <a:pt x="6359" y="8142"/>
                  </a:lnTo>
                  <a:lnTo>
                    <a:pt x="7076" y="7948"/>
                  </a:lnTo>
                  <a:lnTo>
                    <a:pt x="7832" y="7735"/>
                  </a:lnTo>
                  <a:lnTo>
                    <a:pt x="8569" y="7463"/>
                  </a:lnTo>
                  <a:lnTo>
                    <a:pt x="9305" y="7173"/>
                  </a:lnTo>
                  <a:lnTo>
                    <a:pt x="10003" y="6843"/>
                  </a:lnTo>
                  <a:lnTo>
                    <a:pt x="10662" y="6494"/>
                  </a:lnTo>
                  <a:lnTo>
                    <a:pt x="11283" y="6145"/>
                  </a:lnTo>
                  <a:lnTo>
                    <a:pt x="11864" y="5758"/>
                  </a:lnTo>
                  <a:lnTo>
                    <a:pt x="12407" y="5370"/>
                  </a:lnTo>
                  <a:lnTo>
                    <a:pt x="12892" y="4982"/>
                  </a:lnTo>
                  <a:lnTo>
                    <a:pt x="13318" y="4575"/>
                  </a:lnTo>
                  <a:lnTo>
                    <a:pt x="13706" y="4168"/>
                  </a:lnTo>
                  <a:lnTo>
                    <a:pt x="14035" y="3761"/>
                  </a:lnTo>
                  <a:lnTo>
                    <a:pt x="14171" y="3548"/>
                  </a:lnTo>
                  <a:lnTo>
                    <a:pt x="14287" y="3354"/>
                  </a:lnTo>
                  <a:lnTo>
                    <a:pt x="14404" y="3160"/>
                  </a:lnTo>
                  <a:lnTo>
                    <a:pt x="14481" y="2966"/>
                  </a:lnTo>
                  <a:lnTo>
                    <a:pt x="14559" y="2772"/>
                  </a:lnTo>
                  <a:lnTo>
                    <a:pt x="14617" y="2578"/>
                  </a:lnTo>
                  <a:lnTo>
                    <a:pt x="14656" y="2385"/>
                  </a:lnTo>
                  <a:lnTo>
                    <a:pt x="14675" y="2191"/>
                  </a:lnTo>
                  <a:lnTo>
                    <a:pt x="14675" y="2016"/>
                  </a:lnTo>
                  <a:lnTo>
                    <a:pt x="14656" y="1822"/>
                  </a:lnTo>
                  <a:lnTo>
                    <a:pt x="14636" y="1648"/>
                  </a:lnTo>
                  <a:lnTo>
                    <a:pt x="14578" y="1493"/>
                  </a:lnTo>
                  <a:lnTo>
                    <a:pt x="14501" y="1318"/>
                  </a:lnTo>
                  <a:lnTo>
                    <a:pt x="14423" y="1163"/>
                  </a:lnTo>
                  <a:lnTo>
                    <a:pt x="14307" y="1028"/>
                  </a:lnTo>
                  <a:lnTo>
                    <a:pt x="14190" y="892"/>
                  </a:lnTo>
                  <a:lnTo>
                    <a:pt x="14035" y="776"/>
                  </a:lnTo>
                  <a:lnTo>
                    <a:pt x="13880" y="659"/>
                  </a:lnTo>
                  <a:lnTo>
                    <a:pt x="13725" y="543"/>
                  </a:lnTo>
                  <a:lnTo>
                    <a:pt x="13531" y="446"/>
                  </a:lnTo>
                  <a:lnTo>
                    <a:pt x="13337" y="369"/>
                  </a:lnTo>
                  <a:lnTo>
                    <a:pt x="13124" y="291"/>
                  </a:lnTo>
                  <a:lnTo>
                    <a:pt x="12892" y="213"/>
                  </a:lnTo>
                  <a:lnTo>
                    <a:pt x="12659" y="155"/>
                  </a:lnTo>
                  <a:lnTo>
                    <a:pt x="12136" y="58"/>
                  </a:lnTo>
                  <a:lnTo>
                    <a:pt x="11593" y="20"/>
                  </a:lnTo>
                  <a:lnTo>
                    <a:pt x="10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8"/>
            <p:cNvSpPr/>
            <p:nvPr/>
          </p:nvSpPr>
          <p:spPr>
            <a:xfrm>
              <a:off x="9645250" y="5112875"/>
              <a:ext cx="80975" cy="79975"/>
            </a:xfrm>
            <a:custGeom>
              <a:avLst/>
              <a:gdLst/>
              <a:ahLst/>
              <a:cxnLst/>
              <a:rect l="l" t="t" r="r" b="b"/>
              <a:pathLst>
                <a:path w="3239" h="3199" extrusionOk="0">
                  <a:moveTo>
                    <a:pt x="2075" y="0"/>
                  </a:moveTo>
                  <a:lnTo>
                    <a:pt x="1532" y="427"/>
                  </a:lnTo>
                  <a:lnTo>
                    <a:pt x="1009" y="834"/>
                  </a:lnTo>
                  <a:lnTo>
                    <a:pt x="505" y="1280"/>
                  </a:lnTo>
                  <a:lnTo>
                    <a:pt x="1" y="1725"/>
                  </a:lnTo>
                  <a:lnTo>
                    <a:pt x="214" y="1900"/>
                  </a:lnTo>
                  <a:lnTo>
                    <a:pt x="486" y="2113"/>
                  </a:lnTo>
                  <a:lnTo>
                    <a:pt x="835" y="2346"/>
                  </a:lnTo>
                  <a:lnTo>
                    <a:pt x="1222" y="2578"/>
                  </a:lnTo>
                  <a:lnTo>
                    <a:pt x="1668" y="2792"/>
                  </a:lnTo>
                  <a:lnTo>
                    <a:pt x="1901" y="2889"/>
                  </a:lnTo>
                  <a:lnTo>
                    <a:pt x="2153" y="2985"/>
                  </a:lnTo>
                  <a:lnTo>
                    <a:pt x="2405" y="3063"/>
                  </a:lnTo>
                  <a:lnTo>
                    <a:pt x="2676" y="3121"/>
                  </a:lnTo>
                  <a:lnTo>
                    <a:pt x="2947" y="3160"/>
                  </a:lnTo>
                  <a:lnTo>
                    <a:pt x="3238" y="3199"/>
                  </a:lnTo>
                  <a:lnTo>
                    <a:pt x="3238" y="3199"/>
                  </a:lnTo>
                  <a:lnTo>
                    <a:pt x="20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8"/>
            <p:cNvSpPr/>
            <p:nvPr/>
          </p:nvSpPr>
          <p:spPr>
            <a:xfrm>
              <a:off x="9631700" y="4991725"/>
              <a:ext cx="248150" cy="227775"/>
            </a:xfrm>
            <a:custGeom>
              <a:avLst/>
              <a:gdLst/>
              <a:ahLst/>
              <a:cxnLst/>
              <a:rect l="l" t="t" r="r" b="b"/>
              <a:pathLst>
                <a:path w="9926" h="9111" extrusionOk="0">
                  <a:moveTo>
                    <a:pt x="2792" y="0"/>
                  </a:moveTo>
                  <a:lnTo>
                    <a:pt x="2268" y="19"/>
                  </a:lnTo>
                  <a:lnTo>
                    <a:pt x="1725" y="58"/>
                  </a:lnTo>
                  <a:lnTo>
                    <a:pt x="1163" y="116"/>
                  </a:lnTo>
                  <a:lnTo>
                    <a:pt x="601" y="194"/>
                  </a:lnTo>
                  <a:lnTo>
                    <a:pt x="0" y="291"/>
                  </a:lnTo>
                  <a:lnTo>
                    <a:pt x="39" y="523"/>
                  </a:lnTo>
                  <a:lnTo>
                    <a:pt x="58" y="795"/>
                  </a:lnTo>
                  <a:lnTo>
                    <a:pt x="136" y="1144"/>
                  </a:lnTo>
                  <a:lnTo>
                    <a:pt x="213" y="1590"/>
                  </a:lnTo>
                  <a:lnTo>
                    <a:pt x="349" y="2113"/>
                  </a:lnTo>
                  <a:lnTo>
                    <a:pt x="524" y="2675"/>
                  </a:lnTo>
                  <a:lnTo>
                    <a:pt x="737" y="3315"/>
                  </a:lnTo>
                  <a:lnTo>
                    <a:pt x="1008" y="3993"/>
                  </a:lnTo>
                  <a:lnTo>
                    <a:pt x="1163" y="4342"/>
                  </a:lnTo>
                  <a:lnTo>
                    <a:pt x="1338" y="4691"/>
                  </a:lnTo>
                  <a:lnTo>
                    <a:pt x="1532" y="5059"/>
                  </a:lnTo>
                  <a:lnTo>
                    <a:pt x="1745" y="5428"/>
                  </a:lnTo>
                  <a:lnTo>
                    <a:pt x="1977" y="5796"/>
                  </a:lnTo>
                  <a:lnTo>
                    <a:pt x="2229" y="6164"/>
                  </a:lnTo>
                  <a:lnTo>
                    <a:pt x="2481" y="6552"/>
                  </a:lnTo>
                  <a:lnTo>
                    <a:pt x="2772" y="6920"/>
                  </a:lnTo>
                  <a:lnTo>
                    <a:pt x="3082" y="7289"/>
                  </a:lnTo>
                  <a:lnTo>
                    <a:pt x="3412" y="7657"/>
                  </a:lnTo>
                  <a:lnTo>
                    <a:pt x="3761" y="8025"/>
                  </a:lnTo>
                  <a:lnTo>
                    <a:pt x="4149" y="8394"/>
                  </a:lnTo>
                  <a:lnTo>
                    <a:pt x="4536" y="8762"/>
                  </a:lnTo>
                  <a:lnTo>
                    <a:pt x="4963" y="9111"/>
                  </a:lnTo>
                  <a:lnTo>
                    <a:pt x="5157" y="8956"/>
                  </a:lnTo>
                  <a:lnTo>
                    <a:pt x="5641" y="8491"/>
                  </a:lnTo>
                  <a:lnTo>
                    <a:pt x="5971" y="8180"/>
                  </a:lnTo>
                  <a:lnTo>
                    <a:pt x="6339" y="7793"/>
                  </a:lnTo>
                  <a:lnTo>
                    <a:pt x="6746" y="7366"/>
                  </a:lnTo>
                  <a:lnTo>
                    <a:pt x="7173" y="6882"/>
                  </a:lnTo>
                  <a:lnTo>
                    <a:pt x="7618" y="6358"/>
                  </a:lnTo>
                  <a:lnTo>
                    <a:pt x="8045" y="5796"/>
                  </a:lnTo>
                  <a:lnTo>
                    <a:pt x="8452" y="5195"/>
                  </a:lnTo>
                  <a:lnTo>
                    <a:pt x="8840" y="4575"/>
                  </a:lnTo>
                  <a:lnTo>
                    <a:pt x="9034" y="4245"/>
                  </a:lnTo>
                  <a:lnTo>
                    <a:pt x="9208" y="3916"/>
                  </a:lnTo>
                  <a:lnTo>
                    <a:pt x="9363" y="3586"/>
                  </a:lnTo>
                  <a:lnTo>
                    <a:pt x="9499" y="3257"/>
                  </a:lnTo>
                  <a:lnTo>
                    <a:pt x="9634" y="2908"/>
                  </a:lnTo>
                  <a:lnTo>
                    <a:pt x="9751" y="2578"/>
                  </a:lnTo>
                  <a:lnTo>
                    <a:pt x="9848" y="2229"/>
                  </a:lnTo>
                  <a:lnTo>
                    <a:pt x="9925" y="1880"/>
                  </a:lnTo>
                  <a:lnTo>
                    <a:pt x="9751" y="1764"/>
                  </a:lnTo>
                  <a:lnTo>
                    <a:pt x="9557" y="1628"/>
                  </a:lnTo>
                  <a:lnTo>
                    <a:pt x="9266" y="1473"/>
                  </a:lnTo>
                  <a:lnTo>
                    <a:pt x="8917" y="1279"/>
                  </a:lnTo>
                  <a:lnTo>
                    <a:pt x="8471" y="1066"/>
                  </a:lnTo>
                  <a:lnTo>
                    <a:pt x="7948" y="853"/>
                  </a:lnTo>
                  <a:lnTo>
                    <a:pt x="7366" y="640"/>
                  </a:lnTo>
                  <a:lnTo>
                    <a:pt x="6688" y="446"/>
                  </a:lnTo>
                  <a:lnTo>
                    <a:pt x="5951" y="271"/>
                  </a:lnTo>
                  <a:lnTo>
                    <a:pt x="5564" y="194"/>
                  </a:lnTo>
                  <a:lnTo>
                    <a:pt x="5137" y="136"/>
                  </a:lnTo>
                  <a:lnTo>
                    <a:pt x="4711" y="78"/>
                  </a:lnTo>
                  <a:lnTo>
                    <a:pt x="4245" y="39"/>
                  </a:lnTo>
                  <a:lnTo>
                    <a:pt x="3780" y="19"/>
                  </a:lnTo>
                  <a:lnTo>
                    <a:pt x="3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8"/>
            <p:cNvSpPr/>
            <p:nvPr/>
          </p:nvSpPr>
          <p:spPr>
            <a:xfrm>
              <a:off x="9418450" y="5354200"/>
              <a:ext cx="248150" cy="369800"/>
            </a:xfrm>
            <a:custGeom>
              <a:avLst/>
              <a:gdLst/>
              <a:ahLst/>
              <a:cxnLst/>
              <a:rect l="l" t="t" r="r" b="b"/>
              <a:pathLst>
                <a:path w="9926" h="14792" extrusionOk="0">
                  <a:moveTo>
                    <a:pt x="5177" y="1"/>
                  </a:moveTo>
                  <a:lnTo>
                    <a:pt x="1" y="4382"/>
                  </a:lnTo>
                  <a:lnTo>
                    <a:pt x="3413" y="14792"/>
                  </a:lnTo>
                  <a:lnTo>
                    <a:pt x="9926" y="13939"/>
                  </a:lnTo>
                  <a:lnTo>
                    <a:pt x="9887" y="13241"/>
                  </a:lnTo>
                  <a:lnTo>
                    <a:pt x="9848" y="12543"/>
                  </a:lnTo>
                  <a:lnTo>
                    <a:pt x="9771" y="11845"/>
                  </a:lnTo>
                  <a:lnTo>
                    <a:pt x="9674" y="11167"/>
                  </a:lnTo>
                  <a:lnTo>
                    <a:pt x="9538" y="10488"/>
                  </a:lnTo>
                  <a:lnTo>
                    <a:pt x="9422" y="9829"/>
                  </a:lnTo>
                  <a:lnTo>
                    <a:pt x="9267" y="9189"/>
                  </a:lnTo>
                  <a:lnTo>
                    <a:pt x="9092" y="8550"/>
                  </a:lnTo>
                  <a:lnTo>
                    <a:pt x="8918" y="7949"/>
                  </a:lnTo>
                  <a:lnTo>
                    <a:pt x="8743" y="7348"/>
                  </a:lnTo>
                  <a:lnTo>
                    <a:pt x="8530" y="6747"/>
                  </a:lnTo>
                  <a:lnTo>
                    <a:pt x="8336" y="6185"/>
                  </a:lnTo>
                  <a:lnTo>
                    <a:pt x="7910" y="5118"/>
                  </a:lnTo>
                  <a:lnTo>
                    <a:pt x="7464" y="4110"/>
                  </a:lnTo>
                  <a:lnTo>
                    <a:pt x="7038" y="3219"/>
                  </a:lnTo>
                  <a:lnTo>
                    <a:pt x="6631" y="2405"/>
                  </a:lnTo>
                  <a:lnTo>
                    <a:pt x="6223" y="1707"/>
                  </a:lnTo>
                  <a:lnTo>
                    <a:pt x="5875" y="1106"/>
                  </a:lnTo>
                  <a:lnTo>
                    <a:pt x="5584" y="641"/>
                  </a:lnTo>
                  <a:lnTo>
                    <a:pt x="5371" y="292"/>
                  </a:lnTo>
                  <a:lnTo>
                    <a:pt x="51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8"/>
            <p:cNvSpPr/>
            <p:nvPr/>
          </p:nvSpPr>
          <p:spPr>
            <a:xfrm>
              <a:off x="9411675" y="5463250"/>
              <a:ext cx="96475" cy="262200"/>
            </a:xfrm>
            <a:custGeom>
              <a:avLst/>
              <a:gdLst/>
              <a:ahLst/>
              <a:cxnLst/>
              <a:rect l="l" t="t" r="r" b="b"/>
              <a:pathLst>
                <a:path w="3859" h="10488" extrusionOk="0">
                  <a:moveTo>
                    <a:pt x="291" y="0"/>
                  </a:moveTo>
                  <a:lnTo>
                    <a:pt x="233" y="20"/>
                  </a:lnTo>
                  <a:lnTo>
                    <a:pt x="194" y="59"/>
                  </a:lnTo>
                  <a:lnTo>
                    <a:pt x="117" y="175"/>
                  </a:lnTo>
                  <a:lnTo>
                    <a:pt x="59" y="330"/>
                  </a:lnTo>
                  <a:lnTo>
                    <a:pt x="20" y="543"/>
                  </a:lnTo>
                  <a:lnTo>
                    <a:pt x="1" y="795"/>
                  </a:lnTo>
                  <a:lnTo>
                    <a:pt x="1" y="1086"/>
                  </a:lnTo>
                  <a:lnTo>
                    <a:pt x="1" y="1396"/>
                  </a:lnTo>
                  <a:lnTo>
                    <a:pt x="39" y="1764"/>
                  </a:lnTo>
                  <a:lnTo>
                    <a:pt x="97" y="2152"/>
                  </a:lnTo>
                  <a:lnTo>
                    <a:pt x="156" y="2579"/>
                  </a:lnTo>
                  <a:lnTo>
                    <a:pt x="349" y="3490"/>
                  </a:lnTo>
                  <a:lnTo>
                    <a:pt x="601" y="4498"/>
                  </a:lnTo>
                  <a:lnTo>
                    <a:pt x="912" y="5564"/>
                  </a:lnTo>
                  <a:lnTo>
                    <a:pt x="1261" y="6611"/>
                  </a:lnTo>
                  <a:lnTo>
                    <a:pt x="1629" y="7580"/>
                  </a:lnTo>
                  <a:lnTo>
                    <a:pt x="1997" y="8433"/>
                  </a:lnTo>
                  <a:lnTo>
                    <a:pt x="2172" y="8821"/>
                  </a:lnTo>
                  <a:lnTo>
                    <a:pt x="2365" y="9169"/>
                  </a:lnTo>
                  <a:lnTo>
                    <a:pt x="2540" y="9499"/>
                  </a:lnTo>
                  <a:lnTo>
                    <a:pt x="2714" y="9770"/>
                  </a:lnTo>
                  <a:lnTo>
                    <a:pt x="2889" y="10003"/>
                  </a:lnTo>
                  <a:lnTo>
                    <a:pt x="3044" y="10197"/>
                  </a:lnTo>
                  <a:lnTo>
                    <a:pt x="3180" y="10352"/>
                  </a:lnTo>
                  <a:lnTo>
                    <a:pt x="3335" y="10449"/>
                  </a:lnTo>
                  <a:lnTo>
                    <a:pt x="3451" y="10488"/>
                  </a:lnTo>
                  <a:lnTo>
                    <a:pt x="3567" y="10488"/>
                  </a:lnTo>
                  <a:lnTo>
                    <a:pt x="3606" y="10468"/>
                  </a:lnTo>
                  <a:lnTo>
                    <a:pt x="3664" y="10430"/>
                  </a:lnTo>
                  <a:lnTo>
                    <a:pt x="3742" y="10313"/>
                  </a:lnTo>
                  <a:lnTo>
                    <a:pt x="3800" y="10158"/>
                  </a:lnTo>
                  <a:lnTo>
                    <a:pt x="3839" y="9945"/>
                  </a:lnTo>
                  <a:lnTo>
                    <a:pt x="3858" y="9693"/>
                  </a:lnTo>
                  <a:lnTo>
                    <a:pt x="3858" y="9402"/>
                  </a:lnTo>
                  <a:lnTo>
                    <a:pt x="3839" y="9092"/>
                  </a:lnTo>
                  <a:lnTo>
                    <a:pt x="3800" y="8724"/>
                  </a:lnTo>
                  <a:lnTo>
                    <a:pt x="3761" y="8336"/>
                  </a:lnTo>
                  <a:lnTo>
                    <a:pt x="3684" y="7909"/>
                  </a:lnTo>
                  <a:lnTo>
                    <a:pt x="3509" y="6998"/>
                  </a:lnTo>
                  <a:lnTo>
                    <a:pt x="3257" y="5990"/>
                  </a:lnTo>
                  <a:lnTo>
                    <a:pt x="2947" y="4924"/>
                  </a:lnTo>
                  <a:lnTo>
                    <a:pt x="2598" y="3877"/>
                  </a:lnTo>
                  <a:lnTo>
                    <a:pt x="2230" y="2908"/>
                  </a:lnTo>
                  <a:lnTo>
                    <a:pt x="1861" y="2055"/>
                  </a:lnTo>
                  <a:lnTo>
                    <a:pt x="1668" y="1668"/>
                  </a:lnTo>
                  <a:lnTo>
                    <a:pt x="1493" y="1319"/>
                  </a:lnTo>
                  <a:lnTo>
                    <a:pt x="1319" y="989"/>
                  </a:lnTo>
                  <a:lnTo>
                    <a:pt x="1144" y="718"/>
                  </a:lnTo>
                  <a:lnTo>
                    <a:pt x="970" y="485"/>
                  </a:lnTo>
                  <a:lnTo>
                    <a:pt x="815" y="291"/>
                  </a:lnTo>
                  <a:lnTo>
                    <a:pt x="660" y="136"/>
                  </a:lnTo>
                  <a:lnTo>
                    <a:pt x="524" y="39"/>
                  </a:lnTo>
                  <a:lnTo>
                    <a:pt x="4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8"/>
            <p:cNvSpPr/>
            <p:nvPr/>
          </p:nvSpPr>
          <p:spPr>
            <a:xfrm>
              <a:off x="9682575" y="5265050"/>
              <a:ext cx="92600" cy="92100"/>
            </a:xfrm>
            <a:custGeom>
              <a:avLst/>
              <a:gdLst/>
              <a:ahLst/>
              <a:cxnLst/>
              <a:rect l="l" t="t" r="r" b="b"/>
              <a:pathLst>
                <a:path w="3704" h="3684" extrusionOk="0">
                  <a:moveTo>
                    <a:pt x="1668" y="0"/>
                  </a:moveTo>
                  <a:lnTo>
                    <a:pt x="1493" y="19"/>
                  </a:lnTo>
                  <a:lnTo>
                    <a:pt x="1299" y="78"/>
                  </a:lnTo>
                  <a:lnTo>
                    <a:pt x="1144" y="136"/>
                  </a:lnTo>
                  <a:lnTo>
                    <a:pt x="970" y="213"/>
                  </a:lnTo>
                  <a:lnTo>
                    <a:pt x="834" y="310"/>
                  </a:lnTo>
                  <a:lnTo>
                    <a:pt x="679" y="407"/>
                  </a:lnTo>
                  <a:lnTo>
                    <a:pt x="543" y="523"/>
                  </a:lnTo>
                  <a:lnTo>
                    <a:pt x="427" y="659"/>
                  </a:lnTo>
                  <a:lnTo>
                    <a:pt x="330" y="795"/>
                  </a:lnTo>
                  <a:lnTo>
                    <a:pt x="233" y="950"/>
                  </a:lnTo>
                  <a:lnTo>
                    <a:pt x="156" y="1124"/>
                  </a:lnTo>
                  <a:lnTo>
                    <a:pt x="98" y="1279"/>
                  </a:lnTo>
                  <a:lnTo>
                    <a:pt x="39" y="1473"/>
                  </a:lnTo>
                  <a:lnTo>
                    <a:pt x="20" y="1648"/>
                  </a:lnTo>
                  <a:lnTo>
                    <a:pt x="1" y="1842"/>
                  </a:lnTo>
                  <a:lnTo>
                    <a:pt x="20" y="2016"/>
                  </a:lnTo>
                  <a:lnTo>
                    <a:pt x="39" y="2210"/>
                  </a:lnTo>
                  <a:lnTo>
                    <a:pt x="98" y="2384"/>
                  </a:lnTo>
                  <a:lnTo>
                    <a:pt x="156" y="2559"/>
                  </a:lnTo>
                  <a:lnTo>
                    <a:pt x="233" y="2714"/>
                  </a:lnTo>
                  <a:lnTo>
                    <a:pt x="330" y="2869"/>
                  </a:lnTo>
                  <a:lnTo>
                    <a:pt x="427" y="3005"/>
                  </a:lnTo>
                  <a:lnTo>
                    <a:pt x="543" y="3140"/>
                  </a:lnTo>
                  <a:lnTo>
                    <a:pt x="679" y="3257"/>
                  </a:lnTo>
                  <a:lnTo>
                    <a:pt x="834" y="3373"/>
                  </a:lnTo>
                  <a:lnTo>
                    <a:pt x="970" y="3451"/>
                  </a:lnTo>
                  <a:lnTo>
                    <a:pt x="1144" y="3528"/>
                  </a:lnTo>
                  <a:lnTo>
                    <a:pt x="1299" y="3606"/>
                  </a:lnTo>
                  <a:lnTo>
                    <a:pt x="1493" y="3644"/>
                  </a:lnTo>
                  <a:lnTo>
                    <a:pt x="1668" y="3664"/>
                  </a:lnTo>
                  <a:lnTo>
                    <a:pt x="1862" y="3683"/>
                  </a:lnTo>
                  <a:lnTo>
                    <a:pt x="2036" y="3664"/>
                  </a:lnTo>
                  <a:lnTo>
                    <a:pt x="2230" y="3644"/>
                  </a:lnTo>
                  <a:lnTo>
                    <a:pt x="2404" y="3606"/>
                  </a:lnTo>
                  <a:lnTo>
                    <a:pt x="2579" y="3528"/>
                  </a:lnTo>
                  <a:lnTo>
                    <a:pt x="2734" y="3451"/>
                  </a:lnTo>
                  <a:lnTo>
                    <a:pt x="2889" y="3373"/>
                  </a:lnTo>
                  <a:lnTo>
                    <a:pt x="3025" y="3257"/>
                  </a:lnTo>
                  <a:lnTo>
                    <a:pt x="3160" y="3140"/>
                  </a:lnTo>
                  <a:lnTo>
                    <a:pt x="3277" y="3005"/>
                  </a:lnTo>
                  <a:lnTo>
                    <a:pt x="3393" y="2869"/>
                  </a:lnTo>
                  <a:lnTo>
                    <a:pt x="3470" y="2714"/>
                  </a:lnTo>
                  <a:lnTo>
                    <a:pt x="3548" y="2559"/>
                  </a:lnTo>
                  <a:lnTo>
                    <a:pt x="3626" y="2384"/>
                  </a:lnTo>
                  <a:lnTo>
                    <a:pt x="3664" y="2210"/>
                  </a:lnTo>
                  <a:lnTo>
                    <a:pt x="3684" y="2016"/>
                  </a:lnTo>
                  <a:lnTo>
                    <a:pt x="3703" y="1842"/>
                  </a:lnTo>
                  <a:lnTo>
                    <a:pt x="3684" y="1648"/>
                  </a:lnTo>
                  <a:lnTo>
                    <a:pt x="3664" y="1473"/>
                  </a:lnTo>
                  <a:lnTo>
                    <a:pt x="3626" y="1279"/>
                  </a:lnTo>
                  <a:lnTo>
                    <a:pt x="3548" y="1124"/>
                  </a:lnTo>
                  <a:lnTo>
                    <a:pt x="3470" y="950"/>
                  </a:lnTo>
                  <a:lnTo>
                    <a:pt x="3393" y="795"/>
                  </a:lnTo>
                  <a:lnTo>
                    <a:pt x="3277" y="659"/>
                  </a:lnTo>
                  <a:lnTo>
                    <a:pt x="3160" y="523"/>
                  </a:lnTo>
                  <a:lnTo>
                    <a:pt x="3025" y="407"/>
                  </a:lnTo>
                  <a:lnTo>
                    <a:pt x="2889" y="310"/>
                  </a:lnTo>
                  <a:lnTo>
                    <a:pt x="2734" y="213"/>
                  </a:lnTo>
                  <a:lnTo>
                    <a:pt x="2579" y="136"/>
                  </a:lnTo>
                  <a:lnTo>
                    <a:pt x="2404" y="78"/>
                  </a:lnTo>
                  <a:lnTo>
                    <a:pt x="2230" y="19"/>
                  </a:lnTo>
                  <a:lnTo>
                    <a:pt x="20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8"/>
            <p:cNvSpPr/>
            <p:nvPr/>
          </p:nvSpPr>
          <p:spPr>
            <a:xfrm>
              <a:off x="10708525" y="5353250"/>
              <a:ext cx="261225" cy="170600"/>
            </a:xfrm>
            <a:custGeom>
              <a:avLst/>
              <a:gdLst/>
              <a:ahLst/>
              <a:cxnLst/>
              <a:rect l="l" t="t" r="r" b="b"/>
              <a:pathLst>
                <a:path w="10449" h="6824" extrusionOk="0">
                  <a:moveTo>
                    <a:pt x="5757" y="3237"/>
                  </a:moveTo>
                  <a:lnTo>
                    <a:pt x="5971" y="3412"/>
                  </a:lnTo>
                  <a:lnTo>
                    <a:pt x="6203" y="3586"/>
                  </a:lnTo>
                  <a:lnTo>
                    <a:pt x="6300" y="3703"/>
                  </a:lnTo>
                  <a:lnTo>
                    <a:pt x="6416" y="3838"/>
                  </a:lnTo>
                  <a:lnTo>
                    <a:pt x="6533" y="3974"/>
                  </a:lnTo>
                  <a:lnTo>
                    <a:pt x="6630" y="4148"/>
                  </a:lnTo>
                  <a:lnTo>
                    <a:pt x="6688" y="4304"/>
                  </a:lnTo>
                  <a:lnTo>
                    <a:pt x="6727" y="4478"/>
                  </a:lnTo>
                  <a:lnTo>
                    <a:pt x="6727" y="4575"/>
                  </a:lnTo>
                  <a:lnTo>
                    <a:pt x="6727" y="4652"/>
                  </a:lnTo>
                  <a:lnTo>
                    <a:pt x="6688" y="4749"/>
                  </a:lnTo>
                  <a:lnTo>
                    <a:pt x="6649" y="4827"/>
                  </a:lnTo>
                  <a:lnTo>
                    <a:pt x="6572" y="4943"/>
                  </a:lnTo>
                  <a:lnTo>
                    <a:pt x="6475" y="5040"/>
                  </a:lnTo>
                  <a:lnTo>
                    <a:pt x="6358" y="5118"/>
                  </a:lnTo>
                  <a:lnTo>
                    <a:pt x="6242" y="5176"/>
                  </a:lnTo>
                  <a:lnTo>
                    <a:pt x="6126" y="5215"/>
                  </a:lnTo>
                  <a:lnTo>
                    <a:pt x="6009" y="5234"/>
                  </a:lnTo>
                  <a:lnTo>
                    <a:pt x="5912" y="5234"/>
                  </a:lnTo>
                  <a:lnTo>
                    <a:pt x="5816" y="5215"/>
                  </a:lnTo>
                  <a:lnTo>
                    <a:pt x="5757" y="5195"/>
                  </a:lnTo>
                  <a:lnTo>
                    <a:pt x="5719" y="5156"/>
                  </a:lnTo>
                  <a:lnTo>
                    <a:pt x="5641" y="5079"/>
                  </a:lnTo>
                  <a:lnTo>
                    <a:pt x="5583" y="4943"/>
                  </a:lnTo>
                  <a:lnTo>
                    <a:pt x="5564" y="4827"/>
                  </a:lnTo>
                  <a:lnTo>
                    <a:pt x="5544" y="4672"/>
                  </a:lnTo>
                  <a:lnTo>
                    <a:pt x="5544" y="4556"/>
                  </a:lnTo>
                  <a:lnTo>
                    <a:pt x="5544" y="4342"/>
                  </a:lnTo>
                  <a:lnTo>
                    <a:pt x="5583" y="4052"/>
                  </a:lnTo>
                  <a:lnTo>
                    <a:pt x="5622" y="3780"/>
                  </a:lnTo>
                  <a:lnTo>
                    <a:pt x="5680" y="3509"/>
                  </a:lnTo>
                  <a:lnTo>
                    <a:pt x="5757" y="3237"/>
                  </a:lnTo>
                  <a:close/>
                  <a:moveTo>
                    <a:pt x="7328" y="0"/>
                  </a:moveTo>
                  <a:lnTo>
                    <a:pt x="7095" y="19"/>
                  </a:lnTo>
                  <a:lnTo>
                    <a:pt x="6843" y="58"/>
                  </a:lnTo>
                  <a:lnTo>
                    <a:pt x="6610" y="116"/>
                  </a:lnTo>
                  <a:lnTo>
                    <a:pt x="6358" y="213"/>
                  </a:lnTo>
                  <a:lnTo>
                    <a:pt x="6126" y="310"/>
                  </a:lnTo>
                  <a:lnTo>
                    <a:pt x="5893" y="446"/>
                  </a:lnTo>
                  <a:lnTo>
                    <a:pt x="5680" y="582"/>
                  </a:lnTo>
                  <a:lnTo>
                    <a:pt x="5467" y="756"/>
                  </a:lnTo>
                  <a:lnTo>
                    <a:pt x="5273" y="950"/>
                  </a:lnTo>
                  <a:lnTo>
                    <a:pt x="5098" y="1144"/>
                  </a:lnTo>
                  <a:lnTo>
                    <a:pt x="4924" y="1376"/>
                  </a:lnTo>
                  <a:lnTo>
                    <a:pt x="4517" y="1357"/>
                  </a:lnTo>
                  <a:lnTo>
                    <a:pt x="4304" y="1376"/>
                  </a:lnTo>
                  <a:lnTo>
                    <a:pt x="4090" y="1415"/>
                  </a:lnTo>
                  <a:lnTo>
                    <a:pt x="3683" y="1493"/>
                  </a:lnTo>
                  <a:lnTo>
                    <a:pt x="3276" y="1628"/>
                  </a:lnTo>
                  <a:lnTo>
                    <a:pt x="2888" y="1764"/>
                  </a:lnTo>
                  <a:lnTo>
                    <a:pt x="2520" y="1958"/>
                  </a:lnTo>
                  <a:lnTo>
                    <a:pt x="2171" y="2152"/>
                  </a:lnTo>
                  <a:lnTo>
                    <a:pt x="1842" y="2365"/>
                  </a:lnTo>
                  <a:lnTo>
                    <a:pt x="1532" y="2578"/>
                  </a:lnTo>
                  <a:lnTo>
                    <a:pt x="1241" y="2792"/>
                  </a:lnTo>
                  <a:lnTo>
                    <a:pt x="989" y="2985"/>
                  </a:lnTo>
                  <a:lnTo>
                    <a:pt x="582" y="3373"/>
                  </a:lnTo>
                  <a:lnTo>
                    <a:pt x="310" y="3644"/>
                  </a:lnTo>
                  <a:lnTo>
                    <a:pt x="194" y="3761"/>
                  </a:lnTo>
                  <a:lnTo>
                    <a:pt x="97" y="3896"/>
                  </a:lnTo>
                  <a:lnTo>
                    <a:pt x="39" y="4032"/>
                  </a:lnTo>
                  <a:lnTo>
                    <a:pt x="0" y="4187"/>
                  </a:lnTo>
                  <a:lnTo>
                    <a:pt x="0" y="4342"/>
                  </a:lnTo>
                  <a:lnTo>
                    <a:pt x="20" y="4497"/>
                  </a:lnTo>
                  <a:lnTo>
                    <a:pt x="78" y="4633"/>
                  </a:lnTo>
                  <a:lnTo>
                    <a:pt x="155" y="4769"/>
                  </a:lnTo>
                  <a:lnTo>
                    <a:pt x="272" y="4885"/>
                  </a:lnTo>
                  <a:lnTo>
                    <a:pt x="407" y="4982"/>
                  </a:lnTo>
                  <a:lnTo>
                    <a:pt x="543" y="5040"/>
                  </a:lnTo>
                  <a:lnTo>
                    <a:pt x="698" y="5079"/>
                  </a:lnTo>
                  <a:lnTo>
                    <a:pt x="853" y="5079"/>
                  </a:lnTo>
                  <a:lnTo>
                    <a:pt x="989" y="5060"/>
                  </a:lnTo>
                  <a:lnTo>
                    <a:pt x="1144" y="5001"/>
                  </a:lnTo>
                  <a:lnTo>
                    <a:pt x="1280" y="4924"/>
                  </a:lnTo>
                  <a:lnTo>
                    <a:pt x="1396" y="4808"/>
                  </a:lnTo>
                  <a:lnTo>
                    <a:pt x="1570" y="4614"/>
                  </a:lnTo>
                  <a:lnTo>
                    <a:pt x="1822" y="4381"/>
                  </a:lnTo>
                  <a:lnTo>
                    <a:pt x="2113" y="4110"/>
                  </a:lnTo>
                  <a:lnTo>
                    <a:pt x="2462" y="3838"/>
                  </a:lnTo>
                  <a:lnTo>
                    <a:pt x="2869" y="3586"/>
                  </a:lnTo>
                  <a:lnTo>
                    <a:pt x="3276" y="3334"/>
                  </a:lnTo>
                  <a:lnTo>
                    <a:pt x="3489" y="3237"/>
                  </a:lnTo>
                  <a:lnTo>
                    <a:pt x="3722" y="3140"/>
                  </a:lnTo>
                  <a:lnTo>
                    <a:pt x="3935" y="3063"/>
                  </a:lnTo>
                  <a:lnTo>
                    <a:pt x="4168" y="3005"/>
                  </a:lnTo>
                  <a:lnTo>
                    <a:pt x="4168" y="3005"/>
                  </a:lnTo>
                  <a:lnTo>
                    <a:pt x="4110" y="3296"/>
                  </a:lnTo>
                  <a:lnTo>
                    <a:pt x="4052" y="3606"/>
                  </a:lnTo>
                  <a:lnTo>
                    <a:pt x="3993" y="3896"/>
                  </a:lnTo>
                  <a:lnTo>
                    <a:pt x="3974" y="4226"/>
                  </a:lnTo>
                  <a:lnTo>
                    <a:pt x="3955" y="4556"/>
                  </a:lnTo>
                  <a:lnTo>
                    <a:pt x="3974" y="4866"/>
                  </a:lnTo>
                  <a:lnTo>
                    <a:pt x="4013" y="5137"/>
                  </a:lnTo>
                  <a:lnTo>
                    <a:pt x="4071" y="5389"/>
                  </a:lnTo>
                  <a:lnTo>
                    <a:pt x="4148" y="5622"/>
                  </a:lnTo>
                  <a:lnTo>
                    <a:pt x="4245" y="5816"/>
                  </a:lnTo>
                  <a:lnTo>
                    <a:pt x="4342" y="5990"/>
                  </a:lnTo>
                  <a:lnTo>
                    <a:pt x="4459" y="6145"/>
                  </a:lnTo>
                  <a:lnTo>
                    <a:pt x="4575" y="6281"/>
                  </a:lnTo>
                  <a:lnTo>
                    <a:pt x="4711" y="6397"/>
                  </a:lnTo>
                  <a:lnTo>
                    <a:pt x="4827" y="6475"/>
                  </a:lnTo>
                  <a:lnTo>
                    <a:pt x="4943" y="6552"/>
                  </a:lnTo>
                  <a:lnTo>
                    <a:pt x="5156" y="6668"/>
                  </a:lnTo>
                  <a:lnTo>
                    <a:pt x="5331" y="6727"/>
                  </a:lnTo>
                  <a:lnTo>
                    <a:pt x="5486" y="6765"/>
                  </a:lnTo>
                  <a:lnTo>
                    <a:pt x="5622" y="6804"/>
                  </a:lnTo>
                  <a:lnTo>
                    <a:pt x="5932" y="6824"/>
                  </a:lnTo>
                  <a:lnTo>
                    <a:pt x="6242" y="6804"/>
                  </a:lnTo>
                  <a:lnTo>
                    <a:pt x="6533" y="6746"/>
                  </a:lnTo>
                  <a:lnTo>
                    <a:pt x="6843" y="6649"/>
                  </a:lnTo>
                  <a:lnTo>
                    <a:pt x="7114" y="6513"/>
                  </a:lnTo>
                  <a:lnTo>
                    <a:pt x="7386" y="6339"/>
                  </a:lnTo>
                  <a:lnTo>
                    <a:pt x="7618" y="6126"/>
                  </a:lnTo>
                  <a:lnTo>
                    <a:pt x="7832" y="5893"/>
                  </a:lnTo>
                  <a:lnTo>
                    <a:pt x="8025" y="5622"/>
                  </a:lnTo>
                  <a:lnTo>
                    <a:pt x="8122" y="5447"/>
                  </a:lnTo>
                  <a:lnTo>
                    <a:pt x="8200" y="5253"/>
                  </a:lnTo>
                  <a:lnTo>
                    <a:pt x="8258" y="5060"/>
                  </a:lnTo>
                  <a:lnTo>
                    <a:pt x="8297" y="4846"/>
                  </a:lnTo>
                  <a:lnTo>
                    <a:pt x="8316" y="4652"/>
                  </a:lnTo>
                  <a:lnTo>
                    <a:pt x="8316" y="4439"/>
                  </a:lnTo>
                  <a:lnTo>
                    <a:pt x="8297" y="4245"/>
                  </a:lnTo>
                  <a:lnTo>
                    <a:pt x="8258" y="4032"/>
                  </a:lnTo>
                  <a:lnTo>
                    <a:pt x="8219" y="3819"/>
                  </a:lnTo>
                  <a:lnTo>
                    <a:pt x="8142" y="3625"/>
                  </a:lnTo>
                  <a:lnTo>
                    <a:pt x="8045" y="3412"/>
                  </a:lnTo>
                  <a:lnTo>
                    <a:pt x="7928" y="3218"/>
                  </a:lnTo>
                  <a:lnTo>
                    <a:pt x="7793" y="3024"/>
                  </a:lnTo>
                  <a:lnTo>
                    <a:pt x="7638" y="2830"/>
                  </a:lnTo>
                  <a:lnTo>
                    <a:pt x="7483" y="2636"/>
                  </a:lnTo>
                  <a:lnTo>
                    <a:pt x="7289" y="2443"/>
                  </a:lnTo>
                  <a:lnTo>
                    <a:pt x="6940" y="2152"/>
                  </a:lnTo>
                  <a:lnTo>
                    <a:pt x="6765" y="2016"/>
                  </a:lnTo>
                  <a:lnTo>
                    <a:pt x="6591" y="1900"/>
                  </a:lnTo>
                  <a:lnTo>
                    <a:pt x="6688" y="1822"/>
                  </a:lnTo>
                  <a:lnTo>
                    <a:pt x="6804" y="1745"/>
                  </a:lnTo>
                  <a:lnTo>
                    <a:pt x="6940" y="1687"/>
                  </a:lnTo>
                  <a:lnTo>
                    <a:pt x="7056" y="1648"/>
                  </a:lnTo>
                  <a:lnTo>
                    <a:pt x="7172" y="1609"/>
                  </a:lnTo>
                  <a:lnTo>
                    <a:pt x="7289" y="1590"/>
                  </a:lnTo>
                  <a:lnTo>
                    <a:pt x="7405" y="1590"/>
                  </a:lnTo>
                  <a:lnTo>
                    <a:pt x="7541" y="1609"/>
                  </a:lnTo>
                  <a:lnTo>
                    <a:pt x="7657" y="1628"/>
                  </a:lnTo>
                  <a:lnTo>
                    <a:pt x="7793" y="1667"/>
                  </a:lnTo>
                  <a:lnTo>
                    <a:pt x="8025" y="1764"/>
                  </a:lnTo>
                  <a:lnTo>
                    <a:pt x="8277" y="1919"/>
                  </a:lnTo>
                  <a:lnTo>
                    <a:pt x="8529" y="2113"/>
                  </a:lnTo>
                  <a:lnTo>
                    <a:pt x="8781" y="2346"/>
                  </a:lnTo>
                  <a:lnTo>
                    <a:pt x="9014" y="2636"/>
                  </a:lnTo>
                  <a:lnTo>
                    <a:pt x="9130" y="2753"/>
                  </a:lnTo>
                  <a:lnTo>
                    <a:pt x="9266" y="2850"/>
                  </a:lnTo>
                  <a:lnTo>
                    <a:pt x="9402" y="2908"/>
                  </a:lnTo>
                  <a:lnTo>
                    <a:pt x="9537" y="2947"/>
                  </a:lnTo>
                  <a:lnTo>
                    <a:pt x="9692" y="2947"/>
                  </a:lnTo>
                  <a:lnTo>
                    <a:pt x="9848" y="2927"/>
                  </a:lnTo>
                  <a:lnTo>
                    <a:pt x="10003" y="2869"/>
                  </a:lnTo>
                  <a:lnTo>
                    <a:pt x="10138" y="2792"/>
                  </a:lnTo>
                  <a:lnTo>
                    <a:pt x="10255" y="2675"/>
                  </a:lnTo>
                  <a:lnTo>
                    <a:pt x="10332" y="2540"/>
                  </a:lnTo>
                  <a:lnTo>
                    <a:pt x="10410" y="2404"/>
                  </a:lnTo>
                  <a:lnTo>
                    <a:pt x="10429" y="2249"/>
                  </a:lnTo>
                  <a:lnTo>
                    <a:pt x="10448" y="2113"/>
                  </a:lnTo>
                  <a:lnTo>
                    <a:pt x="10410" y="1958"/>
                  </a:lnTo>
                  <a:lnTo>
                    <a:pt x="10371" y="1803"/>
                  </a:lnTo>
                  <a:lnTo>
                    <a:pt x="10274" y="1667"/>
                  </a:lnTo>
                  <a:lnTo>
                    <a:pt x="10080" y="1415"/>
                  </a:lnTo>
                  <a:lnTo>
                    <a:pt x="9867" y="1202"/>
                  </a:lnTo>
                  <a:lnTo>
                    <a:pt x="9654" y="989"/>
                  </a:lnTo>
                  <a:lnTo>
                    <a:pt x="9440" y="795"/>
                  </a:lnTo>
                  <a:lnTo>
                    <a:pt x="9227" y="640"/>
                  </a:lnTo>
                  <a:lnTo>
                    <a:pt x="8995" y="485"/>
                  </a:lnTo>
                  <a:lnTo>
                    <a:pt x="8762" y="349"/>
                  </a:lnTo>
                  <a:lnTo>
                    <a:pt x="8529" y="233"/>
                  </a:lnTo>
                  <a:lnTo>
                    <a:pt x="8297" y="155"/>
                  </a:lnTo>
                  <a:lnTo>
                    <a:pt x="8045" y="78"/>
                  </a:lnTo>
                  <a:lnTo>
                    <a:pt x="7812" y="39"/>
                  </a:lnTo>
                  <a:lnTo>
                    <a:pt x="7580" y="19"/>
                  </a:lnTo>
                  <a:lnTo>
                    <a:pt x="7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8"/>
            <p:cNvSpPr/>
            <p:nvPr/>
          </p:nvSpPr>
          <p:spPr>
            <a:xfrm>
              <a:off x="10000000" y="5017875"/>
              <a:ext cx="425525" cy="97925"/>
            </a:xfrm>
            <a:custGeom>
              <a:avLst/>
              <a:gdLst/>
              <a:ahLst/>
              <a:cxnLst/>
              <a:rect l="l" t="t" r="r" b="b"/>
              <a:pathLst>
                <a:path w="17021" h="3917" extrusionOk="0">
                  <a:moveTo>
                    <a:pt x="5622" y="1"/>
                  </a:moveTo>
                  <a:lnTo>
                    <a:pt x="4634" y="40"/>
                  </a:lnTo>
                  <a:lnTo>
                    <a:pt x="3722" y="98"/>
                  </a:lnTo>
                  <a:lnTo>
                    <a:pt x="2928" y="156"/>
                  </a:lnTo>
                  <a:lnTo>
                    <a:pt x="2249" y="233"/>
                  </a:lnTo>
                  <a:lnTo>
                    <a:pt x="1706" y="311"/>
                  </a:lnTo>
                  <a:lnTo>
                    <a:pt x="1280" y="389"/>
                  </a:lnTo>
                  <a:lnTo>
                    <a:pt x="873" y="466"/>
                  </a:lnTo>
                  <a:lnTo>
                    <a:pt x="660" y="544"/>
                  </a:lnTo>
                  <a:lnTo>
                    <a:pt x="466" y="660"/>
                  </a:lnTo>
                  <a:lnTo>
                    <a:pt x="311" y="796"/>
                  </a:lnTo>
                  <a:lnTo>
                    <a:pt x="175" y="970"/>
                  </a:lnTo>
                  <a:lnTo>
                    <a:pt x="78" y="1145"/>
                  </a:lnTo>
                  <a:lnTo>
                    <a:pt x="20" y="1358"/>
                  </a:lnTo>
                  <a:lnTo>
                    <a:pt x="1" y="1571"/>
                  </a:lnTo>
                  <a:lnTo>
                    <a:pt x="39" y="1804"/>
                  </a:lnTo>
                  <a:lnTo>
                    <a:pt x="117" y="2017"/>
                  </a:lnTo>
                  <a:lnTo>
                    <a:pt x="214" y="2211"/>
                  </a:lnTo>
                  <a:lnTo>
                    <a:pt x="350" y="2366"/>
                  </a:lnTo>
                  <a:lnTo>
                    <a:pt x="524" y="2501"/>
                  </a:lnTo>
                  <a:lnTo>
                    <a:pt x="718" y="2598"/>
                  </a:lnTo>
                  <a:lnTo>
                    <a:pt x="931" y="2657"/>
                  </a:lnTo>
                  <a:lnTo>
                    <a:pt x="1144" y="2676"/>
                  </a:lnTo>
                  <a:lnTo>
                    <a:pt x="1377" y="2637"/>
                  </a:lnTo>
                  <a:lnTo>
                    <a:pt x="1687" y="2579"/>
                  </a:lnTo>
                  <a:lnTo>
                    <a:pt x="2055" y="2521"/>
                  </a:lnTo>
                  <a:lnTo>
                    <a:pt x="2559" y="2463"/>
                  </a:lnTo>
                  <a:lnTo>
                    <a:pt x="3160" y="2385"/>
                  </a:lnTo>
                  <a:lnTo>
                    <a:pt x="3897" y="2327"/>
                  </a:lnTo>
                  <a:lnTo>
                    <a:pt x="4731" y="2269"/>
                  </a:lnTo>
                  <a:lnTo>
                    <a:pt x="5661" y="2249"/>
                  </a:lnTo>
                  <a:lnTo>
                    <a:pt x="6669" y="2249"/>
                  </a:lnTo>
                  <a:lnTo>
                    <a:pt x="7774" y="2308"/>
                  </a:lnTo>
                  <a:lnTo>
                    <a:pt x="8336" y="2346"/>
                  </a:lnTo>
                  <a:lnTo>
                    <a:pt x="8937" y="2405"/>
                  </a:lnTo>
                  <a:lnTo>
                    <a:pt x="9538" y="2463"/>
                  </a:lnTo>
                  <a:lnTo>
                    <a:pt x="10158" y="2540"/>
                  </a:lnTo>
                  <a:lnTo>
                    <a:pt x="10798" y="2637"/>
                  </a:lnTo>
                  <a:lnTo>
                    <a:pt x="11438" y="2753"/>
                  </a:lnTo>
                  <a:lnTo>
                    <a:pt x="12097" y="2889"/>
                  </a:lnTo>
                  <a:lnTo>
                    <a:pt x="12775" y="3044"/>
                  </a:lnTo>
                  <a:lnTo>
                    <a:pt x="13454" y="3219"/>
                  </a:lnTo>
                  <a:lnTo>
                    <a:pt x="14151" y="3393"/>
                  </a:lnTo>
                  <a:lnTo>
                    <a:pt x="14849" y="3606"/>
                  </a:lnTo>
                  <a:lnTo>
                    <a:pt x="15547" y="3858"/>
                  </a:lnTo>
                  <a:lnTo>
                    <a:pt x="15722" y="3897"/>
                  </a:lnTo>
                  <a:lnTo>
                    <a:pt x="15915" y="3917"/>
                  </a:lnTo>
                  <a:lnTo>
                    <a:pt x="16090" y="3897"/>
                  </a:lnTo>
                  <a:lnTo>
                    <a:pt x="16245" y="3858"/>
                  </a:lnTo>
                  <a:lnTo>
                    <a:pt x="16400" y="3800"/>
                  </a:lnTo>
                  <a:lnTo>
                    <a:pt x="16555" y="3703"/>
                  </a:lnTo>
                  <a:lnTo>
                    <a:pt x="16691" y="3606"/>
                  </a:lnTo>
                  <a:lnTo>
                    <a:pt x="16788" y="3471"/>
                  </a:lnTo>
                  <a:lnTo>
                    <a:pt x="16885" y="3335"/>
                  </a:lnTo>
                  <a:lnTo>
                    <a:pt x="16962" y="3161"/>
                  </a:lnTo>
                  <a:lnTo>
                    <a:pt x="17020" y="2947"/>
                  </a:lnTo>
                  <a:lnTo>
                    <a:pt x="17020" y="2734"/>
                  </a:lnTo>
                  <a:lnTo>
                    <a:pt x="16982" y="2521"/>
                  </a:lnTo>
                  <a:lnTo>
                    <a:pt x="16924" y="2308"/>
                  </a:lnTo>
                  <a:lnTo>
                    <a:pt x="16807" y="2133"/>
                  </a:lnTo>
                  <a:lnTo>
                    <a:pt x="16652" y="1978"/>
                  </a:lnTo>
                  <a:lnTo>
                    <a:pt x="16478" y="1842"/>
                  </a:lnTo>
                  <a:lnTo>
                    <a:pt x="16284" y="1745"/>
                  </a:lnTo>
                  <a:lnTo>
                    <a:pt x="15528" y="1493"/>
                  </a:lnTo>
                  <a:lnTo>
                    <a:pt x="14772" y="1261"/>
                  </a:lnTo>
                  <a:lnTo>
                    <a:pt x="14016" y="1048"/>
                  </a:lnTo>
                  <a:lnTo>
                    <a:pt x="13279" y="873"/>
                  </a:lnTo>
                  <a:lnTo>
                    <a:pt x="12562" y="699"/>
                  </a:lnTo>
                  <a:lnTo>
                    <a:pt x="11845" y="563"/>
                  </a:lnTo>
                  <a:lnTo>
                    <a:pt x="11147" y="427"/>
                  </a:lnTo>
                  <a:lnTo>
                    <a:pt x="10468" y="330"/>
                  </a:lnTo>
                  <a:lnTo>
                    <a:pt x="9809" y="233"/>
                  </a:lnTo>
                  <a:lnTo>
                    <a:pt x="9150" y="175"/>
                  </a:lnTo>
                  <a:lnTo>
                    <a:pt x="8511" y="117"/>
                  </a:lnTo>
                  <a:lnTo>
                    <a:pt x="7890" y="59"/>
                  </a:lnTo>
                  <a:lnTo>
                    <a:pt x="6727" y="20"/>
                  </a:lnTo>
                  <a:lnTo>
                    <a:pt x="5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38"/>
          <p:cNvSpPr/>
          <p:nvPr/>
        </p:nvSpPr>
        <p:spPr>
          <a:xfrm flipH="1">
            <a:off x="1231395" y="2042173"/>
            <a:ext cx="868500" cy="868500"/>
          </a:xfrm>
          <a:prstGeom prst="donut">
            <a:avLst>
              <a:gd name="adj" fmla="val 1193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8"/>
          <p:cNvSpPr/>
          <p:nvPr/>
        </p:nvSpPr>
        <p:spPr>
          <a:xfrm flipH="1">
            <a:off x="1226445" y="2037392"/>
            <a:ext cx="878400" cy="878400"/>
          </a:xfrm>
          <a:prstGeom prst="blockArc">
            <a:avLst>
              <a:gd name="adj1" fmla="val 10731854"/>
              <a:gd name="adj2" fmla="val 16256715"/>
              <a:gd name="adj3" fmla="val 1271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8"/>
          <p:cNvSpPr txBox="1"/>
          <p:nvPr/>
        </p:nvSpPr>
        <p:spPr>
          <a:xfrm>
            <a:off x="1353645" y="2335996"/>
            <a:ext cx="624000" cy="28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50%</a:t>
            </a:r>
            <a:endParaRPr sz="1800" b="1">
              <a:solidFill>
                <a:schemeClr val="lt1"/>
              </a:solidFill>
              <a:latin typeface="Fira Sans Extra Condensed"/>
              <a:ea typeface="Fira Sans Extra Condensed"/>
              <a:cs typeface="Fira Sans Extra Condensed"/>
              <a:sym typeface="Fira Sans Extra Condensed"/>
            </a:endParaRPr>
          </a:p>
        </p:txBody>
      </p:sp>
      <p:sp>
        <p:nvSpPr>
          <p:cNvPr id="1594" name="Google Shape;1594;p38"/>
          <p:cNvSpPr/>
          <p:nvPr/>
        </p:nvSpPr>
        <p:spPr>
          <a:xfrm>
            <a:off x="6837101" y="1838602"/>
            <a:ext cx="1276200" cy="12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595" name="Google Shape;1595;p38"/>
          <p:cNvSpPr/>
          <p:nvPr/>
        </p:nvSpPr>
        <p:spPr>
          <a:xfrm flipH="1">
            <a:off x="7040951" y="2042173"/>
            <a:ext cx="868500" cy="868500"/>
          </a:xfrm>
          <a:prstGeom prst="donut">
            <a:avLst>
              <a:gd name="adj" fmla="val 1193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8"/>
          <p:cNvSpPr/>
          <p:nvPr/>
        </p:nvSpPr>
        <p:spPr>
          <a:xfrm flipH="1">
            <a:off x="7036001" y="2037392"/>
            <a:ext cx="878400" cy="878400"/>
          </a:xfrm>
          <a:prstGeom prst="blockArc">
            <a:avLst>
              <a:gd name="adj1" fmla="val 10731854"/>
              <a:gd name="adj2" fmla="val 16256715"/>
              <a:gd name="adj3" fmla="val 1271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8"/>
          <p:cNvSpPr txBox="1"/>
          <p:nvPr/>
        </p:nvSpPr>
        <p:spPr>
          <a:xfrm>
            <a:off x="7163201" y="2335996"/>
            <a:ext cx="624000" cy="28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50%</a:t>
            </a:r>
            <a:endParaRPr sz="1800" b="1">
              <a:solidFill>
                <a:schemeClr val="lt1"/>
              </a:solidFill>
              <a:latin typeface="Fira Sans Extra Condensed"/>
              <a:ea typeface="Fira Sans Extra Condensed"/>
              <a:cs typeface="Fira Sans Extra Condensed"/>
              <a:sym typeface="Fira Sans Extra Condensed"/>
            </a:endParaRPr>
          </a:p>
        </p:txBody>
      </p:sp>
      <p:cxnSp>
        <p:nvCxnSpPr>
          <p:cNvPr id="1598" name="Google Shape;1598;p38"/>
          <p:cNvCxnSpPr>
            <a:stCxn id="1566" idx="0"/>
            <a:endCxn id="1554" idx="4"/>
          </p:cNvCxnSpPr>
          <p:nvPr/>
        </p:nvCxnSpPr>
        <p:spPr>
          <a:xfrm rot="10800000">
            <a:off x="1665645" y="1607602"/>
            <a:ext cx="0" cy="231000"/>
          </a:xfrm>
          <a:prstGeom prst="straightConnector1">
            <a:avLst/>
          </a:prstGeom>
          <a:noFill/>
          <a:ln w="19050" cap="flat" cmpd="sng">
            <a:solidFill>
              <a:schemeClr val="accent2"/>
            </a:solidFill>
            <a:prstDash val="solid"/>
            <a:round/>
            <a:headEnd type="none" w="med" len="med"/>
            <a:tailEnd type="none" w="med" len="med"/>
          </a:ln>
        </p:spPr>
      </p:cxnSp>
      <p:sp>
        <p:nvSpPr>
          <p:cNvPr id="1599" name="Google Shape;1599;p38"/>
          <p:cNvSpPr/>
          <p:nvPr/>
        </p:nvSpPr>
        <p:spPr>
          <a:xfrm>
            <a:off x="7220351" y="1097942"/>
            <a:ext cx="509700" cy="509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1600" name="Google Shape;1600;p38"/>
          <p:cNvGrpSpPr/>
          <p:nvPr/>
        </p:nvGrpSpPr>
        <p:grpSpPr>
          <a:xfrm>
            <a:off x="7336514" y="1192782"/>
            <a:ext cx="277373" cy="320032"/>
            <a:chOff x="4568900" y="238125"/>
            <a:chExt cx="174000" cy="204050"/>
          </a:xfrm>
        </p:grpSpPr>
        <p:sp>
          <p:nvSpPr>
            <p:cNvPr id="1601" name="Google Shape;1601;p38"/>
            <p:cNvSpPr/>
            <p:nvPr/>
          </p:nvSpPr>
          <p:spPr>
            <a:xfrm>
              <a:off x="4568900" y="238125"/>
              <a:ext cx="174000" cy="204050"/>
            </a:xfrm>
            <a:custGeom>
              <a:avLst/>
              <a:gdLst/>
              <a:ahLst/>
              <a:cxnLst/>
              <a:rect l="l" t="t" r="r" b="b"/>
              <a:pathLst>
                <a:path w="6960" h="8162" extrusionOk="0">
                  <a:moveTo>
                    <a:pt x="5021" y="233"/>
                  </a:moveTo>
                  <a:lnTo>
                    <a:pt x="5060" y="252"/>
                  </a:lnTo>
                  <a:lnTo>
                    <a:pt x="5079" y="330"/>
                  </a:lnTo>
                  <a:lnTo>
                    <a:pt x="5060" y="407"/>
                  </a:lnTo>
                  <a:lnTo>
                    <a:pt x="5021" y="523"/>
                  </a:lnTo>
                  <a:lnTo>
                    <a:pt x="4963" y="678"/>
                  </a:lnTo>
                  <a:lnTo>
                    <a:pt x="4847" y="892"/>
                  </a:lnTo>
                  <a:lnTo>
                    <a:pt x="4692" y="1163"/>
                  </a:lnTo>
                  <a:lnTo>
                    <a:pt x="4478" y="1493"/>
                  </a:lnTo>
                  <a:lnTo>
                    <a:pt x="4420" y="1590"/>
                  </a:lnTo>
                  <a:lnTo>
                    <a:pt x="2540" y="1590"/>
                  </a:lnTo>
                  <a:lnTo>
                    <a:pt x="2482" y="1493"/>
                  </a:lnTo>
                  <a:lnTo>
                    <a:pt x="2269" y="1163"/>
                  </a:lnTo>
                  <a:lnTo>
                    <a:pt x="2113" y="892"/>
                  </a:lnTo>
                  <a:lnTo>
                    <a:pt x="1997" y="678"/>
                  </a:lnTo>
                  <a:lnTo>
                    <a:pt x="1939" y="523"/>
                  </a:lnTo>
                  <a:lnTo>
                    <a:pt x="1900" y="407"/>
                  </a:lnTo>
                  <a:lnTo>
                    <a:pt x="1881" y="330"/>
                  </a:lnTo>
                  <a:lnTo>
                    <a:pt x="1881" y="252"/>
                  </a:lnTo>
                  <a:lnTo>
                    <a:pt x="1900" y="252"/>
                  </a:lnTo>
                  <a:lnTo>
                    <a:pt x="1939" y="233"/>
                  </a:lnTo>
                  <a:lnTo>
                    <a:pt x="2036" y="233"/>
                  </a:lnTo>
                  <a:lnTo>
                    <a:pt x="2152" y="252"/>
                  </a:lnTo>
                  <a:lnTo>
                    <a:pt x="2443" y="349"/>
                  </a:lnTo>
                  <a:lnTo>
                    <a:pt x="2676" y="407"/>
                  </a:lnTo>
                  <a:lnTo>
                    <a:pt x="2947" y="485"/>
                  </a:lnTo>
                  <a:lnTo>
                    <a:pt x="3199" y="523"/>
                  </a:lnTo>
                  <a:lnTo>
                    <a:pt x="3470" y="543"/>
                  </a:lnTo>
                  <a:lnTo>
                    <a:pt x="3761" y="523"/>
                  </a:lnTo>
                  <a:lnTo>
                    <a:pt x="4013" y="485"/>
                  </a:lnTo>
                  <a:lnTo>
                    <a:pt x="4265" y="407"/>
                  </a:lnTo>
                  <a:lnTo>
                    <a:pt x="4498" y="349"/>
                  </a:lnTo>
                  <a:lnTo>
                    <a:pt x="4808" y="252"/>
                  </a:lnTo>
                  <a:lnTo>
                    <a:pt x="4924" y="233"/>
                  </a:lnTo>
                  <a:close/>
                  <a:moveTo>
                    <a:pt x="4789" y="1822"/>
                  </a:moveTo>
                  <a:lnTo>
                    <a:pt x="4827" y="1861"/>
                  </a:lnTo>
                  <a:lnTo>
                    <a:pt x="4847" y="1900"/>
                  </a:lnTo>
                  <a:lnTo>
                    <a:pt x="4866" y="1958"/>
                  </a:lnTo>
                  <a:lnTo>
                    <a:pt x="4847" y="1997"/>
                  </a:lnTo>
                  <a:lnTo>
                    <a:pt x="4827" y="2035"/>
                  </a:lnTo>
                  <a:lnTo>
                    <a:pt x="4789" y="2074"/>
                  </a:lnTo>
                  <a:lnTo>
                    <a:pt x="2172" y="2074"/>
                  </a:lnTo>
                  <a:lnTo>
                    <a:pt x="2133" y="2035"/>
                  </a:lnTo>
                  <a:lnTo>
                    <a:pt x="2113" y="1997"/>
                  </a:lnTo>
                  <a:lnTo>
                    <a:pt x="2094" y="1958"/>
                  </a:lnTo>
                  <a:lnTo>
                    <a:pt x="2113" y="1900"/>
                  </a:lnTo>
                  <a:lnTo>
                    <a:pt x="2133" y="1861"/>
                  </a:lnTo>
                  <a:lnTo>
                    <a:pt x="2172" y="1822"/>
                  </a:lnTo>
                  <a:close/>
                  <a:moveTo>
                    <a:pt x="1900" y="0"/>
                  </a:moveTo>
                  <a:lnTo>
                    <a:pt x="1823" y="19"/>
                  </a:lnTo>
                  <a:lnTo>
                    <a:pt x="1765" y="58"/>
                  </a:lnTo>
                  <a:lnTo>
                    <a:pt x="1706" y="97"/>
                  </a:lnTo>
                  <a:lnTo>
                    <a:pt x="1668" y="155"/>
                  </a:lnTo>
                  <a:lnTo>
                    <a:pt x="1648" y="233"/>
                  </a:lnTo>
                  <a:lnTo>
                    <a:pt x="1648" y="291"/>
                  </a:lnTo>
                  <a:lnTo>
                    <a:pt x="1668" y="446"/>
                  </a:lnTo>
                  <a:lnTo>
                    <a:pt x="1726" y="640"/>
                  </a:lnTo>
                  <a:lnTo>
                    <a:pt x="1842" y="892"/>
                  </a:lnTo>
                  <a:lnTo>
                    <a:pt x="2055" y="1260"/>
                  </a:lnTo>
                  <a:lnTo>
                    <a:pt x="2269" y="1590"/>
                  </a:lnTo>
                  <a:lnTo>
                    <a:pt x="2152" y="1590"/>
                  </a:lnTo>
                  <a:lnTo>
                    <a:pt x="2094" y="1609"/>
                  </a:lnTo>
                  <a:lnTo>
                    <a:pt x="2036" y="1648"/>
                  </a:lnTo>
                  <a:lnTo>
                    <a:pt x="1978" y="1686"/>
                  </a:lnTo>
                  <a:lnTo>
                    <a:pt x="1920" y="1745"/>
                  </a:lnTo>
                  <a:lnTo>
                    <a:pt x="1900" y="1803"/>
                  </a:lnTo>
                  <a:lnTo>
                    <a:pt x="1881" y="1880"/>
                  </a:lnTo>
                  <a:lnTo>
                    <a:pt x="1861" y="1958"/>
                  </a:lnTo>
                  <a:lnTo>
                    <a:pt x="1881" y="2035"/>
                  </a:lnTo>
                  <a:lnTo>
                    <a:pt x="1900" y="2113"/>
                  </a:lnTo>
                  <a:lnTo>
                    <a:pt x="1958" y="2190"/>
                  </a:lnTo>
                  <a:lnTo>
                    <a:pt x="2017" y="2249"/>
                  </a:lnTo>
                  <a:lnTo>
                    <a:pt x="1687" y="2559"/>
                  </a:lnTo>
                  <a:lnTo>
                    <a:pt x="1338" y="2946"/>
                  </a:lnTo>
                  <a:lnTo>
                    <a:pt x="989" y="3373"/>
                  </a:lnTo>
                  <a:lnTo>
                    <a:pt x="815" y="3606"/>
                  </a:lnTo>
                  <a:lnTo>
                    <a:pt x="640" y="3858"/>
                  </a:lnTo>
                  <a:lnTo>
                    <a:pt x="485" y="4110"/>
                  </a:lnTo>
                  <a:lnTo>
                    <a:pt x="349" y="4362"/>
                  </a:lnTo>
                  <a:lnTo>
                    <a:pt x="233" y="4633"/>
                  </a:lnTo>
                  <a:lnTo>
                    <a:pt x="136" y="4924"/>
                  </a:lnTo>
                  <a:lnTo>
                    <a:pt x="59" y="5195"/>
                  </a:lnTo>
                  <a:lnTo>
                    <a:pt x="20" y="5486"/>
                  </a:lnTo>
                  <a:lnTo>
                    <a:pt x="1" y="5757"/>
                  </a:lnTo>
                  <a:lnTo>
                    <a:pt x="1" y="6048"/>
                  </a:lnTo>
                  <a:lnTo>
                    <a:pt x="39" y="6223"/>
                  </a:lnTo>
                  <a:lnTo>
                    <a:pt x="78" y="6378"/>
                  </a:lnTo>
                  <a:lnTo>
                    <a:pt x="117" y="6533"/>
                  </a:lnTo>
                  <a:lnTo>
                    <a:pt x="194" y="6688"/>
                  </a:lnTo>
                  <a:lnTo>
                    <a:pt x="253" y="6823"/>
                  </a:lnTo>
                  <a:lnTo>
                    <a:pt x="349" y="6959"/>
                  </a:lnTo>
                  <a:lnTo>
                    <a:pt x="446" y="7075"/>
                  </a:lnTo>
                  <a:lnTo>
                    <a:pt x="563" y="7211"/>
                  </a:lnTo>
                  <a:lnTo>
                    <a:pt x="679" y="7327"/>
                  </a:lnTo>
                  <a:lnTo>
                    <a:pt x="815" y="7424"/>
                  </a:lnTo>
                  <a:lnTo>
                    <a:pt x="950" y="7521"/>
                  </a:lnTo>
                  <a:lnTo>
                    <a:pt x="1125" y="7618"/>
                  </a:lnTo>
                  <a:lnTo>
                    <a:pt x="1454" y="7793"/>
                  </a:lnTo>
                  <a:lnTo>
                    <a:pt x="1861" y="7928"/>
                  </a:lnTo>
                  <a:lnTo>
                    <a:pt x="2152" y="8006"/>
                  </a:lnTo>
                  <a:lnTo>
                    <a:pt x="2443" y="8064"/>
                  </a:lnTo>
                  <a:lnTo>
                    <a:pt x="2714" y="8103"/>
                  </a:lnTo>
                  <a:lnTo>
                    <a:pt x="2947" y="8122"/>
                  </a:lnTo>
                  <a:lnTo>
                    <a:pt x="3315" y="8161"/>
                  </a:lnTo>
                  <a:lnTo>
                    <a:pt x="3529" y="8161"/>
                  </a:lnTo>
                  <a:lnTo>
                    <a:pt x="3761" y="8142"/>
                  </a:lnTo>
                  <a:lnTo>
                    <a:pt x="4110" y="8122"/>
                  </a:lnTo>
                  <a:lnTo>
                    <a:pt x="4575" y="8045"/>
                  </a:lnTo>
                  <a:lnTo>
                    <a:pt x="4847" y="8006"/>
                  </a:lnTo>
                  <a:lnTo>
                    <a:pt x="5099" y="7928"/>
                  </a:lnTo>
                  <a:lnTo>
                    <a:pt x="5486" y="7793"/>
                  </a:lnTo>
                  <a:lnTo>
                    <a:pt x="5835" y="7618"/>
                  </a:lnTo>
                  <a:lnTo>
                    <a:pt x="6010" y="7521"/>
                  </a:lnTo>
                  <a:lnTo>
                    <a:pt x="6145" y="7424"/>
                  </a:lnTo>
                  <a:lnTo>
                    <a:pt x="6281" y="7327"/>
                  </a:lnTo>
                  <a:lnTo>
                    <a:pt x="6397" y="7211"/>
                  </a:lnTo>
                  <a:lnTo>
                    <a:pt x="6514" y="7075"/>
                  </a:lnTo>
                  <a:lnTo>
                    <a:pt x="6611" y="6959"/>
                  </a:lnTo>
                  <a:lnTo>
                    <a:pt x="6708" y="6823"/>
                  </a:lnTo>
                  <a:lnTo>
                    <a:pt x="6766" y="6688"/>
                  </a:lnTo>
                  <a:lnTo>
                    <a:pt x="6843" y="6533"/>
                  </a:lnTo>
                  <a:lnTo>
                    <a:pt x="6882" y="6378"/>
                  </a:lnTo>
                  <a:lnTo>
                    <a:pt x="6921" y="6223"/>
                  </a:lnTo>
                  <a:lnTo>
                    <a:pt x="6940" y="6048"/>
                  </a:lnTo>
                  <a:lnTo>
                    <a:pt x="6960" y="5874"/>
                  </a:lnTo>
                  <a:lnTo>
                    <a:pt x="6960" y="5699"/>
                  </a:lnTo>
                  <a:lnTo>
                    <a:pt x="6940" y="5505"/>
                  </a:lnTo>
                  <a:lnTo>
                    <a:pt x="6921" y="5331"/>
                  </a:lnTo>
                  <a:lnTo>
                    <a:pt x="6882" y="5137"/>
                  </a:lnTo>
                  <a:lnTo>
                    <a:pt x="6824" y="4943"/>
                  </a:lnTo>
                  <a:lnTo>
                    <a:pt x="6688" y="4555"/>
                  </a:lnTo>
                  <a:lnTo>
                    <a:pt x="6533" y="4226"/>
                  </a:lnTo>
                  <a:lnTo>
                    <a:pt x="6339" y="3916"/>
                  </a:lnTo>
                  <a:lnTo>
                    <a:pt x="6126" y="3586"/>
                  </a:lnTo>
                  <a:lnTo>
                    <a:pt x="5874" y="3237"/>
                  </a:lnTo>
                  <a:lnTo>
                    <a:pt x="5835" y="3218"/>
                  </a:lnTo>
                  <a:lnTo>
                    <a:pt x="5797" y="3198"/>
                  </a:lnTo>
                  <a:lnTo>
                    <a:pt x="5758" y="3198"/>
                  </a:lnTo>
                  <a:lnTo>
                    <a:pt x="5719" y="3237"/>
                  </a:lnTo>
                  <a:lnTo>
                    <a:pt x="5680" y="3257"/>
                  </a:lnTo>
                  <a:lnTo>
                    <a:pt x="5680" y="3315"/>
                  </a:lnTo>
                  <a:lnTo>
                    <a:pt x="5680" y="3354"/>
                  </a:lnTo>
                  <a:lnTo>
                    <a:pt x="5700" y="3392"/>
                  </a:lnTo>
                  <a:lnTo>
                    <a:pt x="5932" y="3703"/>
                  </a:lnTo>
                  <a:lnTo>
                    <a:pt x="6145" y="4032"/>
                  </a:lnTo>
                  <a:lnTo>
                    <a:pt x="6320" y="4342"/>
                  </a:lnTo>
                  <a:lnTo>
                    <a:pt x="6475" y="4652"/>
                  </a:lnTo>
                  <a:lnTo>
                    <a:pt x="6611" y="5001"/>
                  </a:lnTo>
                  <a:lnTo>
                    <a:pt x="6688" y="5370"/>
                  </a:lnTo>
                  <a:lnTo>
                    <a:pt x="6708" y="5525"/>
                  </a:lnTo>
                  <a:lnTo>
                    <a:pt x="6727" y="5699"/>
                  </a:lnTo>
                  <a:lnTo>
                    <a:pt x="6727" y="5874"/>
                  </a:lnTo>
                  <a:lnTo>
                    <a:pt x="6727" y="6029"/>
                  </a:lnTo>
                  <a:lnTo>
                    <a:pt x="6688" y="6184"/>
                  </a:lnTo>
                  <a:lnTo>
                    <a:pt x="6649" y="6339"/>
                  </a:lnTo>
                  <a:lnTo>
                    <a:pt x="6591" y="6494"/>
                  </a:lnTo>
                  <a:lnTo>
                    <a:pt x="6533" y="6630"/>
                  </a:lnTo>
                  <a:lnTo>
                    <a:pt x="6456" y="6765"/>
                  </a:lnTo>
                  <a:lnTo>
                    <a:pt x="6359" y="6901"/>
                  </a:lnTo>
                  <a:lnTo>
                    <a:pt x="6262" y="7017"/>
                  </a:lnTo>
                  <a:lnTo>
                    <a:pt x="6145" y="7134"/>
                  </a:lnTo>
                  <a:lnTo>
                    <a:pt x="5913" y="7308"/>
                  </a:lnTo>
                  <a:lnTo>
                    <a:pt x="5661" y="7463"/>
                  </a:lnTo>
                  <a:lnTo>
                    <a:pt x="5370" y="7599"/>
                  </a:lnTo>
                  <a:lnTo>
                    <a:pt x="5041" y="7696"/>
                  </a:lnTo>
                  <a:lnTo>
                    <a:pt x="4750" y="7773"/>
                  </a:lnTo>
                  <a:lnTo>
                    <a:pt x="4459" y="7831"/>
                  </a:lnTo>
                  <a:lnTo>
                    <a:pt x="4207" y="7870"/>
                  </a:lnTo>
                  <a:lnTo>
                    <a:pt x="3974" y="7909"/>
                  </a:lnTo>
                  <a:lnTo>
                    <a:pt x="3625" y="7928"/>
                  </a:lnTo>
                  <a:lnTo>
                    <a:pt x="3335" y="7928"/>
                  </a:lnTo>
                  <a:lnTo>
                    <a:pt x="2986" y="7909"/>
                  </a:lnTo>
                  <a:lnTo>
                    <a:pt x="2753" y="7870"/>
                  </a:lnTo>
                  <a:lnTo>
                    <a:pt x="2482" y="7831"/>
                  </a:lnTo>
                  <a:lnTo>
                    <a:pt x="2210" y="7773"/>
                  </a:lnTo>
                  <a:lnTo>
                    <a:pt x="1920" y="7696"/>
                  </a:lnTo>
                  <a:lnTo>
                    <a:pt x="1590" y="7599"/>
                  </a:lnTo>
                  <a:lnTo>
                    <a:pt x="1299" y="7463"/>
                  </a:lnTo>
                  <a:lnTo>
                    <a:pt x="1047" y="7308"/>
                  </a:lnTo>
                  <a:lnTo>
                    <a:pt x="815" y="7134"/>
                  </a:lnTo>
                  <a:lnTo>
                    <a:pt x="698" y="7017"/>
                  </a:lnTo>
                  <a:lnTo>
                    <a:pt x="601" y="6901"/>
                  </a:lnTo>
                  <a:lnTo>
                    <a:pt x="505" y="6765"/>
                  </a:lnTo>
                  <a:lnTo>
                    <a:pt x="427" y="6630"/>
                  </a:lnTo>
                  <a:lnTo>
                    <a:pt x="349" y="6494"/>
                  </a:lnTo>
                  <a:lnTo>
                    <a:pt x="311" y="6339"/>
                  </a:lnTo>
                  <a:lnTo>
                    <a:pt x="272" y="6184"/>
                  </a:lnTo>
                  <a:lnTo>
                    <a:pt x="233" y="6029"/>
                  </a:lnTo>
                  <a:lnTo>
                    <a:pt x="233" y="5777"/>
                  </a:lnTo>
                  <a:lnTo>
                    <a:pt x="253" y="5505"/>
                  </a:lnTo>
                  <a:lnTo>
                    <a:pt x="291" y="5234"/>
                  </a:lnTo>
                  <a:lnTo>
                    <a:pt x="369" y="4943"/>
                  </a:lnTo>
                  <a:lnTo>
                    <a:pt x="485" y="4652"/>
                  </a:lnTo>
                  <a:lnTo>
                    <a:pt x="621" y="4362"/>
                  </a:lnTo>
                  <a:lnTo>
                    <a:pt x="795" y="4071"/>
                  </a:lnTo>
                  <a:lnTo>
                    <a:pt x="989" y="3761"/>
                  </a:lnTo>
                  <a:lnTo>
                    <a:pt x="1319" y="3315"/>
                  </a:lnTo>
                  <a:lnTo>
                    <a:pt x="1668" y="2908"/>
                  </a:lnTo>
                  <a:lnTo>
                    <a:pt x="1997" y="2578"/>
                  </a:lnTo>
                  <a:lnTo>
                    <a:pt x="2288" y="2307"/>
                  </a:lnTo>
                  <a:lnTo>
                    <a:pt x="4672" y="2307"/>
                  </a:lnTo>
                  <a:lnTo>
                    <a:pt x="4924" y="2559"/>
                  </a:lnTo>
                  <a:lnTo>
                    <a:pt x="5234" y="2850"/>
                  </a:lnTo>
                  <a:lnTo>
                    <a:pt x="5273" y="2869"/>
                  </a:lnTo>
                  <a:lnTo>
                    <a:pt x="5312" y="2888"/>
                  </a:lnTo>
                  <a:lnTo>
                    <a:pt x="5351" y="2869"/>
                  </a:lnTo>
                  <a:lnTo>
                    <a:pt x="5389" y="2850"/>
                  </a:lnTo>
                  <a:lnTo>
                    <a:pt x="5409" y="2811"/>
                  </a:lnTo>
                  <a:lnTo>
                    <a:pt x="5428" y="2772"/>
                  </a:lnTo>
                  <a:lnTo>
                    <a:pt x="5428" y="2733"/>
                  </a:lnTo>
                  <a:lnTo>
                    <a:pt x="5389" y="2694"/>
                  </a:lnTo>
                  <a:lnTo>
                    <a:pt x="4944" y="2249"/>
                  </a:lnTo>
                  <a:lnTo>
                    <a:pt x="5002" y="2190"/>
                  </a:lnTo>
                  <a:lnTo>
                    <a:pt x="5060" y="2113"/>
                  </a:lnTo>
                  <a:lnTo>
                    <a:pt x="5079" y="2035"/>
                  </a:lnTo>
                  <a:lnTo>
                    <a:pt x="5099" y="1958"/>
                  </a:lnTo>
                  <a:lnTo>
                    <a:pt x="5079" y="1880"/>
                  </a:lnTo>
                  <a:lnTo>
                    <a:pt x="5060" y="1803"/>
                  </a:lnTo>
                  <a:lnTo>
                    <a:pt x="5021" y="1745"/>
                  </a:lnTo>
                  <a:lnTo>
                    <a:pt x="4982" y="1686"/>
                  </a:lnTo>
                  <a:lnTo>
                    <a:pt x="4924" y="1648"/>
                  </a:lnTo>
                  <a:lnTo>
                    <a:pt x="4866" y="1609"/>
                  </a:lnTo>
                  <a:lnTo>
                    <a:pt x="4808" y="1590"/>
                  </a:lnTo>
                  <a:lnTo>
                    <a:pt x="4692" y="1590"/>
                  </a:lnTo>
                  <a:lnTo>
                    <a:pt x="4905" y="1260"/>
                  </a:lnTo>
                  <a:lnTo>
                    <a:pt x="5118" y="892"/>
                  </a:lnTo>
                  <a:lnTo>
                    <a:pt x="5234" y="640"/>
                  </a:lnTo>
                  <a:lnTo>
                    <a:pt x="5293" y="446"/>
                  </a:lnTo>
                  <a:lnTo>
                    <a:pt x="5312" y="291"/>
                  </a:lnTo>
                  <a:lnTo>
                    <a:pt x="5293" y="233"/>
                  </a:lnTo>
                  <a:lnTo>
                    <a:pt x="5293" y="155"/>
                  </a:lnTo>
                  <a:lnTo>
                    <a:pt x="5254" y="97"/>
                  </a:lnTo>
                  <a:lnTo>
                    <a:pt x="5196" y="58"/>
                  </a:lnTo>
                  <a:lnTo>
                    <a:pt x="5137" y="19"/>
                  </a:lnTo>
                  <a:lnTo>
                    <a:pt x="5060" y="0"/>
                  </a:lnTo>
                  <a:lnTo>
                    <a:pt x="4944" y="0"/>
                  </a:lnTo>
                  <a:lnTo>
                    <a:pt x="4789" y="19"/>
                  </a:lnTo>
                  <a:lnTo>
                    <a:pt x="4440" y="116"/>
                  </a:lnTo>
                  <a:lnTo>
                    <a:pt x="4207" y="194"/>
                  </a:lnTo>
                  <a:lnTo>
                    <a:pt x="3974" y="252"/>
                  </a:lnTo>
                  <a:lnTo>
                    <a:pt x="3722" y="291"/>
                  </a:lnTo>
                  <a:lnTo>
                    <a:pt x="3470" y="310"/>
                  </a:lnTo>
                  <a:lnTo>
                    <a:pt x="3238" y="291"/>
                  </a:lnTo>
                  <a:lnTo>
                    <a:pt x="2986" y="252"/>
                  </a:lnTo>
                  <a:lnTo>
                    <a:pt x="2753" y="194"/>
                  </a:lnTo>
                  <a:lnTo>
                    <a:pt x="2521" y="116"/>
                  </a:lnTo>
                  <a:lnTo>
                    <a:pt x="2172" y="19"/>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8"/>
            <p:cNvSpPr/>
            <p:nvPr/>
          </p:nvSpPr>
          <p:spPr>
            <a:xfrm>
              <a:off x="4609600" y="317600"/>
              <a:ext cx="93575" cy="94525"/>
            </a:xfrm>
            <a:custGeom>
              <a:avLst/>
              <a:gdLst/>
              <a:ahLst/>
              <a:cxnLst/>
              <a:rect l="l" t="t" r="r" b="b"/>
              <a:pathLst>
                <a:path w="3743" h="3781" extrusionOk="0">
                  <a:moveTo>
                    <a:pt x="1668" y="0"/>
                  </a:moveTo>
                  <a:lnTo>
                    <a:pt x="1474" y="19"/>
                  </a:lnTo>
                  <a:lnTo>
                    <a:pt x="1300" y="78"/>
                  </a:lnTo>
                  <a:lnTo>
                    <a:pt x="1125" y="136"/>
                  </a:lnTo>
                  <a:lnTo>
                    <a:pt x="951" y="213"/>
                  </a:lnTo>
                  <a:lnTo>
                    <a:pt x="796" y="310"/>
                  </a:lnTo>
                  <a:lnTo>
                    <a:pt x="660" y="427"/>
                  </a:lnTo>
                  <a:lnTo>
                    <a:pt x="505" y="543"/>
                  </a:lnTo>
                  <a:lnTo>
                    <a:pt x="330" y="756"/>
                  </a:lnTo>
                  <a:lnTo>
                    <a:pt x="195" y="989"/>
                  </a:lnTo>
                  <a:lnTo>
                    <a:pt x="78" y="1241"/>
                  </a:lnTo>
                  <a:lnTo>
                    <a:pt x="1" y="1493"/>
                  </a:lnTo>
                  <a:lnTo>
                    <a:pt x="1" y="1551"/>
                  </a:lnTo>
                  <a:lnTo>
                    <a:pt x="20" y="1590"/>
                  </a:lnTo>
                  <a:lnTo>
                    <a:pt x="40" y="1609"/>
                  </a:lnTo>
                  <a:lnTo>
                    <a:pt x="98" y="1628"/>
                  </a:lnTo>
                  <a:lnTo>
                    <a:pt x="137" y="1628"/>
                  </a:lnTo>
                  <a:lnTo>
                    <a:pt x="175" y="1609"/>
                  </a:lnTo>
                  <a:lnTo>
                    <a:pt x="214" y="1590"/>
                  </a:lnTo>
                  <a:lnTo>
                    <a:pt x="233" y="1551"/>
                  </a:lnTo>
                  <a:lnTo>
                    <a:pt x="292" y="1318"/>
                  </a:lnTo>
                  <a:lnTo>
                    <a:pt x="389" y="1086"/>
                  </a:lnTo>
                  <a:lnTo>
                    <a:pt x="524" y="892"/>
                  </a:lnTo>
                  <a:lnTo>
                    <a:pt x="679" y="717"/>
                  </a:lnTo>
                  <a:lnTo>
                    <a:pt x="796" y="601"/>
                  </a:lnTo>
                  <a:lnTo>
                    <a:pt x="931" y="504"/>
                  </a:lnTo>
                  <a:lnTo>
                    <a:pt x="1086" y="407"/>
                  </a:lnTo>
                  <a:lnTo>
                    <a:pt x="1222" y="349"/>
                  </a:lnTo>
                  <a:lnTo>
                    <a:pt x="1377" y="291"/>
                  </a:lnTo>
                  <a:lnTo>
                    <a:pt x="1532" y="252"/>
                  </a:lnTo>
                  <a:lnTo>
                    <a:pt x="1687" y="233"/>
                  </a:lnTo>
                  <a:lnTo>
                    <a:pt x="2017" y="233"/>
                  </a:lnTo>
                  <a:lnTo>
                    <a:pt x="2172" y="252"/>
                  </a:lnTo>
                  <a:lnTo>
                    <a:pt x="2327" y="291"/>
                  </a:lnTo>
                  <a:lnTo>
                    <a:pt x="2482" y="349"/>
                  </a:lnTo>
                  <a:lnTo>
                    <a:pt x="2618" y="407"/>
                  </a:lnTo>
                  <a:lnTo>
                    <a:pt x="2773" y="504"/>
                  </a:lnTo>
                  <a:lnTo>
                    <a:pt x="2909" y="601"/>
                  </a:lnTo>
                  <a:lnTo>
                    <a:pt x="3025" y="717"/>
                  </a:lnTo>
                  <a:lnTo>
                    <a:pt x="3141" y="834"/>
                  </a:lnTo>
                  <a:lnTo>
                    <a:pt x="3238" y="969"/>
                  </a:lnTo>
                  <a:lnTo>
                    <a:pt x="3316" y="1105"/>
                  </a:lnTo>
                  <a:lnTo>
                    <a:pt x="3393" y="1260"/>
                  </a:lnTo>
                  <a:lnTo>
                    <a:pt x="3451" y="1415"/>
                  </a:lnTo>
                  <a:lnTo>
                    <a:pt x="3471" y="1570"/>
                  </a:lnTo>
                  <a:lnTo>
                    <a:pt x="3509" y="1725"/>
                  </a:lnTo>
                  <a:lnTo>
                    <a:pt x="3509" y="1880"/>
                  </a:lnTo>
                  <a:lnTo>
                    <a:pt x="3509" y="2036"/>
                  </a:lnTo>
                  <a:lnTo>
                    <a:pt x="3471" y="2210"/>
                  </a:lnTo>
                  <a:lnTo>
                    <a:pt x="3451" y="2365"/>
                  </a:lnTo>
                  <a:lnTo>
                    <a:pt x="3393" y="2501"/>
                  </a:lnTo>
                  <a:lnTo>
                    <a:pt x="3316" y="2656"/>
                  </a:lnTo>
                  <a:lnTo>
                    <a:pt x="3238" y="2792"/>
                  </a:lnTo>
                  <a:lnTo>
                    <a:pt x="3141" y="2927"/>
                  </a:lnTo>
                  <a:lnTo>
                    <a:pt x="3025" y="3063"/>
                  </a:lnTo>
                  <a:lnTo>
                    <a:pt x="2909" y="3179"/>
                  </a:lnTo>
                  <a:lnTo>
                    <a:pt x="2773" y="3276"/>
                  </a:lnTo>
                  <a:lnTo>
                    <a:pt x="2618" y="3354"/>
                  </a:lnTo>
                  <a:lnTo>
                    <a:pt x="2482" y="3431"/>
                  </a:lnTo>
                  <a:lnTo>
                    <a:pt x="2327" y="3470"/>
                  </a:lnTo>
                  <a:lnTo>
                    <a:pt x="2172" y="3509"/>
                  </a:lnTo>
                  <a:lnTo>
                    <a:pt x="2017" y="3528"/>
                  </a:lnTo>
                  <a:lnTo>
                    <a:pt x="1842" y="3548"/>
                  </a:lnTo>
                  <a:lnTo>
                    <a:pt x="1687" y="3528"/>
                  </a:lnTo>
                  <a:lnTo>
                    <a:pt x="1532" y="3509"/>
                  </a:lnTo>
                  <a:lnTo>
                    <a:pt x="1377" y="3470"/>
                  </a:lnTo>
                  <a:lnTo>
                    <a:pt x="1222" y="3431"/>
                  </a:lnTo>
                  <a:lnTo>
                    <a:pt x="1086" y="3354"/>
                  </a:lnTo>
                  <a:lnTo>
                    <a:pt x="931" y="3276"/>
                  </a:lnTo>
                  <a:lnTo>
                    <a:pt x="796" y="3179"/>
                  </a:lnTo>
                  <a:lnTo>
                    <a:pt x="679" y="3063"/>
                  </a:lnTo>
                  <a:lnTo>
                    <a:pt x="524" y="2888"/>
                  </a:lnTo>
                  <a:lnTo>
                    <a:pt x="389" y="2675"/>
                  </a:lnTo>
                  <a:lnTo>
                    <a:pt x="292" y="2481"/>
                  </a:lnTo>
                  <a:lnTo>
                    <a:pt x="233" y="2249"/>
                  </a:lnTo>
                  <a:lnTo>
                    <a:pt x="214" y="2210"/>
                  </a:lnTo>
                  <a:lnTo>
                    <a:pt x="175" y="2171"/>
                  </a:lnTo>
                  <a:lnTo>
                    <a:pt x="137" y="2152"/>
                  </a:lnTo>
                  <a:lnTo>
                    <a:pt x="98" y="2152"/>
                  </a:lnTo>
                  <a:lnTo>
                    <a:pt x="59" y="2171"/>
                  </a:lnTo>
                  <a:lnTo>
                    <a:pt x="20" y="2210"/>
                  </a:lnTo>
                  <a:lnTo>
                    <a:pt x="1" y="2249"/>
                  </a:lnTo>
                  <a:lnTo>
                    <a:pt x="1" y="2307"/>
                  </a:lnTo>
                  <a:lnTo>
                    <a:pt x="78" y="2559"/>
                  </a:lnTo>
                  <a:lnTo>
                    <a:pt x="195" y="2792"/>
                  </a:lnTo>
                  <a:lnTo>
                    <a:pt x="330" y="3024"/>
                  </a:lnTo>
                  <a:lnTo>
                    <a:pt x="505" y="3218"/>
                  </a:lnTo>
                  <a:lnTo>
                    <a:pt x="660" y="3354"/>
                  </a:lnTo>
                  <a:lnTo>
                    <a:pt x="815" y="3470"/>
                  </a:lnTo>
                  <a:lnTo>
                    <a:pt x="970" y="3567"/>
                  </a:lnTo>
                  <a:lnTo>
                    <a:pt x="1145" y="3644"/>
                  </a:lnTo>
                  <a:lnTo>
                    <a:pt x="1319" y="3703"/>
                  </a:lnTo>
                  <a:lnTo>
                    <a:pt x="1493" y="3741"/>
                  </a:lnTo>
                  <a:lnTo>
                    <a:pt x="1668" y="3761"/>
                  </a:lnTo>
                  <a:lnTo>
                    <a:pt x="1842" y="3780"/>
                  </a:lnTo>
                  <a:lnTo>
                    <a:pt x="2036" y="3761"/>
                  </a:lnTo>
                  <a:lnTo>
                    <a:pt x="2211" y="3741"/>
                  </a:lnTo>
                  <a:lnTo>
                    <a:pt x="2385" y="3703"/>
                  </a:lnTo>
                  <a:lnTo>
                    <a:pt x="2560" y="3644"/>
                  </a:lnTo>
                  <a:lnTo>
                    <a:pt x="2734" y="3567"/>
                  </a:lnTo>
                  <a:lnTo>
                    <a:pt x="2889" y="3470"/>
                  </a:lnTo>
                  <a:lnTo>
                    <a:pt x="3044" y="3354"/>
                  </a:lnTo>
                  <a:lnTo>
                    <a:pt x="3199" y="3218"/>
                  </a:lnTo>
                  <a:lnTo>
                    <a:pt x="3316" y="3082"/>
                  </a:lnTo>
                  <a:lnTo>
                    <a:pt x="3432" y="2927"/>
                  </a:lnTo>
                  <a:lnTo>
                    <a:pt x="3529" y="2772"/>
                  </a:lnTo>
                  <a:lnTo>
                    <a:pt x="3606" y="2598"/>
                  </a:lnTo>
                  <a:lnTo>
                    <a:pt x="3665" y="2423"/>
                  </a:lnTo>
                  <a:lnTo>
                    <a:pt x="3703" y="2249"/>
                  </a:lnTo>
                  <a:lnTo>
                    <a:pt x="3742" y="2074"/>
                  </a:lnTo>
                  <a:lnTo>
                    <a:pt x="3742" y="1880"/>
                  </a:lnTo>
                  <a:lnTo>
                    <a:pt x="3742" y="1706"/>
                  </a:lnTo>
                  <a:lnTo>
                    <a:pt x="3703" y="1532"/>
                  </a:lnTo>
                  <a:lnTo>
                    <a:pt x="3665" y="1338"/>
                  </a:lnTo>
                  <a:lnTo>
                    <a:pt x="3606" y="1163"/>
                  </a:lnTo>
                  <a:lnTo>
                    <a:pt x="3529" y="1008"/>
                  </a:lnTo>
                  <a:lnTo>
                    <a:pt x="3432" y="834"/>
                  </a:lnTo>
                  <a:lnTo>
                    <a:pt x="3316" y="698"/>
                  </a:lnTo>
                  <a:lnTo>
                    <a:pt x="3199" y="543"/>
                  </a:lnTo>
                  <a:lnTo>
                    <a:pt x="3044" y="427"/>
                  </a:lnTo>
                  <a:lnTo>
                    <a:pt x="2909" y="310"/>
                  </a:lnTo>
                  <a:lnTo>
                    <a:pt x="2734" y="213"/>
                  </a:lnTo>
                  <a:lnTo>
                    <a:pt x="2579" y="136"/>
                  </a:lnTo>
                  <a:lnTo>
                    <a:pt x="2405" y="78"/>
                  </a:lnTo>
                  <a:lnTo>
                    <a:pt x="2230" y="19"/>
                  </a:lnTo>
                  <a:lnTo>
                    <a:pt x="20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8"/>
            <p:cNvSpPr/>
            <p:nvPr/>
          </p:nvSpPr>
          <p:spPr>
            <a:xfrm>
              <a:off x="4639175" y="336000"/>
              <a:ext cx="33450" cy="62050"/>
            </a:xfrm>
            <a:custGeom>
              <a:avLst/>
              <a:gdLst/>
              <a:ahLst/>
              <a:cxnLst/>
              <a:rect l="l" t="t" r="r" b="b"/>
              <a:pathLst>
                <a:path w="1338" h="2482" extrusionOk="0">
                  <a:moveTo>
                    <a:pt x="659" y="408"/>
                  </a:moveTo>
                  <a:lnTo>
                    <a:pt x="659" y="1009"/>
                  </a:lnTo>
                  <a:lnTo>
                    <a:pt x="640" y="989"/>
                  </a:lnTo>
                  <a:lnTo>
                    <a:pt x="504" y="951"/>
                  </a:lnTo>
                  <a:lnTo>
                    <a:pt x="407" y="892"/>
                  </a:lnTo>
                  <a:lnTo>
                    <a:pt x="388" y="854"/>
                  </a:lnTo>
                  <a:lnTo>
                    <a:pt x="349" y="796"/>
                  </a:lnTo>
                  <a:lnTo>
                    <a:pt x="330" y="737"/>
                  </a:lnTo>
                  <a:lnTo>
                    <a:pt x="330" y="679"/>
                  </a:lnTo>
                  <a:lnTo>
                    <a:pt x="349" y="582"/>
                  </a:lnTo>
                  <a:lnTo>
                    <a:pt x="407" y="505"/>
                  </a:lnTo>
                  <a:lnTo>
                    <a:pt x="504" y="447"/>
                  </a:lnTo>
                  <a:lnTo>
                    <a:pt x="640" y="408"/>
                  </a:lnTo>
                  <a:close/>
                  <a:moveTo>
                    <a:pt x="795" y="1358"/>
                  </a:moveTo>
                  <a:lnTo>
                    <a:pt x="892" y="1416"/>
                  </a:lnTo>
                  <a:lnTo>
                    <a:pt x="989" y="1493"/>
                  </a:lnTo>
                  <a:lnTo>
                    <a:pt x="1008" y="1532"/>
                  </a:lnTo>
                  <a:lnTo>
                    <a:pt x="1047" y="1590"/>
                  </a:lnTo>
                  <a:lnTo>
                    <a:pt x="1066" y="1648"/>
                  </a:lnTo>
                  <a:lnTo>
                    <a:pt x="1066" y="1726"/>
                  </a:lnTo>
                  <a:lnTo>
                    <a:pt x="1047" y="1842"/>
                  </a:lnTo>
                  <a:lnTo>
                    <a:pt x="989" y="1939"/>
                  </a:lnTo>
                  <a:lnTo>
                    <a:pt x="911" y="1997"/>
                  </a:lnTo>
                  <a:lnTo>
                    <a:pt x="776" y="2036"/>
                  </a:lnTo>
                  <a:lnTo>
                    <a:pt x="756" y="2036"/>
                  </a:lnTo>
                  <a:lnTo>
                    <a:pt x="756" y="1358"/>
                  </a:lnTo>
                  <a:close/>
                  <a:moveTo>
                    <a:pt x="698" y="1"/>
                  </a:moveTo>
                  <a:lnTo>
                    <a:pt x="659" y="20"/>
                  </a:lnTo>
                  <a:lnTo>
                    <a:pt x="640" y="59"/>
                  </a:lnTo>
                  <a:lnTo>
                    <a:pt x="640" y="156"/>
                  </a:lnTo>
                  <a:lnTo>
                    <a:pt x="621" y="156"/>
                  </a:lnTo>
                  <a:lnTo>
                    <a:pt x="466" y="195"/>
                  </a:lnTo>
                  <a:lnTo>
                    <a:pt x="369" y="233"/>
                  </a:lnTo>
                  <a:lnTo>
                    <a:pt x="272" y="272"/>
                  </a:lnTo>
                  <a:lnTo>
                    <a:pt x="194" y="350"/>
                  </a:lnTo>
                  <a:lnTo>
                    <a:pt x="117" y="447"/>
                  </a:lnTo>
                  <a:lnTo>
                    <a:pt x="78" y="563"/>
                  </a:lnTo>
                  <a:lnTo>
                    <a:pt x="58" y="718"/>
                  </a:lnTo>
                  <a:lnTo>
                    <a:pt x="58" y="834"/>
                  </a:lnTo>
                  <a:lnTo>
                    <a:pt x="97" y="951"/>
                  </a:lnTo>
                  <a:lnTo>
                    <a:pt x="155" y="1048"/>
                  </a:lnTo>
                  <a:lnTo>
                    <a:pt x="233" y="1106"/>
                  </a:lnTo>
                  <a:lnTo>
                    <a:pt x="330" y="1164"/>
                  </a:lnTo>
                  <a:lnTo>
                    <a:pt x="427" y="1222"/>
                  </a:lnTo>
                  <a:lnTo>
                    <a:pt x="621" y="1300"/>
                  </a:lnTo>
                  <a:lnTo>
                    <a:pt x="640" y="1300"/>
                  </a:lnTo>
                  <a:lnTo>
                    <a:pt x="640" y="2036"/>
                  </a:lnTo>
                  <a:lnTo>
                    <a:pt x="621" y="2036"/>
                  </a:lnTo>
                  <a:lnTo>
                    <a:pt x="485" y="2017"/>
                  </a:lnTo>
                  <a:lnTo>
                    <a:pt x="388" y="1978"/>
                  </a:lnTo>
                  <a:lnTo>
                    <a:pt x="291" y="1920"/>
                  </a:lnTo>
                  <a:lnTo>
                    <a:pt x="233" y="1862"/>
                  </a:lnTo>
                  <a:lnTo>
                    <a:pt x="175" y="1823"/>
                  </a:lnTo>
                  <a:lnTo>
                    <a:pt x="117" y="1804"/>
                  </a:lnTo>
                  <a:lnTo>
                    <a:pt x="78" y="1823"/>
                  </a:lnTo>
                  <a:lnTo>
                    <a:pt x="39" y="1862"/>
                  </a:lnTo>
                  <a:lnTo>
                    <a:pt x="0" y="1900"/>
                  </a:lnTo>
                  <a:lnTo>
                    <a:pt x="0" y="1959"/>
                  </a:lnTo>
                  <a:lnTo>
                    <a:pt x="20" y="2017"/>
                  </a:lnTo>
                  <a:lnTo>
                    <a:pt x="39" y="2075"/>
                  </a:lnTo>
                  <a:lnTo>
                    <a:pt x="97" y="2133"/>
                  </a:lnTo>
                  <a:lnTo>
                    <a:pt x="175" y="2191"/>
                  </a:lnTo>
                  <a:lnTo>
                    <a:pt x="252" y="2230"/>
                  </a:lnTo>
                  <a:lnTo>
                    <a:pt x="369" y="2269"/>
                  </a:lnTo>
                  <a:lnTo>
                    <a:pt x="485" y="2288"/>
                  </a:lnTo>
                  <a:lnTo>
                    <a:pt x="621" y="2308"/>
                  </a:lnTo>
                  <a:lnTo>
                    <a:pt x="640" y="2308"/>
                  </a:lnTo>
                  <a:lnTo>
                    <a:pt x="640" y="2424"/>
                  </a:lnTo>
                  <a:lnTo>
                    <a:pt x="659" y="2463"/>
                  </a:lnTo>
                  <a:lnTo>
                    <a:pt x="698" y="2482"/>
                  </a:lnTo>
                  <a:lnTo>
                    <a:pt x="756" y="2463"/>
                  </a:lnTo>
                  <a:lnTo>
                    <a:pt x="776" y="2424"/>
                  </a:lnTo>
                  <a:lnTo>
                    <a:pt x="776" y="2308"/>
                  </a:lnTo>
                  <a:lnTo>
                    <a:pt x="795" y="2308"/>
                  </a:lnTo>
                  <a:lnTo>
                    <a:pt x="911" y="2269"/>
                  </a:lnTo>
                  <a:lnTo>
                    <a:pt x="1028" y="2230"/>
                  </a:lnTo>
                  <a:lnTo>
                    <a:pt x="1125" y="2172"/>
                  </a:lnTo>
                  <a:lnTo>
                    <a:pt x="1202" y="2094"/>
                  </a:lnTo>
                  <a:lnTo>
                    <a:pt x="1260" y="2017"/>
                  </a:lnTo>
                  <a:lnTo>
                    <a:pt x="1299" y="1920"/>
                  </a:lnTo>
                  <a:lnTo>
                    <a:pt x="1338" y="1804"/>
                  </a:lnTo>
                  <a:lnTo>
                    <a:pt x="1338" y="1687"/>
                  </a:lnTo>
                  <a:lnTo>
                    <a:pt x="1318" y="1552"/>
                  </a:lnTo>
                  <a:lnTo>
                    <a:pt x="1299" y="1435"/>
                  </a:lnTo>
                  <a:lnTo>
                    <a:pt x="1241" y="1338"/>
                  </a:lnTo>
                  <a:lnTo>
                    <a:pt x="1163" y="1261"/>
                  </a:lnTo>
                  <a:lnTo>
                    <a:pt x="1086" y="1203"/>
                  </a:lnTo>
                  <a:lnTo>
                    <a:pt x="989" y="1144"/>
                  </a:lnTo>
                  <a:lnTo>
                    <a:pt x="795" y="1048"/>
                  </a:lnTo>
                  <a:lnTo>
                    <a:pt x="776" y="1048"/>
                  </a:lnTo>
                  <a:lnTo>
                    <a:pt x="776" y="408"/>
                  </a:lnTo>
                  <a:lnTo>
                    <a:pt x="892" y="408"/>
                  </a:lnTo>
                  <a:lnTo>
                    <a:pt x="970" y="427"/>
                  </a:lnTo>
                  <a:lnTo>
                    <a:pt x="1066" y="485"/>
                  </a:lnTo>
                  <a:lnTo>
                    <a:pt x="1125" y="505"/>
                  </a:lnTo>
                  <a:lnTo>
                    <a:pt x="1163" y="524"/>
                  </a:lnTo>
                  <a:lnTo>
                    <a:pt x="1222" y="505"/>
                  </a:lnTo>
                  <a:lnTo>
                    <a:pt x="1260" y="466"/>
                  </a:lnTo>
                  <a:lnTo>
                    <a:pt x="1280" y="408"/>
                  </a:lnTo>
                  <a:lnTo>
                    <a:pt x="1280" y="350"/>
                  </a:lnTo>
                  <a:lnTo>
                    <a:pt x="1260" y="311"/>
                  </a:lnTo>
                  <a:lnTo>
                    <a:pt x="1222" y="272"/>
                  </a:lnTo>
                  <a:lnTo>
                    <a:pt x="1125" y="214"/>
                  </a:lnTo>
                  <a:lnTo>
                    <a:pt x="970" y="175"/>
                  </a:lnTo>
                  <a:lnTo>
                    <a:pt x="795" y="156"/>
                  </a:lnTo>
                  <a:lnTo>
                    <a:pt x="776" y="156"/>
                  </a:lnTo>
                  <a:lnTo>
                    <a:pt x="776" y="59"/>
                  </a:lnTo>
                  <a:lnTo>
                    <a:pt x="756" y="20"/>
                  </a:lnTo>
                  <a:lnTo>
                    <a:pt x="6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04" name="Google Shape;1604;p38"/>
          <p:cNvCxnSpPr>
            <a:stCxn id="1594" idx="0"/>
            <a:endCxn id="1599" idx="4"/>
          </p:cNvCxnSpPr>
          <p:nvPr/>
        </p:nvCxnSpPr>
        <p:spPr>
          <a:xfrm rot="10800000">
            <a:off x="7475201" y="1607602"/>
            <a:ext cx="0" cy="231000"/>
          </a:xfrm>
          <a:prstGeom prst="straightConnector1">
            <a:avLst/>
          </a:prstGeom>
          <a:noFill/>
          <a:ln w="19050" cap="flat" cmpd="sng">
            <a:solidFill>
              <a:schemeClr val="accent4"/>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9DC88D-89EB-405B-A86A-87B0565F0026}"/>
              </a:ext>
            </a:extLst>
          </p:cNvPr>
          <p:cNvSpPr>
            <a:spLocks noGrp="1"/>
          </p:cNvSpPr>
          <p:nvPr>
            <p:ph type="title"/>
          </p:nvPr>
        </p:nvSpPr>
        <p:spPr/>
        <p:txBody>
          <a:bodyPr/>
          <a:lstStyle/>
          <a:p>
            <a:r>
              <a:rPr lang="en-US" dirty="0"/>
              <a:t>Edge scenario</a:t>
            </a:r>
            <a:endParaRPr lang="en-GB" dirty="0"/>
          </a:p>
        </p:txBody>
      </p:sp>
      <p:sp>
        <p:nvSpPr>
          <p:cNvPr id="29" name="Oval 28">
            <a:extLst>
              <a:ext uri="{FF2B5EF4-FFF2-40B4-BE49-F238E27FC236}">
                <a16:creationId xmlns:a16="http://schemas.microsoft.com/office/drawing/2014/main" id="{401B75D5-18EE-4B5E-9966-9BAC4C761DBF}"/>
              </a:ext>
            </a:extLst>
          </p:cNvPr>
          <p:cNvSpPr/>
          <p:nvPr/>
        </p:nvSpPr>
        <p:spPr>
          <a:xfrm>
            <a:off x="457200" y="1576137"/>
            <a:ext cx="4764505" cy="2959287"/>
          </a:xfrm>
          <a:prstGeom prst="ellipse">
            <a:avLst/>
          </a:prstGeom>
          <a:solidFill>
            <a:schemeClr val="accent3">
              <a:lumMod val="20000"/>
              <a:lumOff val="80000"/>
            </a:schemeClr>
          </a:solidFill>
          <a:ln>
            <a:solidFill>
              <a:schemeClr val="accent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040EC290-E6A2-4A6C-8066-693CC35C8BC8}"/>
              </a:ext>
            </a:extLst>
          </p:cNvPr>
          <p:cNvSpPr/>
          <p:nvPr/>
        </p:nvSpPr>
        <p:spPr>
          <a:xfrm>
            <a:off x="3243899" y="1901365"/>
            <a:ext cx="1254233" cy="1215463"/>
          </a:xfrm>
          <a:prstGeom prst="ellipse">
            <a:avLst/>
          </a:prstGeom>
          <a:solidFill>
            <a:schemeClr val="bg1"/>
          </a:solidFill>
          <a:ln>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043A331E-7D1F-49B6-94E8-E734AD0506AF}"/>
              </a:ext>
            </a:extLst>
          </p:cNvPr>
          <p:cNvSpPr/>
          <p:nvPr/>
        </p:nvSpPr>
        <p:spPr>
          <a:xfrm>
            <a:off x="3118581" y="3246409"/>
            <a:ext cx="1542154" cy="910668"/>
          </a:xfrm>
          <a:prstGeom prst="ellipse">
            <a:avLst/>
          </a:prstGeom>
          <a:solidFill>
            <a:schemeClr val="bg1"/>
          </a:solidFill>
          <a:ln>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val 1">
            <a:extLst>
              <a:ext uri="{FF2B5EF4-FFF2-40B4-BE49-F238E27FC236}">
                <a16:creationId xmlns:a16="http://schemas.microsoft.com/office/drawing/2014/main" id="{0141227E-1D00-4CD8-8C9C-BCB410DCEC17}"/>
              </a:ext>
            </a:extLst>
          </p:cNvPr>
          <p:cNvSpPr/>
          <p:nvPr/>
        </p:nvSpPr>
        <p:spPr>
          <a:xfrm>
            <a:off x="930496" y="1993591"/>
            <a:ext cx="1908957" cy="2065085"/>
          </a:xfrm>
          <a:prstGeom prst="ellipse">
            <a:avLst/>
          </a:prstGeom>
          <a:solidFill>
            <a:schemeClr val="bg1"/>
          </a:solidFill>
          <a:ln>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descr="Computer with solid fill">
            <a:extLst>
              <a:ext uri="{FF2B5EF4-FFF2-40B4-BE49-F238E27FC236}">
                <a16:creationId xmlns:a16="http://schemas.microsoft.com/office/drawing/2014/main" id="{F0241058-E5FF-4C5D-8D7B-CA2DAB4E7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9056" y="2167714"/>
            <a:ext cx="526253" cy="535025"/>
          </a:xfrm>
          <a:prstGeom prst="rect">
            <a:avLst/>
          </a:prstGeom>
        </p:spPr>
      </p:pic>
      <p:pic>
        <p:nvPicPr>
          <p:cNvPr id="6" name="Graphic 5" descr="Laptop with solid fill">
            <a:extLst>
              <a:ext uri="{FF2B5EF4-FFF2-40B4-BE49-F238E27FC236}">
                <a16:creationId xmlns:a16="http://schemas.microsoft.com/office/drawing/2014/main" id="{540C5C45-59B6-4B48-BC19-E24E4041B5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93334" y="2486280"/>
            <a:ext cx="526253" cy="535025"/>
          </a:xfrm>
          <a:prstGeom prst="rect">
            <a:avLst/>
          </a:prstGeom>
        </p:spPr>
      </p:pic>
      <p:pic>
        <p:nvPicPr>
          <p:cNvPr id="8" name="Graphic 7" descr="Server with solid fill">
            <a:extLst>
              <a:ext uri="{FF2B5EF4-FFF2-40B4-BE49-F238E27FC236}">
                <a16:creationId xmlns:a16="http://schemas.microsoft.com/office/drawing/2014/main" id="{9D33934A-68B7-4C21-AEE3-54D26457E0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42940" y="3428392"/>
            <a:ext cx="526253" cy="535025"/>
          </a:xfrm>
          <a:prstGeom prst="rect">
            <a:avLst/>
          </a:prstGeom>
        </p:spPr>
      </p:pic>
      <p:pic>
        <p:nvPicPr>
          <p:cNvPr id="9" name="Graphic 8" descr="Server with solid fill">
            <a:extLst>
              <a:ext uri="{FF2B5EF4-FFF2-40B4-BE49-F238E27FC236}">
                <a16:creationId xmlns:a16="http://schemas.microsoft.com/office/drawing/2014/main" id="{978AEA03-ADB1-45CE-853D-EB784AF4C7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1821" y="3428392"/>
            <a:ext cx="526253" cy="535025"/>
          </a:xfrm>
          <a:prstGeom prst="rect">
            <a:avLst/>
          </a:prstGeom>
        </p:spPr>
      </p:pic>
      <p:pic>
        <p:nvPicPr>
          <p:cNvPr id="11" name="Graphic 10" descr="Computer with solid fill">
            <a:extLst>
              <a:ext uri="{FF2B5EF4-FFF2-40B4-BE49-F238E27FC236}">
                <a16:creationId xmlns:a16="http://schemas.microsoft.com/office/drawing/2014/main" id="{273CD475-7FE2-44BB-80A6-864B32D5A2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1605" y="2435227"/>
            <a:ext cx="526253" cy="535025"/>
          </a:xfrm>
          <a:prstGeom prst="rect">
            <a:avLst/>
          </a:prstGeom>
        </p:spPr>
      </p:pic>
      <p:pic>
        <p:nvPicPr>
          <p:cNvPr id="12" name="Graphic 11" descr="Computer with solid fill">
            <a:extLst>
              <a:ext uri="{FF2B5EF4-FFF2-40B4-BE49-F238E27FC236}">
                <a16:creationId xmlns:a16="http://schemas.microsoft.com/office/drawing/2014/main" id="{CF58C8BC-D130-42B2-A36A-95BCEE25EF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9056" y="2745503"/>
            <a:ext cx="526253" cy="535025"/>
          </a:xfrm>
          <a:prstGeom prst="rect">
            <a:avLst/>
          </a:prstGeom>
        </p:spPr>
      </p:pic>
      <p:pic>
        <p:nvPicPr>
          <p:cNvPr id="13" name="Graphic 12" descr="Computer with solid fill">
            <a:extLst>
              <a:ext uri="{FF2B5EF4-FFF2-40B4-BE49-F238E27FC236}">
                <a16:creationId xmlns:a16="http://schemas.microsoft.com/office/drawing/2014/main" id="{38A4F108-15AD-4535-9A2E-1B01C82587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1605" y="3055781"/>
            <a:ext cx="526253" cy="535025"/>
          </a:xfrm>
          <a:prstGeom prst="rect">
            <a:avLst/>
          </a:prstGeom>
        </p:spPr>
      </p:pic>
      <p:pic>
        <p:nvPicPr>
          <p:cNvPr id="14" name="Graphic 13" descr="Computer with solid fill">
            <a:extLst>
              <a:ext uri="{FF2B5EF4-FFF2-40B4-BE49-F238E27FC236}">
                <a16:creationId xmlns:a16="http://schemas.microsoft.com/office/drawing/2014/main" id="{14A2475E-9045-4A8A-8298-E133438713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9056" y="3323293"/>
            <a:ext cx="526253" cy="535025"/>
          </a:xfrm>
          <a:prstGeom prst="rect">
            <a:avLst/>
          </a:prstGeom>
        </p:spPr>
      </p:pic>
      <p:pic>
        <p:nvPicPr>
          <p:cNvPr id="15" name="Graphic 14" descr="Laptop with solid fill">
            <a:extLst>
              <a:ext uri="{FF2B5EF4-FFF2-40B4-BE49-F238E27FC236}">
                <a16:creationId xmlns:a16="http://schemas.microsoft.com/office/drawing/2014/main" id="{27675756-EB35-4847-9D5A-A320600032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56462" y="1993591"/>
            <a:ext cx="526253" cy="535025"/>
          </a:xfrm>
          <a:prstGeom prst="rect">
            <a:avLst/>
          </a:prstGeom>
        </p:spPr>
      </p:pic>
      <p:pic>
        <p:nvPicPr>
          <p:cNvPr id="16" name="Graphic 15" descr="Web design with solid fill">
            <a:extLst>
              <a:ext uri="{FF2B5EF4-FFF2-40B4-BE49-F238E27FC236}">
                <a16:creationId xmlns:a16="http://schemas.microsoft.com/office/drawing/2014/main" id="{B8C1F982-60E9-4FBA-B846-C2B1344E65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18656" y="2056818"/>
            <a:ext cx="401868" cy="408567"/>
          </a:xfrm>
          <a:prstGeom prst="rect">
            <a:avLst/>
          </a:prstGeom>
        </p:spPr>
      </p:pic>
      <p:sp>
        <p:nvSpPr>
          <p:cNvPr id="31" name="TextBox 30">
            <a:extLst>
              <a:ext uri="{FF2B5EF4-FFF2-40B4-BE49-F238E27FC236}">
                <a16:creationId xmlns:a16="http://schemas.microsoft.com/office/drawing/2014/main" id="{B1B860C6-5170-42AA-ABFA-A9F3CDCA9901}"/>
              </a:ext>
            </a:extLst>
          </p:cNvPr>
          <p:cNvSpPr txBox="1"/>
          <p:nvPr/>
        </p:nvSpPr>
        <p:spPr>
          <a:xfrm>
            <a:off x="5624763" y="1820207"/>
            <a:ext cx="3229676" cy="738664"/>
          </a:xfrm>
          <a:prstGeom prst="rect">
            <a:avLst/>
          </a:prstGeom>
          <a:noFill/>
        </p:spPr>
        <p:txBody>
          <a:bodyPr wrap="square" rtlCol="0">
            <a:spAutoFit/>
          </a:bodyPr>
          <a:lstStyle/>
          <a:p>
            <a:pPr algn="ctr"/>
            <a:r>
              <a:rPr lang="en-GB" b="1" dirty="0">
                <a:latin typeface="Arial" panose="020B0604020202020204" pitchFamily="34" charset="0"/>
              </a:rPr>
              <a:t>F</a:t>
            </a:r>
            <a:r>
              <a:rPr lang="en-GB" b="1" i="0" u="none" strike="noStrike" dirty="0">
                <a:solidFill>
                  <a:srgbClr val="000000"/>
                </a:solidFill>
                <a:effectLst/>
                <a:latin typeface="Arial" panose="020B0604020202020204" pitchFamily="34" charset="0"/>
              </a:rPr>
              <a:t>luidly</a:t>
            </a:r>
            <a:r>
              <a:rPr lang="en-GB" b="0" i="0" u="none" strike="noStrike" dirty="0">
                <a:solidFill>
                  <a:srgbClr val="000000"/>
                </a:solidFill>
                <a:effectLst/>
                <a:latin typeface="Arial" panose="020B0604020202020204" pitchFamily="34" charset="0"/>
              </a:rPr>
              <a:t> distribute workloads across the infrastructure to </a:t>
            </a:r>
            <a:r>
              <a:rPr lang="en-GB" b="1" i="0" u="none" strike="noStrike" dirty="0">
                <a:solidFill>
                  <a:srgbClr val="000000"/>
                </a:solidFill>
                <a:effectLst/>
                <a:latin typeface="Arial" panose="020B0604020202020204" pitchFamily="34" charset="0"/>
              </a:rPr>
              <a:t>reduce</a:t>
            </a:r>
            <a:r>
              <a:rPr lang="en-GB" b="0" i="0" u="none" strike="noStrike" dirty="0">
                <a:solidFill>
                  <a:srgbClr val="000000"/>
                </a:solidFill>
                <a:effectLst/>
                <a:latin typeface="Arial" panose="020B0604020202020204" pitchFamily="34" charset="0"/>
              </a:rPr>
              <a:t> execution costs</a:t>
            </a:r>
            <a:endParaRPr lang="en-GB" dirty="0"/>
          </a:p>
        </p:txBody>
      </p:sp>
      <p:sp>
        <p:nvSpPr>
          <p:cNvPr id="32" name="TextBox 31">
            <a:extLst>
              <a:ext uri="{FF2B5EF4-FFF2-40B4-BE49-F238E27FC236}">
                <a16:creationId xmlns:a16="http://schemas.microsoft.com/office/drawing/2014/main" id="{10F2514D-39E2-4C51-9FA0-8BB4FB1FADBF}"/>
              </a:ext>
            </a:extLst>
          </p:cNvPr>
          <p:cNvSpPr txBox="1"/>
          <p:nvPr/>
        </p:nvSpPr>
        <p:spPr>
          <a:xfrm>
            <a:off x="5624763" y="3323293"/>
            <a:ext cx="3184828" cy="523220"/>
          </a:xfrm>
          <a:prstGeom prst="rect">
            <a:avLst/>
          </a:prstGeom>
          <a:noFill/>
        </p:spPr>
        <p:txBody>
          <a:bodyPr wrap="square" rtlCol="0">
            <a:spAutoFit/>
          </a:bodyPr>
          <a:lstStyle/>
          <a:p>
            <a:pPr algn="ctr"/>
            <a:r>
              <a:rPr lang="en-US" dirty="0"/>
              <a:t>Focus: minimize the infrastructure power consumption</a:t>
            </a:r>
            <a:endParaRPr lang="en-GB" dirty="0"/>
          </a:p>
        </p:txBody>
      </p:sp>
      <p:sp>
        <p:nvSpPr>
          <p:cNvPr id="33" name="Arrow: Down 32">
            <a:extLst>
              <a:ext uri="{FF2B5EF4-FFF2-40B4-BE49-F238E27FC236}">
                <a16:creationId xmlns:a16="http://schemas.microsoft.com/office/drawing/2014/main" id="{E653B699-3B28-44D0-8108-33165B7A7A8E}"/>
              </a:ext>
            </a:extLst>
          </p:cNvPr>
          <p:cNvSpPr/>
          <p:nvPr/>
        </p:nvSpPr>
        <p:spPr>
          <a:xfrm>
            <a:off x="7097729" y="2665084"/>
            <a:ext cx="283744" cy="523221"/>
          </a:xfrm>
          <a:prstGeom prst="down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6016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par>
                          <p:cTn id="15" fill="hold">
                            <p:stCondLst>
                              <p:cond delay="0"/>
                            </p:stCondLst>
                            <p:childTnLst>
                              <p:par>
                                <p:cTn id="16" presetID="42" presetClass="path" presetSubtype="0" accel="50000" decel="50000" autoRev="1" fill="hold" nodeType="afterEffect">
                                  <p:stCondLst>
                                    <p:cond delay="0"/>
                                  </p:stCondLst>
                                  <p:childTnLst>
                                    <p:animMotion origin="layout" path="M -3.33333E-6 3.82716E-6 L -0.20868 0.03549 " pathEditMode="relative" rAng="0" ptsTypes="AA">
                                      <p:cBhvr>
                                        <p:cTn id="17" dur="1500" fill="hold"/>
                                        <p:tgtEl>
                                          <p:spTgt spid="16"/>
                                        </p:tgtEl>
                                        <p:attrNameLst>
                                          <p:attrName>ppt_x</p:attrName>
                                          <p:attrName>ppt_y</p:attrName>
                                        </p:attrNameLst>
                                      </p:cBhvr>
                                      <p:rCtr x="-10434" y="1759"/>
                                    </p:animMotion>
                                  </p:childTnLst>
                                </p:cTn>
                              </p:par>
                            </p:childTnLst>
                          </p:cTn>
                        </p:par>
                        <p:par>
                          <p:cTn id="18" fill="hold">
                            <p:stCondLst>
                              <p:cond delay="3000"/>
                            </p:stCondLst>
                            <p:childTnLst>
                              <p:par>
                                <p:cTn id="19" presetID="42" presetClass="path" presetSubtype="0" accel="50000" decel="50000" autoRev="1" fill="hold" nodeType="afterEffect">
                                  <p:stCondLst>
                                    <p:cond delay="0"/>
                                  </p:stCondLst>
                                  <p:childTnLst>
                                    <p:animMotion origin="layout" path="M -3.33333E-6 3.82716E-6 L -0.04548 0.27993 " pathEditMode="relative" rAng="0" ptsTypes="AA">
                                      <p:cBhvr>
                                        <p:cTn id="20" dur="1500" fill="hold"/>
                                        <p:tgtEl>
                                          <p:spTgt spid="16"/>
                                        </p:tgtEl>
                                        <p:attrNameLst>
                                          <p:attrName>ppt_x</p:attrName>
                                          <p:attrName>ppt_y</p:attrName>
                                        </p:attrNameLst>
                                      </p:cBhvr>
                                      <p:rCtr x="-2274" y="13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608"/>
        <p:cNvGrpSpPr/>
        <p:nvPr/>
      </p:nvGrpSpPr>
      <p:grpSpPr>
        <a:xfrm>
          <a:off x="0" y="0"/>
          <a:ext cx="0" cy="0"/>
          <a:chOff x="0" y="0"/>
          <a:chExt cx="0" cy="0"/>
        </a:xfrm>
      </p:grpSpPr>
      <p:sp>
        <p:nvSpPr>
          <p:cNvPr id="1609" name="Google Shape;1609;p39"/>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610" name="Google Shape;1610;p39"/>
          <p:cNvGrpSpPr/>
          <p:nvPr/>
        </p:nvGrpSpPr>
        <p:grpSpPr>
          <a:xfrm>
            <a:off x="484625" y="3317946"/>
            <a:ext cx="1959300" cy="828441"/>
            <a:chOff x="484625" y="3317946"/>
            <a:chExt cx="1959300" cy="828441"/>
          </a:xfrm>
        </p:grpSpPr>
        <p:sp>
          <p:nvSpPr>
            <p:cNvPr id="1611" name="Google Shape;1611;p39"/>
            <p:cNvSpPr txBox="1"/>
            <p:nvPr/>
          </p:nvSpPr>
          <p:spPr>
            <a:xfrm>
              <a:off x="935525" y="3317946"/>
              <a:ext cx="1508400" cy="295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Demand</a:t>
              </a:r>
              <a:endParaRPr sz="1800" b="1">
                <a:solidFill>
                  <a:schemeClr val="dk1"/>
                </a:solidFill>
                <a:latin typeface="Fira Sans Extra Condensed"/>
                <a:ea typeface="Fira Sans Extra Condensed"/>
                <a:cs typeface="Fira Sans Extra Condensed"/>
                <a:sym typeface="Fira Sans Extra Condensed"/>
              </a:endParaRPr>
            </a:p>
          </p:txBody>
        </p:sp>
        <p:sp>
          <p:nvSpPr>
            <p:cNvPr id="1612" name="Google Shape;1612;p39"/>
            <p:cNvSpPr txBox="1"/>
            <p:nvPr/>
          </p:nvSpPr>
          <p:spPr>
            <a:xfrm>
              <a:off x="484625" y="3757587"/>
              <a:ext cx="1959300" cy="388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Saturn is the</a:t>
              </a:r>
              <a:endParaRPr sz="1200">
                <a:solidFill>
                  <a:schemeClr val="dk1"/>
                </a:solidFill>
                <a:latin typeface="Roboto"/>
                <a:ea typeface="Roboto"/>
                <a:cs typeface="Roboto"/>
                <a:sym typeface="Roboto"/>
              </a:endParaRPr>
            </a:p>
            <a:p>
              <a:pPr marL="0" lvl="0" indent="0" algn="r" rtl="0">
                <a:spcBef>
                  <a:spcPts val="0"/>
                </a:spcBef>
                <a:spcAft>
                  <a:spcPts val="0"/>
                </a:spcAft>
                <a:buNone/>
              </a:pPr>
              <a:r>
                <a:rPr lang="en" sz="1200">
                  <a:solidFill>
                    <a:schemeClr val="dk1"/>
                  </a:solidFill>
                  <a:latin typeface="Roboto"/>
                  <a:ea typeface="Roboto"/>
                  <a:cs typeface="Roboto"/>
                  <a:sym typeface="Roboto"/>
                </a:rPr>
                <a:t>ringed planet </a:t>
              </a:r>
              <a:endParaRPr sz="1200">
                <a:solidFill>
                  <a:schemeClr val="dk1"/>
                </a:solidFill>
                <a:latin typeface="Roboto"/>
                <a:ea typeface="Roboto"/>
                <a:cs typeface="Roboto"/>
                <a:sym typeface="Roboto"/>
              </a:endParaRPr>
            </a:p>
          </p:txBody>
        </p:sp>
      </p:grpSp>
      <p:grpSp>
        <p:nvGrpSpPr>
          <p:cNvPr id="1613" name="Google Shape;1613;p39"/>
          <p:cNvGrpSpPr/>
          <p:nvPr/>
        </p:nvGrpSpPr>
        <p:grpSpPr>
          <a:xfrm>
            <a:off x="3705150" y="1260548"/>
            <a:ext cx="1733700" cy="819002"/>
            <a:chOff x="3705150" y="1260548"/>
            <a:chExt cx="1733700" cy="819002"/>
          </a:xfrm>
        </p:grpSpPr>
        <p:sp>
          <p:nvSpPr>
            <p:cNvPr id="1614" name="Google Shape;1614;p39"/>
            <p:cNvSpPr txBox="1"/>
            <p:nvPr/>
          </p:nvSpPr>
          <p:spPr>
            <a:xfrm>
              <a:off x="3817800" y="1260548"/>
              <a:ext cx="1508400" cy="29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Benefits</a:t>
              </a:r>
              <a:endParaRPr sz="1800" b="1">
                <a:solidFill>
                  <a:schemeClr val="dk1"/>
                </a:solidFill>
                <a:latin typeface="Fira Sans Extra Condensed"/>
                <a:ea typeface="Fira Sans Extra Condensed"/>
                <a:cs typeface="Fira Sans Extra Condensed"/>
                <a:sym typeface="Fira Sans Extra Condensed"/>
              </a:endParaRPr>
            </a:p>
          </p:txBody>
        </p:sp>
        <p:sp>
          <p:nvSpPr>
            <p:cNvPr id="1615" name="Google Shape;1615;p39"/>
            <p:cNvSpPr txBox="1"/>
            <p:nvPr/>
          </p:nvSpPr>
          <p:spPr>
            <a:xfrm>
              <a:off x="3705150" y="1690750"/>
              <a:ext cx="1733700" cy="38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grpSp>
      <p:grpSp>
        <p:nvGrpSpPr>
          <p:cNvPr id="1616" name="Google Shape;1616;p39"/>
          <p:cNvGrpSpPr/>
          <p:nvPr/>
        </p:nvGrpSpPr>
        <p:grpSpPr>
          <a:xfrm>
            <a:off x="6735600" y="3317946"/>
            <a:ext cx="1959300" cy="828441"/>
            <a:chOff x="6735600" y="3317946"/>
            <a:chExt cx="1959300" cy="828441"/>
          </a:xfrm>
        </p:grpSpPr>
        <p:sp>
          <p:nvSpPr>
            <p:cNvPr id="1617" name="Google Shape;1617;p39"/>
            <p:cNvSpPr txBox="1"/>
            <p:nvPr/>
          </p:nvSpPr>
          <p:spPr>
            <a:xfrm>
              <a:off x="6735600" y="3317946"/>
              <a:ext cx="1508400" cy="29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Security</a:t>
              </a:r>
              <a:endParaRPr sz="1800" b="1">
                <a:solidFill>
                  <a:schemeClr val="dk1"/>
                </a:solidFill>
                <a:latin typeface="Fira Sans Extra Condensed"/>
                <a:ea typeface="Fira Sans Extra Condensed"/>
                <a:cs typeface="Fira Sans Extra Condensed"/>
                <a:sym typeface="Fira Sans Extra Condensed"/>
              </a:endParaRPr>
            </a:p>
          </p:txBody>
        </p:sp>
        <p:sp>
          <p:nvSpPr>
            <p:cNvPr id="1618" name="Google Shape;1618;p39"/>
            <p:cNvSpPr txBox="1"/>
            <p:nvPr/>
          </p:nvSpPr>
          <p:spPr>
            <a:xfrm>
              <a:off x="6735600" y="3757587"/>
              <a:ext cx="19593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Neptune is the farthest planet from the Sun</a:t>
              </a:r>
              <a:endParaRPr sz="1200">
                <a:solidFill>
                  <a:schemeClr val="dk1"/>
                </a:solidFill>
                <a:latin typeface="Roboto"/>
                <a:ea typeface="Roboto"/>
                <a:cs typeface="Roboto"/>
                <a:sym typeface="Roboto"/>
              </a:endParaRPr>
            </a:p>
          </p:txBody>
        </p:sp>
      </p:grpSp>
      <p:grpSp>
        <p:nvGrpSpPr>
          <p:cNvPr id="1619" name="Google Shape;1619;p39"/>
          <p:cNvGrpSpPr/>
          <p:nvPr/>
        </p:nvGrpSpPr>
        <p:grpSpPr>
          <a:xfrm>
            <a:off x="2014800" y="1986962"/>
            <a:ext cx="5114400" cy="5114400"/>
            <a:chOff x="2014800" y="1986962"/>
            <a:chExt cx="5114400" cy="5114400"/>
          </a:xfrm>
        </p:grpSpPr>
        <p:sp>
          <p:nvSpPr>
            <p:cNvPr id="1620" name="Google Shape;1620;p39"/>
            <p:cNvSpPr/>
            <p:nvPr/>
          </p:nvSpPr>
          <p:spPr>
            <a:xfrm rot="6742694">
              <a:off x="2613075" y="2585237"/>
              <a:ext cx="3917850" cy="3917850"/>
            </a:xfrm>
            <a:prstGeom prst="chord">
              <a:avLst>
                <a:gd name="adj1" fmla="val 3102835"/>
                <a:gd name="adj2" fmla="val 15772433"/>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21" name="Google Shape;1621;p39"/>
            <p:cNvSpPr/>
            <p:nvPr/>
          </p:nvSpPr>
          <p:spPr>
            <a:xfrm>
              <a:off x="2582725" y="4731900"/>
              <a:ext cx="4010700" cy="42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2" name="Google Shape;1622;p39"/>
          <p:cNvSpPr/>
          <p:nvPr/>
        </p:nvSpPr>
        <p:spPr>
          <a:xfrm>
            <a:off x="2668451" y="3136446"/>
            <a:ext cx="658200" cy="658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623" name="Google Shape;1623;p39"/>
          <p:cNvSpPr/>
          <p:nvPr/>
        </p:nvSpPr>
        <p:spPr>
          <a:xfrm>
            <a:off x="4242900" y="2186241"/>
            <a:ext cx="658200" cy="65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624" name="Google Shape;1624;p39"/>
          <p:cNvSpPr/>
          <p:nvPr/>
        </p:nvSpPr>
        <p:spPr>
          <a:xfrm>
            <a:off x="5865276" y="3136446"/>
            <a:ext cx="658200" cy="65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1625" name="Google Shape;1625;p39"/>
          <p:cNvGrpSpPr/>
          <p:nvPr/>
        </p:nvGrpSpPr>
        <p:grpSpPr>
          <a:xfrm>
            <a:off x="2807213" y="3275213"/>
            <a:ext cx="380675" cy="380675"/>
            <a:chOff x="303175" y="3556025"/>
            <a:chExt cx="380675" cy="380675"/>
          </a:xfrm>
        </p:grpSpPr>
        <p:sp>
          <p:nvSpPr>
            <p:cNvPr id="1626" name="Google Shape;1626;p39"/>
            <p:cNvSpPr/>
            <p:nvPr/>
          </p:nvSpPr>
          <p:spPr>
            <a:xfrm>
              <a:off x="401725" y="3580500"/>
              <a:ext cx="257650" cy="257650"/>
            </a:xfrm>
            <a:custGeom>
              <a:avLst/>
              <a:gdLst/>
              <a:ahLst/>
              <a:cxnLst/>
              <a:rect l="l" t="t" r="r" b="b"/>
              <a:pathLst>
                <a:path w="10306" h="10306" extrusionOk="0">
                  <a:moveTo>
                    <a:pt x="5153" y="0"/>
                  </a:moveTo>
                  <a:lnTo>
                    <a:pt x="4715" y="26"/>
                  </a:lnTo>
                  <a:lnTo>
                    <a:pt x="4277" y="77"/>
                  </a:lnTo>
                  <a:lnTo>
                    <a:pt x="3839" y="180"/>
                  </a:lnTo>
                  <a:lnTo>
                    <a:pt x="3401" y="309"/>
                  </a:lnTo>
                  <a:lnTo>
                    <a:pt x="2989" y="490"/>
                  </a:lnTo>
                  <a:lnTo>
                    <a:pt x="2602" y="696"/>
                  </a:lnTo>
                  <a:lnTo>
                    <a:pt x="2216" y="928"/>
                  </a:lnTo>
                  <a:lnTo>
                    <a:pt x="1855" y="1211"/>
                  </a:lnTo>
                  <a:lnTo>
                    <a:pt x="1804" y="1288"/>
                  </a:lnTo>
                  <a:lnTo>
                    <a:pt x="1778" y="1366"/>
                  </a:lnTo>
                  <a:lnTo>
                    <a:pt x="1778" y="1443"/>
                  </a:lnTo>
                  <a:lnTo>
                    <a:pt x="1829" y="1520"/>
                  </a:lnTo>
                  <a:lnTo>
                    <a:pt x="1907" y="1572"/>
                  </a:lnTo>
                  <a:lnTo>
                    <a:pt x="1984" y="1598"/>
                  </a:lnTo>
                  <a:lnTo>
                    <a:pt x="2061" y="1598"/>
                  </a:lnTo>
                  <a:lnTo>
                    <a:pt x="2139" y="1546"/>
                  </a:lnTo>
                  <a:lnTo>
                    <a:pt x="2473" y="1288"/>
                  </a:lnTo>
                  <a:lnTo>
                    <a:pt x="2808" y="1082"/>
                  </a:lnTo>
                  <a:lnTo>
                    <a:pt x="3169" y="902"/>
                  </a:lnTo>
                  <a:lnTo>
                    <a:pt x="3556" y="747"/>
                  </a:lnTo>
                  <a:lnTo>
                    <a:pt x="3942" y="618"/>
                  </a:lnTo>
                  <a:lnTo>
                    <a:pt x="4354" y="515"/>
                  </a:lnTo>
                  <a:lnTo>
                    <a:pt x="4741" y="464"/>
                  </a:lnTo>
                  <a:lnTo>
                    <a:pt x="5153" y="464"/>
                  </a:lnTo>
                  <a:lnTo>
                    <a:pt x="5642" y="490"/>
                  </a:lnTo>
                  <a:lnTo>
                    <a:pt x="6106" y="541"/>
                  </a:lnTo>
                  <a:lnTo>
                    <a:pt x="6570" y="670"/>
                  </a:lnTo>
                  <a:lnTo>
                    <a:pt x="6982" y="825"/>
                  </a:lnTo>
                  <a:lnTo>
                    <a:pt x="7394" y="1031"/>
                  </a:lnTo>
                  <a:lnTo>
                    <a:pt x="7781" y="1263"/>
                  </a:lnTo>
                  <a:lnTo>
                    <a:pt x="8142" y="1520"/>
                  </a:lnTo>
                  <a:lnTo>
                    <a:pt x="8476" y="1829"/>
                  </a:lnTo>
                  <a:lnTo>
                    <a:pt x="8786" y="2164"/>
                  </a:lnTo>
                  <a:lnTo>
                    <a:pt x="9069" y="2525"/>
                  </a:lnTo>
                  <a:lnTo>
                    <a:pt x="9301" y="2911"/>
                  </a:lnTo>
                  <a:lnTo>
                    <a:pt x="9481" y="3324"/>
                  </a:lnTo>
                  <a:lnTo>
                    <a:pt x="9662" y="3762"/>
                  </a:lnTo>
                  <a:lnTo>
                    <a:pt x="9765" y="4200"/>
                  </a:lnTo>
                  <a:lnTo>
                    <a:pt x="9842" y="4689"/>
                  </a:lnTo>
                  <a:lnTo>
                    <a:pt x="9868" y="5153"/>
                  </a:lnTo>
                  <a:lnTo>
                    <a:pt x="9842" y="5642"/>
                  </a:lnTo>
                  <a:lnTo>
                    <a:pt x="9765" y="6106"/>
                  </a:lnTo>
                  <a:lnTo>
                    <a:pt x="9662" y="6544"/>
                  </a:lnTo>
                  <a:lnTo>
                    <a:pt x="9481" y="6982"/>
                  </a:lnTo>
                  <a:lnTo>
                    <a:pt x="9301" y="7394"/>
                  </a:lnTo>
                  <a:lnTo>
                    <a:pt x="9069" y="7781"/>
                  </a:lnTo>
                  <a:lnTo>
                    <a:pt x="8786" y="8142"/>
                  </a:lnTo>
                  <a:lnTo>
                    <a:pt x="8476" y="8477"/>
                  </a:lnTo>
                  <a:lnTo>
                    <a:pt x="8142" y="8786"/>
                  </a:lnTo>
                  <a:lnTo>
                    <a:pt x="7781" y="9069"/>
                  </a:lnTo>
                  <a:lnTo>
                    <a:pt x="7394" y="9301"/>
                  </a:lnTo>
                  <a:lnTo>
                    <a:pt x="6982" y="9481"/>
                  </a:lnTo>
                  <a:lnTo>
                    <a:pt x="6570" y="9662"/>
                  </a:lnTo>
                  <a:lnTo>
                    <a:pt x="6106" y="9765"/>
                  </a:lnTo>
                  <a:lnTo>
                    <a:pt x="5642" y="9842"/>
                  </a:lnTo>
                  <a:lnTo>
                    <a:pt x="5153" y="9868"/>
                  </a:lnTo>
                  <a:lnTo>
                    <a:pt x="4689" y="9842"/>
                  </a:lnTo>
                  <a:lnTo>
                    <a:pt x="4225" y="9765"/>
                  </a:lnTo>
                  <a:lnTo>
                    <a:pt x="3762" y="9662"/>
                  </a:lnTo>
                  <a:lnTo>
                    <a:pt x="3324" y="9481"/>
                  </a:lnTo>
                  <a:lnTo>
                    <a:pt x="2911" y="9301"/>
                  </a:lnTo>
                  <a:lnTo>
                    <a:pt x="2525" y="9069"/>
                  </a:lnTo>
                  <a:lnTo>
                    <a:pt x="2164" y="8786"/>
                  </a:lnTo>
                  <a:lnTo>
                    <a:pt x="1829" y="8477"/>
                  </a:lnTo>
                  <a:lnTo>
                    <a:pt x="1546" y="8142"/>
                  </a:lnTo>
                  <a:lnTo>
                    <a:pt x="1263" y="7781"/>
                  </a:lnTo>
                  <a:lnTo>
                    <a:pt x="1031" y="7394"/>
                  </a:lnTo>
                  <a:lnTo>
                    <a:pt x="825" y="6982"/>
                  </a:lnTo>
                  <a:lnTo>
                    <a:pt x="670" y="6544"/>
                  </a:lnTo>
                  <a:lnTo>
                    <a:pt x="567" y="6106"/>
                  </a:lnTo>
                  <a:lnTo>
                    <a:pt x="490" y="5642"/>
                  </a:lnTo>
                  <a:lnTo>
                    <a:pt x="464" y="5153"/>
                  </a:lnTo>
                  <a:lnTo>
                    <a:pt x="464" y="4741"/>
                  </a:lnTo>
                  <a:lnTo>
                    <a:pt x="541" y="4354"/>
                  </a:lnTo>
                  <a:lnTo>
                    <a:pt x="618" y="3942"/>
                  </a:lnTo>
                  <a:lnTo>
                    <a:pt x="747" y="3556"/>
                  </a:lnTo>
                  <a:lnTo>
                    <a:pt x="902" y="3195"/>
                  </a:lnTo>
                  <a:lnTo>
                    <a:pt x="1082" y="2834"/>
                  </a:lnTo>
                  <a:lnTo>
                    <a:pt x="1288" y="2473"/>
                  </a:lnTo>
                  <a:lnTo>
                    <a:pt x="1546" y="2164"/>
                  </a:lnTo>
                  <a:lnTo>
                    <a:pt x="1597" y="2061"/>
                  </a:lnTo>
                  <a:lnTo>
                    <a:pt x="1597" y="1984"/>
                  </a:lnTo>
                  <a:lnTo>
                    <a:pt x="1572" y="1907"/>
                  </a:lnTo>
                  <a:lnTo>
                    <a:pt x="1520" y="1829"/>
                  </a:lnTo>
                  <a:lnTo>
                    <a:pt x="1443" y="1804"/>
                  </a:lnTo>
                  <a:lnTo>
                    <a:pt x="1366" y="1778"/>
                  </a:lnTo>
                  <a:lnTo>
                    <a:pt x="1263" y="1804"/>
                  </a:lnTo>
                  <a:lnTo>
                    <a:pt x="1211" y="1855"/>
                  </a:lnTo>
                  <a:lnTo>
                    <a:pt x="928" y="2216"/>
                  </a:lnTo>
                  <a:lnTo>
                    <a:pt x="696" y="2602"/>
                  </a:lnTo>
                  <a:lnTo>
                    <a:pt x="490" y="2989"/>
                  </a:lnTo>
                  <a:lnTo>
                    <a:pt x="309" y="3401"/>
                  </a:lnTo>
                  <a:lnTo>
                    <a:pt x="180" y="3839"/>
                  </a:lnTo>
                  <a:lnTo>
                    <a:pt x="103" y="4277"/>
                  </a:lnTo>
                  <a:lnTo>
                    <a:pt x="26" y="4715"/>
                  </a:lnTo>
                  <a:lnTo>
                    <a:pt x="0" y="5153"/>
                  </a:lnTo>
                  <a:lnTo>
                    <a:pt x="52" y="5694"/>
                  </a:lnTo>
                  <a:lnTo>
                    <a:pt x="129" y="6184"/>
                  </a:lnTo>
                  <a:lnTo>
                    <a:pt x="232" y="6699"/>
                  </a:lnTo>
                  <a:lnTo>
                    <a:pt x="412" y="7163"/>
                  </a:lnTo>
                  <a:lnTo>
                    <a:pt x="644" y="7601"/>
                  </a:lnTo>
                  <a:lnTo>
                    <a:pt x="902" y="8039"/>
                  </a:lnTo>
                  <a:lnTo>
                    <a:pt x="1185" y="8425"/>
                  </a:lnTo>
                  <a:lnTo>
                    <a:pt x="1520" y="8786"/>
                  </a:lnTo>
                  <a:lnTo>
                    <a:pt x="1881" y="9121"/>
                  </a:lnTo>
                  <a:lnTo>
                    <a:pt x="2293" y="9430"/>
                  </a:lnTo>
                  <a:lnTo>
                    <a:pt x="2705" y="9687"/>
                  </a:lnTo>
                  <a:lnTo>
                    <a:pt x="3169" y="9894"/>
                  </a:lnTo>
                  <a:lnTo>
                    <a:pt x="3633" y="10074"/>
                  </a:lnTo>
                  <a:lnTo>
                    <a:pt x="4122" y="10203"/>
                  </a:lnTo>
                  <a:lnTo>
                    <a:pt x="4638" y="10280"/>
                  </a:lnTo>
                  <a:lnTo>
                    <a:pt x="5153" y="10306"/>
                  </a:lnTo>
                  <a:lnTo>
                    <a:pt x="5694" y="10280"/>
                  </a:lnTo>
                  <a:lnTo>
                    <a:pt x="6209" y="10203"/>
                  </a:lnTo>
                  <a:lnTo>
                    <a:pt x="6699" y="10074"/>
                  </a:lnTo>
                  <a:lnTo>
                    <a:pt x="7163" y="9894"/>
                  </a:lnTo>
                  <a:lnTo>
                    <a:pt x="7601" y="9687"/>
                  </a:lnTo>
                  <a:lnTo>
                    <a:pt x="8039" y="9430"/>
                  </a:lnTo>
                  <a:lnTo>
                    <a:pt x="8425" y="9121"/>
                  </a:lnTo>
                  <a:lnTo>
                    <a:pt x="8811" y="8786"/>
                  </a:lnTo>
                  <a:lnTo>
                    <a:pt x="9121" y="8425"/>
                  </a:lnTo>
                  <a:lnTo>
                    <a:pt x="9430" y="8039"/>
                  </a:lnTo>
                  <a:lnTo>
                    <a:pt x="9687" y="7601"/>
                  </a:lnTo>
                  <a:lnTo>
                    <a:pt x="9894" y="7163"/>
                  </a:lnTo>
                  <a:lnTo>
                    <a:pt x="10074" y="6699"/>
                  </a:lnTo>
                  <a:lnTo>
                    <a:pt x="10203" y="6184"/>
                  </a:lnTo>
                  <a:lnTo>
                    <a:pt x="10280" y="5694"/>
                  </a:lnTo>
                  <a:lnTo>
                    <a:pt x="10306" y="5153"/>
                  </a:lnTo>
                  <a:lnTo>
                    <a:pt x="10280" y="4638"/>
                  </a:lnTo>
                  <a:lnTo>
                    <a:pt x="10203" y="4122"/>
                  </a:lnTo>
                  <a:lnTo>
                    <a:pt x="10074" y="3633"/>
                  </a:lnTo>
                  <a:lnTo>
                    <a:pt x="9894" y="3169"/>
                  </a:lnTo>
                  <a:lnTo>
                    <a:pt x="9687" y="2705"/>
                  </a:lnTo>
                  <a:lnTo>
                    <a:pt x="9430" y="2293"/>
                  </a:lnTo>
                  <a:lnTo>
                    <a:pt x="9121" y="1881"/>
                  </a:lnTo>
                  <a:lnTo>
                    <a:pt x="8811" y="1520"/>
                  </a:lnTo>
                  <a:lnTo>
                    <a:pt x="8425" y="1185"/>
                  </a:lnTo>
                  <a:lnTo>
                    <a:pt x="8039" y="902"/>
                  </a:lnTo>
                  <a:lnTo>
                    <a:pt x="7601" y="644"/>
                  </a:lnTo>
                  <a:lnTo>
                    <a:pt x="7163" y="412"/>
                  </a:lnTo>
                  <a:lnTo>
                    <a:pt x="6699" y="232"/>
                  </a:lnTo>
                  <a:lnTo>
                    <a:pt x="6209" y="103"/>
                  </a:lnTo>
                  <a:lnTo>
                    <a:pt x="5694" y="26"/>
                  </a:lnTo>
                  <a:lnTo>
                    <a:pt x="5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9"/>
            <p:cNvSpPr/>
            <p:nvPr/>
          </p:nvSpPr>
          <p:spPr>
            <a:xfrm>
              <a:off x="303175" y="3556025"/>
              <a:ext cx="380675" cy="380675"/>
            </a:xfrm>
            <a:custGeom>
              <a:avLst/>
              <a:gdLst/>
              <a:ahLst/>
              <a:cxnLst/>
              <a:rect l="l" t="t" r="r" b="b"/>
              <a:pathLst>
                <a:path w="15227" h="15227" extrusionOk="0">
                  <a:moveTo>
                    <a:pt x="4122" y="9713"/>
                  </a:moveTo>
                  <a:lnTo>
                    <a:pt x="4432" y="10100"/>
                  </a:lnTo>
                  <a:lnTo>
                    <a:pt x="4767" y="10460"/>
                  </a:lnTo>
                  <a:lnTo>
                    <a:pt x="5127" y="10821"/>
                  </a:lnTo>
                  <a:lnTo>
                    <a:pt x="5539" y="11130"/>
                  </a:lnTo>
                  <a:lnTo>
                    <a:pt x="4921" y="11749"/>
                  </a:lnTo>
                  <a:lnTo>
                    <a:pt x="3478" y="10331"/>
                  </a:lnTo>
                  <a:lnTo>
                    <a:pt x="4122" y="9713"/>
                  </a:lnTo>
                  <a:close/>
                  <a:moveTo>
                    <a:pt x="9095" y="438"/>
                  </a:moveTo>
                  <a:lnTo>
                    <a:pt x="9687" y="490"/>
                  </a:lnTo>
                  <a:lnTo>
                    <a:pt x="10254" y="567"/>
                  </a:lnTo>
                  <a:lnTo>
                    <a:pt x="10795" y="696"/>
                  </a:lnTo>
                  <a:lnTo>
                    <a:pt x="11311" y="902"/>
                  </a:lnTo>
                  <a:lnTo>
                    <a:pt x="11800" y="1134"/>
                  </a:lnTo>
                  <a:lnTo>
                    <a:pt x="12290" y="1417"/>
                  </a:lnTo>
                  <a:lnTo>
                    <a:pt x="12728" y="1752"/>
                  </a:lnTo>
                  <a:lnTo>
                    <a:pt x="13114" y="2113"/>
                  </a:lnTo>
                  <a:lnTo>
                    <a:pt x="13501" y="2525"/>
                  </a:lnTo>
                  <a:lnTo>
                    <a:pt x="13810" y="2963"/>
                  </a:lnTo>
                  <a:lnTo>
                    <a:pt x="14093" y="3427"/>
                  </a:lnTo>
                  <a:lnTo>
                    <a:pt x="14351" y="3916"/>
                  </a:lnTo>
                  <a:lnTo>
                    <a:pt x="14531" y="4457"/>
                  </a:lnTo>
                  <a:lnTo>
                    <a:pt x="14686" y="4998"/>
                  </a:lnTo>
                  <a:lnTo>
                    <a:pt x="14763" y="5565"/>
                  </a:lnTo>
                  <a:lnTo>
                    <a:pt x="14789" y="6132"/>
                  </a:lnTo>
                  <a:lnTo>
                    <a:pt x="14763" y="6725"/>
                  </a:lnTo>
                  <a:lnTo>
                    <a:pt x="14686" y="7291"/>
                  </a:lnTo>
                  <a:lnTo>
                    <a:pt x="14531" y="7832"/>
                  </a:lnTo>
                  <a:lnTo>
                    <a:pt x="14351" y="8348"/>
                  </a:lnTo>
                  <a:lnTo>
                    <a:pt x="14093" y="8837"/>
                  </a:lnTo>
                  <a:lnTo>
                    <a:pt x="13810" y="9327"/>
                  </a:lnTo>
                  <a:lnTo>
                    <a:pt x="13501" y="9765"/>
                  </a:lnTo>
                  <a:lnTo>
                    <a:pt x="13114" y="10151"/>
                  </a:lnTo>
                  <a:lnTo>
                    <a:pt x="12728" y="10512"/>
                  </a:lnTo>
                  <a:lnTo>
                    <a:pt x="12290" y="10847"/>
                  </a:lnTo>
                  <a:lnTo>
                    <a:pt x="11800" y="11130"/>
                  </a:lnTo>
                  <a:lnTo>
                    <a:pt x="11311" y="11388"/>
                  </a:lnTo>
                  <a:lnTo>
                    <a:pt x="10795" y="11568"/>
                  </a:lnTo>
                  <a:lnTo>
                    <a:pt x="10254" y="11697"/>
                  </a:lnTo>
                  <a:lnTo>
                    <a:pt x="9687" y="11800"/>
                  </a:lnTo>
                  <a:lnTo>
                    <a:pt x="9095" y="11826"/>
                  </a:lnTo>
                  <a:lnTo>
                    <a:pt x="8528" y="11800"/>
                  </a:lnTo>
                  <a:lnTo>
                    <a:pt x="7961" y="11697"/>
                  </a:lnTo>
                  <a:lnTo>
                    <a:pt x="7420" y="11568"/>
                  </a:lnTo>
                  <a:lnTo>
                    <a:pt x="6879" y="11388"/>
                  </a:lnTo>
                  <a:lnTo>
                    <a:pt x="6390" y="11130"/>
                  </a:lnTo>
                  <a:lnTo>
                    <a:pt x="5926" y="10847"/>
                  </a:lnTo>
                  <a:lnTo>
                    <a:pt x="5488" y="10512"/>
                  </a:lnTo>
                  <a:lnTo>
                    <a:pt x="5076" y="10151"/>
                  </a:lnTo>
                  <a:lnTo>
                    <a:pt x="4715" y="9765"/>
                  </a:lnTo>
                  <a:lnTo>
                    <a:pt x="4380" y="9327"/>
                  </a:lnTo>
                  <a:lnTo>
                    <a:pt x="4097" y="8837"/>
                  </a:lnTo>
                  <a:lnTo>
                    <a:pt x="3865" y="8348"/>
                  </a:lnTo>
                  <a:lnTo>
                    <a:pt x="3659" y="7832"/>
                  </a:lnTo>
                  <a:lnTo>
                    <a:pt x="3530" y="7291"/>
                  </a:lnTo>
                  <a:lnTo>
                    <a:pt x="3453" y="6725"/>
                  </a:lnTo>
                  <a:lnTo>
                    <a:pt x="3427" y="6132"/>
                  </a:lnTo>
                  <a:lnTo>
                    <a:pt x="3453" y="5565"/>
                  </a:lnTo>
                  <a:lnTo>
                    <a:pt x="3530" y="4998"/>
                  </a:lnTo>
                  <a:lnTo>
                    <a:pt x="3659" y="4457"/>
                  </a:lnTo>
                  <a:lnTo>
                    <a:pt x="3865" y="3916"/>
                  </a:lnTo>
                  <a:lnTo>
                    <a:pt x="4097" y="3427"/>
                  </a:lnTo>
                  <a:lnTo>
                    <a:pt x="4380" y="2963"/>
                  </a:lnTo>
                  <a:lnTo>
                    <a:pt x="4715" y="2525"/>
                  </a:lnTo>
                  <a:lnTo>
                    <a:pt x="5076" y="2113"/>
                  </a:lnTo>
                  <a:lnTo>
                    <a:pt x="5488" y="1752"/>
                  </a:lnTo>
                  <a:lnTo>
                    <a:pt x="5926" y="1417"/>
                  </a:lnTo>
                  <a:lnTo>
                    <a:pt x="6390" y="1134"/>
                  </a:lnTo>
                  <a:lnTo>
                    <a:pt x="6879" y="902"/>
                  </a:lnTo>
                  <a:lnTo>
                    <a:pt x="7420" y="696"/>
                  </a:lnTo>
                  <a:lnTo>
                    <a:pt x="7961" y="567"/>
                  </a:lnTo>
                  <a:lnTo>
                    <a:pt x="8528" y="490"/>
                  </a:lnTo>
                  <a:lnTo>
                    <a:pt x="9095" y="438"/>
                  </a:lnTo>
                  <a:close/>
                  <a:moveTo>
                    <a:pt x="2834" y="10306"/>
                  </a:moveTo>
                  <a:lnTo>
                    <a:pt x="3015" y="10486"/>
                  </a:lnTo>
                  <a:lnTo>
                    <a:pt x="4767" y="12212"/>
                  </a:lnTo>
                  <a:lnTo>
                    <a:pt x="4947" y="12393"/>
                  </a:lnTo>
                  <a:lnTo>
                    <a:pt x="4947" y="12418"/>
                  </a:lnTo>
                  <a:lnTo>
                    <a:pt x="4560" y="12805"/>
                  </a:lnTo>
                  <a:lnTo>
                    <a:pt x="2448" y="10666"/>
                  </a:lnTo>
                  <a:lnTo>
                    <a:pt x="2808" y="10306"/>
                  </a:lnTo>
                  <a:close/>
                  <a:moveTo>
                    <a:pt x="2139" y="10976"/>
                  </a:moveTo>
                  <a:lnTo>
                    <a:pt x="4251" y="13114"/>
                  </a:lnTo>
                  <a:lnTo>
                    <a:pt x="3865" y="13500"/>
                  </a:lnTo>
                  <a:lnTo>
                    <a:pt x="1752" y="11362"/>
                  </a:lnTo>
                  <a:lnTo>
                    <a:pt x="1907" y="11207"/>
                  </a:lnTo>
                  <a:lnTo>
                    <a:pt x="2139" y="10976"/>
                  </a:lnTo>
                  <a:close/>
                  <a:moveTo>
                    <a:pt x="8786" y="0"/>
                  </a:moveTo>
                  <a:lnTo>
                    <a:pt x="8477" y="26"/>
                  </a:lnTo>
                  <a:lnTo>
                    <a:pt x="8167" y="77"/>
                  </a:lnTo>
                  <a:lnTo>
                    <a:pt x="7858" y="129"/>
                  </a:lnTo>
                  <a:lnTo>
                    <a:pt x="7291" y="284"/>
                  </a:lnTo>
                  <a:lnTo>
                    <a:pt x="6725" y="490"/>
                  </a:lnTo>
                  <a:lnTo>
                    <a:pt x="6184" y="747"/>
                  </a:lnTo>
                  <a:lnTo>
                    <a:pt x="5668" y="1056"/>
                  </a:lnTo>
                  <a:lnTo>
                    <a:pt x="5205" y="1417"/>
                  </a:lnTo>
                  <a:lnTo>
                    <a:pt x="4767" y="1804"/>
                  </a:lnTo>
                  <a:lnTo>
                    <a:pt x="4380" y="2242"/>
                  </a:lnTo>
                  <a:lnTo>
                    <a:pt x="4019" y="2705"/>
                  </a:lnTo>
                  <a:lnTo>
                    <a:pt x="3710" y="3221"/>
                  </a:lnTo>
                  <a:lnTo>
                    <a:pt x="3453" y="3762"/>
                  </a:lnTo>
                  <a:lnTo>
                    <a:pt x="3246" y="4328"/>
                  </a:lnTo>
                  <a:lnTo>
                    <a:pt x="3092" y="4895"/>
                  </a:lnTo>
                  <a:lnTo>
                    <a:pt x="3040" y="5204"/>
                  </a:lnTo>
                  <a:lnTo>
                    <a:pt x="2989" y="5514"/>
                  </a:lnTo>
                  <a:lnTo>
                    <a:pt x="2989" y="5823"/>
                  </a:lnTo>
                  <a:lnTo>
                    <a:pt x="2963" y="6132"/>
                  </a:lnTo>
                  <a:lnTo>
                    <a:pt x="2989" y="6570"/>
                  </a:lnTo>
                  <a:lnTo>
                    <a:pt x="3040" y="7008"/>
                  </a:lnTo>
                  <a:lnTo>
                    <a:pt x="3092" y="7420"/>
                  </a:lnTo>
                  <a:lnTo>
                    <a:pt x="3195" y="7807"/>
                  </a:lnTo>
                  <a:lnTo>
                    <a:pt x="3324" y="8219"/>
                  </a:lnTo>
                  <a:lnTo>
                    <a:pt x="3478" y="8605"/>
                  </a:lnTo>
                  <a:lnTo>
                    <a:pt x="3659" y="8966"/>
                  </a:lnTo>
                  <a:lnTo>
                    <a:pt x="3865" y="9327"/>
                  </a:lnTo>
                  <a:lnTo>
                    <a:pt x="3169" y="9997"/>
                  </a:lnTo>
                  <a:lnTo>
                    <a:pt x="3143" y="9997"/>
                  </a:lnTo>
                  <a:lnTo>
                    <a:pt x="3092" y="9919"/>
                  </a:lnTo>
                  <a:lnTo>
                    <a:pt x="2989" y="9893"/>
                  </a:lnTo>
                  <a:lnTo>
                    <a:pt x="2912" y="9868"/>
                  </a:lnTo>
                  <a:lnTo>
                    <a:pt x="2834" y="9842"/>
                  </a:lnTo>
                  <a:lnTo>
                    <a:pt x="2731" y="9868"/>
                  </a:lnTo>
                  <a:lnTo>
                    <a:pt x="2654" y="9893"/>
                  </a:lnTo>
                  <a:lnTo>
                    <a:pt x="2577" y="9919"/>
                  </a:lnTo>
                  <a:lnTo>
                    <a:pt x="2499" y="9997"/>
                  </a:lnTo>
                  <a:lnTo>
                    <a:pt x="979" y="11517"/>
                  </a:lnTo>
                  <a:lnTo>
                    <a:pt x="928" y="11594"/>
                  </a:lnTo>
                  <a:lnTo>
                    <a:pt x="902" y="11671"/>
                  </a:lnTo>
                  <a:lnTo>
                    <a:pt x="928" y="11749"/>
                  </a:lnTo>
                  <a:lnTo>
                    <a:pt x="979" y="11826"/>
                  </a:lnTo>
                  <a:lnTo>
                    <a:pt x="1057" y="11877"/>
                  </a:lnTo>
                  <a:lnTo>
                    <a:pt x="1134" y="11903"/>
                  </a:lnTo>
                  <a:lnTo>
                    <a:pt x="1211" y="11877"/>
                  </a:lnTo>
                  <a:lnTo>
                    <a:pt x="1288" y="11826"/>
                  </a:lnTo>
                  <a:lnTo>
                    <a:pt x="1443" y="11697"/>
                  </a:lnTo>
                  <a:lnTo>
                    <a:pt x="3556" y="13810"/>
                  </a:lnTo>
                  <a:lnTo>
                    <a:pt x="2654" y="14711"/>
                  </a:lnTo>
                  <a:lnTo>
                    <a:pt x="2577" y="14763"/>
                  </a:lnTo>
                  <a:lnTo>
                    <a:pt x="2474" y="14789"/>
                  </a:lnTo>
                  <a:lnTo>
                    <a:pt x="2370" y="14763"/>
                  </a:lnTo>
                  <a:lnTo>
                    <a:pt x="2293" y="14711"/>
                  </a:lnTo>
                  <a:lnTo>
                    <a:pt x="515" y="12959"/>
                  </a:lnTo>
                  <a:lnTo>
                    <a:pt x="464" y="12856"/>
                  </a:lnTo>
                  <a:lnTo>
                    <a:pt x="464" y="12779"/>
                  </a:lnTo>
                  <a:lnTo>
                    <a:pt x="464" y="12676"/>
                  </a:lnTo>
                  <a:lnTo>
                    <a:pt x="515" y="12599"/>
                  </a:lnTo>
                  <a:lnTo>
                    <a:pt x="670" y="12470"/>
                  </a:lnTo>
                  <a:lnTo>
                    <a:pt x="696" y="12393"/>
                  </a:lnTo>
                  <a:lnTo>
                    <a:pt x="722" y="12290"/>
                  </a:lnTo>
                  <a:lnTo>
                    <a:pt x="696" y="12212"/>
                  </a:lnTo>
                  <a:lnTo>
                    <a:pt x="670" y="12135"/>
                  </a:lnTo>
                  <a:lnTo>
                    <a:pt x="593" y="12083"/>
                  </a:lnTo>
                  <a:lnTo>
                    <a:pt x="412" y="12083"/>
                  </a:lnTo>
                  <a:lnTo>
                    <a:pt x="335" y="12135"/>
                  </a:lnTo>
                  <a:lnTo>
                    <a:pt x="206" y="12264"/>
                  </a:lnTo>
                  <a:lnTo>
                    <a:pt x="129" y="12393"/>
                  </a:lnTo>
                  <a:lnTo>
                    <a:pt x="52" y="12496"/>
                  </a:lnTo>
                  <a:lnTo>
                    <a:pt x="26" y="12624"/>
                  </a:lnTo>
                  <a:lnTo>
                    <a:pt x="0" y="12779"/>
                  </a:lnTo>
                  <a:lnTo>
                    <a:pt x="26" y="12908"/>
                  </a:lnTo>
                  <a:lnTo>
                    <a:pt x="52" y="13037"/>
                  </a:lnTo>
                  <a:lnTo>
                    <a:pt x="129" y="13166"/>
                  </a:lnTo>
                  <a:lnTo>
                    <a:pt x="206" y="13269"/>
                  </a:lnTo>
                  <a:lnTo>
                    <a:pt x="1984" y="15021"/>
                  </a:lnTo>
                  <a:lnTo>
                    <a:pt x="2087" y="15124"/>
                  </a:lnTo>
                  <a:lnTo>
                    <a:pt x="2216" y="15175"/>
                  </a:lnTo>
                  <a:lnTo>
                    <a:pt x="2345" y="15227"/>
                  </a:lnTo>
                  <a:lnTo>
                    <a:pt x="2602" y="15227"/>
                  </a:lnTo>
                  <a:lnTo>
                    <a:pt x="2731" y="15175"/>
                  </a:lnTo>
                  <a:lnTo>
                    <a:pt x="2860" y="15124"/>
                  </a:lnTo>
                  <a:lnTo>
                    <a:pt x="2963" y="15021"/>
                  </a:lnTo>
                  <a:lnTo>
                    <a:pt x="5256" y="12728"/>
                  </a:lnTo>
                  <a:lnTo>
                    <a:pt x="5308" y="12676"/>
                  </a:lnTo>
                  <a:lnTo>
                    <a:pt x="5359" y="12599"/>
                  </a:lnTo>
                  <a:lnTo>
                    <a:pt x="5385" y="12496"/>
                  </a:lnTo>
                  <a:lnTo>
                    <a:pt x="5385" y="12418"/>
                  </a:lnTo>
                  <a:lnTo>
                    <a:pt x="5385" y="12315"/>
                  </a:lnTo>
                  <a:lnTo>
                    <a:pt x="5359" y="12238"/>
                  </a:lnTo>
                  <a:lnTo>
                    <a:pt x="5308" y="12161"/>
                  </a:lnTo>
                  <a:lnTo>
                    <a:pt x="5256" y="12083"/>
                  </a:lnTo>
                  <a:lnTo>
                    <a:pt x="5230" y="12058"/>
                  </a:lnTo>
                  <a:lnTo>
                    <a:pt x="5926" y="11388"/>
                  </a:lnTo>
                  <a:lnTo>
                    <a:pt x="6287" y="11568"/>
                  </a:lnTo>
                  <a:lnTo>
                    <a:pt x="6647" y="11749"/>
                  </a:lnTo>
                  <a:lnTo>
                    <a:pt x="7034" y="11903"/>
                  </a:lnTo>
                  <a:lnTo>
                    <a:pt x="7420" y="12032"/>
                  </a:lnTo>
                  <a:lnTo>
                    <a:pt x="7832" y="12135"/>
                  </a:lnTo>
                  <a:lnTo>
                    <a:pt x="8245" y="12212"/>
                  </a:lnTo>
                  <a:lnTo>
                    <a:pt x="8657" y="12264"/>
                  </a:lnTo>
                  <a:lnTo>
                    <a:pt x="9430" y="12264"/>
                  </a:lnTo>
                  <a:lnTo>
                    <a:pt x="9739" y="12238"/>
                  </a:lnTo>
                  <a:lnTo>
                    <a:pt x="10048" y="12212"/>
                  </a:lnTo>
                  <a:lnTo>
                    <a:pt x="10332" y="12135"/>
                  </a:lnTo>
                  <a:lnTo>
                    <a:pt x="10924" y="12006"/>
                  </a:lnTo>
                  <a:lnTo>
                    <a:pt x="11491" y="11800"/>
                  </a:lnTo>
                  <a:lnTo>
                    <a:pt x="12032" y="11542"/>
                  </a:lnTo>
                  <a:lnTo>
                    <a:pt x="12522" y="11233"/>
                  </a:lnTo>
                  <a:lnTo>
                    <a:pt x="13011" y="10873"/>
                  </a:lnTo>
                  <a:lnTo>
                    <a:pt x="13449" y="10460"/>
                  </a:lnTo>
                  <a:lnTo>
                    <a:pt x="13836" y="10048"/>
                  </a:lnTo>
                  <a:lnTo>
                    <a:pt x="14196" y="9559"/>
                  </a:lnTo>
                  <a:lnTo>
                    <a:pt x="14505" y="9069"/>
                  </a:lnTo>
                  <a:lnTo>
                    <a:pt x="14763" y="8528"/>
                  </a:lnTo>
                  <a:lnTo>
                    <a:pt x="14969" y="7961"/>
                  </a:lnTo>
                  <a:lnTo>
                    <a:pt x="15124" y="7369"/>
                  </a:lnTo>
                  <a:lnTo>
                    <a:pt x="15175" y="7059"/>
                  </a:lnTo>
                  <a:lnTo>
                    <a:pt x="15201" y="6776"/>
                  </a:lnTo>
                  <a:lnTo>
                    <a:pt x="15227" y="6441"/>
                  </a:lnTo>
                  <a:lnTo>
                    <a:pt x="15227" y="6132"/>
                  </a:lnTo>
                  <a:lnTo>
                    <a:pt x="15227" y="5823"/>
                  </a:lnTo>
                  <a:lnTo>
                    <a:pt x="15201" y="5514"/>
                  </a:lnTo>
                  <a:lnTo>
                    <a:pt x="15175" y="5204"/>
                  </a:lnTo>
                  <a:lnTo>
                    <a:pt x="15124" y="4895"/>
                  </a:lnTo>
                  <a:lnTo>
                    <a:pt x="14969" y="4303"/>
                  </a:lnTo>
                  <a:lnTo>
                    <a:pt x="14763" y="3762"/>
                  </a:lnTo>
                  <a:lnTo>
                    <a:pt x="14505" y="3221"/>
                  </a:lnTo>
                  <a:lnTo>
                    <a:pt x="14196" y="2705"/>
                  </a:lnTo>
                  <a:lnTo>
                    <a:pt x="13836" y="2242"/>
                  </a:lnTo>
                  <a:lnTo>
                    <a:pt x="13449" y="1804"/>
                  </a:lnTo>
                  <a:lnTo>
                    <a:pt x="13011" y="1417"/>
                  </a:lnTo>
                  <a:lnTo>
                    <a:pt x="12522" y="1056"/>
                  </a:lnTo>
                  <a:lnTo>
                    <a:pt x="12032" y="747"/>
                  </a:lnTo>
                  <a:lnTo>
                    <a:pt x="11491" y="490"/>
                  </a:lnTo>
                  <a:lnTo>
                    <a:pt x="10924" y="284"/>
                  </a:lnTo>
                  <a:lnTo>
                    <a:pt x="10332" y="129"/>
                  </a:lnTo>
                  <a:lnTo>
                    <a:pt x="10048" y="77"/>
                  </a:lnTo>
                  <a:lnTo>
                    <a:pt x="9739" y="26"/>
                  </a:lnTo>
                  <a:lnTo>
                    <a:pt x="9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9"/>
            <p:cNvSpPr/>
            <p:nvPr/>
          </p:nvSpPr>
          <p:spPr>
            <a:xfrm>
              <a:off x="439075" y="3617850"/>
              <a:ext cx="183600" cy="183600"/>
            </a:xfrm>
            <a:custGeom>
              <a:avLst/>
              <a:gdLst/>
              <a:ahLst/>
              <a:cxnLst/>
              <a:rect l="l" t="t" r="r" b="b"/>
              <a:pathLst>
                <a:path w="7344" h="7344" extrusionOk="0">
                  <a:moveTo>
                    <a:pt x="3453" y="438"/>
                  </a:moveTo>
                  <a:lnTo>
                    <a:pt x="3453" y="979"/>
                  </a:lnTo>
                  <a:lnTo>
                    <a:pt x="3221" y="1005"/>
                  </a:lnTo>
                  <a:lnTo>
                    <a:pt x="3015" y="1057"/>
                  </a:lnTo>
                  <a:lnTo>
                    <a:pt x="2834" y="1108"/>
                  </a:lnTo>
                  <a:lnTo>
                    <a:pt x="2628" y="1186"/>
                  </a:lnTo>
                  <a:lnTo>
                    <a:pt x="2448" y="1263"/>
                  </a:lnTo>
                  <a:lnTo>
                    <a:pt x="2268" y="1366"/>
                  </a:lnTo>
                  <a:lnTo>
                    <a:pt x="2087" y="1495"/>
                  </a:lnTo>
                  <a:lnTo>
                    <a:pt x="1933" y="1624"/>
                  </a:lnTo>
                  <a:lnTo>
                    <a:pt x="1546" y="1237"/>
                  </a:lnTo>
                  <a:lnTo>
                    <a:pt x="1752" y="1083"/>
                  </a:lnTo>
                  <a:lnTo>
                    <a:pt x="1958" y="928"/>
                  </a:lnTo>
                  <a:lnTo>
                    <a:pt x="2190" y="799"/>
                  </a:lnTo>
                  <a:lnTo>
                    <a:pt x="2422" y="696"/>
                  </a:lnTo>
                  <a:lnTo>
                    <a:pt x="2654" y="593"/>
                  </a:lnTo>
                  <a:lnTo>
                    <a:pt x="2912" y="516"/>
                  </a:lnTo>
                  <a:lnTo>
                    <a:pt x="3169" y="490"/>
                  </a:lnTo>
                  <a:lnTo>
                    <a:pt x="3453" y="438"/>
                  </a:lnTo>
                  <a:close/>
                  <a:moveTo>
                    <a:pt x="3891" y="438"/>
                  </a:moveTo>
                  <a:lnTo>
                    <a:pt x="4148" y="490"/>
                  </a:lnTo>
                  <a:lnTo>
                    <a:pt x="4406" y="516"/>
                  </a:lnTo>
                  <a:lnTo>
                    <a:pt x="4664" y="593"/>
                  </a:lnTo>
                  <a:lnTo>
                    <a:pt x="4921" y="696"/>
                  </a:lnTo>
                  <a:lnTo>
                    <a:pt x="5153" y="799"/>
                  </a:lnTo>
                  <a:lnTo>
                    <a:pt x="5359" y="928"/>
                  </a:lnTo>
                  <a:lnTo>
                    <a:pt x="5591" y="1083"/>
                  </a:lnTo>
                  <a:lnTo>
                    <a:pt x="5772" y="1237"/>
                  </a:lnTo>
                  <a:lnTo>
                    <a:pt x="5411" y="1624"/>
                  </a:lnTo>
                  <a:lnTo>
                    <a:pt x="5231" y="1495"/>
                  </a:lnTo>
                  <a:lnTo>
                    <a:pt x="5076" y="1366"/>
                  </a:lnTo>
                  <a:lnTo>
                    <a:pt x="4896" y="1263"/>
                  </a:lnTo>
                  <a:lnTo>
                    <a:pt x="4715" y="1186"/>
                  </a:lnTo>
                  <a:lnTo>
                    <a:pt x="4509" y="1108"/>
                  </a:lnTo>
                  <a:lnTo>
                    <a:pt x="4303" y="1057"/>
                  </a:lnTo>
                  <a:lnTo>
                    <a:pt x="4097" y="1005"/>
                  </a:lnTo>
                  <a:lnTo>
                    <a:pt x="3891" y="979"/>
                  </a:lnTo>
                  <a:lnTo>
                    <a:pt x="3891" y="438"/>
                  </a:lnTo>
                  <a:close/>
                  <a:moveTo>
                    <a:pt x="1237" y="1546"/>
                  </a:moveTo>
                  <a:lnTo>
                    <a:pt x="1624" y="1933"/>
                  </a:lnTo>
                  <a:lnTo>
                    <a:pt x="1495" y="2087"/>
                  </a:lnTo>
                  <a:lnTo>
                    <a:pt x="1366" y="2268"/>
                  </a:lnTo>
                  <a:lnTo>
                    <a:pt x="1289" y="2448"/>
                  </a:lnTo>
                  <a:lnTo>
                    <a:pt x="1186" y="2628"/>
                  </a:lnTo>
                  <a:lnTo>
                    <a:pt x="1108" y="2809"/>
                  </a:lnTo>
                  <a:lnTo>
                    <a:pt x="1057" y="3015"/>
                  </a:lnTo>
                  <a:lnTo>
                    <a:pt x="1005" y="3221"/>
                  </a:lnTo>
                  <a:lnTo>
                    <a:pt x="979" y="3453"/>
                  </a:lnTo>
                  <a:lnTo>
                    <a:pt x="438" y="3453"/>
                  </a:lnTo>
                  <a:lnTo>
                    <a:pt x="490" y="3169"/>
                  </a:lnTo>
                  <a:lnTo>
                    <a:pt x="541" y="2912"/>
                  </a:lnTo>
                  <a:lnTo>
                    <a:pt x="593" y="2654"/>
                  </a:lnTo>
                  <a:lnTo>
                    <a:pt x="696" y="2422"/>
                  </a:lnTo>
                  <a:lnTo>
                    <a:pt x="799" y="2190"/>
                  </a:lnTo>
                  <a:lnTo>
                    <a:pt x="928" y="1959"/>
                  </a:lnTo>
                  <a:lnTo>
                    <a:pt x="1083" y="1752"/>
                  </a:lnTo>
                  <a:lnTo>
                    <a:pt x="1237" y="1546"/>
                  </a:lnTo>
                  <a:close/>
                  <a:moveTo>
                    <a:pt x="6107" y="1546"/>
                  </a:moveTo>
                  <a:lnTo>
                    <a:pt x="6261" y="1752"/>
                  </a:lnTo>
                  <a:lnTo>
                    <a:pt x="6416" y="1959"/>
                  </a:lnTo>
                  <a:lnTo>
                    <a:pt x="6519" y="2190"/>
                  </a:lnTo>
                  <a:lnTo>
                    <a:pt x="6648" y="2422"/>
                  </a:lnTo>
                  <a:lnTo>
                    <a:pt x="6725" y="2654"/>
                  </a:lnTo>
                  <a:lnTo>
                    <a:pt x="6802" y="2912"/>
                  </a:lnTo>
                  <a:lnTo>
                    <a:pt x="6854" y="3169"/>
                  </a:lnTo>
                  <a:lnTo>
                    <a:pt x="6879" y="3453"/>
                  </a:lnTo>
                  <a:lnTo>
                    <a:pt x="6338" y="3453"/>
                  </a:lnTo>
                  <a:lnTo>
                    <a:pt x="6313" y="3221"/>
                  </a:lnTo>
                  <a:lnTo>
                    <a:pt x="6287" y="3015"/>
                  </a:lnTo>
                  <a:lnTo>
                    <a:pt x="6210" y="2809"/>
                  </a:lnTo>
                  <a:lnTo>
                    <a:pt x="6132" y="2628"/>
                  </a:lnTo>
                  <a:lnTo>
                    <a:pt x="6055" y="2448"/>
                  </a:lnTo>
                  <a:lnTo>
                    <a:pt x="5952" y="2268"/>
                  </a:lnTo>
                  <a:lnTo>
                    <a:pt x="5849" y="2087"/>
                  </a:lnTo>
                  <a:lnTo>
                    <a:pt x="5720" y="1933"/>
                  </a:lnTo>
                  <a:lnTo>
                    <a:pt x="6107" y="1546"/>
                  </a:lnTo>
                  <a:close/>
                  <a:moveTo>
                    <a:pt x="979" y="3891"/>
                  </a:moveTo>
                  <a:lnTo>
                    <a:pt x="1005" y="4097"/>
                  </a:lnTo>
                  <a:lnTo>
                    <a:pt x="1057" y="4303"/>
                  </a:lnTo>
                  <a:lnTo>
                    <a:pt x="1108" y="4509"/>
                  </a:lnTo>
                  <a:lnTo>
                    <a:pt x="1186" y="4690"/>
                  </a:lnTo>
                  <a:lnTo>
                    <a:pt x="1289" y="4896"/>
                  </a:lnTo>
                  <a:lnTo>
                    <a:pt x="1366" y="5076"/>
                  </a:lnTo>
                  <a:lnTo>
                    <a:pt x="1495" y="5231"/>
                  </a:lnTo>
                  <a:lnTo>
                    <a:pt x="1624" y="5411"/>
                  </a:lnTo>
                  <a:lnTo>
                    <a:pt x="1237" y="5772"/>
                  </a:lnTo>
                  <a:lnTo>
                    <a:pt x="1083" y="5591"/>
                  </a:lnTo>
                  <a:lnTo>
                    <a:pt x="928" y="5359"/>
                  </a:lnTo>
                  <a:lnTo>
                    <a:pt x="799" y="5153"/>
                  </a:lnTo>
                  <a:lnTo>
                    <a:pt x="696" y="4921"/>
                  </a:lnTo>
                  <a:lnTo>
                    <a:pt x="593" y="4664"/>
                  </a:lnTo>
                  <a:lnTo>
                    <a:pt x="541" y="4406"/>
                  </a:lnTo>
                  <a:lnTo>
                    <a:pt x="490" y="4148"/>
                  </a:lnTo>
                  <a:lnTo>
                    <a:pt x="438" y="3891"/>
                  </a:lnTo>
                  <a:close/>
                  <a:moveTo>
                    <a:pt x="6879" y="3891"/>
                  </a:moveTo>
                  <a:lnTo>
                    <a:pt x="6854" y="4148"/>
                  </a:lnTo>
                  <a:lnTo>
                    <a:pt x="6802" y="4406"/>
                  </a:lnTo>
                  <a:lnTo>
                    <a:pt x="6725" y="4664"/>
                  </a:lnTo>
                  <a:lnTo>
                    <a:pt x="6648" y="4921"/>
                  </a:lnTo>
                  <a:lnTo>
                    <a:pt x="6519" y="5153"/>
                  </a:lnTo>
                  <a:lnTo>
                    <a:pt x="6416" y="5359"/>
                  </a:lnTo>
                  <a:lnTo>
                    <a:pt x="6261" y="5591"/>
                  </a:lnTo>
                  <a:lnTo>
                    <a:pt x="6107" y="5772"/>
                  </a:lnTo>
                  <a:lnTo>
                    <a:pt x="5720" y="5411"/>
                  </a:lnTo>
                  <a:lnTo>
                    <a:pt x="5849" y="5231"/>
                  </a:lnTo>
                  <a:lnTo>
                    <a:pt x="5952" y="5076"/>
                  </a:lnTo>
                  <a:lnTo>
                    <a:pt x="6055" y="4896"/>
                  </a:lnTo>
                  <a:lnTo>
                    <a:pt x="6132" y="4690"/>
                  </a:lnTo>
                  <a:lnTo>
                    <a:pt x="6210" y="4509"/>
                  </a:lnTo>
                  <a:lnTo>
                    <a:pt x="6287" y="4303"/>
                  </a:lnTo>
                  <a:lnTo>
                    <a:pt x="6313" y="4097"/>
                  </a:lnTo>
                  <a:lnTo>
                    <a:pt x="6338" y="3891"/>
                  </a:lnTo>
                  <a:close/>
                  <a:moveTo>
                    <a:pt x="3659" y="1417"/>
                  </a:moveTo>
                  <a:lnTo>
                    <a:pt x="3891" y="1443"/>
                  </a:lnTo>
                  <a:lnTo>
                    <a:pt x="4123" y="1469"/>
                  </a:lnTo>
                  <a:lnTo>
                    <a:pt x="4329" y="1521"/>
                  </a:lnTo>
                  <a:lnTo>
                    <a:pt x="4535" y="1598"/>
                  </a:lnTo>
                  <a:lnTo>
                    <a:pt x="4741" y="1701"/>
                  </a:lnTo>
                  <a:lnTo>
                    <a:pt x="4921" y="1804"/>
                  </a:lnTo>
                  <a:lnTo>
                    <a:pt x="5102" y="1933"/>
                  </a:lnTo>
                  <a:lnTo>
                    <a:pt x="5256" y="2087"/>
                  </a:lnTo>
                  <a:lnTo>
                    <a:pt x="5385" y="2242"/>
                  </a:lnTo>
                  <a:lnTo>
                    <a:pt x="5514" y="2422"/>
                  </a:lnTo>
                  <a:lnTo>
                    <a:pt x="5643" y="2603"/>
                  </a:lnTo>
                  <a:lnTo>
                    <a:pt x="5720" y="2783"/>
                  </a:lnTo>
                  <a:lnTo>
                    <a:pt x="5797" y="2989"/>
                  </a:lnTo>
                  <a:lnTo>
                    <a:pt x="5849" y="3221"/>
                  </a:lnTo>
                  <a:lnTo>
                    <a:pt x="5900" y="3427"/>
                  </a:lnTo>
                  <a:lnTo>
                    <a:pt x="5900" y="3659"/>
                  </a:lnTo>
                  <a:lnTo>
                    <a:pt x="5900" y="3891"/>
                  </a:lnTo>
                  <a:lnTo>
                    <a:pt x="5849" y="4123"/>
                  </a:lnTo>
                  <a:lnTo>
                    <a:pt x="5797" y="4329"/>
                  </a:lnTo>
                  <a:lnTo>
                    <a:pt x="5720" y="4535"/>
                  </a:lnTo>
                  <a:lnTo>
                    <a:pt x="5643" y="4741"/>
                  </a:lnTo>
                  <a:lnTo>
                    <a:pt x="5514" y="4921"/>
                  </a:lnTo>
                  <a:lnTo>
                    <a:pt x="5385" y="5076"/>
                  </a:lnTo>
                  <a:lnTo>
                    <a:pt x="5256" y="5256"/>
                  </a:lnTo>
                  <a:lnTo>
                    <a:pt x="5102" y="5385"/>
                  </a:lnTo>
                  <a:lnTo>
                    <a:pt x="4921" y="5514"/>
                  </a:lnTo>
                  <a:lnTo>
                    <a:pt x="4741" y="5643"/>
                  </a:lnTo>
                  <a:lnTo>
                    <a:pt x="4535" y="5720"/>
                  </a:lnTo>
                  <a:lnTo>
                    <a:pt x="4329" y="5797"/>
                  </a:lnTo>
                  <a:lnTo>
                    <a:pt x="4123" y="5849"/>
                  </a:lnTo>
                  <a:lnTo>
                    <a:pt x="3891" y="5900"/>
                  </a:lnTo>
                  <a:lnTo>
                    <a:pt x="3427" y="5900"/>
                  </a:lnTo>
                  <a:lnTo>
                    <a:pt x="3221" y="5849"/>
                  </a:lnTo>
                  <a:lnTo>
                    <a:pt x="2989" y="5797"/>
                  </a:lnTo>
                  <a:lnTo>
                    <a:pt x="2809" y="5720"/>
                  </a:lnTo>
                  <a:lnTo>
                    <a:pt x="2603" y="5643"/>
                  </a:lnTo>
                  <a:lnTo>
                    <a:pt x="2422" y="5514"/>
                  </a:lnTo>
                  <a:lnTo>
                    <a:pt x="2242" y="5385"/>
                  </a:lnTo>
                  <a:lnTo>
                    <a:pt x="2087" y="5256"/>
                  </a:lnTo>
                  <a:lnTo>
                    <a:pt x="1933" y="5076"/>
                  </a:lnTo>
                  <a:lnTo>
                    <a:pt x="1804" y="4921"/>
                  </a:lnTo>
                  <a:lnTo>
                    <a:pt x="1701" y="4741"/>
                  </a:lnTo>
                  <a:lnTo>
                    <a:pt x="1598" y="4535"/>
                  </a:lnTo>
                  <a:lnTo>
                    <a:pt x="1520" y="4329"/>
                  </a:lnTo>
                  <a:lnTo>
                    <a:pt x="1469" y="4123"/>
                  </a:lnTo>
                  <a:lnTo>
                    <a:pt x="1443" y="3891"/>
                  </a:lnTo>
                  <a:lnTo>
                    <a:pt x="1417" y="3659"/>
                  </a:lnTo>
                  <a:lnTo>
                    <a:pt x="1443" y="3427"/>
                  </a:lnTo>
                  <a:lnTo>
                    <a:pt x="1469" y="3221"/>
                  </a:lnTo>
                  <a:lnTo>
                    <a:pt x="1520" y="2989"/>
                  </a:lnTo>
                  <a:lnTo>
                    <a:pt x="1598" y="2783"/>
                  </a:lnTo>
                  <a:lnTo>
                    <a:pt x="1701" y="2603"/>
                  </a:lnTo>
                  <a:lnTo>
                    <a:pt x="1804" y="2422"/>
                  </a:lnTo>
                  <a:lnTo>
                    <a:pt x="1933" y="2242"/>
                  </a:lnTo>
                  <a:lnTo>
                    <a:pt x="2087" y="2087"/>
                  </a:lnTo>
                  <a:lnTo>
                    <a:pt x="2242" y="1933"/>
                  </a:lnTo>
                  <a:lnTo>
                    <a:pt x="2422" y="1804"/>
                  </a:lnTo>
                  <a:lnTo>
                    <a:pt x="2603" y="1701"/>
                  </a:lnTo>
                  <a:lnTo>
                    <a:pt x="2809" y="1598"/>
                  </a:lnTo>
                  <a:lnTo>
                    <a:pt x="2989" y="1521"/>
                  </a:lnTo>
                  <a:lnTo>
                    <a:pt x="3221" y="1469"/>
                  </a:lnTo>
                  <a:lnTo>
                    <a:pt x="3427" y="1443"/>
                  </a:lnTo>
                  <a:lnTo>
                    <a:pt x="3659" y="1417"/>
                  </a:lnTo>
                  <a:close/>
                  <a:moveTo>
                    <a:pt x="1933" y="5720"/>
                  </a:moveTo>
                  <a:lnTo>
                    <a:pt x="2087" y="5849"/>
                  </a:lnTo>
                  <a:lnTo>
                    <a:pt x="2268" y="5952"/>
                  </a:lnTo>
                  <a:lnTo>
                    <a:pt x="2448" y="6055"/>
                  </a:lnTo>
                  <a:lnTo>
                    <a:pt x="2628" y="6132"/>
                  </a:lnTo>
                  <a:lnTo>
                    <a:pt x="2834" y="6210"/>
                  </a:lnTo>
                  <a:lnTo>
                    <a:pt x="3015" y="6261"/>
                  </a:lnTo>
                  <a:lnTo>
                    <a:pt x="3221" y="6313"/>
                  </a:lnTo>
                  <a:lnTo>
                    <a:pt x="3453" y="6338"/>
                  </a:lnTo>
                  <a:lnTo>
                    <a:pt x="3453" y="6879"/>
                  </a:lnTo>
                  <a:lnTo>
                    <a:pt x="3169" y="6854"/>
                  </a:lnTo>
                  <a:lnTo>
                    <a:pt x="2912" y="6802"/>
                  </a:lnTo>
                  <a:lnTo>
                    <a:pt x="2654" y="6725"/>
                  </a:lnTo>
                  <a:lnTo>
                    <a:pt x="2422" y="6648"/>
                  </a:lnTo>
                  <a:lnTo>
                    <a:pt x="2190" y="6519"/>
                  </a:lnTo>
                  <a:lnTo>
                    <a:pt x="1958" y="6390"/>
                  </a:lnTo>
                  <a:lnTo>
                    <a:pt x="1752" y="6261"/>
                  </a:lnTo>
                  <a:lnTo>
                    <a:pt x="1546" y="6107"/>
                  </a:lnTo>
                  <a:lnTo>
                    <a:pt x="1933" y="5720"/>
                  </a:lnTo>
                  <a:close/>
                  <a:moveTo>
                    <a:pt x="5411" y="5720"/>
                  </a:moveTo>
                  <a:lnTo>
                    <a:pt x="5772" y="6107"/>
                  </a:lnTo>
                  <a:lnTo>
                    <a:pt x="5591" y="6261"/>
                  </a:lnTo>
                  <a:lnTo>
                    <a:pt x="5359" y="6390"/>
                  </a:lnTo>
                  <a:lnTo>
                    <a:pt x="5153" y="6519"/>
                  </a:lnTo>
                  <a:lnTo>
                    <a:pt x="4921" y="6648"/>
                  </a:lnTo>
                  <a:lnTo>
                    <a:pt x="4664" y="6725"/>
                  </a:lnTo>
                  <a:lnTo>
                    <a:pt x="4406" y="6802"/>
                  </a:lnTo>
                  <a:lnTo>
                    <a:pt x="4148" y="6854"/>
                  </a:lnTo>
                  <a:lnTo>
                    <a:pt x="3891" y="6879"/>
                  </a:lnTo>
                  <a:lnTo>
                    <a:pt x="3891" y="6338"/>
                  </a:lnTo>
                  <a:lnTo>
                    <a:pt x="4097" y="6313"/>
                  </a:lnTo>
                  <a:lnTo>
                    <a:pt x="4303" y="6261"/>
                  </a:lnTo>
                  <a:lnTo>
                    <a:pt x="4509" y="6210"/>
                  </a:lnTo>
                  <a:lnTo>
                    <a:pt x="4715" y="6132"/>
                  </a:lnTo>
                  <a:lnTo>
                    <a:pt x="4896" y="6055"/>
                  </a:lnTo>
                  <a:lnTo>
                    <a:pt x="5076" y="5952"/>
                  </a:lnTo>
                  <a:lnTo>
                    <a:pt x="5231" y="5849"/>
                  </a:lnTo>
                  <a:lnTo>
                    <a:pt x="5411" y="5720"/>
                  </a:lnTo>
                  <a:close/>
                  <a:moveTo>
                    <a:pt x="3298" y="0"/>
                  </a:moveTo>
                  <a:lnTo>
                    <a:pt x="2938" y="78"/>
                  </a:lnTo>
                  <a:lnTo>
                    <a:pt x="2577" y="155"/>
                  </a:lnTo>
                  <a:lnTo>
                    <a:pt x="2242" y="284"/>
                  </a:lnTo>
                  <a:lnTo>
                    <a:pt x="1907" y="438"/>
                  </a:lnTo>
                  <a:lnTo>
                    <a:pt x="1624" y="619"/>
                  </a:lnTo>
                  <a:lnTo>
                    <a:pt x="1340" y="825"/>
                  </a:lnTo>
                  <a:lnTo>
                    <a:pt x="1083" y="1083"/>
                  </a:lnTo>
                  <a:lnTo>
                    <a:pt x="825" y="1340"/>
                  </a:lnTo>
                  <a:lnTo>
                    <a:pt x="619" y="1624"/>
                  </a:lnTo>
                  <a:lnTo>
                    <a:pt x="438" y="1907"/>
                  </a:lnTo>
                  <a:lnTo>
                    <a:pt x="284" y="2242"/>
                  </a:lnTo>
                  <a:lnTo>
                    <a:pt x="155" y="2577"/>
                  </a:lnTo>
                  <a:lnTo>
                    <a:pt x="78" y="2938"/>
                  </a:lnTo>
                  <a:lnTo>
                    <a:pt x="26" y="3298"/>
                  </a:lnTo>
                  <a:lnTo>
                    <a:pt x="0" y="3659"/>
                  </a:lnTo>
                  <a:lnTo>
                    <a:pt x="26" y="4045"/>
                  </a:lnTo>
                  <a:lnTo>
                    <a:pt x="78" y="4406"/>
                  </a:lnTo>
                  <a:lnTo>
                    <a:pt x="155" y="4767"/>
                  </a:lnTo>
                  <a:lnTo>
                    <a:pt x="284" y="5102"/>
                  </a:lnTo>
                  <a:lnTo>
                    <a:pt x="438" y="5411"/>
                  </a:lnTo>
                  <a:lnTo>
                    <a:pt x="619" y="5720"/>
                  </a:lnTo>
                  <a:lnTo>
                    <a:pt x="825" y="6003"/>
                  </a:lnTo>
                  <a:lnTo>
                    <a:pt x="1083" y="6261"/>
                  </a:lnTo>
                  <a:lnTo>
                    <a:pt x="1340" y="6493"/>
                  </a:lnTo>
                  <a:lnTo>
                    <a:pt x="1624" y="6699"/>
                  </a:lnTo>
                  <a:lnTo>
                    <a:pt x="1907" y="6879"/>
                  </a:lnTo>
                  <a:lnTo>
                    <a:pt x="2242" y="7034"/>
                  </a:lnTo>
                  <a:lnTo>
                    <a:pt x="2577" y="7163"/>
                  </a:lnTo>
                  <a:lnTo>
                    <a:pt x="2938" y="7266"/>
                  </a:lnTo>
                  <a:lnTo>
                    <a:pt x="3298" y="7317"/>
                  </a:lnTo>
                  <a:lnTo>
                    <a:pt x="3659" y="7343"/>
                  </a:lnTo>
                  <a:lnTo>
                    <a:pt x="4045" y="7317"/>
                  </a:lnTo>
                  <a:lnTo>
                    <a:pt x="4406" y="7266"/>
                  </a:lnTo>
                  <a:lnTo>
                    <a:pt x="4767" y="7163"/>
                  </a:lnTo>
                  <a:lnTo>
                    <a:pt x="5102" y="7034"/>
                  </a:lnTo>
                  <a:lnTo>
                    <a:pt x="5411" y="6879"/>
                  </a:lnTo>
                  <a:lnTo>
                    <a:pt x="5720" y="6699"/>
                  </a:lnTo>
                  <a:lnTo>
                    <a:pt x="6003" y="6493"/>
                  </a:lnTo>
                  <a:lnTo>
                    <a:pt x="6261" y="6261"/>
                  </a:lnTo>
                  <a:lnTo>
                    <a:pt x="6493" y="6003"/>
                  </a:lnTo>
                  <a:lnTo>
                    <a:pt x="6699" y="5720"/>
                  </a:lnTo>
                  <a:lnTo>
                    <a:pt x="6905" y="5411"/>
                  </a:lnTo>
                  <a:lnTo>
                    <a:pt x="7060" y="5102"/>
                  </a:lnTo>
                  <a:lnTo>
                    <a:pt x="7163" y="4767"/>
                  </a:lnTo>
                  <a:lnTo>
                    <a:pt x="7266" y="4406"/>
                  </a:lnTo>
                  <a:lnTo>
                    <a:pt x="7317" y="4045"/>
                  </a:lnTo>
                  <a:lnTo>
                    <a:pt x="7343" y="3659"/>
                  </a:lnTo>
                  <a:lnTo>
                    <a:pt x="7317" y="3298"/>
                  </a:lnTo>
                  <a:lnTo>
                    <a:pt x="7266" y="2938"/>
                  </a:lnTo>
                  <a:lnTo>
                    <a:pt x="7163" y="2577"/>
                  </a:lnTo>
                  <a:lnTo>
                    <a:pt x="7060" y="2242"/>
                  </a:lnTo>
                  <a:lnTo>
                    <a:pt x="6905" y="1907"/>
                  </a:lnTo>
                  <a:lnTo>
                    <a:pt x="6699" y="1624"/>
                  </a:lnTo>
                  <a:lnTo>
                    <a:pt x="6493" y="1340"/>
                  </a:lnTo>
                  <a:lnTo>
                    <a:pt x="6261" y="1083"/>
                  </a:lnTo>
                  <a:lnTo>
                    <a:pt x="6003" y="825"/>
                  </a:lnTo>
                  <a:lnTo>
                    <a:pt x="5720" y="619"/>
                  </a:lnTo>
                  <a:lnTo>
                    <a:pt x="5411" y="438"/>
                  </a:lnTo>
                  <a:lnTo>
                    <a:pt x="5102" y="284"/>
                  </a:lnTo>
                  <a:lnTo>
                    <a:pt x="4767" y="155"/>
                  </a:lnTo>
                  <a:lnTo>
                    <a:pt x="4406" y="78"/>
                  </a:lnTo>
                  <a:lnTo>
                    <a:pt x="40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9"/>
            <p:cNvSpPr/>
            <p:nvPr/>
          </p:nvSpPr>
          <p:spPr>
            <a:xfrm>
              <a:off x="510575" y="3666800"/>
              <a:ext cx="40600" cy="85050"/>
            </a:xfrm>
            <a:custGeom>
              <a:avLst/>
              <a:gdLst/>
              <a:ahLst/>
              <a:cxnLst/>
              <a:rect l="l" t="t" r="r" b="b"/>
              <a:pathLst>
                <a:path w="1624" h="3402" extrusionOk="0">
                  <a:moveTo>
                    <a:pt x="799" y="1"/>
                  </a:moveTo>
                  <a:lnTo>
                    <a:pt x="722" y="26"/>
                  </a:lnTo>
                  <a:lnTo>
                    <a:pt x="644" y="78"/>
                  </a:lnTo>
                  <a:lnTo>
                    <a:pt x="593" y="129"/>
                  </a:lnTo>
                  <a:lnTo>
                    <a:pt x="593" y="232"/>
                  </a:lnTo>
                  <a:lnTo>
                    <a:pt x="593" y="335"/>
                  </a:lnTo>
                  <a:lnTo>
                    <a:pt x="464" y="387"/>
                  </a:lnTo>
                  <a:lnTo>
                    <a:pt x="335" y="439"/>
                  </a:lnTo>
                  <a:lnTo>
                    <a:pt x="258" y="516"/>
                  </a:lnTo>
                  <a:lnTo>
                    <a:pt x="155" y="619"/>
                  </a:lnTo>
                  <a:lnTo>
                    <a:pt x="78" y="722"/>
                  </a:lnTo>
                  <a:lnTo>
                    <a:pt x="26" y="851"/>
                  </a:lnTo>
                  <a:lnTo>
                    <a:pt x="0" y="980"/>
                  </a:lnTo>
                  <a:lnTo>
                    <a:pt x="0" y="1108"/>
                  </a:lnTo>
                  <a:lnTo>
                    <a:pt x="0" y="1289"/>
                  </a:lnTo>
                  <a:lnTo>
                    <a:pt x="52" y="1443"/>
                  </a:lnTo>
                  <a:lnTo>
                    <a:pt x="129" y="1572"/>
                  </a:lnTo>
                  <a:lnTo>
                    <a:pt x="232" y="1701"/>
                  </a:lnTo>
                  <a:lnTo>
                    <a:pt x="361" y="1778"/>
                  </a:lnTo>
                  <a:lnTo>
                    <a:pt x="490" y="1856"/>
                  </a:lnTo>
                  <a:lnTo>
                    <a:pt x="644" y="1907"/>
                  </a:lnTo>
                  <a:lnTo>
                    <a:pt x="799" y="1933"/>
                  </a:lnTo>
                  <a:lnTo>
                    <a:pt x="954" y="1959"/>
                  </a:lnTo>
                  <a:lnTo>
                    <a:pt x="1057" y="2036"/>
                  </a:lnTo>
                  <a:lnTo>
                    <a:pt x="1134" y="2165"/>
                  </a:lnTo>
                  <a:lnTo>
                    <a:pt x="1185" y="2294"/>
                  </a:lnTo>
                  <a:lnTo>
                    <a:pt x="1134" y="2448"/>
                  </a:lnTo>
                  <a:lnTo>
                    <a:pt x="1057" y="2551"/>
                  </a:lnTo>
                  <a:lnTo>
                    <a:pt x="954" y="2628"/>
                  </a:lnTo>
                  <a:lnTo>
                    <a:pt x="799" y="2654"/>
                  </a:lnTo>
                  <a:lnTo>
                    <a:pt x="670" y="2628"/>
                  </a:lnTo>
                  <a:lnTo>
                    <a:pt x="541" y="2551"/>
                  </a:lnTo>
                  <a:lnTo>
                    <a:pt x="464" y="2448"/>
                  </a:lnTo>
                  <a:lnTo>
                    <a:pt x="438" y="2294"/>
                  </a:lnTo>
                  <a:lnTo>
                    <a:pt x="412" y="2216"/>
                  </a:lnTo>
                  <a:lnTo>
                    <a:pt x="361" y="2139"/>
                  </a:lnTo>
                  <a:lnTo>
                    <a:pt x="309" y="2087"/>
                  </a:lnTo>
                  <a:lnTo>
                    <a:pt x="129" y="2087"/>
                  </a:lnTo>
                  <a:lnTo>
                    <a:pt x="52" y="2139"/>
                  </a:lnTo>
                  <a:lnTo>
                    <a:pt x="0" y="2216"/>
                  </a:lnTo>
                  <a:lnTo>
                    <a:pt x="0" y="2294"/>
                  </a:lnTo>
                  <a:lnTo>
                    <a:pt x="0" y="2422"/>
                  </a:lnTo>
                  <a:lnTo>
                    <a:pt x="26" y="2551"/>
                  </a:lnTo>
                  <a:lnTo>
                    <a:pt x="78" y="2680"/>
                  </a:lnTo>
                  <a:lnTo>
                    <a:pt x="155" y="2783"/>
                  </a:lnTo>
                  <a:lnTo>
                    <a:pt x="258" y="2886"/>
                  </a:lnTo>
                  <a:lnTo>
                    <a:pt x="335" y="2963"/>
                  </a:lnTo>
                  <a:lnTo>
                    <a:pt x="464" y="3041"/>
                  </a:lnTo>
                  <a:lnTo>
                    <a:pt x="593" y="3092"/>
                  </a:lnTo>
                  <a:lnTo>
                    <a:pt x="593" y="3195"/>
                  </a:lnTo>
                  <a:lnTo>
                    <a:pt x="593" y="3273"/>
                  </a:lnTo>
                  <a:lnTo>
                    <a:pt x="644" y="3350"/>
                  </a:lnTo>
                  <a:lnTo>
                    <a:pt x="722" y="3401"/>
                  </a:lnTo>
                  <a:lnTo>
                    <a:pt x="902" y="3401"/>
                  </a:lnTo>
                  <a:lnTo>
                    <a:pt x="954" y="3350"/>
                  </a:lnTo>
                  <a:lnTo>
                    <a:pt x="1005" y="3273"/>
                  </a:lnTo>
                  <a:lnTo>
                    <a:pt x="1031" y="3195"/>
                  </a:lnTo>
                  <a:lnTo>
                    <a:pt x="1031" y="3092"/>
                  </a:lnTo>
                  <a:lnTo>
                    <a:pt x="1160" y="3041"/>
                  </a:lnTo>
                  <a:lnTo>
                    <a:pt x="1263" y="2963"/>
                  </a:lnTo>
                  <a:lnTo>
                    <a:pt x="1366" y="2886"/>
                  </a:lnTo>
                  <a:lnTo>
                    <a:pt x="1443" y="2783"/>
                  </a:lnTo>
                  <a:lnTo>
                    <a:pt x="1520" y="2680"/>
                  </a:lnTo>
                  <a:lnTo>
                    <a:pt x="1572" y="2551"/>
                  </a:lnTo>
                  <a:lnTo>
                    <a:pt x="1598" y="2422"/>
                  </a:lnTo>
                  <a:lnTo>
                    <a:pt x="1623" y="2294"/>
                  </a:lnTo>
                  <a:lnTo>
                    <a:pt x="1598" y="2139"/>
                  </a:lnTo>
                  <a:lnTo>
                    <a:pt x="1546" y="1984"/>
                  </a:lnTo>
                  <a:lnTo>
                    <a:pt x="1495" y="1856"/>
                  </a:lnTo>
                  <a:lnTo>
                    <a:pt x="1391" y="1727"/>
                  </a:lnTo>
                  <a:lnTo>
                    <a:pt x="1263" y="1624"/>
                  </a:lnTo>
                  <a:lnTo>
                    <a:pt x="1134" y="1546"/>
                  </a:lnTo>
                  <a:lnTo>
                    <a:pt x="979" y="1495"/>
                  </a:lnTo>
                  <a:lnTo>
                    <a:pt x="799" y="1495"/>
                  </a:lnTo>
                  <a:lnTo>
                    <a:pt x="670" y="1443"/>
                  </a:lnTo>
                  <a:lnTo>
                    <a:pt x="541" y="1366"/>
                  </a:lnTo>
                  <a:lnTo>
                    <a:pt x="464" y="1263"/>
                  </a:lnTo>
                  <a:lnTo>
                    <a:pt x="438" y="1108"/>
                  </a:lnTo>
                  <a:lnTo>
                    <a:pt x="464" y="980"/>
                  </a:lnTo>
                  <a:lnTo>
                    <a:pt x="541" y="851"/>
                  </a:lnTo>
                  <a:lnTo>
                    <a:pt x="670" y="773"/>
                  </a:lnTo>
                  <a:lnTo>
                    <a:pt x="799" y="748"/>
                  </a:lnTo>
                  <a:lnTo>
                    <a:pt x="954" y="773"/>
                  </a:lnTo>
                  <a:lnTo>
                    <a:pt x="1057" y="851"/>
                  </a:lnTo>
                  <a:lnTo>
                    <a:pt x="1134" y="980"/>
                  </a:lnTo>
                  <a:lnTo>
                    <a:pt x="1185" y="1108"/>
                  </a:lnTo>
                  <a:lnTo>
                    <a:pt x="1185" y="1211"/>
                  </a:lnTo>
                  <a:lnTo>
                    <a:pt x="1237" y="1263"/>
                  </a:lnTo>
                  <a:lnTo>
                    <a:pt x="1314" y="1314"/>
                  </a:lnTo>
                  <a:lnTo>
                    <a:pt x="1391" y="1340"/>
                  </a:lnTo>
                  <a:lnTo>
                    <a:pt x="1495" y="1314"/>
                  </a:lnTo>
                  <a:lnTo>
                    <a:pt x="1546" y="1263"/>
                  </a:lnTo>
                  <a:lnTo>
                    <a:pt x="1598" y="1211"/>
                  </a:lnTo>
                  <a:lnTo>
                    <a:pt x="1623" y="1108"/>
                  </a:lnTo>
                  <a:lnTo>
                    <a:pt x="1598" y="980"/>
                  </a:lnTo>
                  <a:lnTo>
                    <a:pt x="1572" y="851"/>
                  </a:lnTo>
                  <a:lnTo>
                    <a:pt x="1520" y="722"/>
                  </a:lnTo>
                  <a:lnTo>
                    <a:pt x="1443" y="619"/>
                  </a:lnTo>
                  <a:lnTo>
                    <a:pt x="1366" y="516"/>
                  </a:lnTo>
                  <a:lnTo>
                    <a:pt x="1263" y="439"/>
                  </a:lnTo>
                  <a:lnTo>
                    <a:pt x="1160" y="387"/>
                  </a:lnTo>
                  <a:lnTo>
                    <a:pt x="1031" y="335"/>
                  </a:lnTo>
                  <a:lnTo>
                    <a:pt x="1031" y="232"/>
                  </a:lnTo>
                  <a:lnTo>
                    <a:pt x="1005" y="129"/>
                  </a:lnTo>
                  <a:lnTo>
                    <a:pt x="954" y="78"/>
                  </a:lnTo>
                  <a:lnTo>
                    <a:pt x="902" y="26"/>
                  </a:lnTo>
                  <a:lnTo>
                    <a:pt x="7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39"/>
          <p:cNvGrpSpPr/>
          <p:nvPr/>
        </p:nvGrpSpPr>
        <p:grpSpPr>
          <a:xfrm>
            <a:off x="4418688" y="2325013"/>
            <a:ext cx="306625" cy="380675"/>
            <a:chOff x="1055475" y="3556025"/>
            <a:chExt cx="306625" cy="380675"/>
          </a:xfrm>
        </p:grpSpPr>
        <p:sp>
          <p:nvSpPr>
            <p:cNvPr id="1631" name="Google Shape;1631;p39"/>
            <p:cNvSpPr/>
            <p:nvPr/>
          </p:nvSpPr>
          <p:spPr>
            <a:xfrm>
              <a:off x="1079950" y="3876125"/>
              <a:ext cx="60575" cy="36100"/>
            </a:xfrm>
            <a:custGeom>
              <a:avLst/>
              <a:gdLst/>
              <a:ahLst/>
              <a:cxnLst/>
              <a:rect l="l" t="t" r="r" b="b"/>
              <a:pathLst>
                <a:path w="2423" h="1444" extrusionOk="0">
                  <a:moveTo>
                    <a:pt x="1985" y="465"/>
                  </a:moveTo>
                  <a:lnTo>
                    <a:pt x="1985" y="980"/>
                  </a:lnTo>
                  <a:lnTo>
                    <a:pt x="1959" y="1006"/>
                  </a:lnTo>
                  <a:lnTo>
                    <a:pt x="464" y="1006"/>
                  </a:lnTo>
                  <a:lnTo>
                    <a:pt x="464" y="980"/>
                  </a:lnTo>
                  <a:lnTo>
                    <a:pt x="464" y="465"/>
                  </a:lnTo>
                  <a:close/>
                  <a:moveTo>
                    <a:pt x="464" y="1"/>
                  </a:moveTo>
                  <a:lnTo>
                    <a:pt x="387" y="27"/>
                  </a:lnTo>
                  <a:lnTo>
                    <a:pt x="284" y="52"/>
                  </a:lnTo>
                  <a:lnTo>
                    <a:pt x="207" y="78"/>
                  </a:lnTo>
                  <a:lnTo>
                    <a:pt x="130" y="155"/>
                  </a:lnTo>
                  <a:lnTo>
                    <a:pt x="78" y="207"/>
                  </a:lnTo>
                  <a:lnTo>
                    <a:pt x="52" y="284"/>
                  </a:lnTo>
                  <a:lnTo>
                    <a:pt x="26" y="387"/>
                  </a:lnTo>
                  <a:lnTo>
                    <a:pt x="1" y="465"/>
                  </a:lnTo>
                  <a:lnTo>
                    <a:pt x="1" y="980"/>
                  </a:lnTo>
                  <a:lnTo>
                    <a:pt x="26" y="1083"/>
                  </a:lnTo>
                  <a:lnTo>
                    <a:pt x="52" y="1160"/>
                  </a:lnTo>
                  <a:lnTo>
                    <a:pt x="78" y="1238"/>
                  </a:lnTo>
                  <a:lnTo>
                    <a:pt x="130" y="1315"/>
                  </a:lnTo>
                  <a:lnTo>
                    <a:pt x="207" y="1366"/>
                  </a:lnTo>
                  <a:lnTo>
                    <a:pt x="284" y="1418"/>
                  </a:lnTo>
                  <a:lnTo>
                    <a:pt x="387" y="1444"/>
                  </a:lnTo>
                  <a:lnTo>
                    <a:pt x="2062" y="1444"/>
                  </a:lnTo>
                  <a:lnTo>
                    <a:pt x="2139" y="1418"/>
                  </a:lnTo>
                  <a:lnTo>
                    <a:pt x="2216" y="1366"/>
                  </a:lnTo>
                  <a:lnTo>
                    <a:pt x="2294" y="1315"/>
                  </a:lnTo>
                  <a:lnTo>
                    <a:pt x="2345" y="1238"/>
                  </a:lnTo>
                  <a:lnTo>
                    <a:pt x="2397" y="1160"/>
                  </a:lnTo>
                  <a:lnTo>
                    <a:pt x="2423" y="1083"/>
                  </a:lnTo>
                  <a:lnTo>
                    <a:pt x="2423" y="980"/>
                  </a:lnTo>
                  <a:lnTo>
                    <a:pt x="2423" y="465"/>
                  </a:lnTo>
                  <a:lnTo>
                    <a:pt x="2423" y="387"/>
                  </a:lnTo>
                  <a:lnTo>
                    <a:pt x="2397" y="284"/>
                  </a:lnTo>
                  <a:lnTo>
                    <a:pt x="2345" y="207"/>
                  </a:lnTo>
                  <a:lnTo>
                    <a:pt x="2294" y="155"/>
                  </a:lnTo>
                  <a:lnTo>
                    <a:pt x="2216" y="78"/>
                  </a:lnTo>
                  <a:lnTo>
                    <a:pt x="2139" y="52"/>
                  </a:lnTo>
                  <a:lnTo>
                    <a:pt x="2062" y="27"/>
                  </a:lnTo>
                  <a:lnTo>
                    <a:pt x="19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9"/>
            <p:cNvSpPr/>
            <p:nvPr/>
          </p:nvSpPr>
          <p:spPr>
            <a:xfrm>
              <a:off x="1252575" y="3820750"/>
              <a:ext cx="36100" cy="36075"/>
            </a:xfrm>
            <a:custGeom>
              <a:avLst/>
              <a:gdLst/>
              <a:ahLst/>
              <a:cxnLst/>
              <a:rect l="l" t="t" r="r" b="b"/>
              <a:pathLst>
                <a:path w="1444" h="1443" extrusionOk="0">
                  <a:moveTo>
                    <a:pt x="722" y="464"/>
                  </a:moveTo>
                  <a:lnTo>
                    <a:pt x="825" y="490"/>
                  </a:lnTo>
                  <a:lnTo>
                    <a:pt x="902" y="541"/>
                  </a:lnTo>
                  <a:lnTo>
                    <a:pt x="954" y="618"/>
                  </a:lnTo>
                  <a:lnTo>
                    <a:pt x="980" y="722"/>
                  </a:lnTo>
                  <a:lnTo>
                    <a:pt x="954" y="825"/>
                  </a:lnTo>
                  <a:lnTo>
                    <a:pt x="902" y="928"/>
                  </a:lnTo>
                  <a:lnTo>
                    <a:pt x="825" y="979"/>
                  </a:lnTo>
                  <a:lnTo>
                    <a:pt x="722" y="1005"/>
                  </a:lnTo>
                  <a:lnTo>
                    <a:pt x="619" y="979"/>
                  </a:lnTo>
                  <a:lnTo>
                    <a:pt x="516" y="928"/>
                  </a:lnTo>
                  <a:lnTo>
                    <a:pt x="464" y="825"/>
                  </a:lnTo>
                  <a:lnTo>
                    <a:pt x="439" y="722"/>
                  </a:lnTo>
                  <a:lnTo>
                    <a:pt x="464" y="618"/>
                  </a:lnTo>
                  <a:lnTo>
                    <a:pt x="516" y="541"/>
                  </a:lnTo>
                  <a:lnTo>
                    <a:pt x="619" y="490"/>
                  </a:lnTo>
                  <a:lnTo>
                    <a:pt x="722" y="464"/>
                  </a:lnTo>
                  <a:close/>
                  <a:moveTo>
                    <a:pt x="722" y="0"/>
                  </a:moveTo>
                  <a:lnTo>
                    <a:pt x="567" y="26"/>
                  </a:lnTo>
                  <a:lnTo>
                    <a:pt x="439" y="77"/>
                  </a:lnTo>
                  <a:lnTo>
                    <a:pt x="310" y="129"/>
                  </a:lnTo>
                  <a:lnTo>
                    <a:pt x="207" y="232"/>
                  </a:lnTo>
                  <a:lnTo>
                    <a:pt x="129" y="335"/>
                  </a:lnTo>
                  <a:lnTo>
                    <a:pt x="52" y="438"/>
                  </a:lnTo>
                  <a:lnTo>
                    <a:pt x="26" y="593"/>
                  </a:lnTo>
                  <a:lnTo>
                    <a:pt x="1" y="722"/>
                  </a:lnTo>
                  <a:lnTo>
                    <a:pt x="26" y="876"/>
                  </a:lnTo>
                  <a:lnTo>
                    <a:pt x="52" y="1005"/>
                  </a:lnTo>
                  <a:lnTo>
                    <a:pt x="129" y="1134"/>
                  </a:lnTo>
                  <a:lnTo>
                    <a:pt x="207" y="1237"/>
                  </a:lnTo>
                  <a:lnTo>
                    <a:pt x="310" y="1314"/>
                  </a:lnTo>
                  <a:lnTo>
                    <a:pt x="439" y="1391"/>
                  </a:lnTo>
                  <a:lnTo>
                    <a:pt x="567" y="1417"/>
                  </a:lnTo>
                  <a:lnTo>
                    <a:pt x="722" y="1443"/>
                  </a:lnTo>
                  <a:lnTo>
                    <a:pt x="851" y="1417"/>
                  </a:lnTo>
                  <a:lnTo>
                    <a:pt x="1005" y="1391"/>
                  </a:lnTo>
                  <a:lnTo>
                    <a:pt x="1108" y="1314"/>
                  </a:lnTo>
                  <a:lnTo>
                    <a:pt x="1211" y="1237"/>
                  </a:lnTo>
                  <a:lnTo>
                    <a:pt x="1314" y="1134"/>
                  </a:lnTo>
                  <a:lnTo>
                    <a:pt x="1366" y="1005"/>
                  </a:lnTo>
                  <a:lnTo>
                    <a:pt x="1418" y="876"/>
                  </a:lnTo>
                  <a:lnTo>
                    <a:pt x="1443" y="722"/>
                  </a:lnTo>
                  <a:lnTo>
                    <a:pt x="1418" y="593"/>
                  </a:lnTo>
                  <a:lnTo>
                    <a:pt x="1366" y="438"/>
                  </a:lnTo>
                  <a:lnTo>
                    <a:pt x="1314" y="335"/>
                  </a:lnTo>
                  <a:lnTo>
                    <a:pt x="1211" y="232"/>
                  </a:lnTo>
                  <a:lnTo>
                    <a:pt x="1108" y="129"/>
                  </a:lnTo>
                  <a:lnTo>
                    <a:pt x="1005" y="77"/>
                  </a:lnTo>
                  <a:lnTo>
                    <a:pt x="851" y="26"/>
                  </a:lnTo>
                  <a:lnTo>
                    <a:pt x="7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9"/>
            <p:cNvSpPr/>
            <p:nvPr/>
          </p:nvSpPr>
          <p:spPr>
            <a:xfrm>
              <a:off x="1055475" y="3556025"/>
              <a:ext cx="306625" cy="380675"/>
            </a:xfrm>
            <a:custGeom>
              <a:avLst/>
              <a:gdLst/>
              <a:ahLst/>
              <a:cxnLst/>
              <a:rect l="l" t="t" r="r" b="b"/>
              <a:pathLst>
                <a:path w="12265" h="15227" extrusionOk="0">
                  <a:moveTo>
                    <a:pt x="1237" y="5874"/>
                  </a:moveTo>
                  <a:lnTo>
                    <a:pt x="1237" y="7394"/>
                  </a:lnTo>
                  <a:lnTo>
                    <a:pt x="1083" y="7369"/>
                  </a:lnTo>
                  <a:lnTo>
                    <a:pt x="928" y="7343"/>
                  </a:lnTo>
                  <a:lnTo>
                    <a:pt x="799" y="7266"/>
                  </a:lnTo>
                  <a:lnTo>
                    <a:pt x="696" y="7188"/>
                  </a:lnTo>
                  <a:lnTo>
                    <a:pt x="593" y="7059"/>
                  </a:lnTo>
                  <a:lnTo>
                    <a:pt x="516" y="6931"/>
                  </a:lnTo>
                  <a:lnTo>
                    <a:pt x="464" y="6802"/>
                  </a:lnTo>
                  <a:lnTo>
                    <a:pt x="439" y="6647"/>
                  </a:lnTo>
                  <a:lnTo>
                    <a:pt x="464" y="6493"/>
                  </a:lnTo>
                  <a:lnTo>
                    <a:pt x="490" y="6364"/>
                  </a:lnTo>
                  <a:lnTo>
                    <a:pt x="567" y="6209"/>
                  </a:lnTo>
                  <a:lnTo>
                    <a:pt x="671" y="6106"/>
                  </a:lnTo>
                  <a:lnTo>
                    <a:pt x="774" y="6003"/>
                  </a:lnTo>
                  <a:lnTo>
                    <a:pt x="902" y="5926"/>
                  </a:lnTo>
                  <a:lnTo>
                    <a:pt x="1057" y="5874"/>
                  </a:lnTo>
                  <a:close/>
                  <a:moveTo>
                    <a:pt x="5566" y="5874"/>
                  </a:moveTo>
                  <a:lnTo>
                    <a:pt x="5720" y="5900"/>
                  </a:lnTo>
                  <a:lnTo>
                    <a:pt x="6029" y="5977"/>
                  </a:lnTo>
                  <a:lnTo>
                    <a:pt x="6313" y="6132"/>
                  </a:lnTo>
                  <a:lnTo>
                    <a:pt x="6545" y="6312"/>
                  </a:lnTo>
                  <a:lnTo>
                    <a:pt x="6777" y="6544"/>
                  </a:lnTo>
                  <a:lnTo>
                    <a:pt x="6931" y="6802"/>
                  </a:lnTo>
                  <a:lnTo>
                    <a:pt x="7060" y="7085"/>
                  </a:lnTo>
                  <a:lnTo>
                    <a:pt x="7137" y="7394"/>
                  </a:lnTo>
                  <a:lnTo>
                    <a:pt x="3659" y="7394"/>
                  </a:lnTo>
                  <a:lnTo>
                    <a:pt x="3736" y="7085"/>
                  </a:lnTo>
                  <a:lnTo>
                    <a:pt x="3865" y="6802"/>
                  </a:lnTo>
                  <a:lnTo>
                    <a:pt x="4020" y="6544"/>
                  </a:lnTo>
                  <a:lnTo>
                    <a:pt x="4226" y="6312"/>
                  </a:lnTo>
                  <a:lnTo>
                    <a:pt x="4484" y="6132"/>
                  </a:lnTo>
                  <a:lnTo>
                    <a:pt x="4767" y="5977"/>
                  </a:lnTo>
                  <a:lnTo>
                    <a:pt x="5076" y="5900"/>
                  </a:lnTo>
                  <a:lnTo>
                    <a:pt x="5231" y="5874"/>
                  </a:lnTo>
                  <a:close/>
                  <a:moveTo>
                    <a:pt x="6648" y="1443"/>
                  </a:moveTo>
                  <a:lnTo>
                    <a:pt x="6699" y="1726"/>
                  </a:lnTo>
                  <a:lnTo>
                    <a:pt x="6802" y="1984"/>
                  </a:lnTo>
                  <a:lnTo>
                    <a:pt x="6957" y="2216"/>
                  </a:lnTo>
                  <a:lnTo>
                    <a:pt x="7137" y="2422"/>
                  </a:lnTo>
                  <a:lnTo>
                    <a:pt x="7343" y="2602"/>
                  </a:lnTo>
                  <a:lnTo>
                    <a:pt x="7575" y="2757"/>
                  </a:lnTo>
                  <a:lnTo>
                    <a:pt x="7833" y="2860"/>
                  </a:lnTo>
                  <a:lnTo>
                    <a:pt x="8116" y="2937"/>
                  </a:lnTo>
                  <a:lnTo>
                    <a:pt x="8142" y="2937"/>
                  </a:lnTo>
                  <a:lnTo>
                    <a:pt x="8142" y="7394"/>
                  </a:lnTo>
                  <a:lnTo>
                    <a:pt x="7575" y="7394"/>
                  </a:lnTo>
                  <a:lnTo>
                    <a:pt x="7550" y="7188"/>
                  </a:lnTo>
                  <a:lnTo>
                    <a:pt x="7498" y="6982"/>
                  </a:lnTo>
                  <a:lnTo>
                    <a:pt x="7447" y="6802"/>
                  </a:lnTo>
                  <a:lnTo>
                    <a:pt x="7343" y="6621"/>
                  </a:lnTo>
                  <a:lnTo>
                    <a:pt x="7240" y="6441"/>
                  </a:lnTo>
                  <a:lnTo>
                    <a:pt x="7137" y="6287"/>
                  </a:lnTo>
                  <a:lnTo>
                    <a:pt x="7009" y="6132"/>
                  </a:lnTo>
                  <a:lnTo>
                    <a:pt x="6880" y="6003"/>
                  </a:lnTo>
                  <a:lnTo>
                    <a:pt x="6725" y="5874"/>
                  </a:lnTo>
                  <a:lnTo>
                    <a:pt x="6545" y="5745"/>
                  </a:lnTo>
                  <a:lnTo>
                    <a:pt x="6390" y="5668"/>
                  </a:lnTo>
                  <a:lnTo>
                    <a:pt x="6210" y="5565"/>
                  </a:lnTo>
                  <a:lnTo>
                    <a:pt x="6004" y="5514"/>
                  </a:lnTo>
                  <a:lnTo>
                    <a:pt x="5823" y="5462"/>
                  </a:lnTo>
                  <a:lnTo>
                    <a:pt x="5617" y="5436"/>
                  </a:lnTo>
                  <a:lnTo>
                    <a:pt x="5179" y="5436"/>
                  </a:lnTo>
                  <a:lnTo>
                    <a:pt x="4973" y="5462"/>
                  </a:lnTo>
                  <a:lnTo>
                    <a:pt x="4793" y="5514"/>
                  </a:lnTo>
                  <a:lnTo>
                    <a:pt x="4587" y="5565"/>
                  </a:lnTo>
                  <a:lnTo>
                    <a:pt x="4406" y="5668"/>
                  </a:lnTo>
                  <a:lnTo>
                    <a:pt x="4226" y="5745"/>
                  </a:lnTo>
                  <a:lnTo>
                    <a:pt x="4071" y="5874"/>
                  </a:lnTo>
                  <a:lnTo>
                    <a:pt x="3917" y="6003"/>
                  </a:lnTo>
                  <a:lnTo>
                    <a:pt x="3788" y="6132"/>
                  </a:lnTo>
                  <a:lnTo>
                    <a:pt x="3659" y="6287"/>
                  </a:lnTo>
                  <a:lnTo>
                    <a:pt x="3530" y="6441"/>
                  </a:lnTo>
                  <a:lnTo>
                    <a:pt x="3453" y="6621"/>
                  </a:lnTo>
                  <a:lnTo>
                    <a:pt x="3350" y="6802"/>
                  </a:lnTo>
                  <a:lnTo>
                    <a:pt x="3298" y="6982"/>
                  </a:lnTo>
                  <a:lnTo>
                    <a:pt x="3247" y="7188"/>
                  </a:lnTo>
                  <a:lnTo>
                    <a:pt x="3221" y="7394"/>
                  </a:lnTo>
                  <a:lnTo>
                    <a:pt x="2654" y="7394"/>
                  </a:lnTo>
                  <a:lnTo>
                    <a:pt x="2654" y="2937"/>
                  </a:lnTo>
                  <a:lnTo>
                    <a:pt x="2680" y="2937"/>
                  </a:lnTo>
                  <a:lnTo>
                    <a:pt x="2964" y="2860"/>
                  </a:lnTo>
                  <a:lnTo>
                    <a:pt x="3221" y="2757"/>
                  </a:lnTo>
                  <a:lnTo>
                    <a:pt x="3453" y="2602"/>
                  </a:lnTo>
                  <a:lnTo>
                    <a:pt x="3659" y="2422"/>
                  </a:lnTo>
                  <a:lnTo>
                    <a:pt x="3840" y="2216"/>
                  </a:lnTo>
                  <a:lnTo>
                    <a:pt x="3994" y="1984"/>
                  </a:lnTo>
                  <a:lnTo>
                    <a:pt x="4097" y="1726"/>
                  </a:lnTo>
                  <a:lnTo>
                    <a:pt x="4149" y="1443"/>
                  </a:lnTo>
                  <a:close/>
                  <a:moveTo>
                    <a:pt x="10074" y="5874"/>
                  </a:moveTo>
                  <a:lnTo>
                    <a:pt x="10178" y="5900"/>
                  </a:lnTo>
                  <a:lnTo>
                    <a:pt x="10281" y="5952"/>
                  </a:lnTo>
                  <a:lnTo>
                    <a:pt x="10332" y="6029"/>
                  </a:lnTo>
                  <a:lnTo>
                    <a:pt x="10358" y="6132"/>
                  </a:lnTo>
                  <a:lnTo>
                    <a:pt x="10358" y="7446"/>
                  </a:lnTo>
                  <a:lnTo>
                    <a:pt x="10229" y="7420"/>
                  </a:lnTo>
                  <a:lnTo>
                    <a:pt x="10074" y="7394"/>
                  </a:lnTo>
                  <a:lnTo>
                    <a:pt x="9559" y="7394"/>
                  </a:lnTo>
                  <a:lnTo>
                    <a:pt x="9559" y="5874"/>
                  </a:lnTo>
                  <a:close/>
                  <a:moveTo>
                    <a:pt x="9868" y="10048"/>
                  </a:moveTo>
                  <a:lnTo>
                    <a:pt x="9868" y="12573"/>
                  </a:lnTo>
                  <a:lnTo>
                    <a:pt x="8116" y="12573"/>
                  </a:lnTo>
                  <a:lnTo>
                    <a:pt x="7962" y="12547"/>
                  </a:lnTo>
                  <a:lnTo>
                    <a:pt x="7807" y="12521"/>
                  </a:lnTo>
                  <a:lnTo>
                    <a:pt x="7678" y="12444"/>
                  </a:lnTo>
                  <a:lnTo>
                    <a:pt x="7575" y="12341"/>
                  </a:lnTo>
                  <a:lnTo>
                    <a:pt x="7472" y="12238"/>
                  </a:lnTo>
                  <a:lnTo>
                    <a:pt x="7395" y="12109"/>
                  </a:lnTo>
                  <a:lnTo>
                    <a:pt x="7369" y="11955"/>
                  </a:lnTo>
                  <a:lnTo>
                    <a:pt x="7343" y="11800"/>
                  </a:lnTo>
                  <a:lnTo>
                    <a:pt x="7343" y="10821"/>
                  </a:lnTo>
                  <a:lnTo>
                    <a:pt x="7369" y="10666"/>
                  </a:lnTo>
                  <a:lnTo>
                    <a:pt x="7395" y="10538"/>
                  </a:lnTo>
                  <a:lnTo>
                    <a:pt x="7472" y="10383"/>
                  </a:lnTo>
                  <a:lnTo>
                    <a:pt x="7575" y="10280"/>
                  </a:lnTo>
                  <a:lnTo>
                    <a:pt x="7678" y="10177"/>
                  </a:lnTo>
                  <a:lnTo>
                    <a:pt x="7807" y="10125"/>
                  </a:lnTo>
                  <a:lnTo>
                    <a:pt x="7962" y="10074"/>
                  </a:lnTo>
                  <a:lnTo>
                    <a:pt x="8116" y="10048"/>
                  </a:lnTo>
                  <a:close/>
                  <a:moveTo>
                    <a:pt x="11053" y="9069"/>
                  </a:moveTo>
                  <a:lnTo>
                    <a:pt x="11208" y="9095"/>
                  </a:lnTo>
                  <a:lnTo>
                    <a:pt x="11363" y="9146"/>
                  </a:lnTo>
                  <a:lnTo>
                    <a:pt x="11491" y="9198"/>
                  </a:lnTo>
                  <a:lnTo>
                    <a:pt x="11595" y="9301"/>
                  </a:lnTo>
                  <a:lnTo>
                    <a:pt x="11698" y="9404"/>
                  </a:lnTo>
                  <a:lnTo>
                    <a:pt x="11775" y="9533"/>
                  </a:lnTo>
                  <a:lnTo>
                    <a:pt x="11801" y="9687"/>
                  </a:lnTo>
                  <a:lnTo>
                    <a:pt x="11826" y="9842"/>
                  </a:lnTo>
                  <a:lnTo>
                    <a:pt x="11826" y="11800"/>
                  </a:lnTo>
                  <a:lnTo>
                    <a:pt x="11801" y="11955"/>
                  </a:lnTo>
                  <a:lnTo>
                    <a:pt x="11775" y="12109"/>
                  </a:lnTo>
                  <a:lnTo>
                    <a:pt x="11698" y="12238"/>
                  </a:lnTo>
                  <a:lnTo>
                    <a:pt x="11595" y="12341"/>
                  </a:lnTo>
                  <a:lnTo>
                    <a:pt x="11491" y="12444"/>
                  </a:lnTo>
                  <a:lnTo>
                    <a:pt x="11363" y="12521"/>
                  </a:lnTo>
                  <a:lnTo>
                    <a:pt x="11208" y="12547"/>
                  </a:lnTo>
                  <a:lnTo>
                    <a:pt x="11053" y="12573"/>
                  </a:lnTo>
                  <a:lnTo>
                    <a:pt x="10306" y="12573"/>
                  </a:lnTo>
                  <a:lnTo>
                    <a:pt x="10306" y="10048"/>
                  </a:lnTo>
                  <a:lnTo>
                    <a:pt x="10899" y="10048"/>
                  </a:lnTo>
                  <a:lnTo>
                    <a:pt x="10976" y="9997"/>
                  </a:lnTo>
                  <a:lnTo>
                    <a:pt x="11028" y="9919"/>
                  </a:lnTo>
                  <a:lnTo>
                    <a:pt x="11053" y="9842"/>
                  </a:lnTo>
                  <a:lnTo>
                    <a:pt x="11028" y="9739"/>
                  </a:lnTo>
                  <a:lnTo>
                    <a:pt x="10976" y="9687"/>
                  </a:lnTo>
                  <a:lnTo>
                    <a:pt x="10899" y="9636"/>
                  </a:lnTo>
                  <a:lnTo>
                    <a:pt x="10822" y="9610"/>
                  </a:lnTo>
                  <a:lnTo>
                    <a:pt x="10796" y="9610"/>
                  </a:lnTo>
                  <a:lnTo>
                    <a:pt x="10796" y="9069"/>
                  </a:lnTo>
                  <a:close/>
                  <a:moveTo>
                    <a:pt x="1959" y="0"/>
                  </a:moveTo>
                  <a:lnTo>
                    <a:pt x="1804" y="26"/>
                  </a:lnTo>
                  <a:lnTo>
                    <a:pt x="1675" y="52"/>
                  </a:lnTo>
                  <a:lnTo>
                    <a:pt x="1547" y="129"/>
                  </a:lnTo>
                  <a:lnTo>
                    <a:pt x="1443" y="206"/>
                  </a:lnTo>
                  <a:lnTo>
                    <a:pt x="1366" y="309"/>
                  </a:lnTo>
                  <a:lnTo>
                    <a:pt x="1289" y="438"/>
                  </a:lnTo>
                  <a:lnTo>
                    <a:pt x="1237" y="567"/>
                  </a:lnTo>
                  <a:lnTo>
                    <a:pt x="1237" y="721"/>
                  </a:lnTo>
                  <a:lnTo>
                    <a:pt x="1237" y="1237"/>
                  </a:lnTo>
                  <a:lnTo>
                    <a:pt x="1237" y="1314"/>
                  </a:lnTo>
                  <a:lnTo>
                    <a:pt x="1289" y="1391"/>
                  </a:lnTo>
                  <a:lnTo>
                    <a:pt x="1366" y="1443"/>
                  </a:lnTo>
                  <a:lnTo>
                    <a:pt x="1443" y="1469"/>
                  </a:lnTo>
                  <a:lnTo>
                    <a:pt x="1547" y="1443"/>
                  </a:lnTo>
                  <a:lnTo>
                    <a:pt x="1624" y="1391"/>
                  </a:lnTo>
                  <a:lnTo>
                    <a:pt x="1650" y="1314"/>
                  </a:lnTo>
                  <a:lnTo>
                    <a:pt x="1675" y="1237"/>
                  </a:lnTo>
                  <a:lnTo>
                    <a:pt x="1675" y="721"/>
                  </a:lnTo>
                  <a:lnTo>
                    <a:pt x="1701" y="618"/>
                  </a:lnTo>
                  <a:lnTo>
                    <a:pt x="1753" y="541"/>
                  </a:lnTo>
                  <a:lnTo>
                    <a:pt x="1856" y="464"/>
                  </a:lnTo>
                  <a:lnTo>
                    <a:pt x="1959" y="438"/>
                  </a:lnTo>
                  <a:lnTo>
                    <a:pt x="8838" y="438"/>
                  </a:lnTo>
                  <a:lnTo>
                    <a:pt x="8941" y="464"/>
                  </a:lnTo>
                  <a:lnTo>
                    <a:pt x="9044" y="541"/>
                  </a:lnTo>
                  <a:lnTo>
                    <a:pt x="9095" y="618"/>
                  </a:lnTo>
                  <a:lnTo>
                    <a:pt x="9121" y="721"/>
                  </a:lnTo>
                  <a:lnTo>
                    <a:pt x="9121" y="7394"/>
                  </a:lnTo>
                  <a:lnTo>
                    <a:pt x="8580" y="7394"/>
                  </a:lnTo>
                  <a:lnTo>
                    <a:pt x="8580" y="2937"/>
                  </a:lnTo>
                  <a:lnTo>
                    <a:pt x="8580" y="2860"/>
                  </a:lnTo>
                  <a:lnTo>
                    <a:pt x="8554" y="2783"/>
                  </a:lnTo>
                  <a:lnTo>
                    <a:pt x="8451" y="2654"/>
                  </a:lnTo>
                  <a:lnTo>
                    <a:pt x="8348" y="2551"/>
                  </a:lnTo>
                  <a:lnTo>
                    <a:pt x="8271" y="2499"/>
                  </a:lnTo>
                  <a:lnTo>
                    <a:pt x="8168" y="2473"/>
                  </a:lnTo>
                  <a:lnTo>
                    <a:pt x="7988" y="2448"/>
                  </a:lnTo>
                  <a:lnTo>
                    <a:pt x="7781" y="2370"/>
                  </a:lnTo>
                  <a:lnTo>
                    <a:pt x="7601" y="2242"/>
                  </a:lnTo>
                  <a:lnTo>
                    <a:pt x="7447" y="2113"/>
                  </a:lnTo>
                  <a:lnTo>
                    <a:pt x="7318" y="1958"/>
                  </a:lnTo>
                  <a:lnTo>
                    <a:pt x="7215" y="1778"/>
                  </a:lnTo>
                  <a:lnTo>
                    <a:pt x="7137" y="1597"/>
                  </a:lnTo>
                  <a:lnTo>
                    <a:pt x="7086" y="1391"/>
                  </a:lnTo>
                  <a:lnTo>
                    <a:pt x="7060" y="1314"/>
                  </a:lnTo>
                  <a:lnTo>
                    <a:pt x="7034" y="1237"/>
                  </a:lnTo>
                  <a:lnTo>
                    <a:pt x="6931" y="1108"/>
                  </a:lnTo>
                  <a:lnTo>
                    <a:pt x="6777" y="1031"/>
                  </a:lnTo>
                  <a:lnTo>
                    <a:pt x="6699" y="1005"/>
                  </a:lnTo>
                  <a:lnTo>
                    <a:pt x="6622" y="979"/>
                  </a:lnTo>
                  <a:lnTo>
                    <a:pt x="4174" y="979"/>
                  </a:lnTo>
                  <a:lnTo>
                    <a:pt x="4097" y="1005"/>
                  </a:lnTo>
                  <a:lnTo>
                    <a:pt x="4020" y="1031"/>
                  </a:lnTo>
                  <a:lnTo>
                    <a:pt x="3865" y="1108"/>
                  </a:lnTo>
                  <a:lnTo>
                    <a:pt x="3762" y="1237"/>
                  </a:lnTo>
                  <a:lnTo>
                    <a:pt x="3736" y="1314"/>
                  </a:lnTo>
                  <a:lnTo>
                    <a:pt x="3711" y="1391"/>
                  </a:lnTo>
                  <a:lnTo>
                    <a:pt x="3659" y="1597"/>
                  </a:lnTo>
                  <a:lnTo>
                    <a:pt x="3582" y="1778"/>
                  </a:lnTo>
                  <a:lnTo>
                    <a:pt x="3479" y="1958"/>
                  </a:lnTo>
                  <a:lnTo>
                    <a:pt x="3350" y="2113"/>
                  </a:lnTo>
                  <a:lnTo>
                    <a:pt x="3195" y="2242"/>
                  </a:lnTo>
                  <a:lnTo>
                    <a:pt x="3015" y="2370"/>
                  </a:lnTo>
                  <a:lnTo>
                    <a:pt x="2809" y="2448"/>
                  </a:lnTo>
                  <a:lnTo>
                    <a:pt x="2629" y="2473"/>
                  </a:lnTo>
                  <a:lnTo>
                    <a:pt x="2526" y="2499"/>
                  </a:lnTo>
                  <a:lnTo>
                    <a:pt x="2448" y="2551"/>
                  </a:lnTo>
                  <a:lnTo>
                    <a:pt x="2319" y="2654"/>
                  </a:lnTo>
                  <a:lnTo>
                    <a:pt x="2242" y="2783"/>
                  </a:lnTo>
                  <a:lnTo>
                    <a:pt x="2216" y="2860"/>
                  </a:lnTo>
                  <a:lnTo>
                    <a:pt x="2216" y="2937"/>
                  </a:lnTo>
                  <a:lnTo>
                    <a:pt x="2216" y="7394"/>
                  </a:lnTo>
                  <a:lnTo>
                    <a:pt x="1675" y="7394"/>
                  </a:lnTo>
                  <a:lnTo>
                    <a:pt x="1675" y="2139"/>
                  </a:lnTo>
                  <a:lnTo>
                    <a:pt x="1650" y="2035"/>
                  </a:lnTo>
                  <a:lnTo>
                    <a:pt x="1624" y="1984"/>
                  </a:lnTo>
                  <a:lnTo>
                    <a:pt x="1547" y="1932"/>
                  </a:lnTo>
                  <a:lnTo>
                    <a:pt x="1443" y="1907"/>
                  </a:lnTo>
                  <a:lnTo>
                    <a:pt x="1366" y="1932"/>
                  </a:lnTo>
                  <a:lnTo>
                    <a:pt x="1289" y="1984"/>
                  </a:lnTo>
                  <a:lnTo>
                    <a:pt x="1237" y="2035"/>
                  </a:lnTo>
                  <a:lnTo>
                    <a:pt x="1237" y="2139"/>
                  </a:lnTo>
                  <a:lnTo>
                    <a:pt x="1237" y="5436"/>
                  </a:lnTo>
                  <a:lnTo>
                    <a:pt x="954" y="5436"/>
                  </a:lnTo>
                  <a:lnTo>
                    <a:pt x="748" y="5514"/>
                  </a:lnTo>
                  <a:lnTo>
                    <a:pt x="516" y="5642"/>
                  </a:lnTo>
                  <a:lnTo>
                    <a:pt x="336" y="5797"/>
                  </a:lnTo>
                  <a:lnTo>
                    <a:pt x="207" y="5977"/>
                  </a:lnTo>
                  <a:lnTo>
                    <a:pt x="78" y="6183"/>
                  </a:lnTo>
                  <a:lnTo>
                    <a:pt x="26" y="6390"/>
                  </a:lnTo>
                  <a:lnTo>
                    <a:pt x="1" y="6621"/>
                  </a:lnTo>
                  <a:lnTo>
                    <a:pt x="1" y="14016"/>
                  </a:lnTo>
                  <a:lnTo>
                    <a:pt x="26" y="14273"/>
                  </a:lnTo>
                  <a:lnTo>
                    <a:pt x="104" y="14505"/>
                  </a:lnTo>
                  <a:lnTo>
                    <a:pt x="207" y="14711"/>
                  </a:lnTo>
                  <a:lnTo>
                    <a:pt x="361" y="14866"/>
                  </a:lnTo>
                  <a:lnTo>
                    <a:pt x="542" y="15021"/>
                  </a:lnTo>
                  <a:lnTo>
                    <a:pt x="748" y="15149"/>
                  </a:lnTo>
                  <a:lnTo>
                    <a:pt x="954" y="15201"/>
                  </a:lnTo>
                  <a:lnTo>
                    <a:pt x="1212" y="15227"/>
                  </a:lnTo>
                  <a:lnTo>
                    <a:pt x="1830" y="15227"/>
                  </a:lnTo>
                  <a:lnTo>
                    <a:pt x="1907" y="15175"/>
                  </a:lnTo>
                  <a:lnTo>
                    <a:pt x="1959" y="15098"/>
                  </a:lnTo>
                  <a:lnTo>
                    <a:pt x="1959" y="15021"/>
                  </a:lnTo>
                  <a:lnTo>
                    <a:pt x="1959" y="14917"/>
                  </a:lnTo>
                  <a:lnTo>
                    <a:pt x="1907" y="14840"/>
                  </a:lnTo>
                  <a:lnTo>
                    <a:pt x="1830" y="14814"/>
                  </a:lnTo>
                  <a:lnTo>
                    <a:pt x="1753" y="14789"/>
                  </a:lnTo>
                  <a:lnTo>
                    <a:pt x="1212" y="14789"/>
                  </a:lnTo>
                  <a:lnTo>
                    <a:pt x="1057" y="14763"/>
                  </a:lnTo>
                  <a:lnTo>
                    <a:pt x="902" y="14737"/>
                  </a:lnTo>
                  <a:lnTo>
                    <a:pt x="774" y="14660"/>
                  </a:lnTo>
                  <a:lnTo>
                    <a:pt x="671" y="14557"/>
                  </a:lnTo>
                  <a:lnTo>
                    <a:pt x="567" y="14454"/>
                  </a:lnTo>
                  <a:lnTo>
                    <a:pt x="516" y="14325"/>
                  </a:lnTo>
                  <a:lnTo>
                    <a:pt x="464" y="14170"/>
                  </a:lnTo>
                  <a:lnTo>
                    <a:pt x="439" y="14016"/>
                  </a:lnTo>
                  <a:lnTo>
                    <a:pt x="439" y="7549"/>
                  </a:lnTo>
                  <a:lnTo>
                    <a:pt x="619" y="7678"/>
                  </a:lnTo>
                  <a:lnTo>
                    <a:pt x="799" y="7755"/>
                  </a:lnTo>
                  <a:lnTo>
                    <a:pt x="1005" y="7832"/>
                  </a:lnTo>
                  <a:lnTo>
                    <a:pt x="10074" y="7832"/>
                  </a:lnTo>
                  <a:lnTo>
                    <a:pt x="10178" y="7858"/>
                  </a:lnTo>
                  <a:lnTo>
                    <a:pt x="10281" y="7910"/>
                  </a:lnTo>
                  <a:lnTo>
                    <a:pt x="10332" y="8013"/>
                  </a:lnTo>
                  <a:lnTo>
                    <a:pt x="10358" y="8116"/>
                  </a:lnTo>
                  <a:lnTo>
                    <a:pt x="10358" y="9610"/>
                  </a:lnTo>
                  <a:lnTo>
                    <a:pt x="8116" y="9610"/>
                  </a:lnTo>
                  <a:lnTo>
                    <a:pt x="7859" y="9636"/>
                  </a:lnTo>
                  <a:lnTo>
                    <a:pt x="7627" y="9713"/>
                  </a:lnTo>
                  <a:lnTo>
                    <a:pt x="7421" y="9816"/>
                  </a:lnTo>
                  <a:lnTo>
                    <a:pt x="7240" y="9971"/>
                  </a:lnTo>
                  <a:lnTo>
                    <a:pt x="7112" y="10151"/>
                  </a:lnTo>
                  <a:lnTo>
                    <a:pt x="6983" y="10357"/>
                  </a:lnTo>
                  <a:lnTo>
                    <a:pt x="6931" y="10589"/>
                  </a:lnTo>
                  <a:lnTo>
                    <a:pt x="6905" y="10821"/>
                  </a:lnTo>
                  <a:lnTo>
                    <a:pt x="6905" y="11800"/>
                  </a:lnTo>
                  <a:lnTo>
                    <a:pt x="6931" y="12058"/>
                  </a:lnTo>
                  <a:lnTo>
                    <a:pt x="6983" y="12290"/>
                  </a:lnTo>
                  <a:lnTo>
                    <a:pt x="7112" y="12470"/>
                  </a:lnTo>
                  <a:lnTo>
                    <a:pt x="7240" y="12650"/>
                  </a:lnTo>
                  <a:lnTo>
                    <a:pt x="7421" y="12805"/>
                  </a:lnTo>
                  <a:lnTo>
                    <a:pt x="7627" y="12908"/>
                  </a:lnTo>
                  <a:lnTo>
                    <a:pt x="7859" y="12985"/>
                  </a:lnTo>
                  <a:lnTo>
                    <a:pt x="8116" y="13011"/>
                  </a:lnTo>
                  <a:lnTo>
                    <a:pt x="10358" y="13011"/>
                  </a:lnTo>
                  <a:lnTo>
                    <a:pt x="10358" y="14505"/>
                  </a:lnTo>
                  <a:lnTo>
                    <a:pt x="10332" y="14634"/>
                  </a:lnTo>
                  <a:lnTo>
                    <a:pt x="10281" y="14711"/>
                  </a:lnTo>
                  <a:lnTo>
                    <a:pt x="10178" y="14763"/>
                  </a:lnTo>
                  <a:lnTo>
                    <a:pt x="10074" y="14789"/>
                  </a:lnTo>
                  <a:lnTo>
                    <a:pt x="2629" y="14789"/>
                  </a:lnTo>
                  <a:lnTo>
                    <a:pt x="2551" y="14814"/>
                  </a:lnTo>
                  <a:lnTo>
                    <a:pt x="2474" y="14840"/>
                  </a:lnTo>
                  <a:lnTo>
                    <a:pt x="2423" y="14917"/>
                  </a:lnTo>
                  <a:lnTo>
                    <a:pt x="2423" y="15021"/>
                  </a:lnTo>
                  <a:lnTo>
                    <a:pt x="2423" y="15098"/>
                  </a:lnTo>
                  <a:lnTo>
                    <a:pt x="2474" y="15175"/>
                  </a:lnTo>
                  <a:lnTo>
                    <a:pt x="2551" y="15227"/>
                  </a:lnTo>
                  <a:lnTo>
                    <a:pt x="10229" y="15227"/>
                  </a:lnTo>
                  <a:lnTo>
                    <a:pt x="10358" y="15175"/>
                  </a:lnTo>
                  <a:lnTo>
                    <a:pt x="10487" y="15124"/>
                  </a:lnTo>
                  <a:lnTo>
                    <a:pt x="10590" y="15021"/>
                  </a:lnTo>
                  <a:lnTo>
                    <a:pt x="10667" y="14917"/>
                  </a:lnTo>
                  <a:lnTo>
                    <a:pt x="10744" y="14789"/>
                  </a:lnTo>
                  <a:lnTo>
                    <a:pt x="10770" y="14660"/>
                  </a:lnTo>
                  <a:lnTo>
                    <a:pt x="10796" y="14505"/>
                  </a:lnTo>
                  <a:lnTo>
                    <a:pt x="10796" y="13011"/>
                  </a:lnTo>
                  <a:lnTo>
                    <a:pt x="11053" y="13011"/>
                  </a:lnTo>
                  <a:lnTo>
                    <a:pt x="11311" y="12985"/>
                  </a:lnTo>
                  <a:lnTo>
                    <a:pt x="11543" y="12908"/>
                  </a:lnTo>
                  <a:lnTo>
                    <a:pt x="11749" y="12805"/>
                  </a:lnTo>
                  <a:lnTo>
                    <a:pt x="11929" y="12650"/>
                  </a:lnTo>
                  <a:lnTo>
                    <a:pt x="12058" y="12470"/>
                  </a:lnTo>
                  <a:lnTo>
                    <a:pt x="12187" y="12290"/>
                  </a:lnTo>
                  <a:lnTo>
                    <a:pt x="12239" y="12058"/>
                  </a:lnTo>
                  <a:lnTo>
                    <a:pt x="12264" y="11800"/>
                  </a:lnTo>
                  <a:lnTo>
                    <a:pt x="12264" y="9842"/>
                  </a:lnTo>
                  <a:lnTo>
                    <a:pt x="12239" y="9584"/>
                  </a:lnTo>
                  <a:lnTo>
                    <a:pt x="12187" y="9378"/>
                  </a:lnTo>
                  <a:lnTo>
                    <a:pt x="12058" y="9172"/>
                  </a:lnTo>
                  <a:lnTo>
                    <a:pt x="11929" y="8992"/>
                  </a:lnTo>
                  <a:lnTo>
                    <a:pt x="11749" y="8837"/>
                  </a:lnTo>
                  <a:lnTo>
                    <a:pt x="11543" y="8734"/>
                  </a:lnTo>
                  <a:lnTo>
                    <a:pt x="11311" y="8657"/>
                  </a:lnTo>
                  <a:lnTo>
                    <a:pt x="11053" y="8631"/>
                  </a:lnTo>
                  <a:lnTo>
                    <a:pt x="10796" y="8631"/>
                  </a:lnTo>
                  <a:lnTo>
                    <a:pt x="10796" y="8116"/>
                  </a:lnTo>
                  <a:lnTo>
                    <a:pt x="10796" y="6132"/>
                  </a:lnTo>
                  <a:lnTo>
                    <a:pt x="10770" y="6003"/>
                  </a:lnTo>
                  <a:lnTo>
                    <a:pt x="10744" y="5874"/>
                  </a:lnTo>
                  <a:lnTo>
                    <a:pt x="10667" y="5745"/>
                  </a:lnTo>
                  <a:lnTo>
                    <a:pt x="10590" y="5642"/>
                  </a:lnTo>
                  <a:lnTo>
                    <a:pt x="10487" y="5539"/>
                  </a:lnTo>
                  <a:lnTo>
                    <a:pt x="10358" y="5488"/>
                  </a:lnTo>
                  <a:lnTo>
                    <a:pt x="10229" y="5436"/>
                  </a:lnTo>
                  <a:lnTo>
                    <a:pt x="9559" y="5436"/>
                  </a:lnTo>
                  <a:lnTo>
                    <a:pt x="9559" y="721"/>
                  </a:lnTo>
                  <a:lnTo>
                    <a:pt x="9559" y="567"/>
                  </a:lnTo>
                  <a:lnTo>
                    <a:pt x="9508" y="438"/>
                  </a:lnTo>
                  <a:lnTo>
                    <a:pt x="9430" y="309"/>
                  </a:lnTo>
                  <a:lnTo>
                    <a:pt x="9353" y="206"/>
                  </a:lnTo>
                  <a:lnTo>
                    <a:pt x="9250" y="129"/>
                  </a:lnTo>
                  <a:lnTo>
                    <a:pt x="9121" y="52"/>
                  </a:lnTo>
                  <a:lnTo>
                    <a:pt x="8992" y="26"/>
                  </a:lnTo>
                  <a:lnTo>
                    <a:pt x="8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9"/>
            <p:cNvSpPr/>
            <p:nvPr/>
          </p:nvSpPr>
          <p:spPr>
            <a:xfrm>
              <a:off x="1172700" y="3630075"/>
              <a:ext cx="35450" cy="35450"/>
            </a:xfrm>
            <a:custGeom>
              <a:avLst/>
              <a:gdLst/>
              <a:ahLst/>
              <a:cxnLst/>
              <a:rect l="l" t="t" r="r" b="b"/>
              <a:pathLst>
                <a:path w="1418" h="1418" extrusionOk="0">
                  <a:moveTo>
                    <a:pt x="696" y="439"/>
                  </a:moveTo>
                  <a:lnTo>
                    <a:pt x="825" y="465"/>
                  </a:lnTo>
                  <a:lnTo>
                    <a:pt x="903" y="516"/>
                  </a:lnTo>
                  <a:lnTo>
                    <a:pt x="954" y="619"/>
                  </a:lnTo>
                  <a:lnTo>
                    <a:pt x="980" y="722"/>
                  </a:lnTo>
                  <a:lnTo>
                    <a:pt x="954" y="825"/>
                  </a:lnTo>
                  <a:lnTo>
                    <a:pt x="903" y="903"/>
                  </a:lnTo>
                  <a:lnTo>
                    <a:pt x="825" y="954"/>
                  </a:lnTo>
                  <a:lnTo>
                    <a:pt x="696" y="980"/>
                  </a:lnTo>
                  <a:lnTo>
                    <a:pt x="593" y="954"/>
                  </a:lnTo>
                  <a:lnTo>
                    <a:pt x="516" y="903"/>
                  </a:lnTo>
                  <a:lnTo>
                    <a:pt x="465" y="825"/>
                  </a:lnTo>
                  <a:lnTo>
                    <a:pt x="439" y="722"/>
                  </a:lnTo>
                  <a:lnTo>
                    <a:pt x="465" y="619"/>
                  </a:lnTo>
                  <a:lnTo>
                    <a:pt x="516" y="516"/>
                  </a:lnTo>
                  <a:lnTo>
                    <a:pt x="593" y="465"/>
                  </a:lnTo>
                  <a:lnTo>
                    <a:pt x="696" y="439"/>
                  </a:lnTo>
                  <a:close/>
                  <a:moveTo>
                    <a:pt x="568" y="1"/>
                  </a:moveTo>
                  <a:lnTo>
                    <a:pt x="439" y="52"/>
                  </a:lnTo>
                  <a:lnTo>
                    <a:pt x="310" y="130"/>
                  </a:lnTo>
                  <a:lnTo>
                    <a:pt x="207" y="207"/>
                  </a:lnTo>
                  <a:lnTo>
                    <a:pt x="104" y="310"/>
                  </a:lnTo>
                  <a:lnTo>
                    <a:pt x="52" y="439"/>
                  </a:lnTo>
                  <a:lnTo>
                    <a:pt x="1" y="568"/>
                  </a:lnTo>
                  <a:lnTo>
                    <a:pt x="1" y="722"/>
                  </a:lnTo>
                  <a:lnTo>
                    <a:pt x="1" y="851"/>
                  </a:lnTo>
                  <a:lnTo>
                    <a:pt x="52" y="980"/>
                  </a:lnTo>
                  <a:lnTo>
                    <a:pt x="104" y="1109"/>
                  </a:lnTo>
                  <a:lnTo>
                    <a:pt x="207" y="1212"/>
                  </a:lnTo>
                  <a:lnTo>
                    <a:pt x="310" y="1315"/>
                  </a:lnTo>
                  <a:lnTo>
                    <a:pt x="439" y="1366"/>
                  </a:lnTo>
                  <a:lnTo>
                    <a:pt x="568" y="1418"/>
                  </a:lnTo>
                  <a:lnTo>
                    <a:pt x="851" y="1418"/>
                  </a:lnTo>
                  <a:lnTo>
                    <a:pt x="980" y="1366"/>
                  </a:lnTo>
                  <a:lnTo>
                    <a:pt x="1109" y="1315"/>
                  </a:lnTo>
                  <a:lnTo>
                    <a:pt x="1212" y="1212"/>
                  </a:lnTo>
                  <a:lnTo>
                    <a:pt x="1289" y="1109"/>
                  </a:lnTo>
                  <a:lnTo>
                    <a:pt x="1366" y="980"/>
                  </a:lnTo>
                  <a:lnTo>
                    <a:pt x="1418" y="851"/>
                  </a:lnTo>
                  <a:lnTo>
                    <a:pt x="1418" y="722"/>
                  </a:lnTo>
                  <a:lnTo>
                    <a:pt x="1418" y="568"/>
                  </a:lnTo>
                  <a:lnTo>
                    <a:pt x="1366" y="439"/>
                  </a:lnTo>
                  <a:lnTo>
                    <a:pt x="1289" y="310"/>
                  </a:lnTo>
                  <a:lnTo>
                    <a:pt x="1212" y="207"/>
                  </a:lnTo>
                  <a:lnTo>
                    <a:pt x="1109" y="130"/>
                  </a:lnTo>
                  <a:lnTo>
                    <a:pt x="980" y="52"/>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9"/>
            <p:cNvSpPr/>
            <p:nvPr/>
          </p:nvSpPr>
          <p:spPr>
            <a:xfrm>
              <a:off x="1117325" y="3580500"/>
              <a:ext cx="10975" cy="17400"/>
            </a:xfrm>
            <a:custGeom>
              <a:avLst/>
              <a:gdLst/>
              <a:ahLst/>
              <a:cxnLst/>
              <a:rect l="l" t="t" r="r" b="b"/>
              <a:pathLst>
                <a:path w="439" h="696" extrusionOk="0">
                  <a:moveTo>
                    <a:pt x="206" y="0"/>
                  </a:moveTo>
                  <a:lnTo>
                    <a:pt x="129" y="26"/>
                  </a:lnTo>
                  <a:lnTo>
                    <a:pt x="52" y="77"/>
                  </a:lnTo>
                  <a:lnTo>
                    <a:pt x="0" y="155"/>
                  </a:lnTo>
                  <a:lnTo>
                    <a:pt x="0" y="232"/>
                  </a:lnTo>
                  <a:lnTo>
                    <a:pt x="0" y="490"/>
                  </a:lnTo>
                  <a:lnTo>
                    <a:pt x="0" y="567"/>
                  </a:lnTo>
                  <a:lnTo>
                    <a:pt x="52" y="644"/>
                  </a:lnTo>
                  <a:lnTo>
                    <a:pt x="129" y="696"/>
                  </a:lnTo>
                  <a:lnTo>
                    <a:pt x="309" y="696"/>
                  </a:lnTo>
                  <a:lnTo>
                    <a:pt x="361" y="644"/>
                  </a:lnTo>
                  <a:lnTo>
                    <a:pt x="412" y="567"/>
                  </a:lnTo>
                  <a:lnTo>
                    <a:pt x="438" y="490"/>
                  </a:lnTo>
                  <a:lnTo>
                    <a:pt x="438" y="232"/>
                  </a:lnTo>
                  <a:lnTo>
                    <a:pt x="412" y="155"/>
                  </a:lnTo>
                  <a:lnTo>
                    <a:pt x="361" y="77"/>
                  </a:lnTo>
                  <a:lnTo>
                    <a:pt x="309" y="26"/>
                  </a:lnTo>
                  <a:lnTo>
                    <a:pt x="2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9"/>
            <p:cNvSpPr/>
            <p:nvPr/>
          </p:nvSpPr>
          <p:spPr>
            <a:xfrm>
              <a:off x="1252575" y="3580500"/>
              <a:ext cx="10975" cy="17400"/>
            </a:xfrm>
            <a:custGeom>
              <a:avLst/>
              <a:gdLst/>
              <a:ahLst/>
              <a:cxnLst/>
              <a:rect l="l" t="t" r="r" b="b"/>
              <a:pathLst>
                <a:path w="439" h="696" extrusionOk="0">
                  <a:moveTo>
                    <a:pt x="232" y="0"/>
                  </a:moveTo>
                  <a:lnTo>
                    <a:pt x="129" y="26"/>
                  </a:lnTo>
                  <a:lnTo>
                    <a:pt x="78" y="77"/>
                  </a:lnTo>
                  <a:lnTo>
                    <a:pt x="26" y="155"/>
                  </a:lnTo>
                  <a:lnTo>
                    <a:pt x="1" y="232"/>
                  </a:lnTo>
                  <a:lnTo>
                    <a:pt x="1" y="490"/>
                  </a:lnTo>
                  <a:lnTo>
                    <a:pt x="26" y="567"/>
                  </a:lnTo>
                  <a:lnTo>
                    <a:pt x="78" y="644"/>
                  </a:lnTo>
                  <a:lnTo>
                    <a:pt x="129" y="696"/>
                  </a:lnTo>
                  <a:lnTo>
                    <a:pt x="310" y="696"/>
                  </a:lnTo>
                  <a:lnTo>
                    <a:pt x="387" y="644"/>
                  </a:lnTo>
                  <a:lnTo>
                    <a:pt x="439" y="567"/>
                  </a:lnTo>
                  <a:lnTo>
                    <a:pt x="439" y="490"/>
                  </a:lnTo>
                  <a:lnTo>
                    <a:pt x="439" y="232"/>
                  </a:lnTo>
                  <a:lnTo>
                    <a:pt x="439" y="155"/>
                  </a:lnTo>
                  <a:lnTo>
                    <a:pt x="387" y="77"/>
                  </a:lnTo>
                  <a:lnTo>
                    <a:pt x="310" y="26"/>
                  </a:lnTo>
                  <a:lnTo>
                    <a:pt x="2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39"/>
          <p:cNvGrpSpPr/>
          <p:nvPr/>
        </p:nvGrpSpPr>
        <p:grpSpPr>
          <a:xfrm>
            <a:off x="6004038" y="3275213"/>
            <a:ext cx="380675" cy="380700"/>
            <a:chOff x="7001200" y="2694850"/>
            <a:chExt cx="380675" cy="380700"/>
          </a:xfrm>
        </p:grpSpPr>
        <p:sp>
          <p:nvSpPr>
            <p:cNvPr id="1638" name="Google Shape;1638;p39"/>
            <p:cNvSpPr/>
            <p:nvPr/>
          </p:nvSpPr>
          <p:spPr>
            <a:xfrm>
              <a:off x="7026325" y="2843000"/>
              <a:ext cx="85050" cy="85050"/>
            </a:xfrm>
            <a:custGeom>
              <a:avLst/>
              <a:gdLst/>
              <a:ahLst/>
              <a:cxnLst/>
              <a:rect l="l" t="t" r="r" b="b"/>
              <a:pathLst>
                <a:path w="3402" h="3402" extrusionOk="0">
                  <a:moveTo>
                    <a:pt x="2680" y="438"/>
                  </a:moveTo>
                  <a:lnTo>
                    <a:pt x="2783" y="464"/>
                  </a:lnTo>
                  <a:lnTo>
                    <a:pt x="2860" y="516"/>
                  </a:lnTo>
                  <a:lnTo>
                    <a:pt x="2912" y="619"/>
                  </a:lnTo>
                  <a:lnTo>
                    <a:pt x="2937" y="722"/>
                  </a:lnTo>
                  <a:lnTo>
                    <a:pt x="2937" y="2680"/>
                  </a:lnTo>
                  <a:lnTo>
                    <a:pt x="2912" y="2783"/>
                  </a:lnTo>
                  <a:lnTo>
                    <a:pt x="2860" y="2886"/>
                  </a:lnTo>
                  <a:lnTo>
                    <a:pt x="2783" y="2937"/>
                  </a:lnTo>
                  <a:lnTo>
                    <a:pt x="2680" y="2963"/>
                  </a:lnTo>
                  <a:lnTo>
                    <a:pt x="696" y="2963"/>
                  </a:lnTo>
                  <a:lnTo>
                    <a:pt x="593" y="2937"/>
                  </a:lnTo>
                  <a:lnTo>
                    <a:pt x="515" y="2886"/>
                  </a:lnTo>
                  <a:lnTo>
                    <a:pt x="464" y="2783"/>
                  </a:lnTo>
                  <a:lnTo>
                    <a:pt x="438" y="2680"/>
                  </a:lnTo>
                  <a:lnTo>
                    <a:pt x="438" y="722"/>
                  </a:lnTo>
                  <a:lnTo>
                    <a:pt x="464" y="619"/>
                  </a:lnTo>
                  <a:lnTo>
                    <a:pt x="515" y="516"/>
                  </a:lnTo>
                  <a:lnTo>
                    <a:pt x="593" y="464"/>
                  </a:lnTo>
                  <a:lnTo>
                    <a:pt x="696" y="438"/>
                  </a:lnTo>
                  <a:close/>
                  <a:moveTo>
                    <a:pt x="567" y="0"/>
                  </a:moveTo>
                  <a:lnTo>
                    <a:pt x="438" y="52"/>
                  </a:lnTo>
                  <a:lnTo>
                    <a:pt x="309" y="129"/>
                  </a:lnTo>
                  <a:lnTo>
                    <a:pt x="206" y="206"/>
                  </a:lnTo>
                  <a:lnTo>
                    <a:pt x="103" y="309"/>
                  </a:lnTo>
                  <a:lnTo>
                    <a:pt x="52" y="438"/>
                  </a:lnTo>
                  <a:lnTo>
                    <a:pt x="0" y="567"/>
                  </a:lnTo>
                  <a:lnTo>
                    <a:pt x="0" y="722"/>
                  </a:lnTo>
                  <a:lnTo>
                    <a:pt x="0" y="2680"/>
                  </a:lnTo>
                  <a:lnTo>
                    <a:pt x="0" y="2834"/>
                  </a:lnTo>
                  <a:lnTo>
                    <a:pt x="52" y="2963"/>
                  </a:lnTo>
                  <a:lnTo>
                    <a:pt x="103" y="3092"/>
                  </a:lnTo>
                  <a:lnTo>
                    <a:pt x="206" y="3195"/>
                  </a:lnTo>
                  <a:lnTo>
                    <a:pt x="309" y="3272"/>
                  </a:lnTo>
                  <a:lnTo>
                    <a:pt x="438" y="3350"/>
                  </a:lnTo>
                  <a:lnTo>
                    <a:pt x="567" y="3375"/>
                  </a:lnTo>
                  <a:lnTo>
                    <a:pt x="696" y="3401"/>
                  </a:lnTo>
                  <a:lnTo>
                    <a:pt x="2680" y="3401"/>
                  </a:lnTo>
                  <a:lnTo>
                    <a:pt x="2809" y="3375"/>
                  </a:lnTo>
                  <a:lnTo>
                    <a:pt x="2963" y="3350"/>
                  </a:lnTo>
                  <a:lnTo>
                    <a:pt x="3066" y="3272"/>
                  </a:lnTo>
                  <a:lnTo>
                    <a:pt x="3169" y="3195"/>
                  </a:lnTo>
                  <a:lnTo>
                    <a:pt x="3272" y="3092"/>
                  </a:lnTo>
                  <a:lnTo>
                    <a:pt x="3324" y="2963"/>
                  </a:lnTo>
                  <a:lnTo>
                    <a:pt x="3375" y="2834"/>
                  </a:lnTo>
                  <a:lnTo>
                    <a:pt x="3401" y="2680"/>
                  </a:lnTo>
                  <a:lnTo>
                    <a:pt x="3401" y="722"/>
                  </a:lnTo>
                  <a:lnTo>
                    <a:pt x="3375" y="567"/>
                  </a:lnTo>
                  <a:lnTo>
                    <a:pt x="3324" y="438"/>
                  </a:lnTo>
                  <a:lnTo>
                    <a:pt x="3272" y="309"/>
                  </a:lnTo>
                  <a:lnTo>
                    <a:pt x="3169" y="206"/>
                  </a:lnTo>
                  <a:lnTo>
                    <a:pt x="3066" y="129"/>
                  </a:lnTo>
                  <a:lnTo>
                    <a:pt x="2963" y="52"/>
                  </a:lnTo>
                  <a:lnTo>
                    <a:pt x="28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9"/>
            <p:cNvSpPr/>
            <p:nvPr/>
          </p:nvSpPr>
          <p:spPr>
            <a:xfrm>
              <a:off x="7124875" y="2843000"/>
              <a:ext cx="85025" cy="85050"/>
            </a:xfrm>
            <a:custGeom>
              <a:avLst/>
              <a:gdLst/>
              <a:ahLst/>
              <a:cxnLst/>
              <a:rect l="l" t="t" r="r" b="b"/>
              <a:pathLst>
                <a:path w="3401" h="3402" extrusionOk="0">
                  <a:moveTo>
                    <a:pt x="2680" y="438"/>
                  </a:moveTo>
                  <a:lnTo>
                    <a:pt x="2783" y="464"/>
                  </a:lnTo>
                  <a:lnTo>
                    <a:pt x="2860" y="516"/>
                  </a:lnTo>
                  <a:lnTo>
                    <a:pt x="2911" y="619"/>
                  </a:lnTo>
                  <a:lnTo>
                    <a:pt x="2937" y="722"/>
                  </a:lnTo>
                  <a:lnTo>
                    <a:pt x="2937" y="2680"/>
                  </a:lnTo>
                  <a:lnTo>
                    <a:pt x="2911" y="2783"/>
                  </a:lnTo>
                  <a:lnTo>
                    <a:pt x="2860" y="2886"/>
                  </a:lnTo>
                  <a:lnTo>
                    <a:pt x="2783" y="2937"/>
                  </a:lnTo>
                  <a:lnTo>
                    <a:pt x="2680" y="2963"/>
                  </a:lnTo>
                  <a:lnTo>
                    <a:pt x="696" y="2963"/>
                  </a:lnTo>
                  <a:lnTo>
                    <a:pt x="593" y="2937"/>
                  </a:lnTo>
                  <a:lnTo>
                    <a:pt x="515" y="2886"/>
                  </a:lnTo>
                  <a:lnTo>
                    <a:pt x="464" y="2783"/>
                  </a:lnTo>
                  <a:lnTo>
                    <a:pt x="438" y="2680"/>
                  </a:lnTo>
                  <a:lnTo>
                    <a:pt x="438" y="722"/>
                  </a:lnTo>
                  <a:lnTo>
                    <a:pt x="464" y="619"/>
                  </a:lnTo>
                  <a:lnTo>
                    <a:pt x="515" y="516"/>
                  </a:lnTo>
                  <a:lnTo>
                    <a:pt x="593" y="464"/>
                  </a:lnTo>
                  <a:lnTo>
                    <a:pt x="696" y="438"/>
                  </a:lnTo>
                  <a:close/>
                  <a:moveTo>
                    <a:pt x="567" y="0"/>
                  </a:moveTo>
                  <a:lnTo>
                    <a:pt x="438" y="52"/>
                  </a:lnTo>
                  <a:lnTo>
                    <a:pt x="309" y="129"/>
                  </a:lnTo>
                  <a:lnTo>
                    <a:pt x="206" y="206"/>
                  </a:lnTo>
                  <a:lnTo>
                    <a:pt x="103" y="309"/>
                  </a:lnTo>
                  <a:lnTo>
                    <a:pt x="52" y="438"/>
                  </a:lnTo>
                  <a:lnTo>
                    <a:pt x="0" y="567"/>
                  </a:lnTo>
                  <a:lnTo>
                    <a:pt x="0" y="722"/>
                  </a:lnTo>
                  <a:lnTo>
                    <a:pt x="0" y="2680"/>
                  </a:lnTo>
                  <a:lnTo>
                    <a:pt x="0" y="2834"/>
                  </a:lnTo>
                  <a:lnTo>
                    <a:pt x="52" y="2963"/>
                  </a:lnTo>
                  <a:lnTo>
                    <a:pt x="103" y="3092"/>
                  </a:lnTo>
                  <a:lnTo>
                    <a:pt x="206" y="3195"/>
                  </a:lnTo>
                  <a:lnTo>
                    <a:pt x="309" y="3272"/>
                  </a:lnTo>
                  <a:lnTo>
                    <a:pt x="438" y="3350"/>
                  </a:lnTo>
                  <a:lnTo>
                    <a:pt x="567" y="3375"/>
                  </a:lnTo>
                  <a:lnTo>
                    <a:pt x="696" y="3401"/>
                  </a:lnTo>
                  <a:lnTo>
                    <a:pt x="2680" y="3401"/>
                  </a:lnTo>
                  <a:lnTo>
                    <a:pt x="2808" y="3375"/>
                  </a:lnTo>
                  <a:lnTo>
                    <a:pt x="2963" y="3350"/>
                  </a:lnTo>
                  <a:lnTo>
                    <a:pt x="3066" y="3272"/>
                  </a:lnTo>
                  <a:lnTo>
                    <a:pt x="3169" y="3195"/>
                  </a:lnTo>
                  <a:lnTo>
                    <a:pt x="3272" y="3092"/>
                  </a:lnTo>
                  <a:lnTo>
                    <a:pt x="3324" y="2963"/>
                  </a:lnTo>
                  <a:lnTo>
                    <a:pt x="3375" y="2834"/>
                  </a:lnTo>
                  <a:lnTo>
                    <a:pt x="3401" y="2680"/>
                  </a:lnTo>
                  <a:lnTo>
                    <a:pt x="3401" y="722"/>
                  </a:lnTo>
                  <a:lnTo>
                    <a:pt x="3375" y="567"/>
                  </a:lnTo>
                  <a:lnTo>
                    <a:pt x="3324" y="438"/>
                  </a:lnTo>
                  <a:lnTo>
                    <a:pt x="3272" y="309"/>
                  </a:lnTo>
                  <a:lnTo>
                    <a:pt x="3169" y="206"/>
                  </a:lnTo>
                  <a:lnTo>
                    <a:pt x="3066" y="129"/>
                  </a:lnTo>
                  <a:lnTo>
                    <a:pt x="2963" y="52"/>
                  </a:lnTo>
                  <a:lnTo>
                    <a:pt x="28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9"/>
            <p:cNvSpPr/>
            <p:nvPr/>
          </p:nvSpPr>
          <p:spPr>
            <a:xfrm>
              <a:off x="7026325" y="2941550"/>
              <a:ext cx="85050" cy="85050"/>
            </a:xfrm>
            <a:custGeom>
              <a:avLst/>
              <a:gdLst/>
              <a:ahLst/>
              <a:cxnLst/>
              <a:rect l="l" t="t" r="r" b="b"/>
              <a:pathLst>
                <a:path w="3402" h="3402" extrusionOk="0">
                  <a:moveTo>
                    <a:pt x="2680" y="438"/>
                  </a:moveTo>
                  <a:lnTo>
                    <a:pt x="2783" y="464"/>
                  </a:lnTo>
                  <a:lnTo>
                    <a:pt x="2860" y="515"/>
                  </a:lnTo>
                  <a:lnTo>
                    <a:pt x="2912" y="619"/>
                  </a:lnTo>
                  <a:lnTo>
                    <a:pt x="2937" y="722"/>
                  </a:lnTo>
                  <a:lnTo>
                    <a:pt x="2937" y="2680"/>
                  </a:lnTo>
                  <a:lnTo>
                    <a:pt x="2912" y="2783"/>
                  </a:lnTo>
                  <a:lnTo>
                    <a:pt x="2860" y="2886"/>
                  </a:lnTo>
                  <a:lnTo>
                    <a:pt x="2783" y="2937"/>
                  </a:lnTo>
                  <a:lnTo>
                    <a:pt x="2680" y="2963"/>
                  </a:lnTo>
                  <a:lnTo>
                    <a:pt x="696" y="2963"/>
                  </a:lnTo>
                  <a:lnTo>
                    <a:pt x="593" y="2937"/>
                  </a:lnTo>
                  <a:lnTo>
                    <a:pt x="515" y="2886"/>
                  </a:lnTo>
                  <a:lnTo>
                    <a:pt x="464" y="2783"/>
                  </a:lnTo>
                  <a:lnTo>
                    <a:pt x="438" y="2680"/>
                  </a:lnTo>
                  <a:lnTo>
                    <a:pt x="438" y="722"/>
                  </a:lnTo>
                  <a:lnTo>
                    <a:pt x="464" y="619"/>
                  </a:lnTo>
                  <a:lnTo>
                    <a:pt x="515" y="515"/>
                  </a:lnTo>
                  <a:lnTo>
                    <a:pt x="593" y="464"/>
                  </a:lnTo>
                  <a:lnTo>
                    <a:pt x="696" y="438"/>
                  </a:lnTo>
                  <a:close/>
                  <a:moveTo>
                    <a:pt x="567" y="0"/>
                  </a:moveTo>
                  <a:lnTo>
                    <a:pt x="438" y="52"/>
                  </a:lnTo>
                  <a:lnTo>
                    <a:pt x="309" y="129"/>
                  </a:lnTo>
                  <a:lnTo>
                    <a:pt x="206" y="206"/>
                  </a:lnTo>
                  <a:lnTo>
                    <a:pt x="103" y="309"/>
                  </a:lnTo>
                  <a:lnTo>
                    <a:pt x="52" y="438"/>
                  </a:lnTo>
                  <a:lnTo>
                    <a:pt x="0" y="567"/>
                  </a:lnTo>
                  <a:lnTo>
                    <a:pt x="0" y="722"/>
                  </a:lnTo>
                  <a:lnTo>
                    <a:pt x="0" y="2680"/>
                  </a:lnTo>
                  <a:lnTo>
                    <a:pt x="0" y="2834"/>
                  </a:lnTo>
                  <a:lnTo>
                    <a:pt x="52" y="2963"/>
                  </a:lnTo>
                  <a:lnTo>
                    <a:pt x="103" y="3092"/>
                  </a:lnTo>
                  <a:lnTo>
                    <a:pt x="206" y="3195"/>
                  </a:lnTo>
                  <a:lnTo>
                    <a:pt x="309" y="3272"/>
                  </a:lnTo>
                  <a:lnTo>
                    <a:pt x="438" y="3350"/>
                  </a:lnTo>
                  <a:lnTo>
                    <a:pt x="567" y="3375"/>
                  </a:lnTo>
                  <a:lnTo>
                    <a:pt x="696" y="3401"/>
                  </a:lnTo>
                  <a:lnTo>
                    <a:pt x="2680" y="3401"/>
                  </a:lnTo>
                  <a:lnTo>
                    <a:pt x="2809" y="3375"/>
                  </a:lnTo>
                  <a:lnTo>
                    <a:pt x="2963" y="3350"/>
                  </a:lnTo>
                  <a:lnTo>
                    <a:pt x="3066" y="3272"/>
                  </a:lnTo>
                  <a:lnTo>
                    <a:pt x="3169" y="3195"/>
                  </a:lnTo>
                  <a:lnTo>
                    <a:pt x="3272" y="3092"/>
                  </a:lnTo>
                  <a:lnTo>
                    <a:pt x="3324" y="2963"/>
                  </a:lnTo>
                  <a:lnTo>
                    <a:pt x="3375" y="2834"/>
                  </a:lnTo>
                  <a:lnTo>
                    <a:pt x="3401" y="2680"/>
                  </a:lnTo>
                  <a:lnTo>
                    <a:pt x="3401" y="722"/>
                  </a:lnTo>
                  <a:lnTo>
                    <a:pt x="3375" y="567"/>
                  </a:lnTo>
                  <a:lnTo>
                    <a:pt x="3324" y="438"/>
                  </a:lnTo>
                  <a:lnTo>
                    <a:pt x="3272" y="309"/>
                  </a:lnTo>
                  <a:lnTo>
                    <a:pt x="3169" y="206"/>
                  </a:lnTo>
                  <a:lnTo>
                    <a:pt x="3066" y="129"/>
                  </a:lnTo>
                  <a:lnTo>
                    <a:pt x="2963" y="52"/>
                  </a:lnTo>
                  <a:lnTo>
                    <a:pt x="28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9"/>
            <p:cNvSpPr/>
            <p:nvPr/>
          </p:nvSpPr>
          <p:spPr>
            <a:xfrm>
              <a:off x="7026325" y="2744450"/>
              <a:ext cx="183575" cy="72800"/>
            </a:xfrm>
            <a:custGeom>
              <a:avLst/>
              <a:gdLst/>
              <a:ahLst/>
              <a:cxnLst/>
              <a:rect l="l" t="t" r="r" b="b"/>
              <a:pathLst>
                <a:path w="7343" h="2912" extrusionOk="0">
                  <a:moveTo>
                    <a:pt x="361" y="0"/>
                  </a:moveTo>
                  <a:lnTo>
                    <a:pt x="284" y="26"/>
                  </a:lnTo>
                  <a:lnTo>
                    <a:pt x="206" y="78"/>
                  </a:lnTo>
                  <a:lnTo>
                    <a:pt x="129" y="129"/>
                  </a:lnTo>
                  <a:lnTo>
                    <a:pt x="78" y="207"/>
                  </a:lnTo>
                  <a:lnTo>
                    <a:pt x="26" y="284"/>
                  </a:lnTo>
                  <a:lnTo>
                    <a:pt x="0" y="361"/>
                  </a:lnTo>
                  <a:lnTo>
                    <a:pt x="0" y="464"/>
                  </a:lnTo>
                  <a:lnTo>
                    <a:pt x="0" y="748"/>
                  </a:lnTo>
                  <a:lnTo>
                    <a:pt x="0" y="851"/>
                  </a:lnTo>
                  <a:lnTo>
                    <a:pt x="52" y="928"/>
                  </a:lnTo>
                  <a:lnTo>
                    <a:pt x="129" y="954"/>
                  </a:lnTo>
                  <a:lnTo>
                    <a:pt x="206" y="979"/>
                  </a:lnTo>
                  <a:lnTo>
                    <a:pt x="309" y="954"/>
                  </a:lnTo>
                  <a:lnTo>
                    <a:pt x="361" y="928"/>
                  </a:lnTo>
                  <a:lnTo>
                    <a:pt x="412" y="851"/>
                  </a:lnTo>
                  <a:lnTo>
                    <a:pt x="438" y="748"/>
                  </a:lnTo>
                  <a:lnTo>
                    <a:pt x="438" y="464"/>
                  </a:lnTo>
                  <a:lnTo>
                    <a:pt x="464" y="438"/>
                  </a:lnTo>
                  <a:lnTo>
                    <a:pt x="6853" y="438"/>
                  </a:lnTo>
                  <a:lnTo>
                    <a:pt x="6879" y="464"/>
                  </a:lnTo>
                  <a:lnTo>
                    <a:pt x="6879" y="2448"/>
                  </a:lnTo>
                  <a:lnTo>
                    <a:pt x="438" y="2448"/>
                  </a:lnTo>
                  <a:lnTo>
                    <a:pt x="438" y="1649"/>
                  </a:lnTo>
                  <a:lnTo>
                    <a:pt x="412" y="1572"/>
                  </a:lnTo>
                  <a:lnTo>
                    <a:pt x="361" y="1495"/>
                  </a:lnTo>
                  <a:lnTo>
                    <a:pt x="309" y="1443"/>
                  </a:lnTo>
                  <a:lnTo>
                    <a:pt x="206" y="1417"/>
                  </a:lnTo>
                  <a:lnTo>
                    <a:pt x="129" y="1443"/>
                  </a:lnTo>
                  <a:lnTo>
                    <a:pt x="52" y="1495"/>
                  </a:lnTo>
                  <a:lnTo>
                    <a:pt x="0" y="1572"/>
                  </a:lnTo>
                  <a:lnTo>
                    <a:pt x="0" y="1649"/>
                  </a:lnTo>
                  <a:lnTo>
                    <a:pt x="0" y="2448"/>
                  </a:lnTo>
                  <a:lnTo>
                    <a:pt x="0" y="2525"/>
                  </a:lnTo>
                  <a:lnTo>
                    <a:pt x="26" y="2628"/>
                  </a:lnTo>
                  <a:lnTo>
                    <a:pt x="78" y="2706"/>
                  </a:lnTo>
                  <a:lnTo>
                    <a:pt x="129" y="2757"/>
                  </a:lnTo>
                  <a:lnTo>
                    <a:pt x="206" y="2834"/>
                  </a:lnTo>
                  <a:lnTo>
                    <a:pt x="284" y="2860"/>
                  </a:lnTo>
                  <a:lnTo>
                    <a:pt x="361" y="2886"/>
                  </a:lnTo>
                  <a:lnTo>
                    <a:pt x="464" y="2912"/>
                  </a:lnTo>
                  <a:lnTo>
                    <a:pt x="6853" y="2912"/>
                  </a:lnTo>
                  <a:lnTo>
                    <a:pt x="6957" y="2886"/>
                  </a:lnTo>
                  <a:lnTo>
                    <a:pt x="7034" y="2860"/>
                  </a:lnTo>
                  <a:lnTo>
                    <a:pt x="7137" y="2834"/>
                  </a:lnTo>
                  <a:lnTo>
                    <a:pt x="7188" y="2757"/>
                  </a:lnTo>
                  <a:lnTo>
                    <a:pt x="7240" y="2706"/>
                  </a:lnTo>
                  <a:lnTo>
                    <a:pt x="7291" y="2628"/>
                  </a:lnTo>
                  <a:lnTo>
                    <a:pt x="7317" y="2525"/>
                  </a:lnTo>
                  <a:lnTo>
                    <a:pt x="7343" y="2448"/>
                  </a:lnTo>
                  <a:lnTo>
                    <a:pt x="7343" y="464"/>
                  </a:lnTo>
                  <a:lnTo>
                    <a:pt x="7317" y="361"/>
                  </a:lnTo>
                  <a:lnTo>
                    <a:pt x="7291" y="284"/>
                  </a:lnTo>
                  <a:lnTo>
                    <a:pt x="7240" y="207"/>
                  </a:lnTo>
                  <a:lnTo>
                    <a:pt x="7188" y="129"/>
                  </a:lnTo>
                  <a:lnTo>
                    <a:pt x="7137" y="78"/>
                  </a:lnTo>
                  <a:lnTo>
                    <a:pt x="7034" y="26"/>
                  </a:lnTo>
                  <a:lnTo>
                    <a:pt x="69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9"/>
            <p:cNvSpPr/>
            <p:nvPr/>
          </p:nvSpPr>
          <p:spPr>
            <a:xfrm>
              <a:off x="7050800" y="2867475"/>
              <a:ext cx="35450" cy="36100"/>
            </a:xfrm>
            <a:custGeom>
              <a:avLst/>
              <a:gdLst/>
              <a:ahLst/>
              <a:cxnLst/>
              <a:rect l="l" t="t" r="r" b="b"/>
              <a:pathLst>
                <a:path w="1418" h="1444" extrusionOk="0">
                  <a:moveTo>
                    <a:pt x="722" y="0"/>
                  </a:moveTo>
                  <a:lnTo>
                    <a:pt x="619" y="26"/>
                  </a:lnTo>
                  <a:lnTo>
                    <a:pt x="541" y="78"/>
                  </a:lnTo>
                  <a:lnTo>
                    <a:pt x="516" y="129"/>
                  </a:lnTo>
                  <a:lnTo>
                    <a:pt x="490" y="232"/>
                  </a:lnTo>
                  <a:lnTo>
                    <a:pt x="490" y="490"/>
                  </a:lnTo>
                  <a:lnTo>
                    <a:pt x="206" y="490"/>
                  </a:lnTo>
                  <a:lnTo>
                    <a:pt x="129" y="516"/>
                  </a:lnTo>
                  <a:lnTo>
                    <a:pt x="52" y="567"/>
                  </a:lnTo>
                  <a:lnTo>
                    <a:pt x="0" y="644"/>
                  </a:lnTo>
                  <a:lnTo>
                    <a:pt x="0" y="722"/>
                  </a:lnTo>
                  <a:lnTo>
                    <a:pt x="0" y="799"/>
                  </a:lnTo>
                  <a:lnTo>
                    <a:pt x="52" y="876"/>
                  </a:lnTo>
                  <a:lnTo>
                    <a:pt x="129" y="928"/>
                  </a:lnTo>
                  <a:lnTo>
                    <a:pt x="206" y="954"/>
                  </a:lnTo>
                  <a:lnTo>
                    <a:pt x="490" y="954"/>
                  </a:lnTo>
                  <a:lnTo>
                    <a:pt x="490" y="1211"/>
                  </a:lnTo>
                  <a:lnTo>
                    <a:pt x="516" y="1289"/>
                  </a:lnTo>
                  <a:lnTo>
                    <a:pt x="541" y="1366"/>
                  </a:lnTo>
                  <a:lnTo>
                    <a:pt x="619" y="1417"/>
                  </a:lnTo>
                  <a:lnTo>
                    <a:pt x="722" y="1443"/>
                  </a:lnTo>
                  <a:lnTo>
                    <a:pt x="799" y="1417"/>
                  </a:lnTo>
                  <a:lnTo>
                    <a:pt x="876" y="1366"/>
                  </a:lnTo>
                  <a:lnTo>
                    <a:pt x="928" y="1289"/>
                  </a:lnTo>
                  <a:lnTo>
                    <a:pt x="928" y="1211"/>
                  </a:lnTo>
                  <a:lnTo>
                    <a:pt x="928" y="954"/>
                  </a:lnTo>
                  <a:lnTo>
                    <a:pt x="1211" y="954"/>
                  </a:lnTo>
                  <a:lnTo>
                    <a:pt x="1288" y="928"/>
                  </a:lnTo>
                  <a:lnTo>
                    <a:pt x="1366" y="876"/>
                  </a:lnTo>
                  <a:lnTo>
                    <a:pt x="1417" y="799"/>
                  </a:lnTo>
                  <a:lnTo>
                    <a:pt x="1417" y="722"/>
                  </a:lnTo>
                  <a:lnTo>
                    <a:pt x="1417" y="644"/>
                  </a:lnTo>
                  <a:lnTo>
                    <a:pt x="1366" y="567"/>
                  </a:lnTo>
                  <a:lnTo>
                    <a:pt x="1288" y="516"/>
                  </a:lnTo>
                  <a:lnTo>
                    <a:pt x="1211" y="490"/>
                  </a:lnTo>
                  <a:lnTo>
                    <a:pt x="928" y="490"/>
                  </a:lnTo>
                  <a:lnTo>
                    <a:pt x="928" y="232"/>
                  </a:lnTo>
                  <a:lnTo>
                    <a:pt x="928" y="129"/>
                  </a:lnTo>
                  <a:lnTo>
                    <a:pt x="876" y="78"/>
                  </a:lnTo>
                  <a:lnTo>
                    <a:pt x="799" y="26"/>
                  </a:lnTo>
                  <a:lnTo>
                    <a:pt x="7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9"/>
            <p:cNvSpPr/>
            <p:nvPr/>
          </p:nvSpPr>
          <p:spPr>
            <a:xfrm>
              <a:off x="7054025" y="2969875"/>
              <a:ext cx="29000" cy="28375"/>
            </a:xfrm>
            <a:custGeom>
              <a:avLst/>
              <a:gdLst/>
              <a:ahLst/>
              <a:cxnLst/>
              <a:rect l="l" t="t" r="r" b="b"/>
              <a:pathLst>
                <a:path w="1160" h="1135" extrusionOk="0">
                  <a:moveTo>
                    <a:pt x="155" y="1"/>
                  </a:moveTo>
                  <a:lnTo>
                    <a:pt x="77" y="52"/>
                  </a:lnTo>
                  <a:lnTo>
                    <a:pt x="26" y="130"/>
                  </a:lnTo>
                  <a:lnTo>
                    <a:pt x="0" y="207"/>
                  </a:lnTo>
                  <a:lnTo>
                    <a:pt x="26" y="310"/>
                  </a:lnTo>
                  <a:lnTo>
                    <a:pt x="77" y="362"/>
                  </a:lnTo>
                  <a:lnTo>
                    <a:pt x="258" y="568"/>
                  </a:lnTo>
                  <a:lnTo>
                    <a:pt x="77" y="748"/>
                  </a:lnTo>
                  <a:lnTo>
                    <a:pt x="26" y="825"/>
                  </a:lnTo>
                  <a:lnTo>
                    <a:pt x="0" y="903"/>
                  </a:lnTo>
                  <a:lnTo>
                    <a:pt x="26" y="1006"/>
                  </a:lnTo>
                  <a:lnTo>
                    <a:pt x="77" y="1083"/>
                  </a:lnTo>
                  <a:lnTo>
                    <a:pt x="155" y="1109"/>
                  </a:lnTo>
                  <a:lnTo>
                    <a:pt x="232" y="1134"/>
                  </a:lnTo>
                  <a:lnTo>
                    <a:pt x="309" y="1109"/>
                  </a:lnTo>
                  <a:lnTo>
                    <a:pt x="387" y="1083"/>
                  </a:lnTo>
                  <a:lnTo>
                    <a:pt x="593" y="877"/>
                  </a:lnTo>
                  <a:lnTo>
                    <a:pt x="773" y="1083"/>
                  </a:lnTo>
                  <a:lnTo>
                    <a:pt x="850" y="1109"/>
                  </a:lnTo>
                  <a:lnTo>
                    <a:pt x="928" y="1134"/>
                  </a:lnTo>
                  <a:lnTo>
                    <a:pt x="1005" y="1109"/>
                  </a:lnTo>
                  <a:lnTo>
                    <a:pt x="1082" y="1083"/>
                  </a:lnTo>
                  <a:lnTo>
                    <a:pt x="1134" y="1006"/>
                  </a:lnTo>
                  <a:lnTo>
                    <a:pt x="1159" y="903"/>
                  </a:lnTo>
                  <a:lnTo>
                    <a:pt x="1134" y="825"/>
                  </a:lnTo>
                  <a:lnTo>
                    <a:pt x="1082" y="748"/>
                  </a:lnTo>
                  <a:lnTo>
                    <a:pt x="902" y="568"/>
                  </a:lnTo>
                  <a:lnTo>
                    <a:pt x="1082" y="362"/>
                  </a:lnTo>
                  <a:lnTo>
                    <a:pt x="1134" y="310"/>
                  </a:lnTo>
                  <a:lnTo>
                    <a:pt x="1159" y="207"/>
                  </a:lnTo>
                  <a:lnTo>
                    <a:pt x="1134" y="130"/>
                  </a:lnTo>
                  <a:lnTo>
                    <a:pt x="1082" y="52"/>
                  </a:lnTo>
                  <a:lnTo>
                    <a:pt x="1005" y="1"/>
                  </a:lnTo>
                  <a:lnTo>
                    <a:pt x="850" y="1"/>
                  </a:lnTo>
                  <a:lnTo>
                    <a:pt x="773" y="52"/>
                  </a:lnTo>
                  <a:lnTo>
                    <a:pt x="593" y="258"/>
                  </a:lnTo>
                  <a:lnTo>
                    <a:pt x="387" y="52"/>
                  </a:lnTo>
                  <a:lnTo>
                    <a:pt x="3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9"/>
            <p:cNvSpPr/>
            <p:nvPr/>
          </p:nvSpPr>
          <p:spPr>
            <a:xfrm>
              <a:off x="7149350" y="2879700"/>
              <a:ext cx="35450" cy="11625"/>
            </a:xfrm>
            <a:custGeom>
              <a:avLst/>
              <a:gdLst/>
              <a:ahLst/>
              <a:cxnLst/>
              <a:rect l="l" t="t" r="r" b="b"/>
              <a:pathLst>
                <a:path w="1418" h="465" extrusionOk="0">
                  <a:moveTo>
                    <a:pt x="206" y="1"/>
                  </a:moveTo>
                  <a:lnTo>
                    <a:pt x="129" y="27"/>
                  </a:lnTo>
                  <a:lnTo>
                    <a:pt x="52" y="78"/>
                  </a:lnTo>
                  <a:lnTo>
                    <a:pt x="0" y="155"/>
                  </a:lnTo>
                  <a:lnTo>
                    <a:pt x="0" y="233"/>
                  </a:lnTo>
                  <a:lnTo>
                    <a:pt x="0" y="310"/>
                  </a:lnTo>
                  <a:lnTo>
                    <a:pt x="52" y="387"/>
                  </a:lnTo>
                  <a:lnTo>
                    <a:pt x="129" y="439"/>
                  </a:lnTo>
                  <a:lnTo>
                    <a:pt x="206" y="465"/>
                  </a:lnTo>
                  <a:lnTo>
                    <a:pt x="1211" y="465"/>
                  </a:lnTo>
                  <a:lnTo>
                    <a:pt x="1288" y="439"/>
                  </a:lnTo>
                  <a:lnTo>
                    <a:pt x="1366" y="387"/>
                  </a:lnTo>
                  <a:lnTo>
                    <a:pt x="1417" y="310"/>
                  </a:lnTo>
                  <a:lnTo>
                    <a:pt x="1417" y="233"/>
                  </a:lnTo>
                  <a:lnTo>
                    <a:pt x="1417" y="155"/>
                  </a:lnTo>
                  <a:lnTo>
                    <a:pt x="1366" y="78"/>
                  </a:lnTo>
                  <a:lnTo>
                    <a:pt x="1288" y="27"/>
                  </a:lnTo>
                  <a:lnTo>
                    <a:pt x="12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9"/>
            <p:cNvSpPr/>
            <p:nvPr/>
          </p:nvSpPr>
          <p:spPr>
            <a:xfrm>
              <a:off x="7149350" y="2966025"/>
              <a:ext cx="35450" cy="36100"/>
            </a:xfrm>
            <a:custGeom>
              <a:avLst/>
              <a:gdLst/>
              <a:ahLst/>
              <a:cxnLst/>
              <a:rect l="l" t="t" r="r" b="b"/>
              <a:pathLst>
                <a:path w="1418" h="1444" extrusionOk="0">
                  <a:moveTo>
                    <a:pt x="1211" y="0"/>
                  </a:moveTo>
                  <a:lnTo>
                    <a:pt x="1108" y="26"/>
                  </a:lnTo>
                  <a:lnTo>
                    <a:pt x="1056" y="78"/>
                  </a:lnTo>
                  <a:lnTo>
                    <a:pt x="52" y="1057"/>
                  </a:lnTo>
                  <a:lnTo>
                    <a:pt x="0" y="1134"/>
                  </a:lnTo>
                  <a:lnTo>
                    <a:pt x="0" y="1211"/>
                  </a:lnTo>
                  <a:lnTo>
                    <a:pt x="0" y="1288"/>
                  </a:lnTo>
                  <a:lnTo>
                    <a:pt x="52" y="1366"/>
                  </a:lnTo>
                  <a:lnTo>
                    <a:pt x="129" y="1417"/>
                  </a:lnTo>
                  <a:lnTo>
                    <a:pt x="206" y="1443"/>
                  </a:lnTo>
                  <a:lnTo>
                    <a:pt x="309" y="1417"/>
                  </a:lnTo>
                  <a:lnTo>
                    <a:pt x="387" y="1366"/>
                  </a:lnTo>
                  <a:lnTo>
                    <a:pt x="1366" y="387"/>
                  </a:lnTo>
                  <a:lnTo>
                    <a:pt x="1417" y="309"/>
                  </a:lnTo>
                  <a:lnTo>
                    <a:pt x="1417" y="232"/>
                  </a:lnTo>
                  <a:lnTo>
                    <a:pt x="1417" y="155"/>
                  </a:lnTo>
                  <a:lnTo>
                    <a:pt x="1366" y="78"/>
                  </a:lnTo>
                  <a:lnTo>
                    <a:pt x="1288" y="26"/>
                  </a:lnTo>
                  <a:lnTo>
                    <a:pt x="1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9"/>
            <p:cNvSpPr/>
            <p:nvPr/>
          </p:nvSpPr>
          <p:spPr>
            <a:xfrm>
              <a:off x="7001200" y="2694850"/>
              <a:ext cx="380675" cy="380700"/>
            </a:xfrm>
            <a:custGeom>
              <a:avLst/>
              <a:gdLst/>
              <a:ahLst/>
              <a:cxnLst/>
              <a:rect l="l" t="t" r="r" b="b"/>
              <a:pathLst>
                <a:path w="15227" h="15228" extrusionOk="0">
                  <a:moveTo>
                    <a:pt x="11337" y="8348"/>
                  </a:moveTo>
                  <a:lnTo>
                    <a:pt x="11337" y="8889"/>
                  </a:lnTo>
                  <a:lnTo>
                    <a:pt x="11131" y="8915"/>
                  </a:lnTo>
                  <a:lnTo>
                    <a:pt x="10924" y="8966"/>
                  </a:lnTo>
                  <a:lnTo>
                    <a:pt x="10718" y="9018"/>
                  </a:lnTo>
                  <a:lnTo>
                    <a:pt x="10538" y="9095"/>
                  </a:lnTo>
                  <a:lnTo>
                    <a:pt x="10332" y="9173"/>
                  </a:lnTo>
                  <a:lnTo>
                    <a:pt x="10151" y="9276"/>
                  </a:lnTo>
                  <a:lnTo>
                    <a:pt x="9997" y="9379"/>
                  </a:lnTo>
                  <a:lnTo>
                    <a:pt x="9842" y="9508"/>
                  </a:lnTo>
                  <a:lnTo>
                    <a:pt x="9456" y="9121"/>
                  </a:lnTo>
                  <a:lnTo>
                    <a:pt x="9636" y="8966"/>
                  </a:lnTo>
                  <a:lnTo>
                    <a:pt x="9868" y="8838"/>
                  </a:lnTo>
                  <a:lnTo>
                    <a:pt x="10074" y="8709"/>
                  </a:lnTo>
                  <a:lnTo>
                    <a:pt x="10306" y="8580"/>
                  </a:lnTo>
                  <a:lnTo>
                    <a:pt x="10564" y="8503"/>
                  </a:lnTo>
                  <a:lnTo>
                    <a:pt x="10821" y="8425"/>
                  </a:lnTo>
                  <a:lnTo>
                    <a:pt x="11079" y="8374"/>
                  </a:lnTo>
                  <a:lnTo>
                    <a:pt x="11337" y="8348"/>
                  </a:lnTo>
                  <a:close/>
                  <a:moveTo>
                    <a:pt x="11775" y="8348"/>
                  </a:moveTo>
                  <a:lnTo>
                    <a:pt x="12058" y="8374"/>
                  </a:lnTo>
                  <a:lnTo>
                    <a:pt x="12316" y="8425"/>
                  </a:lnTo>
                  <a:lnTo>
                    <a:pt x="12573" y="8503"/>
                  </a:lnTo>
                  <a:lnTo>
                    <a:pt x="12805" y="8580"/>
                  </a:lnTo>
                  <a:lnTo>
                    <a:pt x="13037" y="8709"/>
                  </a:lnTo>
                  <a:lnTo>
                    <a:pt x="13269" y="8838"/>
                  </a:lnTo>
                  <a:lnTo>
                    <a:pt x="13475" y="8966"/>
                  </a:lnTo>
                  <a:lnTo>
                    <a:pt x="13681" y="9121"/>
                  </a:lnTo>
                  <a:lnTo>
                    <a:pt x="13295" y="9508"/>
                  </a:lnTo>
                  <a:lnTo>
                    <a:pt x="13140" y="9379"/>
                  </a:lnTo>
                  <a:lnTo>
                    <a:pt x="12960" y="9276"/>
                  </a:lnTo>
                  <a:lnTo>
                    <a:pt x="12779" y="9173"/>
                  </a:lnTo>
                  <a:lnTo>
                    <a:pt x="12599" y="9095"/>
                  </a:lnTo>
                  <a:lnTo>
                    <a:pt x="12419" y="9018"/>
                  </a:lnTo>
                  <a:lnTo>
                    <a:pt x="12213" y="8966"/>
                  </a:lnTo>
                  <a:lnTo>
                    <a:pt x="12006" y="8915"/>
                  </a:lnTo>
                  <a:lnTo>
                    <a:pt x="11775" y="8889"/>
                  </a:lnTo>
                  <a:lnTo>
                    <a:pt x="11775" y="8348"/>
                  </a:lnTo>
                  <a:close/>
                  <a:moveTo>
                    <a:pt x="9121" y="9456"/>
                  </a:moveTo>
                  <a:lnTo>
                    <a:pt x="9507" y="9842"/>
                  </a:lnTo>
                  <a:lnTo>
                    <a:pt x="9379" y="9997"/>
                  </a:lnTo>
                  <a:lnTo>
                    <a:pt x="9276" y="10152"/>
                  </a:lnTo>
                  <a:lnTo>
                    <a:pt x="9172" y="10332"/>
                  </a:lnTo>
                  <a:lnTo>
                    <a:pt x="9095" y="10538"/>
                  </a:lnTo>
                  <a:lnTo>
                    <a:pt x="9018" y="10718"/>
                  </a:lnTo>
                  <a:lnTo>
                    <a:pt x="8966" y="10925"/>
                  </a:lnTo>
                  <a:lnTo>
                    <a:pt x="8915" y="11131"/>
                  </a:lnTo>
                  <a:lnTo>
                    <a:pt x="8889" y="11337"/>
                  </a:lnTo>
                  <a:lnTo>
                    <a:pt x="8348" y="11337"/>
                  </a:lnTo>
                  <a:lnTo>
                    <a:pt x="8374" y="11079"/>
                  </a:lnTo>
                  <a:lnTo>
                    <a:pt x="8425" y="10821"/>
                  </a:lnTo>
                  <a:lnTo>
                    <a:pt x="8503" y="10564"/>
                  </a:lnTo>
                  <a:lnTo>
                    <a:pt x="8580" y="10306"/>
                  </a:lnTo>
                  <a:lnTo>
                    <a:pt x="8709" y="10074"/>
                  </a:lnTo>
                  <a:lnTo>
                    <a:pt x="8838" y="9868"/>
                  </a:lnTo>
                  <a:lnTo>
                    <a:pt x="8966" y="9636"/>
                  </a:lnTo>
                  <a:lnTo>
                    <a:pt x="9121" y="9456"/>
                  </a:lnTo>
                  <a:close/>
                  <a:moveTo>
                    <a:pt x="13990" y="9456"/>
                  </a:moveTo>
                  <a:lnTo>
                    <a:pt x="14145" y="9636"/>
                  </a:lnTo>
                  <a:lnTo>
                    <a:pt x="14300" y="9868"/>
                  </a:lnTo>
                  <a:lnTo>
                    <a:pt x="14428" y="10074"/>
                  </a:lnTo>
                  <a:lnTo>
                    <a:pt x="14531" y="10306"/>
                  </a:lnTo>
                  <a:lnTo>
                    <a:pt x="14634" y="10564"/>
                  </a:lnTo>
                  <a:lnTo>
                    <a:pt x="14712" y="10821"/>
                  </a:lnTo>
                  <a:lnTo>
                    <a:pt x="14763" y="11079"/>
                  </a:lnTo>
                  <a:lnTo>
                    <a:pt x="14789" y="11337"/>
                  </a:lnTo>
                  <a:lnTo>
                    <a:pt x="14248" y="11337"/>
                  </a:lnTo>
                  <a:lnTo>
                    <a:pt x="14222" y="11131"/>
                  </a:lnTo>
                  <a:lnTo>
                    <a:pt x="14171" y="10925"/>
                  </a:lnTo>
                  <a:lnTo>
                    <a:pt x="14119" y="10718"/>
                  </a:lnTo>
                  <a:lnTo>
                    <a:pt x="14042" y="10538"/>
                  </a:lnTo>
                  <a:lnTo>
                    <a:pt x="13965" y="10332"/>
                  </a:lnTo>
                  <a:lnTo>
                    <a:pt x="13862" y="10152"/>
                  </a:lnTo>
                  <a:lnTo>
                    <a:pt x="13733" y="9997"/>
                  </a:lnTo>
                  <a:lnTo>
                    <a:pt x="13604" y="9842"/>
                  </a:lnTo>
                  <a:lnTo>
                    <a:pt x="13990" y="9456"/>
                  </a:lnTo>
                  <a:close/>
                  <a:moveTo>
                    <a:pt x="7627" y="10306"/>
                  </a:moveTo>
                  <a:lnTo>
                    <a:pt x="7730" y="10332"/>
                  </a:lnTo>
                  <a:lnTo>
                    <a:pt x="7807" y="10383"/>
                  </a:lnTo>
                  <a:lnTo>
                    <a:pt x="7858" y="10487"/>
                  </a:lnTo>
                  <a:lnTo>
                    <a:pt x="7884" y="10590"/>
                  </a:lnTo>
                  <a:lnTo>
                    <a:pt x="7884" y="12548"/>
                  </a:lnTo>
                  <a:lnTo>
                    <a:pt x="7858" y="12651"/>
                  </a:lnTo>
                  <a:lnTo>
                    <a:pt x="7807" y="12754"/>
                  </a:lnTo>
                  <a:lnTo>
                    <a:pt x="7730" y="12805"/>
                  </a:lnTo>
                  <a:lnTo>
                    <a:pt x="7627" y="12831"/>
                  </a:lnTo>
                  <a:lnTo>
                    <a:pt x="5643" y="12831"/>
                  </a:lnTo>
                  <a:lnTo>
                    <a:pt x="5540" y="12805"/>
                  </a:lnTo>
                  <a:lnTo>
                    <a:pt x="5462" y="12754"/>
                  </a:lnTo>
                  <a:lnTo>
                    <a:pt x="5411" y="12651"/>
                  </a:lnTo>
                  <a:lnTo>
                    <a:pt x="5385" y="12548"/>
                  </a:lnTo>
                  <a:lnTo>
                    <a:pt x="5385" y="10590"/>
                  </a:lnTo>
                  <a:lnTo>
                    <a:pt x="5411" y="10487"/>
                  </a:lnTo>
                  <a:lnTo>
                    <a:pt x="5462" y="10383"/>
                  </a:lnTo>
                  <a:lnTo>
                    <a:pt x="5540" y="10332"/>
                  </a:lnTo>
                  <a:lnTo>
                    <a:pt x="5643" y="10306"/>
                  </a:lnTo>
                  <a:close/>
                  <a:moveTo>
                    <a:pt x="8889" y="11801"/>
                  </a:moveTo>
                  <a:lnTo>
                    <a:pt x="8915" y="12007"/>
                  </a:lnTo>
                  <a:lnTo>
                    <a:pt x="8966" y="12213"/>
                  </a:lnTo>
                  <a:lnTo>
                    <a:pt x="9018" y="12419"/>
                  </a:lnTo>
                  <a:lnTo>
                    <a:pt x="9095" y="12599"/>
                  </a:lnTo>
                  <a:lnTo>
                    <a:pt x="9172" y="12780"/>
                  </a:lnTo>
                  <a:lnTo>
                    <a:pt x="9276" y="12960"/>
                  </a:lnTo>
                  <a:lnTo>
                    <a:pt x="9379" y="13140"/>
                  </a:lnTo>
                  <a:lnTo>
                    <a:pt x="9507" y="13295"/>
                  </a:lnTo>
                  <a:lnTo>
                    <a:pt x="9121" y="13681"/>
                  </a:lnTo>
                  <a:lnTo>
                    <a:pt x="8966" y="13475"/>
                  </a:lnTo>
                  <a:lnTo>
                    <a:pt x="8838" y="13269"/>
                  </a:lnTo>
                  <a:lnTo>
                    <a:pt x="8709" y="13037"/>
                  </a:lnTo>
                  <a:lnTo>
                    <a:pt x="8580" y="12805"/>
                  </a:lnTo>
                  <a:lnTo>
                    <a:pt x="8503" y="12573"/>
                  </a:lnTo>
                  <a:lnTo>
                    <a:pt x="8425" y="12316"/>
                  </a:lnTo>
                  <a:lnTo>
                    <a:pt x="8374" y="12058"/>
                  </a:lnTo>
                  <a:lnTo>
                    <a:pt x="8348" y="11801"/>
                  </a:lnTo>
                  <a:close/>
                  <a:moveTo>
                    <a:pt x="14789" y="11801"/>
                  </a:moveTo>
                  <a:lnTo>
                    <a:pt x="14763" y="12058"/>
                  </a:lnTo>
                  <a:lnTo>
                    <a:pt x="14712" y="12316"/>
                  </a:lnTo>
                  <a:lnTo>
                    <a:pt x="14634" y="12573"/>
                  </a:lnTo>
                  <a:lnTo>
                    <a:pt x="14531" y="12805"/>
                  </a:lnTo>
                  <a:lnTo>
                    <a:pt x="14428" y="13037"/>
                  </a:lnTo>
                  <a:lnTo>
                    <a:pt x="14300" y="13269"/>
                  </a:lnTo>
                  <a:lnTo>
                    <a:pt x="14145" y="13475"/>
                  </a:lnTo>
                  <a:lnTo>
                    <a:pt x="13990" y="13681"/>
                  </a:lnTo>
                  <a:lnTo>
                    <a:pt x="13604" y="13295"/>
                  </a:lnTo>
                  <a:lnTo>
                    <a:pt x="13733" y="13140"/>
                  </a:lnTo>
                  <a:lnTo>
                    <a:pt x="13862" y="12960"/>
                  </a:lnTo>
                  <a:lnTo>
                    <a:pt x="13965" y="12780"/>
                  </a:lnTo>
                  <a:lnTo>
                    <a:pt x="14042" y="12599"/>
                  </a:lnTo>
                  <a:lnTo>
                    <a:pt x="14119" y="12419"/>
                  </a:lnTo>
                  <a:lnTo>
                    <a:pt x="14171" y="12213"/>
                  </a:lnTo>
                  <a:lnTo>
                    <a:pt x="14222" y="12007"/>
                  </a:lnTo>
                  <a:lnTo>
                    <a:pt x="14248" y="11801"/>
                  </a:lnTo>
                  <a:close/>
                  <a:moveTo>
                    <a:pt x="11800" y="9327"/>
                  </a:moveTo>
                  <a:lnTo>
                    <a:pt x="12006" y="9379"/>
                  </a:lnTo>
                  <a:lnTo>
                    <a:pt x="12238" y="9430"/>
                  </a:lnTo>
                  <a:lnTo>
                    <a:pt x="12444" y="9508"/>
                  </a:lnTo>
                  <a:lnTo>
                    <a:pt x="12625" y="9585"/>
                  </a:lnTo>
                  <a:lnTo>
                    <a:pt x="12805" y="9714"/>
                  </a:lnTo>
                  <a:lnTo>
                    <a:pt x="12986" y="9842"/>
                  </a:lnTo>
                  <a:lnTo>
                    <a:pt x="13140" y="9971"/>
                  </a:lnTo>
                  <a:lnTo>
                    <a:pt x="13295" y="10152"/>
                  </a:lnTo>
                  <a:lnTo>
                    <a:pt x="13424" y="10306"/>
                  </a:lnTo>
                  <a:lnTo>
                    <a:pt x="13527" y="10487"/>
                  </a:lnTo>
                  <a:lnTo>
                    <a:pt x="13630" y="10693"/>
                  </a:lnTo>
                  <a:lnTo>
                    <a:pt x="13707" y="10899"/>
                  </a:lnTo>
                  <a:lnTo>
                    <a:pt x="13758" y="11105"/>
                  </a:lnTo>
                  <a:lnTo>
                    <a:pt x="13784" y="11337"/>
                  </a:lnTo>
                  <a:lnTo>
                    <a:pt x="13810" y="11569"/>
                  </a:lnTo>
                  <a:lnTo>
                    <a:pt x="13784" y="11801"/>
                  </a:lnTo>
                  <a:lnTo>
                    <a:pt x="13758" y="12007"/>
                  </a:lnTo>
                  <a:lnTo>
                    <a:pt x="13707" y="12239"/>
                  </a:lnTo>
                  <a:lnTo>
                    <a:pt x="13630" y="12445"/>
                  </a:lnTo>
                  <a:lnTo>
                    <a:pt x="13527" y="12625"/>
                  </a:lnTo>
                  <a:lnTo>
                    <a:pt x="13424" y="12805"/>
                  </a:lnTo>
                  <a:lnTo>
                    <a:pt x="13295" y="12986"/>
                  </a:lnTo>
                  <a:lnTo>
                    <a:pt x="13140" y="13140"/>
                  </a:lnTo>
                  <a:lnTo>
                    <a:pt x="12986" y="13295"/>
                  </a:lnTo>
                  <a:lnTo>
                    <a:pt x="12805" y="13424"/>
                  </a:lnTo>
                  <a:lnTo>
                    <a:pt x="12625" y="13527"/>
                  </a:lnTo>
                  <a:lnTo>
                    <a:pt x="12444" y="13630"/>
                  </a:lnTo>
                  <a:lnTo>
                    <a:pt x="12238" y="13707"/>
                  </a:lnTo>
                  <a:lnTo>
                    <a:pt x="12006" y="13759"/>
                  </a:lnTo>
                  <a:lnTo>
                    <a:pt x="11800" y="13784"/>
                  </a:lnTo>
                  <a:lnTo>
                    <a:pt x="11569" y="13810"/>
                  </a:lnTo>
                  <a:lnTo>
                    <a:pt x="11337" y="13784"/>
                  </a:lnTo>
                  <a:lnTo>
                    <a:pt x="11105" y="13759"/>
                  </a:lnTo>
                  <a:lnTo>
                    <a:pt x="10899" y="13707"/>
                  </a:lnTo>
                  <a:lnTo>
                    <a:pt x="10693" y="13630"/>
                  </a:lnTo>
                  <a:lnTo>
                    <a:pt x="10486" y="13527"/>
                  </a:lnTo>
                  <a:lnTo>
                    <a:pt x="10306" y="13424"/>
                  </a:lnTo>
                  <a:lnTo>
                    <a:pt x="10151" y="13295"/>
                  </a:lnTo>
                  <a:lnTo>
                    <a:pt x="9971" y="13140"/>
                  </a:lnTo>
                  <a:lnTo>
                    <a:pt x="9842" y="12986"/>
                  </a:lnTo>
                  <a:lnTo>
                    <a:pt x="9713" y="12805"/>
                  </a:lnTo>
                  <a:lnTo>
                    <a:pt x="9585" y="12625"/>
                  </a:lnTo>
                  <a:lnTo>
                    <a:pt x="9507" y="12445"/>
                  </a:lnTo>
                  <a:lnTo>
                    <a:pt x="9430" y="12239"/>
                  </a:lnTo>
                  <a:lnTo>
                    <a:pt x="9379" y="12007"/>
                  </a:lnTo>
                  <a:lnTo>
                    <a:pt x="9327" y="11801"/>
                  </a:lnTo>
                  <a:lnTo>
                    <a:pt x="9327" y="11569"/>
                  </a:lnTo>
                  <a:lnTo>
                    <a:pt x="9327" y="11337"/>
                  </a:lnTo>
                  <a:lnTo>
                    <a:pt x="9379" y="11105"/>
                  </a:lnTo>
                  <a:lnTo>
                    <a:pt x="9430" y="10899"/>
                  </a:lnTo>
                  <a:lnTo>
                    <a:pt x="9507" y="10693"/>
                  </a:lnTo>
                  <a:lnTo>
                    <a:pt x="9585" y="10487"/>
                  </a:lnTo>
                  <a:lnTo>
                    <a:pt x="9713" y="10306"/>
                  </a:lnTo>
                  <a:lnTo>
                    <a:pt x="9842" y="10152"/>
                  </a:lnTo>
                  <a:lnTo>
                    <a:pt x="9971" y="9971"/>
                  </a:lnTo>
                  <a:lnTo>
                    <a:pt x="10151" y="9842"/>
                  </a:lnTo>
                  <a:lnTo>
                    <a:pt x="10306" y="9714"/>
                  </a:lnTo>
                  <a:lnTo>
                    <a:pt x="10486" y="9585"/>
                  </a:lnTo>
                  <a:lnTo>
                    <a:pt x="10693" y="9508"/>
                  </a:lnTo>
                  <a:lnTo>
                    <a:pt x="10899" y="9430"/>
                  </a:lnTo>
                  <a:lnTo>
                    <a:pt x="11105" y="9379"/>
                  </a:lnTo>
                  <a:lnTo>
                    <a:pt x="11337" y="9327"/>
                  </a:lnTo>
                  <a:close/>
                  <a:moveTo>
                    <a:pt x="8271" y="464"/>
                  </a:moveTo>
                  <a:lnTo>
                    <a:pt x="8400" y="516"/>
                  </a:lnTo>
                  <a:lnTo>
                    <a:pt x="8528" y="593"/>
                  </a:lnTo>
                  <a:lnTo>
                    <a:pt x="8657" y="670"/>
                  </a:lnTo>
                  <a:lnTo>
                    <a:pt x="8734" y="799"/>
                  </a:lnTo>
                  <a:lnTo>
                    <a:pt x="8812" y="928"/>
                  </a:lnTo>
                  <a:lnTo>
                    <a:pt x="8863" y="1057"/>
                  </a:lnTo>
                  <a:lnTo>
                    <a:pt x="8889" y="1211"/>
                  </a:lnTo>
                  <a:lnTo>
                    <a:pt x="8889" y="9070"/>
                  </a:lnTo>
                  <a:lnTo>
                    <a:pt x="8683" y="9301"/>
                  </a:lnTo>
                  <a:lnTo>
                    <a:pt x="8477" y="9559"/>
                  </a:lnTo>
                  <a:lnTo>
                    <a:pt x="8322" y="9842"/>
                  </a:lnTo>
                  <a:lnTo>
                    <a:pt x="8193" y="10126"/>
                  </a:lnTo>
                  <a:lnTo>
                    <a:pt x="8065" y="10023"/>
                  </a:lnTo>
                  <a:lnTo>
                    <a:pt x="7936" y="9946"/>
                  </a:lnTo>
                  <a:lnTo>
                    <a:pt x="7781" y="9894"/>
                  </a:lnTo>
                  <a:lnTo>
                    <a:pt x="7627" y="9868"/>
                  </a:lnTo>
                  <a:lnTo>
                    <a:pt x="5514" y="9868"/>
                  </a:lnTo>
                  <a:lnTo>
                    <a:pt x="5385" y="9920"/>
                  </a:lnTo>
                  <a:lnTo>
                    <a:pt x="5256" y="9997"/>
                  </a:lnTo>
                  <a:lnTo>
                    <a:pt x="5153" y="10074"/>
                  </a:lnTo>
                  <a:lnTo>
                    <a:pt x="5050" y="10177"/>
                  </a:lnTo>
                  <a:lnTo>
                    <a:pt x="4999" y="10306"/>
                  </a:lnTo>
                  <a:lnTo>
                    <a:pt x="4947" y="10435"/>
                  </a:lnTo>
                  <a:lnTo>
                    <a:pt x="4947" y="10590"/>
                  </a:lnTo>
                  <a:lnTo>
                    <a:pt x="4947" y="12548"/>
                  </a:lnTo>
                  <a:lnTo>
                    <a:pt x="4947" y="12702"/>
                  </a:lnTo>
                  <a:lnTo>
                    <a:pt x="4999" y="12831"/>
                  </a:lnTo>
                  <a:lnTo>
                    <a:pt x="5050" y="12960"/>
                  </a:lnTo>
                  <a:lnTo>
                    <a:pt x="5153" y="13063"/>
                  </a:lnTo>
                  <a:lnTo>
                    <a:pt x="5256" y="13140"/>
                  </a:lnTo>
                  <a:lnTo>
                    <a:pt x="5385" y="13218"/>
                  </a:lnTo>
                  <a:lnTo>
                    <a:pt x="5514" y="13243"/>
                  </a:lnTo>
                  <a:lnTo>
                    <a:pt x="5643" y="13269"/>
                  </a:lnTo>
                  <a:lnTo>
                    <a:pt x="7627" y="13269"/>
                  </a:lnTo>
                  <a:lnTo>
                    <a:pt x="7781" y="13243"/>
                  </a:lnTo>
                  <a:lnTo>
                    <a:pt x="7936" y="13192"/>
                  </a:lnTo>
                  <a:lnTo>
                    <a:pt x="8065" y="13114"/>
                  </a:lnTo>
                  <a:lnTo>
                    <a:pt x="8193" y="12986"/>
                  </a:lnTo>
                  <a:lnTo>
                    <a:pt x="8322" y="13295"/>
                  </a:lnTo>
                  <a:lnTo>
                    <a:pt x="8477" y="13552"/>
                  </a:lnTo>
                  <a:lnTo>
                    <a:pt x="8657" y="13810"/>
                  </a:lnTo>
                  <a:lnTo>
                    <a:pt x="8889" y="14068"/>
                  </a:lnTo>
                  <a:lnTo>
                    <a:pt x="8863" y="14222"/>
                  </a:lnTo>
                  <a:lnTo>
                    <a:pt x="8812" y="14351"/>
                  </a:lnTo>
                  <a:lnTo>
                    <a:pt x="8734" y="14480"/>
                  </a:lnTo>
                  <a:lnTo>
                    <a:pt x="8631" y="14583"/>
                  </a:lnTo>
                  <a:lnTo>
                    <a:pt x="8528" y="14660"/>
                  </a:lnTo>
                  <a:lnTo>
                    <a:pt x="8400" y="14738"/>
                  </a:lnTo>
                  <a:lnTo>
                    <a:pt x="8271" y="14789"/>
                  </a:lnTo>
                  <a:lnTo>
                    <a:pt x="3891" y="14789"/>
                  </a:lnTo>
                  <a:lnTo>
                    <a:pt x="3891" y="14532"/>
                  </a:lnTo>
                  <a:lnTo>
                    <a:pt x="3891" y="14428"/>
                  </a:lnTo>
                  <a:lnTo>
                    <a:pt x="3839" y="14377"/>
                  </a:lnTo>
                  <a:lnTo>
                    <a:pt x="3762" y="14325"/>
                  </a:lnTo>
                  <a:lnTo>
                    <a:pt x="3685" y="14300"/>
                  </a:lnTo>
                  <a:lnTo>
                    <a:pt x="3582" y="14325"/>
                  </a:lnTo>
                  <a:lnTo>
                    <a:pt x="3530" y="14377"/>
                  </a:lnTo>
                  <a:lnTo>
                    <a:pt x="3479" y="14428"/>
                  </a:lnTo>
                  <a:lnTo>
                    <a:pt x="3453" y="14532"/>
                  </a:lnTo>
                  <a:lnTo>
                    <a:pt x="3453" y="14789"/>
                  </a:lnTo>
                  <a:lnTo>
                    <a:pt x="2912" y="14789"/>
                  </a:lnTo>
                  <a:lnTo>
                    <a:pt x="2912" y="14532"/>
                  </a:lnTo>
                  <a:lnTo>
                    <a:pt x="2912" y="14428"/>
                  </a:lnTo>
                  <a:lnTo>
                    <a:pt x="2860" y="14377"/>
                  </a:lnTo>
                  <a:lnTo>
                    <a:pt x="2783" y="14325"/>
                  </a:lnTo>
                  <a:lnTo>
                    <a:pt x="2706" y="14300"/>
                  </a:lnTo>
                  <a:lnTo>
                    <a:pt x="2603" y="14325"/>
                  </a:lnTo>
                  <a:lnTo>
                    <a:pt x="2525" y="14377"/>
                  </a:lnTo>
                  <a:lnTo>
                    <a:pt x="2500" y="14428"/>
                  </a:lnTo>
                  <a:lnTo>
                    <a:pt x="2474" y="14532"/>
                  </a:lnTo>
                  <a:lnTo>
                    <a:pt x="2474" y="14789"/>
                  </a:lnTo>
                  <a:lnTo>
                    <a:pt x="1933" y="14789"/>
                  </a:lnTo>
                  <a:lnTo>
                    <a:pt x="1933" y="14532"/>
                  </a:lnTo>
                  <a:lnTo>
                    <a:pt x="1907" y="14428"/>
                  </a:lnTo>
                  <a:lnTo>
                    <a:pt x="1855" y="14377"/>
                  </a:lnTo>
                  <a:lnTo>
                    <a:pt x="1804" y="14325"/>
                  </a:lnTo>
                  <a:lnTo>
                    <a:pt x="1701" y="14300"/>
                  </a:lnTo>
                  <a:lnTo>
                    <a:pt x="1624" y="14325"/>
                  </a:lnTo>
                  <a:lnTo>
                    <a:pt x="1546" y="14377"/>
                  </a:lnTo>
                  <a:lnTo>
                    <a:pt x="1495" y="14428"/>
                  </a:lnTo>
                  <a:lnTo>
                    <a:pt x="1495" y="14532"/>
                  </a:lnTo>
                  <a:lnTo>
                    <a:pt x="1495" y="14789"/>
                  </a:lnTo>
                  <a:lnTo>
                    <a:pt x="1057" y="14789"/>
                  </a:lnTo>
                  <a:lnTo>
                    <a:pt x="928" y="14738"/>
                  </a:lnTo>
                  <a:lnTo>
                    <a:pt x="799" y="14660"/>
                  </a:lnTo>
                  <a:lnTo>
                    <a:pt x="670" y="14557"/>
                  </a:lnTo>
                  <a:lnTo>
                    <a:pt x="593" y="14454"/>
                  </a:lnTo>
                  <a:lnTo>
                    <a:pt x="516" y="14325"/>
                  </a:lnTo>
                  <a:lnTo>
                    <a:pt x="464" y="14171"/>
                  </a:lnTo>
                  <a:lnTo>
                    <a:pt x="464" y="14042"/>
                  </a:lnTo>
                  <a:lnTo>
                    <a:pt x="464" y="1211"/>
                  </a:lnTo>
                  <a:lnTo>
                    <a:pt x="464" y="1057"/>
                  </a:lnTo>
                  <a:lnTo>
                    <a:pt x="516" y="928"/>
                  </a:lnTo>
                  <a:lnTo>
                    <a:pt x="593" y="799"/>
                  </a:lnTo>
                  <a:lnTo>
                    <a:pt x="670" y="670"/>
                  </a:lnTo>
                  <a:lnTo>
                    <a:pt x="799" y="593"/>
                  </a:lnTo>
                  <a:lnTo>
                    <a:pt x="928" y="516"/>
                  </a:lnTo>
                  <a:lnTo>
                    <a:pt x="1057" y="464"/>
                  </a:lnTo>
                  <a:lnTo>
                    <a:pt x="1495" y="464"/>
                  </a:lnTo>
                  <a:lnTo>
                    <a:pt x="1495" y="980"/>
                  </a:lnTo>
                  <a:lnTo>
                    <a:pt x="1495" y="1057"/>
                  </a:lnTo>
                  <a:lnTo>
                    <a:pt x="1520" y="1160"/>
                  </a:lnTo>
                  <a:lnTo>
                    <a:pt x="1572" y="1237"/>
                  </a:lnTo>
                  <a:lnTo>
                    <a:pt x="1624" y="1315"/>
                  </a:lnTo>
                  <a:lnTo>
                    <a:pt x="1701" y="1366"/>
                  </a:lnTo>
                  <a:lnTo>
                    <a:pt x="1778" y="1392"/>
                  </a:lnTo>
                  <a:lnTo>
                    <a:pt x="1855" y="1443"/>
                  </a:lnTo>
                  <a:lnTo>
                    <a:pt x="4509" y="1443"/>
                  </a:lnTo>
                  <a:lnTo>
                    <a:pt x="4612" y="1392"/>
                  </a:lnTo>
                  <a:lnTo>
                    <a:pt x="4689" y="1366"/>
                  </a:lnTo>
                  <a:lnTo>
                    <a:pt x="4741" y="1315"/>
                  </a:lnTo>
                  <a:lnTo>
                    <a:pt x="4818" y="1237"/>
                  </a:lnTo>
                  <a:lnTo>
                    <a:pt x="4844" y="1160"/>
                  </a:lnTo>
                  <a:lnTo>
                    <a:pt x="4870" y="1057"/>
                  </a:lnTo>
                  <a:lnTo>
                    <a:pt x="4896" y="980"/>
                  </a:lnTo>
                  <a:lnTo>
                    <a:pt x="4896" y="464"/>
                  </a:lnTo>
                  <a:close/>
                  <a:moveTo>
                    <a:pt x="9842" y="13604"/>
                  </a:moveTo>
                  <a:lnTo>
                    <a:pt x="9997" y="13733"/>
                  </a:lnTo>
                  <a:lnTo>
                    <a:pt x="10151" y="13862"/>
                  </a:lnTo>
                  <a:lnTo>
                    <a:pt x="10332" y="13965"/>
                  </a:lnTo>
                  <a:lnTo>
                    <a:pt x="10538" y="14042"/>
                  </a:lnTo>
                  <a:lnTo>
                    <a:pt x="10718" y="14119"/>
                  </a:lnTo>
                  <a:lnTo>
                    <a:pt x="10924" y="14171"/>
                  </a:lnTo>
                  <a:lnTo>
                    <a:pt x="11131" y="14222"/>
                  </a:lnTo>
                  <a:lnTo>
                    <a:pt x="11337" y="14248"/>
                  </a:lnTo>
                  <a:lnTo>
                    <a:pt x="11337" y="14789"/>
                  </a:lnTo>
                  <a:lnTo>
                    <a:pt x="11079" y="14763"/>
                  </a:lnTo>
                  <a:lnTo>
                    <a:pt x="10821" y="14712"/>
                  </a:lnTo>
                  <a:lnTo>
                    <a:pt x="10564" y="14635"/>
                  </a:lnTo>
                  <a:lnTo>
                    <a:pt x="10306" y="14532"/>
                  </a:lnTo>
                  <a:lnTo>
                    <a:pt x="10074" y="14428"/>
                  </a:lnTo>
                  <a:lnTo>
                    <a:pt x="9868" y="14300"/>
                  </a:lnTo>
                  <a:lnTo>
                    <a:pt x="9636" y="14171"/>
                  </a:lnTo>
                  <a:lnTo>
                    <a:pt x="9456" y="13990"/>
                  </a:lnTo>
                  <a:lnTo>
                    <a:pt x="9842" y="13604"/>
                  </a:lnTo>
                  <a:close/>
                  <a:moveTo>
                    <a:pt x="13295" y="13604"/>
                  </a:moveTo>
                  <a:lnTo>
                    <a:pt x="13681" y="13990"/>
                  </a:lnTo>
                  <a:lnTo>
                    <a:pt x="13475" y="14171"/>
                  </a:lnTo>
                  <a:lnTo>
                    <a:pt x="13269" y="14300"/>
                  </a:lnTo>
                  <a:lnTo>
                    <a:pt x="13037" y="14428"/>
                  </a:lnTo>
                  <a:lnTo>
                    <a:pt x="12805" y="14532"/>
                  </a:lnTo>
                  <a:lnTo>
                    <a:pt x="12573" y="14635"/>
                  </a:lnTo>
                  <a:lnTo>
                    <a:pt x="12316" y="14712"/>
                  </a:lnTo>
                  <a:lnTo>
                    <a:pt x="12058" y="14763"/>
                  </a:lnTo>
                  <a:lnTo>
                    <a:pt x="11775" y="14789"/>
                  </a:lnTo>
                  <a:lnTo>
                    <a:pt x="11775" y="14248"/>
                  </a:lnTo>
                  <a:lnTo>
                    <a:pt x="12006" y="14222"/>
                  </a:lnTo>
                  <a:lnTo>
                    <a:pt x="12213" y="14171"/>
                  </a:lnTo>
                  <a:lnTo>
                    <a:pt x="12419" y="14119"/>
                  </a:lnTo>
                  <a:lnTo>
                    <a:pt x="12599" y="14042"/>
                  </a:lnTo>
                  <a:lnTo>
                    <a:pt x="12779" y="13965"/>
                  </a:lnTo>
                  <a:lnTo>
                    <a:pt x="12960" y="13862"/>
                  </a:lnTo>
                  <a:lnTo>
                    <a:pt x="13140" y="13733"/>
                  </a:lnTo>
                  <a:lnTo>
                    <a:pt x="13295" y="13604"/>
                  </a:lnTo>
                  <a:close/>
                  <a:moveTo>
                    <a:pt x="1211" y="1"/>
                  </a:moveTo>
                  <a:lnTo>
                    <a:pt x="979" y="26"/>
                  </a:lnTo>
                  <a:lnTo>
                    <a:pt x="748" y="104"/>
                  </a:lnTo>
                  <a:lnTo>
                    <a:pt x="541" y="207"/>
                  </a:lnTo>
                  <a:lnTo>
                    <a:pt x="361" y="361"/>
                  </a:lnTo>
                  <a:lnTo>
                    <a:pt x="207" y="542"/>
                  </a:lnTo>
                  <a:lnTo>
                    <a:pt x="103" y="748"/>
                  </a:lnTo>
                  <a:lnTo>
                    <a:pt x="26" y="980"/>
                  </a:lnTo>
                  <a:lnTo>
                    <a:pt x="0" y="1211"/>
                  </a:lnTo>
                  <a:lnTo>
                    <a:pt x="0" y="14042"/>
                  </a:lnTo>
                  <a:lnTo>
                    <a:pt x="26" y="14274"/>
                  </a:lnTo>
                  <a:lnTo>
                    <a:pt x="103" y="14506"/>
                  </a:lnTo>
                  <a:lnTo>
                    <a:pt x="207" y="14712"/>
                  </a:lnTo>
                  <a:lnTo>
                    <a:pt x="361" y="14892"/>
                  </a:lnTo>
                  <a:lnTo>
                    <a:pt x="541" y="15021"/>
                  </a:lnTo>
                  <a:lnTo>
                    <a:pt x="748" y="15150"/>
                  </a:lnTo>
                  <a:lnTo>
                    <a:pt x="979" y="15201"/>
                  </a:lnTo>
                  <a:lnTo>
                    <a:pt x="1211" y="15227"/>
                  </a:lnTo>
                  <a:lnTo>
                    <a:pt x="8296" y="15227"/>
                  </a:lnTo>
                  <a:lnTo>
                    <a:pt x="8503" y="15176"/>
                  </a:lnTo>
                  <a:lnTo>
                    <a:pt x="8657" y="15098"/>
                  </a:lnTo>
                  <a:lnTo>
                    <a:pt x="8812" y="14995"/>
                  </a:lnTo>
                  <a:lnTo>
                    <a:pt x="8966" y="14892"/>
                  </a:lnTo>
                  <a:lnTo>
                    <a:pt x="9095" y="14738"/>
                  </a:lnTo>
                  <a:lnTo>
                    <a:pt x="9172" y="14583"/>
                  </a:lnTo>
                  <a:lnTo>
                    <a:pt x="9250" y="14428"/>
                  </a:lnTo>
                  <a:lnTo>
                    <a:pt x="9507" y="14609"/>
                  </a:lnTo>
                  <a:lnTo>
                    <a:pt x="9765" y="14763"/>
                  </a:lnTo>
                  <a:lnTo>
                    <a:pt x="10023" y="14892"/>
                  </a:lnTo>
                  <a:lnTo>
                    <a:pt x="10332" y="15021"/>
                  </a:lnTo>
                  <a:lnTo>
                    <a:pt x="10615" y="15124"/>
                  </a:lnTo>
                  <a:lnTo>
                    <a:pt x="10924" y="15176"/>
                  </a:lnTo>
                  <a:lnTo>
                    <a:pt x="11234" y="15227"/>
                  </a:lnTo>
                  <a:lnTo>
                    <a:pt x="11929" y="15227"/>
                  </a:lnTo>
                  <a:lnTo>
                    <a:pt x="12316" y="15176"/>
                  </a:lnTo>
                  <a:lnTo>
                    <a:pt x="12651" y="15073"/>
                  </a:lnTo>
                  <a:lnTo>
                    <a:pt x="12986" y="14944"/>
                  </a:lnTo>
                  <a:lnTo>
                    <a:pt x="13320" y="14789"/>
                  </a:lnTo>
                  <a:lnTo>
                    <a:pt x="13604" y="14609"/>
                  </a:lnTo>
                  <a:lnTo>
                    <a:pt x="13887" y="14403"/>
                  </a:lnTo>
                  <a:lnTo>
                    <a:pt x="14171" y="14171"/>
                  </a:lnTo>
                  <a:lnTo>
                    <a:pt x="14403" y="13913"/>
                  </a:lnTo>
                  <a:lnTo>
                    <a:pt x="14609" y="13630"/>
                  </a:lnTo>
                  <a:lnTo>
                    <a:pt x="14789" y="13321"/>
                  </a:lnTo>
                  <a:lnTo>
                    <a:pt x="14944" y="12986"/>
                  </a:lnTo>
                  <a:lnTo>
                    <a:pt x="15072" y="12651"/>
                  </a:lnTo>
                  <a:lnTo>
                    <a:pt x="15150" y="12316"/>
                  </a:lnTo>
                  <a:lnTo>
                    <a:pt x="15227" y="11929"/>
                  </a:lnTo>
                  <a:lnTo>
                    <a:pt x="15227" y="11569"/>
                  </a:lnTo>
                  <a:lnTo>
                    <a:pt x="15227" y="11182"/>
                  </a:lnTo>
                  <a:lnTo>
                    <a:pt x="15150" y="10821"/>
                  </a:lnTo>
                  <a:lnTo>
                    <a:pt x="15072" y="10487"/>
                  </a:lnTo>
                  <a:lnTo>
                    <a:pt x="14944" y="10126"/>
                  </a:lnTo>
                  <a:lnTo>
                    <a:pt x="14789" y="9817"/>
                  </a:lnTo>
                  <a:lnTo>
                    <a:pt x="14609" y="9508"/>
                  </a:lnTo>
                  <a:lnTo>
                    <a:pt x="14403" y="9224"/>
                  </a:lnTo>
                  <a:lnTo>
                    <a:pt x="14171" y="8966"/>
                  </a:lnTo>
                  <a:lnTo>
                    <a:pt x="13887" y="8735"/>
                  </a:lnTo>
                  <a:lnTo>
                    <a:pt x="13604" y="8528"/>
                  </a:lnTo>
                  <a:lnTo>
                    <a:pt x="13320" y="8348"/>
                  </a:lnTo>
                  <a:lnTo>
                    <a:pt x="12986" y="8194"/>
                  </a:lnTo>
                  <a:lnTo>
                    <a:pt x="12651" y="8065"/>
                  </a:lnTo>
                  <a:lnTo>
                    <a:pt x="12316" y="7962"/>
                  </a:lnTo>
                  <a:lnTo>
                    <a:pt x="11929" y="7910"/>
                  </a:lnTo>
                  <a:lnTo>
                    <a:pt x="11569" y="7884"/>
                  </a:lnTo>
                  <a:lnTo>
                    <a:pt x="11259" y="7910"/>
                  </a:lnTo>
                  <a:lnTo>
                    <a:pt x="10950" y="7936"/>
                  </a:lnTo>
                  <a:lnTo>
                    <a:pt x="10641" y="8013"/>
                  </a:lnTo>
                  <a:lnTo>
                    <a:pt x="10358" y="8090"/>
                  </a:lnTo>
                  <a:lnTo>
                    <a:pt x="10074" y="8194"/>
                  </a:lnTo>
                  <a:lnTo>
                    <a:pt x="9817" y="8348"/>
                  </a:lnTo>
                  <a:lnTo>
                    <a:pt x="9559" y="8477"/>
                  </a:lnTo>
                  <a:lnTo>
                    <a:pt x="9327" y="8657"/>
                  </a:lnTo>
                  <a:lnTo>
                    <a:pt x="9327" y="1211"/>
                  </a:lnTo>
                  <a:lnTo>
                    <a:pt x="9301" y="980"/>
                  </a:lnTo>
                  <a:lnTo>
                    <a:pt x="9224" y="748"/>
                  </a:lnTo>
                  <a:lnTo>
                    <a:pt x="9121" y="542"/>
                  </a:lnTo>
                  <a:lnTo>
                    <a:pt x="8966" y="361"/>
                  </a:lnTo>
                  <a:lnTo>
                    <a:pt x="8786" y="207"/>
                  </a:lnTo>
                  <a:lnTo>
                    <a:pt x="8580" y="104"/>
                  </a:lnTo>
                  <a:lnTo>
                    <a:pt x="8348" y="26"/>
                  </a:lnTo>
                  <a:lnTo>
                    <a:pt x="8116" y="1"/>
                  </a:lnTo>
                  <a:lnTo>
                    <a:pt x="3144" y="1"/>
                  </a:lnTo>
                  <a:lnTo>
                    <a:pt x="3066" y="26"/>
                  </a:lnTo>
                  <a:lnTo>
                    <a:pt x="2989" y="78"/>
                  </a:lnTo>
                  <a:lnTo>
                    <a:pt x="2938" y="155"/>
                  </a:lnTo>
                  <a:lnTo>
                    <a:pt x="2912" y="232"/>
                  </a:lnTo>
                  <a:lnTo>
                    <a:pt x="2938" y="310"/>
                  </a:lnTo>
                  <a:lnTo>
                    <a:pt x="2989" y="387"/>
                  </a:lnTo>
                  <a:lnTo>
                    <a:pt x="3066" y="439"/>
                  </a:lnTo>
                  <a:lnTo>
                    <a:pt x="3144" y="464"/>
                  </a:lnTo>
                  <a:lnTo>
                    <a:pt x="4432" y="464"/>
                  </a:lnTo>
                  <a:lnTo>
                    <a:pt x="4432" y="980"/>
                  </a:lnTo>
                  <a:lnTo>
                    <a:pt x="4432" y="1005"/>
                  </a:lnTo>
                  <a:lnTo>
                    <a:pt x="1958" y="1005"/>
                  </a:lnTo>
                  <a:lnTo>
                    <a:pt x="1933" y="980"/>
                  </a:lnTo>
                  <a:lnTo>
                    <a:pt x="1933" y="464"/>
                  </a:lnTo>
                  <a:lnTo>
                    <a:pt x="2242" y="464"/>
                  </a:lnTo>
                  <a:lnTo>
                    <a:pt x="2345" y="439"/>
                  </a:lnTo>
                  <a:lnTo>
                    <a:pt x="2396" y="387"/>
                  </a:lnTo>
                  <a:lnTo>
                    <a:pt x="2448" y="310"/>
                  </a:lnTo>
                  <a:lnTo>
                    <a:pt x="2474" y="232"/>
                  </a:lnTo>
                  <a:lnTo>
                    <a:pt x="2448" y="155"/>
                  </a:lnTo>
                  <a:lnTo>
                    <a:pt x="2396" y="78"/>
                  </a:lnTo>
                  <a:lnTo>
                    <a:pt x="2345" y="26"/>
                  </a:lnTo>
                  <a:lnTo>
                    <a:pt x="22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9"/>
            <p:cNvSpPr/>
            <p:nvPr/>
          </p:nvSpPr>
          <p:spPr>
            <a:xfrm>
              <a:off x="7269800" y="2941550"/>
              <a:ext cx="40600" cy="85050"/>
            </a:xfrm>
            <a:custGeom>
              <a:avLst/>
              <a:gdLst/>
              <a:ahLst/>
              <a:cxnLst/>
              <a:rect l="l" t="t" r="r" b="b"/>
              <a:pathLst>
                <a:path w="1624" h="3402" extrusionOk="0">
                  <a:moveTo>
                    <a:pt x="825" y="0"/>
                  </a:moveTo>
                  <a:lnTo>
                    <a:pt x="721" y="26"/>
                  </a:lnTo>
                  <a:lnTo>
                    <a:pt x="670" y="52"/>
                  </a:lnTo>
                  <a:lnTo>
                    <a:pt x="618" y="129"/>
                  </a:lnTo>
                  <a:lnTo>
                    <a:pt x="593" y="232"/>
                  </a:lnTo>
                  <a:lnTo>
                    <a:pt x="593" y="335"/>
                  </a:lnTo>
                  <a:lnTo>
                    <a:pt x="464" y="361"/>
                  </a:lnTo>
                  <a:lnTo>
                    <a:pt x="361" y="438"/>
                  </a:lnTo>
                  <a:lnTo>
                    <a:pt x="258" y="515"/>
                  </a:lnTo>
                  <a:lnTo>
                    <a:pt x="180" y="619"/>
                  </a:lnTo>
                  <a:lnTo>
                    <a:pt x="103" y="722"/>
                  </a:lnTo>
                  <a:lnTo>
                    <a:pt x="52" y="850"/>
                  </a:lnTo>
                  <a:lnTo>
                    <a:pt x="26" y="979"/>
                  </a:lnTo>
                  <a:lnTo>
                    <a:pt x="0" y="1108"/>
                  </a:lnTo>
                  <a:lnTo>
                    <a:pt x="26" y="1263"/>
                  </a:lnTo>
                  <a:lnTo>
                    <a:pt x="77" y="1417"/>
                  </a:lnTo>
                  <a:lnTo>
                    <a:pt x="155" y="1572"/>
                  </a:lnTo>
                  <a:lnTo>
                    <a:pt x="232" y="1675"/>
                  </a:lnTo>
                  <a:lnTo>
                    <a:pt x="361" y="1778"/>
                  </a:lnTo>
                  <a:lnTo>
                    <a:pt x="515" y="1855"/>
                  </a:lnTo>
                  <a:lnTo>
                    <a:pt x="644" y="1907"/>
                  </a:lnTo>
                  <a:lnTo>
                    <a:pt x="825" y="1933"/>
                  </a:lnTo>
                  <a:lnTo>
                    <a:pt x="953" y="1958"/>
                  </a:lnTo>
                  <a:lnTo>
                    <a:pt x="1082" y="2036"/>
                  </a:lnTo>
                  <a:lnTo>
                    <a:pt x="1159" y="2139"/>
                  </a:lnTo>
                  <a:lnTo>
                    <a:pt x="1185" y="2293"/>
                  </a:lnTo>
                  <a:lnTo>
                    <a:pt x="1159" y="2422"/>
                  </a:lnTo>
                  <a:lnTo>
                    <a:pt x="1082" y="2551"/>
                  </a:lnTo>
                  <a:lnTo>
                    <a:pt x="953" y="2628"/>
                  </a:lnTo>
                  <a:lnTo>
                    <a:pt x="825" y="2654"/>
                  </a:lnTo>
                  <a:lnTo>
                    <a:pt x="670" y="2628"/>
                  </a:lnTo>
                  <a:lnTo>
                    <a:pt x="567" y="2551"/>
                  </a:lnTo>
                  <a:lnTo>
                    <a:pt x="490" y="2422"/>
                  </a:lnTo>
                  <a:lnTo>
                    <a:pt x="464" y="2293"/>
                  </a:lnTo>
                  <a:lnTo>
                    <a:pt x="438" y="2190"/>
                  </a:lnTo>
                  <a:lnTo>
                    <a:pt x="387" y="2139"/>
                  </a:lnTo>
                  <a:lnTo>
                    <a:pt x="309" y="2087"/>
                  </a:lnTo>
                  <a:lnTo>
                    <a:pt x="232" y="2061"/>
                  </a:lnTo>
                  <a:lnTo>
                    <a:pt x="155" y="2087"/>
                  </a:lnTo>
                  <a:lnTo>
                    <a:pt x="77" y="2139"/>
                  </a:lnTo>
                  <a:lnTo>
                    <a:pt x="26" y="2190"/>
                  </a:lnTo>
                  <a:lnTo>
                    <a:pt x="0" y="2293"/>
                  </a:lnTo>
                  <a:lnTo>
                    <a:pt x="26" y="2422"/>
                  </a:lnTo>
                  <a:lnTo>
                    <a:pt x="52" y="2551"/>
                  </a:lnTo>
                  <a:lnTo>
                    <a:pt x="103" y="2680"/>
                  </a:lnTo>
                  <a:lnTo>
                    <a:pt x="180" y="2783"/>
                  </a:lnTo>
                  <a:lnTo>
                    <a:pt x="258" y="2886"/>
                  </a:lnTo>
                  <a:lnTo>
                    <a:pt x="361" y="2963"/>
                  </a:lnTo>
                  <a:lnTo>
                    <a:pt x="464" y="3015"/>
                  </a:lnTo>
                  <a:lnTo>
                    <a:pt x="593" y="3066"/>
                  </a:lnTo>
                  <a:lnTo>
                    <a:pt x="593" y="3169"/>
                  </a:lnTo>
                  <a:lnTo>
                    <a:pt x="618" y="3272"/>
                  </a:lnTo>
                  <a:lnTo>
                    <a:pt x="670" y="3324"/>
                  </a:lnTo>
                  <a:lnTo>
                    <a:pt x="721" y="3375"/>
                  </a:lnTo>
                  <a:lnTo>
                    <a:pt x="825" y="3401"/>
                  </a:lnTo>
                  <a:lnTo>
                    <a:pt x="902" y="3375"/>
                  </a:lnTo>
                  <a:lnTo>
                    <a:pt x="979" y="3324"/>
                  </a:lnTo>
                  <a:lnTo>
                    <a:pt x="1031" y="3272"/>
                  </a:lnTo>
                  <a:lnTo>
                    <a:pt x="1031" y="3169"/>
                  </a:lnTo>
                  <a:lnTo>
                    <a:pt x="1031" y="3066"/>
                  </a:lnTo>
                  <a:lnTo>
                    <a:pt x="1159" y="3015"/>
                  </a:lnTo>
                  <a:lnTo>
                    <a:pt x="1288" y="2963"/>
                  </a:lnTo>
                  <a:lnTo>
                    <a:pt x="1391" y="2886"/>
                  </a:lnTo>
                  <a:lnTo>
                    <a:pt x="1469" y="2783"/>
                  </a:lnTo>
                  <a:lnTo>
                    <a:pt x="1546" y="2680"/>
                  </a:lnTo>
                  <a:lnTo>
                    <a:pt x="1597" y="2551"/>
                  </a:lnTo>
                  <a:lnTo>
                    <a:pt x="1623" y="2422"/>
                  </a:lnTo>
                  <a:lnTo>
                    <a:pt x="1623" y="2293"/>
                  </a:lnTo>
                  <a:lnTo>
                    <a:pt x="1623" y="2113"/>
                  </a:lnTo>
                  <a:lnTo>
                    <a:pt x="1572" y="1984"/>
                  </a:lnTo>
                  <a:lnTo>
                    <a:pt x="1494" y="1829"/>
                  </a:lnTo>
                  <a:lnTo>
                    <a:pt x="1391" y="1726"/>
                  </a:lnTo>
                  <a:lnTo>
                    <a:pt x="1262" y="1623"/>
                  </a:lnTo>
                  <a:lnTo>
                    <a:pt x="1134" y="1546"/>
                  </a:lnTo>
                  <a:lnTo>
                    <a:pt x="979" y="1495"/>
                  </a:lnTo>
                  <a:lnTo>
                    <a:pt x="825" y="1469"/>
                  </a:lnTo>
                  <a:lnTo>
                    <a:pt x="670" y="1443"/>
                  </a:lnTo>
                  <a:lnTo>
                    <a:pt x="567" y="1366"/>
                  </a:lnTo>
                  <a:lnTo>
                    <a:pt x="490" y="1237"/>
                  </a:lnTo>
                  <a:lnTo>
                    <a:pt x="464" y="1108"/>
                  </a:lnTo>
                  <a:lnTo>
                    <a:pt x="490" y="953"/>
                  </a:lnTo>
                  <a:lnTo>
                    <a:pt x="567" y="850"/>
                  </a:lnTo>
                  <a:lnTo>
                    <a:pt x="670" y="773"/>
                  </a:lnTo>
                  <a:lnTo>
                    <a:pt x="825" y="747"/>
                  </a:lnTo>
                  <a:lnTo>
                    <a:pt x="953" y="773"/>
                  </a:lnTo>
                  <a:lnTo>
                    <a:pt x="1082" y="850"/>
                  </a:lnTo>
                  <a:lnTo>
                    <a:pt x="1159" y="953"/>
                  </a:lnTo>
                  <a:lnTo>
                    <a:pt x="1185" y="1108"/>
                  </a:lnTo>
                  <a:lnTo>
                    <a:pt x="1211" y="1185"/>
                  </a:lnTo>
                  <a:lnTo>
                    <a:pt x="1262" y="1263"/>
                  </a:lnTo>
                  <a:lnTo>
                    <a:pt x="1314" y="1314"/>
                  </a:lnTo>
                  <a:lnTo>
                    <a:pt x="1417" y="1340"/>
                  </a:lnTo>
                  <a:lnTo>
                    <a:pt x="1494" y="1314"/>
                  </a:lnTo>
                  <a:lnTo>
                    <a:pt x="1572" y="1263"/>
                  </a:lnTo>
                  <a:lnTo>
                    <a:pt x="1623" y="1185"/>
                  </a:lnTo>
                  <a:lnTo>
                    <a:pt x="1623" y="1108"/>
                  </a:lnTo>
                  <a:lnTo>
                    <a:pt x="1623" y="979"/>
                  </a:lnTo>
                  <a:lnTo>
                    <a:pt x="1597" y="850"/>
                  </a:lnTo>
                  <a:lnTo>
                    <a:pt x="1546" y="722"/>
                  </a:lnTo>
                  <a:lnTo>
                    <a:pt x="1469" y="619"/>
                  </a:lnTo>
                  <a:lnTo>
                    <a:pt x="1391" y="515"/>
                  </a:lnTo>
                  <a:lnTo>
                    <a:pt x="1288" y="438"/>
                  </a:lnTo>
                  <a:lnTo>
                    <a:pt x="1159" y="361"/>
                  </a:lnTo>
                  <a:lnTo>
                    <a:pt x="1031" y="335"/>
                  </a:lnTo>
                  <a:lnTo>
                    <a:pt x="1031" y="232"/>
                  </a:lnTo>
                  <a:lnTo>
                    <a:pt x="1031" y="129"/>
                  </a:lnTo>
                  <a:lnTo>
                    <a:pt x="979" y="52"/>
                  </a:lnTo>
                  <a:lnTo>
                    <a:pt x="902"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39"/>
          <p:cNvGrpSpPr/>
          <p:nvPr/>
        </p:nvGrpSpPr>
        <p:grpSpPr>
          <a:xfrm>
            <a:off x="3628940" y="3183017"/>
            <a:ext cx="1886120" cy="1548884"/>
            <a:chOff x="3895643" y="3183017"/>
            <a:chExt cx="1886120" cy="1548884"/>
          </a:xfrm>
        </p:grpSpPr>
        <p:grpSp>
          <p:nvGrpSpPr>
            <p:cNvPr id="1649" name="Google Shape;1649;p39"/>
            <p:cNvGrpSpPr/>
            <p:nvPr/>
          </p:nvGrpSpPr>
          <p:grpSpPr>
            <a:xfrm>
              <a:off x="4836459" y="3183017"/>
              <a:ext cx="945303" cy="1543336"/>
              <a:chOff x="4641150" y="1095525"/>
              <a:chExt cx="1249575" cy="2040100"/>
            </a:xfrm>
          </p:grpSpPr>
          <p:sp>
            <p:nvSpPr>
              <p:cNvPr id="1650" name="Google Shape;1650;p39"/>
              <p:cNvSpPr/>
              <p:nvPr/>
            </p:nvSpPr>
            <p:spPr>
              <a:xfrm>
                <a:off x="5162750" y="2583400"/>
                <a:ext cx="138975" cy="155775"/>
              </a:xfrm>
              <a:custGeom>
                <a:avLst/>
                <a:gdLst/>
                <a:ahLst/>
                <a:cxnLst/>
                <a:rect l="l" t="t" r="r" b="b"/>
                <a:pathLst>
                  <a:path w="5559" h="6231" extrusionOk="0">
                    <a:moveTo>
                      <a:pt x="2783" y="660"/>
                    </a:moveTo>
                    <a:cubicBezTo>
                      <a:pt x="3373" y="660"/>
                      <a:pt x="3840" y="880"/>
                      <a:pt x="4185" y="1320"/>
                    </a:cubicBezTo>
                    <a:cubicBezTo>
                      <a:pt x="4529" y="1759"/>
                      <a:pt x="4702" y="2359"/>
                      <a:pt x="4702" y="3118"/>
                    </a:cubicBezTo>
                    <a:cubicBezTo>
                      <a:pt x="4702" y="3874"/>
                      <a:pt x="4529" y="4472"/>
                      <a:pt x="4185" y="4911"/>
                    </a:cubicBezTo>
                    <a:cubicBezTo>
                      <a:pt x="3840" y="5351"/>
                      <a:pt x="3373" y="5571"/>
                      <a:pt x="2783" y="5571"/>
                    </a:cubicBezTo>
                    <a:cubicBezTo>
                      <a:pt x="2193" y="5571"/>
                      <a:pt x="1725" y="5351"/>
                      <a:pt x="1378" y="4911"/>
                    </a:cubicBezTo>
                    <a:cubicBezTo>
                      <a:pt x="1030" y="4472"/>
                      <a:pt x="857" y="3874"/>
                      <a:pt x="857" y="3118"/>
                    </a:cubicBezTo>
                    <a:cubicBezTo>
                      <a:pt x="857" y="2359"/>
                      <a:pt x="1030" y="1759"/>
                      <a:pt x="1378" y="1320"/>
                    </a:cubicBezTo>
                    <a:cubicBezTo>
                      <a:pt x="1725" y="880"/>
                      <a:pt x="2193" y="660"/>
                      <a:pt x="2783" y="660"/>
                    </a:cubicBezTo>
                    <a:close/>
                    <a:moveTo>
                      <a:pt x="2783" y="0"/>
                    </a:moveTo>
                    <a:cubicBezTo>
                      <a:pt x="1939" y="0"/>
                      <a:pt x="1264" y="283"/>
                      <a:pt x="758" y="847"/>
                    </a:cubicBezTo>
                    <a:cubicBezTo>
                      <a:pt x="253" y="1412"/>
                      <a:pt x="0" y="2168"/>
                      <a:pt x="0" y="3118"/>
                    </a:cubicBezTo>
                    <a:cubicBezTo>
                      <a:pt x="0" y="4067"/>
                      <a:pt x="253" y="4823"/>
                      <a:pt x="758" y="5386"/>
                    </a:cubicBezTo>
                    <a:cubicBezTo>
                      <a:pt x="1264" y="5949"/>
                      <a:pt x="1939" y="6231"/>
                      <a:pt x="2783" y="6231"/>
                    </a:cubicBezTo>
                    <a:cubicBezTo>
                      <a:pt x="3625" y="6231"/>
                      <a:pt x="4298" y="5948"/>
                      <a:pt x="4802" y="5384"/>
                    </a:cubicBezTo>
                    <a:cubicBezTo>
                      <a:pt x="5306" y="4820"/>
                      <a:pt x="5558" y="4064"/>
                      <a:pt x="5558" y="3118"/>
                    </a:cubicBezTo>
                    <a:cubicBezTo>
                      <a:pt x="5558" y="2168"/>
                      <a:pt x="5306" y="1412"/>
                      <a:pt x="4802" y="847"/>
                    </a:cubicBezTo>
                    <a:cubicBezTo>
                      <a:pt x="4298" y="283"/>
                      <a:pt x="3625" y="0"/>
                      <a:pt x="278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9"/>
              <p:cNvSpPr/>
              <p:nvPr/>
            </p:nvSpPr>
            <p:spPr>
              <a:xfrm>
                <a:off x="5283500" y="2586125"/>
                <a:ext cx="119175" cy="150150"/>
              </a:xfrm>
              <a:custGeom>
                <a:avLst/>
                <a:gdLst/>
                <a:ahLst/>
                <a:cxnLst/>
                <a:rect l="l" t="t" r="r" b="b"/>
                <a:pathLst>
                  <a:path w="4767" h="6006" extrusionOk="0">
                    <a:moveTo>
                      <a:pt x="0" y="0"/>
                    </a:moveTo>
                    <a:lnTo>
                      <a:pt x="0" y="6005"/>
                    </a:lnTo>
                    <a:lnTo>
                      <a:pt x="813" y="6005"/>
                    </a:lnTo>
                    <a:lnTo>
                      <a:pt x="813" y="3113"/>
                    </a:lnTo>
                    <a:lnTo>
                      <a:pt x="3696" y="6005"/>
                    </a:lnTo>
                    <a:lnTo>
                      <a:pt x="4766" y="6005"/>
                    </a:lnTo>
                    <a:lnTo>
                      <a:pt x="1573" y="2799"/>
                    </a:lnTo>
                    <a:lnTo>
                      <a:pt x="4553" y="0"/>
                    </a:lnTo>
                    <a:lnTo>
                      <a:pt x="3507" y="0"/>
                    </a:lnTo>
                    <a:lnTo>
                      <a:pt x="813" y="2538"/>
                    </a:lnTo>
                    <a:lnTo>
                      <a:pt x="81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9"/>
              <p:cNvSpPr/>
              <p:nvPr/>
            </p:nvSpPr>
            <p:spPr>
              <a:xfrm>
                <a:off x="4787100" y="2039100"/>
                <a:ext cx="17725" cy="66200"/>
              </a:xfrm>
              <a:custGeom>
                <a:avLst/>
                <a:gdLst/>
                <a:ahLst/>
                <a:cxnLst/>
                <a:rect l="l" t="t" r="r" b="b"/>
                <a:pathLst>
                  <a:path w="709" h="2648" extrusionOk="0">
                    <a:moveTo>
                      <a:pt x="428" y="1"/>
                    </a:moveTo>
                    <a:lnTo>
                      <a:pt x="428" y="1933"/>
                    </a:lnTo>
                    <a:cubicBezTo>
                      <a:pt x="428" y="2112"/>
                      <a:pt x="402" y="2237"/>
                      <a:pt x="351" y="2307"/>
                    </a:cubicBezTo>
                    <a:cubicBezTo>
                      <a:pt x="300" y="2376"/>
                      <a:pt x="213" y="2411"/>
                      <a:pt x="88" y="2411"/>
                    </a:cubicBezTo>
                    <a:lnTo>
                      <a:pt x="1" y="2411"/>
                    </a:lnTo>
                    <a:lnTo>
                      <a:pt x="1" y="2647"/>
                    </a:lnTo>
                    <a:lnTo>
                      <a:pt x="108" y="2647"/>
                    </a:lnTo>
                    <a:cubicBezTo>
                      <a:pt x="318" y="2647"/>
                      <a:pt x="471" y="2591"/>
                      <a:pt x="566" y="2478"/>
                    </a:cubicBezTo>
                    <a:cubicBezTo>
                      <a:pt x="661" y="2365"/>
                      <a:pt x="709" y="2183"/>
                      <a:pt x="709" y="1933"/>
                    </a:cubicBezTo>
                    <a:lnTo>
                      <a:pt x="7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9"/>
              <p:cNvSpPr/>
              <p:nvPr/>
            </p:nvSpPr>
            <p:spPr>
              <a:xfrm>
                <a:off x="4823600" y="2051125"/>
                <a:ext cx="35750" cy="40925"/>
              </a:xfrm>
              <a:custGeom>
                <a:avLst/>
                <a:gdLst/>
                <a:ahLst/>
                <a:cxnLst/>
                <a:rect l="l" t="t" r="r" b="b"/>
                <a:pathLst>
                  <a:path w="1430" h="1637" extrusionOk="0">
                    <a:moveTo>
                      <a:pt x="715" y="218"/>
                    </a:moveTo>
                    <a:cubicBezTo>
                      <a:pt x="851" y="218"/>
                      <a:pt x="959" y="272"/>
                      <a:pt x="1039" y="380"/>
                    </a:cubicBezTo>
                    <a:cubicBezTo>
                      <a:pt x="1119" y="488"/>
                      <a:pt x="1159" y="634"/>
                      <a:pt x="1159" y="819"/>
                    </a:cubicBezTo>
                    <a:cubicBezTo>
                      <a:pt x="1159" y="1004"/>
                      <a:pt x="1119" y="1151"/>
                      <a:pt x="1039" y="1258"/>
                    </a:cubicBezTo>
                    <a:cubicBezTo>
                      <a:pt x="959" y="1366"/>
                      <a:pt x="851" y="1420"/>
                      <a:pt x="715" y="1420"/>
                    </a:cubicBezTo>
                    <a:cubicBezTo>
                      <a:pt x="577" y="1420"/>
                      <a:pt x="468" y="1366"/>
                      <a:pt x="389" y="1259"/>
                    </a:cubicBezTo>
                    <a:cubicBezTo>
                      <a:pt x="310" y="1152"/>
                      <a:pt x="270" y="1005"/>
                      <a:pt x="270" y="819"/>
                    </a:cubicBezTo>
                    <a:cubicBezTo>
                      <a:pt x="270" y="632"/>
                      <a:pt x="310" y="486"/>
                      <a:pt x="390" y="379"/>
                    </a:cubicBezTo>
                    <a:cubicBezTo>
                      <a:pt x="469" y="271"/>
                      <a:pt x="578" y="218"/>
                      <a:pt x="715" y="218"/>
                    </a:cubicBezTo>
                    <a:close/>
                    <a:moveTo>
                      <a:pt x="715" y="1"/>
                    </a:moveTo>
                    <a:cubicBezTo>
                      <a:pt x="492" y="1"/>
                      <a:pt x="317" y="73"/>
                      <a:pt x="190" y="218"/>
                    </a:cubicBezTo>
                    <a:cubicBezTo>
                      <a:pt x="63" y="363"/>
                      <a:pt x="0" y="563"/>
                      <a:pt x="0" y="819"/>
                    </a:cubicBezTo>
                    <a:cubicBezTo>
                      <a:pt x="0" y="1074"/>
                      <a:pt x="63" y="1274"/>
                      <a:pt x="190" y="1419"/>
                    </a:cubicBezTo>
                    <a:cubicBezTo>
                      <a:pt x="317" y="1564"/>
                      <a:pt x="492" y="1637"/>
                      <a:pt x="715" y="1637"/>
                    </a:cubicBezTo>
                    <a:cubicBezTo>
                      <a:pt x="938" y="1637"/>
                      <a:pt x="1112" y="1564"/>
                      <a:pt x="1239" y="1419"/>
                    </a:cubicBezTo>
                    <a:cubicBezTo>
                      <a:pt x="1366" y="1274"/>
                      <a:pt x="1430" y="1074"/>
                      <a:pt x="1430" y="819"/>
                    </a:cubicBezTo>
                    <a:cubicBezTo>
                      <a:pt x="1430" y="563"/>
                      <a:pt x="1366" y="363"/>
                      <a:pt x="1239" y="218"/>
                    </a:cubicBezTo>
                    <a:cubicBezTo>
                      <a:pt x="1112" y="73"/>
                      <a:pt x="938" y="1"/>
                      <a:pt x="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9"/>
              <p:cNvSpPr/>
              <p:nvPr/>
            </p:nvSpPr>
            <p:spPr>
              <a:xfrm>
                <a:off x="4864625" y="2036925"/>
                <a:ext cx="32625" cy="54125"/>
              </a:xfrm>
              <a:custGeom>
                <a:avLst/>
                <a:gdLst/>
                <a:ahLst/>
                <a:cxnLst/>
                <a:rect l="l" t="t" r="r" b="b"/>
                <a:pathLst>
                  <a:path w="1305" h="2165" extrusionOk="0">
                    <a:moveTo>
                      <a:pt x="0" y="0"/>
                    </a:moveTo>
                    <a:lnTo>
                      <a:pt x="0" y="2164"/>
                    </a:lnTo>
                    <a:lnTo>
                      <a:pt x="258" y="2164"/>
                    </a:lnTo>
                    <a:lnTo>
                      <a:pt x="258" y="1284"/>
                    </a:lnTo>
                    <a:cubicBezTo>
                      <a:pt x="258" y="1132"/>
                      <a:pt x="298" y="1012"/>
                      <a:pt x="377" y="924"/>
                    </a:cubicBezTo>
                    <a:cubicBezTo>
                      <a:pt x="457" y="836"/>
                      <a:pt x="566" y="791"/>
                      <a:pt x="704" y="791"/>
                    </a:cubicBezTo>
                    <a:cubicBezTo>
                      <a:pt x="819" y="791"/>
                      <a:pt x="905" y="828"/>
                      <a:pt x="963" y="901"/>
                    </a:cubicBezTo>
                    <a:cubicBezTo>
                      <a:pt x="1020" y="975"/>
                      <a:pt x="1049" y="1085"/>
                      <a:pt x="1049" y="1232"/>
                    </a:cubicBezTo>
                    <a:lnTo>
                      <a:pt x="1049" y="2164"/>
                    </a:lnTo>
                    <a:lnTo>
                      <a:pt x="1305" y="2164"/>
                    </a:lnTo>
                    <a:lnTo>
                      <a:pt x="1305" y="1224"/>
                    </a:lnTo>
                    <a:cubicBezTo>
                      <a:pt x="1305" y="1009"/>
                      <a:pt x="1259" y="846"/>
                      <a:pt x="1167" y="735"/>
                    </a:cubicBezTo>
                    <a:cubicBezTo>
                      <a:pt x="1075" y="624"/>
                      <a:pt x="940" y="569"/>
                      <a:pt x="761" y="569"/>
                    </a:cubicBezTo>
                    <a:cubicBezTo>
                      <a:pt x="653" y="569"/>
                      <a:pt x="557" y="592"/>
                      <a:pt x="474" y="638"/>
                    </a:cubicBezTo>
                    <a:cubicBezTo>
                      <a:pt x="391" y="685"/>
                      <a:pt x="319" y="755"/>
                      <a:pt x="258" y="848"/>
                    </a:cubicBezTo>
                    <a:lnTo>
                      <a:pt x="2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9"/>
              <p:cNvSpPr/>
              <p:nvPr/>
            </p:nvSpPr>
            <p:spPr>
              <a:xfrm>
                <a:off x="4903600" y="2051125"/>
                <a:ext cx="32625" cy="39925"/>
              </a:xfrm>
              <a:custGeom>
                <a:avLst/>
                <a:gdLst/>
                <a:ahLst/>
                <a:cxnLst/>
                <a:rect l="l" t="t" r="r" b="b"/>
                <a:pathLst>
                  <a:path w="1305" h="1597" extrusionOk="0">
                    <a:moveTo>
                      <a:pt x="761" y="1"/>
                    </a:moveTo>
                    <a:cubicBezTo>
                      <a:pt x="653" y="1"/>
                      <a:pt x="557" y="24"/>
                      <a:pt x="474" y="70"/>
                    </a:cubicBezTo>
                    <a:cubicBezTo>
                      <a:pt x="391" y="117"/>
                      <a:pt x="319" y="187"/>
                      <a:pt x="258" y="280"/>
                    </a:cubicBezTo>
                    <a:lnTo>
                      <a:pt x="258" y="38"/>
                    </a:lnTo>
                    <a:lnTo>
                      <a:pt x="0" y="38"/>
                    </a:lnTo>
                    <a:lnTo>
                      <a:pt x="0" y="1596"/>
                    </a:lnTo>
                    <a:lnTo>
                      <a:pt x="258" y="1596"/>
                    </a:lnTo>
                    <a:lnTo>
                      <a:pt x="258" y="716"/>
                    </a:lnTo>
                    <a:cubicBezTo>
                      <a:pt x="258" y="564"/>
                      <a:pt x="297" y="444"/>
                      <a:pt x="377" y="356"/>
                    </a:cubicBezTo>
                    <a:cubicBezTo>
                      <a:pt x="457" y="268"/>
                      <a:pt x="566" y="223"/>
                      <a:pt x="704" y="223"/>
                    </a:cubicBezTo>
                    <a:cubicBezTo>
                      <a:pt x="819" y="223"/>
                      <a:pt x="905" y="260"/>
                      <a:pt x="963" y="333"/>
                    </a:cubicBezTo>
                    <a:cubicBezTo>
                      <a:pt x="1020" y="407"/>
                      <a:pt x="1049" y="517"/>
                      <a:pt x="1049" y="664"/>
                    </a:cubicBezTo>
                    <a:lnTo>
                      <a:pt x="1049" y="1596"/>
                    </a:lnTo>
                    <a:lnTo>
                      <a:pt x="1305" y="1596"/>
                    </a:lnTo>
                    <a:lnTo>
                      <a:pt x="1305" y="656"/>
                    </a:lnTo>
                    <a:cubicBezTo>
                      <a:pt x="1305" y="441"/>
                      <a:pt x="1259" y="278"/>
                      <a:pt x="1167" y="167"/>
                    </a:cubicBezTo>
                    <a:cubicBezTo>
                      <a:pt x="1075" y="56"/>
                      <a:pt x="940"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9"/>
              <p:cNvSpPr/>
              <p:nvPr/>
            </p:nvSpPr>
            <p:spPr>
              <a:xfrm>
                <a:off x="4941400" y="2051125"/>
                <a:ext cx="29800" cy="40925"/>
              </a:xfrm>
              <a:custGeom>
                <a:avLst/>
                <a:gdLst/>
                <a:ahLst/>
                <a:cxnLst/>
                <a:rect l="l" t="t" r="r" b="b"/>
                <a:pathLst>
                  <a:path w="1192" h="1637" extrusionOk="0">
                    <a:moveTo>
                      <a:pt x="610" y="1"/>
                    </a:moveTo>
                    <a:cubicBezTo>
                      <a:pt x="419" y="1"/>
                      <a:pt x="271" y="41"/>
                      <a:pt x="168" y="121"/>
                    </a:cubicBezTo>
                    <a:cubicBezTo>
                      <a:pt x="64" y="200"/>
                      <a:pt x="12" y="313"/>
                      <a:pt x="12" y="460"/>
                    </a:cubicBezTo>
                    <a:cubicBezTo>
                      <a:pt x="12" y="580"/>
                      <a:pt x="47" y="675"/>
                      <a:pt x="117" y="744"/>
                    </a:cubicBezTo>
                    <a:cubicBezTo>
                      <a:pt x="188" y="813"/>
                      <a:pt x="302" y="865"/>
                      <a:pt x="461" y="898"/>
                    </a:cubicBezTo>
                    <a:lnTo>
                      <a:pt x="550" y="919"/>
                    </a:lnTo>
                    <a:cubicBezTo>
                      <a:pt x="709" y="953"/>
                      <a:pt x="811" y="989"/>
                      <a:pt x="858" y="1026"/>
                    </a:cubicBezTo>
                    <a:cubicBezTo>
                      <a:pt x="905" y="1063"/>
                      <a:pt x="928" y="1116"/>
                      <a:pt x="928" y="1186"/>
                    </a:cubicBezTo>
                    <a:cubicBezTo>
                      <a:pt x="928" y="1261"/>
                      <a:pt x="896" y="1319"/>
                      <a:pt x="831" y="1360"/>
                    </a:cubicBezTo>
                    <a:cubicBezTo>
                      <a:pt x="766" y="1402"/>
                      <a:pt x="673" y="1422"/>
                      <a:pt x="553" y="1422"/>
                    </a:cubicBezTo>
                    <a:cubicBezTo>
                      <a:pt x="463" y="1422"/>
                      <a:pt x="372" y="1410"/>
                      <a:pt x="280" y="1385"/>
                    </a:cubicBezTo>
                    <a:cubicBezTo>
                      <a:pt x="188" y="1361"/>
                      <a:pt x="95" y="1324"/>
                      <a:pt x="1" y="1275"/>
                    </a:cubicBezTo>
                    <a:lnTo>
                      <a:pt x="1" y="1539"/>
                    </a:lnTo>
                    <a:cubicBezTo>
                      <a:pt x="101" y="1572"/>
                      <a:pt x="196" y="1596"/>
                      <a:pt x="286" y="1612"/>
                    </a:cubicBezTo>
                    <a:cubicBezTo>
                      <a:pt x="377" y="1628"/>
                      <a:pt x="464" y="1637"/>
                      <a:pt x="547" y="1637"/>
                    </a:cubicBezTo>
                    <a:cubicBezTo>
                      <a:pt x="748" y="1637"/>
                      <a:pt x="905" y="1594"/>
                      <a:pt x="1019" y="1510"/>
                    </a:cubicBezTo>
                    <a:cubicBezTo>
                      <a:pt x="1134" y="1426"/>
                      <a:pt x="1191" y="1311"/>
                      <a:pt x="1191" y="1166"/>
                    </a:cubicBezTo>
                    <a:cubicBezTo>
                      <a:pt x="1191" y="1039"/>
                      <a:pt x="1153" y="940"/>
                      <a:pt x="1076" y="870"/>
                    </a:cubicBezTo>
                    <a:cubicBezTo>
                      <a:pt x="1000" y="799"/>
                      <a:pt x="871" y="744"/>
                      <a:pt x="689" y="705"/>
                    </a:cubicBezTo>
                    <a:lnTo>
                      <a:pt x="601" y="685"/>
                    </a:lnTo>
                    <a:cubicBezTo>
                      <a:pt x="464" y="655"/>
                      <a:pt x="373" y="622"/>
                      <a:pt x="328" y="589"/>
                    </a:cubicBezTo>
                    <a:cubicBezTo>
                      <a:pt x="282" y="555"/>
                      <a:pt x="259" y="508"/>
                      <a:pt x="259" y="449"/>
                    </a:cubicBezTo>
                    <a:cubicBezTo>
                      <a:pt x="259" y="371"/>
                      <a:pt x="291" y="312"/>
                      <a:pt x="355" y="274"/>
                    </a:cubicBezTo>
                    <a:cubicBezTo>
                      <a:pt x="418" y="235"/>
                      <a:pt x="513" y="215"/>
                      <a:pt x="640" y="215"/>
                    </a:cubicBezTo>
                    <a:cubicBezTo>
                      <a:pt x="724" y="215"/>
                      <a:pt x="805" y="224"/>
                      <a:pt x="882" y="243"/>
                    </a:cubicBezTo>
                    <a:cubicBezTo>
                      <a:pt x="960" y="261"/>
                      <a:pt x="1035" y="289"/>
                      <a:pt x="1108" y="326"/>
                    </a:cubicBezTo>
                    <a:lnTo>
                      <a:pt x="1108" y="84"/>
                    </a:lnTo>
                    <a:cubicBezTo>
                      <a:pt x="1037" y="57"/>
                      <a:pt x="960" y="36"/>
                      <a:pt x="877" y="22"/>
                    </a:cubicBezTo>
                    <a:cubicBezTo>
                      <a:pt x="793" y="8"/>
                      <a:pt x="704" y="1"/>
                      <a:pt x="6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9"/>
              <p:cNvSpPr/>
              <p:nvPr/>
            </p:nvSpPr>
            <p:spPr>
              <a:xfrm>
                <a:off x="4980925" y="2051125"/>
                <a:ext cx="35775" cy="40925"/>
              </a:xfrm>
              <a:custGeom>
                <a:avLst/>
                <a:gdLst/>
                <a:ahLst/>
                <a:cxnLst/>
                <a:rect l="l" t="t" r="r" b="b"/>
                <a:pathLst>
                  <a:path w="1431" h="1637" extrusionOk="0">
                    <a:moveTo>
                      <a:pt x="715" y="218"/>
                    </a:moveTo>
                    <a:cubicBezTo>
                      <a:pt x="852" y="218"/>
                      <a:pt x="960" y="272"/>
                      <a:pt x="1040" y="380"/>
                    </a:cubicBezTo>
                    <a:cubicBezTo>
                      <a:pt x="1119" y="488"/>
                      <a:pt x="1159" y="634"/>
                      <a:pt x="1159" y="819"/>
                    </a:cubicBezTo>
                    <a:cubicBezTo>
                      <a:pt x="1159" y="1004"/>
                      <a:pt x="1119" y="1151"/>
                      <a:pt x="1040" y="1258"/>
                    </a:cubicBezTo>
                    <a:cubicBezTo>
                      <a:pt x="960" y="1366"/>
                      <a:pt x="852" y="1420"/>
                      <a:pt x="715" y="1420"/>
                    </a:cubicBezTo>
                    <a:cubicBezTo>
                      <a:pt x="577" y="1420"/>
                      <a:pt x="469" y="1366"/>
                      <a:pt x="389" y="1259"/>
                    </a:cubicBezTo>
                    <a:cubicBezTo>
                      <a:pt x="310" y="1152"/>
                      <a:pt x="270" y="1005"/>
                      <a:pt x="270" y="819"/>
                    </a:cubicBezTo>
                    <a:cubicBezTo>
                      <a:pt x="270" y="632"/>
                      <a:pt x="310" y="486"/>
                      <a:pt x="390" y="379"/>
                    </a:cubicBezTo>
                    <a:cubicBezTo>
                      <a:pt x="470" y="271"/>
                      <a:pt x="578" y="218"/>
                      <a:pt x="715" y="218"/>
                    </a:cubicBezTo>
                    <a:close/>
                    <a:moveTo>
                      <a:pt x="715" y="1"/>
                    </a:moveTo>
                    <a:cubicBezTo>
                      <a:pt x="492" y="1"/>
                      <a:pt x="317" y="73"/>
                      <a:pt x="190" y="218"/>
                    </a:cubicBezTo>
                    <a:cubicBezTo>
                      <a:pt x="64" y="363"/>
                      <a:pt x="1" y="563"/>
                      <a:pt x="1" y="819"/>
                    </a:cubicBezTo>
                    <a:cubicBezTo>
                      <a:pt x="1" y="1074"/>
                      <a:pt x="64" y="1274"/>
                      <a:pt x="190" y="1419"/>
                    </a:cubicBezTo>
                    <a:cubicBezTo>
                      <a:pt x="317" y="1564"/>
                      <a:pt x="492" y="1637"/>
                      <a:pt x="715" y="1637"/>
                    </a:cubicBezTo>
                    <a:cubicBezTo>
                      <a:pt x="938" y="1637"/>
                      <a:pt x="1113" y="1564"/>
                      <a:pt x="1240" y="1419"/>
                    </a:cubicBezTo>
                    <a:cubicBezTo>
                      <a:pt x="1367" y="1274"/>
                      <a:pt x="1430" y="1074"/>
                      <a:pt x="1430" y="819"/>
                    </a:cubicBezTo>
                    <a:cubicBezTo>
                      <a:pt x="1430" y="563"/>
                      <a:pt x="1367" y="363"/>
                      <a:pt x="1240" y="218"/>
                    </a:cubicBezTo>
                    <a:cubicBezTo>
                      <a:pt x="1113" y="73"/>
                      <a:pt x="938" y="1"/>
                      <a:pt x="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9"/>
              <p:cNvSpPr/>
              <p:nvPr/>
            </p:nvSpPr>
            <p:spPr>
              <a:xfrm>
                <a:off x="5021950" y="2051125"/>
                <a:ext cx="32650" cy="39925"/>
              </a:xfrm>
              <a:custGeom>
                <a:avLst/>
                <a:gdLst/>
                <a:ahLst/>
                <a:cxnLst/>
                <a:rect l="l" t="t" r="r" b="b"/>
                <a:pathLst>
                  <a:path w="1306" h="1597" extrusionOk="0">
                    <a:moveTo>
                      <a:pt x="762" y="1"/>
                    </a:moveTo>
                    <a:cubicBezTo>
                      <a:pt x="653" y="1"/>
                      <a:pt x="557" y="24"/>
                      <a:pt x="474" y="70"/>
                    </a:cubicBezTo>
                    <a:cubicBezTo>
                      <a:pt x="391" y="117"/>
                      <a:pt x="319" y="187"/>
                      <a:pt x="258" y="280"/>
                    </a:cubicBezTo>
                    <a:lnTo>
                      <a:pt x="258" y="38"/>
                    </a:lnTo>
                    <a:lnTo>
                      <a:pt x="1" y="38"/>
                    </a:lnTo>
                    <a:lnTo>
                      <a:pt x="1" y="1596"/>
                    </a:lnTo>
                    <a:lnTo>
                      <a:pt x="258" y="1596"/>
                    </a:lnTo>
                    <a:lnTo>
                      <a:pt x="258" y="716"/>
                    </a:lnTo>
                    <a:cubicBezTo>
                      <a:pt x="258" y="564"/>
                      <a:pt x="298" y="444"/>
                      <a:pt x="378" y="356"/>
                    </a:cubicBezTo>
                    <a:cubicBezTo>
                      <a:pt x="457" y="268"/>
                      <a:pt x="566" y="223"/>
                      <a:pt x="705" y="223"/>
                    </a:cubicBezTo>
                    <a:cubicBezTo>
                      <a:pt x="820" y="223"/>
                      <a:pt x="906" y="260"/>
                      <a:pt x="963" y="333"/>
                    </a:cubicBezTo>
                    <a:cubicBezTo>
                      <a:pt x="1021" y="407"/>
                      <a:pt x="1049" y="517"/>
                      <a:pt x="1049" y="664"/>
                    </a:cubicBezTo>
                    <a:lnTo>
                      <a:pt x="1049" y="1596"/>
                    </a:lnTo>
                    <a:lnTo>
                      <a:pt x="1305" y="1596"/>
                    </a:lnTo>
                    <a:lnTo>
                      <a:pt x="1305" y="656"/>
                    </a:lnTo>
                    <a:cubicBezTo>
                      <a:pt x="1305" y="441"/>
                      <a:pt x="1259" y="278"/>
                      <a:pt x="1168" y="167"/>
                    </a:cubicBezTo>
                    <a:cubicBezTo>
                      <a:pt x="1076" y="56"/>
                      <a:pt x="941" y="1"/>
                      <a:pt x="7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9"/>
              <p:cNvSpPr/>
              <p:nvPr/>
            </p:nvSpPr>
            <p:spPr>
              <a:xfrm>
                <a:off x="4641150" y="1095525"/>
                <a:ext cx="1249575" cy="2040100"/>
              </a:xfrm>
              <a:custGeom>
                <a:avLst/>
                <a:gdLst/>
                <a:ahLst/>
                <a:cxnLst/>
                <a:rect l="l" t="t" r="r" b="b"/>
                <a:pathLst>
                  <a:path w="49983" h="81604" extrusionOk="0">
                    <a:moveTo>
                      <a:pt x="33566" y="5928"/>
                    </a:moveTo>
                    <a:lnTo>
                      <a:pt x="33681" y="5947"/>
                    </a:lnTo>
                    <a:lnTo>
                      <a:pt x="33777" y="5967"/>
                    </a:lnTo>
                    <a:lnTo>
                      <a:pt x="33854" y="6024"/>
                    </a:lnTo>
                    <a:lnTo>
                      <a:pt x="33931" y="6082"/>
                    </a:lnTo>
                    <a:lnTo>
                      <a:pt x="34008" y="6159"/>
                    </a:lnTo>
                    <a:lnTo>
                      <a:pt x="34047" y="6255"/>
                    </a:lnTo>
                    <a:lnTo>
                      <a:pt x="34085" y="6351"/>
                    </a:lnTo>
                    <a:lnTo>
                      <a:pt x="34085" y="6448"/>
                    </a:lnTo>
                    <a:lnTo>
                      <a:pt x="34085" y="6563"/>
                    </a:lnTo>
                    <a:lnTo>
                      <a:pt x="34047" y="6659"/>
                    </a:lnTo>
                    <a:lnTo>
                      <a:pt x="34008" y="6756"/>
                    </a:lnTo>
                    <a:lnTo>
                      <a:pt x="33931" y="6833"/>
                    </a:lnTo>
                    <a:lnTo>
                      <a:pt x="33854" y="6890"/>
                    </a:lnTo>
                    <a:lnTo>
                      <a:pt x="33777" y="6948"/>
                    </a:lnTo>
                    <a:lnTo>
                      <a:pt x="33681" y="6967"/>
                    </a:lnTo>
                    <a:lnTo>
                      <a:pt x="33566" y="6987"/>
                    </a:lnTo>
                    <a:lnTo>
                      <a:pt x="16418" y="6987"/>
                    </a:lnTo>
                    <a:lnTo>
                      <a:pt x="16321" y="6967"/>
                    </a:lnTo>
                    <a:lnTo>
                      <a:pt x="16225" y="6948"/>
                    </a:lnTo>
                    <a:lnTo>
                      <a:pt x="16129" y="6890"/>
                    </a:lnTo>
                    <a:lnTo>
                      <a:pt x="16052" y="6833"/>
                    </a:lnTo>
                    <a:lnTo>
                      <a:pt x="15994" y="6756"/>
                    </a:lnTo>
                    <a:lnTo>
                      <a:pt x="15936" y="6659"/>
                    </a:lnTo>
                    <a:lnTo>
                      <a:pt x="15898" y="6563"/>
                    </a:lnTo>
                    <a:lnTo>
                      <a:pt x="15898" y="6448"/>
                    </a:lnTo>
                    <a:lnTo>
                      <a:pt x="15898" y="6351"/>
                    </a:lnTo>
                    <a:lnTo>
                      <a:pt x="15936" y="6255"/>
                    </a:lnTo>
                    <a:lnTo>
                      <a:pt x="15994" y="6159"/>
                    </a:lnTo>
                    <a:lnTo>
                      <a:pt x="16052" y="6082"/>
                    </a:lnTo>
                    <a:lnTo>
                      <a:pt x="16129" y="6024"/>
                    </a:lnTo>
                    <a:lnTo>
                      <a:pt x="16225" y="5967"/>
                    </a:lnTo>
                    <a:lnTo>
                      <a:pt x="16321" y="5947"/>
                    </a:lnTo>
                    <a:lnTo>
                      <a:pt x="16418" y="5928"/>
                    </a:lnTo>
                    <a:close/>
                    <a:moveTo>
                      <a:pt x="48539" y="10412"/>
                    </a:moveTo>
                    <a:lnTo>
                      <a:pt x="48539" y="71018"/>
                    </a:lnTo>
                    <a:lnTo>
                      <a:pt x="1771" y="71018"/>
                    </a:lnTo>
                    <a:lnTo>
                      <a:pt x="1771" y="10412"/>
                    </a:lnTo>
                    <a:close/>
                    <a:moveTo>
                      <a:pt x="25001" y="72981"/>
                    </a:moveTo>
                    <a:lnTo>
                      <a:pt x="25367" y="73000"/>
                    </a:lnTo>
                    <a:lnTo>
                      <a:pt x="25733" y="73058"/>
                    </a:lnTo>
                    <a:lnTo>
                      <a:pt x="26079" y="73154"/>
                    </a:lnTo>
                    <a:lnTo>
                      <a:pt x="26406" y="73270"/>
                    </a:lnTo>
                    <a:lnTo>
                      <a:pt x="26733" y="73424"/>
                    </a:lnTo>
                    <a:lnTo>
                      <a:pt x="27022" y="73616"/>
                    </a:lnTo>
                    <a:lnTo>
                      <a:pt x="27311" y="73828"/>
                    </a:lnTo>
                    <a:lnTo>
                      <a:pt x="27561" y="74059"/>
                    </a:lnTo>
                    <a:lnTo>
                      <a:pt x="27792" y="74309"/>
                    </a:lnTo>
                    <a:lnTo>
                      <a:pt x="28004" y="74598"/>
                    </a:lnTo>
                    <a:lnTo>
                      <a:pt x="28196" y="74886"/>
                    </a:lnTo>
                    <a:lnTo>
                      <a:pt x="28350" y="75214"/>
                    </a:lnTo>
                    <a:lnTo>
                      <a:pt x="28465" y="75541"/>
                    </a:lnTo>
                    <a:lnTo>
                      <a:pt x="28562" y="75887"/>
                    </a:lnTo>
                    <a:lnTo>
                      <a:pt x="28619" y="76253"/>
                    </a:lnTo>
                    <a:lnTo>
                      <a:pt x="28639" y="76618"/>
                    </a:lnTo>
                    <a:lnTo>
                      <a:pt x="28619" y="77003"/>
                    </a:lnTo>
                    <a:lnTo>
                      <a:pt x="28562" y="77350"/>
                    </a:lnTo>
                    <a:lnTo>
                      <a:pt x="28465" y="77715"/>
                    </a:lnTo>
                    <a:lnTo>
                      <a:pt x="28350" y="78043"/>
                    </a:lnTo>
                    <a:lnTo>
                      <a:pt x="28196" y="78351"/>
                    </a:lnTo>
                    <a:lnTo>
                      <a:pt x="28004" y="78659"/>
                    </a:lnTo>
                    <a:lnTo>
                      <a:pt x="27792" y="78947"/>
                    </a:lnTo>
                    <a:lnTo>
                      <a:pt x="27561" y="79197"/>
                    </a:lnTo>
                    <a:lnTo>
                      <a:pt x="27311" y="79428"/>
                    </a:lnTo>
                    <a:lnTo>
                      <a:pt x="27022" y="79640"/>
                    </a:lnTo>
                    <a:lnTo>
                      <a:pt x="26733" y="79813"/>
                    </a:lnTo>
                    <a:lnTo>
                      <a:pt x="26406" y="79967"/>
                    </a:lnTo>
                    <a:lnTo>
                      <a:pt x="26079" y="80102"/>
                    </a:lnTo>
                    <a:lnTo>
                      <a:pt x="25733" y="80179"/>
                    </a:lnTo>
                    <a:lnTo>
                      <a:pt x="25367" y="80237"/>
                    </a:lnTo>
                    <a:lnTo>
                      <a:pt x="25001" y="80256"/>
                    </a:lnTo>
                    <a:lnTo>
                      <a:pt x="24616" y="80237"/>
                    </a:lnTo>
                    <a:lnTo>
                      <a:pt x="24270" y="80179"/>
                    </a:lnTo>
                    <a:lnTo>
                      <a:pt x="23904" y="80102"/>
                    </a:lnTo>
                    <a:lnTo>
                      <a:pt x="23577" y="79967"/>
                    </a:lnTo>
                    <a:lnTo>
                      <a:pt x="23269" y="79813"/>
                    </a:lnTo>
                    <a:lnTo>
                      <a:pt x="22961" y="79640"/>
                    </a:lnTo>
                    <a:lnTo>
                      <a:pt x="22692" y="79428"/>
                    </a:lnTo>
                    <a:lnTo>
                      <a:pt x="22422" y="79197"/>
                    </a:lnTo>
                    <a:lnTo>
                      <a:pt x="22191" y="78947"/>
                    </a:lnTo>
                    <a:lnTo>
                      <a:pt x="21980" y="78659"/>
                    </a:lnTo>
                    <a:lnTo>
                      <a:pt x="21806" y="78351"/>
                    </a:lnTo>
                    <a:lnTo>
                      <a:pt x="21652" y="78043"/>
                    </a:lnTo>
                    <a:lnTo>
                      <a:pt x="21518" y="77715"/>
                    </a:lnTo>
                    <a:lnTo>
                      <a:pt x="21441" y="77350"/>
                    </a:lnTo>
                    <a:lnTo>
                      <a:pt x="21383" y="77003"/>
                    </a:lnTo>
                    <a:lnTo>
                      <a:pt x="21364" y="76618"/>
                    </a:lnTo>
                    <a:lnTo>
                      <a:pt x="21383" y="76253"/>
                    </a:lnTo>
                    <a:lnTo>
                      <a:pt x="21441" y="75887"/>
                    </a:lnTo>
                    <a:lnTo>
                      <a:pt x="21518" y="75541"/>
                    </a:lnTo>
                    <a:lnTo>
                      <a:pt x="21652" y="75214"/>
                    </a:lnTo>
                    <a:lnTo>
                      <a:pt x="21806" y="74886"/>
                    </a:lnTo>
                    <a:lnTo>
                      <a:pt x="21980" y="74598"/>
                    </a:lnTo>
                    <a:lnTo>
                      <a:pt x="22191" y="74309"/>
                    </a:lnTo>
                    <a:lnTo>
                      <a:pt x="22422" y="74059"/>
                    </a:lnTo>
                    <a:lnTo>
                      <a:pt x="22692" y="73828"/>
                    </a:lnTo>
                    <a:lnTo>
                      <a:pt x="22961" y="73616"/>
                    </a:lnTo>
                    <a:lnTo>
                      <a:pt x="23269" y="73424"/>
                    </a:lnTo>
                    <a:lnTo>
                      <a:pt x="23577" y="73270"/>
                    </a:lnTo>
                    <a:lnTo>
                      <a:pt x="23904" y="73154"/>
                    </a:lnTo>
                    <a:lnTo>
                      <a:pt x="24270" y="73058"/>
                    </a:lnTo>
                    <a:lnTo>
                      <a:pt x="24616" y="73000"/>
                    </a:lnTo>
                    <a:lnTo>
                      <a:pt x="25001" y="72981"/>
                    </a:lnTo>
                    <a:close/>
                    <a:moveTo>
                      <a:pt x="5216" y="0"/>
                    </a:moveTo>
                    <a:lnTo>
                      <a:pt x="4928" y="20"/>
                    </a:lnTo>
                    <a:lnTo>
                      <a:pt x="4658" y="58"/>
                    </a:lnTo>
                    <a:lnTo>
                      <a:pt x="4389" y="116"/>
                    </a:lnTo>
                    <a:lnTo>
                      <a:pt x="4119" y="174"/>
                    </a:lnTo>
                    <a:lnTo>
                      <a:pt x="3869" y="250"/>
                    </a:lnTo>
                    <a:lnTo>
                      <a:pt x="3600" y="327"/>
                    </a:lnTo>
                    <a:lnTo>
                      <a:pt x="3350" y="424"/>
                    </a:lnTo>
                    <a:lnTo>
                      <a:pt x="3119" y="539"/>
                    </a:lnTo>
                    <a:lnTo>
                      <a:pt x="2888" y="655"/>
                    </a:lnTo>
                    <a:lnTo>
                      <a:pt x="2657" y="789"/>
                    </a:lnTo>
                    <a:lnTo>
                      <a:pt x="2426" y="924"/>
                    </a:lnTo>
                    <a:lnTo>
                      <a:pt x="2214" y="1078"/>
                    </a:lnTo>
                    <a:lnTo>
                      <a:pt x="2002" y="1251"/>
                    </a:lnTo>
                    <a:lnTo>
                      <a:pt x="1810" y="1425"/>
                    </a:lnTo>
                    <a:lnTo>
                      <a:pt x="1617" y="1598"/>
                    </a:lnTo>
                    <a:lnTo>
                      <a:pt x="1425" y="1790"/>
                    </a:lnTo>
                    <a:lnTo>
                      <a:pt x="1252" y="2002"/>
                    </a:lnTo>
                    <a:lnTo>
                      <a:pt x="1098" y="2194"/>
                    </a:lnTo>
                    <a:lnTo>
                      <a:pt x="944" y="2425"/>
                    </a:lnTo>
                    <a:lnTo>
                      <a:pt x="809" y="2637"/>
                    </a:lnTo>
                    <a:lnTo>
                      <a:pt x="674" y="2868"/>
                    </a:lnTo>
                    <a:lnTo>
                      <a:pt x="540" y="3099"/>
                    </a:lnTo>
                    <a:lnTo>
                      <a:pt x="443" y="3349"/>
                    </a:lnTo>
                    <a:lnTo>
                      <a:pt x="347" y="3599"/>
                    </a:lnTo>
                    <a:lnTo>
                      <a:pt x="251" y="3849"/>
                    </a:lnTo>
                    <a:lnTo>
                      <a:pt x="174" y="4119"/>
                    </a:lnTo>
                    <a:lnTo>
                      <a:pt x="116" y="4388"/>
                    </a:lnTo>
                    <a:lnTo>
                      <a:pt x="78" y="4658"/>
                    </a:lnTo>
                    <a:lnTo>
                      <a:pt x="39" y="4927"/>
                    </a:lnTo>
                    <a:lnTo>
                      <a:pt x="20" y="5197"/>
                    </a:lnTo>
                    <a:lnTo>
                      <a:pt x="1" y="5485"/>
                    </a:lnTo>
                    <a:lnTo>
                      <a:pt x="1" y="76118"/>
                    </a:lnTo>
                    <a:lnTo>
                      <a:pt x="20" y="76388"/>
                    </a:lnTo>
                    <a:lnTo>
                      <a:pt x="39" y="76676"/>
                    </a:lnTo>
                    <a:lnTo>
                      <a:pt x="78" y="76946"/>
                    </a:lnTo>
                    <a:lnTo>
                      <a:pt x="116" y="77215"/>
                    </a:lnTo>
                    <a:lnTo>
                      <a:pt x="174" y="77485"/>
                    </a:lnTo>
                    <a:lnTo>
                      <a:pt x="251" y="77754"/>
                    </a:lnTo>
                    <a:lnTo>
                      <a:pt x="347" y="78004"/>
                    </a:lnTo>
                    <a:lnTo>
                      <a:pt x="443" y="78254"/>
                    </a:lnTo>
                    <a:lnTo>
                      <a:pt x="540" y="78485"/>
                    </a:lnTo>
                    <a:lnTo>
                      <a:pt x="674" y="78736"/>
                    </a:lnTo>
                    <a:lnTo>
                      <a:pt x="809" y="78966"/>
                    </a:lnTo>
                    <a:lnTo>
                      <a:pt x="944" y="79178"/>
                    </a:lnTo>
                    <a:lnTo>
                      <a:pt x="1098" y="79390"/>
                    </a:lnTo>
                    <a:lnTo>
                      <a:pt x="1252" y="79602"/>
                    </a:lnTo>
                    <a:lnTo>
                      <a:pt x="1425" y="79813"/>
                    </a:lnTo>
                    <a:lnTo>
                      <a:pt x="1617" y="79987"/>
                    </a:lnTo>
                    <a:lnTo>
                      <a:pt x="1810" y="80179"/>
                    </a:lnTo>
                    <a:lnTo>
                      <a:pt x="2002" y="80352"/>
                    </a:lnTo>
                    <a:lnTo>
                      <a:pt x="2214" y="80506"/>
                    </a:lnTo>
                    <a:lnTo>
                      <a:pt x="2426" y="80660"/>
                    </a:lnTo>
                    <a:lnTo>
                      <a:pt x="2657" y="80814"/>
                    </a:lnTo>
                    <a:lnTo>
                      <a:pt x="2888" y="80949"/>
                    </a:lnTo>
                    <a:lnTo>
                      <a:pt x="3119" y="81064"/>
                    </a:lnTo>
                    <a:lnTo>
                      <a:pt x="3350" y="81180"/>
                    </a:lnTo>
                    <a:lnTo>
                      <a:pt x="3600" y="81276"/>
                    </a:lnTo>
                    <a:lnTo>
                      <a:pt x="3869" y="81353"/>
                    </a:lnTo>
                    <a:lnTo>
                      <a:pt x="4119" y="81430"/>
                    </a:lnTo>
                    <a:lnTo>
                      <a:pt x="4389" y="81488"/>
                    </a:lnTo>
                    <a:lnTo>
                      <a:pt x="4658" y="81545"/>
                    </a:lnTo>
                    <a:lnTo>
                      <a:pt x="4928" y="81584"/>
                    </a:lnTo>
                    <a:lnTo>
                      <a:pt x="5216" y="81603"/>
                    </a:lnTo>
                    <a:lnTo>
                      <a:pt x="44786" y="81603"/>
                    </a:lnTo>
                    <a:lnTo>
                      <a:pt x="45055" y="81584"/>
                    </a:lnTo>
                    <a:lnTo>
                      <a:pt x="45325" y="81545"/>
                    </a:lnTo>
                    <a:lnTo>
                      <a:pt x="45594" y="81488"/>
                    </a:lnTo>
                    <a:lnTo>
                      <a:pt x="45864" y="81430"/>
                    </a:lnTo>
                    <a:lnTo>
                      <a:pt x="46133" y="81353"/>
                    </a:lnTo>
                    <a:lnTo>
                      <a:pt x="46383" y="81276"/>
                    </a:lnTo>
                    <a:lnTo>
                      <a:pt x="46634" y="81180"/>
                    </a:lnTo>
                    <a:lnTo>
                      <a:pt x="46865" y="81064"/>
                    </a:lnTo>
                    <a:lnTo>
                      <a:pt x="47115" y="80949"/>
                    </a:lnTo>
                    <a:lnTo>
                      <a:pt x="47346" y="80814"/>
                    </a:lnTo>
                    <a:lnTo>
                      <a:pt x="47557" y="80660"/>
                    </a:lnTo>
                    <a:lnTo>
                      <a:pt x="47769" y="80506"/>
                    </a:lnTo>
                    <a:lnTo>
                      <a:pt x="47981" y="80352"/>
                    </a:lnTo>
                    <a:lnTo>
                      <a:pt x="48193" y="80179"/>
                    </a:lnTo>
                    <a:lnTo>
                      <a:pt x="48385" y="79987"/>
                    </a:lnTo>
                    <a:lnTo>
                      <a:pt x="48558" y="79813"/>
                    </a:lnTo>
                    <a:lnTo>
                      <a:pt x="48731" y="79602"/>
                    </a:lnTo>
                    <a:lnTo>
                      <a:pt x="48885" y="79390"/>
                    </a:lnTo>
                    <a:lnTo>
                      <a:pt x="49039" y="79178"/>
                    </a:lnTo>
                    <a:lnTo>
                      <a:pt x="49193" y="78966"/>
                    </a:lnTo>
                    <a:lnTo>
                      <a:pt x="49328" y="78736"/>
                    </a:lnTo>
                    <a:lnTo>
                      <a:pt x="49444" y="78485"/>
                    </a:lnTo>
                    <a:lnTo>
                      <a:pt x="49559" y="78254"/>
                    </a:lnTo>
                    <a:lnTo>
                      <a:pt x="49655" y="78004"/>
                    </a:lnTo>
                    <a:lnTo>
                      <a:pt x="49732" y="77754"/>
                    </a:lnTo>
                    <a:lnTo>
                      <a:pt x="49809" y="77485"/>
                    </a:lnTo>
                    <a:lnTo>
                      <a:pt x="49867" y="77215"/>
                    </a:lnTo>
                    <a:lnTo>
                      <a:pt x="49925" y="76946"/>
                    </a:lnTo>
                    <a:lnTo>
                      <a:pt x="49963" y="76676"/>
                    </a:lnTo>
                    <a:lnTo>
                      <a:pt x="49982" y="76388"/>
                    </a:lnTo>
                    <a:lnTo>
                      <a:pt x="49982" y="76118"/>
                    </a:lnTo>
                    <a:lnTo>
                      <a:pt x="49982" y="5485"/>
                    </a:lnTo>
                    <a:lnTo>
                      <a:pt x="49982" y="5197"/>
                    </a:lnTo>
                    <a:lnTo>
                      <a:pt x="49963" y="4927"/>
                    </a:lnTo>
                    <a:lnTo>
                      <a:pt x="49925" y="4658"/>
                    </a:lnTo>
                    <a:lnTo>
                      <a:pt x="49867" y="4388"/>
                    </a:lnTo>
                    <a:lnTo>
                      <a:pt x="49809" y="4119"/>
                    </a:lnTo>
                    <a:lnTo>
                      <a:pt x="49732" y="3849"/>
                    </a:lnTo>
                    <a:lnTo>
                      <a:pt x="49655" y="3599"/>
                    </a:lnTo>
                    <a:lnTo>
                      <a:pt x="49559" y="3349"/>
                    </a:lnTo>
                    <a:lnTo>
                      <a:pt x="49444" y="3099"/>
                    </a:lnTo>
                    <a:lnTo>
                      <a:pt x="49328" y="2868"/>
                    </a:lnTo>
                    <a:lnTo>
                      <a:pt x="49193" y="2637"/>
                    </a:lnTo>
                    <a:lnTo>
                      <a:pt x="49039" y="2425"/>
                    </a:lnTo>
                    <a:lnTo>
                      <a:pt x="48885" y="2194"/>
                    </a:lnTo>
                    <a:lnTo>
                      <a:pt x="48731" y="2002"/>
                    </a:lnTo>
                    <a:lnTo>
                      <a:pt x="48558" y="1790"/>
                    </a:lnTo>
                    <a:lnTo>
                      <a:pt x="48385" y="1598"/>
                    </a:lnTo>
                    <a:lnTo>
                      <a:pt x="48193" y="1425"/>
                    </a:lnTo>
                    <a:lnTo>
                      <a:pt x="47981" y="1251"/>
                    </a:lnTo>
                    <a:lnTo>
                      <a:pt x="47769" y="1078"/>
                    </a:lnTo>
                    <a:lnTo>
                      <a:pt x="47557" y="924"/>
                    </a:lnTo>
                    <a:lnTo>
                      <a:pt x="47346" y="789"/>
                    </a:lnTo>
                    <a:lnTo>
                      <a:pt x="47115" y="655"/>
                    </a:lnTo>
                    <a:lnTo>
                      <a:pt x="46865" y="539"/>
                    </a:lnTo>
                    <a:lnTo>
                      <a:pt x="46634" y="424"/>
                    </a:lnTo>
                    <a:lnTo>
                      <a:pt x="46383" y="327"/>
                    </a:lnTo>
                    <a:lnTo>
                      <a:pt x="46133" y="250"/>
                    </a:lnTo>
                    <a:lnTo>
                      <a:pt x="45864" y="174"/>
                    </a:lnTo>
                    <a:lnTo>
                      <a:pt x="45594" y="116"/>
                    </a:lnTo>
                    <a:lnTo>
                      <a:pt x="45325" y="58"/>
                    </a:lnTo>
                    <a:lnTo>
                      <a:pt x="45055" y="20"/>
                    </a:lnTo>
                    <a:lnTo>
                      <a:pt x="447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9"/>
              <p:cNvSpPr/>
              <p:nvPr/>
            </p:nvSpPr>
            <p:spPr>
              <a:xfrm>
                <a:off x="5038575" y="1243725"/>
                <a:ext cx="454725" cy="26475"/>
              </a:xfrm>
              <a:custGeom>
                <a:avLst/>
                <a:gdLst/>
                <a:ahLst/>
                <a:cxnLst/>
                <a:rect l="l" t="t" r="r" b="b"/>
                <a:pathLst>
                  <a:path w="18189" h="1059" extrusionOk="0">
                    <a:moveTo>
                      <a:pt x="521" y="0"/>
                    </a:moveTo>
                    <a:lnTo>
                      <a:pt x="424" y="19"/>
                    </a:lnTo>
                    <a:lnTo>
                      <a:pt x="328" y="39"/>
                    </a:lnTo>
                    <a:lnTo>
                      <a:pt x="232" y="96"/>
                    </a:lnTo>
                    <a:lnTo>
                      <a:pt x="155" y="154"/>
                    </a:lnTo>
                    <a:lnTo>
                      <a:pt x="97" y="231"/>
                    </a:lnTo>
                    <a:lnTo>
                      <a:pt x="39" y="327"/>
                    </a:lnTo>
                    <a:lnTo>
                      <a:pt x="1" y="423"/>
                    </a:lnTo>
                    <a:lnTo>
                      <a:pt x="1" y="520"/>
                    </a:lnTo>
                    <a:lnTo>
                      <a:pt x="1" y="635"/>
                    </a:lnTo>
                    <a:lnTo>
                      <a:pt x="39" y="731"/>
                    </a:lnTo>
                    <a:lnTo>
                      <a:pt x="97" y="828"/>
                    </a:lnTo>
                    <a:lnTo>
                      <a:pt x="155" y="905"/>
                    </a:lnTo>
                    <a:lnTo>
                      <a:pt x="232" y="962"/>
                    </a:lnTo>
                    <a:lnTo>
                      <a:pt x="328" y="1020"/>
                    </a:lnTo>
                    <a:lnTo>
                      <a:pt x="424" y="1039"/>
                    </a:lnTo>
                    <a:lnTo>
                      <a:pt x="521" y="1059"/>
                    </a:lnTo>
                    <a:lnTo>
                      <a:pt x="17669" y="1059"/>
                    </a:lnTo>
                    <a:lnTo>
                      <a:pt x="17784" y="1039"/>
                    </a:lnTo>
                    <a:lnTo>
                      <a:pt x="17880" y="1020"/>
                    </a:lnTo>
                    <a:lnTo>
                      <a:pt x="17957" y="962"/>
                    </a:lnTo>
                    <a:lnTo>
                      <a:pt x="18034" y="905"/>
                    </a:lnTo>
                    <a:lnTo>
                      <a:pt x="18111" y="828"/>
                    </a:lnTo>
                    <a:lnTo>
                      <a:pt x="18150" y="731"/>
                    </a:lnTo>
                    <a:lnTo>
                      <a:pt x="18188" y="635"/>
                    </a:lnTo>
                    <a:lnTo>
                      <a:pt x="18188" y="520"/>
                    </a:lnTo>
                    <a:lnTo>
                      <a:pt x="18188" y="423"/>
                    </a:lnTo>
                    <a:lnTo>
                      <a:pt x="18150" y="327"/>
                    </a:lnTo>
                    <a:lnTo>
                      <a:pt x="18111" y="231"/>
                    </a:lnTo>
                    <a:lnTo>
                      <a:pt x="18034" y="154"/>
                    </a:lnTo>
                    <a:lnTo>
                      <a:pt x="17957" y="96"/>
                    </a:lnTo>
                    <a:lnTo>
                      <a:pt x="17880" y="39"/>
                    </a:lnTo>
                    <a:lnTo>
                      <a:pt x="17784" y="19"/>
                    </a:lnTo>
                    <a:lnTo>
                      <a:pt x="176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9"/>
              <p:cNvSpPr/>
              <p:nvPr/>
            </p:nvSpPr>
            <p:spPr>
              <a:xfrm>
                <a:off x="4898575" y="2301750"/>
                <a:ext cx="13975" cy="48625"/>
              </a:xfrm>
              <a:custGeom>
                <a:avLst/>
                <a:gdLst/>
                <a:ahLst/>
                <a:cxnLst/>
                <a:rect l="l" t="t" r="r" b="b"/>
                <a:pathLst>
                  <a:path w="559" h="1945" extrusionOk="0">
                    <a:moveTo>
                      <a:pt x="289" y="1"/>
                    </a:moveTo>
                    <a:lnTo>
                      <a:pt x="0" y="1945"/>
                    </a:lnTo>
                    <a:lnTo>
                      <a:pt x="558" y="1945"/>
                    </a:lnTo>
                    <a:lnTo>
                      <a:pt x="28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9"/>
              <p:cNvSpPr/>
              <p:nvPr/>
            </p:nvSpPr>
            <p:spPr>
              <a:xfrm>
                <a:off x="5681400" y="2290225"/>
                <a:ext cx="21675" cy="89500"/>
              </a:xfrm>
              <a:custGeom>
                <a:avLst/>
                <a:gdLst/>
                <a:ahLst/>
                <a:cxnLst/>
                <a:rect l="l" t="t" r="r" b="b"/>
                <a:pathLst>
                  <a:path w="867" h="3580" extrusionOk="0">
                    <a:moveTo>
                      <a:pt x="347" y="0"/>
                    </a:moveTo>
                    <a:lnTo>
                      <a:pt x="251" y="19"/>
                    </a:lnTo>
                    <a:lnTo>
                      <a:pt x="193" y="58"/>
                    </a:lnTo>
                    <a:lnTo>
                      <a:pt x="116" y="115"/>
                    </a:lnTo>
                    <a:lnTo>
                      <a:pt x="58" y="192"/>
                    </a:lnTo>
                    <a:lnTo>
                      <a:pt x="20" y="250"/>
                    </a:lnTo>
                    <a:lnTo>
                      <a:pt x="0" y="346"/>
                    </a:lnTo>
                    <a:lnTo>
                      <a:pt x="0" y="423"/>
                    </a:lnTo>
                    <a:lnTo>
                      <a:pt x="0" y="3137"/>
                    </a:lnTo>
                    <a:lnTo>
                      <a:pt x="0" y="3233"/>
                    </a:lnTo>
                    <a:lnTo>
                      <a:pt x="20" y="3310"/>
                    </a:lnTo>
                    <a:lnTo>
                      <a:pt x="58" y="3387"/>
                    </a:lnTo>
                    <a:lnTo>
                      <a:pt x="116" y="3445"/>
                    </a:lnTo>
                    <a:lnTo>
                      <a:pt x="193" y="3503"/>
                    </a:lnTo>
                    <a:lnTo>
                      <a:pt x="251" y="3541"/>
                    </a:lnTo>
                    <a:lnTo>
                      <a:pt x="347" y="3561"/>
                    </a:lnTo>
                    <a:lnTo>
                      <a:pt x="424" y="3580"/>
                    </a:lnTo>
                    <a:lnTo>
                      <a:pt x="520" y="3561"/>
                    </a:lnTo>
                    <a:lnTo>
                      <a:pt x="597" y="3541"/>
                    </a:lnTo>
                    <a:lnTo>
                      <a:pt x="655" y="3503"/>
                    </a:lnTo>
                    <a:lnTo>
                      <a:pt x="732" y="3445"/>
                    </a:lnTo>
                    <a:lnTo>
                      <a:pt x="790" y="3387"/>
                    </a:lnTo>
                    <a:lnTo>
                      <a:pt x="828" y="3310"/>
                    </a:lnTo>
                    <a:lnTo>
                      <a:pt x="847" y="3233"/>
                    </a:lnTo>
                    <a:lnTo>
                      <a:pt x="867" y="3137"/>
                    </a:lnTo>
                    <a:lnTo>
                      <a:pt x="867" y="423"/>
                    </a:lnTo>
                    <a:lnTo>
                      <a:pt x="847" y="346"/>
                    </a:lnTo>
                    <a:lnTo>
                      <a:pt x="828" y="250"/>
                    </a:lnTo>
                    <a:lnTo>
                      <a:pt x="790" y="192"/>
                    </a:lnTo>
                    <a:lnTo>
                      <a:pt x="732" y="115"/>
                    </a:lnTo>
                    <a:lnTo>
                      <a:pt x="655" y="58"/>
                    </a:lnTo>
                    <a:lnTo>
                      <a:pt x="597" y="19"/>
                    </a:lnTo>
                    <a:lnTo>
                      <a:pt x="52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9"/>
              <p:cNvSpPr/>
              <p:nvPr/>
            </p:nvSpPr>
            <p:spPr>
              <a:xfrm>
                <a:off x="4828325" y="2292150"/>
                <a:ext cx="22150" cy="39950"/>
              </a:xfrm>
              <a:custGeom>
                <a:avLst/>
                <a:gdLst/>
                <a:ahLst/>
                <a:cxnLst/>
                <a:rect l="l" t="t" r="r" b="b"/>
                <a:pathLst>
                  <a:path w="886" h="1598" extrusionOk="0">
                    <a:moveTo>
                      <a:pt x="0" y="0"/>
                    </a:moveTo>
                    <a:lnTo>
                      <a:pt x="0" y="1597"/>
                    </a:lnTo>
                    <a:lnTo>
                      <a:pt x="462" y="1597"/>
                    </a:lnTo>
                    <a:lnTo>
                      <a:pt x="539" y="1578"/>
                    </a:lnTo>
                    <a:lnTo>
                      <a:pt x="616" y="1559"/>
                    </a:lnTo>
                    <a:lnTo>
                      <a:pt x="693" y="1520"/>
                    </a:lnTo>
                    <a:lnTo>
                      <a:pt x="770" y="1463"/>
                    </a:lnTo>
                    <a:lnTo>
                      <a:pt x="828" y="1405"/>
                    </a:lnTo>
                    <a:lnTo>
                      <a:pt x="867" y="1328"/>
                    </a:lnTo>
                    <a:lnTo>
                      <a:pt x="886" y="1251"/>
                    </a:lnTo>
                    <a:lnTo>
                      <a:pt x="886" y="1155"/>
                    </a:lnTo>
                    <a:lnTo>
                      <a:pt x="886" y="443"/>
                    </a:lnTo>
                    <a:lnTo>
                      <a:pt x="886" y="346"/>
                    </a:lnTo>
                    <a:lnTo>
                      <a:pt x="867" y="269"/>
                    </a:lnTo>
                    <a:lnTo>
                      <a:pt x="828" y="192"/>
                    </a:lnTo>
                    <a:lnTo>
                      <a:pt x="770" y="115"/>
                    </a:lnTo>
                    <a:lnTo>
                      <a:pt x="713" y="77"/>
                    </a:lnTo>
                    <a:lnTo>
                      <a:pt x="636" y="38"/>
                    </a:lnTo>
                    <a:lnTo>
                      <a:pt x="559" y="19"/>
                    </a:lnTo>
                    <a:lnTo>
                      <a:pt x="46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9"/>
              <p:cNvSpPr/>
              <p:nvPr/>
            </p:nvSpPr>
            <p:spPr>
              <a:xfrm>
                <a:off x="5605850" y="2290225"/>
                <a:ext cx="21675" cy="89500"/>
              </a:xfrm>
              <a:custGeom>
                <a:avLst/>
                <a:gdLst/>
                <a:ahLst/>
                <a:cxnLst/>
                <a:rect l="l" t="t" r="r" b="b"/>
                <a:pathLst>
                  <a:path w="867" h="3580" extrusionOk="0">
                    <a:moveTo>
                      <a:pt x="347" y="0"/>
                    </a:moveTo>
                    <a:lnTo>
                      <a:pt x="270" y="19"/>
                    </a:lnTo>
                    <a:lnTo>
                      <a:pt x="193" y="58"/>
                    </a:lnTo>
                    <a:lnTo>
                      <a:pt x="116" y="115"/>
                    </a:lnTo>
                    <a:lnTo>
                      <a:pt x="59" y="192"/>
                    </a:lnTo>
                    <a:lnTo>
                      <a:pt x="20" y="250"/>
                    </a:lnTo>
                    <a:lnTo>
                      <a:pt x="1" y="346"/>
                    </a:lnTo>
                    <a:lnTo>
                      <a:pt x="1" y="423"/>
                    </a:lnTo>
                    <a:lnTo>
                      <a:pt x="1" y="3137"/>
                    </a:lnTo>
                    <a:lnTo>
                      <a:pt x="1" y="3233"/>
                    </a:lnTo>
                    <a:lnTo>
                      <a:pt x="20" y="3310"/>
                    </a:lnTo>
                    <a:lnTo>
                      <a:pt x="59" y="3387"/>
                    </a:lnTo>
                    <a:lnTo>
                      <a:pt x="116" y="3445"/>
                    </a:lnTo>
                    <a:lnTo>
                      <a:pt x="193" y="3503"/>
                    </a:lnTo>
                    <a:lnTo>
                      <a:pt x="270" y="3541"/>
                    </a:lnTo>
                    <a:lnTo>
                      <a:pt x="347" y="3561"/>
                    </a:lnTo>
                    <a:lnTo>
                      <a:pt x="424" y="3580"/>
                    </a:lnTo>
                    <a:lnTo>
                      <a:pt x="520" y="3561"/>
                    </a:lnTo>
                    <a:lnTo>
                      <a:pt x="597" y="3541"/>
                    </a:lnTo>
                    <a:lnTo>
                      <a:pt x="655" y="3503"/>
                    </a:lnTo>
                    <a:lnTo>
                      <a:pt x="732" y="3445"/>
                    </a:lnTo>
                    <a:lnTo>
                      <a:pt x="790" y="3387"/>
                    </a:lnTo>
                    <a:lnTo>
                      <a:pt x="828" y="3310"/>
                    </a:lnTo>
                    <a:lnTo>
                      <a:pt x="848" y="3233"/>
                    </a:lnTo>
                    <a:lnTo>
                      <a:pt x="867" y="3137"/>
                    </a:lnTo>
                    <a:lnTo>
                      <a:pt x="867" y="423"/>
                    </a:lnTo>
                    <a:lnTo>
                      <a:pt x="848" y="346"/>
                    </a:lnTo>
                    <a:lnTo>
                      <a:pt x="828" y="250"/>
                    </a:lnTo>
                    <a:lnTo>
                      <a:pt x="790" y="192"/>
                    </a:lnTo>
                    <a:lnTo>
                      <a:pt x="732" y="115"/>
                    </a:lnTo>
                    <a:lnTo>
                      <a:pt x="655" y="58"/>
                    </a:lnTo>
                    <a:lnTo>
                      <a:pt x="597" y="19"/>
                    </a:lnTo>
                    <a:lnTo>
                      <a:pt x="52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9"/>
              <p:cNvSpPr/>
              <p:nvPr/>
            </p:nvSpPr>
            <p:spPr>
              <a:xfrm>
                <a:off x="4685425" y="1355825"/>
                <a:ext cx="1169200" cy="1515150"/>
              </a:xfrm>
              <a:custGeom>
                <a:avLst/>
                <a:gdLst/>
                <a:ahLst/>
                <a:cxnLst/>
                <a:rect l="l" t="t" r="r" b="b"/>
                <a:pathLst>
                  <a:path w="46768" h="60606" extrusionOk="0">
                    <a:moveTo>
                      <a:pt x="43130" y="2579"/>
                    </a:moveTo>
                    <a:lnTo>
                      <a:pt x="43342" y="2618"/>
                    </a:lnTo>
                    <a:lnTo>
                      <a:pt x="43573" y="2676"/>
                    </a:lnTo>
                    <a:lnTo>
                      <a:pt x="43766" y="2753"/>
                    </a:lnTo>
                    <a:lnTo>
                      <a:pt x="43958" y="2849"/>
                    </a:lnTo>
                    <a:lnTo>
                      <a:pt x="44151" y="2945"/>
                    </a:lnTo>
                    <a:lnTo>
                      <a:pt x="44324" y="3080"/>
                    </a:lnTo>
                    <a:lnTo>
                      <a:pt x="44478" y="3214"/>
                    </a:lnTo>
                    <a:lnTo>
                      <a:pt x="44612" y="3388"/>
                    </a:lnTo>
                    <a:lnTo>
                      <a:pt x="44747" y="3561"/>
                    </a:lnTo>
                    <a:lnTo>
                      <a:pt x="44863" y="3734"/>
                    </a:lnTo>
                    <a:lnTo>
                      <a:pt x="44959" y="3927"/>
                    </a:lnTo>
                    <a:lnTo>
                      <a:pt x="45036" y="4138"/>
                    </a:lnTo>
                    <a:lnTo>
                      <a:pt x="45094" y="4350"/>
                    </a:lnTo>
                    <a:lnTo>
                      <a:pt x="45113" y="4581"/>
                    </a:lnTo>
                    <a:lnTo>
                      <a:pt x="45132" y="4793"/>
                    </a:lnTo>
                    <a:lnTo>
                      <a:pt x="45132" y="29312"/>
                    </a:lnTo>
                    <a:lnTo>
                      <a:pt x="45113" y="29543"/>
                    </a:lnTo>
                    <a:lnTo>
                      <a:pt x="45094" y="29774"/>
                    </a:lnTo>
                    <a:lnTo>
                      <a:pt x="45036" y="29986"/>
                    </a:lnTo>
                    <a:lnTo>
                      <a:pt x="44959" y="30178"/>
                    </a:lnTo>
                    <a:lnTo>
                      <a:pt x="44863" y="30370"/>
                    </a:lnTo>
                    <a:lnTo>
                      <a:pt x="44747" y="30563"/>
                    </a:lnTo>
                    <a:lnTo>
                      <a:pt x="44612" y="30736"/>
                    </a:lnTo>
                    <a:lnTo>
                      <a:pt x="44478" y="30890"/>
                    </a:lnTo>
                    <a:lnTo>
                      <a:pt x="44324" y="31044"/>
                    </a:lnTo>
                    <a:lnTo>
                      <a:pt x="44151" y="31160"/>
                    </a:lnTo>
                    <a:lnTo>
                      <a:pt x="43958" y="31275"/>
                    </a:lnTo>
                    <a:lnTo>
                      <a:pt x="43766" y="31371"/>
                    </a:lnTo>
                    <a:lnTo>
                      <a:pt x="43573" y="31448"/>
                    </a:lnTo>
                    <a:lnTo>
                      <a:pt x="43342" y="31506"/>
                    </a:lnTo>
                    <a:lnTo>
                      <a:pt x="43130" y="31525"/>
                    </a:lnTo>
                    <a:lnTo>
                      <a:pt x="42900" y="31544"/>
                    </a:lnTo>
                    <a:lnTo>
                      <a:pt x="3542" y="31544"/>
                    </a:lnTo>
                    <a:lnTo>
                      <a:pt x="3311" y="31525"/>
                    </a:lnTo>
                    <a:lnTo>
                      <a:pt x="3099" y="31506"/>
                    </a:lnTo>
                    <a:lnTo>
                      <a:pt x="2887" y="31448"/>
                    </a:lnTo>
                    <a:lnTo>
                      <a:pt x="2676" y="31371"/>
                    </a:lnTo>
                    <a:lnTo>
                      <a:pt x="2483" y="31275"/>
                    </a:lnTo>
                    <a:lnTo>
                      <a:pt x="2291" y="31160"/>
                    </a:lnTo>
                    <a:lnTo>
                      <a:pt x="2137" y="31044"/>
                    </a:lnTo>
                    <a:lnTo>
                      <a:pt x="1964" y="30890"/>
                    </a:lnTo>
                    <a:lnTo>
                      <a:pt x="1829" y="30736"/>
                    </a:lnTo>
                    <a:lnTo>
                      <a:pt x="1694" y="30563"/>
                    </a:lnTo>
                    <a:lnTo>
                      <a:pt x="1579" y="30370"/>
                    </a:lnTo>
                    <a:lnTo>
                      <a:pt x="1502" y="30178"/>
                    </a:lnTo>
                    <a:lnTo>
                      <a:pt x="1425" y="29986"/>
                    </a:lnTo>
                    <a:lnTo>
                      <a:pt x="1367" y="29774"/>
                    </a:lnTo>
                    <a:lnTo>
                      <a:pt x="1328" y="29543"/>
                    </a:lnTo>
                    <a:lnTo>
                      <a:pt x="1309" y="29312"/>
                    </a:lnTo>
                    <a:lnTo>
                      <a:pt x="1309" y="4793"/>
                    </a:lnTo>
                    <a:lnTo>
                      <a:pt x="1328" y="4581"/>
                    </a:lnTo>
                    <a:lnTo>
                      <a:pt x="1367" y="4350"/>
                    </a:lnTo>
                    <a:lnTo>
                      <a:pt x="1425" y="4138"/>
                    </a:lnTo>
                    <a:lnTo>
                      <a:pt x="1502" y="3927"/>
                    </a:lnTo>
                    <a:lnTo>
                      <a:pt x="1579" y="3734"/>
                    </a:lnTo>
                    <a:lnTo>
                      <a:pt x="1694" y="3561"/>
                    </a:lnTo>
                    <a:lnTo>
                      <a:pt x="1829" y="3388"/>
                    </a:lnTo>
                    <a:lnTo>
                      <a:pt x="1964" y="3214"/>
                    </a:lnTo>
                    <a:lnTo>
                      <a:pt x="2137" y="3080"/>
                    </a:lnTo>
                    <a:lnTo>
                      <a:pt x="2291" y="2945"/>
                    </a:lnTo>
                    <a:lnTo>
                      <a:pt x="2483" y="2849"/>
                    </a:lnTo>
                    <a:lnTo>
                      <a:pt x="2676" y="2753"/>
                    </a:lnTo>
                    <a:lnTo>
                      <a:pt x="2887" y="2676"/>
                    </a:lnTo>
                    <a:lnTo>
                      <a:pt x="3099" y="2618"/>
                    </a:lnTo>
                    <a:lnTo>
                      <a:pt x="3311" y="2579"/>
                    </a:lnTo>
                    <a:close/>
                    <a:moveTo>
                      <a:pt x="27445" y="38800"/>
                    </a:moveTo>
                    <a:lnTo>
                      <a:pt x="27445" y="39551"/>
                    </a:lnTo>
                    <a:lnTo>
                      <a:pt x="26694" y="39551"/>
                    </a:lnTo>
                    <a:lnTo>
                      <a:pt x="26694" y="38800"/>
                    </a:lnTo>
                    <a:close/>
                    <a:moveTo>
                      <a:pt x="34393" y="36683"/>
                    </a:moveTo>
                    <a:lnTo>
                      <a:pt x="34508" y="36702"/>
                    </a:lnTo>
                    <a:lnTo>
                      <a:pt x="34624" y="36741"/>
                    </a:lnTo>
                    <a:lnTo>
                      <a:pt x="34720" y="36779"/>
                    </a:lnTo>
                    <a:lnTo>
                      <a:pt x="34836" y="36837"/>
                    </a:lnTo>
                    <a:lnTo>
                      <a:pt x="34932" y="36895"/>
                    </a:lnTo>
                    <a:lnTo>
                      <a:pt x="35028" y="36972"/>
                    </a:lnTo>
                    <a:lnTo>
                      <a:pt x="35105" y="37049"/>
                    </a:lnTo>
                    <a:lnTo>
                      <a:pt x="35259" y="37241"/>
                    </a:lnTo>
                    <a:lnTo>
                      <a:pt x="35374" y="37453"/>
                    </a:lnTo>
                    <a:lnTo>
                      <a:pt x="35432" y="37684"/>
                    </a:lnTo>
                    <a:lnTo>
                      <a:pt x="35451" y="37915"/>
                    </a:lnTo>
                    <a:lnTo>
                      <a:pt x="35451" y="38165"/>
                    </a:lnTo>
                    <a:lnTo>
                      <a:pt x="35394" y="38415"/>
                    </a:lnTo>
                    <a:lnTo>
                      <a:pt x="35336" y="38665"/>
                    </a:lnTo>
                    <a:lnTo>
                      <a:pt x="35240" y="38896"/>
                    </a:lnTo>
                    <a:lnTo>
                      <a:pt x="35143" y="39050"/>
                    </a:lnTo>
                    <a:lnTo>
                      <a:pt x="35028" y="39243"/>
                    </a:lnTo>
                    <a:lnTo>
                      <a:pt x="34662" y="39801"/>
                    </a:lnTo>
                    <a:lnTo>
                      <a:pt x="34297" y="40340"/>
                    </a:lnTo>
                    <a:lnTo>
                      <a:pt x="34162" y="40532"/>
                    </a:lnTo>
                    <a:lnTo>
                      <a:pt x="33969" y="40860"/>
                    </a:lnTo>
                    <a:lnTo>
                      <a:pt x="33931" y="40917"/>
                    </a:lnTo>
                    <a:lnTo>
                      <a:pt x="35394" y="40917"/>
                    </a:lnTo>
                    <a:lnTo>
                      <a:pt x="35394" y="41649"/>
                    </a:lnTo>
                    <a:lnTo>
                      <a:pt x="33026" y="41649"/>
                    </a:lnTo>
                    <a:lnTo>
                      <a:pt x="33026" y="40975"/>
                    </a:lnTo>
                    <a:lnTo>
                      <a:pt x="33065" y="40898"/>
                    </a:lnTo>
                    <a:lnTo>
                      <a:pt x="33180" y="40706"/>
                    </a:lnTo>
                    <a:lnTo>
                      <a:pt x="33354" y="40436"/>
                    </a:lnTo>
                    <a:lnTo>
                      <a:pt x="33546" y="40167"/>
                    </a:lnTo>
                    <a:lnTo>
                      <a:pt x="34085" y="39416"/>
                    </a:lnTo>
                    <a:lnTo>
                      <a:pt x="34239" y="39185"/>
                    </a:lnTo>
                    <a:lnTo>
                      <a:pt x="34393" y="38954"/>
                    </a:lnTo>
                    <a:lnTo>
                      <a:pt x="34508" y="38742"/>
                    </a:lnTo>
                    <a:lnTo>
                      <a:pt x="34605" y="38531"/>
                    </a:lnTo>
                    <a:lnTo>
                      <a:pt x="34662" y="38377"/>
                    </a:lnTo>
                    <a:lnTo>
                      <a:pt x="34701" y="38223"/>
                    </a:lnTo>
                    <a:lnTo>
                      <a:pt x="34720" y="38088"/>
                    </a:lnTo>
                    <a:lnTo>
                      <a:pt x="34739" y="37934"/>
                    </a:lnTo>
                    <a:lnTo>
                      <a:pt x="34720" y="37838"/>
                    </a:lnTo>
                    <a:lnTo>
                      <a:pt x="34701" y="37722"/>
                    </a:lnTo>
                    <a:lnTo>
                      <a:pt x="34662" y="37645"/>
                    </a:lnTo>
                    <a:lnTo>
                      <a:pt x="34605" y="37549"/>
                    </a:lnTo>
                    <a:lnTo>
                      <a:pt x="34528" y="37472"/>
                    </a:lnTo>
                    <a:lnTo>
                      <a:pt x="34451" y="37434"/>
                    </a:lnTo>
                    <a:lnTo>
                      <a:pt x="34354" y="37395"/>
                    </a:lnTo>
                    <a:lnTo>
                      <a:pt x="34181" y="37395"/>
                    </a:lnTo>
                    <a:lnTo>
                      <a:pt x="34104" y="37415"/>
                    </a:lnTo>
                    <a:lnTo>
                      <a:pt x="34046" y="37434"/>
                    </a:lnTo>
                    <a:lnTo>
                      <a:pt x="33989" y="37472"/>
                    </a:lnTo>
                    <a:lnTo>
                      <a:pt x="33931" y="37530"/>
                    </a:lnTo>
                    <a:lnTo>
                      <a:pt x="33892" y="37588"/>
                    </a:lnTo>
                    <a:lnTo>
                      <a:pt x="33815" y="37742"/>
                    </a:lnTo>
                    <a:lnTo>
                      <a:pt x="33777" y="37876"/>
                    </a:lnTo>
                    <a:lnTo>
                      <a:pt x="33758" y="38030"/>
                    </a:lnTo>
                    <a:lnTo>
                      <a:pt x="33758" y="38223"/>
                    </a:lnTo>
                    <a:lnTo>
                      <a:pt x="33026" y="38223"/>
                    </a:lnTo>
                    <a:lnTo>
                      <a:pt x="33026" y="38088"/>
                    </a:lnTo>
                    <a:lnTo>
                      <a:pt x="33026" y="37915"/>
                    </a:lnTo>
                    <a:lnTo>
                      <a:pt x="33046" y="37761"/>
                    </a:lnTo>
                    <a:lnTo>
                      <a:pt x="33084" y="37607"/>
                    </a:lnTo>
                    <a:lnTo>
                      <a:pt x="33123" y="37472"/>
                    </a:lnTo>
                    <a:lnTo>
                      <a:pt x="33180" y="37338"/>
                    </a:lnTo>
                    <a:lnTo>
                      <a:pt x="33238" y="37222"/>
                    </a:lnTo>
                    <a:lnTo>
                      <a:pt x="33315" y="37107"/>
                    </a:lnTo>
                    <a:lnTo>
                      <a:pt x="33411" y="37010"/>
                    </a:lnTo>
                    <a:lnTo>
                      <a:pt x="33488" y="36933"/>
                    </a:lnTo>
                    <a:lnTo>
                      <a:pt x="33585" y="36876"/>
                    </a:lnTo>
                    <a:lnTo>
                      <a:pt x="33681" y="36818"/>
                    </a:lnTo>
                    <a:lnTo>
                      <a:pt x="33796" y="36760"/>
                    </a:lnTo>
                    <a:lnTo>
                      <a:pt x="33892" y="36741"/>
                    </a:lnTo>
                    <a:lnTo>
                      <a:pt x="34027" y="36702"/>
                    </a:lnTo>
                    <a:lnTo>
                      <a:pt x="34277" y="36683"/>
                    </a:lnTo>
                    <a:close/>
                    <a:moveTo>
                      <a:pt x="6159" y="36702"/>
                    </a:moveTo>
                    <a:lnTo>
                      <a:pt x="6409" y="36722"/>
                    </a:lnTo>
                    <a:lnTo>
                      <a:pt x="6544" y="36741"/>
                    </a:lnTo>
                    <a:lnTo>
                      <a:pt x="6640" y="36779"/>
                    </a:lnTo>
                    <a:lnTo>
                      <a:pt x="6756" y="36837"/>
                    </a:lnTo>
                    <a:lnTo>
                      <a:pt x="6852" y="36895"/>
                    </a:lnTo>
                    <a:lnTo>
                      <a:pt x="6948" y="36953"/>
                    </a:lnTo>
                    <a:lnTo>
                      <a:pt x="7025" y="37030"/>
                    </a:lnTo>
                    <a:lnTo>
                      <a:pt x="7160" y="37222"/>
                    </a:lnTo>
                    <a:lnTo>
                      <a:pt x="7256" y="37415"/>
                    </a:lnTo>
                    <a:lnTo>
                      <a:pt x="7314" y="37626"/>
                    </a:lnTo>
                    <a:lnTo>
                      <a:pt x="7333" y="37876"/>
                    </a:lnTo>
                    <a:lnTo>
                      <a:pt x="7333" y="38608"/>
                    </a:lnTo>
                    <a:lnTo>
                      <a:pt x="7314" y="38839"/>
                    </a:lnTo>
                    <a:lnTo>
                      <a:pt x="7237" y="39050"/>
                    </a:lnTo>
                    <a:lnTo>
                      <a:pt x="7198" y="39166"/>
                    </a:lnTo>
                    <a:lnTo>
                      <a:pt x="7141" y="39262"/>
                    </a:lnTo>
                    <a:lnTo>
                      <a:pt x="6987" y="39435"/>
                    </a:lnTo>
                    <a:lnTo>
                      <a:pt x="6813" y="39589"/>
                    </a:lnTo>
                    <a:lnTo>
                      <a:pt x="6717" y="39647"/>
                    </a:lnTo>
                    <a:lnTo>
                      <a:pt x="6602" y="39705"/>
                    </a:lnTo>
                    <a:lnTo>
                      <a:pt x="6506" y="39743"/>
                    </a:lnTo>
                    <a:lnTo>
                      <a:pt x="6390" y="39763"/>
                    </a:lnTo>
                    <a:lnTo>
                      <a:pt x="6159" y="39782"/>
                    </a:lnTo>
                    <a:lnTo>
                      <a:pt x="5716" y="39782"/>
                    </a:lnTo>
                    <a:lnTo>
                      <a:pt x="5716" y="41668"/>
                    </a:lnTo>
                    <a:lnTo>
                      <a:pt x="4985" y="41668"/>
                    </a:lnTo>
                    <a:lnTo>
                      <a:pt x="4985" y="36702"/>
                    </a:lnTo>
                    <a:close/>
                    <a:moveTo>
                      <a:pt x="9315" y="36702"/>
                    </a:moveTo>
                    <a:lnTo>
                      <a:pt x="10162" y="41668"/>
                    </a:lnTo>
                    <a:lnTo>
                      <a:pt x="9373" y="41668"/>
                    </a:lnTo>
                    <a:lnTo>
                      <a:pt x="9200" y="40513"/>
                    </a:lnTo>
                    <a:lnTo>
                      <a:pt x="8411" y="40513"/>
                    </a:lnTo>
                    <a:lnTo>
                      <a:pt x="8238" y="41668"/>
                    </a:lnTo>
                    <a:lnTo>
                      <a:pt x="7449" y="41668"/>
                    </a:lnTo>
                    <a:lnTo>
                      <a:pt x="8295" y="36702"/>
                    </a:lnTo>
                    <a:close/>
                    <a:moveTo>
                      <a:pt x="12741" y="36683"/>
                    </a:moveTo>
                    <a:lnTo>
                      <a:pt x="11740" y="39589"/>
                    </a:lnTo>
                    <a:lnTo>
                      <a:pt x="11740" y="41668"/>
                    </a:lnTo>
                    <a:lnTo>
                      <a:pt x="10990" y="41668"/>
                    </a:lnTo>
                    <a:lnTo>
                      <a:pt x="10990" y="39589"/>
                    </a:lnTo>
                    <a:lnTo>
                      <a:pt x="9970" y="36683"/>
                    </a:lnTo>
                    <a:lnTo>
                      <a:pt x="10797" y="36683"/>
                    </a:lnTo>
                    <a:lnTo>
                      <a:pt x="11356" y="38473"/>
                    </a:lnTo>
                    <a:lnTo>
                      <a:pt x="11914" y="36683"/>
                    </a:lnTo>
                    <a:close/>
                    <a:moveTo>
                      <a:pt x="16821" y="36683"/>
                    </a:moveTo>
                    <a:lnTo>
                      <a:pt x="16821" y="41668"/>
                    </a:lnTo>
                    <a:lnTo>
                      <a:pt x="16071" y="41668"/>
                    </a:lnTo>
                    <a:lnTo>
                      <a:pt x="16071" y="38531"/>
                    </a:lnTo>
                    <a:lnTo>
                      <a:pt x="15416" y="41668"/>
                    </a:lnTo>
                    <a:lnTo>
                      <a:pt x="14820" y="41668"/>
                    </a:lnTo>
                    <a:lnTo>
                      <a:pt x="14088" y="38550"/>
                    </a:lnTo>
                    <a:lnTo>
                      <a:pt x="14088" y="41668"/>
                    </a:lnTo>
                    <a:lnTo>
                      <a:pt x="13338" y="41668"/>
                    </a:lnTo>
                    <a:lnTo>
                      <a:pt x="13338" y="36683"/>
                    </a:lnTo>
                    <a:lnTo>
                      <a:pt x="14416" y="36683"/>
                    </a:lnTo>
                    <a:lnTo>
                      <a:pt x="15108" y="40263"/>
                    </a:lnTo>
                    <a:lnTo>
                      <a:pt x="15782" y="36683"/>
                    </a:lnTo>
                    <a:close/>
                    <a:moveTo>
                      <a:pt x="19612" y="36683"/>
                    </a:moveTo>
                    <a:lnTo>
                      <a:pt x="19612" y="37434"/>
                    </a:lnTo>
                    <a:lnTo>
                      <a:pt x="18226" y="37434"/>
                    </a:lnTo>
                    <a:lnTo>
                      <a:pt x="18226" y="38800"/>
                    </a:lnTo>
                    <a:lnTo>
                      <a:pt x="19246" y="38800"/>
                    </a:lnTo>
                    <a:lnTo>
                      <a:pt x="19246" y="39551"/>
                    </a:lnTo>
                    <a:lnTo>
                      <a:pt x="18226" y="39551"/>
                    </a:lnTo>
                    <a:lnTo>
                      <a:pt x="18226" y="40917"/>
                    </a:lnTo>
                    <a:lnTo>
                      <a:pt x="19612" y="40917"/>
                    </a:lnTo>
                    <a:lnTo>
                      <a:pt x="19612" y="41668"/>
                    </a:lnTo>
                    <a:lnTo>
                      <a:pt x="17476" y="41668"/>
                    </a:lnTo>
                    <a:lnTo>
                      <a:pt x="17476" y="36683"/>
                    </a:lnTo>
                    <a:close/>
                    <a:moveTo>
                      <a:pt x="22711" y="36683"/>
                    </a:moveTo>
                    <a:lnTo>
                      <a:pt x="22711" y="41668"/>
                    </a:lnTo>
                    <a:lnTo>
                      <a:pt x="21922" y="41668"/>
                    </a:lnTo>
                    <a:lnTo>
                      <a:pt x="20882" y="38473"/>
                    </a:lnTo>
                    <a:lnTo>
                      <a:pt x="20882" y="41668"/>
                    </a:lnTo>
                    <a:lnTo>
                      <a:pt x="20132" y="41668"/>
                    </a:lnTo>
                    <a:lnTo>
                      <a:pt x="20132" y="36683"/>
                    </a:lnTo>
                    <a:lnTo>
                      <a:pt x="20978" y="36683"/>
                    </a:lnTo>
                    <a:lnTo>
                      <a:pt x="21960" y="40032"/>
                    </a:lnTo>
                    <a:lnTo>
                      <a:pt x="21960" y="36683"/>
                    </a:lnTo>
                    <a:close/>
                    <a:moveTo>
                      <a:pt x="25655" y="36702"/>
                    </a:moveTo>
                    <a:lnTo>
                      <a:pt x="25655" y="37453"/>
                    </a:lnTo>
                    <a:lnTo>
                      <a:pt x="24866" y="37453"/>
                    </a:lnTo>
                    <a:lnTo>
                      <a:pt x="24866" y="41668"/>
                    </a:lnTo>
                    <a:lnTo>
                      <a:pt x="24116" y="41668"/>
                    </a:lnTo>
                    <a:lnTo>
                      <a:pt x="24116" y="37453"/>
                    </a:lnTo>
                    <a:lnTo>
                      <a:pt x="23326" y="37453"/>
                    </a:lnTo>
                    <a:lnTo>
                      <a:pt x="23326" y="36702"/>
                    </a:lnTo>
                    <a:close/>
                    <a:moveTo>
                      <a:pt x="27445" y="40917"/>
                    </a:moveTo>
                    <a:lnTo>
                      <a:pt x="27445" y="41668"/>
                    </a:lnTo>
                    <a:lnTo>
                      <a:pt x="26694" y="41668"/>
                    </a:lnTo>
                    <a:lnTo>
                      <a:pt x="26694" y="40917"/>
                    </a:lnTo>
                    <a:close/>
                    <a:moveTo>
                      <a:pt x="37260" y="36625"/>
                    </a:moveTo>
                    <a:lnTo>
                      <a:pt x="37511" y="36645"/>
                    </a:lnTo>
                    <a:lnTo>
                      <a:pt x="37626" y="36683"/>
                    </a:lnTo>
                    <a:lnTo>
                      <a:pt x="37722" y="36722"/>
                    </a:lnTo>
                    <a:lnTo>
                      <a:pt x="37819" y="36760"/>
                    </a:lnTo>
                    <a:lnTo>
                      <a:pt x="37934" y="36818"/>
                    </a:lnTo>
                    <a:lnTo>
                      <a:pt x="38107" y="36972"/>
                    </a:lnTo>
                    <a:lnTo>
                      <a:pt x="38261" y="37164"/>
                    </a:lnTo>
                    <a:lnTo>
                      <a:pt x="38319" y="37261"/>
                    </a:lnTo>
                    <a:lnTo>
                      <a:pt x="38358" y="37357"/>
                    </a:lnTo>
                    <a:lnTo>
                      <a:pt x="38396" y="37472"/>
                    </a:lnTo>
                    <a:lnTo>
                      <a:pt x="38434" y="37588"/>
                    </a:lnTo>
                    <a:lnTo>
                      <a:pt x="38454" y="37819"/>
                    </a:lnTo>
                    <a:lnTo>
                      <a:pt x="38454" y="40532"/>
                    </a:lnTo>
                    <a:lnTo>
                      <a:pt x="38434" y="40763"/>
                    </a:lnTo>
                    <a:lnTo>
                      <a:pt x="38396" y="40879"/>
                    </a:lnTo>
                    <a:lnTo>
                      <a:pt x="38358" y="40994"/>
                    </a:lnTo>
                    <a:lnTo>
                      <a:pt x="38319" y="41090"/>
                    </a:lnTo>
                    <a:lnTo>
                      <a:pt x="38261" y="41187"/>
                    </a:lnTo>
                    <a:lnTo>
                      <a:pt x="38107" y="41360"/>
                    </a:lnTo>
                    <a:lnTo>
                      <a:pt x="37915" y="41514"/>
                    </a:lnTo>
                    <a:lnTo>
                      <a:pt x="37819" y="41572"/>
                    </a:lnTo>
                    <a:lnTo>
                      <a:pt x="37722" y="41629"/>
                    </a:lnTo>
                    <a:lnTo>
                      <a:pt x="37607" y="41668"/>
                    </a:lnTo>
                    <a:lnTo>
                      <a:pt x="37511" y="41687"/>
                    </a:lnTo>
                    <a:lnTo>
                      <a:pt x="37260" y="41706"/>
                    </a:lnTo>
                    <a:lnTo>
                      <a:pt x="37030" y="41687"/>
                    </a:lnTo>
                    <a:lnTo>
                      <a:pt x="36914" y="41668"/>
                    </a:lnTo>
                    <a:lnTo>
                      <a:pt x="36818" y="41629"/>
                    </a:lnTo>
                    <a:lnTo>
                      <a:pt x="36702" y="41572"/>
                    </a:lnTo>
                    <a:lnTo>
                      <a:pt x="36606" y="41514"/>
                    </a:lnTo>
                    <a:lnTo>
                      <a:pt x="36433" y="41360"/>
                    </a:lnTo>
                    <a:lnTo>
                      <a:pt x="36279" y="41187"/>
                    </a:lnTo>
                    <a:lnTo>
                      <a:pt x="36221" y="41090"/>
                    </a:lnTo>
                    <a:lnTo>
                      <a:pt x="36163" y="40975"/>
                    </a:lnTo>
                    <a:lnTo>
                      <a:pt x="36125" y="40879"/>
                    </a:lnTo>
                    <a:lnTo>
                      <a:pt x="36106" y="40763"/>
                    </a:lnTo>
                    <a:lnTo>
                      <a:pt x="36086" y="40532"/>
                    </a:lnTo>
                    <a:lnTo>
                      <a:pt x="36086" y="37819"/>
                    </a:lnTo>
                    <a:lnTo>
                      <a:pt x="36106" y="37568"/>
                    </a:lnTo>
                    <a:lnTo>
                      <a:pt x="36125" y="37472"/>
                    </a:lnTo>
                    <a:lnTo>
                      <a:pt x="36163" y="37357"/>
                    </a:lnTo>
                    <a:lnTo>
                      <a:pt x="36221" y="37261"/>
                    </a:lnTo>
                    <a:lnTo>
                      <a:pt x="36279" y="37164"/>
                    </a:lnTo>
                    <a:lnTo>
                      <a:pt x="36433" y="36972"/>
                    </a:lnTo>
                    <a:lnTo>
                      <a:pt x="36606" y="36818"/>
                    </a:lnTo>
                    <a:lnTo>
                      <a:pt x="36702" y="36760"/>
                    </a:lnTo>
                    <a:lnTo>
                      <a:pt x="36818" y="36722"/>
                    </a:lnTo>
                    <a:lnTo>
                      <a:pt x="36914" y="36683"/>
                    </a:lnTo>
                    <a:lnTo>
                      <a:pt x="37030" y="36645"/>
                    </a:lnTo>
                    <a:lnTo>
                      <a:pt x="37260" y="36625"/>
                    </a:lnTo>
                    <a:close/>
                    <a:moveTo>
                      <a:pt x="40282" y="36625"/>
                    </a:moveTo>
                    <a:lnTo>
                      <a:pt x="40532" y="36645"/>
                    </a:lnTo>
                    <a:lnTo>
                      <a:pt x="40648" y="36683"/>
                    </a:lnTo>
                    <a:lnTo>
                      <a:pt x="40744" y="36722"/>
                    </a:lnTo>
                    <a:lnTo>
                      <a:pt x="40840" y="36760"/>
                    </a:lnTo>
                    <a:lnTo>
                      <a:pt x="40956" y="36818"/>
                    </a:lnTo>
                    <a:lnTo>
                      <a:pt x="41129" y="36972"/>
                    </a:lnTo>
                    <a:lnTo>
                      <a:pt x="41283" y="37164"/>
                    </a:lnTo>
                    <a:lnTo>
                      <a:pt x="41341" y="37261"/>
                    </a:lnTo>
                    <a:lnTo>
                      <a:pt x="41379" y="37357"/>
                    </a:lnTo>
                    <a:lnTo>
                      <a:pt x="41418" y="37472"/>
                    </a:lnTo>
                    <a:lnTo>
                      <a:pt x="41456" y="37588"/>
                    </a:lnTo>
                    <a:lnTo>
                      <a:pt x="41475" y="37819"/>
                    </a:lnTo>
                    <a:lnTo>
                      <a:pt x="41475" y="40532"/>
                    </a:lnTo>
                    <a:lnTo>
                      <a:pt x="41456" y="40763"/>
                    </a:lnTo>
                    <a:lnTo>
                      <a:pt x="41418" y="40879"/>
                    </a:lnTo>
                    <a:lnTo>
                      <a:pt x="41379" y="40994"/>
                    </a:lnTo>
                    <a:lnTo>
                      <a:pt x="41341" y="41090"/>
                    </a:lnTo>
                    <a:lnTo>
                      <a:pt x="41283" y="41187"/>
                    </a:lnTo>
                    <a:lnTo>
                      <a:pt x="41129" y="41360"/>
                    </a:lnTo>
                    <a:lnTo>
                      <a:pt x="40936" y="41514"/>
                    </a:lnTo>
                    <a:lnTo>
                      <a:pt x="40840" y="41572"/>
                    </a:lnTo>
                    <a:lnTo>
                      <a:pt x="40744" y="41629"/>
                    </a:lnTo>
                    <a:lnTo>
                      <a:pt x="40629" y="41668"/>
                    </a:lnTo>
                    <a:lnTo>
                      <a:pt x="40532" y="41687"/>
                    </a:lnTo>
                    <a:lnTo>
                      <a:pt x="40282" y="41706"/>
                    </a:lnTo>
                    <a:lnTo>
                      <a:pt x="40051" y="41687"/>
                    </a:lnTo>
                    <a:lnTo>
                      <a:pt x="39936" y="41668"/>
                    </a:lnTo>
                    <a:lnTo>
                      <a:pt x="39820" y="41629"/>
                    </a:lnTo>
                    <a:lnTo>
                      <a:pt x="39724" y="41572"/>
                    </a:lnTo>
                    <a:lnTo>
                      <a:pt x="39628" y="41514"/>
                    </a:lnTo>
                    <a:lnTo>
                      <a:pt x="39455" y="41360"/>
                    </a:lnTo>
                    <a:lnTo>
                      <a:pt x="39301" y="41187"/>
                    </a:lnTo>
                    <a:lnTo>
                      <a:pt x="39243" y="41090"/>
                    </a:lnTo>
                    <a:lnTo>
                      <a:pt x="39185" y="40975"/>
                    </a:lnTo>
                    <a:lnTo>
                      <a:pt x="39147" y="40879"/>
                    </a:lnTo>
                    <a:lnTo>
                      <a:pt x="39127" y="40763"/>
                    </a:lnTo>
                    <a:lnTo>
                      <a:pt x="39108" y="40532"/>
                    </a:lnTo>
                    <a:lnTo>
                      <a:pt x="39108" y="37819"/>
                    </a:lnTo>
                    <a:lnTo>
                      <a:pt x="39127" y="37568"/>
                    </a:lnTo>
                    <a:lnTo>
                      <a:pt x="39147" y="37472"/>
                    </a:lnTo>
                    <a:lnTo>
                      <a:pt x="39185" y="37357"/>
                    </a:lnTo>
                    <a:lnTo>
                      <a:pt x="39243" y="37261"/>
                    </a:lnTo>
                    <a:lnTo>
                      <a:pt x="39301" y="37164"/>
                    </a:lnTo>
                    <a:lnTo>
                      <a:pt x="39455" y="36972"/>
                    </a:lnTo>
                    <a:lnTo>
                      <a:pt x="39628" y="36818"/>
                    </a:lnTo>
                    <a:lnTo>
                      <a:pt x="39724" y="36760"/>
                    </a:lnTo>
                    <a:lnTo>
                      <a:pt x="39839" y="36722"/>
                    </a:lnTo>
                    <a:lnTo>
                      <a:pt x="39936" y="36683"/>
                    </a:lnTo>
                    <a:lnTo>
                      <a:pt x="40051" y="36645"/>
                    </a:lnTo>
                    <a:lnTo>
                      <a:pt x="40282" y="36625"/>
                    </a:lnTo>
                    <a:close/>
                    <a:moveTo>
                      <a:pt x="31063" y="36317"/>
                    </a:moveTo>
                    <a:lnTo>
                      <a:pt x="31063" y="36625"/>
                    </a:lnTo>
                    <a:lnTo>
                      <a:pt x="31198" y="36664"/>
                    </a:lnTo>
                    <a:lnTo>
                      <a:pt x="31333" y="36722"/>
                    </a:lnTo>
                    <a:lnTo>
                      <a:pt x="31448" y="36799"/>
                    </a:lnTo>
                    <a:lnTo>
                      <a:pt x="31564" y="36876"/>
                    </a:lnTo>
                    <a:lnTo>
                      <a:pt x="31718" y="37068"/>
                    </a:lnTo>
                    <a:lnTo>
                      <a:pt x="31833" y="37261"/>
                    </a:lnTo>
                    <a:lnTo>
                      <a:pt x="31910" y="37491"/>
                    </a:lnTo>
                    <a:lnTo>
                      <a:pt x="31949" y="37742"/>
                    </a:lnTo>
                    <a:lnTo>
                      <a:pt x="31237" y="37876"/>
                    </a:lnTo>
                    <a:lnTo>
                      <a:pt x="31198" y="37722"/>
                    </a:lnTo>
                    <a:lnTo>
                      <a:pt x="31179" y="37588"/>
                    </a:lnTo>
                    <a:lnTo>
                      <a:pt x="31121" y="37491"/>
                    </a:lnTo>
                    <a:lnTo>
                      <a:pt x="31063" y="37395"/>
                    </a:lnTo>
                    <a:lnTo>
                      <a:pt x="31006" y="37338"/>
                    </a:lnTo>
                    <a:lnTo>
                      <a:pt x="30929" y="37299"/>
                    </a:lnTo>
                    <a:lnTo>
                      <a:pt x="30852" y="37280"/>
                    </a:lnTo>
                    <a:lnTo>
                      <a:pt x="30755" y="37261"/>
                    </a:lnTo>
                    <a:lnTo>
                      <a:pt x="30659" y="37280"/>
                    </a:lnTo>
                    <a:lnTo>
                      <a:pt x="30582" y="37318"/>
                    </a:lnTo>
                    <a:lnTo>
                      <a:pt x="30505" y="37376"/>
                    </a:lnTo>
                    <a:lnTo>
                      <a:pt x="30447" y="37453"/>
                    </a:lnTo>
                    <a:lnTo>
                      <a:pt x="30409" y="37530"/>
                    </a:lnTo>
                    <a:lnTo>
                      <a:pt x="30390" y="37607"/>
                    </a:lnTo>
                    <a:lnTo>
                      <a:pt x="30370" y="37703"/>
                    </a:lnTo>
                    <a:lnTo>
                      <a:pt x="30351" y="37819"/>
                    </a:lnTo>
                    <a:lnTo>
                      <a:pt x="30370" y="37992"/>
                    </a:lnTo>
                    <a:lnTo>
                      <a:pt x="30428" y="38165"/>
                    </a:lnTo>
                    <a:lnTo>
                      <a:pt x="30524" y="38338"/>
                    </a:lnTo>
                    <a:lnTo>
                      <a:pt x="30659" y="38512"/>
                    </a:lnTo>
                    <a:lnTo>
                      <a:pt x="30794" y="38646"/>
                    </a:lnTo>
                    <a:lnTo>
                      <a:pt x="30986" y="38819"/>
                    </a:lnTo>
                    <a:lnTo>
                      <a:pt x="31333" y="39127"/>
                    </a:lnTo>
                    <a:lnTo>
                      <a:pt x="31583" y="39416"/>
                    </a:lnTo>
                    <a:lnTo>
                      <a:pt x="31679" y="39551"/>
                    </a:lnTo>
                    <a:lnTo>
                      <a:pt x="31756" y="39686"/>
                    </a:lnTo>
                    <a:lnTo>
                      <a:pt x="31852" y="39878"/>
                    </a:lnTo>
                    <a:lnTo>
                      <a:pt x="31929" y="40051"/>
                    </a:lnTo>
                    <a:lnTo>
                      <a:pt x="31968" y="40224"/>
                    </a:lnTo>
                    <a:lnTo>
                      <a:pt x="31987" y="40398"/>
                    </a:lnTo>
                    <a:lnTo>
                      <a:pt x="31987" y="40552"/>
                    </a:lnTo>
                    <a:lnTo>
                      <a:pt x="31968" y="40686"/>
                    </a:lnTo>
                    <a:lnTo>
                      <a:pt x="31929" y="40821"/>
                    </a:lnTo>
                    <a:lnTo>
                      <a:pt x="31891" y="40956"/>
                    </a:lnTo>
                    <a:lnTo>
                      <a:pt x="31852" y="41071"/>
                    </a:lnTo>
                    <a:lnTo>
                      <a:pt x="31795" y="41187"/>
                    </a:lnTo>
                    <a:lnTo>
                      <a:pt x="31718" y="41302"/>
                    </a:lnTo>
                    <a:lnTo>
                      <a:pt x="31621" y="41379"/>
                    </a:lnTo>
                    <a:lnTo>
                      <a:pt x="31506" y="41475"/>
                    </a:lnTo>
                    <a:lnTo>
                      <a:pt x="31371" y="41552"/>
                    </a:lnTo>
                    <a:lnTo>
                      <a:pt x="31217" y="41610"/>
                    </a:lnTo>
                    <a:lnTo>
                      <a:pt x="31063" y="41649"/>
                    </a:lnTo>
                    <a:lnTo>
                      <a:pt x="31063" y="42014"/>
                    </a:lnTo>
                    <a:lnTo>
                      <a:pt x="30428" y="42014"/>
                    </a:lnTo>
                    <a:lnTo>
                      <a:pt x="30428" y="41649"/>
                    </a:lnTo>
                    <a:lnTo>
                      <a:pt x="30216" y="41572"/>
                    </a:lnTo>
                    <a:lnTo>
                      <a:pt x="30024" y="41456"/>
                    </a:lnTo>
                    <a:lnTo>
                      <a:pt x="29870" y="41302"/>
                    </a:lnTo>
                    <a:lnTo>
                      <a:pt x="29735" y="41110"/>
                    </a:lnTo>
                    <a:lnTo>
                      <a:pt x="29639" y="40917"/>
                    </a:lnTo>
                    <a:lnTo>
                      <a:pt x="29581" y="40725"/>
                    </a:lnTo>
                    <a:lnTo>
                      <a:pt x="29524" y="40513"/>
                    </a:lnTo>
                    <a:lnTo>
                      <a:pt x="29504" y="40282"/>
                    </a:lnTo>
                    <a:lnTo>
                      <a:pt x="30216" y="40224"/>
                    </a:lnTo>
                    <a:lnTo>
                      <a:pt x="30255" y="40436"/>
                    </a:lnTo>
                    <a:lnTo>
                      <a:pt x="30293" y="40609"/>
                    </a:lnTo>
                    <a:lnTo>
                      <a:pt x="30370" y="40744"/>
                    </a:lnTo>
                    <a:lnTo>
                      <a:pt x="30447" y="40860"/>
                    </a:lnTo>
                    <a:lnTo>
                      <a:pt x="30524" y="40917"/>
                    </a:lnTo>
                    <a:lnTo>
                      <a:pt x="30601" y="40956"/>
                    </a:lnTo>
                    <a:lnTo>
                      <a:pt x="30678" y="40994"/>
                    </a:lnTo>
                    <a:lnTo>
                      <a:pt x="30755" y="40994"/>
                    </a:lnTo>
                    <a:lnTo>
                      <a:pt x="30871" y="40975"/>
                    </a:lnTo>
                    <a:lnTo>
                      <a:pt x="30986" y="40937"/>
                    </a:lnTo>
                    <a:lnTo>
                      <a:pt x="31063" y="40860"/>
                    </a:lnTo>
                    <a:lnTo>
                      <a:pt x="31140" y="40744"/>
                    </a:lnTo>
                    <a:lnTo>
                      <a:pt x="31179" y="40686"/>
                    </a:lnTo>
                    <a:lnTo>
                      <a:pt x="31198" y="40609"/>
                    </a:lnTo>
                    <a:lnTo>
                      <a:pt x="31217" y="40417"/>
                    </a:lnTo>
                    <a:lnTo>
                      <a:pt x="31198" y="40263"/>
                    </a:lnTo>
                    <a:lnTo>
                      <a:pt x="31160" y="40109"/>
                    </a:lnTo>
                    <a:lnTo>
                      <a:pt x="31063" y="39955"/>
                    </a:lnTo>
                    <a:lnTo>
                      <a:pt x="30948" y="39801"/>
                    </a:lnTo>
                    <a:lnTo>
                      <a:pt x="30274" y="39166"/>
                    </a:lnTo>
                    <a:lnTo>
                      <a:pt x="30120" y="39012"/>
                    </a:lnTo>
                    <a:lnTo>
                      <a:pt x="29986" y="38858"/>
                    </a:lnTo>
                    <a:lnTo>
                      <a:pt x="29870" y="38704"/>
                    </a:lnTo>
                    <a:lnTo>
                      <a:pt x="29774" y="38569"/>
                    </a:lnTo>
                    <a:lnTo>
                      <a:pt x="29697" y="38396"/>
                    </a:lnTo>
                    <a:lnTo>
                      <a:pt x="29639" y="38223"/>
                    </a:lnTo>
                    <a:lnTo>
                      <a:pt x="29601" y="38030"/>
                    </a:lnTo>
                    <a:lnTo>
                      <a:pt x="29581" y="37838"/>
                    </a:lnTo>
                    <a:lnTo>
                      <a:pt x="29601" y="37645"/>
                    </a:lnTo>
                    <a:lnTo>
                      <a:pt x="29620" y="37472"/>
                    </a:lnTo>
                    <a:lnTo>
                      <a:pt x="29678" y="37299"/>
                    </a:lnTo>
                    <a:lnTo>
                      <a:pt x="29774" y="37126"/>
                    </a:lnTo>
                    <a:lnTo>
                      <a:pt x="29889" y="36953"/>
                    </a:lnTo>
                    <a:lnTo>
                      <a:pt x="30043" y="36818"/>
                    </a:lnTo>
                    <a:lnTo>
                      <a:pt x="30216" y="36702"/>
                    </a:lnTo>
                    <a:lnTo>
                      <a:pt x="30428" y="36625"/>
                    </a:lnTo>
                    <a:lnTo>
                      <a:pt x="30428" y="36317"/>
                    </a:lnTo>
                    <a:close/>
                    <a:moveTo>
                      <a:pt x="31237" y="45979"/>
                    </a:moveTo>
                    <a:lnTo>
                      <a:pt x="31564" y="45998"/>
                    </a:lnTo>
                    <a:lnTo>
                      <a:pt x="31872" y="46037"/>
                    </a:lnTo>
                    <a:lnTo>
                      <a:pt x="32180" y="46114"/>
                    </a:lnTo>
                    <a:lnTo>
                      <a:pt x="32468" y="46229"/>
                    </a:lnTo>
                    <a:lnTo>
                      <a:pt x="32757" y="46364"/>
                    </a:lnTo>
                    <a:lnTo>
                      <a:pt x="33007" y="46518"/>
                    </a:lnTo>
                    <a:lnTo>
                      <a:pt x="33257" y="46710"/>
                    </a:lnTo>
                    <a:lnTo>
                      <a:pt x="33488" y="46903"/>
                    </a:lnTo>
                    <a:lnTo>
                      <a:pt x="33681" y="47134"/>
                    </a:lnTo>
                    <a:lnTo>
                      <a:pt x="33873" y="47384"/>
                    </a:lnTo>
                    <a:lnTo>
                      <a:pt x="34027" y="47634"/>
                    </a:lnTo>
                    <a:lnTo>
                      <a:pt x="34162" y="47923"/>
                    </a:lnTo>
                    <a:lnTo>
                      <a:pt x="34277" y="48211"/>
                    </a:lnTo>
                    <a:lnTo>
                      <a:pt x="34354" y="48519"/>
                    </a:lnTo>
                    <a:lnTo>
                      <a:pt x="34393" y="48827"/>
                    </a:lnTo>
                    <a:lnTo>
                      <a:pt x="34412" y="49155"/>
                    </a:lnTo>
                    <a:lnTo>
                      <a:pt x="34412" y="54389"/>
                    </a:lnTo>
                    <a:lnTo>
                      <a:pt x="34393" y="54717"/>
                    </a:lnTo>
                    <a:lnTo>
                      <a:pt x="34354" y="55025"/>
                    </a:lnTo>
                    <a:lnTo>
                      <a:pt x="34277" y="55332"/>
                    </a:lnTo>
                    <a:lnTo>
                      <a:pt x="34162" y="55621"/>
                    </a:lnTo>
                    <a:lnTo>
                      <a:pt x="34027" y="55891"/>
                    </a:lnTo>
                    <a:lnTo>
                      <a:pt x="33873" y="56160"/>
                    </a:lnTo>
                    <a:lnTo>
                      <a:pt x="33681" y="56410"/>
                    </a:lnTo>
                    <a:lnTo>
                      <a:pt x="33488" y="56622"/>
                    </a:lnTo>
                    <a:lnTo>
                      <a:pt x="33257" y="56834"/>
                    </a:lnTo>
                    <a:lnTo>
                      <a:pt x="33007" y="57026"/>
                    </a:lnTo>
                    <a:lnTo>
                      <a:pt x="32757" y="57180"/>
                    </a:lnTo>
                    <a:lnTo>
                      <a:pt x="32468" y="57315"/>
                    </a:lnTo>
                    <a:lnTo>
                      <a:pt x="32180" y="57411"/>
                    </a:lnTo>
                    <a:lnTo>
                      <a:pt x="31872" y="57488"/>
                    </a:lnTo>
                    <a:lnTo>
                      <a:pt x="31564" y="57546"/>
                    </a:lnTo>
                    <a:lnTo>
                      <a:pt x="31237" y="57565"/>
                    </a:lnTo>
                    <a:lnTo>
                      <a:pt x="15205" y="57565"/>
                    </a:lnTo>
                    <a:lnTo>
                      <a:pt x="14878" y="57546"/>
                    </a:lnTo>
                    <a:lnTo>
                      <a:pt x="14570" y="57488"/>
                    </a:lnTo>
                    <a:lnTo>
                      <a:pt x="14262" y="57411"/>
                    </a:lnTo>
                    <a:lnTo>
                      <a:pt x="13973" y="57315"/>
                    </a:lnTo>
                    <a:lnTo>
                      <a:pt x="13704" y="57180"/>
                    </a:lnTo>
                    <a:lnTo>
                      <a:pt x="13434" y="57026"/>
                    </a:lnTo>
                    <a:lnTo>
                      <a:pt x="13184" y="56834"/>
                    </a:lnTo>
                    <a:lnTo>
                      <a:pt x="12972" y="56622"/>
                    </a:lnTo>
                    <a:lnTo>
                      <a:pt x="12760" y="56410"/>
                    </a:lnTo>
                    <a:lnTo>
                      <a:pt x="12587" y="56160"/>
                    </a:lnTo>
                    <a:lnTo>
                      <a:pt x="12414" y="55891"/>
                    </a:lnTo>
                    <a:lnTo>
                      <a:pt x="12279" y="55621"/>
                    </a:lnTo>
                    <a:lnTo>
                      <a:pt x="12183" y="55332"/>
                    </a:lnTo>
                    <a:lnTo>
                      <a:pt x="12106" y="55025"/>
                    </a:lnTo>
                    <a:lnTo>
                      <a:pt x="12048" y="54717"/>
                    </a:lnTo>
                    <a:lnTo>
                      <a:pt x="12029" y="54389"/>
                    </a:lnTo>
                    <a:lnTo>
                      <a:pt x="12029" y="49155"/>
                    </a:lnTo>
                    <a:lnTo>
                      <a:pt x="12048" y="48827"/>
                    </a:lnTo>
                    <a:lnTo>
                      <a:pt x="12106" y="48519"/>
                    </a:lnTo>
                    <a:lnTo>
                      <a:pt x="12183" y="48211"/>
                    </a:lnTo>
                    <a:lnTo>
                      <a:pt x="12279" y="47923"/>
                    </a:lnTo>
                    <a:lnTo>
                      <a:pt x="12414" y="47634"/>
                    </a:lnTo>
                    <a:lnTo>
                      <a:pt x="12587" y="47384"/>
                    </a:lnTo>
                    <a:lnTo>
                      <a:pt x="12760" y="47134"/>
                    </a:lnTo>
                    <a:lnTo>
                      <a:pt x="12972" y="46903"/>
                    </a:lnTo>
                    <a:lnTo>
                      <a:pt x="13184" y="46710"/>
                    </a:lnTo>
                    <a:lnTo>
                      <a:pt x="13434" y="46518"/>
                    </a:lnTo>
                    <a:lnTo>
                      <a:pt x="13704" y="46364"/>
                    </a:lnTo>
                    <a:lnTo>
                      <a:pt x="13973" y="46229"/>
                    </a:lnTo>
                    <a:lnTo>
                      <a:pt x="14262" y="46114"/>
                    </a:lnTo>
                    <a:lnTo>
                      <a:pt x="14570" y="46037"/>
                    </a:lnTo>
                    <a:lnTo>
                      <a:pt x="14878" y="45998"/>
                    </a:lnTo>
                    <a:lnTo>
                      <a:pt x="15205" y="45979"/>
                    </a:lnTo>
                    <a:close/>
                    <a:moveTo>
                      <a:pt x="0" y="0"/>
                    </a:moveTo>
                    <a:lnTo>
                      <a:pt x="0" y="60606"/>
                    </a:lnTo>
                    <a:lnTo>
                      <a:pt x="46768" y="60606"/>
                    </a:lnTo>
                    <a:lnTo>
                      <a:pt x="467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9"/>
              <p:cNvSpPr/>
              <p:nvPr/>
            </p:nvSpPr>
            <p:spPr>
              <a:xfrm>
                <a:off x="4986150" y="2505275"/>
                <a:ext cx="559600" cy="289700"/>
              </a:xfrm>
              <a:custGeom>
                <a:avLst/>
                <a:gdLst/>
                <a:ahLst/>
                <a:cxnLst/>
                <a:rect l="l" t="t" r="r" b="b"/>
                <a:pathLst>
                  <a:path w="22384" h="11588" extrusionOk="0">
                    <a:moveTo>
                      <a:pt x="3176" y="1"/>
                    </a:moveTo>
                    <a:lnTo>
                      <a:pt x="2849" y="20"/>
                    </a:lnTo>
                    <a:lnTo>
                      <a:pt x="2541" y="59"/>
                    </a:lnTo>
                    <a:lnTo>
                      <a:pt x="2233" y="136"/>
                    </a:lnTo>
                    <a:lnTo>
                      <a:pt x="1944" y="251"/>
                    </a:lnTo>
                    <a:lnTo>
                      <a:pt x="1675" y="386"/>
                    </a:lnTo>
                    <a:lnTo>
                      <a:pt x="1405" y="540"/>
                    </a:lnTo>
                    <a:lnTo>
                      <a:pt x="1155" y="732"/>
                    </a:lnTo>
                    <a:lnTo>
                      <a:pt x="943" y="925"/>
                    </a:lnTo>
                    <a:lnTo>
                      <a:pt x="731" y="1156"/>
                    </a:lnTo>
                    <a:lnTo>
                      <a:pt x="558" y="1406"/>
                    </a:lnTo>
                    <a:lnTo>
                      <a:pt x="385" y="1656"/>
                    </a:lnTo>
                    <a:lnTo>
                      <a:pt x="250" y="1945"/>
                    </a:lnTo>
                    <a:lnTo>
                      <a:pt x="154" y="2233"/>
                    </a:lnTo>
                    <a:lnTo>
                      <a:pt x="77" y="2541"/>
                    </a:lnTo>
                    <a:lnTo>
                      <a:pt x="19" y="2849"/>
                    </a:lnTo>
                    <a:lnTo>
                      <a:pt x="0" y="3177"/>
                    </a:lnTo>
                    <a:lnTo>
                      <a:pt x="0" y="8411"/>
                    </a:lnTo>
                    <a:lnTo>
                      <a:pt x="19" y="8739"/>
                    </a:lnTo>
                    <a:lnTo>
                      <a:pt x="77" y="9047"/>
                    </a:lnTo>
                    <a:lnTo>
                      <a:pt x="154" y="9354"/>
                    </a:lnTo>
                    <a:lnTo>
                      <a:pt x="250" y="9643"/>
                    </a:lnTo>
                    <a:lnTo>
                      <a:pt x="385" y="9913"/>
                    </a:lnTo>
                    <a:lnTo>
                      <a:pt x="558" y="10182"/>
                    </a:lnTo>
                    <a:lnTo>
                      <a:pt x="731" y="10432"/>
                    </a:lnTo>
                    <a:lnTo>
                      <a:pt x="943" y="10644"/>
                    </a:lnTo>
                    <a:lnTo>
                      <a:pt x="1155" y="10856"/>
                    </a:lnTo>
                    <a:lnTo>
                      <a:pt x="1405" y="11048"/>
                    </a:lnTo>
                    <a:lnTo>
                      <a:pt x="1675" y="11202"/>
                    </a:lnTo>
                    <a:lnTo>
                      <a:pt x="1944" y="11337"/>
                    </a:lnTo>
                    <a:lnTo>
                      <a:pt x="2233" y="11433"/>
                    </a:lnTo>
                    <a:lnTo>
                      <a:pt x="2541" y="11510"/>
                    </a:lnTo>
                    <a:lnTo>
                      <a:pt x="2849" y="11568"/>
                    </a:lnTo>
                    <a:lnTo>
                      <a:pt x="3176" y="11587"/>
                    </a:lnTo>
                    <a:lnTo>
                      <a:pt x="19208" y="11587"/>
                    </a:lnTo>
                    <a:lnTo>
                      <a:pt x="19535" y="11568"/>
                    </a:lnTo>
                    <a:lnTo>
                      <a:pt x="19843" y="11510"/>
                    </a:lnTo>
                    <a:lnTo>
                      <a:pt x="20151" y="11433"/>
                    </a:lnTo>
                    <a:lnTo>
                      <a:pt x="20439" y="11337"/>
                    </a:lnTo>
                    <a:lnTo>
                      <a:pt x="20728" y="11202"/>
                    </a:lnTo>
                    <a:lnTo>
                      <a:pt x="20978" y="11048"/>
                    </a:lnTo>
                    <a:lnTo>
                      <a:pt x="21228" y="10856"/>
                    </a:lnTo>
                    <a:lnTo>
                      <a:pt x="21459" y="10644"/>
                    </a:lnTo>
                    <a:lnTo>
                      <a:pt x="21652" y="10432"/>
                    </a:lnTo>
                    <a:lnTo>
                      <a:pt x="21844" y="10182"/>
                    </a:lnTo>
                    <a:lnTo>
                      <a:pt x="21998" y="9913"/>
                    </a:lnTo>
                    <a:lnTo>
                      <a:pt x="22133" y="9643"/>
                    </a:lnTo>
                    <a:lnTo>
                      <a:pt x="22248" y="9354"/>
                    </a:lnTo>
                    <a:lnTo>
                      <a:pt x="22325" y="9047"/>
                    </a:lnTo>
                    <a:lnTo>
                      <a:pt x="22364" y="8739"/>
                    </a:lnTo>
                    <a:lnTo>
                      <a:pt x="22383" y="8411"/>
                    </a:lnTo>
                    <a:lnTo>
                      <a:pt x="22383" y="3177"/>
                    </a:lnTo>
                    <a:lnTo>
                      <a:pt x="22364" y="2849"/>
                    </a:lnTo>
                    <a:lnTo>
                      <a:pt x="22325" y="2541"/>
                    </a:lnTo>
                    <a:lnTo>
                      <a:pt x="22248" y="2233"/>
                    </a:lnTo>
                    <a:lnTo>
                      <a:pt x="22133" y="1945"/>
                    </a:lnTo>
                    <a:lnTo>
                      <a:pt x="21998" y="1656"/>
                    </a:lnTo>
                    <a:lnTo>
                      <a:pt x="21844" y="1406"/>
                    </a:lnTo>
                    <a:lnTo>
                      <a:pt x="21652" y="1156"/>
                    </a:lnTo>
                    <a:lnTo>
                      <a:pt x="21459" y="925"/>
                    </a:lnTo>
                    <a:lnTo>
                      <a:pt x="21228" y="732"/>
                    </a:lnTo>
                    <a:lnTo>
                      <a:pt x="20978" y="540"/>
                    </a:lnTo>
                    <a:lnTo>
                      <a:pt x="20728" y="386"/>
                    </a:lnTo>
                    <a:lnTo>
                      <a:pt x="20439" y="251"/>
                    </a:lnTo>
                    <a:lnTo>
                      <a:pt x="20151" y="136"/>
                    </a:lnTo>
                    <a:lnTo>
                      <a:pt x="19843" y="59"/>
                    </a:lnTo>
                    <a:lnTo>
                      <a:pt x="19535" y="20"/>
                    </a:lnTo>
                    <a:lnTo>
                      <a:pt x="192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9"/>
              <p:cNvSpPr/>
              <p:nvPr/>
            </p:nvSpPr>
            <p:spPr>
              <a:xfrm>
                <a:off x="4718150" y="1420300"/>
                <a:ext cx="1095600" cy="724150"/>
              </a:xfrm>
              <a:custGeom>
                <a:avLst/>
                <a:gdLst/>
                <a:ahLst/>
                <a:cxnLst/>
                <a:rect l="l" t="t" r="r" b="b"/>
                <a:pathLst>
                  <a:path w="43824" h="28966" extrusionOk="0">
                    <a:moveTo>
                      <a:pt x="31102" y="2579"/>
                    </a:moveTo>
                    <a:lnTo>
                      <a:pt x="31102" y="6409"/>
                    </a:lnTo>
                    <a:lnTo>
                      <a:pt x="12722" y="6409"/>
                    </a:lnTo>
                    <a:lnTo>
                      <a:pt x="12722" y="2579"/>
                    </a:lnTo>
                    <a:close/>
                    <a:moveTo>
                      <a:pt x="9257" y="9258"/>
                    </a:moveTo>
                    <a:lnTo>
                      <a:pt x="9450" y="9296"/>
                    </a:lnTo>
                    <a:lnTo>
                      <a:pt x="9604" y="9335"/>
                    </a:lnTo>
                    <a:lnTo>
                      <a:pt x="9777" y="9392"/>
                    </a:lnTo>
                    <a:lnTo>
                      <a:pt x="9931" y="9469"/>
                    </a:lnTo>
                    <a:lnTo>
                      <a:pt x="10085" y="9546"/>
                    </a:lnTo>
                    <a:lnTo>
                      <a:pt x="10220" y="9662"/>
                    </a:lnTo>
                    <a:lnTo>
                      <a:pt x="10335" y="9777"/>
                    </a:lnTo>
                    <a:lnTo>
                      <a:pt x="10451" y="9893"/>
                    </a:lnTo>
                    <a:lnTo>
                      <a:pt x="10547" y="10027"/>
                    </a:lnTo>
                    <a:lnTo>
                      <a:pt x="10643" y="10181"/>
                    </a:lnTo>
                    <a:lnTo>
                      <a:pt x="10720" y="10335"/>
                    </a:lnTo>
                    <a:lnTo>
                      <a:pt x="10778" y="10489"/>
                    </a:lnTo>
                    <a:lnTo>
                      <a:pt x="10816" y="10663"/>
                    </a:lnTo>
                    <a:lnTo>
                      <a:pt x="10855" y="10836"/>
                    </a:lnTo>
                    <a:lnTo>
                      <a:pt x="10855" y="11028"/>
                    </a:lnTo>
                    <a:lnTo>
                      <a:pt x="10855" y="14820"/>
                    </a:lnTo>
                    <a:lnTo>
                      <a:pt x="10855" y="14993"/>
                    </a:lnTo>
                    <a:lnTo>
                      <a:pt x="10816" y="15166"/>
                    </a:lnTo>
                    <a:lnTo>
                      <a:pt x="10778" y="15339"/>
                    </a:lnTo>
                    <a:lnTo>
                      <a:pt x="10720" y="15493"/>
                    </a:lnTo>
                    <a:lnTo>
                      <a:pt x="10643" y="15667"/>
                    </a:lnTo>
                    <a:lnTo>
                      <a:pt x="10547" y="15801"/>
                    </a:lnTo>
                    <a:lnTo>
                      <a:pt x="10451" y="15936"/>
                    </a:lnTo>
                    <a:lnTo>
                      <a:pt x="10335" y="16071"/>
                    </a:lnTo>
                    <a:lnTo>
                      <a:pt x="10220" y="16186"/>
                    </a:lnTo>
                    <a:lnTo>
                      <a:pt x="10085" y="16282"/>
                    </a:lnTo>
                    <a:lnTo>
                      <a:pt x="9931" y="16379"/>
                    </a:lnTo>
                    <a:lnTo>
                      <a:pt x="9777" y="16456"/>
                    </a:lnTo>
                    <a:lnTo>
                      <a:pt x="9604" y="16513"/>
                    </a:lnTo>
                    <a:lnTo>
                      <a:pt x="9450" y="16552"/>
                    </a:lnTo>
                    <a:lnTo>
                      <a:pt x="9257" y="16571"/>
                    </a:lnTo>
                    <a:lnTo>
                      <a:pt x="9084" y="16590"/>
                    </a:lnTo>
                    <a:lnTo>
                      <a:pt x="4677" y="16590"/>
                    </a:lnTo>
                    <a:lnTo>
                      <a:pt x="4504" y="16571"/>
                    </a:lnTo>
                    <a:lnTo>
                      <a:pt x="4330" y="16552"/>
                    </a:lnTo>
                    <a:lnTo>
                      <a:pt x="4157" y="16513"/>
                    </a:lnTo>
                    <a:lnTo>
                      <a:pt x="3984" y="16456"/>
                    </a:lnTo>
                    <a:lnTo>
                      <a:pt x="3830" y="16379"/>
                    </a:lnTo>
                    <a:lnTo>
                      <a:pt x="3695" y="16282"/>
                    </a:lnTo>
                    <a:lnTo>
                      <a:pt x="3561" y="16186"/>
                    </a:lnTo>
                    <a:lnTo>
                      <a:pt x="3426" y="16071"/>
                    </a:lnTo>
                    <a:lnTo>
                      <a:pt x="3310" y="15936"/>
                    </a:lnTo>
                    <a:lnTo>
                      <a:pt x="3214" y="15801"/>
                    </a:lnTo>
                    <a:lnTo>
                      <a:pt x="3118" y="15667"/>
                    </a:lnTo>
                    <a:lnTo>
                      <a:pt x="3041" y="15493"/>
                    </a:lnTo>
                    <a:lnTo>
                      <a:pt x="2983" y="15339"/>
                    </a:lnTo>
                    <a:lnTo>
                      <a:pt x="2945" y="15166"/>
                    </a:lnTo>
                    <a:lnTo>
                      <a:pt x="2906" y="14993"/>
                    </a:lnTo>
                    <a:lnTo>
                      <a:pt x="2906" y="14820"/>
                    </a:lnTo>
                    <a:lnTo>
                      <a:pt x="2906" y="11028"/>
                    </a:lnTo>
                    <a:lnTo>
                      <a:pt x="2906" y="10836"/>
                    </a:lnTo>
                    <a:lnTo>
                      <a:pt x="2945" y="10663"/>
                    </a:lnTo>
                    <a:lnTo>
                      <a:pt x="2983" y="10489"/>
                    </a:lnTo>
                    <a:lnTo>
                      <a:pt x="3041" y="10335"/>
                    </a:lnTo>
                    <a:lnTo>
                      <a:pt x="3118" y="10181"/>
                    </a:lnTo>
                    <a:lnTo>
                      <a:pt x="3214" y="10027"/>
                    </a:lnTo>
                    <a:lnTo>
                      <a:pt x="3310" y="9893"/>
                    </a:lnTo>
                    <a:lnTo>
                      <a:pt x="3426" y="9777"/>
                    </a:lnTo>
                    <a:lnTo>
                      <a:pt x="3561" y="9662"/>
                    </a:lnTo>
                    <a:lnTo>
                      <a:pt x="3695" y="9546"/>
                    </a:lnTo>
                    <a:lnTo>
                      <a:pt x="3830" y="9469"/>
                    </a:lnTo>
                    <a:lnTo>
                      <a:pt x="3984" y="9392"/>
                    </a:lnTo>
                    <a:lnTo>
                      <a:pt x="4157" y="9335"/>
                    </a:lnTo>
                    <a:lnTo>
                      <a:pt x="4330" y="9296"/>
                    </a:lnTo>
                    <a:lnTo>
                      <a:pt x="4504" y="9258"/>
                    </a:lnTo>
                    <a:close/>
                    <a:moveTo>
                      <a:pt x="11163" y="19458"/>
                    </a:moveTo>
                    <a:lnTo>
                      <a:pt x="11163" y="21941"/>
                    </a:lnTo>
                    <a:lnTo>
                      <a:pt x="3176" y="21941"/>
                    </a:lnTo>
                    <a:lnTo>
                      <a:pt x="3176" y="19458"/>
                    </a:lnTo>
                    <a:close/>
                    <a:moveTo>
                      <a:pt x="20613" y="19458"/>
                    </a:moveTo>
                    <a:lnTo>
                      <a:pt x="20613" y="21941"/>
                    </a:lnTo>
                    <a:lnTo>
                      <a:pt x="12625" y="21941"/>
                    </a:lnTo>
                    <a:lnTo>
                      <a:pt x="12625" y="19458"/>
                    </a:lnTo>
                    <a:close/>
                    <a:moveTo>
                      <a:pt x="30274" y="19458"/>
                    </a:moveTo>
                    <a:lnTo>
                      <a:pt x="30274" y="21941"/>
                    </a:lnTo>
                    <a:lnTo>
                      <a:pt x="22287" y="21941"/>
                    </a:lnTo>
                    <a:lnTo>
                      <a:pt x="22287" y="19458"/>
                    </a:lnTo>
                    <a:close/>
                    <a:moveTo>
                      <a:pt x="39724" y="19458"/>
                    </a:moveTo>
                    <a:lnTo>
                      <a:pt x="39724" y="21941"/>
                    </a:lnTo>
                    <a:lnTo>
                      <a:pt x="31737" y="21941"/>
                    </a:lnTo>
                    <a:lnTo>
                      <a:pt x="31737" y="19458"/>
                    </a:lnTo>
                    <a:close/>
                    <a:moveTo>
                      <a:pt x="2002" y="0"/>
                    </a:moveTo>
                    <a:lnTo>
                      <a:pt x="1790" y="39"/>
                    </a:lnTo>
                    <a:lnTo>
                      <a:pt x="1578" y="97"/>
                    </a:lnTo>
                    <a:lnTo>
                      <a:pt x="1367" y="174"/>
                    </a:lnTo>
                    <a:lnTo>
                      <a:pt x="1174" y="270"/>
                    </a:lnTo>
                    <a:lnTo>
                      <a:pt x="982" y="366"/>
                    </a:lnTo>
                    <a:lnTo>
                      <a:pt x="828" y="501"/>
                    </a:lnTo>
                    <a:lnTo>
                      <a:pt x="655" y="635"/>
                    </a:lnTo>
                    <a:lnTo>
                      <a:pt x="520" y="809"/>
                    </a:lnTo>
                    <a:lnTo>
                      <a:pt x="385" y="982"/>
                    </a:lnTo>
                    <a:lnTo>
                      <a:pt x="270" y="1155"/>
                    </a:lnTo>
                    <a:lnTo>
                      <a:pt x="193" y="1348"/>
                    </a:lnTo>
                    <a:lnTo>
                      <a:pt x="116" y="1559"/>
                    </a:lnTo>
                    <a:lnTo>
                      <a:pt x="58" y="1771"/>
                    </a:lnTo>
                    <a:lnTo>
                      <a:pt x="19" y="2002"/>
                    </a:lnTo>
                    <a:lnTo>
                      <a:pt x="0" y="2214"/>
                    </a:lnTo>
                    <a:lnTo>
                      <a:pt x="0" y="26733"/>
                    </a:lnTo>
                    <a:lnTo>
                      <a:pt x="19" y="26964"/>
                    </a:lnTo>
                    <a:lnTo>
                      <a:pt x="58" y="27195"/>
                    </a:lnTo>
                    <a:lnTo>
                      <a:pt x="116" y="27407"/>
                    </a:lnTo>
                    <a:lnTo>
                      <a:pt x="193" y="27599"/>
                    </a:lnTo>
                    <a:lnTo>
                      <a:pt x="270" y="27791"/>
                    </a:lnTo>
                    <a:lnTo>
                      <a:pt x="385" y="27984"/>
                    </a:lnTo>
                    <a:lnTo>
                      <a:pt x="520" y="28157"/>
                    </a:lnTo>
                    <a:lnTo>
                      <a:pt x="655" y="28311"/>
                    </a:lnTo>
                    <a:lnTo>
                      <a:pt x="828" y="28465"/>
                    </a:lnTo>
                    <a:lnTo>
                      <a:pt x="982" y="28581"/>
                    </a:lnTo>
                    <a:lnTo>
                      <a:pt x="1174" y="28696"/>
                    </a:lnTo>
                    <a:lnTo>
                      <a:pt x="1367" y="28792"/>
                    </a:lnTo>
                    <a:lnTo>
                      <a:pt x="1578" y="28869"/>
                    </a:lnTo>
                    <a:lnTo>
                      <a:pt x="1790" y="28927"/>
                    </a:lnTo>
                    <a:lnTo>
                      <a:pt x="2002" y="28946"/>
                    </a:lnTo>
                    <a:lnTo>
                      <a:pt x="2233" y="28965"/>
                    </a:lnTo>
                    <a:lnTo>
                      <a:pt x="41591" y="28965"/>
                    </a:lnTo>
                    <a:lnTo>
                      <a:pt x="41821" y="28946"/>
                    </a:lnTo>
                    <a:lnTo>
                      <a:pt x="42033" y="28927"/>
                    </a:lnTo>
                    <a:lnTo>
                      <a:pt x="42264" y="28869"/>
                    </a:lnTo>
                    <a:lnTo>
                      <a:pt x="42457" y="28792"/>
                    </a:lnTo>
                    <a:lnTo>
                      <a:pt x="42649" y="28696"/>
                    </a:lnTo>
                    <a:lnTo>
                      <a:pt x="42842" y="28581"/>
                    </a:lnTo>
                    <a:lnTo>
                      <a:pt x="43015" y="28465"/>
                    </a:lnTo>
                    <a:lnTo>
                      <a:pt x="43169" y="28311"/>
                    </a:lnTo>
                    <a:lnTo>
                      <a:pt x="43303" y="28157"/>
                    </a:lnTo>
                    <a:lnTo>
                      <a:pt x="43438" y="27984"/>
                    </a:lnTo>
                    <a:lnTo>
                      <a:pt x="43554" y="27791"/>
                    </a:lnTo>
                    <a:lnTo>
                      <a:pt x="43650" y="27599"/>
                    </a:lnTo>
                    <a:lnTo>
                      <a:pt x="43727" y="27407"/>
                    </a:lnTo>
                    <a:lnTo>
                      <a:pt x="43785" y="27195"/>
                    </a:lnTo>
                    <a:lnTo>
                      <a:pt x="43804" y="26964"/>
                    </a:lnTo>
                    <a:lnTo>
                      <a:pt x="43823" y="26733"/>
                    </a:lnTo>
                    <a:lnTo>
                      <a:pt x="43823" y="2214"/>
                    </a:lnTo>
                    <a:lnTo>
                      <a:pt x="43804" y="2002"/>
                    </a:lnTo>
                    <a:lnTo>
                      <a:pt x="43785" y="1771"/>
                    </a:lnTo>
                    <a:lnTo>
                      <a:pt x="43727" y="1559"/>
                    </a:lnTo>
                    <a:lnTo>
                      <a:pt x="43650" y="1348"/>
                    </a:lnTo>
                    <a:lnTo>
                      <a:pt x="43554" y="1155"/>
                    </a:lnTo>
                    <a:lnTo>
                      <a:pt x="43438" y="982"/>
                    </a:lnTo>
                    <a:lnTo>
                      <a:pt x="43303" y="809"/>
                    </a:lnTo>
                    <a:lnTo>
                      <a:pt x="43169" y="635"/>
                    </a:lnTo>
                    <a:lnTo>
                      <a:pt x="43015" y="501"/>
                    </a:lnTo>
                    <a:lnTo>
                      <a:pt x="42842" y="366"/>
                    </a:lnTo>
                    <a:lnTo>
                      <a:pt x="42649" y="270"/>
                    </a:lnTo>
                    <a:lnTo>
                      <a:pt x="42457" y="174"/>
                    </a:lnTo>
                    <a:lnTo>
                      <a:pt x="42264" y="97"/>
                    </a:lnTo>
                    <a:lnTo>
                      <a:pt x="42033" y="39"/>
                    </a:lnTo>
                    <a:lnTo>
                      <a:pt x="418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9"/>
              <p:cNvSpPr/>
              <p:nvPr/>
            </p:nvSpPr>
            <p:spPr>
              <a:xfrm>
                <a:off x="4790800" y="1651725"/>
                <a:ext cx="198725" cy="183350"/>
              </a:xfrm>
              <a:custGeom>
                <a:avLst/>
                <a:gdLst/>
                <a:ahLst/>
                <a:cxnLst/>
                <a:rect l="l" t="t" r="r" b="b"/>
                <a:pathLst>
                  <a:path w="7949" h="7334" extrusionOk="0">
                    <a:moveTo>
                      <a:pt x="1598" y="1"/>
                    </a:moveTo>
                    <a:lnTo>
                      <a:pt x="1424" y="39"/>
                    </a:lnTo>
                    <a:lnTo>
                      <a:pt x="1251" y="78"/>
                    </a:lnTo>
                    <a:lnTo>
                      <a:pt x="1078" y="135"/>
                    </a:lnTo>
                    <a:lnTo>
                      <a:pt x="924" y="212"/>
                    </a:lnTo>
                    <a:lnTo>
                      <a:pt x="789" y="289"/>
                    </a:lnTo>
                    <a:lnTo>
                      <a:pt x="655" y="405"/>
                    </a:lnTo>
                    <a:lnTo>
                      <a:pt x="520" y="520"/>
                    </a:lnTo>
                    <a:lnTo>
                      <a:pt x="404" y="636"/>
                    </a:lnTo>
                    <a:lnTo>
                      <a:pt x="308" y="770"/>
                    </a:lnTo>
                    <a:lnTo>
                      <a:pt x="212" y="924"/>
                    </a:lnTo>
                    <a:lnTo>
                      <a:pt x="135" y="1078"/>
                    </a:lnTo>
                    <a:lnTo>
                      <a:pt x="77" y="1232"/>
                    </a:lnTo>
                    <a:lnTo>
                      <a:pt x="39" y="1406"/>
                    </a:lnTo>
                    <a:lnTo>
                      <a:pt x="0" y="1579"/>
                    </a:lnTo>
                    <a:lnTo>
                      <a:pt x="0" y="1771"/>
                    </a:lnTo>
                    <a:lnTo>
                      <a:pt x="0" y="5563"/>
                    </a:lnTo>
                    <a:lnTo>
                      <a:pt x="0" y="5736"/>
                    </a:lnTo>
                    <a:lnTo>
                      <a:pt x="39" y="5909"/>
                    </a:lnTo>
                    <a:lnTo>
                      <a:pt x="77" y="6082"/>
                    </a:lnTo>
                    <a:lnTo>
                      <a:pt x="135" y="6236"/>
                    </a:lnTo>
                    <a:lnTo>
                      <a:pt x="212" y="6410"/>
                    </a:lnTo>
                    <a:lnTo>
                      <a:pt x="308" y="6544"/>
                    </a:lnTo>
                    <a:lnTo>
                      <a:pt x="404" y="6679"/>
                    </a:lnTo>
                    <a:lnTo>
                      <a:pt x="520" y="6814"/>
                    </a:lnTo>
                    <a:lnTo>
                      <a:pt x="655" y="6929"/>
                    </a:lnTo>
                    <a:lnTo>
                      <a:pt x="789" y="7025"/>
                    </a:lnTo>
                    <a:lnTo>
                      <a:pt x="924" y="7122"/>
                    </a:lnTo>
                    <a:lnTo>
                      <a:pt x="1078" y="7199"/>
                    </a:lnTo>
                    <a:lnTo>
                      <a:pt x="1251" y="7256"/>
                    </a:lnTo>
                    <a:lnTo>
                      <a:pt x="1424" y="7295"/>
                    </a:lnTo>
                    <a:lnTo>
                      <a:pt x="1598" y="7314"/>
                    </a:lnTo>
                    <a:lnTo>
                      <a:pt x="1771" y="7333"/>
                    </a:lnTo>
                    <a:lnTo>
                      <a:pt x="6178" y="7333"/>
                    </a:lnTo>
                    <a:lnTo>
                      <a:pt x="6351" y="7314"/>
                    </a:lnTo>
                    <a:lnTo>
                      <a:pt x="6544" y="7295"/>
                    </a:lnTo>
                    <a:lnTo>
                      <a:pt x="6698" y="7256"/>
                    </a:lnTo>
                    <a:lnTo>
                      <a:pt x="6871" y="7199"/>
                    </a:lnTo>
                    <a:lnTo>
                      <a:pt x="7025" y="7122"/>
                    </a:lnTo>
                    <a:lnTo>
                      <a:pt x="7179" y="7025"/>
                    </a:lnTo>
                    <a:lnTo>
                      <a:pt x="7314" y="6929"/>
                    </a:lnTo>
                    <a:lnTo>
                      <a:pt x="7429" y="6814"/>
                    </a:lnTo>
                    <a:lnTo>
                      <a:pt x="7545" y="6679"/>
                    </a:lnTo>
                    <a:lnTo>
                      <a:pt x="7641" y="6544"/>
                    </a:lnTo>
                    <a:lnTo>
                      <a:pt x="7737" y="6410"/>
                    </a:lnTo>
                    <a:lnTo>
                      <a:pt x="7814" y="6236"/>
                    </a:lnTo>
                    <a:lnTo>
                      <a:pt x="7872" y="6082"/>
                    </a:lnTo>
                    <a:lnTo>
                      <a:pt x="7910" y="5909"/>
                    </a:lnTo>
                    <a:lnTo>
                      <a:pt x="7949" y="5736"/>
                    </a:lnTo>
                    <a:lnTo>
                      <a:pt x="7949" y="5563"/>
                    </a:lnTo>
                    <a:lnTo>
                      <a:pt x="7949" y="1771"/>
                    </a:lnTo>
                    <a:lnTo>
                      <a:pt x="7949" y="1579"/>
                    </a:lnTo>
                    <a:lnTo>
                      <a:pt x="7910" y="1406"/>
                    </a:lnTo>
                    <a:lnTo>
                      <a:pt x="7872" y="1232"/>
                    </a:lnTo>
                    <a:lnTo>
                      <a:pt x="7814" y="1078"/>
                    </a:lnTo>
                    <a:lnTo>
                      <a:pt x="7737" y="924"/>
                    </a:lnTo>
                    <a:lnTo>
                      <a:pt x="7641" y="770"/>
                    </a:lnTo>
                    <a:lnTo>
                      <a:pt x="7545" y="636"/>
                    </a:lnTo>
                    <a:lnTo>
                      <a:pt x="7429" y="520"/>
                    </a:lnTo>
                    <a:lnTo>
                      <a:pt x="7314" y="405"/>
                    </a:lnTo>
                    <a:lnTo>
                      <a:pt x="7179" y="289"/>
                    </a:lnTo>
                    <a:lnTo>
                      <a:pt x="7025" y="212"/>
                    </a:lnTo>
                    <a:lnTo>
                      <a:pt x="6871" y="135"/>
                    </a:lnTo>
                    <a:lnTo>
                      <a:pt x="6698" y="78"/>
                    </a:lnTo>
                    <a:lnTo>
                      <a:pt x="6544" y="39"/>
                    </a:lnTo>
                    <a:lnTo>
                      <a:pt x="63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9"/>
              <p:cNvSpPr/>
              <p:nvPr/>
            </p:nvSpPr>
            <p:spPr>
              <a:xfrm>
                <a:off x="4797525" y="1906725"/>
                <a:ext cx="199700" cy="62100"/>
              </a:xfrm>
              <a:custGeom>
                <a:avLst/>
                <a:gdLst/>
                <a:ahLst/>
                <a:cxnLst/>
                <a:rect l="l" t="t" r="r" b="b"/>
                <a:pathLst>
                  <a:path w="7988" h="2484" extrusionOk="0">
                    <a:moveTo>
                      <a:pt x="1" y="1"/>
                    </a:moveTo>
                    <a:lnTo>
                      <a:pt x="1" y="2484"/>
                    </a:lnTo>
                    <a:lnTo>
                      <a:pt x="7988" y="2484"/>
                    </a:lnTo>
                    <a:lnTo>
                      <a:pt x="7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9"/>
              <p:cNvSpPr/>
              <p:nvPr/>
            </p:nvSpPr>
            <p:spPr>
              <a:xfrm>
                <a:off x="5033775" y="1906725"/>
                <a:ext cx="199700" cy="62100"/>
              </a:xfrm>
              <a:custGeom>
                <a:avLst/>
                <a:gdLst/>
                <a:ahLst/>
                <a:cxnLst/>
                <a:rect l="l" t="t" r="r" b="b"/>
                <a:pathLst>
                  <a:path w="7988" h="2484" extrusionOk="0">
                    <a:moveTo>
                      <a:pt x="0" y="1"/>
                    </a:moveTo>
                    <a:lnTo>
                      <a:pt x="0" y="2484"/>
                    </a:lnTo>
                    <a:lnTo>
                      <a:pt x="7988" y="2484"/>
                    </a:lnTo>
                    <a:lnTo>
                      <a:pt x="7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9"/>
              <p:cNvSpPr/>
              <p:nvPr/>
            </p:nvSpPr>
            <p:spPr>
              <a:xfrm>
                <a:off x="5275300" y="1906725"/>
                <a:ext cx="199700" cy="62100"/>
              </a:xfrm>
              <a:custGeom>
                <a:avLst/>
                <a:gdLst/>
                <a:ahLst/>
                <a:cxnLst/>
                <a:rect l="l" t="t" r="r" b="b"/>
                <a:pathLst>
                  <a:path w="7988" h="2484" extrusionOk="0">
                    <a:moveTo>
                      <a:pt x="1" y="1"/>
                    </a:moveTo>
                    <a:lnTo>
                      <a:pt x="1" y="2484"/>
                    </a:lnTo>
                    <a:lnTo>
                      <a:pt x="7988" y="2484"/>
                    </a:lnTo>
                    <a:lnTo>
                      <a:pt x="7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9"/>
              <p:cNvSpPr/>
              <p:nvPr/>
            </p:nvSpPr>
            <p:spPr>
              <a:xfrm>
                <a:off x="5511550" y="1906725"/>
                <a:ext cx="199700" cy="62100"/>
              </a:xfrm>
              <a:custGeom>
                <a:avLst/>
                <a:gdLst/>
                <a:ahLst/>
                <a:cxnLst/>
                <a:rect l="l" t="t" r="r" b="b"/>
                <a:pathLst>
                  <a:path w="7988" h="2484" extrusionOk="0">
                    <a:moveTo>
                      <a:pt x="1" y="1"/>
                    </a:moveTo>
                    <a:lnTo>
                      <a:pt x="1" y="2484"/>
                    </a:lnTo>
                    <a:lnTo>
                      <a:pt x="7988" y="2484"/>
                    </a:lnTo>
                    <a:lnTo>
                      <a:pt x="7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9"/>
              <p:cNvSpPr/>
              <p:nvPr/>
            </p:nvSpPr>
            <p:spPr>
              <a:xfrm>
                <a:off x="5036175" y="1484775"/>
                <a:ext cx="459525" cy="95775"/>
              </a:xfrm>
              <a:custGeom>
                <a:avLst/>
                <a:gdLst/>
                <a:ahLst/>
                <a:cxnLst/>
                <a:rect l="l" t="t" r="r" b="b"/>
                <a:pathLst>
                  <a:path w="18381" h="3831" extrusionOk="0">
                    <a:moveTo>
                      <a:pt x="1" y="0"/>
                    </a:moveTo>
                    <a:lnTo>
                      <a:pt x="1" y="3830"/>
                    </a:lnTo>
                    <a:lnTo>
                      <a:pt x="18381" y="3830"/>
                    </a:lnTo>
                    <a:lnTo>
                      <a:pt x="18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9"/>
              <p:cNvSpPr/>
              <p:nvPr/>
            </p:nvSpPr>
            <p:spPr>
              <a:xfrm>
                <a:off x="4810050" y="2273375"/>
                <a:ext cx="58725" cy="124150"/>
              </a:xfrm>
              <a:custGeom>
                <a:avLst/>
                <a:gdLst/>
                <a:ahLst/>
                <a:cxnLst/>
                <a:rect l="l" t="t" r="r" b="b"/>
                <a:pathLst>
                  <a:path w="2349" h="4966" extrusionOk="0">
                    <a:moveTo>
                      <a:pt x="1193" y="751"/>
                    </a:moveTo>
                    <a:lnTo>
                      <a:pt x="1290" y="770"/>
                    </a:lnTo>
                    <a:lnTo>
                      <a:pt x="1367" y="789"/>
                    </a:lnTo>
                    <a:lnTo>
                      <a:pt x="1444" y="828"/>
                    </a:lnTo>
                    <a:lnTo>
                      <a:pt x="1501" y="866"/>
                    </a:lnTo>
                    <a:lnTo>
                      <a:pt x="1559" y="943"/>
                    </a:lnTo>
                    <a:lnTo>
                      <a:pt x="1598" y="1020"/>
                    </a:lnTo>
                    <a:lnTo>
                      <a:pt x="1617" y="1097"/>
                    </a:lnTo>
                    <a:lnTo>
                      <a:pt x="1617" y="1194"/>
                    </a:lnTo>
                    <a:lnTo>
                      <a:pt x="1617" y="1906"/>
                    </a:lnTo>
                    <a:lnTo>
                      <a:pt x="1617" y="2002"/>
                    </a:lnTo>
                    <a:lnTo>
                      <a:pt x="1598" y="2079"/>
                    </a:lnTo>
                    <a:lnTo>
                      <a:pt x="1559" y="2156"/>
                    </a:lnTo>
                    <a:lnTo>
                      <a:pt x="1501" y="2214"/>
                    </a:lnTo>
                    <a:lnTo>
                      <a:pt x="1424" y="2271"/>
                    </a:lnTo>
                    <a:lnTo>
                      <a:pt x="1347" y="2310"/>
                    </a:lnTo>
                    <a:lnTo>
                      <a:pt x="1270" y="2329"/>
                    </a:lnTo>
                    <a:lnTo>
                      <a:pt x="1193" y="2348"/>
                    </a:lnTo>
                    <a:lnTo>
                      <a:pt x="731" y="2348"/>
                    </a:lnTo>
                    <a:lnTo>
                      <a:pt x="731" y="751"/>
                    </a:lnTo>
                    <a:close/>
                    <a:moveTo>
                      <a:pt x="0" y="0"/>
                    </a:moveTo>
                    <a:lnTo>
                      <a:pt x="0" y="4966"/>
                    </a:lnTo>
                    <a:lnTo>
                      <a:pt x="731" y="4966"/>
                    </a:lnTo>
                    <a:lnTo>
                      <a:pt x="731" y="3080"/>
                    </a:lnTo>
                    <a:lnTo>
                      <a:pt x="1174" y="3080"/>
                    </a:lnTo>
                    <a:lnTo>
                      <a:pt x="1405" y="3061"/>
                    </a:lnTo>
                    <a:lnTo>
                      <a:pt x="1521" y="3041"/>
                    </a:lnTo>
                    <a:lnTo>
                      <a:pt x="1617" y="3003"/>
                    </a:lnTo>
                    <a:lnTo>
                      <a:pt x="1732" y="2945"/>
                    </a:lnTo>
                    <a:lnTo>
                      <a:pt x="1828" y="2887"/>
                    </a:lnTo>
                    <a:lnTo>
                      <a:pt x="2002" y="2733"/>
                    </a:lnTo>
                    <a:lnTo>
                      <a:pt x="2156" y="2560"/>
                    </a:lnTo>
                    <a:lnTo>
                      <a:pt x="2213" y="2464"/>
                    </a:lnTo>
                    <a:lnTo>
                      <a:pt x="2252" y="2348"/>
                    </a:lnTo>
                    <a:lnTo>
                      <a:pt x="2329" y="2137"/>
                    </a:lnTo>
                    <a:lnTo>
                      <a:pt x="2348" y="1906"/>
                    </a:lnTo>
                    <a:lnTo>
                      <a:pt x="2348" y="1174"/>
                    </a:lnTo>
                    <a:lnTo>
                      <a:pt x="2329" y="924"/>
                    </a:lnTo>
                    <a:lnTo>
                      <a:pt x="2271" y="713"/>
                    </a:lnTo>
                    <a:lnTo>
                      <a:pt x="2175" y="520"/>
                    </a:lnTo>
                    <a:lnTo>
                      <a:pt x="2040" y="328"/>
                    </a:lnTo>
                    <a:lnTo>
                      <a:pt x="1963" y="251"/>
                    </a:lnTo>
                    <a:lnTo>
                      <a:pt x="1867" y="193"/>
                    </a:lnTo>
                    <a:lnTo>
                      <a:pt x="1771" y="135"/>
                    </a:lnTo>
                    <a:lnTo>
                      <a:pt x="1655" y="77"/>
                    </a:lnTo>
                    <a:lnTo>
                      <a:pt x="1559" y="39"/>
                    </a:lnTo>
                    <a:lnTo>
                      <a:pt x="1424" y="20"/>
                    </a:lnTo>
                    <a:lnTo>
                      <a:pt x="1174"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9"/>
              <p:cNvSpPr/>
              <p:nvPr/>
            </p:nvSpPr>
            <p:spPr>
              <a:xfrm>
                <a:off x="4871625" y="2273375"/>
                <a:ext cx="67875" cy="124150"/>
              </a:xfrm>
              <a:custGeom>
                <a:avLst/>
                <a:gdLst/>
                <a:ahLst/>
                <a:cxnLst/>
                <a:rect l="l" t="t" r="r" b="b"/>
                <a:pathLst>
                  <a:path w="2715" h="4966" extrusionOk="0">
                    <a:moveTo>
                      <a:pt x="1367" y="1136"/>
                    </a:moveTo>
                    <a:lnTo>
                      <a:pt x="1636" y="3080"/>
                    </a:lnTo>
                    <a:lnTo>
                      <a:pt x="1078" y="3080"/>
                    </a:lnTo>
                    <a:lnTo>
                      <a:pt x="1367" y="1136"/>
                    </a:lnTo>
                    <a:close/>
                    <a:moveTo>
                      <a:pt x="847" y="0"/>
                    </a:moveTo>
                    <a:lnTo>
                      <a:pt x="1" y="4966"/>
                    </a:lnTo>
                    <a:lnTo>
                      <a:pt x="790" y="4966"/>
                    </a:lnTo>
                    <a:lnTo>
                      <a:pt x="963" y="3811"/>
                    </a:lnTo>
                    <a:lnTo>
                      <a:pt x="1752" y="3811"/>
                    </a:lnTo>
                    <a:lnTo>
                      <a:pt x="1925" y="4966"/>
                    </a:lnTo>
                    <a:lnTo>
                      <a:pt x="2714" y="4966"/>
                    </a:lnTo>
                    <a:lnTo>
                      <a:pt x="1867"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9"/>
              <p:cNvSpPr/>
              <p:nvPr/>
            </p:nvSpPr>
            <p:spPr>
              <a:xfrm>
                <a:off x="4934650" y="2272900"/>
                <a:ext cx="69325" cy="124625"/>
              </a:xfrm>
              <a:custGeom>
                <a:avLst/>
                <a:gdLst/>
                <a:ahLst/>
                <a:cxnLst/>
                <a:rect l="l" t="t" r="r" b="b"/>
                <a:pathLst>
                  <a:path w="2773" h="4985" extrusionOk="0">
                    <a:moveTo>
                      <a:pt x="1" y="0"/>
                    </a:moveTo>
                    <a:lnTo>
                      <a:pt x="1021" y="2906"/>
                    </a:lnTo>
                    <a:lnTo>
                      <a:pt x="1021" y="4985"/>
                    </a:lnTo>
                    <a:lnTo>
                      <a:pt x="1771" y="4985"/>
                    </a:lnTo>
                    <a:lnTo>
                      <a:pt x="1771" y="2906"/>
                    </a:lnTo>
                    <a:lnTo>
                      <a:pt x="2772" y="0"/>
                    </a:lnTo>
                    <a:lnTo>
                      <a:pt x="1945" y="0"/>
                    </a:lnTo>
                    <a:lnTo>
                      <a:pt x="1387" y="1790"/>
                    </a:lnTo>
                    <a:lnTo>
                      <a:pt x="828"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9"/>
              <p:cNvSpPr/>
              <p:nvPr/>
            </p:nvSpPr>
            <p:spPr>
              <a:xfrm>
                <a:off x="5018850" y="2272900"/>
                <a:ext cx="87125" cy="124625"/>
              </a:xfrm>
              <a:custGeom>
                <a:avLst/>
                <a:gdLst/>
                <a:ahLst/>
                <a:cxnLst/>
                <a:rect l="l" t="t" r="r" b="b"/>
                <a:pathLst>
                  <a:path w="3485" h="4985" extrusionOk="0">
                    <a:moveTo>
                      <a:pt x="1" y="0"/>
                    </a:moveTo>
                    <a:lnTo>
                      <a:pt x="1" y="4985"/>
                    </a:lnTo>
                    <a:lnTo>
                      <a:pt x="751" y="4985"/>
                    </a:lnTo>
                    <a:lnTo>
                      <a:pt x="751" y="1867"/>
                    </a:lnTo>
                    <a:lnTo>
                      <a:pt x="1483" y="4985"/>
                    </a:lnTo>
                    <a:lnTo>
                      <a:pt x="2079" y="4985"/>
                    </a:lnTo>
                    <a:lnTo>
                      <a:pt x="2734" y="1848"/>
                    </a:lnTo>
                    <a:lnTo>
                      <a:pt x="2734" y="4985"/>
                    </a:lnTo>
                    <a:lnTo>
                      <a:pt x="3484" y="4985"/>
                    </a:lnTo>
                    <a:lnTo>
                      <a:pt x="3484" y="0"/>
                    </a:lnTo>
                    <a:lnTo>
                      <a:pt x="2445" y="0"/>
                    </a:lnTo>
                    <a:lnTo>
                      <a:pt x="1771" y="3580"/>
                    </a:lnTo>
                    <a:lnTo>
                      <a:pt x="1079"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9"/>
              <p:cNvSpPr/>
              <p:nvPr/>
            </p:nvSpPr>
            <p:spPr>
              <a:xfrm>
                <a:off x="5122300" y="2272900"/>
                <a:ext cx="53425" cy="124625"/>
              </a:xfrm>
              <a:custGeom>
                <a:avLst/>
                <a:gdLst/>
                <a:ahLst/>
                <a:cxnLst/>
                <a:rect l="l" t="t" r="r" b="b"/>
                <a:pathLst>
                  <a:path w="2137" h="4985" extrusionOk="0">
                    <a:moveTo>
                      <a:pt x="1" y="0"/>
                    </a:moveTo>
                    <a:lnTo>
                      <a:pt x="1" y="4985"/>
                    </a:lnTo>
                    <a:lnTo>
                      <a:pt x="2137" y="4985"/>
                    </a:lnTo>
                    <a:lnTo>
                      <a:pt x="2137" y="4234"/>
                    </a:lnTo>
                    <a:lnTo>
                      <a:pt x="751" y="4234"/>
                    </a:lnTo>
                    <a:lnTo>
                      <a:pt x="751" y="2868"/>
                    </a:lnTo>
                    <a:lnTo>
                      <a:pt x="1771" y="2868"/>
                    </a:lnTo>
                    <a:lnTo>
                      <a:pt x="1771" y="2117"/>
                    </a:lnTo>
                    <a:lnTo>
                      <a:pt x="751" y="2117"/>
                    </a:lnTo>
                    <a:lnTo>
                      <a:pt x="751" y="751"/>
                    </a:lnTo>
                    <a:lnTo>
                      <a:pt x="2137" y="751"/>
                    </a:lnTo>
                    <a:lnTo>
                      <a:pt x="2137"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9"/>
              <p:cNvSpPr/>
              <p:nvPr/>
            </p:nvSpPr>
            <p:spPr>
              <a:xfrm>
                <a:off x="5188700" y="2272900"/>
                <a:ext cx="64500" cy="124625"/>
              </a:xfrm>
              <a:custGeom>
                <a:avLst/>
                <a:gdLst/>
                <a:ahLst/>
                <a:cxnLst/>
                <a:rect l="l" t="t" r="r" b="b"/>
                <a:pathLst>
                  <a:path w="2580" h="4985" extrusionOk="0">
                    <a:moveTo>
                      <a:pt x="1" y="0"/>
                    </a:moveTo>
                    <a:lnTo>
                      <a:pt x="1" y="4985"/>
                    </a:lnTo>
                    <a:lnTo>
                      <a:pt x="751" y="4985"/>
                    </a:lnTo>
                    <a:lnTo>
                      <a:pt x="751" y="1790"/>
                    </a:lnTo>
                    <a:lnTo>
                      <a:pt x="1791" y="4985"/>
                    </a:lnTo>
                    <a:lnTo>
                      <a:pt x="2580" y="4985"/>
                    </a:lnTo>
                    <a:lnTo>
                      <a:pt x="2580" y="0"/>
                    </a:lnTo>
                    <a:lnTo>
                      <a:pt x="1829" y="0"/>
                    </a:lnTo>
                    <a:lnTo>
                      <a:pt x="1829" y="3349"/>
                    </a:lnTo>
                    <a:lnTo>
                      <a:pt x="847"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9"/>
              <p:cNvSpPr/>
              <p:nvPr/>
            </p:nvSpPr>
            <p:spPr>
              <a:xfrm>
                <a:off x="5268575" y="2273375"/>
                <a:ext cx="58250" cy="124150"/>
              </a:xfrm>
              <a:custGeom>
                <a:avLst/>
                <a:gdLst/>
                <a:ahLst/>
                <a:cxnLst/>
                <a:rect l="l" t="t" r="r" b="b"/>
                <a:pathLst>
                  <a:path w="2330" h="4966" extrusionOk="0">
                    <a:moveTo>
                      <a:pt x="0" y="0"/>
                    </a:moveTo>
                    <a:lnTo>
                      <a:pt x="0" y="751"/>
                    </a:lnTo>
                    <a:lnTo>
                      <a:pt x="790" y="751"/>
                    </a:lnTo>
                    <a:lnTo>
                      <a:pt x="790" y="4966"/>
                    </a:lnTo>
                    <a:lnTo>
                      <a:pt x="1540" y="4966"/>
                    </a:lnTo>
                    <a:lnTo>
                      <a:pt x="1540" y="751"/>
                    </a:lnTo>
                    <a:lnTo>
                      <a:pt x="2329" y="751"/>
                    </a:lnTo>
                    <a:lnTo>
                      <a:pt x="2329"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9"/>
              <p:cNvSpPr/>
              <p:nvPr/>
            </p:nvSpPr>
            <p:spPr>
              <a:xfrm>
                <a:off x="5352775" y="2325825"/>
                <a:ext cx="18800" cy="18775"/>
              </a:xfrm>
              <a:custGeom>
                <a:avLst/>
                <a:gdLst/>
                <a:ahLst/>
                <a:cxnLst/>
                <a:rect l="l" t="t" r="r" b="b"/>
                <a:pathLst>
                  <a:path w="752" h="751" extrusionOk="0">
                    <a:moveTo>
                      <a:pt x="0" y="0"/>
                    </a:moveTo>
                    <a:lnTo>
                      <a:pt x="0" y="751"/>
                    </a:lnTo>
                    <a:lnTo>
                      <a:pt x="751" y="751"/>
                    </a:lnTo>
                    <a:lnTo>
                      <a:pt x="751"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9"/>
              <p:cNvSpPr/>
              <p:nvPr/>
            </p:nvSpPr>
            <p:spPr>
              <a:xfrm>
                <a:off x="5352775" y="2378750"/>
                <a:ext cx="18800" cy="18775"/>
              </a:xfrm>
              <a:custGeom>
                <a:avLst/>
                <a:gdLst/>
                <a:ahLst/>
                <a:cxnLst/>
                <a:rect l="l" t="t" r="r" b="b"/>
                <a:pathLst>
                  <a:path w="752" h="751" extrusionOk="0">
                    <a:moveTo>
                      <a:pt x="0" y="0"/>
                    </a:moveTo>
                    <a:lnTo>
                      <a:pt x="0" y="751"/>
                    </a:lnTo>
                    <a:lnTo>
                      <a:pt x="751" y="751"/>
                    </a:lnTo>
                    <a:lnTo>
                      <a:pt x="751"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9"/>
              <p:cNvSpPr/>
              <p:nvPr/>
            </p:nvSpPr>
            <p:spPr>
              <a:xfrm>
                <a:off x="5423025" y="2263750"/>
                <a:ext cx="62100" cy="142450"/>
              </a:xfrm>
              <a:custGeom>
                <a:avLst/>
                <a:gdLst/>
                <a:ahLst/>
                <a:cxnLst/>
                <a:rect l="l" t="t" r="r" b="b"/>
                <a:pathLst>
                  <a:path w="2484" h="5698" extrusionOk="0">
                    <a:moveTo>
                      <a:pt x="924" y="0"/>
                    </a:moveTo>
                    <a:lnTo>
                      <a:pt x="924" y="308"/>
                    </a:lnTo>
                    <a:lnTo>
                      <a:pt x="712" y="385"/>
                    </a:lnTo>
                    <a:lnTo>
                      <a:pt x="539" y="501"/>
                    </a:lnTo>
                    <a:lnTo>
                      <a:pt x="385" y="636"/>
                    </a:lnTo>
                    <a:lnTo>
                      <a:pt x="270" y="809"/>
                    </a:lnTo>
                    <a:lnTo>
                      <a:pt x="174" y="982"/>
                    </a:lnTo>
                    <a:lnTo>
                      <a:pt x="116" y="1155"/>
                    </a:lnTo>
                    <a:lnTo>
                      <a:pt x="97" y="1328"/>
                    </a:lnTo>
                    <a:lnTo>
                      <a:pt x="77" y="1521"/>
                    </a:lnTo>
                    <a:lnTo>
                      <a:pt x="97" y="1713"/>
                    </a:lnTo>
                    <a:lnTo>
                      <a:pt x="135" y="1906"/>
                    </a:lnTo>
                    <a:lnTo>
                      <a:pt x="193" y="2079"/>
                    </a:lnTo>
                    <a:lnTo>
                      <a:pt x="270" y="2252"/>
                    </a:lnTo>
                    <a:lnTo>
                      <a:pt x="366" y="2387"/>
                    </a:lnTo>
                    <a:lnTo>
                      <a:pt x="482" y="2541"/>
                    </a:lnTo>
                    <a:lnTo>
                      <a:pt x="616" y="2695"/>
                    </a:lnTo>
                    <a:lnTo>
                      <a:pt x="770" y="2849"/>
                    </a:lnTo>
                    <a:lnTo>
                      <a:pt x="1444" y="3484"/>
                    </a:lnTo>
                    <a:lnTo>
                      <a:pt x="1559" y="3638"/>
                    </a:lnTo>
                    <a:lnTo>
                      <a:pt x="1656" y="3792"/>
                    </a:lnTo>
                    <a:lnTo>
                      <a:pt x="1694" y="3946"/>
                    </a:lnTo>
                    <a:lnTo>
                      <a:pt x="1713" y="4100"/>
                    </a:lnTo>
                    <a:lnTo>
                      <a:pt x="1694" y="4292"/>
                    </a:lnTo>
                    <a:lnTo>
                      <a:pt x="1675" y="4369"/>
                    </a:lnTo>
                    <a:lnTo>
                      <a:pt x="1636" y="4427"/>
                    </a:lnTo>
                    <a:lnTo>
                      <a:pt x="1559" y="4543"/>
                    </a:lnTo>
                    <a:lnTo>
                      <a:pt x="1482" y="4620"/>
                    </a:lnTo>
                    <a:lnTo>
                      <a:pt x="1367" y="4658"/>
                    </a:lnTo>
                    <a:lnTo>
                      <a:pt x="1251" y="4677"/>
                    </a:lnTo>
                    <a:lnTo>
                      <a:pt x="1174" y="4677"/>
                    </a:lnTo>
                    <a:lnTo>
                      <a:pt x="1097" y="4639"/>
                    </a:lnTo>
                    <a:lnTo>
                      <a:pt x="1020" y="4600"/>
                    </a:lnTo>
                    <a:lnTo>
                      <a:pt x="943" y="4543"/>
                    </a:lnTo>
                    <a:lnTo>
                      <a:pt x="866" y="4427"/>
                    </a:lnTo>
                    <a:lnTo>
                      <a:pt x="789" y="4292"/>
                    </a:lnTo>
                    <a:lnTo>
                      <a:pt x="751" y="4119"/>
                    </a:lnTo>
                    <a:lnTo>
                      <a:pt x="712" y="3907"/>
                    </a:lnTo>
                    <a:lnTo>
                      <a:pt x="0" y="3965"/>
                    </a:lnTo>
                    <a:lnTo>
                      <a:pt x="20" y="4196"/>
                    </a:lnTo>
                    <a:lnTo>
                      <a:pt x="77" y="4408"/>
                    </a:lnTo>
                    <a:lnTo>
                      <a:pt x="135" y="4600"/>
                    </a:lnTo>
                    <a:lnTo>
                      <a:pt x="231" y="4793"/>
                    </a:lnTo>
                    <a:lnTo>
                      <a:pt x="366" y="4985"/>
                    </a:lnTo>
                    <a:lnTo>
                      <a:pt x="520" y="5139"/>
                    </a:lnTo>
                    <a:lnTo>
                      <a:pt x="712" y="5255"/>
                    </a:lnTo>
                    <a:lnTo>
                      <a:pt x="924" y="5332"/>
                    </a:lnTo>
                    <a:lnTo>
                      <a:pt x="924" y="5697"/>
                    </a:lnTo>
                    <a:lnTo>
                      <a:pt x="1559" y="5697"/>
                    </a:lnTo>
                    <a:lnTo>
                      <a:pt x="1559" y="5332"/>
                    </a:lnTo>
                    <a:lnTo>
                      <a:pt x="1713" y="5293"/>
                    </a:lnTo>
                    <a:lnTo>
                      <a:pt x="1867" y="5235"/>
                    </a:lnTo>
                    <a:lnTo>
                      <a:pt x="2002" y="5158"/>
                    </a:lnTo>
                    <a:lnTo>
                      <a:pt x="2117" y="5062"/>
                    </a:lnTo>
                    <a:lnTo>
                      <a:pt x="2214" y="4985"/>
                    </a:lnTo>
                    <a:lnTo>
                      <a:pt x="2291" y="4870"/>
                    </a:lnTo>
                    <a:lnTo>
                      <a:pt x="2348" y="4754"/>
                    </a:lnTo>
                    <a:lnTo>
                      <a:pt x="2387" y="4639"/>
                    </a:lnTo>
                    <a:lnTo>
                      <a:pt x="2425" y="4504"/>
                    </a:lnTo>
                    <a:lnTo>
                      <a:pt x="2464" y="4369"/>
                    </a:lnTo>
                    <a:lnTo>
                      <a:pt x="2483" y="4235"/>
                    </a:lnTo>
                    <a:lnTo>
                      <a:pt x="2483" y="4081"/>
                    </a:lnTo>
                    <a:lnTo>
                      <a:pt x="2464" y="3907"/>
                    </a:lnTo>
                    <a:lnTo>
                      <a:pt x="2425" y="3734"/>
                    </a:lnTo>
                    <a:lnTo>
                      <a:pt x="2348" y="3561"/>
                    </a:lnTo>
                    <a:lnTo>
                      <a:pt x="2252" y="3369"/>
                    </a:lnTo>
                    <a:lnTo>
                      <a:pt x="2175" y="3234"/>
                    </a:lnTo>
                    <a:lnTo>
                      <a:pt x="2079" y="3099"/>
                    </a:lnTo>
                    <a:lnTo>
                      <a:pt x="1829" y="2810"/>
                    </a:lnTo>
                    <a:lnTo>
                      <a:pt x="1482" y="2502"/>
                    </a:lnTo>
                    <a:lnTo>
                      <a:pt x="1290" y="2329"/>
                    </a:lnTo>
                    <a:lnTo>
                      <a:pt x="1155" y="2195"/>
                    </a:lnTo>
                    <a:lnTo>
                      <a:pt x="1020" y="2021"/>
                    </a:lnTo>
                    <a:lnTo>
                      <a:pt x="924" y="1848"/>
                    </a:lnTo>
                    <a:lnTo>
                      <a:pt x="866" y="1675"/>
                    </a:lnTo>
                    <a:lnTo>
                      <a:pt x="847" y="1502"/>
                    </a:lnTo>
                    <a:lnTo>
                      <a:pt x="866" y="1386"/>
                    </a:lnTo>
                    <a:lnTo>
                      <a:pt x="886" y="1290"/>
                    </a:lnTo>
                    <a:lnTo>
                      <a:pt x="905" y="1213"/>
                    </a:lnTo>
                    <a:lnTo>
                      <a:pt x="943" y="1136"/>
                    </a:lnTo>
                    <a:lnTo>
                      <a:pt x="1001" y="1059"/>
                    </a:lnTo>
                    <a:lnTo>
                      <a:pt x="1078" y="1001"/>
                    </a:lnTo>
                    <a:lnTo>
                      <a:pt x="1155" y="963"/>
                    </a:lnTo>
                    <a:lnTo>
                      <a:pt x="1251" y="944"/>
                    </a:lnTo>
                    <a:lnTo>
                      <a:pt x="1348" y="963"/>
                    </a:lnTo>
                    <a:lnTo>
                      <a:pt x="1425" y="982"/>
                    </a:lnTo>
                    <a:lnTo>
                      <a:pt x="1502" y="1021"/>
                    </a:lnTo>
                    <a:lnTo>
                      <a:pt x="1559" y="1078"/>
                    </a:lnTo>
                    <a:lnTo>
                      <a:pt x="1617" y="1174"/>
                    </a:lnTo>
                    <a:lnTo>
                      <a:pt x="1675" y="1271"/>
                    </a:lnTo>
                    <a:lnTo>
                      <a:pt x="1694" y="1405"/>
                    </a:lnTo>
                    <a:lnTo>
                      <a:pt x="1733" y="1559"/>
                    </a:lnTo>
                    <a:lnTo>
                      <a:pt x="2445" y="1425"/>
                    </a:lnTo>
                    <a:lnTo>
                      <a:pt x="2406" y="1174"/>
                    </a:lnTo>
                    <a:lnTo>
                      <a:pt x="2329" y="944"/>
                    </a:lnTo>
                    <a:lnTo>
                      <a:pt x="2214" y="751"/>
                    </a:lnTo>
                    <a:lnTo>
                      <a:pt x="2060" y="559"/>
                    </a:lnTo>
                    <a:lnTo>
                      <a:pt x="1944" y="482"/>
                    </a:lnTo>
                    <a:lnTo>
                      <a:pt x="1829" y="405"/>
                    </a:lnTo>
                    <a:lnTo>
                      <a:pt x="1694" y="347"/>
                    </a:lnTo>
                    <a:lnTo>
                      <a:pt x="1559" y="308"/>
                    </a:lnTo>
                    <a:lnTo>
                      <a:pt x="1559"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9"/>
              <p:cNvSpPr/>
              <p:nvPr/>
            </p:nvSpPr>
            <p:spPr>
              <a:xfrm>
                <a:off x="5511075" y="2272900"/>
                <a:ext cx="60650" cy="124150"/>
              </a:xfrm>
              <a:custGeom>
                <a:avLst/>
                <a:gdLst/>
                <a:ahLst/>
                <a:cxnLst/>
                <a:rect l="l" t="t" r="r" b="b"/>
                <a:pathLst>
                  <a:path w="2426" h="4966" extrusionOk="0">
                    <a:moveTo>
                      <a:pt x="1251" y="0"/>
                    </a:moveTo>
                    <a:lnTo>
                      <a:pt x="1001" y="19"/>
                    </a:lnTo>
                    <a:lnTo>
                      <a:pt x="866" y="58"/>
                    </a:lnTo>
                    <a:lnTo>
                      <a:pt x="770" y="77"/>
                    </a:lnTo>
                    <a:lnTo>
                      <a:pt x="655" y="135"/>
                    </a:lnTo>
                    <a:lnTo>
                      <a:pt x="559" y="193"/>
                    </a:lnTo>
                    <a:lnTo>
                      <a:pt x="462" y="250"/>
                    </a:lnTo>
                    <a:lnTo>
                      <a:pt x="385" y="327"/>
                    </a:lnTo>
                    <a:lnTo>
                      <a:pt x="289" y="424"/>
                    </a:lnTo>
                    <a:lnTo>
                      <a:pt x="212" y="539"/>
                    </a:lnTo>
                    <a:lnTo>
                      <a:pt x="154" y="655"/>
                    </a:lnTo>
                    <a:lnTo>
                      <a:pt x="97" y="789"/>
                    </a:lnTo>
                    <a:lnTo>
                      <a:pt x="58" y="924"/>
                    </a:lnTo>
                    <a:lnTo>
                      <a:pt x="20" y="1078"/>
                    </a:lnTo>
                    <a:lnTo>
                      <a:pt x="0" y="1232"/>
                    </a:lnTo>
                    <a:lnTo>
                      <a:pt x="0" y="1405"/>
                    </a:lnTo>
                    <a:lnTo>
                      <a:pt x="0" y="1540"/>
                    </a:lnTo>
                    <a:lnTo>
                      <a:pt x="732" y="1540"/>
                    </a:lnTo>
                    <a:lnTo>
                      <a:pt x="732" y="1347"/>
                    </a:lnTo>
                    <a:lnTo>
                      <a:pt x="751" y="1193"/>
                    </a:lnTo>
                    <a:lnTo>
                      <a:pt x="789" y="1059"/>
                    </a:lnTo>
                    <a:lnTo>
                      <a:pt x="866" y="905"/>
                    </a:lnTo>
                    <a:lnTo>
                      <a:pt x="905" y="847"/>
                    </a:lnTo>
                    <a:lnTo>
                      <a:pt x="963" y="789"/>
                    </a:lnTo>
                    <a:lnTo>
                      <a:pt x="1020" y="751"/>
                    </a:lnTo>
                    <a:lnTo>
                      <a:pt x="1078" y="732"/>
                    </a:lnTo>
                    <a:lnTo>
                      <a:pt x="1155" y="712"/>
                    </a:lnTo>
                    <a:lnTo>
                      <a:pt x="1328" y="712"/>
                    </a:lnTo>
                    <a:lnTo>
                      <a:pt x="1425" y="751"/>
                    </a:lnTo>
                    <a:lnTo>
                      <a:pt x="1502" y="789"/>
                    </a:lnTo>
                    <a:lnTo>
                      <a:pt x="1579" y="866"/>
                    </a:lnTo>
                    <a:lnTo>
                      <a:pt x="1636" y="962"/>
                    </a:lnTo>
                    <a:lnTo>
                      <a:pt x="1675" y="1039"/>
                    </a:lnTo>
                    <a:lnTo>
                      <a:pt x="1694" y="1155"/>
                    </a:lnTo>
                    <a:lnTo>
                      <a:pt x="1713" y="1251"/>
                    </a:lnTo>
                    <a:lnTo>
                      <a:pt x="1694" y="1405"/>
                    </a:lnTo>
                    <a:lnTo>
                      <a:pt x="1675" y="1540"/>
                    </a:lnTo>
                    <a:lnTo>
                      <a:pt x="1636" y="1694"/>
                    </a:lnTo>
                    <a:lnTo>
                      <a:pt x="1579" y="1848"/>
                    </a:lnTo>
                    <a:lnTo>
                      <a:pt x="1482" y="2059"/>
                    </a:lnTo>
                    <a:lnTo>
                      <a:pt x="1367" y="2271"/>
                    </a:lnTo>
                    <a:lnTo>
                      <a:pt x="1213" y="2502"/>
                    </a:lnTo>
                    <a:lnTo>
                      <a:pt x="1059" y="2733"/>
                    </a:lnTo>
                    <a:lnTo>
                      <a:pt x="520" y="3484"/>
                    </a:lnTo>
                    <a:lnTo>
                      <a:pt x="328" y="3753"/>
                    </a:lnTo>
                    <a:lnTo>
                      <a:pt x="154" y="4023"/>
                    </a:lnTo>
                    <a:lnTo>
                      <a:pt x="39" y="4215"/>
                    </a:lnTo>
                    <a:lnTo>
                      <a:pt x="0" y="4292"/>
                    </a:lnTo>
                    <a:lnTo>
                      <a:pt x="0" y="4966"/>
                    </a:lnTo>
                    <a:lnTo>
                      <a:pt x="2368" y="4966"/>
                    </a:lnTo>
                    <a:lnTo>
                      <a:pt x="2368" y="4234"/>
                    </a:lnTo>
                    <a:lnTo>
                      <a:pt x="905" y="4234"/>
                    </a:lnTo>
                    <a:lnTo>
                      <a:pt x="943" y="4177"/>
                    </a:lnTo>
                    <a:lnTo>
                      <a:pt x="1136" y="3849"/>
                    </a:lnTo>
                    <a:lnTo>
                      <a:pt x="1271" y="3657"/>
                    </a:lnTo>
                    <a:lnTo>
                      <a:pt x="1636" y="3118"/>
                    </a:lnTo>
                    <a:lnTo>
                      <a:pt x="2002" y="2560"/>
                    </a:lnTo>
                    <a:lnTo>
                      <a:pt x="2117" y="2367"/>
                    </a:lnTo>
                    <a:lnTo>
                      <a:pt x="2214" y="2213"/>
                    </a:lnTo>
                    <a:lnTo>
                      <a:pt x="2310" y="1982"/>
                    </a:lnTo>
                    <a:lnTo>
                      <a:pt x="2368" y="1732"/>
                    </a:lnTo>
                    <a:lnTo>
                      <a:pt x="2425" y="1482"/>
                    </a:lnTo>
                    <a:lnTo>
                      <a:pt x="2425" y="1232"/>
                    </a:lnTo>
                    <a:lnTo>
                      <a:pt x="2406" y="1001"/>
                    </a:lnTo>
                    <a:lnTo>
                      <a:pt x="2348" y="770"/>
                    </a:lnTo>
                    <a:lnTo>
                      <a:pt x="2233" y="558"/>
                    </a:lnTo>
                    <a:lnTo>
                      <a:pt x="2079" y="366"/>
                    </a:lnTo>
                    <a:lnTo>
                      <a:pt x="2002" y="289"/>
                    </a:lnTo>
                    <a:lnTo>
                      <a:pt x="1906" y="212"/>
                    </a:lnTo>
                    <a:lnTo>
                      <a:pt x="1810" y="154"/>
                    </a:lnTo>
                    <a:lnTo>
                      <a:pt x="1694" y="96"/>
                    </a:lnTo>
                    <a:lnTo>
                      <a:pt x="1598" y="58"/>
                    </a:lnTo>
                    <a:lnTo>
                      <a:pt x="1482" y="19"/>
                    </a:lnTo>
                    <a:lnTo>
                      <a:pt x="1367"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9"/>
              <p:cNvSpPr/>
              <p:nvPr/>
            </p:nvSpPr>
            <p:spPr>
              <a:xfrm>
                <a:off x="5587575" y="2271450"/>
                <a:ext cx="59200" cy="127050"/>
              </a:xfrm>
              <a:custGeom>
                <a:avLst/>
                <a:gdLst/>
                <a:ahLst/>
                <a:cxnLst/>
                <a:rect l="l" t="t" r="r" b="b"/>
                <a:pathLst>
                  <a:path w="2368" h="5082" extrusionOk="0">
                    <a:moveTo>
                      <a:pt x="1251" y="751"/>
                    </a:moveTo>
                    <a:lnTo>
                      <a:pt x="1328" y="770"/>
                    </a:lnTo>
                    <a:lnTo>
                      <a:pt x="1386" y="809"/>
                    </a:lnTo>
                    <a:lnTo>
                      <a:pt x="1463" y="866"/>
                    </a:lnTo>
                    <a:lnTo>
                      <a:pt x="1521" y="943"/>
                    </a:lnTo>
                    <a:lnTo>
                      <a:pt x="1559" y="1001"/>
                    </a:lnTo>
                    <a:lnTo>
                      <a:pt x="1579" y="1097"/>
                    </a:lnTo>
                    <a:lnTo>
                      <a:pt x="1598" y="1174"/>
                    </a:lnTo>
                    <a:lnTo>
                      <a:pt x="1598" y="3888"/>
                    </a:lnTo>
                    <a:lnTo>
                      <a:pt x="1579" y="3984"/>
                    </a:lnTo>
                    <a:lnTo>
                      <a:pt x="1559" y="4061"/>
                    </a:lnTo>
                    <a:lnTo>
                      <a:pt x="1521" y="4138"/>
                    </a:lnTo>
                    <a:lnTo>
                      <a:pt x="1463" y="4196"/>
                    </a:lnTo>
                    <a:lnTo>
                      <a:pt x="1386" y="4254"/>
                    </a:lnTo>
                    <a:lnTo>
                      <a:pt x="1328" y="4292"/>
                    </a:lnTo>
                    <a:lnTo>
                      <a:pt x="1251" y="4312"/>
                    </a:lnTo>
                    <a:lnTo>
                      <a:pt x="1155" y="4331"/>
                    </a:lnTo>
                    <a:lnTo>
                      <a:pt x="1078" y="4312"/>
                    </a:lnTo>
                    <a:lnTo>
                      <a:pt x="1001" y="4292"/>
                    </a:lnTo>
                    <a:lnTo>
                      <a:pt x="924" y="4254"/>
                    </a:lnTo>
                    <a:lnTo>
                      <a:pt x="847" y="4196"/>
                    </a:lnTo>
                    <a:lnTo>
                      <a:pt x="790" y="4138"/>
                    </a:lnTo>
                    <a:lnTo>
                      <a:pt x="751" y="4061"/>
                    </a:lnTo>
                    <a:lnTo>
                      <a:pt x="732" y="3984"/>
                    </a:lnTo>
                    <a:lnTo>
                      <a:pt x="732" y="3888"/>
                    </a:lnTo>
                    <a:lnTo>
                      <a:pt x="732" y="1174"/>
                    </a:lnTo>
                    <a:lnTo>
                      <a:pt x="732" y="1097"/>
                    </a:lnTo>
                    <a:lnTo>
                      <a:pt x="751" y="1001"/>
                    </a:lnTo>
                    <a:lnTo>
                      <a:pt x="790" y="943"/>
                    </a:lnTo>
                    <a:lnTo>
                      <a:pt x="847" y="866"/>
                    </a:lnTo>
                    <a:lnTo>
                      <a:pt x="924" y="809"/>
                    </a:lnTo>
                    <a:lnTo>
                      <a:pt x="1001" y="770"/>
                    </a:lnTo>
                    <a:lnTo>
                      <a:pt x="1078" y="751"/>
                    </a:lnTo>
                    <a:close/>
                    <a:moveTo>
                      <a:pt x="1174" y="0"/>
                    </a:moveTo>
                    <a:lnTo>
                      <a:pt x="944" y="20"/>
                    </a:lnTo>
                    <a:lnTo>
                      <a:pt x="828" y="58"/>
                    </a:lnTo>
                    <a:lnTo>
                      <a:pt x="732" y="97"/>
                    </a:lnTo>
                    <a:lnTo>
                      <a:pt x="616" y="135"/>
                    </a:lnTo>
                    <a:lnTo>
                      <a:pt x="520" y="193"/>
                    </a:lnTo>
                    <a:lnTo>
                      <a:pt x="347" y="347"/>
                    </a:lnTo>
                    <a:lnTo>
                      <a:pt x="193" y="539"/>
                    </a:lnTo>
                    <a:lnTo>
                      <a:pt x="135" y="636"/>
                    </a:lnTo>
                    <a:lnTo>
                      <a:pt x="77" y="732"/>
                    </a:lnTo>
                    <a:lnTo>
                      <a:pt x="39" y="847"/>
                    </a:lnTo>
                    <a:lnTo>
                      <a:pt x="20" y="943"/>
                    </a:lnTo>
                    <a:lnTo>
                      <a:pt x="0" y="1194"/>
                    </a:lnTo>
                    <a:lnTo>
                      <a:pt x="0" y="3907"/>
                    </a:lnTo>
                    <a:lnTo>
                      <a:pt x="20" y="4138"/>
                    </a:lnTo>
                    <a:lnTo>
                      <a:pt x="39" y="4254"/>
                    </a:lnTo>
                    <a:lnTo>
                      <a:pt x="77" y="4350"/>
                    </a:lnTo>
                    <a:lnTo>
                      <a:pt x="135" y="4465"/>
                    </a:lnTo>
                    <a:lnTo>
                      <a:pt x="193" y="4562"/>
                    </a:lnTo>
                    <a:lnTo>
                      <a:pt x="347" y="4735"/>
                    </a:lnTo>
                    <a:lnTo>
                      <a:pt x="520" y="4889"/>
                    </a:lnTo>
                    <a:lnTo>
                      <a:pt x="616" y="4947"/>
                    </a:lnTo>
                    <a:lnTo>
                      <a:pt x="732" y="5004"/>
                    </a:lnTo>
                    <a:lnTo>
                      <a:pt x="828" y="5043"/>
                    </a:lnTo>
                    <a:lnTo>
                      <a:pt x="944" y="5062"/>
                    </a:lnTo>
                    <a:lnTo>
                      <a:pt x="1174" y="5081"/>
                    </a:lnTo>
                    <a:lnTo>
                      <a:pt x="1425" y="5062"/>
                    </a:lnTo>
                    <a:lnTo>
                      <a:pt x="1521" y="5043"/>
                    </a:lnTo>
                    <a:lnTo>
                      <a:pt x="1636" y="5004"/>
                    </a:lnTo>
                    <a:lnTo>
                      <a:pt x="1733" y="4947"/>
                    </a:lnTo>
                    <a:lnTo>
                      <a:pt x="1829" y="4889"/>
                    </a:lnTo>
                    <a:lnTo>
                      <a:pt x="2021" y="4735"/>
                    </a:lnTo>
                    <a:lnTo>
                      <a:pt x="2175" y="4562"/>
                    </a:lnTo>
                    <a:lnTo>
                      <a:pt x="2233" y="4465"/>
                    </a:lnTo>
                    <a:lnTo>
                      <a:pt x="2272" y="4369"/>
                    </a:lnTo>
                    <a:lnTo>
                      <a:pt x="2310" y="4254"/>
                    </a:lnTo>
                    <a:lnTo>
                      <a:pt x="2348" y="4138"/>
                    </a:lnTo>
                    <a:lnTo>
                      <a:pt x="2368" y="3907"/>
                    </a:lnTo>
                    <a:lnTo>
                      <a:pt x="2368" y="1194"/>
                    </a:lnTo>
                    <a:lnTo>
                      <a:pt x="2348" y="963"/>
                    </a:lnTo>
                    <a:lnTo>
                      <a:pt x="2310" y="847"/>
                    </a:lnTo>
                    <a:lnTo>
                      <a:pt x="2272" y="732"/>
                    </a:lnTo>
                    <a:lnTo>
                      <a:pt x="2233" y="636"/>
                    </a:lnTo>
                    <a:lnTo>
                      <a:pt x="2175" y="539"/>
                    </a:lnTo>
                    <a:lnTo>
                      <a:pt x="2021" y="347"/>
                    </a:lnTo>
                    <a:lnTo>
                      <a:pt x="1848" y="193"/>
                    </a:lnTo>
                    <a:lnTo>
                      <a:pt x="1733" y="135"/>
                    </a:lnTo>
                    <a:lnTo>
                      <a:pt x="1636" y="97"/>
                    </a:lnTo>
                    <a:lnTo>
                      <a:pt x="1540" y="58"/>
                    </a:lnTo>
                    <a:lnTo>
                      <a:pt x="1425" y="20"/>
                    </a:lnTo>
                    <a:lnTo>
                      <a:pt x="1174"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9"/>
              <p:cNvSpPr/>
              <p:nvPr/>
            </p:nvSpPr>
            <p:spPr>
              <a:xfrm>
                <a:off x="5663125" y="2271450"/>
                <a:ext cx="59200" cy="127050"/>
              </a:xfrm>
              <a:custGeom>
                <a:avLst/>
                <a:gdLst/>
                <a:ahLst/>
                <a:cxnLst/>
                <a:rect l="l" t="t" r="r" b="b"/>
                <a:pathLst>
                  <a:path w="2368" h="5082" extrusionOk="0">
                    <a:moveTo>
                      <a:pt x="1251" y="751"/>
                    </a:moveTo>
                    <a:lnTo>
                      <a:pt x="1328" y="770"/>
                    </a:lnTo>
                    <a:lnTo>
                      <a:pt x="1386" y="809"/>
                    </a:lnTo>
                    <a:lnTo>
                      <a:pt x="1463" y="866"/>
                    </a:lnTo>
                    <a:lnTo>
                      <a:pt x="1521" y="943"/>
                    </a:lnTo>
                    <a:lnTo>
                      <a:pt x="1559" y="1001"/>
                    </a:lnTo>
                    <a:lnTo>
                      <a:pt x="1578" y="1097"/>
                    </a:lnTo>
                    <a:lnTo>
                      <a:pt x="1598" y="1174"/>
                    </a:lnTo>
                    <a:lnTo>
                      <a:pt x="1598" y="3888"/>
                    </a:lnTo>
                    <a:lnTo>
                      <a:pt x="1578" y="3984"/>
                    </a:lnTo>
                    <a:lnTo>
                      <a:pt x="1559" y="4061"/>
                    </a:lnTo>
                    <a:lnTo>
                      <a:pt x="1521" y="4138"/>
                    </a:lnTo>
                    <a:lnTo>
                      <a:pt x="1463" y="4196"/>
                    </a:lnTo>
                    <a:lnTo>
                      <a:pt x="1386" y="4254"/>
                    </a:lnTo>
                    <a:lnTo>
                      <a:pt x="1328" y="4292"/>
                    </a:lnTo>
                    <a:lnTo>
                      <a:pt x="1251" y="4312"/>
                    </a:lnTo>
                    <a:lnTo>
                      <a:pt x="1155" y="4331"/>
                    </a:lnTo>
                    <a:lnTo>
                      <a:pt x="1078" y="4312"/>
                    </a:lnTo>
                    <a:lnTo>
                      <a:pt x="982" y="4292"/>
                    </a:lnTo>
                    <a:lnTo>
                      <a:pt x="924" y="4254"/>
                    </a:lnTo>
                    <a:lnTo>
                      <a:pt x="847" y="4196"/>
                    </a:lnTo>
                    <a:lnTo>
                      <a:pt x="789" y="4138"/>
                    </a:lnTo>
                    <a:lnTo>
                      <a:pt x="751" y="4061"/>
                    </a:lnTo>
                    <a:lnTo>
                      <a:pt x="731" y="3984"/>
                    </a:lnTo>
                    <a:lnTo>
                      <a:pt x="731" y="3888"/>
                    </a:lnTo>
                    <a:lnTo>
                      <a:pt x="731" y="1174"/>
                    </a:lnTo>
                    <a:lnTo>
                      <a:pt x="731" y="1097"/>
                    </a:lnTo>
                    <a:lnTo>
                      <a:pt x="751" y="1001"/>
                    </a:lnTo>
                    <a:lnTo>
                      <a:pt x="789" y="943"/>
                    </a:lnTo>
                    <a:lnTo>
                      <a:pt x="847" y="866"/>
                    </a:lnTo>
                    <a:lnTo>
                      <a:pt x="924" y="809"/>
                    </a:lnTo>
                    <a:lnTo>
                      <a:pt x="982" y="770"/>
                    </a:lnTo>
                    <a:lnTo>
                      <a:pt x="1078" y="751"/>
                    </a:lnTo>
                    <a:close/>
                    <a:moveTo>
                      <a:pt x="1174" y="0"/>
                    </a:moveTo>
                    <a:lnTo>
                      <a:pt x="943" y="20"/>
                    </a:lnTo>
                    <a:lnTo>
                      <a:pt x="828" y="58"/>
                    </a:lnTo>
                    <a:lnTo>
                      <a:pt x="731" y="97"/>
                    </a:lnTo>
                    <a:lnTo>
                      <a:pt x="616" y="135"/>
                    </a:lnTo>
                    <a:lnTo>
                      <a:pt x="520" y="193"/>
                    </a:lnTo>
                    <a:lnTo>
                      <a:pt x="347" y="347"/>
                    </a:lnTo>
                    <a:lnTo>
                      <a:pt x="193" y="539"/>
                    </a:lnTo>
                    <a:lnTo>
                      <a:pt x="135" y="636"/>
                    </a:lnTo>
                    <a:lnTo>
                      <a:pt x="77" y="732"/>
                    </a:lnTo>
                    <a:lnTo>
                      <a:pt x="39" y="847"/>
                    </a:lnTo>
                    <a:lnTo>
                      <a:pt x="19" y="943"/>
                    </a:lnTo>
                    <a:lnTo>
                      <a:pt x="0" y="1194"/>
                    </a:lnTo>
                    <a:lnTo>
                      <a:pt x="0" y="3907"/>
                    </a:lnTo>
                    <a:lnTo>
                      <a:pt x="19" y="4138"/>
                    </a:lnTo>
                    <a:lnTo>
                      <a:pt x="39" y="4254"/>
                    </a:lnTo>
                    <a:lnTo>
                      <a:pt x="77" y="4350"/>
                    </a:lnTo>
                    <a:lnTo>
                      <a:pt x="135" y="4465"/>
                    </a:lnTo>
                    <a:lnTo>
                      <a:pt x="193" y="4562"/>
                    </a:lnTo>
                    <a:lnTo>
                      <a:pt x="347" y="4735"/>
                    </a:lnTo>
                    <a:lnTo>
                      <a:pt x="520" y="4889"/>
                    </a:lnTo>
                    <a:lnTo>
                      <a:pt x="616" y="4947"/>
                    </a:lnTo>
                    <a:lnTo>
                      <a:pt x="712" y="5004"/>
                    </a:lnTo>
                    <a:lnTo>
                      <a:pt x="828" y="5043"/>
                    </a:lnTo>
                    <a:lnTo>
                      <a:pt x="943" y="5062"/>
                    </a:lnTo>
                    <a:lnTo>
                      <a:pt x="1174" y="5081"/>
                    </a:lnTo>
                    <a:lnTo>
                      <a:pt x="1424" y="5062"/>
                    </a:lnTo>
                    <a:lnTo>
                      <a:pt x="1521" y="5043"/>
                    </a:lnTo>
                    <a:lnTo>
                      <a:pt x="1636" y="5004"/>
                    </a:lnTo>
                    <a:lnTo>
                      <a:pt x="1732" y="4947"/>
                    </a:lnTo>
                    <a:lnTo>
                      <a:pt x="1828" y="4889"/>
                    </a:lnTo>
                    <a:lnTo>
                      <a:pt x="2021" y="4735"/>
                    </a:lnTo>
                    <a:lnTo>
                      <a:pt x="2175" y="4562"/>
                    </a:lnTo>
                    <a:lnTo>
                      <a:pt x="2233" y="4465"/>
                    </a:lnTo>
                    <a:lnTo>
                      <a:pt x="2271" y="4369"/>
                    </a:lnTo>
                    <a:lnTo>
                      <a:pt x="2310" y="4254"/>
                    </a:lnTo>
                    <a:lnTo>
                      <a:pt x="2348" y="4138"/>
                    </a:lnTo>
                    <a:lnTo>
                      <a:pt x="2367" y="3907"/>
                    </a:lnTo>
                    <a:lnTo>
                      <a:pt x="2367" y="1194"/>
                    </a:lnTo>
                    <a:lnTo>
                      <a:pt x="2348" y="963"/>
                    </a:lnTo>
                    <a:lnTo>
                      <a:pt x="2310" y="847"/>
                    </a:lnTo>
                    <a:lnTo>
                      <a:pt x="2271" y="732"/>
                    </a:lnTo>
                    <a:lnTo>
                      <a:pt x="2233" y="636"/>
                    </a:lnTo>
                    <a:lnTo>
                      <a:pt x="2175" y="539"/>
                    </a:lnTo>
                    <a:lnTo>
                      <a:pt x="2021" y="347"/>
                    </a:lnTo>
                    <a:lnTo>
                      <a:pt x="1848" y="193"/>
                    </a:lnTo>
                    <a:lnTo>
                      <a:pt x="1732" y="135"/>
                    </a:lnTo>
                    <a:lnTo>
                      <a:pt x="1636" y="97"/>
                    </a:lnTo>
                    <a:lnTo>
                      <a:pt x="1540" y="58"/>
                    </a:lnTo>
                    <a:lnTo>
                      <a:pt x="1424" y="20"/>
                    </a:lnTo>
                    <a:lnTo>
                      <a:pt x="1174"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9"/>
              <p:cNvSpPr/>
              <p:nvPr/>
            </p:nvSpPr>
            <p:spPr>
              <a:xfrm>
                <a:off x="5175225" y="2920025"/>
                <a:ext cx="181900" cy="181900"/>
              </a:xfrm>
              <a:custGeom>
                <a:avLst/>
                <a:gdLst/>
                <a:ahLst/>
                <a:cxnLst/>
                <a:rect l="l" t="t" r="r" b="b"/>
                <a:pathLst>
                  <a:path w="7276" h="7276" extrusionOk="0">
                    <a:moveTo>
                      <a:pt x="3638" y="886"/>
                    </a:moveTo>
                    <a:lnTo>
                      <a:pt x="3908" y="906"/>
                    </a:lnTo>
                    <a:lnTo>
                      <a:pt x="4196" y="944"/>
                    </a:lnTo>
                    <a:lnTo>
                      <a:pt x="4447" y="1021"/>
                    </a:lnTo>
                    <a:lnTo>
                      <a:pt x="4697" y="1098"/>
                    </a:lnTo>
                    <a:lnTo>
                      <a:pt x="4947" y="1213"/>
                    </a:lnTo>
                    <a:lnTo>
                      <a:pt x="5178" y="1367"/>
                    </a:lnTo>
                    <a:lnTo>
                      <a:pt x="5390" y="1521"/>
                    </a:lnTo>
                    <a:lnTo>
                      <a:pt x="5582" y="1695"/>
                    </a:lnTo>
                    <a:lnTo>
                      <a:pt x="5755" y="1887"/>
                    </a:lnTo>
                    <a:lnTo>
                      <a:pt x="5909" y="2099"/>
                    </a:lnTo>
                    <a:lnTo>
                      <a:pt x="6063" y="2330"/>
                    </a:lnTo>
                    <a:lnTo>
                      <a:pt x="6179" y="2580"/>
                    </a:lnTo>
                    <a:lnTo>
                      <a:pt x="6256" y="2830"/>
                    </a:lnTo>
                    <a:lnTo>
                      <a:pt x="6333" y="3080"/>
                    </a:lnTo>
                    <a:lnTo>
                      <a:pt x="6371" y="3369"/>
                    </a:lnTo>
                    <a:lnTo>
                      <a:pt x="6390" y="3638"/>
                    </a:lnTo>
                    <a:lnTo>
                      <a:pt x="6371" y="3927"/>
                    </a:lnTo>
                    <a:lnTo>
                      <a:pt x="6333" y="4197"/>
                    </a:lnTo>
                    <a:lnTo>
                      <a:pt x="6256" y="4466"/>
                    </a:lnTo>
                    <a:lnTo>
                      <a:pt x="6179" y="4716"/>
                    </a:lnTo>
                    <a:lnTo>
                      <a:pt x="6063" y="4966"/>
                    </a:lnTo>
                    <a:lnTo>
                      <a:pt x="5909" y="5178"/>
                    </a:lnTo>
                    <a:lnTo>
                      <a:pt x="5755" y="5390"/>
                    </a:lnTo>
                    <a:lnTo>
                      <a:pt x="5582" y="5602"/>
                    </a:lnTo>
                    <a:lnTo>
                      <a:pt x="5390" y="5775"/>
                    </a:lnTo>
                    <a:lnTo>
                      <a:pt x="5178" y="5929"/>
                    </a:lnTo>
                    <a:lnTo>
                      <a:pt x="4947" y="6063"/>
                    </a:lnTo>
                    <a:lnTo>
                      <a:pt x="4697" y="6179"/>
                    </a:lnTo>
                    <a:lnTo>
                      <a:pt x="4447" y="6275"/>
                    </a:lnTo>
                    <a:lnTo>
                      <a:pt x="4196" y="6352"/>
                    </a:lnTo>
                    <a:lnTo>
                      <a:pt x="3908" y="6391"/>
                    </a:lnTo>
                    <a:lnTo>
                      <a:pt x="3638" y="6410"/>
                    </a:lnTo>
                    <a:lnTo>
                      <a:pt x="3350" y="6391"/>
                    </a:lnTo>
                    <a:lnTo>
                      <a:pt x="3080" y="6352"/>
                    </a:lnTo>
                    <a:lnTo>
                      <a:pt x="2811" y="6275"/>
                    </a:lnTo>
                    <a:lnTo>
                      <a:pt x="2560" y="6179"/>
                    </a:lnTo>
                    <a:lnTo>
                      <a:pt x="2310" y="6063"/>
                    </a:lnTo>
                    <a:lnTo>
                      <a:pt x="2099" y="5929"/>
                    </a:lnTo>
                    <a:lnTo>
                      <a:pt x="1887" y="5775"/>
                    </a:lnTo>
                    <a:lnTo>
                      <a:pt x="1675" y="5602"/>
                    </a:lnTo>
                    <a:lnTo>
                      <a:pt x="1502" y="5390"/>
                    </a:lnTo>
                    <a:lnTo>
                      <a:pt x="1348" y="5178"/>
                    </a:lnTo>
                    <a:lnTo>
                      <a:pt x="1213" y="4966"/>
                    </a:lnTo>
                    <a:lnTo>
                      <a:pt x="1098" y="4716"/>
                    </a:lnTo>
                    <a:lnTo>
                      <a:pt x="1002" y="4466"/>
                    </a:lnTo>
                    <a:lnTo>
                      <a:pt x="925" y="4197"/>
                    </a:lnTo>
                    <a:lnTo>
                      <a:pt x="886" y="3927"/>
                    </a:lnTo>
                    <a:lnTo>
                      <a:pt x="867" y="3638"/>
                    </a:lnTo>
                    <a:lnTo>
                      <a:pt x="886" y="3369"/>
                    </a:lnTo>
                    <a:lnTo>
                      <a:pt x="925" y="3080"/>
                    </a:lnTo>
                    <a:lnTo>
                      <a:pt x="1002" y="2830"/>
                    </a:lnTo>
                    <a:lnTo>
                      <a:pt x="1098" y="2580"/>
                    </a:lnTo>
                    <a:lnTo>
                      <a:pt x="1213" y="2330"/>
                    </a:lnTo>
                    <a:lnTo>
                      <a:pt x="1348" y="2099"/>
                    </a:lnTo>
                    <a:lnTo>
                      <a:pt x="1502" y="1887"/>
                    </a:lnTo>
                    <a:lnTo>
                      <a:pt x="1675" y="1695"/>
                    </a:lnTo>
                    <a:lnTo>
                      <a:pt x="1887" y="1521"/>
                    </a:lnTo>
                    <a:lnTo>
                      <a:pt x="2099" y="1367"/>
                    </a:lnTo>
                    <a:lnTo>
                      <a:pt x="2310" y="1213"/>
                    </a:lnTo>
                    <a:lnTo>
                      <a:pt x="2560" y="1098"/>
                    </a:lnTo>
                    <a:lnTo>
                      <a:pt x="2811" y="1021"/>
                    </a:lnTo>
                    <a:lnTo>
                      <a:pt x="3080" y="944"/>
                    </a:lnTo>
                    <a:lnTo>
                      <a:pt x="3350" y="906"/>
                    </a:lnTo>
                    <a:lnTo>
                      <a:pt x="3638" y="886"/>
                    </a:lnTo>
                    <a:close/>
                    <a:moveTo>
                      <a:pt x="3638" y="1"/>
                    </a:moveTo>
                    <a:lnTo>
                      <a:pt x="3253" y="20"/>
                    </a:lnTo>
                    <a:lnTo>
                      <a:pt x="2907" y="78"/>
                    </a:lnTo>
                    <a:lnTo>
                      <a:pt x="2541" y="174"/>
                    </a:lnTo>
                    <a:lnTo>
                      <a:pt x="2214" y="290"/>
                    </a:lnTo>
                    <a:lnTo>
                      <a:pt x="1906" y="444"/>
                    </a:lnTo>
                    <a:lnTo>
                      <a:pt x="1598" y="636"/>
                    </a:lnTo>
                    <a:lnTo>
                      <a:pt x="1329" y="848"/>
                    </a:lnTo>
                    <a:lnTo>
                      <a:pt x="1059" y="1079"/>
                    </a:lnTo>
                    <a:lnTo>
                      <a:pt x="828" y="1329"/>
                    </a:lnTo>
                    <a:lnTo>
                      <a:pt x="617" y="1618"/>
                    </a:lnTo>
                    <a:lnTo>
                      <a:pt x="443" y="1906"/>
                    </a:lnTo>
                    <a:lnTo>
                      <a:pt x="289" y="2234"/>
                    </a:lnTo>
                    <a:lnTo>
                      <a:pt x="155" y="2561"/>
                    </a:lnTo>
                    <a:lnTo>
                      <a:pt x="78" y="2907"/>
                    </a:lnTo>
                    <a:lnTo>
                      <a:pt x="20" y="3273"/>
                    </a:lnTo>
                    <a:lnTo>
                      <a:pt x="1" y="3638"/>
                    </a:lnTo>
                    <a:lnTo>
                      <a:pt x="20" y="4023"/>
                    </a:lnTo>
                    <a:lnTo>
                      <a:pt x="78" y="4370"/>
                    </a:lnTo>
                    <a:lnTo>
                      <a:pt x="155" y="4735"/>
                    </a:lnTo>
                    <a:lnTo>
                      <a:pt x="289" y="5063"/>
                    </a:lnTo>
                    <a:lnTo>
                      <a:pt x="443" y="5371"/>
                    </a:lnTo>
                    <a:lnTo>
                      <a:pt x="617" y="5679"/>
                    </a:lnTo>
                    <a:lnTo>
                      <a:pt x="828" y="5967"/>
                    </a:lnTo>
                    <a:lnTo>
                      <a:pt x="1059" y="6217"/>
                    </a:lnTo>
                    <a:lnTo>
                      <a:pt x="1329" y="6448"/>
                    </a:lnTo>
                    <a:lnTo>
                      <a:pt x="1598" y="6660"/>
                    </a:lnTo>
                    <a:lnTo>
                      <a:pt x="1906" y="6833"/>
                    </a:lnTo>
                    <a:lnTo>
                      <a:pt x="2214" y="6987"/>
                    </a:lnTo>
                    <a:lnTo>
                      <a:pt x="2541" y="7122"/>
                    </a:lnTo>
                    <a:lnTo>
                      <a:pt x="2907" y="7199"/>
                    </a:lnTo>
                    <a:lnTo>
                      <a:pt x="3253" y="7257"/>
                    </a:lnTo>
                    <a:lnTo>
                      <a:pt x="3638" y="7276"/>
                    </a:lnTo>
                    <a:lnTo>
                      <a:pt x="4004" y="7257"/>
                    </a:lnTo>
                    <a:lnTo>
                      <a:pt x="4370" y="7199"/>
                    </a:lnTo>
                    <a:lnTo>
                      <a:pt x="4716" y="7122"/>
                    </a:lnTo>
                    <a:lnTo>
                      <a:pt x="5043" y="6987"/>
                    </a:lnTo>
                    <a:lnTo>
                      <a:pt x="5370" y="6833"/>
                    </a:lnTo>
                    <a:lnTo>
                      <a:pt x="5659" y="6660"/>
                    </a:lnTo>
                    <a:lnTo>
                      <a:pt x="5948" y="6448"/>
                    </a:lnTo>
                    <a:lnTo>
                      <a:pt x="6198" y="6217"/>
                    </a:lnTo>
                    <a:lnTo>
                      <a:pt x="6429" y="5967"/>
                    </a:lnTo>
                    <a:lnTo>
                      <a:pt x="6641" y="5679"/>
                    </a:lnTo>
                    <a:lnTo>
                      <a:pt x="6833" y="5371"/>
                    </a:lnTo>
                    <a:lnTo>
                      <a:pt x="6987" y="5063"/>
                    </a:lnTo>
                    <a:lnTo>
                      <a:pt x="7102" y="4735"/>
                    </a:lnTo>
                    <a:lnTo>
                      <a:pt x="7199" y="4370"/>
                    </a:lnTo>
                    <a:lnTo>
                      <a:pt x="7256" y="4023"/>
                    </a:lnTo>
                    <a:lnTo>
                      <a:pt x="7276" y="3638"/>
                    </a:lnTo>
                    <a:lnTo>
                      <a:pt x="7256" y="3273"/>
                    </a:lnTo>
                    <a:lnTo>
                      <a:pt x="7199" y="2907"/>
                    </a:lnTo>
                    <a:lnTo>
                      <a:pt x="7102" y="2561"/>
                    </a:lnTo>
                    <a:lnTo>
                      <a:pt x="6987" y="2234"/>
                    </a:lnTo>
                    <a:lnTo>
                      <a:pt x="6833" y="1906"/>
                    </a:lnTo>
                    <a:lnTo>
                      <a:pt x="6641" y="1618"/>
                    </a:lnTo>
                    <a:lnTo>
                      <a:pt x="6429" y="1329"/>
                    </a:lnTo>
                    <a:lnTo>
                      <a:pt x="6198" y="1079"/>
                    </a:lnTo>
                    <a:lnTo>
                      <a:pt x="5948" y="848"/>
                    </a:lnTo>
                    <a:lnTo>
                      <a:pt x="5659" y="636"/>
                    </a:lnTo>
                    <a:lnTo>
                      <a:pt x="5370" y="444"/>
                    </a:lnTo>
                    <a:lnTo>
                      <a:pt x="5043" y="290"/>
                    </a:lnTo>
                    <a:lnTo>
                      <a:pt x="4716" y="174"/>
                    </a:lnTo>
                    <a:lnTo>
                      <a:pt x="4370" y="78"/>
                    </a:lnTo>
                    <a:lnTo>
                      <a:pt x="4004" y="20"/>
                    </a:lnTo>
                    <a:lnTo>
                      <a:pt x="36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9"/>
              <p:cNvSpPr/>
              <p:nvPr/>
            </p:nvSpPr>
            <p:spPr>
              <a:xfrm>
                <a:off x="5196875" y="2942175"/>
                <a:ext cx="138125" cy="138100"/>
              </a:xfrm>
              <a:custGeom>
                <a:avLst/>
                <a:gdLst/>
                <a:ahLst/>
                <a:cxnLst/>
                <a:rect l="l" t="t" r="r" b="b"/>
                <a:pathLst>
                  <a:path w="5525" h="5524" extrusionOk="0">
                    <a:moveTo>
                      <a:pt x="2772" y="0"/>
                    </a:moveTo>
                    <a:lnTo>
                      <a:pt x="2484" y="20"/>
                    </a:lnTo>
                    <a:lnTo>
                      <a:pt x="2214" y="58"/>
                    </a:lnTo>
                    <a:lnTo>
                      <a:pt x="1945" y="135"/>
                    </a:lnTo>
                    <a:lnTo>
                      <a:pt x="1694" y="212"/>
                    </a:lnTo>
                    <a:lnTo>
                      <a:pt x="1444" y="327"/>
                    </a:lnTo>
                    <a:lnTo>
                      <a:pt x="1233" y="481"/>
                    </a:lnTo>
                    <a:lnTo>
                      <a:pt x="1021" y="635"/>
                    </a:lnTo>
                    <a:lnTo>
                      <a:pt x="809" y="809"/>
                    </a:lnTo>
                    <a:lnTo>
                      <a:pt x="636" y="1001"/>
                    </a:lnTo>
                    <a:lnTo>
                      <a:pt x="482" y="1213"/>
                    </a:lnTo>
                    <a:lnTo>
                      <a:pt x="347" y="1444"/>
                    </a:lnTo>
                    <a:lnTo>
                      <a:pt x="232" y="1694"/>
                    </a:lnTo>
                    <a:lnTo>
                      <a:pt x="136" y="1944"/>
                    </a:lnTo>
                    <a:lnTo>
                      <a:pt x="59" y="2194"/>
                    </a:lnTo>
                    <a:lnTo>
                      <a:pt x="20" y="2483"/>
                    </a:lnTo>
                    <a:lnTo>
                      <a:pt x="1" y="2752"/>
                    </a:lnTo>
                    <a:lnTo>
                      <a:pt x="20" y="3041"/>
                    </a:lnTo>
                    <a:lnTo>
                      <a:pt x="59" y="3311"/>
                    </a:lnTo>
                    <a:lnTo>
                      <a:pt x="136" y="3580"/>
                    </a:lnTo>
                    <a:lnTo>
                      <a:pt x="232" y="3830"/>
                    </a:lnTo>
                    <a:lnTo>
                      <a:pt x="347" y="4080"/>
                    </a:lnTo>
                    <a:lnTo>
                      <a:pt x="482" y="4292"/>
                    </a:lnTo>
                    <a:lnTo>
                      <a:pt x="636" y="4504"/>
                    </a:lnTo>
                    <a:lnTo>
                      <a:pt x="809" y="4716"/>
                    </a:lnTo>
                    <a:lnTo>
                      <a:pt x="1021" y="4889"/>
                    </a:lnTo>
                    <a:lnTo>
                      <a:pt x="1233" y="5043"/>
                    </a:lnTo>
                    <a:lnTo>
                      <a:pt x="1444" y="5177"/>
                    </a:lnTo>
                    <a:lnTo>
                      <a:pt x="1694" y="5293"/>
                    </a:lnTo>
                    <a:lnTo>
                      <a:pt x="1945" y="5389"/>
                    </a:lnTo>
                    <a:lnTo>
                      <a:pt x="2214" y="5466"/>
                    </a:lnTo>
                    <a:lnTo>
                      <a:pt x="2484" y="5505"/>
                    </a:lnTo>
                    <a:lnTo>
                      <a:pt x="2772" y="5524"/>
                    </a:lnTo>
                    <a:lnTo>
                      <a:pt x="3042" y="5505"/>
                    </a:lnTo>
                    <a:lnTo>
                      <a:pt x="3330" y="5466"/>
                    </a:lnTo>
                    <a:lnTo>
                      <a:pt x="3581" y="5389"/>
                    </a:lnTo>
                    <a:lnTo>
                      <a:pt x="3831" y="5293"/>
                    </a:lnTo>
                    <a:lnTo>
                      <a:pt x="4081" y="5177"/>
                    </a:lnTo>
                    <a:lnTo>
                      <a:pt x="4312" y="5043"/>
                    </a:lnTo>
                    <a:lnTo>
                      <a:pt x="4524" y="4889"/>
                    </a:lnTo>
                    <a:lnTo>
                      <a:pt x="4716" y="4716"/>
                    </a:lnTo>
                    <a:lnTo>
                      <a:pt x="4889" y="4504"/>
                    </a:lnTo>
                    <a:lnTo>
                      <a:pt x="5043" y="4292"/>
                    </a:lnTo>
                    <a:lnTo>
                      <a:pt x="5197" y="4080"/>
                    </a:lnTo>
                    <a:lnTo>
                      <a:pt x="5313" y="3830"/>
                    </a:lnTo>
                    <a:lnTo>
                      <a:pt x="5390" y="3580"/>
                    </a:lnTo>
                    <a:lnTo>
                      <a:pt x="5467" y="3311"/>
                    </a:lnTo>
                    <a:lnTo>
                      <a:pt x="5505" y="3041"/>
                    </a:lnTo>
                    <a:lnTo>
                      <a:pt x="5524" y="2752"/>
                    </a:lnTo>
                    <a:lnTo>
                      <a:pt x="5505" y="2483"/>
                    </a:lnTo>
                    <a:lnTo>
                      <a:pt x="5467" y="2194"/>
                    </a:lnTo>
                    <a:lnTo>
                      <a:pt x="5390" y="1944"/>
                    </a:lnTo>
                    <a:lnTo>
                      <a:pt x="5313" y="1694"/>
                    </a:lnTo>
                    <a:lnTo>
                      <a:pt x="5197" y="1444"/>
                    </a:lnTo>
                    <a:lnTo>
                      <a:pt x="5043" y="1213"/>
                    </a:lnTo>
                    <a:lnTo>
                      <a:pt x="4889" y="1001"/>
                    </a:lnTo>
                    <a:lnTo>
                      <a:pt x="4716" y="809"/>
                    </a:lnTo>
                    <a:lnTo>
                      <a:pt x="4524" y="635"/>
                    </a:lnTo>
                    <a:lnTo>
                      <a:pt x="4312" y="481"/>
                    </a:lnTo>
                    <a:lnTo>
                      <a:pt x="4081" y="327"/>
                    </a:lnTo>
                    <a:lnTo>
                      <a:pt x="3831" y="212"/>
                    </a:lnTo>
                    <a:lnTo>
                      <a:pt x="3581" y="135"/>
                    </a:lnTo>
                    <a:lnTo>
                      <a:pt x="3330" y="58"/>
                    </a:lnTo>
                    <a:lnTo>
                      <a:pt x="3042" y="20"/>
                    </a:lnTo>
                    <a:lnTo>
                      <a:pt x="27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39"/>
            <p:cNvGrpSpPr/>
            <p:nvPr/>
          </p:nvGrpSpPr>
          <p:grpSpPr>
            <a:xfrm>
              <a:off x="3895643" y="3837152"/>
              <a:ext cx="1352715" cy="894749"/>
              <a:chOff x="3711213" y="3412650"/>
              <a:chExt cx="1630759" cy="1078660"/>
            </a:xfrm>
          </p:grpSpPr>
          <p:sp>
            <p:nvSpPr>
              <p:cNvPr id="1690" name="Google Shape;1690;p39"/>
              <p:cNvSpPr/>
              <p:nvPr/>
            </p:nvSpPr>
            <p:spPr>
              <a:xfrm>
                <a:off x="3711213" y="3412650"/>
                <a:ext cx="1630759" cy="178410"/>
              </a:xfrm>
              <a:custGeom>
                <a:avLst/>
                <a:gdLst/>
                <a:ahLst/>
                <a:cxnLst/>
                <a:rect l="l" t="t" r="r" b="b"/>
                <a:pathLst>
                  <a:path w="76177" h="8334" extrusionOk="0">
                    <a:moveTo>
                      <a:pt x="3869" y="0"/>
                    </a:moveTo>
                    <a:lnTo>
                      <a:pt x="3484" y="39"/>
                    </a:lnTo>
                    <a:lnTo>
                      <a:pt x="3100" y="96"/>
                    </a:lnTo>
                    <a:lnTo>
                      <a:pt x="2715" y="193"/>
                    </a:lnTo>
                    <a:lnTo>
                      <a:pt x="2368" y="308"/>
                    </a:lnTo>
                    <a:lnTo>
                      <a:pt x="2022" y="481"/>
                    </a:lnTo>
                    <a:lnTo>
                      <a:pt x="1714" y="674"/>
                    </a:lnTo>
                    <a:lnTo>
                      <a:pt x="1406" y="885"/>
                    </a:lnTo>
                    <a:lnTo>
                      <a:pt x="1136" y="1136"/>
                    </a:lnTo>
                    <a:lnTo>
                      <a:pt x="886" y="1424"/>
                    </a:lnTo>
                    <a:lnTo>
                      <a:pt x="655" y="1713"/>
                    </a:lnTo>
                    <a:lnTo>
                      <a:pt x="463" y="2040"/>
                    </a:lnTo>
                    <a:lnTo>
                      <a:pt x="309" y="2367"/>
                    </a:lnTo>
                    <a:lnTo>
                      <a:pt x="174" y="2733"/>
                    </a:lnTo>
                    <a:lnTo>
                      <a:pt x="78" y="3099"/>
                    </a:lnTo>
                    <a:lnTo>
                      <a:pt x="20" y="3484"/>
                    </a:lnTo>
                    <a:lnTo>
                      <a:pt x="1" y="3888"/>
                    </a:lnTo>
                    <a:lnTo>
                      <a:pt x="1" y="8334"/>
                    </a:lnTo>
                    <a:lnTo>
                      <a:pt x="76176" y="8334"/>
                    </a:lnTo>
                    <a:lnTo>
                      <a:pt x="76176" y="3888"/>
                    </a:lnTo>
                    <a:lnTo>
                      <a:pt x="76138" y="3484"/>
                    </a:lnTo>
                    <a:lnTo>
                      <a:pt x="76080" y="3099"/>
                    </a:lnTo>
                    <a:lnTo>
                      <a:pt x="75984" y="2733"/>
                    </a:lnTo>
                    <a:lnTo>
                      <a:pt x="75868" y="2367"/>
                    </a:lnTo>
                    <a:lnTo>
                      <a:pt x="75695" y="2040"/>
                    </a:lnTo>
                    <a:lnTo>
                      <a:pt x="75503" y="1713"/>
                    </a:lnTo>
                    <a:lnTo>
                      <a:pt x="75291" y="1424"/>
                    </a:lnTo>
                    <a:lnTo>
                      <a:pt x="75041" y="1136"/>
                    </a:lnTo>
                    <a:lnTo>
                      <a:pt x="74752" y="885"/>
                    </a:lnTo>
                    <a:lnTo>
                      <a:pt x="74463" y="674"/>
                    </a:lnTo>
                    <a:lnTo>
                      <a:pt x="74136" y="481"/>
                    </a:lnTo>
                    <a:lnTo>
                      <a:pt x="73809" y="308"/>
                    </a:lnTo>
                    <a:lnTo>
                      <a:pt x="73443" y="193"/>
                    </a:lnTo>
                    <a:lnTo>
                      <a:pt x="73078" y="96"/>
                    </a:lnTo>
                    <a:lnTo>
                      <a:pt x="72693" y="39"/>
                    </a:lnTo>
                    <a:lnTo>
                      <a:pt x="722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9"/>
              <p:cNvSpPr/>
              <p:nvPr/>
            </p:nvSpPr>
            <p:spPr>
              <a:xfrm>
                <a:off x="3711213" y="3798714"/>
                <a:ext cx="1630759" cy="692597"/>
              </a:xfrm>
              <a:custGeom>
                <a:avLst/>
                <a:gdLst/>
                <a:ahLst/>
                <a:cxnLst/>
                <a:rect l="l" t="t" r="r" b="b"/>
                <a:pathLst>
                  <a:path w="76177" h="32353" extrusionOk="0">
                    <a:moveTo>
                      <a:pt x="54390" y="3292"/>
                    </a:moveTo>
                    <a:lnTo>
                      <a:pt x="54390" y="10259"/>
                    </a:lnTo>
                    <a:lnTo>
                      <a:pt x="3946" y="10259"/>
                    </a:lnTo>
                    <a:lnTo>
                      <a:pt x="3946" y="3292"/>
                    </a:lnTo>
                    <a:close/>
                    <a:moveTo>
                      <a:pt x="71288" y="15301"/>
                    </a:moveTo>
                    <a:lnTo>
                      <a:pt x="71288" y="17033"/>
                    </a:lnTo>
                    <a:lnTo>
                      <a:pt x="3946" y="17033"/>
                    </a:lnTo>
                    <a:lnTo>
                      <a:pt x="3946" y="15301"/>
                    </a:lnTo>
                    <a:close/>
                    <a:moveTo>
                      <a:pt x="71288" y="19266"/>
                    </a:moveTo>
                    <a:lnTo>
                      <a:pt x="71288" y="21017"/>
                    </a:lnTo>
                    <a:lnTo>
                      <a:pt x="3946" y="21017"/>
                    </a:lnTo>
                    <a:lnTo>
                      <a:pt x="3946" y="19266"/>
                    </a:lnTo>
                    <a:close/>
                    <a:moveTo>
                      <a:pt x="71288" y="23057"/>
                    </a:moveTo>
                    <a:lnTo>
                      <a:pt x="71288" y="24789"/>
                    </a:lnTo>
                    <a:lnTo>
                      <a:pt x="3946" y="24789"/>
                    </a:lnTo>
                    <a:lnTo>
                      <a:pt x="3946" y="23057"/>
                    </a:lnTo>
                    <a:close/>
                    <a:moveTo>
                      <a:pt x="71288" y="26733"/>
                    </a:moveTo>
                    <a:lnTo>
                      <a:pt x="71288" y="28465"/>
                    </a:lnTo>
                    <a:lnTo>
                      <a:pt x="3946" y="28465"/>
                    </a:lnTo>
                    <a:lnTo>
                      <a:pt x="3946" y="26733"/>
                    </a:lnTo>
                    <a:close/>
                    <a:moveTo>
                      <a:pt x="1" y="1"/>
                    </a:moveTo>
                    <a:lnTo>
                      <a:pt x="1" y="28465"/>
                    </a:lnTo>
                    <a:lnTo>
                      <a:pt x="20" y="28869"/>
                    </a:lnTo>
                    <a:lnTo>
                      <a:pt x="78" y="29254"/>
                    </a:lnTo>
                    <a:lnTo>
                      <a:pt x="174" y="29620"/>
                    </a:lnTo>
                    <a:lnTo>
                      <a:pt x="309" y="29986"/>
                    </a:lnTo>
                    <a:lnTo>
                      <a:pt x="463" y="30313"/>
                    </a:lnTo>
                    <a:lnTo>
                      <a:pt x="655" y="30640"/>
                    </a:lnTo>
                    <a:lnTo>
                      <a:pt x="886" y="30929"/>
                    </a:lnTo>
                    <a:lnTo>
                      <a:pt x="1136" y="31217"/>
                    </a:lnTo>
                    <a:lnTo>
                      <a:pt x="1406" y="31468"/>
                    </a:lnTo>
                    <a:lnTo>
                      <a:pt x="1714" y="31679"/>
                    </a:lnTo>
                    <a:lnTo>
                      <a:pt x="2022" y="31872"/>
                    </a:lnTo>
                    <a:lnTo>
                      <a:pt x="2368" y="32045"/>
                    </a:lnTo>
                    <a:lnTo>
                      <a:pt x="2715" y="32180"/>
                    </a:lnTo>
                    <a:lnTo>
                      <a:pt x="3100" y="32276"/>
                    </a:lnTo>
                    <a:lnTo>
                      <a:pt x="3484" y="32334"/>
                    </a:lnTo>
                    <a:lnTo>
                      <a:pt x="3869" y="32353"/>
                    </a:lnTo>
                    <a:lnTo>
                      <a:pt x="72289" y="32353"/>
                    </a:lnTo>
                    <a:lnTo>
                      <a:pt x="72693" y="32334"/>
                    </a:lnTo>
                    <a:lnTo>
                      <a:pt x="73078" y="32276"/>
                    </a:lnTo>
                    <a:lnTo>
                      <a:pt x="73443" y="32180"/>
                    </a:lnTo>
                    <a:lnTo>
                      <a:pt x="73809" y="32045"/>
                    </a:lnTo>
                    <a:lnTo>
                      <a:pt x="74136" y="31872"/>
                    </a:lnTo>
                    <a:lnTo>
                      <a:pt x="74463" y="31679"/>
                    </a:lnTo>
                    <a:lnTo>
                      <a:pt x="74752" y="31468"/>
                    </a:lnTo>
                    <a:lnTo>
                      <a:pt x="75041" y="31217"/>
                    </a:lnTo>
                    <a:lnTo>
                      <a:pt x="75291" y="30929"/>
                    </a:lnTo>
                    <a:lnTo>
                      <a:pt x="75503" y="30640"/>
                    </a:lnTo>
                    <a:lnTo>
                      <a:pt x="75695" y="30313"/>
                    </a:lnTo>
                    <a:lnTo>
                      <a:pt x="75868" y="29986"/>
                    </a:lnTo>
                    <a:lnTo>
                      <a:pt x="75984" y="29620"/>
                    </a:lnTo>
                    <a:lnTo>
                      <a:pt x="76080" y="29254"/>
                    </a:lnTo>
                    <a:lnTo>
                      <a:pt x="76138" y="28869"/>
                    </a:lnTo>
                    <a:lnTo>
                      <a:pt x="76176" y="28465"/>
                    </a:lnTo>
                    <a:lnTo>
                      <a:pt x="761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9"/>
              <p:cNvSpPr/>
              <p:nvPr/>
            </p:nvSpPr>
            <p:spPr>
              <a:xfrm>
                <a:off x="3711213" y="3591049"/>
                <a:ext cx="1630759" cy="207674"/>
              </a:xfrm>
              <a:custGeom>
                <a:avLst/>
                <a:gdLst/>
                <a:ahLst/>
                <a:cxnLst/>
                <a:rect l="l" t="t" r="r" b="b"/>
                <a:pathLst>
                  <a:path w="76177" h="9701" extrusionOk="0">
                    <a:moveTo>
                      <a:pt x="1" y="1"/>
                    </a:moveTo>
                    <a:lnTo>
                      <a:pt x="1" y="9701"/>
                    </a:lnTo>
                    <a:lnTo>
                      <a:pt x="76176" y="9701"/>
                    </a:lnTo>
                    <a:lnTo>
                      <a:pt x="76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9"/>
              <p:cNvSpPr/>
              <p:nvPr/>
            </p:nvSpPr>
            <p:spPr>
              <a:xfrm>
                <a:off x="3795691" y="3869170"/>
                <a:ext cx="1079880" cy="149167"/>
              </a:xfrm>
              <a:custGeom>
                <a:avLst/>
                <a:gdLst/>
                <a:ahLst/>
                <a:cxnLst/>
                <a:rect l="l" t="t" r="r" b="b"/>
                <a:pathLst>
                  <a:path w="50444" h="6968" extrusionOk="0">
                    <a:moveTo>
                      <a:pt x="0" y="1"/>
                    </a:moveTo>
                    <a:lnTo>
                      <a:pt x="0" y="6968"/>
                    </a:lnTo>
                    <a:lnTo>
                      <a:pt x="50444" y="6968"/>
                    </a:lnTo>
                    <a:lnTo>
                      <a:pt x="504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9"/>
              <p:cNvSpPr/>
              <p:nvPr/>
            </p:nvSpPr>
            <p:spPr>
              <a:xfrm>
                <a:off x="3795691" y="4126288"/>
                <a:ext cx="1441624" cy="37099"/>
              </a:xfrm>
              <a:custGeom>
                <a:avLst/>
                <a:gdLst/>
                <a:ahLst/>
                <a:cxnLst/>
                <a:rect l="l" t="t" r="r" b="b"/>
                <a:pathLst>
                  <a:path w="67342" h="1733" extrusionOk="0">
                    <a:moveTo>
                      <a:pt x="0" y="0"/>
                    </a:moveTo>
                    <a:lnTo>
                      <a:pt x="0" y="1732"/>
                    </a:lnTo>
                    <a:lnTo>
                      <a:pt x="67342" y="1732"/>
                    </a:lnTo>
                    <a:lnTo>
                      <a:pt x="67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9"/>
              <p:cNvSpPr/>
              <p:nvPr/>
            </p:nvSpPr>
            <p:spPr>
              <a:xfrm>
                <a:off x="3795691" y="4211153"/>
                <a:ext cx="1441624" cy="37527"/>
              </a:xfrm>
              <a:custGeom>
                <a:avLst/>
                <a:gdLst/>
                <a:ahLst/>
                <a:cxnLst/>
                <a:rect l="l" t="t" r="r" b="b"/>
                <a:pathLst>
                  <a:path w="67342" h="1753" extrusionOk="0">
                    <a:moveTo>
                      <a:pt x="0" y="1"/>
                    </a:moveTo>
                    <a:lnTo>
                      <a:pt x="0" y="1752"/>
                    </a:lnTo>
                    <a:lnTo>
                      <a:pt x="67342" y="1752"/>
                    </a:lnTo>
                    <a:lnTo>
                      <a:pt x="67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9"/>
              <p:cNvSpPr/>
              <p:nvPr/>
            </p:nvSpPr>
            <p:spPr>
              <a:xfrm>
                <a:off x="3795691" y="4292334"/>
                <a:ext cx="1441624" cy="37099"/>
              </a:xfrm>
              <a:custGeom>
                <a:avLst/>
                <a:gdLst/>
                <a:ahLst/>
                <a:cxnLst/>
                <a:rect l="l" t="t" r="r" b="b"/>
                <a:pathLst>
                  <a:path w="67342" h="1733" extrusionOk="0">
                    <a:moveTo>
                      <a:pt x="0" y="0"/>
                    </a:moveTo>
                    <a:lnTo>
                      <a:pt x="0" y="1732"/>
                    </a:lnTo>
                    <a:lnTo>
                      <a:pt x="67342" y="1732"/>
                    </a:lnTo>
                    <a:lnTo>
                      <a:pt x="67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9"/>
              <p:cNvSpPr/>
              <p:nvPr/>
            </p:nvSpPr>
            <p:spPr>
              <a:xfrm>
                <a:off x="3795691" y="4371033"/>
                <a:ext cx="1441624" cy="37099"/>
              </a:xfrm>
              <a:custGeom>
                <a:avLst/>
                <a:gdLst/>
                <a:ahLst/>
                <a:cxnLst/>
                <a:rect l="l" t="t" r="r" b="b"/>
                <a:pathLst>
                  <a:path w="67342" h="1733" extrusionOk="0">
                    <a:moveTo>
                      <a:pt x="0" y="0"/>
                    </a:moveTo>
                    <a:lnTo>
                      <a:pt x="0" y="1732"/>
                    </a:lnTo>
                    <a:lnTo>
                      <a:pt x="67342" y="1732"/>
                    </a:lnTo>
                    <a:lnTo>
                      <a:pt x="67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701"/>
        <p:cNvGrpSpPr/>
        <p:nvPr/>
      </p:nvGrpSpPr>
      <p:grpSpPr>
        <a:xfrm>
          <a:off x="0" y="0"/>
          <a:ext cx="0" cy="0"/>
          <a:chOff x="0" y="0"/>
          <a:chExt cx="0" cy="0"/>
        </a:xfrm>
      </p:grpSpPr>
      <p:sp>
        <p:nvSpPr>
          <p:cNvPr id="1702" name="Google Shape;1702;p40"/>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703" name="Google Shape;1703;p40"/>
          <p:cNvGrpSpPr/>
          <p:nvPr/>
        </p:nvGrpSpPr>
        <p:grpSpPr>
          <a:xfrm>
            <a:off x="457200" y="1579475"/>
            <a:ext cx="2083800" cy="721584"/>
            <a:chOff x="457200" y="1731875"/>
            <a:chExt cx="2083800" cy="721584"/>
          </a:xfrm>
        </p:grpSpPr>
        <p:sp>
          <p:nvSpPr>
            <p:cNvPr id="1704" name="Google Shape;1704;p40"/>
            <p:cNvSpPr txBox="1"/>
            <p:nvPr/>
          </p:nvSpPr>
          <p:spPr>
            <a:xfrm>
              <a:off x="457200" y="2005559"/>
              <a:ext cx="1813800" cy="447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Roboto"/>
                  <a:ea typeface="Roboto"/>
                  <a:cs typeface="Roboto"/>
                  <a:sym typeface="Roboto"/>
                </a:rPr>
                <a:t>Mercury is the smallest planet of them all</a:t>
              </a:r>
              <a:endParaRPr sz="1200">
                <a:solidFill>
                  <a:schemeClr val="dk1"/>
                </a:solidFill>
                <a:latin typeface="Roboto"/>
                <a:ea typeface="Roboto"/>
                <a:cs typeface="Roboto"/>
                <a:sym typeface="Roboto"/>
              </a:endParaRPr>
            </a:p>
          </p:txBody>
        </p:sp>
        <p:sp>
          <p:nvSpPr>
            <p:cNvPr id="1705" name="Google Shape;1705;p40"/>
            <p:cNvSpPr txBox="1"/>
            <p:nvPr/>
          </p:nvSpPr>
          <p:spPr>
            <a:xfrm>
              <a:off x="457200" y="1731875"/>
              <a:ext cx="2083800" cy="239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chemeClr val="accent2"/>
                  </a:solidFill>
                  <a:latin typeface="Fira Sans Extra Condensed"/>
                  <a:ea typeface="Fira Sans Extra Condensed"/>
                  <a:cs typeface="Fira Sans Extra Condensed"/>
                  <a:sym typeface="Fira Sans Extra Condensed"/>
                </a:rPr>
                <a:t>Bank of reception</a:t>
              </a:r>
              <a:endParaRPr sz="1800" b="1">
                <a:solidFill>
                  <a:schemeClr val="accent2"/>
                </a:solidFill>
                <a:latin typeface="Fira Sans Extra Condensed"/>
                <a:ea typeface="Fira Sans Extra Condensed"/>
                <a:cs typeface="Fira Sans Extra Condensed"/>
                <a:sym typeface="Fira Sans Extra Condensed"/>
              </a:endParaRPr>
            </a:p>
          </p:txBody>
        </p:sp>
      </p:grpSp>
      <p:grpSp>
        <p:nvGrpSpPr>
          <p:cNvPr id="1706" name="Google Shape;1706;p40"/>
          <p:cNvGrpSpPr/>
          <p:nvPr/>
        </p:nvGrpSpPr>
        <p:grpSpPr>
          <a:xfrm>
            <a:off x="457200" y="2487750"/>
            <a:ext cx="2083800" cy="721567"/>
            <a:chOff x="457200" y="2640150"/>
            <a:chExt cx="2083800" cy="721567"/>
          </a:xfrm>
        </p:grpSpPr>
        <p:sp>
          <p:nvSpPr>
            <p:cNvPr id="1707" name="Google Shape;1707;p40"/>
            <p:cNvSpPr txBox="1"/>
            <p:nvPr/>
          </p:nvSpPr>
          <p:spPr>
            <a:xfrm>
              <a:off x="457200" y="2913817"/>
              <a:ext cx="1813800" cy="447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1708" name="Google Shape;1708;p40"/>
            <p:cNvSpPr txBox="1"/>
            <p:nvPr/>
          </p:nvSpPr>
          <p:spPr>
            <a:xfrm>
              <a:off x="457200" y="2640150"/>
              <a:ext cx="2083800" cy="23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2"/>
                  </a:solidFill>
                  <a:latin typeface="Fira Sans Extra Condensed"/>
                  <a:ea typeface="Fira Sans Extra Condensed"/>
                  <a:cs typeface="Fira Sans Extra Condensed"/>
                  <a:sym typeface="Fira Sans Extra Condensed"/>
                </a:rPr>
                <a:t>ATM</a:t>
              </a:r>
              <a:endParaRPr sz="1800" b="1">
                <a:solidFill>
                  <a:schemeClr val="lt2"/>
                </a:solidFill>
                <a:latin typeface="Fira Sans Extra Condensed"/>
                <a:ea typeface="Fira Sans Extra Condensed"/>
                <a:cs typeface="Fira Sans Extra Condensed"/>
                <a:sym typeface="Fira Sans Extra Condensed"/>
              </a:endParaRPr>
            </a:p>
          </p:txBody>
        </p:sp>
      </p:grpSp>
      <p:grpSp>
        <p:nvGrpSpPr>
          <p:cNvPr id="1709" name="Google Shape;1709;p40"/>
          <p:cNvGrpSpPr/>
          <p:nvPr/>
        </p:nvGrpSpPr>
        <p:grpSpPr>
          <a:xfrm>
            <a:off x="457200" y="3396000"/>
            <a:ext cx="2083800" cy="721575"/>
            <a:chOff x="457200" y="3548400"/>
            <a:chExt cx="2083800" cy="721575"/>
          </a:xfrm>
        </p:grpSpPr>
        <p:sp>
          <p:nvSpPr>
            <p:cNvPr id="1710" name="Google Shape;1710;p40"/>
            <p:cNvSpPr txBox="1"/>
            <p:nvPr/>
          </p:nvSpPr>
          <p:spPr>
            <a:xfrm>
              <a:off x="457200" y="3822075"/>
              <a:ext cx="1813800" cy="447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sp>
          <p:nvSpPr>
            <p:cNvPr id="1711" name="Google Shape;1711;p40"/>
            <p:cNvSpPr txBox="1"/>
            <p:nvPr/>
          </p:nvSpPr>
          <p:spPr>
            <a:xfrm>
              <a:off x="457200" y="3548400"/>
              <a:ext cx="2083800" cy="23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2"/>
                  </a:solidFill>
                  <a:latin typeface="Fira Sans Extra Condensed"/>
                  <a:ea typeface="Fira Sans Extra Condensed"/>
                  <a:cs typeface="Fira Sans Extra Condensed"/>
                  <a:sym typeface="Fira Sans Extra Condensed"/>
                </a:rPr>
                <a:t>Consultation</a:t>
              </a:r>
              <a:endParaRPr sz="1800" b="1">
                <a:solidFill>
                  <a:schemeClr val="dk2"/>
                </a:solidFill>
                <a:latin typeface="Fira Sans Extra Condensed"/>
                <a:ea typeface="Fira Sans Extra Condensed"/>
                <a:cs typeface="Fira Sans Extra Condensed"/>
                <a:sym typeface="Fira Sans Extra Condensed"/>
              </a:endParaRPr>
            </a:p>
          </p:txBody>
        </p:sp>
      </p:grpSp>
      <p:grpSp>
        <p:nvGrpSpPr>
          <p:cNvPr id="1712" name="Google Shape;1712;p40"/>
          <p:cNvGrpSpPr/>
          <p:nvPr/>
        </p:nvGrpSpPr>
        <p:grpSpPr>
          <a:xfrm>
            <a:off x="6603000" y="2487750"/>
            <a:ext cx="2083800" cy="721567"/>
            <a:chOff x="6603000" y="2640150"/>
            <a:chExt cx="2083800" cy="721567"/>
          </a:xfrm>
        </p:grpSpPr>
        <p:sp>
          <p:nvSpPr>
            <p:cNvPr id="1713" name="Google Shape;1713;p40"/>
            <p:cNvSpPr txBox="1"/>
            <p:nvPr/>
          </p:nvSpPr>
          <p:spPr>
            <a:xfrm>
              <a:off x="6873000" y="2913817"/>
              <a:ext cx="1813800" cy="447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1"/>
                  </a:solidFill>
                  <a:latin typeface="Roboto"/>
                  <a:ea typeface="Roboto"/>
                  <a:cs typeface="Roboto"/>
                  <a:sym typeface="Roboto"/>
                </a:rPr>
                <a:t>Despite being red, Mars is a cold planet</a:t>
              </a:r>
              <a:endParaRPr sz="1200">
                <a:solidFill>
                  <a:schemeClr val="dk1"/>
                </a:solidFill>
                <a:latin typeface="Roboto"/>
                <a:ea typeface="Roboto"/>
                <a:cs typeface="Roboto"/>
                <a:sym typeface="Roboto"/>
              </a:endParaRPr>
            </a:p>
          </p:txBody>
        </p:sp>
        <p:sp>
          <p:nvSpPr>
            <p:cNvPr id="1714" name="Google Shape;1714;p40"/>
            <p:cNvSpPr txBox="1"/>
            <p:nvPr/>
          </p:nvSpPr>
          <p:spPr>
            <a:xfrm>
              <a:off x="6603000" y="2640150"/>
              <a:ext cx="2083800" cy="239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4"/>
                  </a:solidFill>
                  <a:latin typeface="Fira Sans Extra Condensed"/>
                  <a:ea typeface="Fira Sans Extra Condensed"/>
                  <a:cs typeface="Fira Sans Extra Condensed"/>
                  <a:sym typeface="Fira Sans Extra Condensed"/>
                </a:rPr>
                <a:t>Customers</a:t>
              </a:r>
              <a:endParaRPr sz="1800" b="1">
                <a:solidFill>
                  <a:schemeClr val="accent4"/>
                </a:solidFill>
                <a:latin typeface="Fira Sans Extra Condensed"/>
                <a:ea typeface="Fira Sans Extra Condensed"/>
                <a:cs typeface="Fira Sans Extra Condensed"/>
                <a:sym typeface="Fira Sans Extra Condensed"/>
              </a:endParaRPr>
            </a:p>
          </p:txBody>
        </p:sp>
      </p:grpSp>
      <p:grpSp>
        <p:nvGrpSpPr>
          <p:cNvPr id="1715" name="Google Shape;1715;p40"/>
          <p:cNvGrpSpPr/>
          <p:nvPr/>
        </p:nvGrpSpPr>
        <p:grpSpPr>
          <a:xfrm>
            <a:off x="6603000" y="3396002"/>
            <a:ext cx="2083800" cy="721573"/>
            <a:chOff x="6603000" y="3548402"/>
            <a:chExt cx="2083800" cy="721573"/>
          </a:xfrm>
        </p:grpSpPr>
        <p:sp>
          <p:nvSpPr>
            <p:cNvPr id="1716" name="Google Shape;1716;p40"/>
            <p:cNvSpPr txBox="1"/>
            <p:nvPr/>
          </p:nvSpPr>
          <p:spPr>
            <a:xfrm>
              <a:off x="6873000" y="3822075"/>
              <a:ext cx="1813800" cy="447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1"/>
                  </a:solidFill>
                  <a:latin typeface="Roboto"/>
                  <a:ea typeface="Roboto"/>
                  <a:cs typeface="Roboto"/>
                  <a:sym typeface="Roboto"/>
                </a:rPr>
                <a:t>Venus has a very poisonous atmosphere</a:t>
              </a:r>
              <a:endParaRPr sz="1200">
                <a:solidFill>
                  <a:schemeClr val="dk1"/>
                </a:solidFill>
                <a:latin typeface="Roboto"/>
                <a:ea typeface="Roboto"/>
                <a:cs typeface="Roboto"/>
                <a:sym typeface="Roboto"/>
              </a:endParaRPr>
            </a:p>
          </p:txBody>
        </p:sp>
        <p:sp>
          <p:nvSpPr>
            <p:cNvPr id="1717" name="Google Shape;1717;p40"/>
            <p:cNvSpPr txBox="1"/>
            <p:nvPr/>
          </p:nvSpPr>
          <p:spPr>
            <a:xfrm>
              <a:off x="6603000" y="3548402"/>
              <a:ext cx="2083800" cy="239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3"/>
                  </a:solidFill>
                  <a:latin typeface="Fira Sans Extra Condensed"/>
                  <a:ea typeface="Fira Sans Extra Condensed"/>
                  <a:cs typeface="Fira Sans Extra Condensed"/>
                  <a:sym typeface="Fira Sans Extra Condensed"/>
                </a:rPr>
                <a:t>Assess results</a:t>
              </a:r>
              <a:endParaRPr sz="1800" b="1">
                <a:solidFill>
                  <a:schemeClr val="accent3"/>
                </a:solidFill>
                <a:latin typeface="Fira Sans Extra Condensed"/>
                <a:ea typeface="Fira Sans Extra Condensed"/>
                <a:cs typeface="Fira Sans Extra Condensed"/>
                <a:sym typeface="Fira Sans Extra Condensed"/>
              </a:endParaRPr>
            </a:p>
          </p:txBody>
        </p:sp>
      </p:grpSp>
      <p:grpSp>
        <p:nvGrpSpPr>
          <p:cNvPr id="1718" name="Google Shape;1718;p40"/>
          <p:cNvGrpSpPr/>
          <p:nvPr/>
        </p:nvGrpSpPr>
        <p:grpSpPr>
          <a:xfrm>
            <a:off x="6602950" y="1579475"/>
            <a:ext cx="2083850" cy="721584"/>
            <a:chOff x="6602950" y="1731875"/>
            <a:chExt cx="2083850" cy="721584"/>
          </a:xfrm>
        </p:grpSpPr>
        <p:sp>
          <p:nvSpPr>
            <p:cNvPr id="1719" name="Google Shape;1719;p40"/>
            <p:cNvSpPr txBox="1"/>
            <p:nvPr/>
          </p:nvSpPr>
          <p:spPr>
            <a:xfrm>
              <a:off x="6873000" y="2005559"/>
              <a:ext cx="1813800" cy="447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1"/>
                  </a:solidFill>
                  <a:latin typeface="Roboto"/>
                  <a:ea typeface="Roboto"/>
                  <a:cs typeface="Roboto"/>
                  <a:sym typeface="Roboto"/>
                </a:rPr>
                <a:t>Neptune is far away from Earth</a:t>
              </a:r>
              <a:endParaRPr sz="1200">
                <a:solidFill>
                  <a:schemeClr val="dk1"/>
                </a:solidFill>
                <a:latin typeface="Roboto"/>
                <a:ea typeface="Roboto"/>
                <a:cs typeface="Roboto"/>
                <a:sym typeface="Roboto"/>
              </a:endParaRPr>
            </a:p>
          </p:txBody>
        </p:sp>
        <p:sp>
          <p:nvSpPr>
            <p:cNvPr id="1720" name="Google Shape;1720;p40"/>
            <p:cNvSpPr txBox="1"/>
            <p:nvPr/>
          </p:nvSpPr>
          <p:spPr>
            <a:xfrm>
              <a:off x="6602950" y="1731875"/>
              <a:ext cx="2083800" cy="239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6"/>
                  </a:solidFill>
                  <a:latin typeface="Fira Sans Extra Condensed"/>
                  <a:ea typeface="Fira Sans Extra Condensed"/>
                  <a:cs typeface="Fira Sans Extra Condensed"/>
                  <a:sym typeface="Fira Sans Extra Condensed"/>
                </a:rPr>
                <a:t>Exchange rates</a:t>
              </a:r>
              <a:endParaRPr sz="1800" b="1">
                <a:solidFill>
                  <a:schemeClr val="accent6"/>
                </a:solidFill>
                <a:latin typeface="Fira Sans Extra Condensed"/>
                <a:ea typeface="Fira Sans Extra Condensed"/>
                <a:cs typeface="Fira Sans Extra Condensed"/>
                <a:sym typeface="Fira Sans Extra Condensed"/>
              </a:endParaRPr>
            </a:p>
          </p:txBody>
        </p:sp>
      </p:grpSp>
      <p:sp>
        <p:nvSpPr>
          <p:cNvPr id="1721" name="Google Shape;1721;p40"/>
          <p:cNvSpPr/>
          <p:nvPr/>
        </p:nvSpPr>
        <p:spPr>
          <a:xfrm>
            <a:off x="3149238" y="1717671"/>
            <a:ext cx="1042500" cy="1042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22" name="Google Shape;1722;p40"/>
          <p:cNvSpPr/>
          <p:nvPr/>
        </p:nvSpPr>
        <p:spPr>
          <a:xfrm>
            <a:off x="4050713" y="1212121"/>
            <a:ext cx="1042500" cy="104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23" name="Google Shape;1723;p40"/>
          <p:cNvSpPr/>
          <p:nvPr/>
        </p:nvSpPr>
        <p:spPr>
          <a:xfrm>
            <a:off x="4953301" y="1717671"/>
            <a:ext cx="1042500" cy="10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24" name="Google Shape;1724;p40"/>
          <p:cNvSpPr/>
          <p:nvPr/>
        </p:nvSpPr>
        <p:spPr>
          <a:xfrm>
            <a:off x="4953313" y="2759546"/>
            <a:ext cx="1042500" cy="1042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25" name="Google Shape;1725;p40"/>
          <p:cNvSpPr/>
          <p:nvPr/>
        </p:nvSpPr>
        <p:spPr>
          <a:xfrm>
            <a:off x="4050738" y="3281684"/>
            <a:ext cx="1042500" cy="1042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26" name="Google Shape;1726;p40"/>
          <p:cNvSpPr/>
          <p:nvPr/>
        </p:nvSpPr>
        <p:spPr>
          <a:xfrm>
            <a:off x="3149226" y="2759559"/>
            <a:ext cx="1042500" cy="1042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1727" name="Google Shape;1727;p40"/>
          <p:cNvGrpSpPr/>
          <p:nvPr/>
        </p:nvGrpSpPr>
        <p:grpSpPr>
          <a:xfrm>
            <a:off x="5262095" y="2011436"/>
            <a:ext cx="424948" cy="454975"/>
            <a:chOff x="3924950" y="1744150"/>
            <a:chExt cx="355575" cy="380700"/>
          </a:xfrm>
        </p:grpSpPr>
        <p:sp>
          <p:nvSpPr>
            <p:cNvPr id="1728" name="Google Shape;1728;p40"/>
            <p:cNvSpPr/>
            <p:nvPr/>
          </p:nvSpPr>
          <p:spPr>
            <a:xfrm>
              <a:off x="3980350" y="1744150"/>
              <a:ext cx="244775" cy="380700"/>
            </a:xfrm>
            <a:custGeom>
              <a:avLst/>
              <a:gdLst/>
              <a:ahLst/>
              <a:cxnLst/>
              <a:rect l="l" t="t" r="r" b="b"/>
              <a:pathLst>
                <a:path w="9791" h="15228" extrusionOk="0">
                  <a:moveTo>
                    <a:pt x="7369" y="10306"/>
                  </a:moveTo>
                  <a:lnTo>
                    <a:pt x="7472" y="10332"/>
                  </a:lnTo>
                  <a:lnTo>
                    <a:pt x="7550" y="10384"/>
                  </a:lnTo>
                  <a:lnTo>
                    <a:pt x="7601" y="10461"/>
                  </a:lnTo>
                  <a:lnTo>
                    <a:pt x="7627" y="10564"/>
                  </a:lnTo>
                  <a:lnTo>
                    <a:pt x="7601" y="10667"/>
                  </a:lnTo>
                  <a:lnTo>
                    <a:pt x="7550" y="10770"/>
                  </a:lnTo>
                  <a:lnTo>
                    <a:pt x="7472" y="10822"/>
                  </a:lnTo>
                  <a:lnTo>
                    <a:pt x="7369" y="10848"/>
                  </a:lnTo>
                  <a:lnTo>
                    <a:pt x="2422" y="10848"/>
                  </a:lnTo>
                  <a:lnTo>
                    <a:pt x="2319" y="10822"/>
                  </a:lnTo>
                  <a:lnTo>
                    <a:pt x="2242" y="10770"/>
                  </a:lnTo>
                  <a:lnTo>
                    <a:pt x="2191" y="10667"/>
                  </a:lnTo>
                  <a:lnTo>
                    <a:pt x="2165" y="10564"/>
                  </a:lnTo>
                  <a:lnTo>
                    <a:pt x="2191" y="10461"/>
                  </a:lnTo>
                  <a:lnTo>
                    <a:pt x="2242" y="10384"/>
                  </a:lnTo>
                  <a:lnTo>
                    <a:pt x="2319" y="10332"/>
                  </a:lnTo>
                  <a:lnTo>
                    <a:pt x="2422" y="10306"/>
                  </a:lnTo>
                  <a:close/>
                  <a:moveTo>
                    <a:pt x="7137" y="11286"/>
                  </a:moveTo>
                  <a:lnTo>
                    <a:pt x="7137" y="11827"/>
                  </a:lnTo>
                  <a:lnTo>
                    <a:pt x="2654" y="11827"/>
                  </a:lnTo>
                  <a:lnTo>
                    <a:pt x="2654" y="11286"/>
                  </a:lnTo>
                  <a:close/>
                  <a:moveTo>
                    <a:pt x="7137" y="12265"/>
                  </a:moveTo>
                  <a:lnTo>
                    <a:pt x="7137" y="12806"/>
                  </a:lnTo>
                  <a:lnTo>
                    <a:pt x="2654" y="12806"/>
                  </a:lnTo>
                  <a:lnTo>
                    <a:pt x="2654" y="12265"/>
                  </a:lnTo>
                  <a:close/>
                  <a:moveTo>
                    <a:pt x="7112" y="13269"/>
                  </a:moveTo>
                  <a:lnTo>
                    <a:pt x="7060" y="13372"/>
                  </a:lnTo>
                  <a:lnTo>
                    <a:pt x="7008" y="13475"/>
                  </a:lnTo>
                  <a:lnTo>
                    <a:pt x="6931" y="13553"/>
                  </a:lnTo>
                  <a:lnTo>
                    <a:pt x="6854" y="13656"/>
                  </a:lnTo>
                  <a:lnTo>
                    <a:pt x="6751" y="13707"/>
                  </a:lnTo>
                  <a:lnTo>
                    <a:pt x="6648" y="13759"/>
                  </a:lnTo>
                  <a:lnTo>
                    <a:pt x="6519" y="13785"/>
                  </a:lnTo>
                  <a:lnTo>
                    <a:pt x="3247" y="13785"/>
                  </a:lnTo>
                  <a:lnTo>
                    <a:pt x="3144" y="13759"/>
                  </a:lnTo>
                  <a:lnTo>
                    <a:pt x="3041" y="13707"/>
                  </a:lnTo>
                  <a:lnTo>
                    <a:pt x="2938" y="13656"/>
                  </a:lnTo>
                  <a:lnTo>
                    <a:pt x="2860" y="13553"/>
                  </a:lnTo>
                  <a:lnTo>
                    <a:pt x="2783" y="13475"/>
                  </a:lnTo>
                  <a:lnTo>
                    <a:pt x="2732" y="13372"/>
                  </a:lnTo>
                  <a:lnTo>
                    <a:pt x="2680" y="13269"/>
                  </a:lnTo>
                  <a:close/>
                  <a:moveTo>
                    <a:pt x="6107" y="14248"/>
                  </a:moveTo>
                  <a:lnTo>
                    <a:pt x="6081" y="14351"/>
                  </a:lnTo>
                  <a:lnTo>
                    <a:pt x="6004" y="14454"/>
                  </a:lnTo>
                  <a:lnTo>
                    <a:pt x="5926" y="14558"/>
                  </a:lnTo>
                  <a:lnTo>
                    <a:pt x="5849" y="14635"/>
                  </a:lnTo>
                  <a:lnTo>
                    <a:pt x="5746" y="14686"/>
                  </a:lnTo>
                  <a:lnTo>
                    <a:pt x="5643" y="14738"/>
                  </a:lnTo>
                  <a:lnTo>
                    <a:pt x="5514" y="14764"/>
                  </a:lnTo>
                  <a:lnTo>
                    <a:pt x="5385" y="14789"/>
                  </a:lnTo>
                  <a:lnTo>
                    <a:pt x="4406" y="14789"/>
                  </a:lnTo>
                  <a:lnTo>
                    <a:pt x="4277" y="14764"/>
                  </a:lnTo>
                  <a:lnTo>
                    <a:pt x="4149" y="14738"/>
                  </a:lnTo>
                  <a:lnTo>
                    <a:pt x="4046" y="14686"/>
                  </a:lnTo>
                  <a:lnTo>
                    <a:pt x="3943" y="14635"/>
                  </a:lnTo>
                  <a:lnTo>
                    <a:pt x="3865" y="14558"/>
                  </a:lnTo>
                  <a:lnTo>
                    <a:pt x="3788" y="14454"/>
                  </a:lnTo>
                  <a:lnTo>
                    <a:pt x="3711" y="14351"/>
                  </a:lnTo>
                  <a:lnTo>
                    <a:pt x="3685" y="14248"/>
                  </a:lnTo>
                  <a:close/>
                  <a:moveTo>
                    <a:pt x="4561" y="1"/>
                  </a:moveTo>
                  <a:lnTo>
                    <a:pt x="4097" y="52"/>
                  </a:lnTo>
                  <a:lnTo>
                    <a:pt x="3608" y="155"/>
                  </a:lnTo>
                  <a:lnTo>
                    <a:pt x="3144" y="310"/>
                  </a:lnTo>
                  <a:lnTo>
                    <a:pt x="3067" y="362"/>
                  </a:lnTo>
                  <a:lnTo>
                    <a:pt x="3015" y="439"/>
                  </a:lnTo>
                  <a:lnTo>
                    <a:pt x="3015" y="516"/>
                  </a:lnTo>
                  <a:lnTo>
                    <a:pt x="3015" y="593"/>
                  </a:lnTo>
                  <a:lnTo>
                    <a:pt x="3067" y="671"/>
                  </a:lnTo>
                  <a:lnTo>
                    <a:pt x="3144" y="722"/>
                  </a:lnTo>
                  <a:lnTo>
                    <a:pt x="3221" y="748"/>
                  </a:lnTo>
                  <a:lnTo>
                    <a:pt x="3298" y="722"/>
                  </a:lnTo>
                  <a:lnTo>
                    <a:pt x="3736" y="593"/>
                  </a:lnTo>
                  <a:lnTo>
                    <a:pt x="4174" y="516"/>
                  </a:lnTo>
                  <a:lnTo>
                    <a:pt x="4612" y="465"/>
                  </a:lnTo>
                  <a:lnTo>
                    <a:pt x="5050" y="439"/>
                  </a:lnTo>
                  <a:lnTo>
                    <a:pt x="5488" y="490"/>
                  </a:lnTo>
                  <a:lnTo>
                    <a:pt x="5926" y="568"/>
                  </a:lnTo>
                  <a:lnTo>
                    <a:pt x="6339" y="671"/>
                  </a:lnTo>
                  <a:lnTo>
                    <a:pt x="6751" y="851"/>
                  </a:lnTo>
                  <a:lnTo>
                    <a:pt x="7112" y="1031"/>
                  </a:lnTo>
                  <a:lnTo>
                    <a:pt x="7472" y="1263"/>
                  </a:lnTo>
                  <a:lnTo>
                    <a:pt x="7807" y="1521"/>
                  </a:lnTo>
                  <a:lnTo>
                    <a:pt x="8116" y="1804"/>
                  </a:lnTo>
                  <a:lnTo>
                    <a:pt x="8374" y="2114"/>
                  </a:lnTo>
                  <a:lnTo>
                    <a:pt x="8632" y="2448"/>
                  </a:lnTo>
                  <a:lnTo>
                    <a:pt x="8838" y="2809"/>
                  </a:lnTo>
                  <a:lnTo>
                    <a:pt x="9018" y="3196"/>
                  </a:lnTo>
                  <a:lnTo>
                    <a:pt x="9173" y="3608"/>
                  </a:lnTo>
                  <a:lnTo>
                    <a:pt x="9276" y="4020"/>
                  </a:lnTo>
                  <a:lnTo>
                    <a:pt x="9327" y="4458"/>
                  </a:lnTo>
                  <a:lnTo>
                    <a:pt x="9353" y="4896"/>
                  </a:lnTo>
                  <a:lnTo>
                    <a:pt x="9327" y="5411"/>
                  </a:lnTo>
                  <a:lnTo>
                    <a:pt x="9224" y="5927"/>
                  </a:lnTo>
                  <a:lnTo>
                    <a:pt x="9095" y="6416"/>
                  </a:lnTo>
                  <a:lnTo>
                    <a:pt x="8889" y="6880"/>
                  </a:lnTo>
                  <a:lnTo>
                    <a:pt x="8657" y="7318"/>
                  </a:lnTo>
                  <a:lnTo>
                    <a:pt x="8348" y="7730"/>
                  </a:lnTo>
                  <a:lnTo>
                    <a:pt x="8013" y="8091"/>
                  </a:lnTo>
                  <a:lnTo>
                    <a:pt x="7601" y="8426"/>
                  </a:lnTo>
                  <a:lnTo>
                    <a:pt x="7498" y="8529"/>
                  </a:lnTo>
                  <a:lnTo>
                    <a:pt x="7421" y="8632"/>
                  </a:lnTo>
                  <a:lnTo>
                    <a:pt x="7318" y="8735"/>
                  </a:lnTo>
                  <a:lnTo>
                    <a:pt x="7266" y="8864"/>
                  </a:lnTo>
                  <a:lnTo>
                    <a:pt x="7215" y="8993"/>
                  </a:lnTo>
                  <a:lnTo>
                    <a:pt x="7163" y="9121"/>
                  </a:lnTo>
                  <a:lnTo>
                    <a:pt x="7137" y="9250"/>
                  </a:lnTo>
                  <a:lnTo>
                    <a:pt x="7137" y="9405"/>
                  </a:lnTo>
                  <a:lnTo>
                    <a:pt x="7137" y="9843"/>
                  </a:lnTo>
                  <a:lnTo>
                    <a:pt x="2654" y="9843"/>
                  </a:lnTo>
                  <a:lnTo>
                    <a:pt x="2654" y="9405"/>
                  </a:lnTo>
                  <a:lnTo>
                    <a:pt x="2654" y="9250"/>
                  </a:lnTo>
                  <a:lnTo>
                    <a:pt x="2629" y="9121"/>
                  </a:lnTo>
                  <a:lnTo>
                    <a:pt x="2577" y="8993"/>
                  </a:lnTo>
                  <a:lnTo>
                    <a:pt x="2526" y="8864"/>
                  </a:lnTo>
                  <a:lnTo>
                    <a:pt x="2448" y="8735"/>
                  </a:lnTo>
                  <a:lnTo>
                    <a:pt x="2371" y="8632"/>
                  </a:lnTo>
                  <a:lnTo>
                    <a:pt x="2294" y="8529"/>
                  </a:lnTo>
                  <a:lnTo>
                    <a:pt x="2165" y="8426"/>
                  </a:lnTo>
                  <a:lnTo>
                    <a:pt x="1778" y="8091"/>
                  </a:lnTo>
                  <a:lnTo>
                    <a:pt x="1418" y="7704"/>
                  </a:lnTo>
                  <a:lnTo>
                    <a:pt x="1134" y="7292"/>
                  </a:lnTo>
                  <a:lnTo>
                    <a:pt x="877" y="6854"/>
                  </a:lnTo>
                  <a:lnTo>
                    <a:pt x="696" y="6390"/>
                  </a:lnTo>
                  <a:lnTo>
                    <a:pt x="542" y="5901"/>
                  </a:lnTo>
                  <a:lnTo>
                    <a:pt x="464" y="5386"/>
                  </a:lnTo>
                  <a:lnTo>
                    <a:pt x="439" y="4845"/>
                  </a:lnTo>
                  <a:lnTo>
                    <a:pt x="439" y="4561"/>
                  </a:lnTo>
                  <a:lnTo>
                    <a:pt x="490" y="4278"/>
                  </a:lnTo>
                  <a:lnTo>
                    <a:pt x="516" y="3994"/>
                  </a:lnTo>
                  <a:lnTo>
                    <a:pt x="593" y="3737"/>
                  </a:lnTo>
                  <a:lnTo>
                    <a:pt x="670" y="3453"/>
                  </a:lnTo>
                  <a:lnTo>
                    <a:pt x="774" y="3196"/>
                  </a:lnTo>
                  <a:lnTo>
                    <a:pt x="877" y="2964"/>
                  </a:lnTo>
                  <a:lnTo>
                    <a:pt x="1005" y="2706"/>
                  </a:lnTo>
                  <a:lnTo>
                    <a:pt x="1160" y="2474"/>
                  </a:lnTo>
                  <a:lnTo>
                    <a:pt x="1315" y="2242"/>
                  </a:lnTo>
                  <a:lnTo>
                    <a:pt x="1469" y="2036"/>
                  </a:lnTo>
                  <a:lnTo>
                    <a:pt x="1675" y="1830"/>
                  </a:lnTo>
                  <a:lnTo>
                    <a:pt x="1856" y="1624"/>
                  </a:lnTo>
                  <a:lnTo>
                    <a:pt x="2088" y="1444"/>
                  </a:lnTo>
                  <a:lnTo>
                    <a:pt x="2294" y="1263"/>
                  </a:lnTo>
                  <a:lnTo>
                    <a:pt x="2551" y="1109"/>
                  </a:lnTo>
                  <a:lnTo>
                    <a:pt x="2603" y="1057"/>
                  </a:lnTo>
                  <a:lnTo>
                    <a:pt x="2654" y="980"/>
                  </a:lnTo>
                  <a:lnTo>
                    <a:pt x="2654" y="877"/>
                  </a:lnTo>
                  <a:lnTo>
                    <a:pt x="2629" y="800"/>
                  </a:lnTo>
                  <a:lnTo>
                    <a:pt x="2551" y="748"/>
                  </a:lnTo>
                  <a:lnTo>
                    <a:pt x="2474" y="696"/>
                  </a:lnTo>
                  <a:lnTo>
                    <a:pt x="2397" y="696"/>
                  </a:lnTo>
                  <a:lnTo>
                    <a:pt x="2319" y="722"/>
                  </a:lnTo>
                  <a:lnTo>
                    <a:pt x="2036" y="903"/>
                  </a:lnTo>
                  <a:lnTo>
                    <a:pt x="1804" y="1083"/>
                  </a:lnTo>
                  <a:lnTo>
                    <a:pt x="1572" y="1289"/>
                  </a:lnTo>
                  <a:lnTo>
                    <a:pt x="1340" y="1521"/>
                  </a:lnTo>
                  <a:lnTo>
                    <a:pt x="1134" y="1727"/>
                  </a:lnTo>
                  <a:lnTo>
                    <a:pt x="954" y="1985"/>
                  </a:lnTo>
                  <a:lnTo>
                    <a:pt x="774" y="2217"/>
                  </a:lnTo>
                  <a:lnTo>
                    <a:pt x="619" y="2474"/>
                  </a:lnTo>
                  <a:lnTo>
                    <a:pt x="490" y="2758"/>
                  </a:lnTo>
                  <a:lnTo>
                    <a:pt x="361" y="3041"/>
                  </a:lnTo>
                  <a:lnTo>
                    <a:pt x="258" y="3324"/>
                  </a:lnTo>
                  <a:lnTo>
                    <a:pt x="155" y="3608"/>
                  </a:lnTo>
                  <a:lnTo>
                    <a:pt x="78" y="3917"/>
                  </a:lnTo>
                  <a:lnTo>
                    <a:pt x="26" y="4226"/>
                  </a:lnTo>
                  <a:lnTo>
                    <a:pt x="1" y="4535"/>
                  </a:lnTo>
                  <a:lnTo>
                    <a:pt x="1" y="4845"/>
                  </a:lnTo>
                  <a:lnTo>
                    <a:pt x="1" y="5154"/>
                  </a:lnTo>
                  <a:lnTo>
                    <a:pt x="26" y="5437"/>
                  </a:lnTo>
                  <a:lnTo>
                    <a:pt x="52" y="5720"/>
                  </a:lnTo>
                  <a:lnTo>
                    <a:pt x="104" y="6004"/>
                  </a:lnTo>
                  <a:lnTo>
                    <a:pt x="181" y="6287"/>
                  </a:lnTo>
                  <a:lnTo>
                    <a:pt x="284" y="6545"/>
                  </a:lnTo>
                  <a:lnTo>
                    <a:pt x="387" y="6828"/>
                  </a:lnTo>
                  <a:lnTo>
                    <a:pt x="490" y="7086"/>
                  </a:lnTo>
                  <a:lnTo>
                    <a:pt x="619" y="7318"/>
                  </a:lnTo>
                  <a:lnTo>
                    <a:pt x="774" y="7575"/>
                  </a:lnTo>
                  <a:lnTo>
                    <a:pt x="928" y="7807"/>
                  </a:lnTo>
                  <a:lnTo>
                    <a:pt x="1108" y="8013"/>
                  </a:lnTo>
                  <a:lnTo>
                    <a:pt x="1289" y="8220"/>
                  </a:lnTo>
                  <a:lnTo>
                    <a:pt x="1495" y="8426"/>
                  </a:lnTo>
                  <a:lnTo>
                    <a:pt x="1675" y="8606"/>
                  </a:lnTo>
                  <a:lnTo>
                    <a:pt x="1907" y="8786"/>
                  </a:lnTo>
                  <a:lnTo>
                    <a:pt x="2036" y="8915"/>
                  </a:lnTo>
                  <a:lnTo>
                    <a:pt x="2139" y="9070"/>
                  </a:lnTo>
                  <a:lnTo>
                    <a:pt x="2191" y="9224"/>
                  </a:lnTo>
                  <a:lnTo>
                    <a:pt x="2216" y="9405"/>
                  </a:lnTo>
                  <a:lnTo>
                    <a:pt x="2216" y="9894"/>
                  </a:lnTo>
                  <a:lnTo>
                    <a:pt x="2113" y="9946"/>
                  </a:lnTo>
                  <a:lnTo>
                    <a:pt x="2010" y="9997"/>
                  </a:lnTo>
                  <a:lnTo>
                    <a:pt x="1933" y="10075"/>
                  </a:lnTo>
                  <a:lnTo>
                    <a:pt x="1856" y="10152"/>
                  </a:lnTo>
                  <a:lnTo>
                    <a:pt x="1804" y="10229"/>
                  </a:lnTo>
                  <a:lnTo>
                    <a:pt x="1753" y="10332"/>
                  </a:lnTo>
                  <a:lnTo>
                    <a:pt x="1727" y="10461"/>
                  </a:lnTo>
                  <a:lnTo>
                    <a:pt x="1727" y="10564"/>
                  </a:lnTo>
                  <a:lnTo>
                    <a:pt x="1727" y="10693"/>
                  </a:lnTo>
                  <a:lnTo>
                    <a:pt x="1753" y="10796"/>
                  </a:lnTo>
                  <a:lnTo>
                    <a:pt x="1804" y="10899"/>
                  </a:lnTo>
                  <a:lnTo>
                    <a:pt x="1856" y="11002"/>
                  </a:lnTo>
                  <a:lnTo>
                    <a:pt x="1933" y="11079"/>
                  </a:lnTo>
                  <a:lnTo>
                    <a:pt x="2010" y="11157"/>
                  </a:lnTo>
                  <a:lnTo>
                    <a:pt x="2113" y="11208"/>
                  </a:lnTo>
                  <a:lnTo>
                    <a:pt x="2216" y="11260"/>
                  </a:lnTo>
                  <a:lnTo>
                    <a:pt x="2216" y="13063"/>
                  </a:lnTo>
                  <a:lnTo>
                    <a:pt x="2216" y="13295"/>
                  </a:lnTo>
                  <a:lnTo>
                    <a:pt x="2294" y="13475"/>
                  </a:lnTo>
                  <a:lnTo>
                    <a:pt x="2371" y="13682"/>
                  </a:lnTo>
                  <a:lnTo>
                    <a:pt x="2500" y="13836"/>
                  </a:lnTo>
                  <a:lnTo>
                    <a:pt x="2654" y="13991"/>
                  </a:lnTo>
                  <a:lnTo>
                    <a:pt x="2809" y="14094"/>
                  </a:lnTo>
                  <a:lnTo>
                    <a:pt x="3015" y="14171"/>
                  </a:lnTo>
                  <a:lnTo>
                    <a:pt x="3221" y="14223"/>
                  </a:lnTo>
                  <a:lnTo>
                    <a:pt x="3273" y="14429"/>
                  </a:lnTo>
                  <a:lnTo>
                    <a:pt x="3350" y="14635"/>
                  </a:lnTo>
                  <a:lnTo>
                    <a:pt x="3479" y="14789"/>
                  </a:lnTo>
                  <a:lnTo>
                    <a:pt x="3633" y="14944"/>
                  </a:lnTo>
                  <a:lnTo>
                    <a:pt x="3788" y="15073"/>
                  </a:lnTo>
                  <a:lnTo>
                    <a:pt x="3968" y="15150"/>
                  </a:lnTo>
                  <a:lnTo>
                    <a:pt x="4174" y="15202"/>
                  </a:lnTo>
                  <a:lnTo>
                    <a:pt x="4406" y="15227"/>
                  </a:lnTo>
                  <a:lnTo>
                    <a:pt x="5385" y="15227"/>
                  </a:lnTo>
                  <a:lnTo>
                    <a:pt x="5617" y="15202"/>
                  </a:lnTo>
                  <a:lnTo>
                    <a:pt x="5798" y="15150"/>
                  </a:lnTo>
                  <a:lnTo>
                    <a:pt x="6004" y="15073"/>
                  </a:lnTo>
                  <a:lnTo>
                    <a:pt x="6158" y="14944"/>
                  </a:lnTo>
                  <a:lnTo>
                    <a:pt x="6313" y="14789"/>
                  </a:lnTo>
                  <a:lnTo>
                    <a:pt x="6442" y="14635"/>
                  </a:lnTo>
                  <a:lnTo>
                    <a:pt x="6519" y="14429"/>
                  </a:lnTo>
                  <a:lnTo>
                    <a:pt x="6570" y="14223"/>
                  </a:lnTo>
                  <a:lnTo>
                    <a:pt x="6777" y="14171"/>
                  </a:lnTo>
                  <a:lnTo>
                    <a:pt x="6983" y="14094"/>
                  </a:lnTo>
                  <a:lnTo>
                    <a:pt x="7137" y="13991"/>
                  </a:lnTo>
                  <a:lnTo>
                    <a:pt x="7292" y="13836"/>
                  </a:lnTo>
                  <a:lnTo>
                    <a:pt x="7421" y="13682"/>
                  </a:lnTo>
                  <a:lnTo>
                    <a:pt x="7498" y="13475"/>
                  </a:lnTo>
                  <a:lnTo>
                    <a:pt x="7550" y="13295"/>
                  </a:lnTo>
                  <a:lnTo>
                    <a:pt x="7575" y="13063"/>
                  </a:lnTo>
                  <a:lnTo>
                    <a:pt x="7575" y="11260"/>
                  </a:lnTo>
                  <a:lnTo>
                    <a:pt x="7678" y="11208"/>
                  </a:lnTo>
                  <a:lnTo>
                    <a:pt x="7781" y="11157"/>
                  </a:lnTo>
                  <a:lnTo>
                    <a:pt x="7859" y="11079"/>
                  </a:lnTo>
                  <a:lnTo>
                    <a:pt x="7936" y="11002"/>
                  </a:lnTo>
                  <a:lnTo>
                    <a:pt x="7988" y="10899"/>
                  </a:lnTo>
                  <a:lnTo>
                    <a:pt x="8039" y="10796"/>
                  </a:lnTo>
                  <a:lnTo>
                    <a:pt x="8065" y="10693"/>
                  </a:lnTo>
                  <a:lnTo>
                    <a:pt x="8065" y="10564"/>
                  </a:lnTo>
                  <a:lnTo>
                    <a:pt x="8065" y="10461"/>
                  </a:lnTo>
                  <a:lnTo>
                    <a:pt x="8039" y="10332"/>
                  </a:lnTo>
                  <a:lnTo>
                    <a:pt x="7988" y="10229"/>
                  </a:lnTo>
                  <a:lnTo>
                    <a:pt x="7936" y="10152"/>
                  </a:lnTo>
                  <a:lnTo>
                    <a:pt x="7859" y="10075"/>
                  </a:lnTo>
                  <a:lnTo>
                    <a:pt x="7781" y="9997"/>
                  </a:lnTo>
                  <a:lnTo>
                    <a:pt x="7678" y="9946"/>
                  </a:lnTo>
                  <a:lnTo>
                    <a:pt x="7575" y="9894"/>
                  </a:lnTo>
                  <a:lnTo>
                    <a:pt x="7575" y="9405"/>
                  </a:lnTo>
                  <a:lnTo>
                    <a:pt x="7601" y="9224"/>
                  </a:lnTo>
                  <a:lnTo>
                    <a:pt x="7653" y="9070"/>
                  </a:lnTo>
                  <a:lnTo>
                    <a:pt x="7756" y="8915"/>
                  </a:lnTo>
                  <a:lnTo>
                    <a:pt x="7884" y="8786"/>
                  </a:lnTo>
                  <a:lnTo>
                    <a:pt x="8116" y="8606"/>
                  </a:lnTo>
                  <a:lnTo>
                    <a:pt x="8322" y="8426"/>
                  </a:lnTo>
                  <a:lnTo>
                    <a:pt x="8503" y="8220"/>
                  </a:lnTo>
                  <a:lnTo>
                    <a:pt x="8709" y="8013"/>
                  </a:lnTo>
                  <a:lnTo>
                    <a:pt x="8863" y="7782"/>
                  </a:lnTo>
                  <a:lnTo>
                    <a:pt x="9018" y="7550"/>
                  </a:lnTo>
                  <a:lnTo>
                    <a:pt x="9173" y="7318"/>
                  </a:lnTo>
                  <a:lnTo>
                    <a:pt x="9301" y="7060"/>
                  </a:lnTo>
                  <a:lnTo>
                    <a:pt x="9405" y="6828"/>
                  </a:lnTo>
                  <a:lnTo>
                    <a:pt x="9508" y="6571"/>
                  </a:lnTo>
                  <a:lnTo>
                    <a:pt x="9611" y="6287"/>
                  </a:lnTo>
                  <a:lnTo>
                    <a:pt x="9662" y="6030"/>
                  </a:lnTo>
                  <a:lnTo>
                    <a:pt x="9714" y="5746"/>
                  </a:lnTo>
                  <a:lnTo>
                    <a:pt x="9765" y="5463"/>
                  </a:lnTo>
                  <a:lnTo>
                    <a:pt x="9791" y="5179"/>
                  </a:lnTo>
                  <a:lnTo>
                    <a:pt x="9791" y="4896"/>
                  </a:lnTo>
                  <a:lnTo>
                    <a:pt x="9765" y="4432"/>
                  </a:lnTo>
                  <a:lnTo>
                    <a:pt x="9714" y="3969"/>
                  </a:lnTo>
                  <a:lnTo>
                    <a:pt x="9585" y="3505"/>
                  </a:lnTo>
                  <a:lnTo>
                    <a:pt x="9430" y="3067"/>
                  </a:lnTo>
                  <a:lnTo>
                    <a:pt x="9250" y="2629"/>
                  </a:lnTo>
                  <a:lnTo>
                    <a:pt x="9018" y="2242"/>
                  </a:lnTo>
                  <a:lnTo>
                    <a:pt x="8735" y="1856"/>
                  </a:lnTo>
                  <a:lnTo>
                    <a:pt x="8425" y="1495"/>
                  </a:lnTo>
                  <a:lnTo>
                    <a:pt x="8065" y="1160"/>
                  </a:lnTo>
                  <a:lnTo>
                    <a:pt x="7704" y="877"/>
                  </a:lnTo>
                  <a:lnTo>
                    <a:pt x="7292" y="619"/>
                  </a:lnTo>
                  <a:lnTo>
                    <a:pt x="6880" y="413"/>
                  </a:lnTo>
                  <a:lnTo>
                    <a:pt x="6442" y="259"/>
                  </a:lnTo>
                  <a:lnTo>
                    <a:pt x="6004" y="130"/>
                  </a:lnTo>
                  <a:lnTo>
                    <a:pt x="5540" y="52"/>
                  </a:lnTo>
                  <a:lnTo>
                    <a:pt x="50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3924950" y="1861375"/>
              <a:ext cx="35450" cy="10975"/>
            </a:xfrm>
            <a:custGeom>
              <a:avLst/>
              <a:gdLst/>
              <a:ahLst/>
              <a:cxnLst/>
              <a:rect l="l" t="t" r="r" b="b"/>
              <a:pathLst>
                <a:path w="1418" h="439" extrusionOk="0">
                  <a:moveTo>
                    <a:pt x="130" y="1"/>
                  </a:moveTo>
                  <a:lnTo>
                    <a:pt x="52" y="52"/>
                  </a:lnTo>
                  <a:lnTo>
                    <a:pt x="1" y="130"/>
                  </a:lnTo>
                  <a:lnTo>
                    <a:pt x="1" y="207"/>
                  </a:lnTo>
                  <a:lnTo>
                    <a:pt x="1" y="310"/>
                  </a:lnTo>
                  <a:lnTo>
                    <a:pt x="52" y="362"/>
                  </a:lnTo>
                  <a:lnTo>
                    <a:pt x="130" y="413"/>
                  </a:lnTo>
                  <a:lnTo>
                    <a:pt x="207" y="439"/>
                  </a:lnTo>
                  <a:lnTo>
                    <a:pt x="1186" y="439"/>
                  </a:lnTo>
                  <a:lnTo>
                    <a:pt x="1289" y="413"/>
                  </a:lnTo>
                  <a:lnTo>
                    <a:pt x="1366" y="362"/>
                  </a:lnTo>
                  <a:lnTo>
                    <a:pt x="1392" y="310"/>
                  </a:lnTo>
                  <a:lnTo>
                    <a:pt x="1418" y="207"/>
                  </a:lnTo>
                  <a:lnTo>
                    <a:pt x="1392" y="130"/>
                  </a:lnTo>
                  <a:lnTo>
                    <a:pt x="1366" y="52"/>
                  </a:lnTo>
                  <a:lnTo>
                    <a:pt x="12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0"/>
            <p:cNvSpPr/>
            <p:nvPr/>
          </p:nvSpPr>
          <p:spPr>
            <a:xfrm>
              <a:off x="3947500" y="1934825"/>
              <a:ext cx="32875" cy="23850"/>
            </a:xfrm>
            <a:custGeom>
              <a:avLst/>
              <a:gdLst/>
              <a:ahLst/>
              <a:cxnLst/>
              <a:rect l="l" t="t" r="r" b="b"/>
              <a:pathLst>
                <a:path w="1315" h="954" extrusionOk="0">
                  <a:moveTo>
                    <a:pt x="1057" y="0"/>
                  </a:moveTo>
                  <a:lnTo>
                    <a:pt x="980" y="52"/>
                  </a:lnTo>
                  <a:lnTo>
                    <a:pt x="129" y="541"/>
                  </a:lnTo>
                  <a:lnTo>
                    <a:pt x="52" y="593"/>
                  </a:lnTo>
                  <a:lnTo>
                    <a:pt x="26" y="670"/>
                  </a:lnTo>
                  <a:lnTo>
                    <a:pt x="1" y="747"/>
                  </a:lnTo>
                  <a:lnTo>
                    <a:pt x="52" y="850"/>
                  </a:lnTo>
                  <a:lnTo>
                    <a:pt x="78" y="876"/>
                  </a:lnTo>
                  <a:lnTo>
                    <a:pt x="129" y="928"/>
                  </a:lnTo>
                  <a:lnTo>
                    <a:pt x="233" y="953"/>
                  </a:lnTo>
                  <a:lnTo>
                    <a:pt x="284" y="953"/>
                  </a:lnTo>
                  <a:lnTo>
                    <a:pt x="336" y="928"/>
                  </a:lnTo>
                  <a:lnTo>
                    <a:pt x="1212" y="438"/>
                  </a:lnTo>
                  <a:lnTo>
                    <a:pt x="1263" y="361"/>
                  </a:lnTo>
                  <a:lnTo>
                    <a:pt x="1315" y="283"/>
                  </a:lnTo>
                  <a:lnTo>
                    <a:pt x="1315" y="206"/>
                  </a:lnTo>
                  <a:lnTo>
                    <a:pt x="1289" y="129"/>
                  </a:lnTo>
                  <a:lnTo>
                    <a:pt x="1212" y="52"/>
                  </a:lnTo>
                  <a:lnTo>
                    <a:pt x="1134" y="26"/>
                  </a:lnTo>
                  <a:lnTo>
                    <a:pt x="10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0"/>
            <p:cNvSpPr/>
            <p:nvPr/>
          </p:nvSpPr>
          <p:spPr>
            <a:xfrm>
              <a:off x="4225100" y="1934825"/>
              <a:ext cx="32250" cy="23850"/>
            </a:xfrm>
            <a:custGeom>
              <a:avLst/>
              <a:gdLst/>
              <a:ahLst/>
              <a:cxnLst/>
              <a:rect l="l" t="t" r="r" b="b"/>
              <a:pathLst>
                <a:path w="1290" h="954" extrusionOk="0">
                  <a:moveTo>
                    <a:pt x="259" y="0"/>
                  </a:moveTo>
                  <a:lnTo>
                    <a:pt x="156" y="26"/>
                  </a:lnTo>
                  <a:lnTo>
                    <a:pt x="78" y="52"/>
                  </a:lnTo>
                  <a:lnTo>
                    <a:pt x="27" y="129"/>
                  </a:lnTo>
                  <a:lnTo>
                    <a:pt x="1" y="206"/>
                  </a:lnTo>
                  <a:lnTo>
                    <a:pt x="1" y="283"/>
                  </a:lnTo>
                  <a:lnTo>
                    <a:pt x="53" y="361"/>
                  </a:lnTo>
                  <a:lnTo>
                    <a:pt x="104" y="438"/>
                  </a:lnTo>
                  <a:lnTo>
                    <a:pt x="980" y="928"/>
                  </a:lnTo>
                  <a:lnTo>
                    <a:pt x="1032" y="953"/>
                  </a:lnTo>
                  <a:lnTo>
                    <a:pt x="1083" y="953"/>
                  </a:lnTo>
                  <a:lnTo>
                    <a:pt x="1186" y="928"/>
                  </a:lnTo>
                  <a:lnTo>
                    <a:pt x="1238" y="876"/>
                  </a:lnTo>
                  <a:lnTo>
                    <a:pt x="1263" y="850"/>
                  </a:lnTo>
                  <a:lnTo>
                    <a:pt x="1289" y="747"/>
                  </a:lnTo>
                  <a:lnTo>
                    <a:pt x="1289" y="670"/>
                  </a:lnTo>
                  <a:lnTo>
                    <a:pt x="1263" y="593"/>
                  </a:lnTo>
                  <a:lnTo>
                    <a:pt x="1186" y="541"/>
                  </a:lnTo>
                  <a:lnTo>
                    <a:pt x="336" y="52"/>
                  </a:lnTo>
                  <a:lnTo>
                    <a:pt x="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0"/>
            <p:cNvSpPr/>
            <p:nvPr/>
          </p:nvSpPr>
          <p:spPr>
            <a:xfrm>
              <a:off x="4245075" y="1861375"/>
              <a:ext cx="35450" cy="10975"/>
            </a:xfrm>
            <a:custGeom>
              <a:avLst/>
              <a:gdLst/>
              <a:ahLst/>
              <a:cxnLst/>
              <a:rect l="l" t="t" r="r" b="b"/>
              <a:pathLst>
                <a:path w="1418" h="439" extrusionOk="0">
                  <a:moveTo>
                    <a:pt x="130" y="1"/>
                  </a:moveTo>
                  <a:lnTo>
                    <a:pt x="52" y="52"/>
                  </a:lnTo>
                  <a:lnTo>
                    <a:pt x="1" y="130"/>
                  </a:lnTo>
                  <a:lnTo>
                    <a:pt x="1" y="207"/>
                  </a:lnTo>
                  <a:lnTo>
                    <a:pt x="1" y="310"/>
                  </a:lnTo>
                  <a:lnTo>
                    <a:pt x="52" y="362"/>
                  </a:lnTo>
                  <a:lnTo>
                    <a:pt x="130" y="413"/>
                  </a:lnTo>
                  <a:lnTo>
                    <a:pt x="207" y="439"/>
                  </a:lnTo>
                  <a:lnTo>
                    <a:pt x="1212" y="439"/>
                  </a:lnTo>
                  <a:lnTo>
                    <a:pt x="1289" y="413"/>
                  </a:lnTo>
                  <a:lnTo>
                    <a:pt x="1366" y="362"/>
                  </a:lnTo>
                  <a:lnTo>
                    <a:pt x="1418" y="310"/>
                  </a:lnTo>
                  <a:lnTo>
                    <a:pt x="1418" y="207"/>
                  </a:lnTo>
                  <a:lnTo>
                    <a:pt x="1418" y="130"/>
                  </a:lnTo>
                  <a:lnTo>
                    <a:pt x="1366" y="52"/>
                  </a:lnTo>
                  <a:lnTo>
                    <a:pt x="12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0"/>
            <p:cNvSpPr/>
            <p:nvPr/>
          </p:nvSpPr>
          <p:spPr>
            <a:xfrm>
              <a:off x="4225100" y="1775075"/>
              <a:ext cx="32250" cy="23225"/>
            </a:xfrm>
            <a:custGeom>
              <a:avLst/>
              <a:gdLst/>
              <a:ahLst/>
              <a:cxnLst/>
              <a:rect l="l" t="t" r="r" b="b"/>
              <a:pathLst>
                <a:path w="1290" h="929" extrusionOk="0">
                  <a:moveTo>
                    <a:pt x="1057" y="1"/>
                  </a:moveTo>
                  <a:lnTo>
                    <a:pt x="980" y="26"/>
                  </a:lnTo>
                  <a:lnTo>
                    <a:pt x="104" y="516"/>
                  </a:lnTo>
                  <a:lnTo>
                    <a:pt x="53" y="567"/>
                  </a:lnTo>
                  <a:lnTo>
                    <a:pt x="1" y="645"/>
                  </a:lnTo>
                  <a:lnTo>
                    <a:pt x="1" y="748"/>
                  </a:lnTo>
                  <a:lnTo>
                    <a:pt x="27" y="825"/>
                  </a:lnTo>
                  <a:lnTo>
                    <a:pt x="78" y="877"/>
                  </a:lnTo>
                  <a:lnTo>
                    <a:pt x="104" y="902"/>
                  </a:lnTo>
                  <a:lnTo>
                    <a:pt x="233" y="928"/>
                  </a:lnTo>
                  <a:lnTo>
                    <a:pt x="284" y="928"/>
                  </a:lnTo>
                  <a:lnTo>
                    <a:pt x="336" y="902"/>
                  </a:lnTo>
                  <a:lnTo>
                    <a:pt x="1186" y="413"/>
                  </a:lnTo>
                  <a:lnTo>
                    <a:pt x="1263" y="361"/>
                  </a:lnTo>
                  <a:lnTo>
                    <a:pt x="1289" y="284"/>
                  </a:lnTo>
                  <a:lnTo>
                    <a:pt x="1289" y="181"/>
                  </a:lnTo>
                  <a:lnTo>
                    <a:pt x="1263" y="104"/>
                  </a:lnTo>
                  <a:lnTo>
                    <a:pt x="1212" y="52"/>
                  </a:lnTo>
                  <a:lnTo>
                    <a:pt x="1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3947500" y="1775075"/>
              <a:ext cx="32875" cy="23225"/>
            </a:xfrm>
            <a:custGeom>
              <a:avLst/>
              <a:gdLst/>
              <a:ahLst/>
              <a:cxnLst/>
              <a:rect l="l" t="t" r="r" b="b"/>
              <a:pathLst>
                <a:path w="1315" h="929" extrusionOk="0">
                  <a:moveTo>
                    <a:pt x="181" y="1"/>
                  </a:moveTo>
                  <a:lnTo>
                    <a:pt x="104" y="52"/>
                  </a:lnTo>
                  <a:lnTo>
                    <a:pt x="52" y="104"/>
                  </a:lnTo>
                  <a:lnTo>
                    <a:pt x="1" y="181"/>
                  </a:lnTo>
                  <a:lnTo>
                    <a:pt x="26" y="284"/>
                  </a:lnTo>
                  <a:lnTo>
                    <a:pt x="52" y="361"/>
                  </a:lnTo>
                  <a:lnTo>
                    <a:pt x="129" y="413"/>
                  </a:lnTo>
                  <a:lnTo>
                    <a:pt x="980" y="902"/>
                  </a:lnTo>
                  <a:lnTo>
                    <a:pt x="1031" y="928"/>
                  </a:lnTo>
                  <a:lnTo>
                    <a:pt x="1083" y="928"/>
                  </a:lnTo>
                  <a:lnTo>
                    <a:pt x="1186" y="902"/>
                  </a:lnTo>
                  <a:lnTo>
                    <a:pt x="1237" y="877"/>
                  </a:lnTo>
                  <a:lnTo>
                    <a:pt x="1289" y="825"/>
                  </a:lnTo>
                  <a:lnTo>
                    <a:pt x="1315" y="748"/>
                  </a:lnTo>
                  <a:lnTo>
                    <a:pt x="1315" y="645"/>
                  </a:lnTo>
                  <a:lnTo>
                    <a:pt x="1263" y="567"/>
                  </a:lnTo>
                  <a:lnTo>
                    <a:pt x="1212" y="516"/>
                  </a:lnTo>
                  <a:lnTo>
                    <a:pt x="336" y="26"/>
                  </a:lnTo>
                  <a:lnTo>
                    <a:pt x="2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4010625" y="1775075"/>
              <a:ext cx="183600" cy="183600"/>
            </a:xfrm>
            <a:custGeom>
              <a:avLst/>
              <a:gdLst/>
              <a:ahLst/>
              <a:cxnLst/>
              <a:rect l="l" t="t" r="r" b="b"/>
              <a:pathLst>
                <a:path w="7344" h="7344" extrusionOk="0">
                  <a:moveTo>
                    <a:pt x="3917" y="439"/>
                  </a:moveTo>
                  <a:lnTo>
                    <a:pt x="4174" y="490"/>
                  </a:lnTo>
                  <a:lnTo>
                    <a:pt x="4432" y="542"/>
                  </a:lnTo>
                  <a:lnTo>
                    <a:pt x="4690" y="593"/>
                  </a:lnTo>
                  <a:lnTo>
                    <a:pt x="4921" y="696"/>
                  </a:lnTo>
                  <a:lnTo>
                    <a:pt x="5153" y="799"/>
                  </a:lnTo>
                  <a:lnTo>
                    <a:pt x="5385" y="928"/>
                  </a:lnTo>
                  <a:lnTo>
                    <a:pt x="5591" y="1083"/>
                  </a:lnTo>
                  <a:lnTo>
                    <a:pt x="5797" y="1237"/>
                  </a:lnTo>
                  <a:lnTo>
                    <a:pt x="5411" y="1624"/>
                  </a:lnTo>
                  <a:lnTo>
                    <a:pt x="5256" y="1495"/>
                  </a:lnTo>
                  <a:lnTo>
                    <a:pt x="5076" y="1366"/>
                  </a:lnTo>
                  <a:lnTo>
                    <a:pt x="4921" y="1289"/>
                  </a:lnTo>
                  <a:lnTo>
                    <a:pt x="4715" y="1186"/>
                  </a:lnTo>
                  <a:lnTo>
                    <a:pt x="4535" y="1108"/>
                  </a:lnTo>
                  <a:lnTo>
                    <a:pt x="4329" y="1057"/>
                  </a:lnTo>
                  <a:lnTo>
                    <a:pt x="4123" y="1005"/>
                  </a:lnTo>
                  <a:lnTo>
                    <a:pt x="3917" y="980"/>
                  </a:lnTo>
                  <a:lnTo>
                    <a:pt x="3917" y="439"/>
                  </a:lnTo>
                  <a:close/>
                  <a:moveTo>
                    <a:pt x="1237" y="1546"/>
                  </a:moveTo>
                  <a:lnTo>
                    <a:pt x="1624" y="1933"/>
                  </a:lnTo>
                  <a:lnTo>
                    <a:pt x="1495" y="2087"/>
                  </a:lnTo>
                  <a:lnTo>
                    <a:pt x="1392" y="2268"/>
                  </a:lnTo>
                  <a:lnTo>
                    <a:pt x="1289" y="2448"/>
                  </a:lnTo>
                  <a:lnTo>
                    <a:pt x="1211" y="2628"/>
                  </a:lnTo>
                  <a:lnTo>
                    <a:pt x="1134" y="2835"/>
                  </a:lnTo>
                  <a:lnTo>
                    <a:pt x="1083" y="3015"/>
                  </a:lnTo>
                  <a:lnTo>
                    <a:pt x="1031" y="3221"/>
                  </a:lnTo>
                  <a:lnTo>
                    <a:pt x="1005" y="3453"/>
                  </a:lnTo>
                  <a:lnTo>
                    <a:pt x="464" y="3453"/>
                  </a:lnTo>
                  <a:lnTo>
                    <a:pt x="490" y="3170"/>
                  </a:lnTo>
                  <a:lnTo>
                    <a:pt x="542" y="2912"/>
                  </a:lnTo>
                  <a:lnTo>
                    <a:pt x="619" y="2680"/>
                  </a:lnTo>
                  <a:lnTo>
                    <a:pt x="696" y="2422"/>
                  </a:lnTo>
                  <a:lnTo>
                    <a:pt x="825" y="2190"/>
                  </a:lnTo>
                  <a:lnTo>
                    <a:pt x="928" y="1959"/>
                  </a:lnTo>
                  <a:lnTo>
                    <a:pt x="1083" y="1752"/>
                  </a:lnTo>
                  <a:lnTo>
                    <a:pt x="1237" y="1546"/>
                  </a:lnTo>
                  <a:close/>
                  <a:moveTo>
                    <a:pt x="6107" y="1546"/>
                  </a:moveTo>
                  <a:lnTo>
                    <a:pt x="6287" y="1752"/>
                  </a:lnTo>
                  <a:lnTo>
                    <a:pt x="6416" y="1959"/>
                  </a:lnTo>
                  <a:lnTo>
                    <a:pt x="6545" y="2190"/>
                  </a:lnTo>
                  <a:lnTo>
                    <a:pt x="6648" y="2422"/>
                  </a:lnTo>
                  <a:lnTo>
                    <a:pt x="6751" y="2654"/>
                  </a:lnTo>
                  <a:lnTo>
                    <a:pt x="6828" y="2912"/>
                  </a:lnTo>
                  <a:lnTo>
                    <a:pt x="6880" y="3170"/>
                  </a:lnTo>
                  <a:lnTo>
                    <a:pt x="6905" y="3453"/>
                  </a:lnTo>
                  <a:lnTo>
                    <a:pt x="6364" y="3453"/>
                  </a:lnTo>
                  <a:lnTo>
                    <a:pt x="6339" y="3221"/>
                  </a:lnTo>
                  <a:lnTo>
                    <a:pt x="6287" y="3015"/>
                  </a:lnTo>
                  <a:lnTo>
                    <a:pt x="6235" y="2835"/>
                  </a:lnTo>
                  <a:lnTo>
                    <a:pt x="6158" y="2628"/>
                  </a:lnTo>
                  <a:lnTo>
                    <a:pt x="6081" y="2448"/>
                  </a:lnTo>
                  <a:lnTo>
                    <a:pt x="5978" y="2268"/>
                  </a:lnTo>
                  <a:lnTo>
                    <a:pt x="5849" y="2087"/>
                  </a:lnTo>
                  <a:lnTo>
                    <a:pt x="5746" y="1933"/>
                  </a:lnTo>
                  <a:lnTo>
                    <a:pt x="6107" y="1546"/>
                  </a:lnTo>
                  <a:close/>
                  <a:moveTo>
                    <a:pt x="1005" y="3891"/>
                  </a:moveTo>
                  <a:lnTo>
                    <a:pt x="1031" y="4097"/>
                  </a:lnTo>
                  <a:lnTo>
                    <a:pt x="1083" y="4303"/>
                  </a:lnTo>
                  <a:lnTo>
                    <a:pt x="1134" y="4509"/>
                  </a:lnTo>
                  <a:lnTo>
                    <a:pt x="1211" y="4715"/>
                  </a:lnTo>
                  <a:lnTo>
                    <a:pt x="1289" y="4896"/>
                  </a:lnTo>
                  <a:lnTo>
                    <a:pt x="1392" y="5076"/>
                  </a:lnTo>
                  <a:lnTo>
                    <a:pt x="1495" y="5231"/>
                  </a:lnTo>
                  <a:lnTo>
                    <a:pt x="1624" y="5411"/>
                  </a:lnTo>
                  <a:lnTo>
                    <a:pt x="1263" y="5772"/>
                  </a:lnTo>
                  <a:lnTo>
                    <a:pt x="1083" y="5591"/>
                  </a:lnTo>
                  <a:lnTo>
                    <a:pt x="954" y="5385"/>
                  </a:lnTo>
                  <a:lnTo>
                    <a:pt x="825" y="5153"/>
                  </a:lnTo>
                  <a:lnTo>
                    <a:pt x="696" y="4921"/>
                  </a:lnTo>
                  <a:lnTo>
                    <a:pt x="619" y="4664"/>
                  </a:lnTo>
                  <a:lnTo>
                    <a:pt x="542" y="4406"/>
                  </a:lnTo>
                  <a:lnTo>
                    <a:pt x="490" y="4149"/>
                  </a:lnTo>
                  <a:lnTo>
                    <a:pt x="464" y="3891"/>
                  </a:lnTo>
                  <a:close/>
                  <a:moveTo>
                    <a:pt x="6905" y="3891"/>
                  </a:moveTo>
                  <a:lnTo>
                    <a:pt x="6880" y="4149"/>
                  </a:lnTo>
                  <a:lnTo>
                    <a:pt x="6828" y="4406"/>
                  </a:lnTo>
                  <a:lnTo>
                    <a:pt x="6751" y="4664"/>
                  </a:lnTo>
                  <a:lnTo>
                    <a:pt x="6648" y="4921"/>
                  </a:lnTo>
                  <a:lnTo>
                    <a:pt x="6545" y="5153"/>
                  </a:lnTo>
                  <a:lnTo>
                    <a:pt x="6416" y="5385"/>
                  </a:lnTo>
                  <a:lnTo>
                    <a:pt x="6287" y="5591"/>
                  </a:lnTo>
                  <a:lnTo>
                    <a:pt x="6107" y="5772"/>
                  </a:lnTo>
                  <a:lnTo>
                    <a:pt x="5746" y="5411"/>
                  </a:lnTo>
                  <a:lnTo>
                    <a:pt x="5849" y="5231"/>
                  </a:lnTo>
                  <a:lnTo>
                    <a:pt x="5978" y="5076"/>
                  </a:lnTo>
                  <a:lnTo>
                    <a:pt x="6081" y="4896"/>
                  </a:lnTo>
                  <a:lnTo>
                    <a:pt x="6158" y="4715"/>
                  </a:lnTo>
                  <a:lnTo>
                    <a:pt x="6235" y="4509"/>
                  </a:lnTo>
                  <a:lnTo>
                    <a:pt x="6287" y="4303"/>
                  </a:lnTo>
                  <a:lnTo>
                    <a:pt x="6339" y="4097"/>
                  </a:lnTo>
                  <a:lnTo>
                    <a:pt x="6364" y="3891"/>
                  </a:lnTo>
                  <a:close/>
                  <a:moveTo>
                    <a:pt x="3685" y="1418"/>
                  </a:moveTo>
                  <a:lnTo>
                    <a:pt x="3917" y="1443"/>
                  </a:lnTo>
                  <a:lnTo>
                    <a:pt x="4123" y="1469"/>
                  </a:lnTo>
                  <a:lnTo>
                    <a:pt x="4355" y="1521"/>
                  </a:lnTo>
                  <a:lnTo>
                    <a:pt x="4561" y="1598"/>
                  </a:lnTo>
                  <a:lnTo>
                    <a:pt x="4741" y="1701"/>
                  </a:lnTo>
                  <a:lnTo>
                    <a:pt x="4947" y="1804"/>
                  </a:lnTo>
                  <a:lnTo>
                    <a:pt x="5102" y="1933"/>
                  </a:lnTo>
                  <a:lnTo>
                    <a:pt x="5256" y="2087"/>
                  </a:lnTo>
                  <a:lnTo>
                    <a:pt x="5411" y="2242"/>
                  </a:lnTo>
                  <a:lnTo>
                    <a:pt x="5540" y="2422"/>
                  </a:lnTo>
                  <a:lnTo>
                    <a:pt x="5643" y="2603"/>
                  </a:lnTo>
                  <a:lnTo>
                    <a:pt x="5746" y="2783"/>
                  </a:lnTo>
                  <a:lnTo>
                    <a:pt x="5823" y="2989"/>
                  </a:lnTo>
                  <a:lnTo>
                    <a:pt x="5875" y="3221"/>
                  </a:lnTo>
                  <a:lnTo>
                    <a:pt x="5901" y="3427"/>
                  </a:lnTo>
                  <a:lnTo>
                    <a:pt x="5926" y="3659"/>
                  </a:lnTo>
                  <a:lnTo>
                    <a:pt x="5901" y="3891"/>
                  </a:lnTo>
                  <a:lnTo>
                    <a:pt x="5875" y="4123"/>
                  </a:lnTo>
                  <a:lnTo>
                    <a:pt x="5823" y="4329"/>
                  </a:lnTo>
                  <a:lnTo>
                    <a:pt x="5746" y="4535"/>
                  </a:lnTo>
                  <a:lnTo>
                    <a:pt x="5643" y="4741"/>
                  </a:lnTo>
                  <a:lnTo>
                    <a:pt x="5540" y="4921"/>
                  </a:lnTo>
                  <a:lnTo>
                    <a:pt x="5411" y="5102"/>
                  </a:lnTo>
                  <a:lnTo>
                    <a:pt x="5256" y="5256"/>
                  </a:lnTo>
                  <a:lnTo>
                    <a:pt x="5102" y="5385"/>
                  </a:lnTo>
                  <a:lnTo>
                    <a:pt x="4947" y="5514"/>
                  </a:lnTo>
                  <a:lnTo>
                    <a:pt x="4741" y="5643"/>
                  </a:lnTo>
                  <a:lnTo>
                    <a:pt x="4561" y="5720"/>
                  </a:lnTo>
                  <a:lnTo>
                    <a:pt x="4355" y="5797"/>
                  </a:lnTo>
                  <a:lnTo>
                    <a:pt x="4123" y="5875"/>
                  </a:lnTo>
                  <a:lnTo>
                    <a:pt x="3917" y="5901"/>
                  </a:lnTo>
                  <a:lnTo>
                    <a:pt x="3453" y="5901"/>
                  </a:lnTo>
                  <a:lnTo>
                    <a:pt x="3221" y="5875"/>
                  </a:lnTo>
                  <a:lnTo>
                    <a:pt x="3015" y="5797"/>
                  </a:lnTo>
                  <a:lnTo>
                    <a:pt x="2809" y="5720"/>
                  </a:lnTo>
                  <a:lnTo>
                    <a:pt x="2628" y="5643"/>
                  </a:lnTo>
                  <a:lnTo>
                    <a:pt x="2422" y="5514"/>
                  </a:lnTo>
                  <a:lnTo>
                    <a:pt x="2268" y="5385"/>
                  </a:lnTo>
                  <a:lnTo>
                    <a:pt x="2087" y="5256"/>
                  </a:lnTo>
                  <a:lnTo>
                    <a:pt x="1959" y="5102"/>
                  </a:lnTo>
                  <a:lnTo>
                    <a:pt x="1830" y="4921"/>
                  </a:lnTo>
                  <a:lnTo>
                    <a:pt x="1701" y="4741"/>
                  </a:lnTo>
                  <a:lnTo>
                    <a:pt x="1624" y="4535"/>
                  </a:lnTo>
                  <a:lnTo>
                    <a:pt x="1546" y="4329"/>
                  </a:lnTo>
                  <a:lnTo>
                    <a:pt x="1495" y="4123"/>
                  </a:lnTo>
                  <a:lnTo>
                    <a:pt x="1443" y="3891"/>
                  </a:lnTo>
                  <a:lnTo>
                    <a:pt x="1443" y="3659"/>
                  </a:lnTo>
                  <a:lnTo>
                    <a:pt x="1443" y="3427"/>
                  </a:lnTo>
                  <a:lnTo>
                    <a:pt x="1495" y="3221"/>
                  </a:lnTo>
                  <a:lnTo>
                    <a:pt x="1546" y="2989"/>
                  </a:lnTo>
                  <a:lnTo>
                    <a:pt x="1624" y="2783"/>
                  </a:lnTo>
                  <a:lnTo>
                    <a:pt x="1701" y="2603"/>
                  </a:lnTo>
                  <a:lnTo>
                    <a:pt x="1830" y="2422"/>
                  </a:lnTo>
                  <a:lnTo>
                    <a:pt x="1959" y="2242"/>
                  </a:lnTo>
                  <a:lnTo>
                    <a:pt x="2087" y="2087"/>
                  </a:lnTo>
                  <a:lnTo>
                    <a:pt x="2268" y="1933"/>
                  </a:lnTo>
                  <a:lnTo>
                    <a:pt x="2422" y="1804"/>
                  </a:lnTo>
                  <a:lnTo>
                    <a:pt x="2628" y="1701"/>
                  </a:lnTo>
                  <a:lnTo>
                    <a:pt x="2809" y="1598"/>
                  </a:lnTo>
                  <a:lnTo>
                    <a:pt x="3015" y="1521"/>
                  </a:lnTo>
                  <a:lnTo>
                    <a:pt x="3221" y="1469"/>
                  </a:lnTo>
                  <a:lnTo>
                    <a:pt x="3453" y="1443"/>
                  </a:lnTo>
                  <a:lnTo>
                    <a:pt x="3685" y="1418"/>
                  </a:lnTo>
                  <a:close/>
                  <a:moveTo>
                    <a:pt x="1959" y="5720"/>
                  </a:moveTo>
                  <a:lnTo>
                    <a:pt x="2113" y="5849"/>
                  </a:lnTo>
                  <a:lnTo>
                    <a:pt x="2268" y="5952"/>
                  </a:lnTo>
                  <a:lnTo>
                    <a:pt x="2448" y="6055"/>
                  </a:lnTo>
                  <a:lnTo>
                    <a:pt x="2654" y="6132"/>
                  </a:lnTo>
                  <a:lnTo>
                    <a:pt x="2835" y="6210"/>
                  </a:lnTo>
                  <a:lnTo>
                    <a:pt x="3041" y="6287"/>
                  </a:lnTo>
                  <a:lnTo>
                    <a:pt x="3247" y="6313"/>
                  </a:lnTo>
                  <a:lnTo>
                    <a:pt x="3453" y="6338"/>
                  </a:lnTo>
                  <a:lnTo>
                    <a:pt x="3453" y="6880"/>
                  </a:lnTo>
                  <a:lnTo>
                    <a:pt x="3195" y="6854"/>
                  </a:lnTo>
                  <a:lnTo>
                    <a:pt x="2938" y="6802"/>
                  </a:lnTo>
                  <a:lnTo>
                    <a:pt x="2680" y="6725"/>
                  </a:lnTo>
                  <a:lnTo>
                    <a:pt x="2448" y="6648"/>
                  </a:lnTo>
                  <a:lnTo>
                    <a:pt x="2190" y="6545"/>
                  </a:lnTo>
                  <a:lnTo>
                    <a:pt x="1984" y="6416"/>
                  </a:lnTo>
                  <a:lnTo>
                    <a:pt x="1778" y="6261"/>
                  </a:lnTo>
                  <a:lnTo>
                    <a:pt x="1572" y="6107"/>
                  </a:lnTo>
                  <a:lnTo>
                    <a:pt x="1959" y="5720"/>
                  </a:lnTo>
                  <a:close/>
                  <a:moveTo>
                    <a:pt x="5411" y="5720"/>
                  </a:moveTo>
                  <a:lnTo>
                    <a:pt x="5797" y="6107"/>
                  </a:lnTo>
                  <a:lnTo>
                    <a:pt x="5591" y="6261"/>
                  </a:lnTo>
                  <a:lnTo>
                    <a:pt x="5385" y="6416"/>
                  </a:lnTo>
                  <a:lnTo>
                    <a:pt x="5153" y="6545"/>
                  </a:lnTo>
                  <a:lnTo>
                    <a:pt x="4921" y="6648"/>
                  </a:lnTo>
                  <a:lnTo>
                    <a:pt x="4690" y="6725"/>
                  </a:lnTo>
                  <a:lnTo>
                    <a:pt x="4432" y="6802"/>
                  </a:lnTo>
                  <a:lnTo>
                    <a:pt x="4174" y="6854"/>
                  </a:lnTo>
                  <a:lnTo>
                    <a:pt x="3917" y="6880"/>
                  </a:lnTo>
                  <a:lnTo>
                    <a:pt x="3917" y="6338"/>
                  </a:lnTo>
                  <a:lnTo>
                    <a:pt x="4123" y="6313"/>
                  </a:lnTo>
                  <a:lnTo>
                    <a:pt x="4329" y="6287"/>
                  </a:lnTo>
                  <a:lnTo>
                    <a:pt x="4535" y="6210"/>
                  </a:lnTo>
                  <a:lnTo>
                    <a:pt x="4715" y="6132"/>
                  </a:lnTo>
                  <a:lnTo>
                    <a:pt x="4921" y="6055"/>
                  </a:lnTo>
                  <a:lnTo>
                    <a:pt x="5076" y="5952"/>
                  </a:lnTo>
                  <a:lnTo>
                    <a:pt x="5256" y="5849"/>
                  </a:lnTo>
                  <a:lnTo>
                    <a:pt x="5411" y="5720"/>
                  </a:lnTo>
                  <a:close/>
                  <a:moveTo>
                    <a:pt x="3401" y="1"/>
                  </a:moveTo>
                  <a:lnTo>
                    <a:pt x="3118" y="26"/>
                  </a:lnTo>
                  <a:lnTo>
                    <a:pt x="2860" y="78"/>
                  </a:lnTo>
                  <a:lnTo>
                    <a:pt x="2577" y="155"/>
                  </a:lnTo>
                  <a:lnTo>
                    <a:pt x="2500" y="207"/>
                  </a:lnTo>
                  <a:lnTo>
                    <a:pt x="2448" y="284"/>
                  </a:lnTo>
                  <a:lnTo>
                    <a:pt x="2422" y="361"/>
                  </a:lnTo>
                  <a:lnTo>
                    <a:pt x="2422" y="439"/>
                  </a:lnTo>
                  <a:lnTo>
                    <a:pt x="2474" y="516"/>
                  </a:lnTo>
                  <a:lnTo>
                    <a:pt x="2551" y="567"/>
                  </a:lnTo>
                  <a:lnTo>
                    <a:pt x="2628" y="593"/>
                  </a:lnTo>
                  <a:lnTo>
                    <a:pt x="2706" y="593"/>
                  </a:lnTo>
                  <a:lnTo>
                    <a:pt x="3092" y="490"/>
                  </a:lnTo>
                  <a:lnTo>
                    <a:pt x="3453" y="439"/>
                  </a:lnTo>
                  <a:lnTo>
                    <a:pt x="3453" y="980"/>
                  </a:lnTo>
                  <a:lnTo>
                    <a:pt x="3247" y="1005"/>
                  </a:lnTo>
                  <a:lnTo>
                    <a:pt x="3041" y="1057"/>
                  </a:lnTo>
                  <a:lnTo>
                    <a:pt x="2835" y="1108"/>
                  </a:lnTo>
                  <a:lnTo>
                    <a:pt x="2654" y="1186"/>
                  </a:lnTo>
                  <a:lnTo>
                    <a:pt x="2448" y="1289"/>
                  </a:lnTo>
                  <a:lnTo>
                    <a:pt x="2268" y="1366"/>
                  </a:lnTo>
                  <a:lnTo>
                    <a:pt x="2113" y="1495"/>
                  </a:lnTo>
                  <a:lnTo>
                    <a:pt x="1959" y="1624"/>
                  </a:lnTo>
                  <a:lnTo>
                    <a:pt x="1572" y="1237"/>
                  </a:lnTo>
                  <a:lnTo>
                    <a:pt x="1752" y="1083"/>
                  </a:lnTo>
                  <a:lnTo>
                    <a:pt x="1959" y="954"/>
                  </a:lnTo>
                  <a:lnTo>
                    <a:pt x="2010" y="877"/>
                  </a:lnTo>
                  <a:lnTo>
                    <a:pt x="2062" y="799"/>
                  </a:lnTo>
                  <a:lnTo>
                    <a:pt x="2062" y="722"/>
                  </a:lnTo>
                  <a:lnTo>
                    <a:pt x="2036" y="645"/>
                  </a:lnTo>
                  <a:lnTo>
                    <a:pt x="1959" y="567"/>
                  </a:lnTo>
                  <a:lnTo>
                    <a:pt x="1881" y="542"/>
                  </a:lnTo>
                  <a:lnTo>
                    <a:pt x="1804" y="542"/>
                  </a:lnTo>
                  <a:lnTo>
                    <a:pt x="1727" y="567"/>
                  </a:lnTo>
                  <a:lnTo>
                    <a:pt x="1340" y="851"/>
                  </a:lnTo>
                  <a:lnTo>
                    <a:pt x="1005" y="1160"/>
                  </a:lnTo>
                  <a:lnTo>
                    <a:pt x="696" y="1521"/>
                  </a:lnTo>
                  <a:lnTo>
                    <a:pt x="464" y="1907"/>
                  </a:lnTo>
                  <a:lnTo>
                    <a:pt x="258" y="2319"/>
                  </a:lnTo>
                  <a:lnTo>
                    <a:pt x="129" y="2757"/>
                  </a:lnTo>
                  <a:lnTo>
                    <a:pt x="52" y="3195"/>
                  </a:lnTo>
                  <a:lnTo>
                    <a:pt x="1" y="3659"/>
                  </a:lnTo>
                  <a:lnTo>
                    <a:pt x="26" y="4045"/>
                  </a:lnTo>
                  <a:lnTo>
                    <a:pt x="78" y="4406"/>
                  </a:lnTo>
                  <a:lnTo>
                    <a:pt x="181" y="4767"/>
                  </a:lnTo>
                  <a:lnTo>
                    <a:pt x="310" y="5102"/>
                  </a:lnTo>
                  <a:lnTo>
                    <a:pt x="464" y="5411"/>
                  </a:lnTo>
                  <a:lnTo>
                    <a:pt x="645" y="5720"/>
                  </a:lnTo>
                  <a:lnTo>
                    <a:pt x="851" y="6004"/>
                  </a:lnTo>
                  <a:lnTo>
                    <a:pt x="1083" y="6261"/>
                  </a:lnTo>
                  <a:lnTo>
                    <a:pt x="1340" y="6493"/>
                  </a:lnTo>
                  <a:lnTo>
                    <a:pt x="1624" y="6699"/>
                  </a:lnTo>
                  <a:lnTo>
                    <a:pt x="1933" y="6905"/>
                  </a:lnTo>
                  <a:lnTo>
                    <a:pt x="2268" y="7060"/>
                  </a:lnTo>
                  <a:lnTo>
                    <a:pt x="2603" y="7163"/>
                  </a:lnTo>
                  <a:lnTo>
                    <a:pt x="2938" y="7266"/>
                  </a:lnTo>
                  <a:lnTo>
                    <a:pt x="3298" y="7318"/>
                  </a:lnTo>
                  <a:lnTo>
                    <a:pt x="3685" y="7343"/>
                  </a:lnTo>
                  <a:lnTo>
                    <a:pt x="4071" y="7318"/>
                  </a:lnTo>
                  <a:lnTo>
                    <a:pt x="4432" y="7266"/>
                  </a:lnTo>
                  <a:lnTo>
                    <a:pt x="4767" y="7163"/>
                  </a:lnTo>
                  <a:lnTo>
                    <a:pt x="5102" y="7060"/>
                  </a:lnTo>
                  <a:lnTo>
                    <a:pt x="5437" y="6905"/>
                  </a:lnTo>
                  <a:lnTo>
                    <a:pt x="5746" y="6699"/>
                  </a:lnTo>
                  <a:lnTo>
                    <a:pt x="6029" y="6493"/>
                  </a:lnTo>
                  <a:lnTo>
                    <a:pt x="6287" y="6261"/>
                  </a:lnTo>
                  <a:lnTo>
                    <a:pt x="6519" y="6004"/>
                  </a:lnTo>
                  <a:lnTo>
                    <a:pt x="6725" y="5720"/>
                  </a:lnTo>
                  <a:lnTo>
                    <a:pt x="6905" y="5411"/>
                  </a:lnTo>
                  <a:lnTo>
                    <a:pt x="7060" y="5102"/>
                  </a:lnTo>
                  <a:lnTo>
                    <a:pt x="7189" y="4767"/>
                  </a:lnTo>
                  <a:lnTo>
                    <a:pt x="7292" y="4406"/>
                  </a:lnTo>
                  <a:lnTo>
                    <a:pt x="7343" y="4045"/>
                  </a:lnTo>
                  <a:lnTo>
                    <a:pt x="7343" y="3659"/>
                  </a:lnTo>
                  <a:lnTo>
                    <a:pt x="7343" y="3298"/>
                  </a:lnTo>
                  <a:lnTo>
                    <a:pt x="7292" y="2938"/>
                  </a:lnTo>
                  <a:lnTo>
                    <a:pt x="7189" y="2577"/>
                  </a:lnTo>
                  <a:lnTo>
                    <a:pt x="7060" y="2242"/>
                  </a:lnTo>
                  <a:lnTo>
                    <a:pt x="6905" y="1907"/>
                  </a:lnTo>
                  <a:lnTo>
                    <a:pt x="6725" y="1624"/>
                  </a:lnTo>
                  <a:lnTo>
                    <a:pt x="6519" y="1340"/>
                  </a:lnTo>
                  <a:lnTo>
                    <a:pt x="6287" y="1083"/>
                  </a:lnTo>
                  <a:lnTo>
                    <a:pt x="6029" y="825"/>
                  </a:lnTo>
                  <a:lnTo>
                    <a:pt x="5746" y="619"/>
                  </a:lnTo>
                  <a:lnTo>
                    <a:pt x="5437" y="439"/>
                  </a:lnTo>
                  <a:lnTo>
                    <a:pt x="5102" y="284"/>
                  </a:lnTo>
                  <a:lnTo>
                    <a:pt x="4767" y="155"/>
                  </a:lnTo>
                  <a:lnTo>
                    <a:pt x="4432" y="78"/>
                  </a:lnTo>
                  <a:lnTo>
                    <a:pt x="4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0"/>
            <p:cNvSpPr/>
            <p:nvPr/>
          </p:nvSpPr>
          <p:spPr>
            <a:xfrm>
              <a:off x="4082125" y="1824025"/>
              <a:ext cx="41250" cy="85050"/>
            </a:xfrm>
            <a:custGeom>
              <a:avLst/>
              <a:gdLst/>
              <a:ahLst/>
              <a:cxnLst/>
              <a:rect l="l" t="t" r="r" b="b"/>
              <a:pathLst>
                <a:path w="1650" h="3402" extrusionOk="0">
                  <a:moveTo>
                    <a:pt x="825" y="1"/>
                  </a:moveTo>
                  <a:lnTo>
                    <a:pt x="748" y="26"/>
                  </a:lnTo>
                  <a:lnTo>
                    <a:pt x="670" y="78"/>
                  </a:lnTo>
                  <a:lnTo>
                    <a:pt x="619" y="155"/>
                  </a:lnTo>
                  <a:lnTo>
                    <a:pt x="593" y="232"/>
                  </a:lnTo>
                  <a:lnTo>
                    <a:pt x="593" y="336"/>
                  </a:lnTo>
                  <a:lnTo>
                    <a:pt x="490" y="387"/>
                  </a:lnTo>
                  <a:lnTo>
                    <a:pt x="361" y="439"/>
                  </a:lnTo>
                  <a:lnTo>
                    <a:pt x="258" y="516"/>
                  </a:lnTo>
                  <a:lnTo>
                    <a:pt x="181" y="619"/>
                  </a:lnTo>
                  <a:lnTo>
                    <a:pt x="103" y="722"/>
                  </a:lnTo>
                  <a:lnTo>
                    <a:pt x="52" y="851"/>
                  </a:lnTo>
                  <a:lnTo>
                    <a:pt x="26" y="980"/>
                  </a:lnTo>
                  <a:lnTo>
                    <a:pt x="0" y="1108"/>
                  </a:lnTo>
                  <a:lnTo>
                    <a:pt x="26" y="1289"/>
                  </a:lnTo>
                  <a:lnTo>
                    <a:pt x="78" y="1443"/>
                  </a:lnTo>
                  <a:lnTo>
                    <a:pt x="155" y="1572"/>
                  </a:lnTo>
                  <a:lnTo>
                    <a:pt x="258" y="1701"/>
                  </a:lnTo>
                  <a:lnTo>
                    <a:pt x="361" y="1804"/>
                  </a:lnTo>
                  <a:lnTo>
                    <a:pt x="516" y="1856"/>
                  </a:lnTo>
                  <a:lnTo>
                    <a:pt x="670" y="1907"/>
                  </a:lnTo>
                  <a:lnTo>
                    <a:pt x="825" y="1933"/>
                  </a:lnTo>
                  <a:lnTo>
                    <a:pt x="979" y="1959"/>
                  </a:lnTo>
                  <a:lnTo>
                    <a:pt x="1082" y="2036"/>
                  </a:lnTo>
                  <a:lnTo>
                    <a:pt x="1160" y="2165"/>
                  </a:lnTo>
                  <a:lnTo>
                    <a:pt x="1186" y="2294"/>
                  </a:lnTo>
                  <a:lnTo>
                    <a:pt x="1160" y="2448"/>
                  </a:lnTo>
                  <a:lnTo>
                    <a:pt x="1082" y="2551"/>
                  </a:lnTo>
                  <a:lnTo>
                    <a:pt x="979" y="2629"/>
                  </a:lnTo>
                  <a:lnTo>
                    <a:pt x="825" y="2680"/>
                  </a:lnTo>
                  <a:lnTo>
                    <a:pt x="670" y="2629"/>
                  </a:lnTo>
                  <a:lnTo>
                    <a:pt x="567" y="2551"/>
                  </a:lnTo>
                  <a:lnTo>
                    <a:pt x="490" y="2448"/>
                  </a:lnTo>
                  <a:lnTo>
                    <a:pt x="464" y="2294"/>
                  </a:lnTo>
                  <a:lnTo>
                    <a:pt x="438" y="2216"/>
                  </a:lnTo>
                  <a:lnTo>
                    <a:pt x="387" y="2139"/>
                  </a:lnTo>
                  <a:lnTo>
                    <a:pt x="310" y="2087"/>
                  </a:lnTo>
                  <a:lnTo>
                    <a:pt x="155" y="2087"/>
                  </a:lnTo>
                  <a:lnTo>
                    <a:pt x="78" y="2139"/>
                  </a:lnTo>
                  <a:lnTo>
                    <a:pt x="26" y="2216"/>
                  </a:lnTo>
                  <a:lnTo>
                    <a:pt x="0" y="2294"/>
                  </a:lnTo>
                  <a:lnTo>
                    <a:pt x="26" y="2448"/>
                  </a:lnTo>
                  <a:lnTo>
                    <a:pt x="52" y="2577"/>
                  </a:lnTo>
                  <a:lnTo>
                    <a:pt x="103" y="2680"/>
                  </a:lnTo>
                  <a:lnTo>
                    <a:pt x="181" y="2783"/>
                  </a:lnTo>
                  <a:lnTo>
                    <a:pt x="258" y="2886"/>
                  </a:lnTo>
                  <a:lnTo>
                    <a:pt x="361" y="2963"/>
                  </a:lnTo>
                  <a:lnTo>
                    <a:pt x="490" y="3041"/>
                  </a:lnTo>
                  <a:lnTo>
                    <a:pt x="593" y="3092"/>
                  </a:lnTo>
                  <a:lnTo>
                    <a:pt x="593" y="3195"/>
                  </a:lnTo>
                  <a:lnTo>
                    <a:pt x="619" y="3273"/>
                  </a:lnTo>
                  <a:lnTo>
                    <a:pt x="670" y="3350"/>
                  </a:lnTo>
                  <a:lnTo>
                    <a:pt x="748" y="3401"/>
                  </a:lnTo>
                  <a:lnTo>
                    <a:pt x="902" y="3401"/>
                  </a:lnTo>
                  <a:lnTo>
                    <a:pt x="979" y="3350"/>
                  </a:lnTo>
                  <a:lnTo>
                    <a:pt x="1031" y="3273"/>
                  </a:lnTo>
                  <a:lnTo>
                    <a:pt x="1057" y="3195"/>
                  </a:lnTo>
                  <a:lnTo>
                    <a:pt x="1057" y="3092"/>
                  </a:lnTo>
                  <a:lnTo>
                    <a:pt x="1160" y="3041"/>
                  </a:lnTo>
                  <a:lnTo>
                    <a:pt x="1289" y="2963"/>
                  </a:lnTo>
                  <a:lnTo>
                    <a:pt x="1392" y="2886"/>
                  </a:lnTo>
                  <a:lnTo>
                    <a:pt x="1469" y="2783"/>
                  </a:lnTo>
                  <a:lnTo>
                    <a:pt x="1546" y="2680"/>
                  </a:lnTo>
                  <a:lnTo>
                    <a:pt x="1598" y="2577"/>
                  </a:lnTo>
                  <a:lnTo>
                    <a:pt x="1623" y="2448"/>
                  </a:lnTo>
                  <a:lnTo>
                    <a:pt x="1649" y="2294"/>
                  </a:lnTo>
                  <a:lnTo>
                    <a:pt x="1623" y="2139"/>
                  </a:lnTo>
                  <a:lnTo>
                    <a:pt x="1572" y="1984"/>
                  </a:lnTo>
                  <a:lnTo>
                    <a:pt x="1495" y="1856"/>
                  </a:lnTo>
                  <a:lnTo>
                    <a:pt x="1392" y="1727"/>
                  </a:lnTo>
                  <a:lnTo>
                    <a:pt x="1289" y="1624"/>
                  </a:lnTo>
                  <a:lnTo>
                    <a:pt x="1134" y="1546"/>
                  </a:lnTo>
                  <a:lnTo>
                    <a:pt x="979" y="1495"/>
                  </a:lnTo>
                  <a:lnTo>
                    <a:pt x="825" y="1495"/>
                  </a:lnTo>
                  <a:lnTo>
                    <a:pt x="670" y="1469"/>
                  </a:lnTo>
                  <a:lnTo>
                    <a:pt x="567" y="1366"/>
                  </a:lnTo>
                  <a:lnTo>
                    <a:pt x="490" y="1263"/>
                  </a:lnTo>
                  <a:lnTo>
                    <a:pt x="464" y="1108"/>
                  </a:lnTo>
                  <a:lnTo>
                    <a:pt x="490" y="980"/>
                  </a:lnTo>
                  <a:lnTo>
                    <a:pt x="567" y="851"/>
                  </a:lnTo>
                  <a:lnTo>
                    <a:pt x="670" y="774"/>
                  </a:lnTo>
                  <a:lnTo>
                    <a:pt x="825" y="748"/>
                  </a:lnTo>
                  <a:lnTo>
                    <a:pt x="979" y="774"/>
                  </a:lnTo>
                  <a:lnTo>
                    <a:pt x="1082" y="851"/>
                  </a:lnTo>
                  <a:lnTo>
                    <a:pt x="1160" y="980"/>
                  </a:lnTo>
                  <a:lnTo>
                    <a:pt x="1186" y="1108"/>
                  </a:lnTo>
                  <a:lnTo>
                    <a:pt x="1211" y="1212"/>
                  </a:lnTo>
                  <a:lnTo>
                    <a:pt x="1263" y="1263"/>
                  </a:lnTo>
                  <a:lnTo>
                    <a:pt x="1340" y="1315"/>
                  </a:lnTo>
                  <a:lnTo>
                    <a:pt x="1417" y="1340"/>
                  </a:lnTo>
                  <a:lnTo>
                    <a:pt x="1495" y="1315"/>
                  </a:lnTo>
                  <a:lnTo>
                    <a:pt x="1572" y="1263"/>
                  </a:lnTo>
                  <a:lnTo>
                    <a:pt x="1623" y="1212"/>
                  </a:lnTo>
                  <a:lnTo>
                    <a:pt x="1649" y="1108"/>
                  </a:lnTo>
                  <a:lnTo>
                    <a:pt x="1623" y="980"/>
                  </a:lnTo>
                  <a:lnTo>
                    <a:pt x="1598" y="851"/>
                  </a:lnTo>
                  <a:lnTo>
                    <a:pt x="1546" y="722"/>
                  </a:lnTo>
                  <a:lnTo>
                    <a:pt x="1469" y="619"/>
                  </a:lnTo>
                  <a:lnTo>
                    <a:pt x="1392" y="516"/>
                  </a:lnTo>
                  <a:lnTo>
                    <a:pt x="1289" y="439"/>
                  </a:lnTo>
                  <a:lnTo>
                    <a:pt x="1160" y="387"/>
                  </a:lnTo>
                  <a:lnTo>
                    <a:pt x="1057" y="336"/>
                  </a:lnTo>
                  <a:lnTo>
                    <a:pt x="1057" y="232"/>
                  </a:lnTo>
                  <a:lnTo>
                    <a:pt x="1031" y="155"/>
                  </a:lnTo>
                  <a:lnTo>
                    <a:pt x="979" y="78"/>
                  </a:lnTo>
                  <a:lnTo>
                    <a:pt x="902" y="26"/>
                  </a:lnTo>
                  <a:lnTo>
                    <a:pt x="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40"/>
          <p:cNvGrpSpPr/>
          <p:nvPr/>
        </p:nvGrpSpPr>
        <p:grpSpPr>
          <a:xfrm>
            <a:off x="5247094" y="3053311"/>
            <a:ext cx="454945" cy="454975"/>
            <a:chOff x="4623175" y="1744150"/>
            <a:chExt cx="380675" cy="380700"/>
          </a:xfrm>
        </p:grpSpPr>
        <p:sp>
          <p:nvSpPr>
            <p:cNvPr id="1738" name="Google Shape;1738;p40"/>
            <p:cNvSpPr/>
            <p:nvPr/>
          </p:nvSpPr>
          <p:spPr>
            <a:xfrm>
              <a:off x="4694675" y="1793100"/>
              <a:ext cx="40600" cy="85700"/>
            </a:xfrm>
            <a:custGeom>
              <a:avLst/>
              <a:gdLst/>
              <a:ahLst/>
              <a:cxnLst/>
              <a:rect l="l" t="t" r="r" b="b"/>
              <a:pathLst>
                <a:path w="1624" h="3428" extrusionOk="0">
                  <a:moveTo>
                    <a:pt x="799" y="1"/>
                  </a:moveTo>
                  <a:lnTo>
                    <a:pt x="721" y="27"/>
                  </a:lnTo>
                  <a:lnTo>
                    <a:pt x="644" y="78"/>
                  </a:lnTo>
                  <a:lnTo>
                    <a:pt x="593" y="156"/>
                  </a:lnTo>
                  <a:lnTo>
                    <a:pt x="593" y="233"/>
                  </a:lnTo>
                  <a:lnTo>
                    <a:pt x="593" y="336"/>
                  </a:lnTo>
                  <a:lnTo>
                    <a:pt x="464" y="387"/>
                  </a:lnTo>
                  <a:lnTo>
                    <a:pt x="335" y="439"/>
                  </a:lnTo>
                  <a:lnTo>
                    <a:pt x="258" y="542"/>
                  </a:lnTo>
                  <a:lnTo>
                    <a:pt x="155" y="619"/>
                  </a:lnTo>
                  <a:lnTo>
                    <a:pt x="77" y="748"/>
                  </a:lnTo>
                  <a:lnTo>
                    <a:pt x="26" y="851"/>
                  </a:lnTo>
                  <a:lnTo>
                    <a:pt x="0" y="980"/>
                  </a:lnTo>
                  <a:lnTo>
                    <a:pt x="0" y="1135"/>
                  </a:lnTo>
                  <a:lnTo>
                    <a:pt x="0" y="1289"/>
                  </a:lnTo>
                  <a:lnTo>
                    <a:pt x="52" y="1444"/>
                  </a:lnTo>
                  <a:lnTo>
                    <a:pt x="129" y="1573"/>
                  </a:lnTo>
                  <a:lnTo>
                    <a:pt x="232" y="1701"/>
                  </a:lnTo>
                  <a:lnTo>
                    <a:pt x="361" y="1804"/>
                  </a:lnTo>
                  <a:lnTo>
                    <a:pt x="490" y="1882"/>
                  </a:lnTo>
                  <a:lnTo>
                    <a:pt x="644" y="1933"/>
                  </a:lnTo>
                  <a:lnTo>
                    <a:pt x="799" y="1933"/>
                  </a:lnTo>
                  <a:lnTo>
                    <a:pt x="953" y="1959"/>
                  </a:lnTo>
                  <a:lnTo>
                    <a:pt x="1056" y="2036"/>
                  </a:lnTo>
                  <a:lnTo>
                    <a:pt x="1134" y="2165"/>
                  </a:lnTo>
                  <a:lnTo>
                    <a:pt x="1185" y="2294"/>
                  </a:lnTo>
                  <a:lnTo>
                    <a:pt x="1134" y="2449"/>
                  </a:lnTo>
                  <a:lnTo>
                    <a:pt x="1056" y="2577"/>
                  </a:lnTo>
                  <a:lnTo>
                    <a:pt x="953" y="2655"/>
                  </a:lnTo>
                  <a:lnTo>
                    <a:pt x="799" y="2680"/>
                  </a:lnTo>
                  <a:lnTo>
                    <a:pt x="670" y="2655"/>
                  </a:lnTo>
                  <a:lnTo>
                    <a:pt x="541" y="2577"/>
                  </a:lnTo>
                  <a:lnTo>
                    <a:pt x="464" y="2449"/>
                  </a:lnTo>
                  <a:lnTo>
                    <a:pt x="438" y="2294"/>
                  </a:lnTo>
                  <a:lnTo>
                    <a:pt x="412" y="2217"/>
                  </a:lnTo>
                  <a:lnTo>
                    <a:pt x="361" y="2139"/>
                  </a:lnTo>
                  <a:lnTo>
                    <a:pt x="309" y="2088"/>
                  </a:lnTo>
                  <a:lnTo>
                    <a:pt x="129" y="2088"/>
                  </a:lnTo>
                  <a:lnTo>
                    <a:pt x="52" y="2139"/>
                  </a:lnTo>
                  <a:lnTo>
                    <a:pt x="0" y="2217"/>
                  </a:lnTo>
                  <a:lnTo>
                    <a:pt x="0" y="2294"/>
                  </a:lnTo>
                  <a:lnTo>
                    <a:pt x="0" y="2449"/>
                  </a:lnTo>
                  <a:lnTo>
                    <a:pt x="26" y="2577"/>
                  </a:lnTo>
                  <a:lnTo>
                    <a:pt x="77" y="2680"/>
                  </a:lnTo>
                  <a:lnTo>
                    <a:pt x="155" y="2809"/>
                  </a:lnTo>
                  <a:lnTo>
                    <a:pt x="258" y="2887"/>
                  </a:lnTo>
                  <a:lnTo>
                    <a:pt x="335" y="2990"/>
                  </a:lnTo>
                  <a:lnTo>
                    <a:pt x="464" y="3041"/>
                  </a:lnTo>
                  <a:lnTo>
                    <a:pt x="593" y="3093"/>
                  </a:lnTo>
                  <a:lnTo>
                    <a:pt x="593" y="3196"/>
                  </a:lnTo>
                  <a:lnTo>
                    <a:pt x="593" y="3273"/>
                  </a:lnTo>
                  <a:lnTo>
                    <a:pt x="644" y="3350"/>
                  </a:lnTo>
                  <a:lnTo>
                    <a:pt x="721" y="3402"/>
                  </a:lnTo>
                  <a:lnTo>
                    <a:pt x="799" y="3428"/>
                  </a:lnTo>
                  <a:lnTo>
                    <a:pt x="902" y="3402"/>
                  </a:lnTo>
                  <a:lnTo>
                    <a:pt x="953" y="3350"/>
                  </a:lnTo>
                  <a:lnTo>
                    <a:pt x="1005" y="3273"/>
                  </a:lnTo>
                  <a:lnTo>
                    <a:pt x="1031" y="3196"/>
                  </a:lnTo>
                  <a:lnTo>
                    <a:pt x="1031" y="3093"/>
                  </a:lnTo>
                  <a:lnTo>
                    <a:pt x="1159" y="3041"/>
                  </a:lnTo>
                  <a:lnTo>
                    <a:pt x="1262" y="2990"/>
                  </a:lnTo>
                  <a:lnTo>
                    <a:pt x="1366" y="2887"/>
                  </a:lnTo>
                  <a:lnTo>
                    <a:pt x="1443" y="2809"/>
                  </a:lnTo>
                  <a:lnTo>
                    <a:pt x="1520" y="2680"/>
                  </a:lnTo>
                  <a:lnTo>
                    <a:pt x="1572" y="2577"/>
                  </a:lnTo>
                  <a:lnTo>
                    <a:pt x="1597" y="2449"/>
                  </a:lnTo>
                  <a:lnTo>
                    <a:pt x="1623" y="2294"/>
                  </a:lnTo>
                  <a:lnTo>
                    <a:pt x="1597" y="2139"/>
                  </a:lnTo>
                  <a:lnTo>
                    <a:pt x="1546" y="1985"/>
                  </a:lnTo>
                  <a:lnTo>
                    <a:pt x="1469" y="1856"/>
                  </a:lnTo>
                  <a:lnTo>
                    <a:pt x="1391" y="1727"/>
                  </a:lnTo>
                  <a:lnTo>
                    <a:pt x="1262" y="1624"/>
                  </a:lnTo>
                  <a:lnTo>
                    <a:pt x="1134" y="1547"/>
                  </a:lnTo>
                  <a:lnTo>
                    <a:pt x="979" y="1495"/>
                  </a:lnTo>
                  <a:lnTo>
                    <a:pt x="799" y="1495"/>
                  </a:lnTo>
                  <a:lnTo>
                    <a:pt x="670" y="1469"/>
                  </a:lnTo>
                  <a:lnTo>
                    <a:pt x="541" y="1392"/>
                  </a:lnTo>
                  <a:lnTo>
                    <a:pt x="464" y="1263"/>
                  </a:lnTo>
                  <a:lnTo>
                    <a:pt x="438" y="1135"/>
                  </a:lnTo>
                  <a:lnTo>
                    <a:pt x="464" y="980"/>
                  </a:lnTo>
                  <a:lnTo>
                    <a:pt x="541" y="851"/>
                  </a:lnTo>
                  <a:lnTo>
                    <a:pt x="670" y="774"/>
                  </a:lnTo>
                  <a:lnTo>
                    <a:pt x="799" y="748"/>
                  </a:lnTo>
                  <a:lnTo>
                    <a:pt x="953" y="774"/>
                  </a:lnTo>
                  <a:lnTo>
                    <a:pt x="1056" y="851"/>
                  </a:lnTo>
                  <a:lnTo>
                    <a:pt x="1134" y="980"/>
                  </a:lnTo>
                  <a:lnTo>
                    <a:pt x="1185" y="1135"/>
                  </a:lnTo>
                  <a:lnTo>
                    <a:pt x="1185" y="1212"/>
                  </a:lnTo>
                  <a:lnTo>
                    <a:pt x="1237" y="1289"/>
                  </a:lnTo>
                  <a:lnTo>
                    <a:pt x="1314" y="1341"/>
                  </a:lnTo>
                  <a:lnTo>
                    <a:pt x="1494" y="1341"/>
                  </a:lnTo>
                  <a:lnTo>
                    <a:pt x="1546" y="1289"/>
                  </a:lnTo>
                  <a:lnTo>
                    <a:pt x="1597" y="1212"/>
                  </a:lnTo>
                  <a:lnTo>
                    <a:pt x="1623" y="1135"/>
                  </a:lnTo>
                  <a:lnTo>
                    <a:pt x="1597" y="980"/>
                  </a:lnTo>
                  <a:lnTo>
                    <a:pt x="1572" y="851"/>
                  </a:lnTo>
                  <a:lnTo>
                    <a:pt x="1520" y="748"/>
                  </a:lnTo>
                  <a:lnTo>
                    <a:pt x="1443" y="619"/>
                  </a:lnTo>
                  <a:lnTo>
                    <a:pt x="1366" y="542"/>
                  </a:lnTo>
                  <a:lnTo>
                    <a:pt x="1262" y="439"/>
                  </a:lnTo>
                  <a:lnTo>
                    <a:pt x="1159" y="387"/>
                  </a:lnTo>
                  <a:lnTo>
                    <a:pt x="1031" y="336"/>
                  </a:lnTo>
                  <a:lnTo>
                    <a:pt x="1031" y="233"/>
                  </a:lnTo>
                  <a:lnTo>
                    <a:pt x="1005" y="156"/>
                  </a:lnTo>
                  <a:lnTo>
                    <a:pt x="953" y="78"/>
                  </a:lnTo>
                  <a:lnTo>
                    <a:pt x="902" y="27"/>
                  </a:lnTo>
                  <a:lnTo>
                    <a:pt x="7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4685650" y="1990850"/>
              <a:ext cx="58625" cy="85050"/>
            </a:xfrm>
            <a:custGeom>
              <a:avLst/>
              <a:gdLst/>
              <a:ahLst/>
              <a:cxnLst/>
              <a:rect l="l" t="t" r="r" b="b"/>
              <a:pathLst>
                <a:path w="2345" h="3402" extrusionOk="0">
                  <a:moveTo>
                    <a:pt x="181" y="0"/>
                  </a:moveTo>
                  <a:lnTo>
                    <a:pt x="103" y="26"/>
                  </a:lnTo>
                  <a:lnTo>
                    <a:pt x="26" y="78"/>
                  </a:lnTo>
                  <a:lnTo>
                    <a:pt x="0" y="155"/>
                  </a:lnTo>
                  <a:lnTo>
                    <a:pt x="0" y="258"/>
                  </a:lnTo>
                  <a:lnTo>
                    <a:pt x="26" y="335"/>
                  </a:lnTo>
                  <a:lnTo>
                    <a:pt x="851" y="1572"/>
                  </a:lnTo>
                  <a:lnTo>
                    <a:pt x="232" y="1572"/>
                  </a:lnTo>
                  <a:lnTo>
                    <a:pt x="129" y="1598"/>
                  </a:lnTo>
                  <a:lnTo>
                    <a:pt x="78" y="1624"/>
                  </a:lnTo>
                  <a:lnTo>
                    <a:pt x="26" y="1701"/>
                  </a:lnTo>
                  <a:lnTo>
                    <a:pt x="0" y="1804"/>
                  </a:lnTo>
                  <a:lnTo>
                    <a:pt x="26" y="1881"/>
                  </a:lnTo>
                  <a:lnTo>
                    <a:pt x="78" y="1959"/>
                  </a:lnTo>
                  <a:lnTo>
                    <a:pt x="129" y="2010"/>
                  </a:lnTo>
                  <a:lnTo>
                    <a:pt x="954" y="2010"/>
                  </a:lnTo>
                  <a:lnTo>
                    <a:pt x="954" y="2216"/>
                  </a:lnTo>
                  <a:lnTo>
                    <a:pt x="129" y="2216"/>
                  </a:lnTo>
                  <a:lnTo>
                    <a:pt x="78" y="2268"/>
                  </a:lnTo>
                  <a:lnTo>
                    <a:pt x="26" y="2345"/>
                  </a:lnTo>
                  <a:lnTo>
                    <a:pt x="0" y="2422"/>
                  </a:lnTo>
                  <a:lnTo>
                    <a:pt x="26" y="2525"/>
                  </a:lnTo>
                  <a:lnTo>
                    <a:pt x="78" y="2577"/>
                  </a:lnTo>
                  <a:lnTo>
                    <a:pt x="129" y="2628"/>
                  </a:lnTo>
                  <a:lnTo>
                    <a:pt x="232" y="2654"/>
                  </a:lnTo>
                  <a:lnTo>
                    <a:pt x="954" y="2654"/>
                  </a:lnTo>
                  <a:lnTo>
                    <a:pt x="954" y="3169"/>
                  </a:lnTo>
                  <a:lnTo>
                    <a:pt x="954" y="3247"/>
                  </a:lnTo>
                  <a:lnTo>
                    <a:pt x="1005" y="3324"/>
                  </a:lnTo>
                  <a:lnTo>
                    <a:pt x="1082" y="3376"/>
                  </a:lnTo>
                  <a:lnTo>
                    <a:pt x="1160" y="3401"/>
                  </a:lnTo>
                  <a:lnTo>
                    <a:pt x="1263" y="3376"/>
                  </a:lnTo>
                  <a:lnTo>
                    <a:pt x="1314" y="3324"/>
                  </a:lnTo>
                  <a:lnTo>
                    <a:pt x="1366" y="3247"/>
                  </a:lnTo>
                  <a:lnTo>
                    <a:pt x="1392" y="3169"/>
                  </a:lnTo>
                  <a:lnTo>
                    <a:pt x="1392" y="2654"/>
                  </a:lnTo>
                  <a:lnTo>
                    <a:pt x="2113" y="2654"/>
                  </a:lnTo>
                  <a:lnTo>
                    <a:pt x="2190" y="2628"/>
                  </a:lnTo>
                  <a:lnTo>
                    <a:pt x="2268" y="2577"/>
                  </a:lnTo>
                  <a:lnTo>
                    <a:pt x="2319" y="2525"/>
                  </a:lnTo>
                  <a:lnTo>
                    <a:pt x="2319" y="2422"/>
                  </a:lnTo>
                  <a:lnTo>
                    <a:pt x="2319" y="2345"/>
                  </a:lnTo>
                  <a:lnTo>
                    <a:pt x="2268" y="2268"/>
                  </a:lnTo>
                  <a:lnTo>
                    <a:pt x="2190" y="2216"/>
                  </a:lnTo>
                  <a:lnTo>
                    <a:pt x="1392" y="2216"/>
                  </a:lnTo>
                  <a:lnTo>
                    <a:pt x="1392" y="2010"/>
                  </a:lnTo>
                  <a:lnTo>
                    <a:pt x="2190" y="2010"/>
                  </a:lnTo>
                  <a:lnTo>
                    <a:pt x="2268" y="1959"/>
                  </a:lnTo>
                  <a:lnTo>
                    <a:pt x="2319" y="1881"/>
                  </a:lnTo>
                  <a:lnTo>
                    <a:pt x="2319" y="1804"/>
                  </a:lnTo>
                  <a:lnTo>
                    <a:pt x="2319" y="1701"/>
                  </a:lnTo>
                  <a:lnTo>
                    <a:pt x="2268" y="1624"/>
                  </a:lnTo>
                  <a:lnTo>
                    <a:pt x="2190" y="1598"/>
                  </a:lnTo>
                  <a:lnTo>
                    <a:pt x="2113" y="1572"/>
                  </a:lnTo>
                  <a:lnTo>
                    <a:pt x="1469" y="1572"/>
                  </a:lnTo>
                  <a:lnTo>
                    <a:pt x="2293" y="335"/>
                  </a:lnTo>
                  <a:lnTo>
                    <a:pt x="2345" y="258"/>
                  </a:lnTo>
                  <a:lnTo>
                    <a:pt x="2345" y="155"/>
                  </a:lnTo>
                  <a:lnTo>
                    <a:pt x="2293" y="78"/>
                  </a:lnTo>
                  <a:lnTo>
                    <a:pt x="2242" y="26"/>
                  </a:lnTo>
                  <a:lnTo>
                    <a:pt x="2165" y="0"/>
                  </a:lnTo>
                  <a:lnTo>
                    <a:pt x="2061" y="0"/>
                  </a:lnTo>
                  <a:lnTo>
                    <a:pt x="1984" y="26"/>
                  </a:lnTo>
                  <a:lnTo>
                    <a:pt x="1933" y="78"/>
                  </a:lnTo>
                  <a:lnTo>
                    <a:pt x="1160" y="1237"/>
                  </a:lnTo>
                  <a:lnTo>
                    <a:pt x="413" y="78"/>
                  </a:lnTo>
                  <a:lnTo>
                    <a:pt x="335" y="26"/>
                  </a:lnTo>
                  <a:lnTo>
                    <a:pt x="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0"/>
            <p:cNvSpPr/>
            <p:nvPr/>
          </p:nvSpPr>
          <p:spPr>
            <a:xfrm>
              <a:off x="4865350" y="1793100"/>
              <a:ext cx="83750" cy="85700"/>
            </a:xfrm>
            <a:custGeom>
              <a:avLst/>
              <a:gdLst/>
              <a:ahLst/>
              <a:cxnLst/>
              <a:rect l="l" t="t" r="r" b="b"/>
              <a:pathLst>
                <a:path w="3350" h="3428" extrusionOk="0">
                  <a:moveTo>
                    <a:pt x="2190" y="1"/>
                  </a:moveTo>
                  <a:lnTo>
                    <a:pt x="1933" y="27"/>
                  </a:lnTo>
                  <a:lnTo>
                    <a:pt x="1675" y="78"/>
                  </a:lnTo>
                  <a:lnTo>
                    <a:pt x="1443" y="181"/>
                  </a:lnTo>
                  <a:lnTo>
                    <a:pt x="1237" y="310"/>
                  </a:lnTo>
                  <a:lnTo>
                    <a:pt x="1031" y="465"/>
                  </a:lnTo>
                  <a:lnTo>
                    <a:pt x="877" y="645"/>
                  </a:lnTo>
                  <a:lnTo>
                    <a:pt x="722" y="851"/>
                  </a:lnTo>
                  <a:lnTo>
                    <a:pt x="619" y="1057"/>
                  </a:lnTo>
                  <a:lnTo>
                    <a:pt x="232" y="1057"/>
                  </a:lnTo>
                  <a:lnTo>
                    <a:pt x="155" y="1083"/>
                  </a:lnTo>
                  <a:lnTo>
                    <a:pt x="78" y="1135"/>
                  </a:lnTo>
                  <a:lnTo>
                    <a:pt x="26" y="1212"/>
                  </a:lnTo>
                  <a:lnTo>
                    <a:pt x="1" y="1289"/>
                  </a:lnTo>
                  <a:lnTo>
                    <a:pt x="26" y="1366"/>
                  </a:lnTo>
                  <a:lnTo>
                    <a:pt x="78" y="1444"/>
                  </a:lnTo>
                  <a:lnTo>
                    <a:pt x="155" y="1495"/>
                  </a:lnTo>
                  <a:lnTo>
                    <a:pt x="232" y="1521"/>
                  </a:lnTo>
                  <a:lnTo>
                    <a:pt x="516" y="1521"/>
                  </a:lnTo>
                  <a:lnTo>
                    <a:pt x="490" y="1701"/>
                  </a:lnTo>
                  <a:lnTo>
                    <a:pt x="516" y="1907"/>
                  </a:lnTo>
                  <a:lnTo>
                    <a:pt x="232" y="1907"/>
                  </a:lnTo>
                  <a:lnTo>
                    <a:pt x="155" y="1933"/>
                  </a:lnTo>
                  <a:lnTo>
                    <a:pt x="78" y="1985"/>
                  </a:lnTo>
                  <a:lnTo>
                    <a:pt x="26" y="2062"/>
                  </a:lnTo>
                  <a:lnTo>
                    <a:pt x="1" y="2139"/>
                  </a:lnTo>
                  <a:lnTo>
                    <a:pt x="26" y="2217"/>
                  </a:lnTo>
                  <a:lnTo>
                    <a:pt x="78" y="2294"/>
                  </a:lnTo>
                  <a:lnTo>
                    <a:pt x="155" y="2345"/>
                  </a:lnTo>
                  <a:lnTo>
                    <a:pt x="232" y="2371"/>
                  </a:lnTo>
                  <a:lnTo>
                    <a:pt x="619" y="2371"/>
                  </a:lnTo>
                  <a:lnTo>
                    <a:pt x="722" y="2577"/>
                  </a:lnTo>
                  <a:lnTo>
                    <a:pt x="877" y="2783"/>
                  </a:lnTo>
                  <a:lnTo>
                    <a:pt x="1031" y="2964"/>
                  </a:lnTo>
                  <a:lnTo>
                    <a:pt x="1237" y="3118"/>
                  </a:lnTo>
                  <a:lnTo>
                    <a:pt x="1443" y="3247"/>
                  </a:lnTo>
                  <a:lnTo>
                    <a:pt x="1675" y="3324"/>
                  </a:lnTo>
                  <a:lnTo>
                    <a:pt x="1933" y="3402"/>
                  </a:lnTo>
                  <a:lnTo>
                    <a:pt x="2190" y="3428"/>
                  </a:lnTo>
                  <a:lnTo>
                    <a:pt x="2474" y="3402"/>
                  </a:lnTo>
                  <a:lnTo>
                    <a:pt x="2706" y="3324"/>
                  </a:lnTo>
                  <a:lnTo>
                    <a:pt x="2938" y="3221"/>
                  </a:lnTo>
                  <a:lnTo>
                    <a:pt x="3144" y="3067"/>
                  </a:lnTo>
                  <a:lnTo>
                    <a:pt x="3298" y="2912"/>
                  </a:lnTo>
                  <a:lnTo>
                    <a:pt x="3350" y="2835"/>
                  </a:lnTo>
                  <a:lnTo>
                    <a:pt x="3350" y="2758"/>
                  </a:lnTo>
                  <a:lnTo>
                    <a:pt x="3324" y="2680"/>
                  </a:lnTo>
                  <a:lnTo>
                    <a:pt x="3273" y="2603"/>
                  </a:lnTo>
                  <a:lnTo>
                    <a:pt x="3195" y="2552"/>
                  </a:lnTo>
                  <a:lnTo>
                    <a:pt x="3118" y="2552"/>
                  </a:lnTo>
                  <a:lnTo>
                    <a:pt x="3015" y="2577"/>
                  </a:lnTo>
                  <a:lnTo>
                    <a:pt x="2963" y="2629"/>
                  </a:lnTo>
                  <a:lnTo>
                    <a:pt x="2860" y="2732"/>
                  </a:lnTo>
                  <a:lnTo>
                    <a:pt x="2706" y="2835"/>
                  </a:lnTo>
                  <a:lnTo>
                    <a:pt x="2551" y="2912"/>
                  </a:lnTo>
                  <a:lnTo>
                    <a:pt x="2397" y="2964"/>
                  </a:lnTo>
                  <a:lnTo>
                    <a:pt x="2036" y="2964"/>
                  </a:lnTo>
                  <a:lnTo>
                    <a:pt x="1856" y="2938"/>
                  </a:lnTo>
                  <a:lnTo>
                    <a:pt x="1701" y="2861"/>
                  </a:lnTo>
                  <a:lnTo>
                    <a:pt x="1572" y="2809"/>
                  </a:lnTo>
                  <a:lnTo>
                    <a:pt x="1443" y="2706"/>
                  </a:lnTo>
                  <a:lnTo>
                    <a:pt x="1315" y="2603"/>
                  </a:lnTo>
                  <a:lnTo>
                    <a:pt x="1211" y="2500"/>
                  </a:lnTo>
                  <a:lnTo>
                    <a:pt x="1108" y="2371"/>
                  </a:lnTo>
                  <a:lnTo>
                    <a:pt x="2345" y="2371"/>
                  </a:lnTo>
                  <a:lnTo>
                    <a:pt x="2422" y="2345"/>
                  </a:lnTo>
                  <a:lnTo>
                    <a:pt x="2500" y="2294"/>
                  </a:lnTo>
                  <a:lnTo>
                    <a:pt x="2551" y="2217"/>
                  </a:lnTo>
                  <a:lnTo>
                    <a:pt x="2577" y="2139"/>
                  </a:lnTo>
                  <a:lnTo>
                    <a:pt x="2551" y="2062"/>
                  </a:lnTo>
                  <a:lnTo>
                    <a:pt x="2500" y="1985"/>
                  </a:lnTo>
                  <a:lnTo>
                    <a:pt x="2422" y="1933"/>
                  </a:lnTo>
                  <a:lnTo>
                    <a:pt x="2345" y="1907"/>
                  </a:lnTo>
                  <a:lnTo>
                    <a:pt x="954" y="1907"/>
                  </a:lnTo>
                  <a:lnTo>
                    <a:pt x="928" y="1701"/>
                  </a:lnTo>
                  <a:lnTo>
                    <a:pt x="954" y="1521"/>
                  </a:lnTo>
                  <a:lnTo>
                    <a:pt x="2345" y="1521"/>
                  </a:lnTo>
                  <a:lnTo>
                    <a:pt x="2422" y="1495"/>
                  </a:lnTo>
                  <a:lnTo>
                    <a:pt x="2500" y="1444"/>
                  </a:lnTo>
                  <a:lnTo>
                    <a:pt x="2551" y="1366"/>
                  </a:lnTo>
                  <a:lnTo>
                    <a:pt x="2577" y="1289"/>
                  </a:lnTo>
                  <a:lnTo>
                    <a:pt x="2551" y="1212"/>
                  </a:lnTo>
                  <a:lnTo>
                    <a:pt x="2500" y="1135"/>
                  </a:lnTo>
                  <a:lnTo>
                    <a:pt x="2422" y="1083"/>
                  </a:lnTo>
                  <a:lnTo>
                    <a:pt x="2345" y="1057"/>
                  </a:lnTo>
                  <a:lnTo>
                    <a:pt x="1108" y="1057"/>
                  </a:lnTo>
                  <a:lnTo>
                    <a:pt x="1211" y="928"/>
                  </a:lnTo>
                  <a:lnTo>
                    <a:pt x="1315" y="825"/>
                  </a:lnTo>
                  <a:lnTo>
                    <a:pt x="1443" y="722"/>
                  </a:lnTo>
                  <a:lnTo>
                    <a:pt x="1572" y="619"/>
                  </a:lnTo>
                  <a:lnTo>
                    <a:pt x="1701" y="568"/>
                  </a:lnTo>
                  <a:lnTo>
                    <a:pt x="1856" y="490"/>
                  </a:lnTo>
                  <a:lnTo>
                    <a:pt x="2036" y="465"/>
                  </a:lnTo>
                  <a:lnTo>
                    <a:pt x="2371" y="465"/>
                  </a:lnTo>
                  <a:lnTo>
                    <a:pt x="2551" y="516"/>
                  </a:lnTo>
                  <a:lnTo>
                    <a:pt x="2732" y="568"/>
                  </a:lnTo>
                  <a:lnTo>
                    <a:pt x="2886" y="671"/>
                  </a:lnTo>
                  <a:lnTo>
                    <a:pt x="2989" y="697"/>
                  </a:lnTo>
                  <a:lnTo>
                    <a:pt x="3066" y="697"/>
                  </a:lnTo>
                  <a:lnTo>
                    <a:pt x="3144" y="671"/>
                  </a:lnTo>
                  <a:lnTo>
                    <a:pt x="3195" y="619"/>
                  </a:lnTo>
                  <a:lnTo>
                    <a:pt x="3247" y="542"/>
                  </a:lnTo>
                  <a:lnTo>
                    <a:pt x="3247" y="439"/>
                  </a:lnTo>
                  <a:lnTo>
                    <a:pt x="3195" y="362"/>
                  </a:lnTo>
                  <a:lnTo>
                    <a:pt x="3144" y="310"/>
                  </a:lnTo>
                  <a:lnTo>
                    <a:pt x="2938" y="181"/>
                  </a:lnTo>
                  <a:lnTo>
                    <a:pt x="2680" y="78"/>
                  </a:lnTo>
                  <a:lnTo>
                    <a:pt x="2448" y="27"/>
                  </a:lnTo>
                  <a:lnTo>
                    <a:pt x="2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4623175" y="1744150"/>
              <a:ext cx="380675" cy="380700"/>
            </a:xfrm>
            <a:custGeom>
              <a:avLst/>
              <a:gdLst/>
              <a:ahLst/>
              <a:cxnLst/>
              <a:rect l="l" t="t" r="r" b="b"/>
              <a:pathLst>
                <a:path w="15227" h="15228" extrusionOk="0">
                  <a:moveTo>
                    <a:pt x="3891" y="465"/>
                  </a:moveTo>
                  <a:lnTo>
                    <a:pt x="4148" y="490"/>
                  </a:lnTo>
                  <a:lnTo>
                    <a:pt x="4406" y="542"/>
                  </a:lnTo>
                  <a:lnTo>
                    <a:pt x="4664" y="593"/>
                  </a:lnTo>
                  <a:lnTo>
                    <a:pt x="4921" y="696"/>
                  </a:lnTo>
                  <a:lnTo>
                    <a:pt x="5153" y="800"/>
                  </a:lnTo>
                  <a:lnTo>
                    <a:pt x="5359" y="928"/>
                  </a:lnTo>
                  <a:lnTo>
                    <a:pt x="5591" y="1083"/>
                  </a:lnTo>
                  <a:lnTo>
                    <a:pt x="5771" y="1238"/>
                  </a:lnTo>
                  <a:lnTo>
                    <a:pt x="5411" y="1624"/>
                  </a:lnTo>
                  <a:lnTo>
                    <a:pt x="5230" y="1495"/>
                  </a:lnTo>
                  <a:lnTo>
                    <a:pt x="5076" y="1392"/>
                  </a:lnTo>
                  <a:lnTo>
                    <a:pt x="4895" y="1289"/>
                  </a:lnTo>
                  <a:lnTo>
                    <a:pt x="4715" y="1186"/>
                  </a:lnTo>
                  <a:lnTo>
                    <a:pt x="4509" y="1109"/>
                  </a:lnTo>
                  <a:lnTo>
                    <a:pt x="4303" y="1057"/>
                  </a:lnTo>
                  <a:lnTo>
                    <a:pt x="4097" y="1031"/>
                  </a:lnTo>
                  <a:lnTo>
                    <a:pt x="3891" y="1006"/>
                  </a:lnTo>
                  <a:lnTo>
                    <a:pt x="3891" y="465"/>
                  </a:lnTo>
                  <a:close/>
                  <a:moveTo>
                    <a:pt x="11336" y="465"/>
                  </a:moveTo>
                  <a:lnTo>
                    <a:pt x="11336" y="1006"/>
                  </a:lnTo>
                  <a:lnTo>
                    <a:pt x="11105" y="1031"/>
                  </a:lnTo>
                  <a:lnTo>
                    <a:pt x="10898" y="1057"/>
                  </a:lnTo>
                  <a:lnTo>
                    <a:pt x="10718" y="1109"/>
                  </a:lnTo>
                  <a:lnTo>
                    <a:pt x="10512" y="1186"/>
                  </a:lnTo>
                  <a:lnTo>
                    <a:pt x="10332" y="1289"/>
                  </a:lnTo>
                  <a:lnTo>
                    <a:pt x="10151" y="1392"/>
                  </a:lnTo>
                  <a:lnTo>
                    <a:pt x="9971" y="1495"/>
                  </a:lnTo>
                  <a:lnTo>
                    <a:pt x="9816" y="1624"/>
                  </a:lnTo>
                  <a:lnTo>
                    <a:pt x="9430" y="1238"/>
                  </a:lnTo>
                  <a:lnTo>
                    <a:pt x="9636" y="1083"/>
                  </a:lnTo>
                  <a:lnTo>
                    <a:pt x="9842" y="928"/>
                  </a:lnTo>
                  <a:lnTo>
                    <a:pt x="10074" y="800"/>
                  </a:lnTo>
                  <a:lnTo>
                    <a:pt x="10306" y="696"/>
                  </a:lnTo>
                  <a:lnTo>
                    <a:pt x="10538" y="593"/>
                  </a:lnTo>
                  <a:lnTo>
                    <a:pt x="10795" y="542"/>
                  </a:lnTo>
                  <a:lnTo>
                    <a:pt x="11053" y="490"/>
                  </a:lnTo>
                  <a:lnTo>
                    <a:pt x="11336" y="465"/>
                  </a:lnTo>
                  <a:close/>
                  <a:moveTo>
                    <a:pt x="11774" y="465"/>
                  </a:moveTo>
                  <a:lnTo>
                    <a:pt x="12032" y="490"/>
                  </a:lnTo>
                  <a:lnTo>
                    <a:pt x="12290" y="542"/>
                  </a:lnTo>
                  <a:lnTo>
                    <a:pt x="12547" y="593"/>
                  </a:lnTo>
                  <a:lnTo>
                    <a:pt x="12805" y="696"/>
                  </a:lnTo>
                  <a:lnTo>
                    <a:pt x="13037" y="800"/>
                  </a:lnTo>
                  <a:lnTo>
                    <a:pt x="13243" y="928"/>
                  </a:lnTo>
                  <a:lnTo>
                    <a:pt x="13475" y="1083"/>
                  </a:lnTo>
                  <a:lnTo>
                    <a:pt x="13655" y="1238"/>
                  </a:lnTo>
                  <a:lnTo>
                    <a:pt x="13295" y="1624"/>
                  </a:lnTo>
                  <a:lnTo>
                    <a:pt x="13114" y="1495"/>
                  </a:lnTo>
                  <a:lnTo>
                    <a:pt x="12960" y="1392"/>
                  </a:lnTo>
                  <a:lnTo>
                    <a:pt x="12779" y="1289"/>
                  </a:lnTo>
                  <a:lnTo>
                    <a:pt x="12599" y="1186"/>
                  </a:lnTo>
                  <a:lnTo>
                    <a:pt x="12393" y="1109"/>
                  </a:lnTo>
                  <a:lnTo>
                    <a:pt x="12187" y="1057"/>
                  </a:lnTo>
                  <a:lnTo>
                    <a:pt x="11981" y="1031"/>
                  </a:lnTo>
                  <a:lnTo>
                    <a:pt x="11774" y="1006"/>
                  </a:lnTo>
                  <a:lnTo>
                    <a:pt x="11774" y="465"/>
                  </a:lnTo>
                  <a:close/>
                  <a:moveTo>
                    <a:pt x="1237" y="1547"/>
                  </a:moveTo>
                  <a:lnTo>
                    <a:pt x="1623" y="1933"/>
                  </a:lnTo>
                  <a:lnTo>
                    <a:pt x="1495" y="2088"/>
                  </a:lnTo>
                  <a:lnTo>
                    <a:pt x="1366" y="2268"/>
                  </a:lnTo>
                  <a:lnTo>
                    <a:pt x="1263" y="2448"/>
                  </a:lnTo>
                  <a:lnTo>
                    <a:pt x="1185" y="2629"/>
                  </a:lnTo>
                  <a:lnTo>
                    <a:pt x="1108" y="2835"/>
                  </a:lnTo>
                  <a:lnTo>
                    <a:pt x="1057" y="3041"/>
                  </a:lnTo>
                  <a:lnTo>
                    <a:pt x="1005" y="3247"/>
                  </a:lnTo>
                  <a:lnTo>
                    <a:pt x="979" y="3453"/>
                  </a:lnTo>
                  <a:lnTo>
                    <a:pt x="438" y="3453"/>
                  </a:lnTo>
                  <a:lnTo>
                    <a:pt x="464" y="3196"/>
                  </a:lnTo>
                  <a:lnTo>
                    <a:pt x="516" y="2938"/>
                  </a:lnTo>
                  <a:lnTo>
                    <a:pt x="593" y="2680"/>
                  </a:lnTo>
                  <a:lnTo>
                    <a:pt x="696" y="2423"/>
                  </a:lnTo>
                  <a:lnTo>
                    <a:pt x="799" y="2191"/>
                  </a:lnTo>
                  <a:lnTo>
                    <a:pt x="928" y="1985"/>
                  </a:lnTo>
                  <a:lnTo>
                    <a:pt x="1082" y="1753"/>
                  </a:lnTo>
                  <a:lnTo>
                    <a:pt x="1237" y="1547"/>
                  </a:lnTo>
                  <a:close/>
                  <a:moveTo>
                    <a:pt x="6106" y="1547"/>
                  </a:moveTo>
                  <a:lnTo>
                    <a:pt x="6261" y="1753"/>
                  </a:lnTo>
                  <a:lnTo>
                    <a:pt x="6415" y="1959"/>
                  </a:lnTo>
                  <a:lnTo>
                    <a:pt x="6519" y="2191"/>
                  </a:lnTo>
                  <a:lnTo>
                    <a:pt x="6647" y="2423"/>
                  </a:lnTo>
                  <a:lnTo>
                    <a:pt x="6725" y="2680"/>
                  </a:lnTo>
                  <a:lnTo>
                    <a:pt x="6802" y="2912"/>
                  </a:lnTo>
                  <a:lnTo>
                    <a:pt x="6853" y="3170"/>
                  </a:lnTo>
                  <a:lnTo>
                    <a:pt x="6879" y="3453"/>
                  </a:lnTo>
                  <a:lnTo>
                    <a:pt x="6338" y="3453"/>
                  </a:lnTo>
                  <a:lnTo>
                    <a:pt x="6312" y="3247"/>
                  </a:lnTo>
                  <a:lnTo>
                    <a:pt x="6287" y="3041"/>
                  </a:lnTo>
                  <a:lnTo>
                    <a:pt x="6209" y="2835"/>
                  </a:lnTo>
                  <a:lnTo>
                    <a:pt x="6132" y="2629"/>
                  </a:lnTo>
                  <a:lnTo>
                    <a:pt x="6055" y="2448"/>
                  </a:lnTo>
                  <a:lnTo>
                    <a:pt x="5952" y="2268"/>
                  </a:lnTo>
                  <a:lnTo>
                    <a:pt x="5849" y="2088"/>
                  </a:lnTo>
                  <a:lnTo>
                    <a:pt x="5720" y="1933"/>
                  </a:lnTo>
                  <a:lnTo>
                    <a:pt x="6106" y="1547"/>
                  </a:lnTo>
                  <a:close/>
                  <a:moveTo>
                    <a:pt x="9121" y="1547"/>
                  </a:moveTo>
                  <a:lnTo>
                    <a:pt x="9507" y="1933"/>
                  </a:lnTo>
                  <a:lnTo>
                    <a:pt x="9378" y="2088"/>
                  </a:lnTo>
                  <a:lnTo>
                    <a:pt x="9250" y="2268"/>
                  </a:lnTo>
                  <a:lnTo>
                    <a:pt x="9146" y="2448"/>
                  </a:lnTo>
                  <a:lnTo>
                    <a:pt x="9069" y="2629"/>
                  </a:lnTo>
                  <a:lnTo>
                    <a:pt x="8992" y="2835"/>
                  </a:lnTo>
                  <a:lnTo>
                    <a:pt x="8940" y="3041"/>
                  </a:lnTo>
                  <a:lnTo>
                    <a:pt x="8889" y="3247"/>
                  </a:lnTo>
                  <a:lnTo>
                    <a:pt x="8863" y="3453"/>
                  </a:lnTo>
                  <a:lnTo>
                    <a:pt x="8322" y="3453"/>
                  </a:lnTo>
                  <a:lnTo>
                    <a:pt x="8374" y="3170"/>
                  </a:lnTo>
                  <a:lnTo>
                    <a:pt x="8425" y="2912"/>
                  </a:lnTo>
                  <a:lnTo>
                    <a:pt x="8477" y="2680"/>
                  </a:lnTo>
                  <a:lnTo>
                    <a:pt x="8580" y="2423"/>
                  </a:lnTo>
                  <a:lnTo>
                    <a:pt x="8683" y="2191"/>
                  </a:lnTo>
                  <a:lnTo>
                    <a:pt x="8812" y="1959"/>
                  </a:lnTo>
                  <a:lnTo>
                    <a:pt x="8966" y="1753"/>
                  </a:lnTo>
                  <a:lnTo>
                    <a:pt x="9121" y="1547"/>
                  </a:lnTo>
                  <a:close/>
                  <a:moveTo>
                    <a:pt x="13990" y="1547"/>
                  </a:moveTo>
                  <a:lnTo>
                    <a:pt x="14145" y="1753"/>
                  </a:lnTo>
                  <a:lnTo>
                    <a:pt x="14299" y="1959"/>
                  </a:lnTo>
                  <a:lnTo>
                    <a:pt x="14428" y="2191"/>
                  </a:lnTo>
                  <a:lnTo>
                    <a:pt x="14531" y="2423"/>
                  </a:lnTo>
                  <a:lnTo>
                    <a:pt x="14608" y="2680"/>
                  </a:lnTo>
                  <a:lnTo>
                    <a:pt x="14686" y="2912"/>
                  </a:lnTo>
                  <a:lnTo>
                    <a:pt x="14737" y="3170"/>
                  </a:lnTo>
                  <a:lnTo>
                    <a:pt x="14763" y="3453"/>
                  </a:lnTo>
                  <a:lnTo>
                    <a:pt x="14222" y="3453"/>
                  </a:lnTo>
                  <a:lnTo>
                    <a:pt x="14196" y="3247"/>
                  </a:lnTo>
                  <a:lnTo>
                    <a:pt x="14170" y="3041"/>
                  </a:lnTo>
                  <a:lnTo>
                    <a:pt x="14093" y="2835"/>
                  </a:lnTo>
                  <a:lnTo>
                    <a:pt x="14016" y="2629"/>
                  </a:lnTo>
                  <a:lnTo>
                    <a:pt x="13939" y="2448"/>
                  </a:lnTo>
                  <a:lnTo>
                    <a:pt x="13836" y="2268"/>
                  </a:lnTo>
                  <a:lnTo>
                    <a:pt x="13733" y="2088"/>
                  </a:lnTo>
                  <a:lnTo>
                    <a:pt x="13604" y="1933"/>
                  </a:lnTo>
                  <a:lnTo>
                    <a:pt x="13990" y="1547"/>
                  </a:lnTo>
                  <a:close/>
                  <a:moveTo>
                    <a:pt x="979" y="3891"/>
                  </a:moveTo>
                  <a:lnTo>
                    <a:pt x="1005" y="4097"/>
                  </a:lnTo>
                  <a:lnTo>
                    <a:pt x="1057" y="4303"/>
                  </a:lnTo>
                  <a:lnTo>
                    <a:pt x="1108" y="4510"/>
                  </a:lnTo>
                  <a:lnTo>
                    <a:pt x="1185" y="4716"/>
                  </a:lnTo>
                  <a:lnTo>
                    <a:pt x="1263" y="4896"/>
                  </a:lnTo>
                  <a:lnTo>
                    <a:pt x="1366" y="5076"/>
                  </a:lnTo>
                  <a:lnTo>
                    <a:pt x="1495" y="5257"/>
                  </a:lnTo>
                  <a:lnTo>
                    <a:pt x="1623" y="5411"/>
                  </a:lnTo>
                  <a:lnTo>
                    <a:pt x="1237" y="5798"/>
                  </a:lnTo>
                  <a:lnTo>
                    <a:pt x="1082" y="5592"/>
                  </a:lnTo>
                  <a:lnTo>
                    <a:pt x="928" y="5386"/>
                  </a:lnTo>
                  <a:lnTo>
                    <a:pt x="799" y="5154"/>
                  </a:lnTo>
                  <a:lnTo>
                    <a:pt x="696" y="4922"/>
                  </a:lnTo>
                  <a:lnTo>
                    <a:pt x="593" y="4664"/>
                  </a:lnTo>
                  <a:lnTo>
                    <a:pt x="516" y="4432"/>
                  </a:lnTo>
                  <a:lnTo>
                    <a:pt x="490" y="4175"/>
                  </a:lnTo>
                  <a:lnTo>
                    <a:pt x="438" y="3891"/>
                  </a:lnTo>
                  <a:close/>
                  <a:moveTo>
                    <a:pt x="6879" y="3891"/>
                  </a:moveTo>
                  <a:lnTo>
                    <a:pt x="6853" y="4175"/>
                  </a:lnTo>
                  <a:lnTo>
                    <a:pt x="6802" y="4432"/>
                  </a:lnTo>
                  <a:lnTo>
                    <a:pt x="6725" y="4664"/>
                  </a:lnTo>
                  <a:lnTo>
                    <a:pt x="6647" y="4922"/>
                  </a:lnTo>
                  <a:lnTo>
                    <a:pt x="6519" y="5154"/>
                  </a:lnTo>
                  <a:lnTo>
                    <a:pt x="6415" y="5386"/>
                  </a:lnTo>
                  <a:lnTo>
                    <a:pt x="6261" y="5592"/>
                  </a:lnTo>
                  <a:lnTo>
                    <a:pt x="6106" y="5798"/>
                  </a:lnTo>
                  <a:lnTo>
                    <a:pt x="5720" y="5411"/>
                  </a:lnTo>
                  <a:lnTo>
                    <a:pt x="5849" y="5257"/>
                  </a:lnTo>
                  <a:lnTo>
                    <a:pt x="5952" y="5076"/>
                  </a:lnTo>
                  <a:lnTo>
                    <a:pt x="6055" y="4896"/>
                  </a:lnTo>
                  <a:lnTo>
                    <a:pt x="6132" y="4716"/>
                  </a:lnTo>
                  <a:lnTo>
                    <a:pt x="6209" y="4510"/>
                  </a:lnTo>
                  <a:lnTo>
                    <a:pt x="6287" y="4303"/>
                  </a:lnTo>
                  <a:lnTo>
                    <a:pt x="6312" y="4097"/>
                  </a:lnTo>
                  <a:lnTo>
                    <a:pt x="6338" y="3891"/>
                  </a:lnTo>
                  <a:close/>
                  <a:moveTo>
                    <a:pt x="8863" y="3891"/>
                  </a:moveTo>
                  <a:lnTo>
                    <a:pt x="8889" y="4097"/>
                  </a:lnTo>
                  <a:lnTo>
                    <a:pt x="8940" y="4303"/>
                  </a:lnTo>
                  <a:lnTo>
                    <a:pt x="8992" y="4510"/>
                  </a:lnTo>
                  <a:lnTo>
                    <a:pt x="9069" y="4716"/>
                  </a:lnTo>
                  <a:lnTo>
                    <a:pt x="9172" y="4896"/>
                  </a:lnTo>
                  <a:lnTo>
                    <a:pt x="9250" y="5076"/>
                  </a:lnTo>
                  <a:lnTo>
                    <a:pt x="9378" y="5257"/>
                  </a:lnTo>
                  <a:lnTo>
                    <a:pt x="9507" y="5411"/>
                  </a:lnTo>
                  <a:lnTo>
                    <a:pt x="9121" y="5798"/>
                  </a:lnTo>
                  <a:lnTo>
                    <a:pt x="8966" y="5592"/>
                  </a:lnTo>
                  <a:lnTo>
                    <a:pt x="8812" y="5386"/>
                  </a:lnTo>
                  <a:lnTo>
                    <a:pt x="8683" y="5154"/>
                  </a:lnTo>
                  <a:lnTo>
                    <a:pt x="8580" y="4922"/>
                  </a:lnTo>
                  <a:lnTo>
                    <a:pt x="8477" y="4664"/>
                  </a:lnTo>
                  <a:lnTo>
                    <a:pt x="8425" y="4432"/>
                  </a:lnTo>
                  <a:lnTo>
                    <a:pt x="8374" y="4175"/>
                  </a:lnTo>
                  <a:lnTo>
                    <a:pt x="8322" y="3891"/>
                  </a:lnTo>
                  <a:close/>
                  <a:moveTo>
                    <a:pt x="14763" y="3891"/>
                  </a:moveTo>
                  <a:lnTo>
                    <a:pt x="14737" y="4175"/>
                  </a:lnTo>
                  <a:lnTo>
                    <a:pt x="14686" y="4432"/>
                  </a:lnTo>
                  <a:lnTo>
                    <a:pt x="14608" y="4664"/>
                  </a:lnTo>
                  <a:lnTo>
                    <a:pt x="14531" y="4922"/>
                  </a:lnTo>
                  <a:lnTo>
                    <a:pt x="14428" y="5154"/>
                  </a:lnTo>
                  <a:lnTo>
                    <a:pt x="14299" y="5386"/>
                  </a:lnTo>
                  <a:lnTo>
                    <a:pt x="14145" y="5592"/>
                  </a:lnTo>
                  <a:lnTo>
                    <a:pt x="13990" y="5798"/>
                  </a:lnTo>
                  <a:lnTo>
                    <a:pt x="13604" y="5411"/>
                  </a:lnTo>
                  <a:lnTo>
                    <a:pt x="13733" y="5257"/>
                  </a:lnTo>
                  <a:lnTo>
                    <a:pt x="13836" y="5076"/>
                  </a:lnTo>
                  <a:lnTo>
                    <a:pt x="13939" y="4896"/>
                  </a:lnTo>
                  <a:lnTo>
                    <a:pt x="14016" y="4716"/>
                  </a:lnTo>
                  <a:lnTo>
                    <a:pt x="14093" y="4510"/>
                  </a:lnTo>
                  <a:lnTo>
                    <a:pt x="14170" y="4303"/>
                  </a:lnTo>
                  <a:lnTo>
                    <a:pt x="14196" y="4097"/>
                  </a:lnTo>
                  <a:lnTo>
                    <a:pt x="14222" y="3891"/>
                  </a:lnTo>
                  <a:close/>
                  <a:moveTo>
                    <a:pt x="3891" y="1444"/>
                  </a:moveTo>
                  <a:lnTo>
                    <a:pt x="4122" y="1469"/>
                  </a:lnTo>
                  <a:lnTo>
                    <a:pt x="4329" y="1521"/>
                  </a:lnTo>
                  <a:lnTo>
                    <a:pt x="4535" y="1598"/>
                  </a:lnTo>
                  <a:lnTo>
                    <a:pt x="4741" y="1701"/>
                  </a:lnTo>
                  <a:lnTo>
                    <a:pt x="4921" y="1804"/>
                  </a:lnTo>
                  <a:lnTo>
                    <a:pt x="5102" y="1933"/>
                  </a:lnTo>
                  <a:lnTo>
                    <a:pt x="5256" y="2088"/>
                  </a:lnTo>
                  <a:lnTo>
                    <a:pt x="5385" y="2242"/>
                  </a:lnTo>
                  <a:lnTo>
                    <a:pt x="5514" y="2423"/>
                  </a:lnTo>
                  <a:lnTo>
                    <a:pt x="5643" y="2603"/>
                  </a:lnTo>
                  <a:lnTo>
                    <a:pt x="5720" y="2809"/>
                  </a:lnTo>
                  <a:lnTo>
                    <a:pt x="5797" y="3015"/>
                  </a:lnTo>
                  <a:lnTo>
                    <a:pt x="5849" y="3221"/>
                  </a:lnTo>
                  <a:lnTo>
                    <a:pt x="5900" y="3453"/>
                  </a:lnTo>
                  <a:lnTo>
                    <a:pt x="5900" y="3659"/>
                  </a:lnTo>
                  <a:lnTo>
                    <a:pt x="5900" y="3891"/>
                  </a:lnTo>
                  <a:lnTo>
                    <a:pt x="5849" y="4123"/>
                  </a:lnTo>
                  <a:lnTo>
                    <a:pt x="5797" y="4329"/>
                  </a:lnTo>
                  <a:lnTo>
                    <a:pt x="5720" y="4535"/>
                  </a:lnTo>
                  <a:lnTo>
                    <a:pt x="5643" y="4741"/>
                  </a:lnTo>
                  <a:lnTo>
                    <a:pt x="5514" y="4922"/>
                  </a:lnTo>
                  <a:lnTo>
                    <a:pt x="5385" y="5102"/>
                  </a:lnTo>
                  <a:lnTo>
                    <a:pt x="5256" y="5257"/>
                  </a:lnTo>
                  <a:lnTo>
                    <a:pt x="5102" y="5411"/>
                  </a:lnTo>
                  <a:lnTo>
                    <a:pt x="4921" y="5540"/>
                  </a:lnTo>
                  <a:lnTo>
                    <a:pt x="4741" y="5643"/>
                  </a:lnTo>
                  <a:lnTo>
                    <a:pt x="4535" y="5746"/>
                  </a:lnTo>
                  <a:lnTo>
                    <a:pt x="4329" y="5824"/>
                  </a:lnTo>
                  <a:lnTo>
                    <a:pt x="4122" y="5875"/>
                  </a:lnTo>
                  <a:lnTo>
                    <a:pt x="3891" y="5901"/>
                  </a:lnTo>
                  <a:lnTo>
                    <a:pt x="3427" y="5901"/>
                  </a:lnTo>
                  <a:lnTo>
                    <a:pt x="3221" y="5875"/>
                  </a:lnTo>
                  <a:lnTo>
                    <a:pt x="2989" y="5824"/>
                  </a:lnTo>
                  <a:lnTo>
                    <a:pt x="2783" y="5746"/>
                  </a:lnTo>
                  <a:lnTo>
                    <a:pt x="2602" y="5643"/>
                  </a:lnTo>
                  <a:lnTo>
                    <a:pt x="2422" y="5540"/>
                  </a:lnTo>
                  <a:lnTo>
                    <a:pt x="2242" y="5411"/>
                  </a:lnTo>
                  <a:lnTo>
                    <a:pt x="2087" y="5257"/>
                  </a:lnTo>
                  <a:lnTo>
                    <a:pt x="1933" y="5102"/>
                  </a:lnTo>
                  <a:lnTo>
                    <a:pt x="1804" y="4922"/>
                  </a:lnTo>
                  <a:lnTo>
                    <a:pt x="1701" y="4741"/>
                  </a:lnTo>
                  <a:lnTo>
                    <a:pt x="1598" y="4535"/>
                  </a:lnTo>
                  <a:lnTo>
                    <a:pt x="1520" y="4329"/>
                  </a:lnTo>
                  <a:lnTo>
                    <a:pt x="1469" y="4123"/>
                  </a:lnTo>
                  <a:lnTo>
                    <a:pt x="1443" y="3891"/>
                  </a:lnTo>
                  <a:lnTo>
                    <a:pt x="1417" y="3659"/>
                  </a:lnTo>
                  <a:lnTo>
                    <a:pt x="1443" y="3453"/>
                  </a:lnTo>
                  <a:lnTo>
                    <a:pt x="1469" y="3221"/>
                  </a:lnTo>
                  <a:lnTo>
                    <a:pt x="1520" y="3015"/>
                  </a:lnTo>
                  <a:lnTo>
                    <a:pt x="1598" y="2809"/>
                  </a:lnTo>
                  <a:lnTo>
                    <a:pt x="1701" y="2603"/>
                  </a:lnTo>
                  <a:lnTo>
                    <a:pt x="1804" y="2423"/>
                  </a:lnTo>
                  <a:lnTo>
                    <a:pt x="1933" y="2242"/>
                  </a:lnTo>
                  <a:lnTo>
                    <a:pt x="2087" y="2088"/>
                  </a:lnTo>
                  <a:lnTo>
                    <a:pt x="2242" y="1933"/>
                  </a:lnTo>
                  <a:lnTo>
                    <a:pt x="2422" y="1804"/>
                  </a:lnTo>
                  <a:lnTo>
                    <a:pt x="2602" y="1701"/>
                  </a:lnTo>
                  <a:lnTo>
                    <a:pt x="2783" y="1598"/>
                  </a:lnTo>
                  <a:lnTo>
                    <a:pt x="2989" y="1521"/>
                  </a:lnTo>
                  <a:lnTo>
                    <a:pt x="3221" y="1469"/>
                  </a:lnTo>
                  <a:lnTo>
                    <a:pt x="3427" y="1444"/>
                  </a:lnTo>
                  <a:close/>
                  <a:moveTo>
                    <a:pt x="11774" y="1444"/>
                  </a:moveTo>
                  <a:lnTo>
                    <a:pt x="12006" y="1469"/>
                  </a:lnTo>
                  <a:lnTo>
                    <a:pt x="12212" y="1521"/>
                  </a:lnTo>
                  <a:lnTo>
                    <a:pt x="12419" y="1598"/>
                  </a:lnTo>
                  <a:lnTo>
                    <a:pt x="12625" y="1701"/>
                  </a:lnTo>
                  <a:lnTo>
                    <a:pt x="12805" y="1804"/>
                  </a:lnTo>
                  <a:lnTo>
                    <a:pt x="12985" y="1933"/>
                  </a:lnTo>
                  <a:lnTo>
                    <a:pt x="13140" y="2088"/>
                  </a:lnTo>
                  <a:lnTo>
                    <a:pt x="13269" y="2242"/>
                  </a:lnTo>
                  <a:lnTo>
                    <a:pt x="13398" y="2423"/>
                  </a:lnTo>
                  <a:lnTo>
                    <a:pt x="13526" y="2603"/>
                  </a:lnTo>
                  <a:lnTo>
                    <a:pt x="13604" y="2809"/>
                  </a:lnTo>
                  <a:lnTo>
                    <a:pt x="13681" y="3015"/>
                  </a:lnTo>
                  <a:lnTo>
                    <a:pt x="13733" y="3221"/>
                  </a:lnTo>
                  <a:lnTo>
                    <a:pt x="13784" y="3453"/>
                  </a:lnTo>
                  <a:lnTo>
                    <a:pt x="13784" y="3659"/>
                  </a:lnTo>
                  <a:lnTo>
                    <a:pt x="13784" y="3891"/>
                  </a:lnTo>
                  <a:lnTo>
                    <a:pt x="13733" y="4123"/>
                  </a:lnTo>
                  <a:lnTo>
                    <a:pt x="13681" y="4329"/>
                  </a:lnTo>
                  <a:lnTo>
                    <a:pt x="13604" y="4535"/>
                  </a:lnTo>
                  <a:lnTo>
                    <a:pt x="13526" y="4741"/>
                  </a:lnTo>
                  <a:lnTo>
                    <a:pt x="13398" y="4922"/>
                  </a:lnTo>
                  <a:lnTo>
                    <a:pt x="13269" y="5102"/>
                  </a:lnTo>
                  <a:lnTo>
                    <a:pt x="13140" y="5257"/>
                  </a:lnTo>
                  <a:lnTo>
                    <a:pt x="12985" y="5411"/>
                  </a:lnTo>
                  <a:lnTo>
                    <a:pt x="12805" y="5540"/>
                  </a:lnTo>
                  <a:lnTo>
                    <a:pt x="12625" y="5643"/>
                  </a:lnTo>
                  <a:lnTo>
                    <a:pt x="12419" y="5746"/>
                  </a:lnTo>
                  <a:lnTo>
                    <a:pt x="12212" y="5824"/>
                  </a:lnTo>
                  <a:lnTo>
                    <a:pt x="12006" y="5875"/>
                  </a:lnTo>
                  <a:lnTo>
                    <a:pt x="11774" y="5901"/>
                  </a:lnTo>
                  <a:lnTo>
                    <a:pt x="11311" y="5901"/>
                  </a:lnTo>
                  <a:lnTo>
                    <a:pt x="11105" y="5875"/>
                  </a:lnTo>
                  <a:lnTo>
                    <a:pt x="10873" y="5824"/>
                  </a:lnTo>
                  <a:lnTo>
                    <a:pt x="10667" y="5746"/>
                  </a:lnTo>
                  <a:lnTo>
                    <a:pt x="10486" y="5643"/>
                  </a:lnTo>
                  <a:lnTo>
                    <a:pt x="10306" y="5540"/>
                  </a:lnTo>
                  <a:lnTo>
                    <a:pt x="10126" y="5411"/>
                  </a:lnTo>
                  <a:lnTo>
                    <a:pt x="9971" y="5257"/>
                  </a:lnTo>
                  <a:lnTo>
                    <a:pt x="9816" y="5102"/>
                  </a:lnTo>
                  <a:lnTo>
                    <a:pt x="9688" y="4922"/>
                  </a:lnTo>
                  <a:lnTo>
                    <a:pt x="9584" y="4741"/>
                  </a:lnTo>
                  <a:lnTo>
                    <a:pt x="9481" y="4535"/>
                  </a:lnTo>
                  <a:lnTo>
                    <a:pt x="9404" y="4329"/>
                  </a:lnTo>
                  <a:lnTo>
                    <a:pt x="9353" y="4123"/>
                  </a:lnTo>
                  <a:lnTo>
                    <a:pt x="9327" y="3891"/>
                  </a:lnTo>
                  <a:lnTo>
                    <a:pt x="9301" y="3659"/>
                  </a:lnTo>
                  <a:lnTo>
                    <a:pt x="9327" y="3453"/>
                  </a:lnTo>
                  <a:lnTo>
                    <a:pt x="9353" y="3221"/>
                  </a:lnTo>
                  <a:lnTo>
                    <a:pt x="9404" y="3015"/>
                  </a:lnTo>
                  <a:lnTo>
                    <a:pt x="9481" y="2809"/>
                  </a:lnTo>
                  <a:lnTo>
                    <a:pt x="9584" y="2603"/>
                  </a:lnTo>
                  <a:lnTo>
                    <a:pt x="9688" y="2423"/>
                  </a:lnTo>
                  <a:lnTo>
                    <a:pt x="9816" y="2242"/>
                  </a:lnTo>
                  <a:lnTo>
                    <a:pt x="9971" y="2088"/>
                  </a:lnTo>
                  <a:lnTo>
                    <a:pt x="10126" y="1933"/>
                  </a:lnTo>
                  <a:lnTo>
                    <a:pt x="10306" y="1804"/>
                  </a:lnTo>
                  <a:lnTo>
                    <a:pt x="10486" y="1701"/>
                  </a:lnTo>
                  <a:lnTo>
                    <a:pt x="10667" y="1598"/>
                  </a:lnTo>
                  <a:lnTo>
                    <a:pt x="10873" y="1521"/>
                  </a:lnTo>
                  <a:lnTo>
                    <a:pt x="11105" y="1469"/>
                  </a:lnTo>
                  <a:lnTo>
                    <a:pt x="11311" y="1444"/>
                  </a:lnTo>
                  <a:close/>
                  <a:moveTo>
                    <a:pt x="1933" y="5720"/>
                  </a:moveTo>
                  <a:lnTo>
                    <a:pt x="2087" y="5849"/>
                  </a:lnTo>
                  <a:lnTo>
                    <a:pt x="2267" y="5952"/>
                  </a:lnTo>
                  <a:lnTo>
                    <a:pt x="2448" y="6055"/>
                  </a:lnTo>
                  <a:lnTo>
                    <a:pt x="2628" y="6158"/>
                  </a:lnTo>
                  <a:lnTo>
                    <a:pt x="2834" y="6236"/>
                  </a:lnTo>
                  <a:lnTo>
                    <a:pt x="3015" y="6287"/>
                  </a:lnTo>
                  <a:lnTo>
                    <a:pt x="3221" y="6313"/>
                  </a:lnTo>
                  <a:lnTo>
                    <a:pt x="3453" y="6339"/>
                  </a:lnTo>
                  <a:lnTo>
                    <a:pt x="3453" y="6880"/>
                  </a:lnTo>
                  <a:lnTo>
                    <a:pt x="3169" y="6854"/>
                  </a:lnTo>
                  <a:lnTo>
                    <a:pt x="2912" y="6803"/>
                  </a:lnTo>
                  <a:lnTo>
                    <a:pt x="2654" y="6725"/>
                  </a:lnTo>
                  <a:lnTo>
                    <a:pt x="2422" y="6648"/>
                  </a:lnTo>
                  <a:lnTo>
                    <a:pt x="2190" y="6545"/>
                  </a:lnTo>
                  <a:lnTo>
                    <a:pt x="1958" y="6416"/>
                  </a:lnTo>
                  <a:lnTo>
                    <a:pt x="1752" y="6262"/>
                  </a:lnTo>
                  <a:lnTo>
                    <a:pt x="1546" y="6107"/>
                  </a:lnTo>
                  <a:lnTo>
                    <a:pt x="1933" y="5720"/>
                  </a:lnTo>
                  <a:close/>
                  <a:moveTo>
                    <a:pt x="5411" y="5720"/>
                  </a:moveTo>
                  <a:lnTo>
                    <a:pt x="5771" y="6107"/>
                  </a:lnTo>
                  <a:lnTo>
                    <a:pt x="5591" y="6262"/>
                  </a:lnTo>
                  <a:lnTo>
                    <a:pt x="5359" y="6416"/>
                  </a:lnTo>
                  <a:lnTo>
                    <a:pt x="5153" y="6545"/>
                  </a:lnTo>
                  <a:lnTo>
                    <a:pt x="4921" y="6648"/>
                  </a:lnTo>
                  <a:lnTo>
                    <a:pt x="4664" y="6725"/>
                  </a:lnTo>
                  <a:lnTo>
                    <a:pt x="4406" y="6803"/>
                  </a:lnTo>
                  <a:lnTo>
                    <a:pt x="4148" y="6854"/>
                  </a:lnTo>
                  <a:lnTo>
                    <a:pt x="3891" y="6880"/>
                  </a:lnTo>
                  <a:lnTo>
                    <a:pt x="3891" y="6339"/>
                  </a:lnTo>
                  <a:lnTo>
                    <a:pt x="4097" y="6313"/>
                  </a:lnTo>
                  <a:lnTo>
                    <a:pt x="4303" y="6287"/>
                  </a:lnTo>
                  <a:lnTo>
                    <a:pt x="4509" y="6236"/>
                  </a:lnTo>
                  <a:lnTo>
                    <a:pt x="4715" y="6158"/>
                  </a:lnTo>
                  <a:lnTo>
                    <a:pt x="4895" y="6055"/>
                  </a:lnTo>
                  <a:lnTo>
                    <a:pt x="5076" y="5952"/>
                  </a:lnTo>
                  <a:lnTo>
                    <a:pt x="5230" y="5849"/>
                  </a:lnTo>
                  <a:lnTo>
                    <a:pt x="5411" y="5720"/>
                  </a:lnTo>
                  <a:close/>
                  <a:moveTo>
                    <a:pt x="9816" y="5720"/>
                  </a:moveTo>
                  <a:lnTo>
                    <a:pt x="9971" y="5849"/>
                  </a:lnTo>
                  <a:lnTo>
                    <a:pt x="10151" y="5952"/>
                  </a:lnTo>
                  <a:lnTo>
                    <a:pt x="10332" y="6055"/>
                  </a:lnTo>
                  <a:lnTo>
                    <a:pt x="10512" y="6158"/>
                  </a:lnTo>
                  <a:lnTo>
                    <a:pt x="10718" y="6236"/>
                  </a:lnTo>
                  <a:lnTo>
                    <a:pt x="10898" y="6287"/>
                  </a:lnTo>
                  <a:lnTo>
                    <a:pt x="11105" y="6313"/>
                  </a:lnTo>
                  <a:lnTo>
                    <a:pt x="11336" y="6339"/>
                  </a:lnTo>
                  <a:lnTo>
                    <a:pt x="11336" y="6880"/>
                  </a:lnTo>
                  <a:lnTo>
                    <a:pt x="11053" y="6854"/>
                  </a:lnTo>
                  <a:lnTo>
                    <a:pt x="10795" y="6803"/>
                  </a:lnTo>
                  <a:lnTo>
                    <a:pt x="10538" y="6725"/>
                  </a:lnTo>
                  <a:lnTo>
                    <a:pt x="10306" y="6648"/>
                  </a:lnTo>
                  <a:lnTo>
                    <a:pt x="10074" y="6545"/>
                  </a:lnTo>
                  <a:lnTo>
                    <a:pt x="9842" y="6416"/>
                  </a:lnTo>
                  <a:lnTo>
                    <a:pt x="9636" y="6262"/>
                  </a:lnTo>
                  <a:lnTo>
                    <a:pt x="9430" y="6107"/>
                  </a:lnTo>
                  <a:lnTo>
                    <a:pt x="9816" y="5720"/>
                  </a:lnTo>
                  <a:close/>
                  <a:moveTo>
                    <a:pt x="13295" y="5720"/>
                  </a:moveTo>
                  <a:lnTo>
                    <a:pt x="13655" y="6107"/>
                  </a:lnTo>
                  <a:lnTo>
                    <a:pt x="13475" y="6262"/>
                  </a:lnTo>
                  <a:lnTo>
                    <a:pt x="13243" y="6416"/>
                  </a:lnTo>
                  <a:lnTo>
                    <a:pt x="13037" y="6545"/>
                  </a:lnTo>
                  <a:lnTo>
                    <a:pt x="12805" y="6648"/>
                  </a:lnTo>
                  <a:lnTo>
                    <a:pt x="12547" y="6725"/>
                  </a:lnTo>
                  <a:lnTo>
                    <a:pt x="12290" y="6803"/>
                  </a:lnTo>
                  <a:lnTo>
                    <a:pt x="12032" y="6854"/>
                  </a:lnTo>
                  <a:lnTo>
                    <a:pt x="11774" y="6880"/>
                  </a:lnTo>
                  <a:lnTo>
                    <a:pt x="11774" y="6339"/>
                  </a:lnTo>
                  <a:lnTo>
                    <a:pt x="11981" y="6313"/>
                  </a:lnTo>
                  <a:lnTo>
                    <a:pt x="12187" y="6287"/>
                  </a:lnTo>
                  <a:lnTo>
                    <a:pt x="12393" y="6236"/>
                  </a:lnTo>
                  <a:lnTo>
                    <a:pt x="12599" y="6158"/>
                  </a:lnTo>
                  <a:lnTo>
                    <a:pt x="12779" y="6055"/>
                  </a:lnTo>
                  <a:lnTo>
                    <a:pt x="12960" y="5952"/>
                  </a:lnTo>
                  <a:lnTo>
                    <a:pt x="13114" y="5849"/>
                  </a:lnTo>
                  <a:lnTo>
                    <a:pt x="13295" y="5720"/>
                  </a:lnTo>
                  <a:close/>
                  <a:moveTo>
                    <a:pt x="6441" y="6081"/>
                  </a:moveTo>
                  <a:lnTo>
                    <a:pt x="7137" y="6777"/>
                  </a:lnTo>
                  <a:lnTo>
                    <a:pt x="7034" y="6854"/>
                  </a:lnTo>
                  <a:lnTo>
                    <a:pt x="6931" y="6931"/>
                  </a:lnTo>
                  <a:lnTo>
                    <a:pt x="6828" y="7034"/>
                  </a:lnTo>
                  <a:lnTo>
                    <a:pt x="6776" y="7163"/>
                  </a:lnTo>
                  <a:lnTo>
                    <a:pt x="6055" y="6442"/>
                  </a:lnTo>
                  <a:lnTo>
                    <a:pt x="6235" y="6287"/>
                  </a:lnTo>
                  <a:lnTo>
                    <a:pt x="6261" y="6262"/>
                  </a:lnTo>
                  <a:lnTo>
                    <a:pt x="6287" y="6236"/>
                  </a:lnTo>
                  <a:lnTo>
                    <a:pt x="6441" y="6081"/>
                  </a:lnTo>
                  <a:close/>
                  <a:moveTo>
                    <a:pt x="8760" y="6081"/>
                  </a:moveTo>
                  <a:lnTo>
                    <a:pt x="8966" y="6262"/>
                  </a:lnTo>
                  <a:lnTo>
                    <a:pt x="9146" y="6442"/>
                  </a:lnTo>
                  <a:lnTo>
                    <a:pt x="8451" y="7163"/>
                  </a:lnTo>
                  <a:lnTo>
                    <a:pt x="8374" y="7034"/>
                  </a:lnTo>
                  <a:lnTo>
                    <a:pt x="8296" y="6931"/>
                  </a:lnTo>
                  <a:lnTo>
                    <a:pt x="8193" y="6854"/>
                  </a:lnTo>
                  <a:lnTo>
                    <a:pt x="8064" y="6777"/>
                  </a:lnTo>
                  <a:lnTo>
                    <a:pt x="8760" y="6081"/>
                  </a:lnTo>
                  <a:close/>
                  <a:moveTo>
                    <a:pt x="7601" y="7086"/>
                  </a:moveTo>
                  <a:lnTo>
                    <a:pt x="7704" y="7112"/>
                  </a:lnTo>
                  <a:lnTo>
                    <a:pt x="7807" y="7138"/>
                  </a:lnTo>
                  <a:lnTo>
                    <a:pt x="7884" y="7189"/>
                  </a:lnTo>
                  <a:lnTo>
                    <a:pt x="7961" y="7241"/>
                  </a:lnTo>
                  <a:lnTo>
                    <a:pt x="8039" y="7318"/>
                  </a:lnTo>
                  <a:lnTo>
                    <a:pt x="8090" y="7421"/>
                  </a:lnTo>
                  <a:lnTo>
                    <a:pt x="8116" y="7498"/>
                  </a:lnTo>
                  <a:lnTo>
                    <a:pt x="8116" y="7601"/>
                  </a:lnTo>
                  <a:lnTo>
                    <a:pt x="8116" y="7730"/>
                  </a:lnTo>
                  <a:lnTo>
                    <a:pt x="8090" y="7807"/>
                  </a:lnTo>
                  <a:lnTo>
                    <a:pt x="8039" y="7910"/>
                  </a:lnTo>
                  <a:lnTo>
                    <a:pt x="7961" y="7988"/>
                  </a:lnTo>
                  <a:lnTo>
                    <a:pt x="7884" y="8039"/>
                  </a:lnTo>
                  <a:lnTo>
                    <a:pt x="7807" y="8091"/>
                  </a:lnTo>
                  <a:lnTo>
                    <a:pt x="7704" y="8117"/>
                  </a:lnTo>
                  <a:lnTo>
                    <a:pt x="7601" y="8142"/>
                  </a:lnTo>
                  <a:lnTo>
                    <a:pt x="7498" y="8117"/>
                  </a:lnTo>
                  <a:lnTo>
                    <a:pt x="7395" y="8091"/>
                  </a:lnTo>
                  <a:lnTo>
                    <a:pt x="7317" y="8039"/>
                  </a:lnTo>
                  <a:lnTo>
                    <a:pt x="7240" y="7988"/>
                  </a:lnTo>
                  <a:lnTo>
                    <a:pt x="7188" y="7910"/>
                  </a:lnTo>
                  <a:lnTo>
                    <a:pt x="7137" y="7807"/>
                  </a:lnTo>
                  <a:lnTo>
                    <a:pt x="7111" y="7730"/>
                  </a:lnTo>
                  <a:lnTo>
                    <a:pt x="7085" y="7601"/>
                  </a:lnTo>
                  <a:lnTo>
                    <a:pt x="7111" y="7498"/>
                  </a:lnTo>
                  <a:lnTo>
                    <a:pt x="7137" y="7421"/>
                  </a:lnTo>
                  <a:lnTo>
                    <a:pt x="7188" y="7318"/>
                  </a:lnTo>
                  <a:lnTo>
                    <a:pt x="7240" y="7241"/>
                  </a:lnTo>
                  <a:lnTo>
                    <a:pt x="7317" y="7189"/>
                  </a:lnTo>
                  <a:lnTo>
                    <a:pt x="7395" y="7138"/>
                  </a:lnTo>
                  <a:lnTo>
                    <a:pt x="7498" y="7112"/>
                  </a:lnTo>
                  <a:lnTo>
                    <a:pt x="7601" y="7086"/>
                  </a:lnTo>
                  <a:close/>
                  <a:moveTo>
                    <a:pt x="6776" y="8065"/>
                  </a:moveTo>
                  <a:lnTo>
                    <a:pt x="6828" y="8194"/>
                  </a:lnTo>
                  <a:lnTo>
                    <a:pt x="6931" y="8297"/>
                  </a:lnTo>
                  <a:lnTo>
                    <a:pt x="7034" y="8374"/>
                  </a:lnTo>
                  <a:lnTo>
                    <a:pt x="7137" y="8451"/>
                  </a:lnTo>
                  <a:lnTo>
                    <a:pt x="6441" y="9147"/>
                  </a:lnTo>
                  <a:lnTo>
                    <a:pt x="6261" y="8967"/>
                  </a:lnTo>
                  <a:lnTo>
                    <a:pt x="6055" y="8786"/>
                  </a:lnTo>
                  <a:lnTo>
                    <a:pt x="6776" y="8065"/>
                  </a:lnTo>
                  <a:close/>
                  <a:moveTo>
                    <a:pt x="8451" y="8065"/>
                  </a:moveTo>
                  <a:lnTo>
                    <a:pt x="9146" y="8786"/>
                  </a:lnTo>
                  <a:lnTo>
                    <a:pt x="8966" y="8967"/>
                  </a:lnTo>
                  <a:lnTo>
                    <a:pt x="8760" y="9147"/>
                  </a:lnTo>
                  <a:lnTo>
                    <a:pt x="8064" y="8451"/>
                  </a:lnTo>
                  <a:lnTo>
                    <a:pt x="8193" y="8374"/>
                  </a:lnTo>
                  <a:lnTo>
                    <a:pt x="8296" y="8297"/>
                  </a:lnTo>
                  <a:lnTo>
                    <a:pt x="8374" y="8194"/>
                  </a:lnTo>
                  <a:lnTo>
                    <a:pt x="8451" y="8065"/>
                  </a:lnTo>
                  <a:close/>
                  <a:moveTo>
                    <a:pt x="3891" y="8348"/>
                  </a:moveTo>
                  <a:lnTo>
                    <a:pt x="4148" y="8374"/>
                  </a:lnTo>
                  <a:lnTo>
                    <a:pt x="4406" y="8426"/>
                  </a:lnTo>
                  <a:lnTo>
                    <a:pt x="4664" y="8477"/>
                  </a:lnTo>
                  <a:lnTo>
                    <a:pt x="4921" y="8580"/>
                  </a:lnTo>
                  <a:lnTo>
                    <a:pt x="5153" y="8683"/>
                  </a:lnTo>
                  <a:lnTo>
                    <a:pt x="5359" y="8812"/>
                  </a:lnTo>
                  <a:lnTo>
                    <a:pt x="5591" y="8967"/>
                  </a:lnTo>
                  <a:lnTo>
                    <a:pt x="5771" y="9121"/>
                  </a:lnTo>
                  <a:lnTo>
                    <a:pt x="5411" y="9508"/>
                  </a:lnTo>
                  <a:lnTo>
                    <a:pt x="5230" y="9379"/>
                  </a:lnTo>
                  <a:lnTo>
                    <a:pt x="5076" y="9276"/>
                  </a:lnTo>
                  <a:lnTo>
                    <a:pt x="4895" y="9173"/>
                  </a:lnTo>
                  <a:lnTo>
                    <a:pt x="4715" y="9070"/>
                  </a:lnTo>
                  <a:lnTo>
                    <a:pt x="4509" y="8993"/>
                  </a:lnTo>
                  <a:lnTo>
                    <a:pt x="4303" y="8941"/>
                  </a:lnTo>
                  <a:lnTo>
                    <a:pt x="4097" y="8915"/>
                  </a:lnTo>
                  <a:lnTo>
                    <a:pt x="3891" y="8889"/>
                  </a:lnTo>
                  <a:lnTo>
                    <a:pt x="3891" y="8348"/>
                  </a:lnTo>
                  <a:close/>
                  <a:moveTo>
                    <a:pt x="11336" y="8348"/>
                  </a:moveTo>
                  <a:lnTo>
                    <a:pt x="11336" y="8889"/>
                  </a:lnTo>
                  <a:lnTo>
                    <a:pt x="11105" y="8915"/>
                  </a:lnTo>
                  <a:lnTo>
                    <a:pt x="10898" y="8941"/>
                  </a:lnTo>
                  <a:lnTo>
                    <a:pt x="10718" y="8993"/>
                  </a:lnTo>
                  <a:lnTo>
                    <a:pt x="10512" y="9070"/>
                  </a:lnTo>
                  <a:lnTo>
                    <a:pt x="10332" y="9173"/>
                  </a:lnTo>
                  <a:lnTo>
                    <a:pt x="10151" y="9276"/>
                  </a:lnTo>
                  <a:lnTo>
                    <a:pt x="9971" y="9379"/>
                  </a:lnTo>
                  <a:lnTo>
                    <a:pt x="9816" y="9508"/>
                  </a:lnTo>
                  <a:lnTo>
                    <a:pt x="9430" y="9121"/>
                  </a:lnTo>
                  <a:lnTo>
                    <a:pt x="9636" y="8967"/>
                  </a:lnTo>
                  <a:lnTo>
                    <a:pt x="9842" y="8812"/>
                  </a:lnTo>
                  <a:lnTo>
                    <a:pt x="10074" y="8683"/>
                  </a:lnTo>
                  <a:lnTo>
                    <a:pt x="10306" y="8580"/>
                  </a:lnTo>
                  <a:lnTo>
                    <a:pt x="10538" y="8477"/>
                  </a:lnTo>
                  <a:lnTo>
                    <a:pt x="10795" y="8426"/>
                  </a:lnTo>
                  <a:lnTo>
                    <a:pt x="11053" y="8374"/>
                  </a:lnTo>
                  <a:lnTo>
                    <a:pt x="11336" y="8348"/>
                  </a:lnTo>
                  <a:close/>
                  <a:moveTo>
                    <a:pt x="11774" y="8348"/>
                  </a:moveTo>
                  <a:lnTo>
                    <a:pt x="12032" y="8374"/>
                  </a:lnTo>
                  <a:lnTo>
                    <a:pt x="12290" y="8426"/>
                  </a:lnTo>
                  <a:lnTo>
                    <a:pt x="12547" y="8477"/>
                  </a:lnTo>
                  <a:lnTo>
                    <a:pt x="12805" y="8580"/>
                  </a:lnTo>
                  <a:lnTo>
                    <a:pt x="13037" y="8683"/>
                  </a:lnTo>
                  <a:lnTo>
                    <a:pt x="13243" y="8812"/>
                  </a:lnTo>
                  <a:lnTo>
                    <a:pt x="13475" y="8967"/>
                  </a:lnTo>
                  <a:lnTo>
                    <a:pt x="13655" y="9121"/>
                  </a:lnTo>
                  <a:lnTo>
                    <a:pt x="13295" y="9508"/>
                  </a:lnTo>
                  <a:lnTo>
                    <a:pt x="13114" y="9379"/>
                  </a:lnTo>
                  <a:lnTo>
                    <a:pt x="12960" y="9276"/>
                  </a:lnTo>
                  <a:lnTo>
                    <a:pt x="12779" y="9173"/>
                  </a:lnTo>
                  <a:lnTo>
                    <a:pt x="12599" y="9070"/>
                  </a:lnTo>
                  <a:lnTo>
                    <a:pt x="12393" y="8993"/>
                  </a:lnTo>
                  <a:lnTo>
                    <a:pt x="12187" y="8941"/>
                  </a:lnTo>
                  <a:lnTo>
                    <a:pt x="11981" y="8915"/>
                  </a:lnTo>
                  <a:lnTo>
                    <a:pt x="11774" y="8889"/>
                  </a:lnTo>
                  <a:lnTo>
                    <a:pt x="11774" y="8348"/>
                  </a:lnTo>
                  <a:close/>
                  <a:moveTo>
                    <a:pt x="1237" y="9431"/>
                  </a:moveTo>
                  <a:lnTo>
                    <a:pt x="1623" y="9817"/>
                  </a:lnTo>
                  <a:lnTo>
                    <a:pt x="1495" y="9972"/>
                  </a:lnTo>
                  <a:lnTo>
                    <a:pt x="1366" y="10152"/>
                  </a:lnTo>
                  <a:lnTo>
                    <a:pt x="1263" y="10332"/>
                  </a:lnTo>
                  <a:lnTo>
                    <a:pt x="1185" y="10513"/>
                  </a:lnTo>
                  <a:lnTo>
                    <a:pt x="1108" y="10719"/>
                  </a:lnTo>
                  <a:lnTo>
                    <a:pt x="1057" y="10925"/>
                  </a:lnTo>
                  <a:lnTo>
                    <a:pt x="1005" y="11131"/>
                  </a:lnTo>
                  <a:lnTo>
                    <a:pt x="979" y="11337"/>
                  </a:lnTo>
                  <a:lnTo>
                    <a:pt x="438" y="11337"/>
                  </a:lnTo>
                  <a:lnTo>
                    <a:pt x="464" y="11079"/>
                  </a:lnTo>
                  <a:lnTo>
                    <a:pt x="516" y="10822"/>
                  </a:lnTo>
                  <a:lnTo>
                    <a:pt x="593" y="10564"/>
                  </a:lnTo>
                  <a:lnTo>
                    <a:pt x="696" y="10306"/>
                  </a:lnTo>
                  <a:lnTo>
                    <a:pt x="799" y="10075"/>
                  </a:lnTo>
                  <a:lnTo>
                    <a:pt x="928" y="9868"/>
                  </a:lnTo>
                  <a:lnTo>
                    <a:pt x="1082" y="9637"/>
                  </a:lnTo>
                  <a:lnTo>
                    <a:pt x="1237" y="9431"/>
                  </a:lnTo>
                  <a:close/>
                  <a:moveTo>
                    <a:pt x="6106" y="9431"/>
                  </a:moveTo>
                  <a:lnTo>
                    <a:pt x="6261" y="9637"/>
                  </a:lnTo>
                  <a:lnTo>
                    <a:pt x="6415" y="9843"/>
                  </a:lnTo>
                  <a:lnTo>
                    <a:pt x="6519" y="10075"/>
                  </a:lnTo>
                  <a:lnTo>
                    <a:pt x="6647" y="10306"/>
                  </a:lnTo>
                  <a:lnTo>
                    <a:pt x="6725" y="10564"/>
                  </a:lnTo>
                  <a:lnTo>
                    <a:pt x="6802" y="10796"/>
                  </a:lnTo>
                  <a:lnTo>
                    <a:pt x="6853" y="11054"/>
                  </a:lnTo>
                  <a:lnTo>
                    <a:pt x="6879" y="11337"/>
                  </a:lnTo>
                  <a:lnTo>
                    <a:pt x="6338" y="11337"/>
                  </a:lnTo>
                  <a:lnTo>
                    <a:pt x="6312" y="11131"/>
                  </a:lnTo>
                  <a:lnTo>
                    <a:pt x="6287" y="10925"/>
                  </a:lnTo>
                  <a:lnTo>
                    <a:pt x="6209" y="10719"/>
                  </a:lnTo>
                  <a:lnTo>
                    <a:pt x="6132" y="10513"/>
                  </a:lnTo>
                  <a:lnTo>
                    <a:pt x="6055" y="10332"/>
                  </a:lnTo>
                  <a:lnTo>
                    <a:pt x="5952" y="10152"/>
                  </a:lnTo>
                  <a:lnTo>
                    <a:pt x="5849" y="9972"/>
                  </a:lnTo>
                  <a:lnTo>
                    <a:pt x="5720" y="9817"/>
                  </a:lnTo>
                  <a:lnTo>
                    <a:pt x="6106" y="9431"/>
                  </a:lnTo>
                  <a:close/>
                  <a:moveTo>
                    <a:pt x="9121" y="9431"/>
                  </a:moveTo>
                  <a:lnTo>
                    <a:pt x="9507" y="9817"/>
                  </a:lnTo>
                  <a:lnTo>
                    <a:pt x="9378" y="9972"/>
                  </a:lnTo>
                  <a:lnTo>
                    <a:pt x="9250" y="10152"/>
                  </a:lnTo>
                  <a:lnTo>
                    <a:pt x="9146" y="10332"/>
                  </a:lnTo>
                  <a:lnTo>
                    <a:pt x="9069" y="10513"/>
                  </a:lnTo>
                  <a:lnTo>
                    <a:pt x="8992" y="10719"/>
                  </a:lnTo>
                  <a:lnTo>
                    <a:pt x="8940" y="10925"/>
                  </a:lnTo>
                  <a:lnTo>
                    <a:pt x="8889" y="11131"/>
                  </a:lnTo>
                  <a:lnTo>
                    <a:pt x="8863" y="11337"/>
                  </a:lnTo>
                  <a:lnTo>
                    <a:pt x="8322" y="11337"/>
                  </a:lnTo>
                  <a:lnTo>
                    <a:pt x="8374" y="11054"/>
                  </a:lnTo>
                  <a:lnTo>
                    <a:pt x="8425" y="10796"/>
                  </a:lnTo>
                  <a:lnTo>
                    <a:pt x="8477" y="10564"/>
                  </a:lnTo>
                  <a:lnTo>
                    <a:pt x="8580" y="10306"/>
                  </a:lnTo>
                  <a:lnTo>
                    <a:pt x="8683" y="10075"/>
                  </a:lnTo>
                  <a:lnTo>
                    <a:pt x="8812" y="9843"/>
                  </a:lnTo>
                  <a:lnTo>
                    <a:pt x="8966" y="9637"/>
                  </a:lnTo>
                  <a:lnTo>
                    <a:pt x="9121" y="9431"/>
                  </a:lnTo>
                  <a:close/>
                  <a:moveTo>
                    <a:pt x="13990" y="9431"/>
                  </a:moveTo>
                  <a:lnTo>
                    <a:pt x="14145" y="9637"/>
                  </a:lnTo>
                  <a:lnTo>
                    <a:pt x="14299" y="9843"/>
                  </a:lnTo>
                  <a:lnTo>
                    <a:pt x="14428" y="10075"/>
                  </a:lnTo>
                  <a:lnTo>
                    <a:pt x="14531" y="10306"/>
                  </a:lnTo>
                  <a:lnTo>
                    <a:pt x="14608" y="10564"/>
                  </a:lnTo>
                  <a:lnTo>
                    <a:pt x="14686" y="10796"/>
                  </a:lnTo>
                  <a:lnTo>
                    <a:pt x="14737" y="11054"/>
                  </a:lnTo>
                  <a:lnTo>
                    <a:pt x="14763" y="11337"/>
                  </a:lnTo>
                  <a:lnTo>
                    <a:pt x="14222" y="11337"/>
                  </a:lnTo>
                  <a:lnTo>
                    <a:pt x="14196" y="11131"/>
                  </a:lnTo>
                  <a:lnTo>
                    <a:pt x="14170" y="10925"/>
                  </a:lnTo>
                  <a:lnTo>
                    <a:pt x="14093" y="10719"/>
                  </a:lnTo>
                  <a:lnTo>
                    <a:pt x="14016" y="10513"/>
                  </a:lnTo>
                  <a:lnTo>
                    <a:pt x="13939" y="10332"/>
                  </a:lnTo>
                  <a:lnTo>
                    <a:pt x="13836" y="10152"/>
                  </a:lnTo>
                  <a:lnTo>
                    <a:pt x="13733" y="9972"/>
                  </a:lnTo>
                  <a:lnTo>
                    <a:pt x="13604" y="9817"/>
                  </a:lnTo>
                  <a:lnTo>
                    <a:pt x="13990" y="9431"/>
                  </a:lnTo>
                  <a:close/>
                  <a:moveTo>
                    <a:pt x="979" y="11775"/>
                  </a:moveTo>
                  <a:lnTo>
                    <a:pt x="1005" y="11981"/>
                  </a:lnTo>
                  <a:lnTo>
                    <a:pt x="1057" y="12187"/>
                  </a:lnTo>
                  <a:lnTo>
                    <a:pt x="1108" y="12393"/>
                  </a:lnTo>
                  <a:lnTo>
                    <a:pt x="1185" y="12599"/>
                  </a:lnTo>
                  <a:lnTo>
                    <a:pt x="1263" y="12780"/>
                  </a:lnTo>
                  <a:lnTo>
                    <a:pt x="1366" y="12960"/>
                  </a:lnTo>
                  <a:lnTo>
                    <a:pt x="1495" y="13141"/>
                  </a:lnTo>
                  <a:lnTo>
                    <a:pt x="1623" y="13295"/>
                  </a:lnTo>
                  <a:lnTo>
                    <a:pt x="1237" y="13682"/>
                  </a:lnTo>
                  <a:lnTo>
                    <a:pt x="1082" y="13475"/>
                  </a:lnTo>
                  <a:lnTo>
                    <a:pt x="928" y="13269"/>
                  </a:lnTo>
                  <a:lnTo>
                    <a:pt x="799" y="13037"/>
                  </a:lnTo>
                  <a:lnTo>
                    <a:pt x="696" y="12806"/>
                  </a:lnTo>
                  <a:lnTo>
                    <a:pt x="593" y="12548"/>
                  </a:lnTo>
                  <a:lnTo>
                    <a:pt x="516" y="12316"/>
                  </a:lnTo>
                  <a:lnTo>
                    <a:pt x="490" y="12058"/>
                  </a:lnTo>
                  <a:lnTo>
                    <a:pt x="438" y="11775"/>
                  </a:lnTo>
                  <a:close/>
                  <a:moveTo>
                    <a:pt x="6879" y="11775"/>
                  </a:moveTo>
                  <a:lnTo>
                    <a:pt x="6853" y="12058"/>
                  </a:lnTo>
                  <a:lnTo>
                    <a:pt x="6802" y="12316"/>
                  </a:lnTo>
                  <a:lnTo>
                    <a:pt x="6725" y="12548"/>
                  </a:lnTo>
                  <a:lnTo>
                    <a:pt x="6647" y="12806"/>
                  </a:lnTo>
                  <a:lnTo>
                    <a:pt x="6519" y="13037"/>
                  </a:lnTo>
                  <a:lnTo>
                    <a:pt x="6415" y="13269"/>
                  </a:lnTo>
                  <a:lnTo>
                    <a:pt x="6261" y="13475"/>
                  </a:lnTo>
                  <a:lnTo>
                    <a:pt x="6106" y="13682"/>
                  </a:lnTo>
                  <a:lnTo>
                    <a:pt x="5720" y="13295"/>
                  </a:lnTo>
                  <a:lnTo>
                    <a:pt x="5849" y="13141"/>
                  </a:lnTo>
                  <a:lnTo>
                    <a:pt x="5952" y="12960"/>
                  </a:lnTo>
                  <a:lnTo>
                    <a:pt x="6055" y="12780"/>
                  </a:lnTo>
                  <a:lnTo>
                    <a:pt x="6132" y="12599"/>
                  </a:lnTo>
                  <a:lnTo>
                    <a:pt x="6209" y="12393"/>
                  </a:lnTo>
                  <a:lnTo>
                    <a:pt x="6287" y="12187"/>
                  </a:lnTo>
                  <a:lnTo>
                    <a:pt x="6312" y="11981"/>
                  </a:lnTo>
                  <a:lnTo>
                    <a:pt x="6338" y="11775"/>
                  </a:lnTo>
                  <a:close/>
                  <a:moveTo>
                    <a:pt x="8863" y="11775"/>
                  </a:moveTo>
                  <a:lnTo>
                    <a:pt x="8889" y="11981"/>
                  </a:lnTo>
                  <a:lnTo>
                    <a:pt x="8940" y="12187"/>
                  </a:lnTo>
                  <a:lnTo>
                    <a:pt x="8992" y="12393"/>
                  </a:lnTo>
                  <a:lnTo>
                    <a:pt x="9069" y="12599"/>
                  </a:lnTo>
                  <a:lnTo>
                    <a:pt x="9172" y="12780"/>
                  </a:lnTo>
                  <a:lnTo>
                    <a:pt x="9250" y="12960"/>
                  </a:lnTo>
                  <a:lnTo>
                    <a:pt x="9378" y="13141"/>
                  </a:lnTo>
                  <a:lnTo>
                    <a:pt x="9507" y="13295"/>
                  </a:lnTo>
                  <a:lnTo>
                    <a:pt x="9121" y="13682"/>
                  </a:lnTo>
                  <a:lnTo>
                    <a:pt x="8966" y="13475"/>
                  </a:lnTo>
                  <a:lnTo>
                    <a:pt x="8812" y="13269"/>
                  </a:lnTo>
                  <a:lnTo>
                    <a:pt x="8683" y="13037"/>
                  </a:lnTo>
                  <a:lnTo>
                    <a:pt x="8580" y="12806"/>
                  </a:lnTo>
                  <a:lnTo>
                    <a:pt x="8477" y="12548"/>
                  </a:lnTo>
                  <a:lnTo>
                    <a:pt x="8425" y="12316"/>
                  </a:lnTo>
                  <a:lnTo>
                    <a:pt x="8374" y="12058"/>
                  </a:lnTo>
                  <a:lnTo>
                    <a:pt x="8322" y="11775"/>
                  </a:lnTo>
                  <a:close/>
                  <a:moveTo>
                    <a:pt x="14763" y="11775"/>
                  </a:moveTo>
                  <a:lnTo>
                    <a:pt x="14737" y="12058"/>
                  </a:lnTo>
                  <a:lnTo>
                    <a:pt x="14686" y="12316"/>
                  </a:lnTo>
                  <a:lnTo>
                    <a:pt x="14608" y="12548"/>
                  </a:lnTo>
                  <a:lnTo>
                    <a:pt x="14531" y="12806"/>
                  </a:lnTo>
                  <a:lnTo>
                    <a:pt x="14428" y="13037"/>
                  </a:lnTo>
                  <a:lnTo>
                    <a:pt x="14299" y="13269"/>
                  </a:lnTo>
                  <a:lnTo>
                    <a:pt x="14145" y="13475"/>
                  </a:lnTo>
                  <a:lnTo>
                    <a:pt x="13990" y="13682"/>
                  </a:lnTo>
                  <a:lnTo>
                    <a:pt x="13604" y="13295"/>
                  </a:lnTo>
                  <a:lnTo>
                    <a:pt x="13733" y="13141"/>
                  </a:lnTo>
                  <a:lnTo>
                    <a:pt x="13836" y="12960"/>
                  </a:lnTo>
                  <a:lnTo>
                    <a:pt x="13939" y="12780"/>
                  </a:lnTo>
                  <a:lnTo>
                    <a:pt x="14016" y="12599"/>
                  </a:lnTo>
                  <a:lnTo>
                    <a:pt x="14093" y="12393"/>
                  </a:lnTo>
                  <a:lnTo>
                    <a:pt x="14170" y="12187"/>
                  </a:lnTo>
                  <a:lnTo>
                    <a:pt x="14196" y="11981"/>
                  </a:lnTo>
                  <a:lnTo>
                    <a:pt x="14222" y="11775"/>
                  </a:lnTo>
                  <a:close/>
                  <a:moveTo>
                    <a:pt x="3891" y="9327"/>
                  </a:moveTo>
                  <a:lnTo>
                    <a:pt x="4122" y="9353"/>
                  </a:lnTo>
                  <a:lnTo>
                    <a:pt x="4329" y="9405"/>
                  </a:lnTo>
                  <a:lnTo>
                    <a:pt x="4535" y="9482"/>
                  </a:lnTo>
                  <a:lnTo>
                    <a:pt x="4741" y="9585"/>
                  </a:lnTo>
                  <a:lnTo>
                    <a:pt x="4921" y="9688"/>
                  </a:lnTo>
                  <a:lnTo>
                    <a:pt x="5102" y="9817"/>
                  </a:lnTo>
                  <a:lnTo>
                    <a:pt x="5256" y="9972"/>
                  </a:lnTo>
                  <a:lnTo>
                    <a:pt x="5385" y="10126"/>
                  </a:lnTo>
                  <a:lnTo>
                    <a:pt x="5514" y="10306"/>
                  </a:lnTo>
                  <a:lnTo>
                    <a:pt x="5643" y="10487"/>
                  </a:lnTo>
                  <a:lnTo>
                    <a:pt x="5720" y="10693"/>
                  </a:lnTo>
                  <a:lnTo>
                    <a:pt x="5797" y="10899"/>
                  </a:lnTo>
                  <a:lnTo>
                    <a:pt x="5849" y="11105"/>
                  </a:lnTo>
                  <a:lnTo>
                    <a:pt x="5900" y="11337"/>
                  </a:lnTo>
                  <a:lnTo>
                    <a:pt x="5900" y="11569"/>
                  </a:lnTo>
                  <a:lnTo>
                    <a:pt x="5900" y="11775"/>
                  </a:lnTo>
                  <a:lnTo>
                    <a:pt x="5849" y="12007"/>
                  </a:lnTo>
                  <a:lnTo>
                    <a:pt x="5797" y="12213"/>
                  </a:lnTo>
                  <a:lnTo>
                    <a:pt x="5720" y="12419"/>
                  </a:lnTo>
                  <a:lnTo>
                    <a:pt x="5643" y="12625"/>
                  </a:lnTo>
                  <a:lnTo>
                    <a:pt x="5514" y="12806"/>
                  </a:lnTo>
                  <a:lnTo>
                    <a:pt x="5385" y="12986"/>
                  </a:lnTo>
                  <a:lnTo>
                    <a:pt x="5256" y="13141"/>
                  </a:lnTo>
                  <a:lnTo>
                    <a:pt x="5102" y="13295"/>
                  </a:lnTo>
                  <a:lnTo>
                    <a:pt x="4921" y="13424"/>
                  </a:lnTo>
                  <a:lnTo>
                    <a:pt x="4741" y="13527"/>
                  </a:lnTo>
                  <a:lnTo>
                    <a:pt x="4535" y="13630"/>
                  </a:lnTo>
                  <a:lnTo>
                    <a:pt x="4329" y="13707"/>
                  </a:lnTo>
                  <a:lnTo>
                    <a:pt x="4122" y="13759"/>
                  </a:lnTo>
                  <a:lnTo>
                    <a:pt x="3891" y="13785"/>
                  </a:lnTo>
                  <a:lnTo>
                    <a:pt x="3427" y="13785"/>
                  </a:lnTo>
                  <a:lnTo>
                    <a:pt x="3221" y="13759"/>
                  </a:lnTo>
                  <a:lnTo>
                    <a:pt x="2989" y="13707"/>
                  </a:lnTo>
                  <a:lnTo>
                    <a:pt x="2783" y="13630"/>
                  </a:lnTo>
                  <a:lnTo>
                    <a:pt x="2602" y="13527"/>
                  </a:lnTo>
                  <a:lnTo>
                    <a:pt x="2422" y="13424"/>
                  </a:lnTo>
                  <a:lnTo>
                    <a:pt x="2242" y="13295"/>
                  </a:lnTo>
                  <a:lnTo>
                    <a:pt x="2087" y="13141"/>
                  </a:lnTo>
                  <a:lnTo>
                    <a:pt x="1933" y="12986"/>
                  </a:lnTo>
                  <a:lnTo>
                    <a:pt x="1804" y="12806"/>
                  </a:lnTo>
                  <a:lnTo>
                    <a:pt x="1701" y="12625"/>
                  </a:lnTo>
                  <a:lnTo>
                    <a:pt x="1598" y="12419"/>
                  </a:lnTo>
                  <a:lnTo>
                    <a:pt x="1520" y="12213"/>
                  </a:lnTo>
                  <a:lnTo>
                    <a:pt x="1469" y="12007"/>
                  </a:lnTo>
                  <a:lnTo>
                    <a:pt x="1443" y="11775"/>
                  </a:lnTo>
                  <a:lnTo>
                    <a:pt x="1417" y="11569"/>
                  </a:lnTo>
                  <a:lnTo>
                    <a:pt x="1443" y="11337"/>
                  </a:lnTo>
                  <a:lnTo>
                    <a:pt x="1469" y="11105"/>
                  </a:lnTo>
                  <a:lnTo>
                    <a:pt x="1520" y="10899"/>
                  </a:lnTo>
                  <a:lnTo>
                    <a:pt x="1598" y="10693"/>
                  </a:lnTo>
                  <a:lnTo>
                    <a:pt x="1701" y="10487"/>
                  </a:lnTo>
                  <a:lnTo>
                    <a:pt x="1804" y="10306"/>
                  </a:lnTo>
                  <a:lnTo>
                    <a:pt x="1933" y="10126"/>
                  </a:lnTo>
                  <a:lnTo>
                    <a:pt x="2087" y="9972"/>
                  </a:lnTo>
                  <a:lnTo>
                    <a:pt x="2242" y="9817"/>
                  </a:lnTo>
                  <a:lnTo>
                    <a:pt x="2422" y="9688"/>
                  </a:lnTo>
                  <a:lnTo>
                    <a:pt x="2602" y="9585"/>
                  </a:lnTo>
                  <a:lnTo>
                    <a:pt x="2783" y="9482"/>
                  </a:lnTo>
                  <a:lnTo>
                    <a:pt x="2989" y="9405"/>
                  </a:lnTo>
                  <a:lnTo>
                    <a:pt x="3221" y="9353"/>
                  </a:lnTo>
                  <a:lnTo>
                    <a:pt x="3427" y="9327"/>
                  </a:lnTo>
                  <a:close/>
                  <a:moveTo>
                    <a:pt x="11774" y="9327"/>
                  </a:moveTo>
                  <a:lnTo>
                    <a:pt x="12006" y="9353"/>
                  </a:lnTo>
                  <a:lnTo>
                    <a:pt x="12212" y="9405"/>
                  </a:lnTo>
                  <a:lnTo>
                    <a:pt x="12419" y="9482"/>
                  </a:lnTo>
                  <a:lnTo>
                    <a:pt x="12625" y="9585"/>
                  </a:lnTo>
                  <a:lnTo>
                    <a:pt x="12805" y="9688"/>
                  </a:lnTo>
                  <a:lnTo>
                    <a:pt x="12985" y="9817"/>
                  </a:lnTo>
                  <a:lnTo>
                    <a:pt x="13140" y="9972"/>
                  </a:lnTo>
                  <a:lnTo>
                    <a:pt x="13269" y="10126"/>
                  </a:lnTo>
                  <a:lnTo>
                    <a:pt x="13398" y="10306"/>
                  </a:lnTo>
                  <a:lnTo>
                    <a:pt x="13526" y="10487"/>
                  </a:lnTo>
                  <a:lnTo>
                    <a:pt x="13604" y="10693"/>
                  </a:lnTo>
                  <a:lnTo>
                    <a:pt x="13681" y="10899"/>
                  </a:lnTo>
                  <a:lnTo>
                    <a:pt x="13733" y="11105"/>
                  </a:lnTo>
                  <a:lnTo>
                    <a:pt x="13784" y="11337"/>
                  </a:lnTo>
                  <a:lnTo>
                    <a:pt x="13784" y="11569"/>
                  </a:lnTo>
                  <a:lnTo>
                    <a:pt x="13784" y="11775"/>
                  </a:lnTo>
                  <a:lnTo>
                    <a:pt x="13733" y="12007"/>
                  </a:lnTo>
                  <a:lnTo>
                    <a:pt x="13681" y="12213"/>
                  </a:lnTo>
                  <a:lnTo>
                    <a:pt x="13604" y="12419"/>
                  </a:lnTo>
                  <a:lnTo>
                    <a:pt x="13526" y="12625"/>
                  </a:lnTo>
                  <a:lnTo>
                    <a:pt x="13398" y="12806"/>
                  </a:lnTo>
                  <a:lnTo>
                    <a:pt x="13269" y="12986"/>
                  </a:lnTo>
                  <a:lnTo>
                    <a:pt x="13140" y="13141"/>
                  </a:lnTo>
                  <a:lnTo>
                    <a:pt x="12985" y="13295"/>
                  </a:lnTo>
                  <a:lnTo>
                    <a:pt x="12805" y="13424"/>
                  </a:lnTo>
                  <a:lnTo>
                    <a:pt x="12625" y="13527"/>
                  </a:lnTo>
                  <a:lnTo>
                    <a:pt x="12419" y="13630"/>
                  </a:lnTo>
                  <a:lnTo>
                    <a:pt x="12212" y="13707"/>
                  </a:lnTo>
                  <a:lnTo>
                    <a:pt x="12006" y="13759"/>
                  </a:lnTo>
                  <a:lnTo>
                    <a:pt x="11774" y="13785"/>
                  </a:lnTo>
                  <a:lnTo>
                    <a:pt x="11311" y="13785"/>
                  </a:lnTo>
                  <a:lnTo>
                    <a:pt x="11105" y="13759"/>
                  </a:lnTo>
                  <a:lnTo>
                    <a:pt x="10873" y="13707"/>
                  </a:lnTo>
                  <a:lnTo>
                    <a:pt x="10667" y="13630"/>
                  </a:lnTo>
                  <a:lnTo>
                    <a:pt x="10486" y="13527"/>
                  </a:lnTo>
                  <a:lnTo>
                    <a:pt x="10306" y="13424"/>
                  </a:lnTo>
                  <a:lnTo>
                    <a:pt x="10126" y="13295"/>
                  </a:lnTo>
                  <a:lnTo>
                    <a:pt x="9971" y="13141"/>
                  </a:lnTo>
                  <a:lnTo>
                    <a:pt x="9816" y="12986"/>
                  </a:lnTo>
                  <a:lnTo>
                    <a:pt x="9688" y="12806"/>
                  </a:lnTo>
                  <a:lnTo>
                    <a:pt x="9584" y="12625"/>
                  </a:lnTo>
                  <a:lnTo>
                    <a:pt x="9481" y="12419"/>
                  </a:lnTo>
                  <a:lnTo>
                    <a:pt x="9404" y="12213"/>
                  </a:lnTo>
                  <a:lnTo>
                    <a:pt x="9353" y="12007"/>
                  </a:lnTo>
                  <a:lnTo>
                    <a:pt x="9327" y="11775"/>
                  </a:lnTo>
                  <a:lnTo>
                    <a:pt x="9301" y="11569"/>
                  </a:lnTo>
                  <a:lnTo>
                    <a:pt x="9327" y="11337"/>
                  </a:lnTo>
                  <a:lnTo>
                    <a:pt x="9353" y="11105"/>
                  </a:lnTo>
                  <a:lnTo>
                    <a:pt x="9404" y="10899"/>
                  </a:lnTo>
                  <a:lnTo>
                    <a:pt x="9481" y="10693"/>
                  </a:lnTo>
                  <a:lnTo>
                    <a:pt x="9584" y="10487"/>
                  </a:lnTo>
                  <a:lnTo>
                    <a:pt x="9688" y="10306"/>
                  </a:lnTo>
                  <a:lnTo>
                    <a:pt x="9816" y="10126"/>
                  </a:lnTo>
                  <a:lnTo>
                    <a:pt x="9971" y="9972"/>
                  </a:lnTo>
                  <a:lnTo>
                    <a:pt x="10126" y="9817"/>
                  </a:lnTo>
                  <a:lnTo>
                    <a:pt x="10306" y="9688"/>
                  </a:lnTo>
                  <a:lnTo>
                    <a:pt x="10486" y="9585"/>
                  </a:lnTo>
                  <a:lnTo>
                    <a:pt x="10667" y="9482"/>
                  </a:lnTo>
                  <a:lnTo>
                    <a:pt x="10873" y="9405"/>
                  </a:lnTo>
                  <a:lnTo>
                    <a:pt x="11105" y="9353"/>
                  </a:lnTo>
                  <a:lnTo>
                    <a:pt x="11311" y="9327"/>
                  </a:lnTo>
                  <a:close/>
                  <a:moveTo>
                    <a:pt x="1933" y="13604"/>
                  </a:moveTo>
                  <a:lnTo>
                    <a:pt x="2087" y="13733"/>
                  </a:lnTo>
                  <a:lnTo>
                    <a:pt x="2267" y="13836"/>
                  </a:lnTo>
                  <a:lnTo>
                    <a:pt x="2448" y="13939"/>
                  </a:lnTo>
                  <a:lnTo>
                    <a:pt x="2628" y="14042"/>
                  </a:lnTo>
                  <a:lnTo>
                    <a:pt x="2834" y="14120"/>
                  </a:lnTo>
                  <a:lnTo>
                    <a:pt x="3015" y="14171"/>
                  </a:lnTo>
                  <a:lnTo>
                    <a:pt x="3221" y="14197"/>
                  </a:lnTo>
                  <a:lnTo>
                    <a:pt x="3453" y="14223"/>
                  </a:lnTo>
                  <a:lnTo>
                    <a:pt x="3453" y="14764"/>
                  </a:lnTo>
                  <a:lnTo>
                    <a:pt x="3169" y="14738"/>
                  </a:lnTo>
                  <a:lnTo>
                    <a:pt x="2912" y="14686"/>
                  </a:lnTo>
                  <a:lnTo>
                    <a:pt x="2654" y="14635"/>
                  </a:lnTo>
                  <a:lnTo>
                    <a:pt x="2422" y="14532"/>
                  </a:lnTo>
                  <a:lnTo>
                    <a:pt x="2190" y="14429"/>
                  </a:lnTo>
                  <a:lnTo>
                    <a:pt x="1958" y="14300"/>
                  </a:lnTo>
                  <a:lnTo>
                    <a:pt x="1752" y="14145"/>
                  </a:lnTo>
                  <a:lnTo>
                    <a:pt x="1546" y="13991"/>
                  </a:lnTo>
                  <a:lnTo>
                    <a:pt x="1933" y="13604"/>
                  </a:lnTo>
                  <a:close/>
                  <a:moveTo>
                    <a:pt x="5411" y="13604"/>
                  </a:moveTo>
                  <a:lnTo>
                    <a:pt x="5771" y="13991"/>
                  </a:lnTo>
                  <a:lnTo>
                    <a:pt x="5591" y="14145"/>
                  </a:lnTo>
                  <a:lnTo>
                    <a:pt x="5359" y="14300"/>
                  </a:lnTo>
                  <a:lnTo>
                    <a:pt x="5153" y="14429"/>
                  </a:lnTo>
                  <a:lnTo>
                    <a:pt x="4921" y="14532"/>
                  </a:lnTo>
                  <a:lnTo>
                    <a:pt x="4664" y="14635"/>
                  </a:lnTo>
                  <a:lnTo>
                    <a:pt x="4406" y="14686"/>
                  </a:lnTo>
                  <a:lnTo>
                    <a:pt x="4148" y="14738"/>
                  </a:lnTo>
                  <a:lnTo>
                    <a:pt x="3891" y="14764"/>
                  </a:lnTo>
                  <a:lnTo>
                    <a:pt x="3891" y="14223"/>
                  </a:lnTo>
                  <a:lnTo>
                    <a:pt x="4097" y="14197"/>
                  </a:lnTo>
                  <a:lnTo>
                    <a:pt x="4303" y="14171"/>
                  </a:lnTo>
                  <a:lnTo>
                    <a:pt x="4509" y="14120"/>
                  </a:lnTo>
                  <a:lnTo>
                    <a:pt x="4715" y="14042"/>
                  </a:lnTo>
                  <a:lnTo>
                    <a:pt x="4895" y="13939"/>
                  </a:lnTo>
                  <a:lnTo>
                    <a:pt x="5076" y="13836"/>
                  </a:lnTo>
                  <a:lnTo>
                    <a:pt x="5230" y="13733"/>
                  </a:lnTo>
                  <a:lnTo>
                    <a:pt x="5411" y="13604"/>
                  </a:lnTo>
                  <a:close/>
                  <a:moveTo>
                    <a:pt x="9816" y="13604"/>
                  </a:moveTo>
                  <a:lnTo>
                    <a:pt x="9971" y="13733"/>
                  </a:lnTo>
                  <a:lnTo>
                    <a:pt x="10151" y="13836"/>
                  </a:lnTo>
                  <a:lnTo>
                    <a:pt x="10332" y="13939"/>
                  </a:lnTo>
                  <a:lnTo>
                    <a:pt x="10512" y="14042"/>
                  </a:lnTo>
                  <a:lnTo>
                    <a:pt x="10718" y="14120"/>
                  </a:lnTo>
                  <a:lnTo>
                    <a:pt x="10898" y="14171"/>
                  </a:lnTo>
                  <a:lnTo>
                    <a:pt x="11105" y="14197"/>
                  </a:lnTo>
                  <a:lnTo>
                    <a:pt x="11336" y="14223"/>
                  </a:lnTo>
                  <a:lnTo>
                    <a:pt x="11336" y="14764"/>
                  </a:lnTo>
                  <a:lnTo>
                    <a:pt x="11053" y="14738"/>
                  </a:lnTo>
                  <a:lnTo>
                    <a:pt x="10795" y="14686"/>
                  </a:lnTo>
                  <a:lnTo>
                    <a:pt x="10538" y="14635"/>
                  </a:lnTo>
                  <a:lnTo>
                    <a:pt x="10306" y="14532"/>
                  </a:lnTo>
                  <a:lnTo>
                    <a:pt x="10074" y="14429"/>
                  </a:lnTo>
                  <a:lnTo>
                    <a:pt x="9842" y="14300"/>
                  </a:lnTo>
                  <a:lnTo>
                    <a:pt x="9636" y="14145"/>
                  </a:lnTo>
                  <a:lnTo>
                    <a:pt x="9430" y="13991"/>
                  </a:lnTo>
                  <a:lnTo>
                    <a:pt x="9816" y="13604"/>
                  </a:lnTo>
                  <a:close/>
                  <a:moveTo>
                    <a:pt x="13295" y="13604"/>
                  </a:moveTo>
                  <a:lnTo>
                    <a:pt x="13655" y="13991"/>
                  </a:lnTo>
                  <a:lnTo>
                    <a:pt x="13475" y="14145"/>
                  </a:lnTo>
                  <a:lnTo>
                    <a:pt x="13243" y="14300"/>
                  </a:lnTo>
                  <a:lnTo>
                    <a:pt x="13037" y="14429"/>
                  </a:lnTo>
                  <a:lnTo>
                    <a:pt x="12805" y="14532"/>
                  </a:lnTo>
                  <a:lnTo>
                    <a:pt x="12547" y="14635"/>
                  </a:lnTo>
                  <a:lnTo>
                    <a:pt x="12290" y="14686"/>
                  </a:lnTo>
                  <a:lnTo>
                    <a:pt x="12032" y="14738"/>
                  </a:lnTo>
                  <a:lnTo>
                    <a:pt x="11774" y="14764"/>
                  </a:lnTo>
                  <a:lnTo>
                    <a:pt x="11774" y="14223"/>
                  </a:lnTo>
                  <a:lnTo>
                    <a:pt x="11981" y="14197"/>
                  </a:lnTo>
                  <a:lnTo>
                    <a:pt x="12187" y="14171"/>
                  </a:lnTo>
                  <a:lnTo>
                    <a:pt x="12393" y="14120"/>
                  </a:lnTo>
                  <a:lnTo>
                    <a:pt x="12599" y="14042"/>
                  </a:lnTo>
                  <a:lnTo>
                    <a:pt x="12779" y="13939"/>
                  </a:lnTo>
                  <a:lnTo>
                    <a:pt x="12960" y="13836"/>
                  </a:lnTo>
                  <a:lnTo>
                    <a:pt x="13114" y="13733"/>
                  </a:lnTo>
                  <a:lnTo>
                    <a:pt x="13295" y="13604"/>
                  </a:lnTo>
                  <a:close/>
                  <a:moveTo>
                    <a:pt x="3659" y="1"/>
                  </a:moveTo>
                  <a:lnTo>
                    <a:pt x="3195" y="27"/>
                  </a:lnTo>
                  <a:lnTo>
                    <a:pt x="2731" y="104"/>
                  </a:lnTo>
                  <a:lnTo>
                    <a:pt x="2654" y="155"/>
                  </a:lnTo>
                  <a:lnTo>
                    <a:pt x="2602" y="207"/>
                  </a:lnTo>
                  <a:lnTo>
                    <a:pt x="2577" y="310"/>
                  </a:lnTo>
                  <a:lnTo>
                    <a:pt x="2577" y="387"/>
                  </a:lnTo>
                  <a:lnTo>
                    <a:pt x="2628" y="465"/>
                  </a:lnTo>
                  <a:lnTo>
                    <a:pt x="2680" y="516"/>
                  </a:lnTo>
                  <a:lnTo>
                    <a:pt x="2757" y="542"/>
                  </a:lnTo>
                  <a:lnTo>
                    <a:pt x="2860" y="542"/>
                  </a:lnTo>
                  <a:lnTo>
                    <a:pt x="3143" y="490"/>
                  </a:lnTo>
                  <a:lnTo>
                    <a:pt x="3453" y="465"/>
                  </a:lnTo>
                  <a:lnTo>
                    <a:pt x="3453" y="1006"/>
                  </a:lnTo>
                  <a:lnTo>
                    <a:pt x="3221" y="1031"/>
                  </a:lnTo>
                  <a:lnTo>
                    <a:pt x="3015" y="1057"/>
                  </a:lnTo>
                  <a:lnTo>
                    <a:pt x="2834" y="1109"/>
                  </a:lnTo>
                  <a:lnTo>
                    <a:pt x="2628" y="1186"/>
                  </a:lnTo>
                  <a:lnTo>
                    <a:pt x="2448" y="1289"/>
                  </a:lnTo>
                  <a:lnTo>
                    <a:pt x="2267" y="1392"/>
                  </a:lnTo>
                  <a:lnTo>
                    <a:pt x="2087" y="1495"/>
                  </a:lnTo>
                  <a:lnTo>
                    <a:pt x="1933" y="1624"/>
                  </a:lnTo>
                  <a:lnTo>
                    <a:pt x="1546" y="1238"/>
                  </a:lnTo>
                  <a:lnTo>
                    <a:pt x="1804" y="1031"/>
                  </a:lnTo>
                  <a:lnTo>
                    <a:pt x="2087" y="851"/>
                  </a:lnTo>
                  <a:lnTo>
                    <a:pt x="2139" y="800"/>
                  </a:lnTo>
                  <a:lnTo>
                    <a:pt x="2190" y="722"/>
                  </a:lnTo>
                  <a:lnTo>
                    <a:pt x="2190" y="645"/>
                  </a:lnTo>
                  <a:lnTo>
                    <a:pt x="2164" y="568"/>
                  </a:lnTo>
                  <a:lnTo>
                    <a:pt x="2113" y="490"/>
                  </a:lnTo>
                  <a:lnTo>
                    <a:pt x="2036" y="465"/>
                  </a:lnTo>
                  <a:lnTo>
                    <a:pt x="1958" y="439"/>
                  </a:lnTo>
                  <a:lnTo>
                    <a:pt x="1855" y="465"/>
                  </a:lnTo>
                  <a:lnTo>
                    <a:pt x="1649" y="593"/>
                  </a:lnTo>
                  <a:lnTo>
                    <a:pt x="1443" y="748"/>
                  </a:lnTo>
                  <a:lnTo>
                    <a:pt x="1263" y="903"/>
                  </a:lnTo>
                  <a:lnTo>
                    <a:pt x="1082" y="1057"/>
                  </a:lnTo>
                  <a:lnTo>
                    <a:pt x="928" y="1238"/>
                  </a:lnTo>
                  <a:lnTo>
                    <a:pt x="773" y="1418"/>
                  </a:lnTo>
                  <a:lnTo>
                    <a:pt x="619" y="1624"/>
                  </a:lnTo>
                  <a:lnTo>
                    <a:pt x="490" y="1830"/>
                  </a:lnTo>
                  <a:lnTo>
                    <a:pt x="387" y="2036"/>
                  </a:lnTo>
                  <a:lnTo>
                    <a:pt x="284" y="2242"/>
                  </a:lnTo>
                  <a:lnTo>
                    <a:pt x="206" y="2474"/>
                  </a:lnTo>
                  <a:lnTo>
                    <a:pt x="129" y="2706"/>
                  </a:lnTo>
                  <a:lnTo>
                    <a:pt x="78" y="2938"/>
                  </a:lnTo>
                  <a:lnTo>
                    <a:pt x="26" y="3170"/>
                  </a:lnTo>
                  <a:lnTo>
                    <a:pt x="0" y="3427"/>
                  </a:lnTo>
                  <a:lnTo>
                    <a:pt x="0" y="3659"/>
                  </a:lnTo>
                  <a:lnTo>
                    <a:pt x="0" y="4046"/>
                  </a:lnTo>
                  <a:lnTo>
                    <a:pt x="78" y="4407"/>
                  </a:lnTo>
                  <a:lnTo>
                    <a:pt x="155" y="4767"/>
                  </a:lnTo>
                  <a:lnTo>
                    <a:pt x="284" y="5102"/>
                  </a:lnTo>
                  <a:lnTo>
                    <a:pt x="438" y="5411"/>
                  </a:lnTo>
                  <a:lnTo>
                    <a:pt x="619" y="5720"/>
                  </a:lnTo>
                  <a:lnTo>
                    <a:pt x="825" y="6004"/>
                  </a:lnTo>
                  <a:lnTo>
                    <a:pt x="1082" y="6262"/>
                  </a:lnTo>
                  <a:lnTo>
                    <a:pt x="1340" y="6493"/>
                  </a:lnTo>
                  <a:lnTo>
                    <a:pt x="1623" y="6725"/>
                  </a:lnTo>
                  <a:lnTo>
                    <a:pt x="1907" y="6906"/>
                  </a:lnTo>
                  <a:lnTo>
                    <a:pt x="2242" y="7060"/>
                  </a:lnTo>
                  <a:lnTo>
                    <a:pt x="2577" y="7189"/>
                  </a:lnTo>
                  <a:lnTo>
                    <a:pt x="2937" y="7266"/>
                  </a:lnTo>
                  <a:lnTo>
                    <a:pt x="3298" y="7318"/>
                  </a:lnTo>
                  <a:lnTo>
                    <a:pt x="3659" y="7344"/>
                  </a:lnTo>
                  <a:lnTo>
                    <a:pt x="3942" y="7344"/>
                  </a:lnTo>
                  <a:lnTo>
                    <a:pt x="4226" y="7292"/>
                  </a:lnTo>
                  <a:lnTo>
                    <a:pt x="4483" y="7241"/>
                  </a:lnTo>
                  <a:lnTo>
                    <a:pt x="4741" y="7189"/>
                  </a:lnTo>
                  <a:lnTo>
                    <a:pt x="4998" y="7086"/>
                  </a:lnTo>
                  <a:lnTo>
                    <a:pt x="5256" y="6983"/>
                  </a:lnTo>
                  <a:lnTo>
                    <a:pt x="5488" y="6854"/>
                  </a:lnTo>
                  <a:lnTo>
                    <a:pt x="5694" y="6725"/>
                  </a:lnTo>
                  <a:lnTo>
                    <a:pt x="6596" y="7601"/>
                  </a:lnTo>
                  <a:lnTo>
                    <a:pt x="5694" y="8503"/>
                  </a:lnTo>
                  <a:lnTo>
                    <a:pt x="5488" y="8374"/>
                  </a:lnTo>
                  <a:lnTo>
                    <a:pt x="5256" y="8245"/>
                  </a:lnTo>
                  <a:lnTo>
                    <a:pt x="4998" y="8142"/>
                  </a:lnTo>
                  <a:lnTo>
                    <a:pt x="4741" y="8039"/>
                  </a:lnTo>
                  <a:lnTo>
                    <a:pt x="4483" y="7988"/>
                  </a:lnTo>
                  <a:lnTo>
                    <a:pt x="4226" y="7936"/>
                  </a:lnTo>
                  <a:lnTo>
                    <a:pt x="3942" y="7885"/>
                  </a:lnTo>
                  <a:lnTo>
                    <a:pt x="3659" y="7885"/>
                  </a:lnTo>
                  <a:lnTo>
                    <a:pt x="3195" y="7910"/>
                  </a:lnTo>
                  <a:lnTo>
                    <a:pt x="2963" y="7962"/>
                  </a:lnTo>
                  <a:lnTo>
                    <a:pt x="2731" y="8013"/>
                  </a:lnTo>
                  <a:lnTo>
                    <a:pt x="2654" y="8039"/>
                  </a:lnTo>
                  <a:lnTo>
                    <a:pt x="2577" y="8117"/>
                  </a:lnTo>
                  <a:lnTo>
                    <a:pt x="2551" y="8194"/>
                  </a:lnTo>
                  <a:lnTo>
                    <a:pt x="2551" y="8271"/>
                  </a:lnTo>
                  <a:lnTo>
                    <a:pt x="2602" y="8348"/>
                  </a:lnTo>
                  <a:lnTo>
                    <a:pt x="2654" y="8426"/>
                  </a:lnTo>
                  <a:lnTo>
                    <a:pt x="2757" y="8451"/>
                  </a:lnTo>
                  <a:lnTo>
                    <a:pt x="2834" y="8426"/>
                  </a:lnTo>
                  <a:lnTo>
                    <a:pt x="3143" y="8374"/>
                  </a:lnTo>
                  <a:lnTo>
                    <a:pt x="3453" y="8348"/>
                  </a:lnTo>
                  <a:lnTo>
                    <a:pt x="3453" y="8889"/>
                  </a:lnTo>
                  <a:lnTo>
                    <a:pt x="3221" y="8915"/>
                  </a:lnTo>
                  <a:lnTo>
                    <a:pt x="3015" y="8941"/>
                  </a:lnTo>
                  <a:lnTo>
                    <a:pt x="2834" y="8993"/>
                  </a:lnTo>
                  <a:lnTo>
                    <a:pt x="2628" y="9070"/>
                  </a:lnTo>
                  <a:lnTo>
                    <a:pt x="2448" y="9173"/>
                  </a:lnTo>
                  <a:lnTo>
                    <a:pt x="2267" y="9276"/>
                  </a:lnTo>
                  <a:lnTo>
                    <a:pt x="2087" y="9379"/>
                  </a:lnTo>
                  <a:lnTo>
                    <a:pt x="1933" y="9508"/>
                  </a:lnTo>
                  <a:lnTo>
                    <a:pt x="1546" y="9121"/>
                  </a:lnTo>
                  <a:lnTo>
                    <a:pt x="1804" y="8915"/>
                  </a:lnTo>
                  <a:lnTo>
                    <a:pt x="2061" y="8761"/>
                  </a:lnTo>
                  <a:lnTo>
                    <a:pt x="2139" y="8709"/>
                  </a:lnTo>
                  <a:lnTo>
                    <a:pt x="2164" y="8632"/>
                  </a:lnTo>
                  <a:lnTo>
                    <a:pt x="2164" y="8529"/>
                  </a:lnTo>
                  <a:lnTo>
                    <a:pt x="2139" y="8451"/>
                  </a:lnTo>
                  <a:lnTo>
                    <a:pt x="2087" y="8374"/>
                  </a:lnTo>
                  <a:lnTo>
                    <a:pt x="2010" y="8348"/>
                  </a:lnTo>
                  <a:lnTo>
                    <a:pt x="1933" y="8348"/>
                  </a:lnTo>
                  <a:lnTo>
                    <a:pt x="1855" y="8374"/>
                  </a:lnTo>
                  <a:lnTo>
                    <a:pt x="1623" y="8503"/>
                  </a:lnTo>
                  <a:lnTo>
                    <a:pt x="1443" y="8632"/>
                  </a:lnTo>
                  <a:lnTo>
                    <a:pt x="1237" y="8786"/>
                  </a:lnTo>
                  <a:lnTo>
                    <a:pt x="1082" y="8967"/>
                  </a:lnTo>
                  <a:lnTo>
                    <a:pt x="902" y="9121"/>
                  </a:lnTo>
                  <a:lnTo>
                    <a:pt x="747" y="9327"/>
                  </a:lnTo>
                  <a:lnTo>
                    <a:pt x="619" y="9508"/>
                  </a:lnTo>
                  <a:lnTo>
                    <a:pt x="490" y="9714"/>
                  </a:lnTo>
                  <a:lnTo>
                    <a:pt x="387" y="9920"/>
                  </a:lnTo>
                  <a:lnTo>
                    <a:pt x="284" y="10152"/>
                  </a:lnTo>
                  <a:lnTo>
                    <a:pt x="181" y="10358"/>
                  </a:lnTo>
                  <a:lnTo>
                    <a:pt x="129" y="10590"/>
                  </a:lnTo>
                  <a:lnTo>
                    <a:pt x="78" y="10822"/>
                  </a:lnTo>
                  <a:lnTo>
                    <a:pt x="26" y="11079"/>
                  </a:lnTo>
                  <a:lnTo>
                    <a:pt x="0" y="11311"/>
                  </a:lnTo>
                  <a:lnTo>
                    <a:pt x="0" y="11569"/>
                  </a:lnTo>
                  <a:lnTo>
                    <a:pt x="0" y="11930"/>
                  </a:lnTo>
                  <a:lnTo>
                    <a:pt x="78" y="12290"/>
                  </a:lnTo>
                  <a:lnTo>
                    <a:pt x="155" y="12651"/>
                  </a:lnTo>
                  <a:lnTo>
                    <a:pt x="284" y="12986"/>
                  </a:lnTo>
                  <a:lnTo>
                    <a:pt x="438" y="13295"/>
                  </a:lnTo>
                  <a:lnTo>
                    <a:pt x="619" y="13604"/>
                  </a:lnTo>
                  <a:lnTo>
                    <a:pt x="825" y="13888"/>
                  </a:lnTo>
                  <a:lnTo>
                    <a:pt x="1082" y="14145"/>
                  </a:lnTo>
                  <a:lnTo>
                    <a:pt x="1340" y="14377"/>
                  </a:lnTo>
                  <a:lnTo>
                    <a:pt x="1623" y="14609"/>
                  </a:lnTo>
                  <a:lnTo>
                    <a:pt x="1907" y="14789"/>
                  </a:lnTo>
                  <a:lnTo>
                    <a:pt x="2242" y="14944"/>
                  </a:lnTo>
                  <a:lnTo>
                    <a:pt x="2577" y="15073"/>
                  </a:lnTo>
                  <a:lnTo>
                    <a:pt x="2937" y="15150"/>
                  </a:lnTo>
                  <a:lnTo>
                    <a:pt x="3298" y="15202"/>
                  </a:lnTo>
                  <a:lnTo>
                    <a:pt x="3659" y="15227"/>
                  </a:lnTo>
                  <a:lnTo>
                    <a:pt x="4045" y="15202"/>
                  </a:lnTo>
                  <a:lnTo>
                    <a:pt x="4406" y="15150"/>
                  </a:lnTo>
                  <a:lnTo>
                    <a:pt x="4767" y="15073"/>
                  </a:lnTo>
                  <a:lnTo>
                    <a:pt x="5102" y="14944"/>
                  </a:lnTo>
                  <a:lnTo>
                    <a:pt x="5411" y="14789"/>
                  </a:lnTo>
                  <a:lnTo>
                    <a:pt x="5720" y="14609"/>
                  </a:lnTo>
                  <a:lnTo>
                    <a:pt x="6003" y="14377"/>
                  </a:lnTo>
                  <a:lnTo>
                    <a:pt x="6261" y="14145"/>
                  </a:lnTo>
                  <a:lnTo>
                    <a:pt x="6493" y="13888"/>
                  </a:lnTo>
                  <a:lnTo>
                    <a:pt x="6699" y="13604"/>
                  </a:lnTo>
                  <a:lnTo>
                    <a:pt x="6905" y="13295"/>
                  </a:lnTo>
                  <a:lnTo>
                    <a:pt x="7060" y="12986"/>
                  </a:lnTo>
                  <a:lnTo>
                    <a:pt x="7163" y="12651"/>
                  </a:lnTo>
                  <a:lnTo>
                    <a:pt x="7266" y="12290"/>
                  </a:lnTo>
                  <a:lnTo>
                    <a:pt x="7317" y="11930"/>
                  </a:lnTo>
                  <a:lnTo>
                    <a:pt x="7343" y="11569"/>
                  </a:lnTo>
                  <a:lnTo>
                    <a:pt x="7317" y="11286"/>
                  </a:lnTo>
                  <a:lnTo>
                    <a:pt x="7291" y="11002"/>
                  </a:lnTo>
                  <a:lnTo>
                    <a:pt x="7240" y="10744"/>
                  </a:lnTo>
                  <a:lnTo>
                    <a:pt x="7163" y="10461"/>
                  </a:lnTo>
                  <a:lnTo>
                    <a:pt x="7085" y="10229"/>
                  </a:lnTo>
                  <a:lnTo>
                    <a:pt x="6982" y="9972"/>
                  </a:lnTo>
                  <a:lnTo>
                    <a:pt x="6853" y="9740"/>
                  </a:lnTo>
                  <a:lnTo>
                    <a:pt x="6725" y="9508"/>
                  </a:lnTo>
                  <a:lnTo>
                    <a:pt x="7601" y="8632"/>
                  </a:lnTo>
                  <a:lnTo>
                    <a:pt x="8502" y="9508"/>
                  </a:lnTo>
                  <a:lnTo>
                    <a:pt x="8348" y="9740"/>
                  </a:lnTo>
                  <a:lnTo>
                    <a:pt x="8245" y="9972"/>
                  </a:lnTo>
                  <a:lnTo>
                    <a:pt x="8142" y="10229"/>
                  </a:lnTo>
                  <a:lnTo>
                    <a:pt x="8039" y="10461"/>
                  </a:lnTo>
                  <a:lnTo>
                    <a:pt x="7961" y="10744"/>
                  </a:lnTo>
                  <a:lnTo>
                    <a:pt x="7910" y="11002"/>
                  </a:lnTo>
                  <a:lnTo>
                    <a:pt x="7884" y="11286"/>
                  </a:lnTo>
                  <a:lnTo>
                    <a:pt x="7884" y="11569"/>
                  </a:lnTo>
                  <a:lnTo>
                    <a:pt x="7884" y="11930"/>
                  </a:lnTo>
                  <a:lnTo>
                    <a:pt x="7961" y="12290"/>
                  </a:lnTo>
                  <a:lnTo>
                    <a:pt x="8039" y="12651"/>
                  </a:lnTo>
                  <a:lnTo>
                    <a:pt x="8167" y="12986"/>
                  </a:lnTo>
                  <a:lnTo>
                    <a:pt x="8322" y="13295"/>
                  </a:lnTo>
                  <a:lnTo>
                    <a:pt x="8502" y="13604"/>
                  </a:lnTo>
                  <a:lnTo>
                    <a:pt x="8709" y="13888"/>
                  </a:lnTo>
                  <a:lnTo>
                    <a:pt x="8966" y="14145"/>
                  </a:lnTo>
                  <a:lnTo>
                    <a:pt x="9224" y="14377"/>
                  </a:lnTo>
                  <a:lnTo>
                    <a:pt x="9507" y="14609"/>
                  </a:lnTo>
                  <a:lnTo>
                    <a:pt x="9791" y="14789"/>
                  </a:lnTo>
                  <a:lnTo>
                    <a:pt x="10126" y="14944"/>
                  </a:lnTo>
                  <a:lnTo>
                    <a:pt x="10460" y="15073"/>
                  </a:lnTo>
                  <a:lnTo>
                    <a:pt x="10821" y="15150"/>
                  </a:lnTo>
                  <a:lnTo>
                    <a:pt x="11182" y="15202"/>
                  </a:lnTo>
                  <a:lnTo>
                    <a:pt x="11543" y="15227"/>
                  </a:lnTo>
                  <a:lnTo>
                    <a:pt x="11929" y="15202"/>
                  </a:lnTo>
                  <a:lnTo>
                    <a:pt x="12290" y="15150"/>
                  </a:lnTo>
                  <a:lnTo>
                    <a:pt x="12650" y="15073"/>
                  </a:lnTo>
                  <a:lnTo>
                    <a:pt x="12985" y="14944"/>
                  </a:lnTo>
                  <a:lnTo>
                    <a:pt x="13295" y="14789"/>
                  </a:lnTo>
                  <a:lnTo>
                    <a:pt x="13604" y="14609"/>
                  </a:lnTo>
                  <a:lnTo>
                    <a:pt x="13887" y="14377"/>
                  </a:lnTo>
                  <a:lnTo>
                    <a:pt x="14145" y="14145"/>
                  </a:lnTo>
                  <a:lnTo>
                    <a:pt x="14377" y="13888"/>
                  </a:lnTo>
                  <a:lnTo>
                    <a:pt x="14583" y="13604"/>
                  </a:lnTo>
                  <a:lnTo>
                    <a:pt x="14789" y="13295"/>
                  </a:lnTo>
                  <a:lnTo>
                    <a:pt x="14943" y="12986"/>
                  </a:lnTo>
                  <a:lnTo>
                    <a:pt x="15046" y="12651"/>
                  </a:lnTo>
                  <a:lnTo>
                    <a:pt x="15150" y="12290"/>
                  </a:lnTo>
                  <a:lnTo>
                    <a:pt x="15201" y="11930"/>
                  </a:lnTo>
                  <a:lnTo>
                    <a:pt x="15227" y="11569"/>
                  </a:lnTo>
                  <a:lnTo>
                    <a:pt x="15201" y="11182"/>
                  </a:lnTo>
                  <a:lnTo>
                    <a:pt x="15150" y="10822"/>
                  </a:lnTo>
                  <a:lnTo>
                    <a:pt x="15046" y="10461"/>
                  </a:lnTo>
                  <a:lnTo>
                    <a:pt x="14943" y="10126"/>
                  </a:lnTo>
                  <a:lnTo>
                    <a:pt x="14789" y="9817"/>
                  </a:lnTo>
                  <a:lnTo>
                    <a:pt x="14583" y="9508"/>
                  </a:lnTo>
                  <a:lnTo>
                    <a:pt x="14377" y="9224"/>
                  </a:lnTo>
                  <a:lnTo>
                    <a:pt x="14145" y="8967"/>
                  </a:lnTo>
                  <a:lnTo>
                    <a:pt x="13887" y="8735"/>
                  </a:lnTo>
                  <a:lnTo>
                    <a:pt x="13604" y="8503"/>
                  </a:lnTo>
                  <a:lnTo>
                    <a:pt x="13295" y="8323"/>
                  </a:lnTo>
                  <a:lnTo>
                    <a:pt x="12985" y="8168"/>
                  </a:lnTo>
                  <a:lnTo>
                    <a:pt x="12650" y="8039"/>
                  </a:lnTo>
                  <a:lnTo>
                    <a:pt x="12290" y="7962"/>
                  </a:lnTo>
                  <a:lnTo>
                    <a:pt x="11929" y="7910"/>
                  </a:lnTo>
                  <a:lnTo>
                    <a:pt x="11543" y="7885"/>
                  </a:lnTo>
                  <a:lnTo>
                    <a:pt x="11259" y="7885"/>
                  </a:lnTo>
                  <a:lnTo>
                    <a:pt x="11002" y="7936"/>
                  </a:lnTo>
                  <a:lnTo>
                    <a:pt x="10718" y="7988"/>
                  </a:lnTo>
                  <a:lnTo>
                    <a:pt x="10460" y="8039"/>
                  </a:lnTo>
                  <a:lnTo>
                    <a:pt x="10203" y="8142"/>
                  </a:lnTo>
                  <a:lnTo>
                    <a:pt x="9971" y="8245"/>
                  </a:lnTo>
                  <a:lnTo>
                    <a:pt x="9739" y="8374"/>
                  </a:lnTo>
                  <a:lnTo>
                    <a:pt x="9507" y="8503"/>
                  </a:lnTo>
                  <a:lnTo>
                    <a:pt x="8631" y="7601"/>
                  </a:lnTo>
                  <a:lnTo>
                    <a:pt x="9507" y="6725"/>
                  </a:lnTo>
                  <a:lnTo>
                    <a:pt x="9739" y="6854"/>
                  </a:lnTo>
                  <a:lnTo>
                    <a:pt x="9971" y="6983"/>
                  </a:lnTo>
                  <a:lnTo>
                    <a:pt x="10203" y="7086"/>
                  </a:lnTo>
                  <a:lnTo>
                    <a:pt x="10460" y="7189"/>
                  </a:lnTo>
                  <a:lnTo>
                    <a:pt x="10718" y="7241"/>
                  </a:lnTo>
                  <a:lnTo>
                    <a:pt x="11002" y="7292"/>
                  </a:lnTo>
                  <a:lnTo>
                    <a:pt x="11259" y="7344"/>
                  </a:lnTo>
                  <a:lnTo>
                    <a:pt x="11543" y="7344"/>
                  </a:lnTo>
                  <a:lnTo>
                    <a:pt x="11929" y="7318"/>
                  </a:lnTo>
                  <a:lnTo>
                    <a:pt x="12290" y="7266"/>
                  </a:lnTo>
                  <a:lnTo>
                    <a:pt x="12650" y="7189"/>
                  </a:lnTo>
                  <a:lnTo>
                    <a:pt x="12985" y="7060"/>
                  </a:lnTo>
                  <a:lnTo>
                    <a:pt x="13295" y="6906"/>
                  </a:lnTo>
                  <a:lnTo>
                    <a:pt x="13604" y="6725"/>
                  </a:lnTo>
                  <a:lnTo>
                    <a:pt x="13887" y="6493"/>
                  </a:lnTo>
                  <a:lnTo>
                    <a:pt x="14145" y="6262"/>
                  </a:lnTo>
                  <a:lnTo>
                    <a:pt x="14377" y="6004"/>
                  </a:lnTo>
                  <a:lnTo>
                    <a:pt x="14583" y="5720"/>
                  </a:lnTo>
                  <a:lnTo>
                    <a:pt x="14789" y="5411"/>
                  </a:lnTo>
                  <a:lnTo>
                    <a:pt x="14943" y="5102"/>
                  </a:lnTo>
                  <a:lnTo>
                    <a:pt x="15046" y="4767"/>
                  </a:lnTo>
                  <a:lnTo>
                    <a:pt x="15150" y="4407"/>
                  </a:lnTo>
                  <a:lnTo>
                    <a:pt x="15201" y="4046"/>
                  </a:lnTo>
                  <a:lnTo>
                    <a:pt x="15227" y="3659"/>
                  </a:lnTo>
                  <a:lnTo>
                    <a:pt x="15201" y="3299"/>
                  </a:lnTo>
                  <a:lnTo>
                    <a:pt x="15150" y="2938"/>
                  </a:lnTo>
                  <a:lnTo>
                    <a:pt x="15046" y="2577"/>
                  </a:lnTo>
                  <a:lnTo>
                    <a:pt x="14943" y="2242"/>
                  </a:lnTo>
                  <a:lnTo>
                    <a:pt x="14789" y="1933"/>
                  </a:lnTo>
                  <a:lnTo>
                    <a:pt x="14583" y="1624"/>
                  </a:lnTo>
                  <a:lnTo>
                    <a:pt x="14377" y="1341"/>
                  </a:lnTo>
                  <a:lnTo>
                    <a:pt x="14145" y="1083"/>
                  </a:lnTo>
                  <a:lnTo>
                    <a:pt x="13887" y="851"/>
                  </a:lnTo>
                  <a:lnTo>
                    <a:pt x="13604" y="619"/>
                  </a:lnTo>
                  <a:lnTo>
                    <a:pt x="13295" y="439"/>
                  </a:lnTo>
                  <a:lnTo>
                    <a:pt x="12985" y="284"/>
                  </a:lnTo>
                  <a:lnTo>
                    <a:pt x="12650" y="155"/>
                  </a:lnTo>
                  <a:lnTo>
                    <a:pt x="12290" y="78"/>
                  </a:lnTo>
                  <a:lnTo>
                    <a:pt x="11929" y="27"/>
                  </a:lnTo>
                  <a:lnTo>
                    <a:pt x="11543" y="1"/>
                  </a:lnTo>
                  <a:lnTo>
                    <a:pt x="11182" y="27"/>
                  </a:lnTo>
                  <a:lnTo>
                    <a:pt x="10821" y="78"/>
                  </a:lnTo>
                  <a:lnTo>
                    <a:pt x="10460" y="155"/>
                  </a:lnTo>
                  <a:lnTo>
                    <a:pt x="10126" y="284"/>
                  </a:lnTo>
                  <a:lnTo>
                    <a:pt x="9791" y="439"/>
                  </a:lnTo>
                  <a:lnTo>
                    <a:pt x="9507" y="619"/>
                  </a:lnTo>
                  <a:lnTo>
                    <a:pt x="9224" y="851"/>
                  </a:lnTo>
                  <a:lnTo>
                    <a:pt x="8966" y="1083"/>
                  </a:lnTo>
                  <a:lnTo>
                    <a:pt x="8709" y="1341"/>
                  </a:lnTo>
                  <a:lnTo>
                    <a:pt x="8502" y="1624"/>
                  </a:lnTo>
                  <a:lnTo>
                    <a:pt x="8322" y="1933"/>
                  </a:lnTo>
                  <a:lnTo>
                    <a:pt x="8167" y="2242"/>
                  </a:lnTo>
                  <a:lnTo>
                    <a:pt x="8039" y="2577"/>
                  </a:lnTo>
                  <a:lnTo>
                    <a:pt x="7961" y="2938"/>
                  </a:lnTo>
                  <a:lnTo>
                    <a:pt x="7884" y="3299"/>
                  </a:lnTo>
                  <a:lnTo>
                    <a:pt x="7884" y="3659"/>
                  </a:lnTo>
                  <a:lnTo>
                    <a:pt x="7884" y="3943"/>
                  </a:lnTo>
                  <a:lnTo>
                    <a:pt x="7910" y="4226"/>
                  </a:lnTo>
                  <a:lnTo>
                    <a:pt x="7961" y="4484"/>
                  </a:lnTo>
                  <a:lnTo>
                    <a:pt x="8039" y="4767"/>
                  </a:lnTo>
                  <a:lnTo>
                    <a:pt x="8142" y="4999"/>
                  </a:lnTo>
                  <a:lnTo>
                    <a:pt x="8245" y="5257"/>
                  </a:lnTo>
                  <a:lnTo>
                    <a:pt x="8348" y="5489"/>
                  </a:lnTo>
                  <a:lnTo>
                    <a:pt x="8502" y="5720"/>
                  </a:lnTo>
                  <a:lnTo>
                    <a:pt x="7601" y="6596"/>
                  </a:lnTo>
                  <a:lnTo>
                    <a:pt x="6725" y="5720"/>
                  </a:lnTo>
                  <a:lnTo>
                    <a:pt x="6853" y="5489"/>
                  </a:lnTo>
                  <a:lnTo>
                    <a:pt x="6982" y="5257"/>
                  </a:lnTo>
                  <a:lnTo>
                    <a:pt x="7085" y="4999"/>
                  </a:lnTo>
                  <a:lnTo>
                    <a:pt x="7163" y="4767"/>
                  </a:lnTo>
                  <a:lnTo>
                    <a:pt x="7240" y="4484"/>
                  </a:lnTo>
                  <a:lnTo>
                    <a:pt x="7291" y="4226"/>
                  </a:lnTo>
                  <a:lnTo>
                    <a:pt x="7317" y="3943"/>
                  </a:lnTo>
                  <a:lnTo>
                    <a:pt x="7343" y="3659"/>
                  </a:lnTo>
                  <a:lnTo>
                    <a:pt x="7317" y="3299"/>
                  </a:lnTo>
                  <a:lnTo>
                    <a:pt x="7266" y="2938"/>
                  </a:lnTo>
                  <a:lnTo>
                    <a:pt x="7163" y="2577"/>
                  </a:lnTo>
                  <a:lnTo>
                    <a:pt x="7060" y="2242"/>
                  </a:lnTo>
                  <a:lnTo>
                    <a:pt x="6905" y="1933"/>
                  </a:lnTo>
                  <a:lnTo>
                    <a:pt x="6699" y="1624"/>
                  </a:lnTo>
                  <a:lnTo>
                    <a:pt x="6493" y="1341"/>
                  </a:lnTo>
                  <a:lnTo>
                    <a:pt x="6261" y="1083"/>
                  </a:lnTo>
                  <a:lnTo>
                    <a:pt x="6003" y="851"/>
                  </a:lnTo>
                  <a:lnTo>
                    <a:pt x="5720" y="619"/>
                  </a:lnTo>
                  <a:lnTo>
                    <a:pt x="5411" y="439"/>
                  </a:lnTo>
                  <a:lnTo>
                    <a:pt x="5102" y="284"/>
                  </a:lnTo>
                  <a:lnTo>
                    <a:pt x="4767" y="155"/>
                  </a:lnTo>
                  <a:lnTo>
                    <a:pt x="4406" y="78"/>
                  </a:lnTo>
                  <a:lnTo>
                    <a:pt x="4045" y="27"/>
                  </a:lnTo>
                  <a:lnTo>
                    <a:pt x="3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4881450" y="1990850"/>
              <a:ext cx="60575" cy="84400"/>
            </a:xfrm>
            <a:custGeom>
              <a:avLst/>
              <a:gdLst/>
              <a:ahLst/>
              <a:cxnLst/>
              <a:rect l="l" t="t" r="r" b="b"/>
              <a:pathLst>
                <a:path w="2423" h="3376" extrusionOk="0">
                  <a:moveTo>
                    <a:pt x="1160" y="0"/>
                  </a:moveTo>
                  <a:lnTo>
                    <a:pt x="1005" y="26"/>
                  </a:lnTo>
                  <a:lnTo>
                    <a:pt x="851" y="78"/>
                  </a:lnTo>
                  <a:lnTo>
                    <a:pt x="722" y="155"/>
                  </a:lnTo>
                  <a:lnTo>
                    <a:pt x="542" y="284"/>
                  </a:lnTo>
                  <a:lnTo>
                    <a:pt x="413" y="438"/>
                  </a:lnTo>
                  <a:lnTo>
                    <a:pt x="336" y="645"/>
                  </a:lnTo>
                  <a:lnTo>
                    <a:pt x="310" y="876"/>
                  </a:lnTo>
                  <a:lnTo>
                    <a:pt x="310" y="1057"/>
                  </a:lnTo>
                  <a:lnTo>
                    <a:pt x="361" y="1211"/>
                  </a:lnTo>
                  <a:lnTo>
                    <a:pt x="413" y="1366"/>
                  </a:lnTo>
                  <a:lnTo>
                    <a:pt x="464" y="1521"/>
                  </a:lnTo>
                  <a:lnTo>
                    <a:pt x="233" y="1521"/>
                  </a:lnTo>
                  <a:lnTo>
                    <a:pt x="155" y="1546"/>
                  </a:lnTo>
                  <a:lnTo>
                    <a:pt x="78" y="1572"/>
                  </a:lnTo>
                  <a:lnTo>
                    <a:pt x="26" y="1649"/>
                  </a:lnTo>
                  <a:lnTo>
                    <a:pt x="1" y="1727"/>
                  </a:lnTo>
                  <a:lnTo>
                    <a:pt x="26" y="1830"/>
                  </a:lnTo>
                  <a:lnTo>
                    <a:pt x="78" y="1907"/>
                  </a:lnTo>
                  <a:lnTo>
                    <a:pt x="155" y="1933"/>
                  </a:lnTo>
                  <a:lnTo>
                    <a:pt x="233" y="1959"/>
                  </a:lnTo>
                  <a:lnTo>
                    <a:pt x="645" y="1959"/>
                  </a:lnTo>
                  <a:lnTo>
                    <a:pt x="645" y="1984"/>
                  </a:lnTo>
                  <a:lnTo>
                    <a:pt x="671" y="2190"/>
                  </a:lnTo>
                  <a:lnTo>
                    <a:pt x="645" y="2345"/>
                  </a:lnTo>
                  <a:lnTo>
                    <a:pt x="567" y="2500"/>
                  </a:lnTo>
                  <a:lnTo>
                    <a:pt x="439" y="2706"/>
                  </a:lnTo>
                  <a:lnTo>
                    <a:pt x="207" y="2989"/>
                  </a:lnTo>
                  <a:lnTo>
                    <a:pt x="181" y="3041"/>
                  </a:lnTo>
                  <a:lnTo>
                    <a:pt x="155" y="3118"/>
                  </a:lnTo>
                  <a:lnTo>
                    <a:pt x="155" y="3169"/>
                  </a:lnTo>
                  <a:lnTo>
                    <a:pt x="181" y="3221"/>
                  </a:lnTo>
                  <a:lnTo>
                    <a:pt x="207" y="3273"/>
                  </a:lnTo>
                  <a:lnTo>
                    <a:pt x="258" y="3324"/>
                  </a:lnTo>
                  <a:lnTo>
                    <a:pt x="310" y="3350"/>
                  </a:lnTo>
                  <a:lnTo>
                    <a:pt x="387" y="3350"/>
                  </a:lnTo>
                  <a:lnTo>
                    <a:pt x="2191" y="3376"/>
                  </a:lnTo>
                  <a:lnTo>
                    <a:pt x="2216" y="3376"/>
                  </a:lnTo>
                  <a:lnTo>
                    <a:pt x="2294" y="3350"/>
                  </a:lnTo>
                  <a:lnTo>
                    <a:pt x="2371" y="3298"/>
                  </a:lnTo>
                  <a:lnTo>
                    <a:pt x="2422" y="3247"/>
                  </a:lnTo>
                  <a:lnTo>
                    <a:pt x="2422" y="3144"/>
                  </a:lnTo>
                  <a:lnTo>
                    <a:pt x="2422" y="3066"/>
                  </a:lnTo>
                  <a:lnTo>
                    <a:pt x="2371" y="2989"/>
                  </a:lnTo>
                  <a:lnTo>
                    <a:pt x="2294" y="2938"/>
                  </a:lnTo>
                  <a:lnTo>
                    <a:pt x="2216" y="2938"/>
                  </a:lnTo>
                  <a:lnTo>
                    <a:pt x="825" y="2912"/>
                  </a:lnTo>
                  <a:lnTo>
                    <a:pt x="980" y="2680"/>
                  </a:lnTo>
                  <a:lnTo>
                    <a:pt x="1083" y="2448"/>
                  </a:lnTo>
                  <a:lnTo>
                    <a:pt x="1109" y="2216"/>
                  </a:lnTo>
                  <a:lnTo>
                    <a:pt x="1109" y="1959"/>
                  </a:lnTo>
                  <a:lnTo>
                    <a:pt x="1521" y="1959"/>
                  </a:lnTo>
                  <a:lnTo>
                    <a:pt x="1598" y="1933"/>
                  </a:lnTo>
                  <a:lnTo>
                    <a:pt x="1675" y="1907"/>
                  </a:lnTo>
                  <a:lnTo>
                    <a:pt x="1727" y="1830"/>
                  </a:lnTo>
                  <a:lnTo>
                    <a:pt x="1753" y="1727"/>
                  </a:lnTo>
                  <a:lnTo>
                    <a:pt x="1727" y="1649"/>
                  </a:lnTo>
                  <a:lnTo>
                    <a:pt x="1675" y="1572"/>
                  </a:lnTo>
                  <a:lnTo>
                    <a:pt x="1598" y="1546"/>
                  </a:lnTo>
                  <a:lnTo>
                    <a:pt x="1521" y="1521"/>
                  </a:lnTo>
                  <a:lnTo>
                    <a:pt x="980" y="1521"/>
                  </a:lnTo>
                  <a:lnTo>
                    <a:pt x="928" y="1392"/>
                  </a:lnTo>
                  <a:lnTo>
                    <a:pt x="825" y="1237"/>
                  </a:lnTo>
                  <a:lnTo>
                    <a:pt x="774" y="1057"/>
                  </a:lnTo>
                  <a:lnTo>
                    <a:pt x="748" y="876"/>
                  </a:lnTo>
                  <a:lnTo>
                    <a:pt x="748" y="773"/>
                  </a:lnTo>
                  <a:lnTo>
                    <a:pt x="799" y="670"/>
                  </a:lnTo>
                  <a:lnTo>
                    <a:pt x="851" y="593"/>
                  </a:lnTo>
                  <a:lnTo>
                    <a:pt x="954" y="542"/>
                  </a:lnTo>
                  <a:lnTo>
                    <a:pt x="1109" y="464"/>
                  </a:lnTo>
                  <a:lnTo>
                    <a:pt x="1315" y="438"/>
                  </a:lnTo>
                  <a:lnTo>
                    <a:pt x="1495" y="464"/>
                  </a:lnTo>
                  <a:lnTo>
                    <a:pt x="1650" y="542"/>
                  </a:lnTo>
                  <a:lnTo>
                    <a:pt x="1753" y="593"/>
                  </a:lnTo>
                  <a:lnTo>
                    <a:pt x="1830" y="696"/>
                  </a:lnTo>
                  <a:lnTo>
                    <a:pt x="1907" y="773"/>
                  </a:lnTo>
                  <a:lnTo>
                    <a:pt x="1933" y="851"/>
                  </a:lnTo>
                  <a:lnTo>
                    <a:pt x="1984" y="928"/>
                  </a:lnTo>
                  <a:lnTo>
                    <a:pt x="2036" y="980"/>
                  </a:lnTo>
                  <a:lnTo>
                    <a:pt x="2113" y="1005"/>
                  </a:lnTo>
                  <a:lnTo>
                    <a:pt x="2216" y="1005"/>
                  </a:lnTo>
                  <a:lnTo>
                    <a:pt x="2294" y="980"/>
                  </a:lnTo>
                  <a:lnTo>
                    <a:pt x="2345" y="902"/>
                  </a:lnTo>
                  <a:lnTo>
                    <a:pt x="2371" y="825"/>
                  </a:lnTo>
                  <a:lnTo>
                    <a:pt x="2371" y="722"/>
                  </a:lnTo>
                  <a:lnTo>
                    <a:pt x="2294" y="567"/>
                  </a:lnTo>
                  <a:lnTo>
                    <a:pt x="2191" y="413"/>
                  </a:lnTo>
                  <a:lnTo>
                    <a:pt x="2062" y="284"/>
                  </a:lnTo>
                  <a:lnTo>
                    <a:pt x="1881" y="155"/>
                  </a:lnTo>
                  <a:lnTo>
                    <a:pt x="1753" y="78"/>
                  </a:lnTo>
                  <a:lnTo>
                    <a:pt x="1624" y="52"/>
                  </a:lnTo>
                  <a:lnTo>
                    <a:pt x="1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40"/>
          <p:cNvGrpSpPr/>
          <p:nvPr/>
        </p:nvGrpSpPr>
        <p:grpSpPr>
          <a:xfrm>
            <a:off x="4388913" y="3575436"/>
            <a:ext cx="367224" cy="454975"/>
            <a:chOff x="5370325" y="1744150"/>
            <a:chExt cx="307275" cy="380700"/>
          </a:xfrm>
        </p:grpSpPr>
        <p:sp>
          <p:nvSpPr>
            <p:cNvPr id="1744" name="Google Shape;1744;p40"/>
            <p:cNvSpPr/>
            <p:nvPr/>
          </p:nvSpPr>
          <p:spPr>
            <a:xfrm>
              <a:off x="5370325" y="1744150"/>
              <a:ext cx="307275" cy="380700"/>
            </a:xfrm>
            <a:custGeom>
              <a:avLst/>
              <a:gdLst/>
              <a:ahLst/>
              <a:cxnLst/>
              <a:rect l="l" t="t" r="r" b="b"/>
              <a:pathLst>
                <a:path w="12291" h="15228" extrusionOk="0">
                  <a:moveTo>
                    <a:pt x="8297" y="9327"/>
                  </a:moveTo>
                  <a:lnTo>
                    <a:pt x="8477" y="9353"/>
                  </a:lnTo>
                  <a:lnTo>
                    <a:pt x="8632" y="9405"/>
                  </a:lnTo>
                  <a:lnTo>
                    <a:pt x="8786" y="9456"/>
                  </a:lnTo>
                  <a:lnTo>
                    <a:pt x="8941" y="9534"/>
                  </a:lnTo>
                  <a:lnTo>
                    <a:pt x="9095" y="9611"/>
                  </a:lnTo>
                  <a:lnTo>
                    <a:pt x="9224" y="9714"/>
                  </a:lnTo>
                  <a:lnTo>
                    <a:pt x="9353" y="9817"/>
                  </a:lnTo>
                  <a:lnTo>
                    <a:pt x="9456" y="9946"/>
                  </a:lnTo>
                  <a:lnTo>
                    <a:pt x="9559" y="10075"/>
                  </a:lnTo>
                  <a:lnTo>
                    <a:pt x="9662" y="10229"/>
                  </a:lnTo>
                  <a:lnTo>
                    <a:pt x="9739" y="10384"/>
                  </a:lnTo>
                  <a:lnTo>
                    <a:pt x="9791" y="10538"/>
                  </a:lnTo>
                  <a:lnTo>
                    <a:pt x="9843" y="10719"/>
                  </a:lnTo>
                  <a:lnTo>
                    <a:pt x="9868" y="10873"/>
                  </a:lnTo>
                  <a:lnTo>
                    <a:pt x="9868" y="11054"/>
                  </a:lnTo>
                  <a:lnTo>
                    <a:pt x="9868" y="11234"/>
                  </a:lnTo>
                  <a:lnTo>
                    <a:pt x="9843" y="11414"/>
                  </a:lnTo>
                  <a:lnTo>
                    <a:pt x="9791" y="11595"/>
                  </a:lnTo>
                  <a:lnTo>
                    <a:pt x="9739" y="11749"/>
                  </a:lnTo>
                  <a:lnTo>
                    <a:pt x="9662" y="11904"/>
                  </a:lnTo>
                  <a:lnTo>
                    <a:pt x="9559" y="12033"/>
                  </a:lnTo>
                  <a:lnTo>
                    <a:pt x="9456" y="12187"/>
                  </a:lnTo>
                  <a:lnTo>
                    <a:pt x="9353" y="12290"/>
                  </a:lnTo>
                  <a:lnTo>
                    <a:pt x="9224" y="12419"/>
                  </a:lnTo>
                  <a:lnTo>
                    <a:pt x="9095" y="12522"/>
                  </a:lnTo>
                  <a:lnTo>
                    <a:pt x="8941" y="12599"/>
                  </a:lnTo>
                  <a:lnTo>
                    <a:pt x="8786" y="12677"/>
                  </a:lnTo>
                  <a:lnTo>
                    <a:pt x="8632" y="12728"/>
                  </a:lnTo>
                  <a:lnTo>
                    <a:pt x="8477" y="12780"/>
                  </a:lnTo>
                  <a:lnTo>
                    <a:pt x="8297" y="12806"/>
                  </a:lnTo>
                  <a:lnTo>
                    <a:pt x="7936" y="12806"/>
                  </a:lnTo>
                  <a:lnTo>
                    <a:pt x="7756" y="12780"/>
                  </a:lnTo>
                  <a:lnTo>
                    <a:pt x="7601" y="12728"/>
                  </a:lnTo>
                  <a:lnTo>
                    <a:pt x="7446" y="12677"/>
                  </a:lnTo>
                  <a:lnTo>
                    <a:pt x="7292" y="12599"/>
                  </a:lnTo>
                  <a:lnTo>
                    <a:pt x="7137" y="12522"/>
                  </a:lnTo>
                  <a:lnTo>
                    <a:pt x="7008" y="12419"/>
                  </a:lnTo>
                  <a:lnTo>
                    <a:pt x="6880" y="12290"/>
                  </a:lnTo>
                  <a:lnTo>
                    <a:pt x="6777" y="12187"/>
                  </a:lnTo>
                  <a:lnTo>
                    <a:pt x="6674" y="12033"/>
                  </a:lnTo>
                  <a:lnTo>
                    <a:pt x="6570" y="11904"/>
                  </a:lnTo>
                  <a:lnTo>
                    <a:pt x="6519" y="11749"/>
                  </a:lnTo>
                  <a:lnTo>
                    <a:pt x="6442" y="11595"/>
                  </a:lnTo>
                  <a:lnTo>
                    <a:pt x="6416" y="11414"/>
                  </a:lnTo>
                  <a:lnTo>
                    <a:pt x="6390" y="11234"/>
                  </a:lnTo>
                  <a:lnTo>
                    <a:pt x="6364" y="11054"/>
                  </a:lnTo>
                  <a:lnTo>
                    <a:pt x="6390" y="10873"/>
                  </a:lnTo>
                  <a:lnTo>
                    <a:pt x="6416" y="10719"/>
                  </a:lnTo>
                  <a:lnTo>
                    <a:pt x="6442" y="10538"/>
                  </a:lnTo>
                  <a:lnTo>
                    <a:pt x="6519" y="10384"/>
                  </a:lnTo>
                  <a:lnTo>
                    <a:pt x="6570" y="10229"/>
                  </a:lnTo>
                  <a:lnTo>
                    <a:pt x="6674" y="10075"/>
                  </a:lnTo>
                  <a:lnTo>
                    <a:pt x="6777" y="9946"/>
                  </a:lnTo>
                  <a:lnTo>
                    <a:pt x="6880" y="9817"/>
                  </a:lnTo>
                  <a:lnTo>
                    <a:pt x="7008" y="9714"/>
                  </a:lnTo>
                  <a:lnTo>
                    <a:pt x="7137" y="9611"/>
                  </a:lnTo>
                  <a:lnTo>
                    <a:pt x="7292" y="9534"/>
                  </a:lnTo>
                  <a:lnTo>
                    <a:pt x="7446" y="9456"/>
                  </a:lnTo>
                  <a:lnTo>
                    <a:pt x="7601" y="9405"/>
                  </a:lnTo>
                  <a:lnTo>
                    <a:pt x="7756" y="9353"/>
                  </a:lnTo>
                  <a:lnTo>
                    <a:pt x="7936" y="9327"/>
                  </a:lnTo>
                  <a:close/>
                  <a:moveTo>
                    <a:pt x="8400" y="13244"/>
                  </a:moveTo>
                  <a:lnTo>
                    <a:pt x="8400" y="14454"/>
                  </a:lnTo>
                  <a:lnTo>
                    <a:pt x="8271" y="14429"/>
                  </a:lnTo>
                  <a:lnTo>
                    <a:pt x="8116" y="14403"/>
                  </a:lnTo>
                  <a:lnTo>
                    <a:pt x="7962" y="14429"/>
                  </a:lnTo>
                  <a:lnTo>
                    <a:pt x="7859" y="14454"/>
                  </a:lnTo>
                  <a:lnTo>
                    <a:pt x="7859" y="13244"/>
                  </a:lnTo>
                  <a:lnTo>
                    <a:pt x="8116" y="13269"/>
                  </a:lnTo>
                  <a:lnTo>
                    <a:pt x="8400" y="13244"/>
                  </a:lnTo>
                  <a:close/>
                  <a:moveTo>
                    <a:pt x="6957" y="12909"/>
                  </a:moveTo>
                  <a:lnTo>
                    <a:pt x="7163" y="13037"/>
                  </a:lnTo>
                  <a:lnTo>
                    <a:pt x="7395" y="13141"/>
                  </a:lnTo>
                  <a:lnTo>
                    <a:pt x="7395" y="14609"/>
                  </a:lnTo>
                  <a:lnTo>
                    <a:pt x="6905" y="14789"/>
                  </a:lnTo>
                  <a:lnTo>
                    <a:pt x="6880" y="14789"/>
                  </a:lnTo>
                  <a:lnTo>
                    <a:pt x="6854" y="14764"/>
                  </a:lnTo>
                  <a:lnTo>
                    <a:pt x="6854" y="13141"/>
                  </a:lnTo>
                  <a:lnTo>
                    <a:pt x="6880" y="13037"/>
                  </a:lnTo>
                  <a:lnTo>
                    <a:pt x="6957" y="12909"/>
                  </a:lnTo>
                  <a:close/>
                  <a:moveTo>
                    <a:pt x="9301" y="12909"/>
                  </a:moveTo>
                  <a:lnTo>
                    <a:pt x="9353" y="13037"/>
                  </a:lnTo>
                  <a:lnTo>
                    <a:pt x="9379" y="13141"/>
                  </a:lnTo>
                  <a:lnTo>
                    <a:pt x="9379" y="14764"/>
                  </a:lnTo>
                  <a:lnTo>
                    <a:pt x="9353" y="14789"/>
                  </a:lnTo>
                  <a:lnTo>
                    <a:pt x="8838" y="14609"/>
                  </a:lnTo>
                  <a:lnTo>
                    <a:pt x="8838" y="13141"/>
                  </a:lnTo>
                  <a:lnTo>
                    <a:pt x="9070" y="13037"/>
                  </a:lnTo>
                  <a:lnTo>
                    <a:pt x="9301" y="12909"/>
                  </a:lnTo>
                  <a:close/>
                  <a:moveTo>
                    <a:pt x="1212" y="1"/>
                  </a:moveTo>
                  <a:lnTo>
                    <a:pt x="980" y="27"/>
                  </a:lnTo>
                  <a:lnTo>
                    <a:pt x="748" y="104"/>
                  </a:lnTo>
                  <a:lnTo>
                    <a:pt x="542" y="207"/>
                  </a:lnTo>
                  <a:lnTo>
                    <a:pt x="361" y="362"/>
                  </a:lnTo>
                  <a:lnTo>
                    <a:pt x="207" y="542"/>
                  </a:lnTo>
                  <a:lnTo>
                    <a:pt x="104" y="748"/>
                  </a:lnTo>
                  <a:lnTo>
                    <a:pt x="26" y="954"/>
                  </a:lnTo>
                  <a:lnTo>
                    <a:pt x="1" y="1212"/>
                  </a:lnTo>
                  <a:lnTo>
                    <a:pt x="1" y="4226"/>
                  </a:lnTo>
                  <a:lnTo>
                    <a:pt x="26" y="4303"/>
                  </a:lnTo>
                  <a:lnTo>
                    <a:pt x="78" y="4381"/>
                  </a:lnTo>
                  <a:lnTo>
                    <a:pt x="155" y="4432"/>
                  </a:lnTo>
                  <a:lnTo>
                    <a:pt x="310" y="4432"/>
                  </a:lnTo>
                  <a:lnTo>
                    <a:pt x="387" y="4381"/>
                  </a:lnTo>
                  <a:lnTo>
                    <a:pt x="439" y="4303"/>
                  </a:lnTo>
                  <a:lnTo>
                    <a:pt x="464" y="4226"/>
                  </a:lnTo>
                  <a:lnTo>
                    <a:pt x="464" y="1212"/>
                  </a:lnTo>
                  <a:lnTo>
                    <a:pt x="464" y="1057"/>
                  </a:lnTo>
                  <a:lnTo>
                    <a:pt x="516" y="903"/>
                  </a:lnTo>
                  <a:lnTo>
                    <a:pt x="593" y="774"/>
                  </a:lnTo>
                  <a:lnTo>
                    <a:pt x="670" y="671"/>
                  </a:lnTo>
                  <a:lnTo>
                    <a:pt x="799" y="568"/>
                  </a:lnTo>
                  <a:lnTo>
                    <a:pt x="928" y="516"/>
                  </a:lnTo>
                  <a:lnTo>
                    <a:pt x="1057" y="465"/>
                  </a:lnTo>
                  <a:lnTo>
                    <a:pt x="1212" y="439"/>
                  </a:lnTo>
                  <a:lnTo>
                    <a:pt x="11079" y="439"/>
                  </a:lnTo>
                  <a:lnTo>
                    <a:pt x="11234" y="465"/>
                  </a:lnTo>
                  <a:lnTo>
                    <a:pt x="11363" y="516"/>
                  </a:lnTo>
                  <a:lnTo>
                    <a:pt x="11491" y="568"/>
                  </a:lnTo>
                  <a:lnTo>
                    <a:pt x="11620" y="671"/>
                  </a:lnTo>
                  <a:lnTo>
                    <a:pt x="11698" y="774"/>
                  </a:lnTo>
                  <a:lnTo>
                    <a:pt x="11775" y="903"/>
                  </a:lnTo>
                  <a:lnTo>
                    <a:pt x="11826" y="1057"/>
                  </a:lnTo>
                  <a:lnTo>
                    <a:pt x="11852" y="1212"/>
                  </a:lnTo>
                  <a:lnTo>
                    <a:pt x="11852" y="13527"/>
                  </a:lnTo>
                  <a:lnTo>
                    <a:pt x="11826" y="13682"/>
                  </a:lnTo>
                  <a:lnTo>
                    <a:pt x="11775" y="13836"/>
                  </a:lnTo>
                  <a:lnTo>
                    <a:pt x="11698" y="13965"/>
                  </a:lnTo>
                  <a:lnTo>
                    <a:pt x="11620" y="14068"/>
                  </a:lnTo>
                  <a:lnTo>
                    <a:pt x="11491" y="14171"/>
                  </a:lnTo>
                  <a:lnTo>
                    <a:pt x="11363" y="14223"/>
                  </a:lnTo>
                  <a:lnTo>
                    <a:pt x="11234" y="14274"/>
                  </a:lnTo>
                  <a:lnTo>
                    <a:pt x="11079" y="14300"/>
                  </a:lnTo>
                  <a:lnTo>
                    <a:pt x="9817" y="14300"/>
                  </a:lnTo>
                  <a:lnTo>
                    <a:pt x="9817" y="13759"/>
                  </a:lnTo>
                  <a:lnTo>
                    <a:pt x="9843" y="13759"/>
                  </a:lnTo>
                  <a:lnTo>
                    <a:pt x="9997" y="13733"/>
                  </a:lnTo>
                  <a:lnTo>
                    <a:pt x="10126" y="13656"/>
                  </a:lnTo>
                  <a:lnTo>
                    <a:pt x="10229" y="13527"/>
                  </a:lnTo>
                  <a:lnTo>
                    <a:pt x="10306" y="13372"/>
                  </a:lnTo>
                  <a:lnTo>
                    <a:pt x="10332" y="13269"/>
                  </a:lnTo>
                  <a:lnTo>
                    <a:pt x="10384" y="13166"/>
                  </a:lnTo>
                  <a:lnTo>
                    <a:pt x="10435" y="13063"/>
                  </a:lnTo>
                  <a:lnTo>
                    <a:pt x="10512" y="12986"/>
                  </a:lnTo>
                  <a:lnTo>
                    <a:pt x="10615" y="12909"/>
                  </a:lnTo>
                  <a:lnTo>
                    <a:pt x="10718" y="12831"/>
                  </a:lnTo>
                  <a:lnTo>
                    <a:pt x="10822" y="12780"/>
                  </a:lnTo>
                  <a:lnTo>
                    <a:pt x="10925" y="12754"/>
                  </a:lnTo>
                  <a:lnTo>
                    <a:pt x="11079" y="12703"/>
                  </a:lnTo>
                  <a:lnTo>
                    <a:pt x="11208" y="12599"/>
                  </a:lnTo>
                  <a:lnTo>
                    <a:pt x="11285" y="12445"/>
                  </a:lnTo>
                  <a:lnTo>
                    <a:pt x="11311" y="12290"/>
                  </a:lnTo>
                  <a:lnTo>
                    <a:pt x="11311" y="2448"/>
                  </a:lnTo>
                  <a:lnTo>
                    <a:pt x="11285" y="2294"/>
                  </a:lnTo>
                  <a:lnTo>
                    <a:pt x="11208" y="2139"/>
                  </a:lnTo>
                  <a:lnTo>
                    <a:pt x="11079" y="2036"/>
                  </a:lnTo>
                  <a:lnTo>
                    <a:pt x="10925" y="1985"/>
                  </a:lnTo>
                  <a:lnTo>
                    <a:pt x="10822" y="1959"/>
                  </a:lnTo>
                  <a:lnTo>
                    <a:pt x="10718" y="1907"/>
                  </a:lnTo>
                  <a:lnTo>
                    <a:pt x="10615" y="1830"/>
                  </a:lnTo>
                  <a:lnTo>
                    <a:pt x="10512" y="1753"/>
                  </a:lnTo>
                  <a:lnTo>
                    <a:pt x="10435" y="1676"/>
                  </a:lnTo>
                  <a:lnTo>
                    <a:pt x="10384" y="1572"/>
                  </a:lnTo>
                  <a:lnTo>
                    <a:pt x="10332" y="1469"/>
                  </a:lnTo>
                  <a:lnTo>
                    <a:pt x="10306" y="1366"/>
                  </a:lnTo>
                  <a:lnTo>
                    <a:pt x="10229" y="1212"/>
                  </a:lnTo>
                  <a:lnTo>
                    <a:pt x="10126" y="1083"/>
                  </a:lnTo>
                  <a:lnTo>
                    <a:pt x="9997" y="1006"/>
                  </a:lnTo>
                  <a:lnTo>
                    <a:pt x="9843" y="980"/>
                  </a:lnTo>
                  <a:lnTo>
                    <a:pt x="4149" y="980"/>
                  </a:lnTo>
                  <a:lnTo>
                    <a:pt x="4071" y="1006"/>
                  </a:lnTo>
                  <a:lnTo>
                    <a:pt x="3994" y="1057"/>
                  </a:lnTo>
                  <a:lnTo>
                    <a:pt x="3943" y="1109"/>
                  </a:lnTo>
                  <a:lnTo>
                    <a:pt x="3943" y="1212"/>
                  </a:lnTo>
                  <a:lnTo>
                    <a:pt x="3943" y="1289"/>
                  </a:lnTo>
                  <a:lnTo>
                    <a:pt x="3994" y="1366"/>
                  </a:lnTo>
                  <a:lnTo>
                    <a:pt x="4071" y="1418"/>
                  </a:lnTo>
                  <a:lnTo>
                    <a:pt x="4149" y="1444"/>
                  </a:lnTo>
                  <a:lnTo>
                    <a:pt x="9868" y="1444"/>
                  </a:lnTo>
                  <a:lnTo>
                    <a:pt x="9920" y="1624"/>
                  </a:lnTo>
                  <a:lnTo>
                    <a:pt x="9997" y="1779"/>
                  </a:lnTo>
                  <a:lnTo>
                    <a:pt x="10100" y="1933"/>
                  </a:lnTo>
                  <a:lnTo>
                    <a:pt x="10203" y="2088"/>
                  </a:lnTo>
                  <a:lnTo>
                    <a:pt x="10358" y="2191"/>
                  </a:lnTo>
                  <a:lnTo>
                    <a:pt x="10487" y="2294"/>
                  </a:lnTo>
                  <a:lnTo>
                    <a:pt x="10667" y="2371"/>
                  </a:lnTo>
                  <a:lnTo>
                    <a:pt x="10847" y="2423"/>
                  </a:lnTo>
                  <a:lnTo>
                    <a:pt x="10847" y="2448"/>
                  </a:lnTo>
                  <a:lnTo>
                    <a:pt x="10847" y="12290"/>
                  </a:lnTo>
                  <a:lnTo>
                    <a:pt x="10847" y="12316"/>
                  </a:lnTo>
                  <a:lnTo>
                    <a:pt x="10667" y="12368"/>
                  </a:lnTo>
                  <a:lnTo>
                    <a:pt x="10487" y="12445"/>
                  </a:lnTo>
                  <a:lnTo>
                    <a:pt x="10358" y="12548"/>
                  </a:lnTo>
                  <a:lnTo>
                    <a:pt x="10203" y="12651"/>
                  </a:lnTo>
                  <a:lnTo>
                    <a:pt x="10100" y="12806"/>
                  </a:lnTo>
                  <a:lnTo>
                    <a:pt x="9997" y="12960"/>
                  </a:lnTo>
                  <a:lnTo>
                    <a:pt x="9920" y="13115"/>
                  </a:lnTo>
                  <a:lnTo>
                    <a:pt x="9868" y="13295"/>
                  </a:lnTo>
                  <a:lnTo>
                    <a:pt x="9843" y="13321"/>
                  </a:lnTo>
                  <a:lnTo>
                    <a:pt x="9817" y="13321"/>
                  </a:lnTo>
                  <a:lnTo>
                    <a:pt x="9817" y="13141"/>
                  </a:lnTo>
                  <a:lnTo>
                    <a:pt x="9791" y="12986"/>
                  </a:lnTo>
                  <a:lnTo>
                    <a:pt x="9739" y="12831"/>
                  </a:lnTo>
                  <a:lnTo>
                    <a:pt x="9636" y="12625"/>
                  </a:lnTo>
                  <a:lnTo>
                    <a:pt x="9791" y="12471"/>
                  </a:lnTo>
                  <a:lnTo>
                    <a:pt x="9920" y="12316"/>
                  </a:lnTo>
                  <a:lnTo>
                    <a:pt x="10049" y="12136"/>
                  </a:lnTo>
                  <a:lnTo>
                    <a:pt x="10126" y="11930"/>
                  </a:lnTo>
                  <a:lnTo>
                    <a:pt x="10203" y="11724"/>
                  </a:lnTo>
                  <a:lnTo>
                    <a:pt x="10255" y="11517"/>
                  </a:lnTo>
                  <a:lnTo>
                    <a:pt x="10306" y="11286"/>
                  </a:lnTo>
                  <a:lnTo>
                    <a:pt x="10306" y="11054"/>
                  </a:lnTo>
                  <a:lnTo>
                    <a:pt x="10306" y="10848"/>
                  </a:lnTo>
                  <a:lnTo>
                    <a:pt x="10281" y="10616"/>
                  </a:lnTo>
                  <a:lnTo>
                    <a:pt x="10203" y="10410"/>
                  </a:lnTo>
                  <a:lnTo>
                    <a:pt x="10152" y="10203"/>
                  </a:lnTo>
                  <a:lnTo>
                    <a:pt x="10049" y="10023"/>
                  </a:lnTo>
                  <a:lnTo>
                    <a:pt x="9946" y="9843"/>
                  </a:lnTo>
                  <a:lnTo>
                    <a:pt x="9817" y="9662"/>
                  </a:lnTo>
                  <a:lnTo>
                    <a:pt x="9662" y="9508"/>
                  </a:lnTo>
                  <a:lnTo>
                    <a:pt x="9508" y="9379"/>
                  </a:lnTo>
                  <a:lnTo>
                    <a:pt x="9353" y="9250"/>
                  </a:lnTo>
                  <a:lnTo>
                    <a:pt x="9173" y="9147"/>
                  </a:lnTo>
                  <a:lnTo>
                    <a:pt x="8967" y="9044"/>
                  </a:lnTo>
                  <a:lnTo>
                    <a:pt x="8760" y="8967"/>
                  </a:lnTo>
                  <a:lnTo>
                    <a:pt x="8554" y="8915"/>
                  </a:lnTo>
                  <a:lnTo>
                    <a:pt x="8348" y="8889"/>
                  </a:lnTo>
                  <a:lnTo>
                    <a:pt x="8116" y="8864"/>
                  </a:lnTo>
                  <a:lnTo>
                    <a:pt x="7884" y="8889"/>
                  </a:lnTo>
                  <a:lnTo>
                    <a:pt x="7678" y="8915"/>
                  </a:lnTo>
                  <a:lnTo>
                    <a:pt x="7472" y="8967"/>
                  </a:lnTo>
                  <a:lnTo>
                    <a:pt x="7266" y="9044"/>
                  </a:lnTo>
                  <a:lnTo>
                    <a:pt x="7086" y="9147"/>
                  </a:lnTo>
                  <a:lnTo>
                    <a:pt x="6905" y="9250"/>
                  </a:lnTo>
                  <a:lnTo>
                    <a:pt x="6725" y="9379"/>
                  </a:lnTo>
                  <a:lnTo>
                    <a:pt x="6570" y="9508"/>
                  </a:lnTo>
                  <a:lnTo>
                    <a:pt x="6416" y="9662"/>
                  </a:lnTo>
                  <a:lnTo>
                    <a:pt x="6287" y="9843"/>
                  </a:lnTo>
                  <a:lnTo>
                    <a:pt x="6184" y="10023"/>
                  </a:lnTo>
                  <a:lnTo>
                    <a:pt x="6107" y="10203"/>
                  </a:lnTo>
                  <a:lnTo>
                    <a:pt x="6029" y="10410"/>
                  </a:lnTo>
                  <a:lnTo>
                    <a:pt x="5978" y="10616"/>
                  </a:lnTo>
                  <a:lnTo>
                    <a:pt x="5926" y="10848"/>
                  </a:lnTo>
                  <a:lnTo>
                    <a:pt x="5926" y="11054"/>
                  </a:lnTo>
                  <a:lnTo>
                    <a:pt x="5926" y="11286"/>
                  </a:lnTo>
                  <a:lnTo>
                    <a:pt x="5978" y="11517"/>
                  </a:lnTo>
                  <a:lnTo>
                    <a:pt x="6029" y="11724"/>
                  </a:lnTo>
                  <a:lnTo>
                    <a:pt x="6107" y="11930"/>
                  </a:lnTo>
                  <a:lnTo>
                    <a:pt x="6210" y="12136"/>
                  </a:lnTo>
                  <a:lnTo>
                    <a:pt x="6313" y="12316"/>
                  </a:lnTo>
                  <a:lnTo>
                    <a:pt x="6442" y="12471"/>
                  </a:lnTo>
                  <a:lnTo>
                    <a:pt x="6596" y="12625"/>
                  </a:lnTo>
                  <a:lnTo>
                    <a:pt x="6493" y="12831"/>
                  </a:lnTo>
                  <a:lnTo>
                    <a:pt x="6442" y="12986"/>
                  </a:lnTo>
                  <a:lnTo>
                    <a:pt x="6416" y="13141"/>
                  </a:lnTo>
                  <a:lnTo>
                    <a:pt x="6416" y="13321"/>
                  </a:lnTo>
                  <a:lnTo>
                    <a:pt x="2448" y="13321"/>
                  </a:lnTo>
                  <a:lnTo>
                    <a:pt x="2422" y="13295"/>
                  </a:lnTo>
                  <a:lnTo>
                    <a:pt x="2371" y="13115"/>
                  </a:lnTo>
                  <a:lnTo>
                    <a:pt x="2294" y="12960"/>
                  </a:lnTo>
                  <a:lnTo>
                    <a:pt x="2216" y="12806"/>
                  </a:lnTo>
                  <a:lnTo>
                    <a:pt x="2088" y="12651"/>
                  </a:lnTo>
                  <a:lnTo>
                    <a:pt x="1959" y="12548"/>
                  </a:lnTo>
                  <a:lnTo>
                    <a:pt x="1804" y="12445"/>
                  </a:lnTo>
                  <a:lnTo>
                    <a:pt x="1624" y="12368"/>
                  </a:lnTo>
                  <a:lnTo>
                    <a:pt x="1469" y="12316"/>
                  </a:lnTo>
                  <a:lnTo>
                    <a:pt x="1443" y="12290"/>
                  </a:lnTo>
                  <a:lnTo>
                    <a:pt x="1443" y="2448"/>
                  </a:lnTo>
                  <a:lnTo>
                    <a:pt x="1469" y="2423"/>
                  </a:lnTo>
                  <a:lnTo>
                    <a:pt x="1624" y="2371"/>
                  </a:lnTo>
                  <a:lnTo>
                    <a:pt x="1804" y="2294"/>
                  </a:lnTo>
                  <a:lnTo>
                    <a:pt x="1959" y="2191"/>
                  </a:lnTo>
                  <a:lnTo>
                    <a:pt x="2088" y="2088"/>
                  </a:lnTo>
                  <a:lnTo>
                    <a:pt x="2216" y="1933"/>
                  </a:lnTo>
                  <a:lnTo>
                    <a:pt x="2294" y="1779"/>
                  </a:lnTo>
                  <a:lnTo>
                    <a:pt x="2371" y="1624"/>
                  </a:lnTo>
                  <a:lnTo>
                    <a:pt x="2422" y="1444"/>
                  </a:lnTo>
                  <a:lnTo>
                    <a:pt x="3273" y="1444"/>
                  </a:lnTo>
                  <a:lnTo>
                    <a:pt x="3350" y="1418"/>
                  </a:lnTo>
                  <a:lnTo>
                    <a:pt x="3427" y="1366"/>
                  </a:lnTo>
                  <a:lnTo>
                    <a:pt x="3479" y="1289"/>
                  </a:lnTo>
                  <a:lnTo>
                    <a:pt x="3479" y="1212"/>
                  </a:lnTo>
                  <a:lnTo>
                    <a:pt x="3479" y="1109"/>
                  </a:lnTo>
                  <a:lnTo>
                    <a:pt x="3427" y="1057"/>
                  </a:lnTo>
                  <a:lnTo>
                    <a:pt x="3350" y="1006"/>
                  </a:lnTo>
                  <a:lnTo>
                    <a:pt x="3273" y="980"/>
                  </a:lnTo>
                  <a:lnTo>
                    <a:pt x="2448" y="980"/>
                  </a:lnTo>
                  <a:lnTo>
                    <a:pt x="2294" y="1006"/>
                  </a:lnTo>
                  <a:lnTo>
                    <a:pt x="2165" y="1083"/>
                  </a:lnTo>
                  <a:lnTo>
                    <a:pt x="2062" y="1212"/>
                  </a:lnTo>
                  <a:lnTo>
                    <a:pt x="2010" y="1366"/>
                  </a:lnTo>
                  <a:lnTo>
                    <a:pt x="1959" y="1469"/>
                  </a:lnTo>
                  <a:lnTo>
                    <a:pt x="1907" y="1572"/>
                  </a:lnTo>
                  <a:lnTo>
                    <a:pt x="1856" y="1676"/>
                  </a:lnTo>
                  <a:lnTo>
                    <a:pt x="1778" y="1753"/>
                  </a:lnTo>
                  <a:lnTo>
                    <a:pt x="1675" y="1830"/>
                  </a:lnTo>
                  <a:lnTo>
                    <a:pt x="1598" y="1907"/>
                  </a:lnTo>
                  <a:lnTo>
                    <a:pt x="1469" y="1959"/>
                  </a:lnTo>
                  <a:lnTo>
                    <a:pt x="1366" y="1985"/>
                  </a:lnTo>
                  <a:lnTo>
                    <a:pt x="1212" y="2036"/>
                  </a:lnTo>
                  <a:lnTo>
                    <a:pt x="1108" y="2139"/>
                  </a:lnTo>
                  <a:lnTo>
                    <a:pt x="1031" y="2294"/>
                  </a:lnTo>
                  <a:lnTo>
                    <a:pt x="1005" y="2448"/>
                  </a:lnTo>
                  <a:lnTo>
                    <a:pt x="1005" y="12290"/>
                  </a:lnTo>
                  <a:lnTo>
                    <a:pt x="1031" y="12445"/>
                  </a:lnTo>
                  <a:lnTo>
                    <a:pt x="1108" y="12599"/>
                  </a:lnTo>
                  <a:lnTo>
                    <a:pt x="1212" y="12703"/>
                  </a:lnTo>
                  <a:lnTo>
                    <a:pt x="1366" y="12754"/>
                  </a:lnTo>
                  <a:lnTo>
                    <a:pt x="1469" y="12780"/>
                  </a:lnTo>
                  <a:lnTo>
                    <a:pt x="1598" y="12831"/>
                  </a:lnTo>
                  <a:lnTo>
                    <a:pt x="1675" y="12909"/>
                  </a:lnTo>
                  <a:lnTo>
                    <a:pt x="1778" y="12986"/>
                  </a:lnTo>
                  <a:lnTo>
                    <a:pt x="1856" y="13063"/>
                  </a:lnTo>
                  <a:lnTo>
                    <a:pt x="1907" y="13166"/>
                  </a:lnTo>
                  <a:lnTo>
                    <a:pt x="1959" y="13269"/>
                  </a:lnTo>
                  <a:lnTo>
                    <a:pt x="2010" y="13372"/>
                  </a:lnTo>
                  <a:lnTo>
                    <a:pt x="2062" y="13527"/>
                  </a:lnTo>
                  <a:lnTo>
                    <a:pt x="2165" y="13656"/>
                  </a:lnTo>
                  <a:lnTo>
                    <a:pt x="2294" y="13733"/>
                  </a:lnTo>
                  <a:lnTo>
                    <a:pt x="2448" y="13759"/>
                  </a:lnTo>
                  <a:lnTo>
                    <a:pt x="6416" y="13759"/>
                  </a:lnTo>
                  <a:lnTo>
                    <a:pt x="6416" y="14300"/>
                  </a:lnTo>
                  <a:lnTo>
                    <a:pt x="1212" y="14300"/>
                  </a:lnTo>
                  <a:lnTo>
                    <a:pt x="1057" y="14274"/>
                  </a:lnTo>
                  <a:lnTo>
                    <a:pt x="928" y="14223"/>
                  </a:lnTo>
                  <a:lnTo>
                    <a:pt x="799" y="14171"/>
                  </a:lnTo>
                  <a:lnTo>
                    <a:pt x="670" y="14068"/>
                  </a:lnTo>
                  <a:lnTo>
                    <a:pt x="593" y="13965"/>
                  </a:lnTo>
                  <a:lnTo>
                    <a:pt x="516" y="13836"/>
                  </a:lnTo>
                  <a:lnTo>
                    <a:pt x="464" y="13682"/>
                  </a:lnTo>
                  <a:lnTo>
                    <a:pt x="464" y="13527"/>
                  </a:lnTo>
                  <a:lnTo>
                    <a:pt x="464" y="5102"/>
                  </a:lnTo>
                  <a:lnTo>
                    <a:pt x="439" y="5025"/>
                  </a:lnTo>
                  <a:lnTo>
                    <a:pt x="387" y="4948"/>
                  </a:lnTo>
                  <a:lnTo>
                    <a:pt x="310" y="4896"/>
                  </a:lnTo>
                  <a:lnTo>
                    <a:pt x="155" y="4896"/>
                  </a:lnTo>
                  <a:lnTo>
                    <a:pt x="78" y="4948"/>
                  </a:lnTo>
                  <a:lnTo>
                    <a:pt x="26" y="5025"/>
                  </a:lnTo>
                  <a:lnTo>
                    <a:pt x="1" y="5102"/>
                  </a:lnTo>
                  <a:lnTo>
                    <a:pt x="1" y="13527"/>
                  </a:lnTo>
                  <a:lnTo>
                    <a:pt x="26" y="13785"/>
                  </a:lnTo>
                  <a:lnTo>
                    <a:pt x="104" y="13991"/>
                  </a:lnTo>
                  <a:lnTo>
                    <a:pt x="207" y="14197"/>
                  </a:lnTo>
                  <a:lnTo>
                    <a:pt x="361" y="14377"/>
                  </a:lnTo>
                  <a:lnTo>
                    <a:pt x="542" y="14532"/>
                  </a:lnTo>
                  <a:lnTo>
                    <a:pt x="748" y="14635"/>
                  </a:lnTo>
                  <a:lnTo>
                    <a:pt x="980" y="14712"/>
                  </a:lnTo>
                  <a:lnTo>
                    <a:pt x="1212" y="14738"/>
                  </a:lnTo>
                  <a:lnTo>
                    <a:pt x="6416" y="14738"/>
                  </a:lnTo>
                  <a:lnTo>
                    <a:pt x="6416" y="14764"/>
                  </a:lnTo>
                  <a:lnTo>
                    <a:pt x="6442" y="14867"/>
                  </a:lnTo>
                  <a:lnTo>
                    <a:pt x="6467" y="14970"/>
                  </a:lnTo>
                  <a:lnTo>
                    <a:pt x="6519" y="15073"/>
                  </a:lnTo>
                  <a:lnTo>
                    <a:pt x="6622" y="15150"/>
                  </a:lnTo>
                  <a:lnTo>
                    <a:pt x="6699" y="15202"/>
                  </a:lnTo>
                  <a:lnTo>
                    <a:pt x="6828" y="15227"/>
                  </a:lnTo>
                  <a:lnTo>
                    <a:pt x="6931" y="15227"/>
                  </a:lnTo>
                  <a:lnTo>
                    <a:pt x="7034" y="15202"/>
                  </a:lnTo>
                  <a:lnTo>
                    <a:pt x="8116" y="14841"/>
                  </a:lnTo>
                  <a:lnTo>
                    <a:pt x="9198" y="15202"/>
                  </a:lnTo>
                  <a:lnTo>
                    <a:pt x="9353" y="15227"/>
                  </a:lnTo>
                  <a:lnTo>
                    <a:pt x="9482" y="15202"/>
                  </a:lnTo>
                  <a:lnTo>
                    <a:pt x="9636" y="15150"/>
                  </a:lnTo>
                  <a:lnTo>
                    <a:pt x="9714" y="15073"/>
                  </a:lnTo>
                  <a:lnTo>
                    <a:pt x="9765" y="14970"/>
                  </a:lnTo>
                  <a:lnTo>
                    <a:pt x="9817" y="14867"/>
                  </a:lnTo>
                  <a:lnTo>
                    <a:pt x="9817" y="14764"/>
                  </a:lnTo>
                  <a:lnTo>
                    <a:pt x="9817" y="14738"/>
                  </a:lnTo>
                  <a:lnTo>
                    <a:pt x="11079" y="14738"/>
                  </a:lnTo>
                  <a:lnTo>
                    <a:pt x="11311" y="14712"/>
                  </a:lnTo>
                  <a:lnTo>
                    <a:pt x="11543" y="14635"/>
                  </a:lnTo>
                  <a:lnTo>
                    <a:pt x="11749" y="14532"/>
                  </a:lnTo>
                  <a:lnTo>
                    <a:pt x="11929" y="14377"/>
                  </a:lnTo>
                  <a:lnTo>
                    <a:pt x="12084" y="14197"/>
                  </a:lnTo>
                  <a:lnTo>
                    <a:pt x="12187" y="13991"/>
                  </a:lnTo>
                  <a:lnTo>
                    <a:pt x="12264" y="13785"/>
                  </a:lnTo>
                  <a:lnTo>
                    <a:pt x="12290" y="13527"/>
                  </a:lnTo>
                  <a:lnTo>
                    <a:pt x="12290" y="1212"/>
                  </a:lnTo>
                  <a:lnTo>
                    <a:pt x="12264" y="954"/>
                  </a:lnTo>
                  <a:lnTo>
                    <a:pt x="12187" y="748"/>
                  </a:lnTo>
                  <a:lnTo>
                    <a:pt x="12084" y="542"/>
                  </a:lnTo>
                  <a:lnTo>
                    <a:pt x="11929" y="362"/>
                  </a:lnTo>
                  <a:lnTo>
                    <a:pt x="11749" y="207"/>
                  </a:lnTo>
                  <a:lnTo>
                    <a:pt x="11543" y="104"/>
                  </a:lnTo>
                  <a:lnTo>
                    <a:pt x="11311" y="27"/>
                  </a:lnTo>
                  <a:lnTo>
                    <a:pt x="110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0"/>
            <p:cNvSpPr/>
            <p:nvPr/>
          </p:nvSpPr>
          <p:spPr>
            <a:xfrm>
              <a:off x="5640200" y="1768625"/>
              <a:ext cx="14200" cy="11625"/>
            </a:xfrm>
            <a:custGeom>
              <a:avLst/>
              <a:gdLst/>
              <a:ahLst/>
              <a:cxnLst/>
              <a:rect l="l" t="t" r="r" b="b"/>
              <a:pathLst>
                <a:path w="568" h="465" extrusionOk="0">
                  <a:moveTo>
                    <a:pt x="233" y="1"/>
                  </a:moveTo>
                  <a:lnTo>
                    <a:pt x="130" y="27"/>
                  </a:lnTo>
                  <a:lnTo>
                    <a:pt x="52" y="78"/>
                  </a:lnTo>
                  <a:lnTo>
                    <a:pt x="27" y="155"/>
                  </a:lnTo>
                  <a:lnTo>
                    <a:pt x="1" y="233"/>
                  </a:lnTo>
                  <a:lnTo>
                    <a:pt x="27" y="310"/>
                  </a:lnTo>
                  <a:lnTo>
                    <a:pt x="52" y="387"/>
                  </a:lnTo>
                  <a:lnTo>
                    <a:pt x="130" y="439"/>
                  </a:lnTo>
                  <a:lnTo>
                    <a:pt x="233" y="465"/>
                  </a:lnTo>
                  <a:lnTo>
                    <a:pt x="336" y="465"/>
                  </a:lnTo>
                  <a:lnTo>
                    <a:pt x="439" y="439"/>
                  </a:lnTo>
                  <a:lnTo>
                    <a:pt x="490" y="387"/>
                  </a:lnTo>
                  <a:lnTo>
                    <a:pt x="542" y="310"/>
                  </a:lnTo>
                  <a:lnTo>
                    <a:pt x="568" y="233"/>
                  </a:lnTo>
                  <a:lnTo>
                    <a:pt x="542" y="155"/>
                  </a:lnTo>
                  <a:lnTo>
                    <a:pt x="490" y="78"/>
                  </a:lnTo>
                  <a:lnTo>
                    <a:pt x="439" y="27"/>
                  </a:lnTo>
                  <a:lnTo>
                    <a:pt x="3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0"/>
            <p:cNvSpPr/>
            <p:nvPr/>
          </p:nvSpPr>
          <p:spPr>
            <a:xfrm>
              <a:off x="5393525" y="1768625"/>
              <a:ext cx="14175" cy="11625"/>
            </a:xfrm>
            <a:custGeom>
              <a:avLst/>
              <a:gdLst/>
              <a:ahLst/>
              <a:cxnLst/>
              <a:rect l="l" t="t" r="r" b="b"/>
              <a:pathLst>
                <a:path w="567" h="465" extrusionOk="0">
                  <a:moveTo>
                    <a:pt x="232" y="1"/>
                  </a:moveTo>
                  <a:lnTo>
                    <a:pt x="155" y="27"/>
                  </a:lnTo>
                  <a:lnTo>
                    <a:pt x="77" y="78"/>
                  </a:lnTo>
                  <a:lnTo>
                    <a:pt x="26" y="155"/>
                  </a:lnTo>
                  <a:lnTo>
                    <a:pt x="0" y="233"/>
                  </a:lnTo>
                  <a:lnTo>
                    <a:pt x="26" y="310"/>
                  </a:lnTo>
                  <a:lnTo>
                    <a:pt x="77" y="387"/>
                  </a:lnTo>
                  <a:lnTo>
                    <a:pt x="155" y="439"/>
                  </a:lnTo>
                  <a:lnTo>
                    <a:pt x="232" y="465"/>
                  </a:lnTo>
                  <a:lnTo>
                    <a:pt x="361" y="465"/>
                  </a:lnTo>
                  <a:lnTo>
                    <a:pt x="438" y="439"/>
                  </a:lnTo>
                  <a:lnTo>
                    <a:pt x="515" y="387"/>
                  </a:lnTo>
                  <a:lnTo>
                    <a:pt x="567" y="310"/>
                  </a:lnTo>
                  <a:lnTo>
                    <a:pt x="567" y="233"/>
                  </a:lnTo>
                  <a:lnTo>
                    <a:pt x="567" y="155"/>
                  </a:lnTo>
                  <a:lnTo>
                    <a:pt x="515" y="78"/>
                  </a:lnTo>
                  <a:lnTo>
                    <a:pt x="438" y="27"/>
                  </a:lnTo>
                  <a:lnTo>
                    <a:pt x="3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0"/>
            <p:cNvSpPr/>
            <p:nvPr/>
          </p:nvSpPr>
          <p:spPr>
            <a:xfrm>
              <a:off x="5393525" y="2077150"/>
              <a:ext cx="14175" cy="10975"/>
            </a:xfrm>
            <a:custGeom>
              <a:avLst/>
              <a:gdLst/>
              <a:ahLst/>
              <a:cxnLst/>
              <a:rect l="l" t="t" r="r" b="b"/>
              <a:pathLst>
                <a:path w="567" h="439" extrusionOk="0">
                  <a:moveTo>
                    <a:pt x="155" y="1"/>
                  </a:moveTo>
                  <a:lnTo>
                    <a:pt x="77" y="52"/>
                  </a:lnTo>
                  <a:lnTo>
                    <a:pt x="26" y="130"/>
                  </a:lnTo>
                  <a:lnTo>
                    <a:pt x="0" y="207"/>
                  </a:lnTo>
                  <a:lnTo>
                    <a:pt x="26" y="310"/>
                  </a:lnTo>
                  <a:lnTo>
                    <a:pt x="77" y="362"/>
                  </a:lnTo>
                  <a:lnTo>
                    <a:pt x="155" y="413"/>
                  </a:lnTo>
                  <a:lnTo>
                    <a:pt x="232" y="439"/>
                  </a:lnTo>
                  <a:lnTo>
                    <a:pt x="361" y="439"/>
                  </a:lnTo>
                  <a:lnTo>
                    <a:pt x="438" y="413"/>
                  </a:lnTo>
                  <a:lnTo>
                    <a:pt x="515" y="362"/>
                  </a:lnTo>
                  <a:lnTo>
                    <a:pt x="567" y="310"/>
                  </a:lnTo>
                  <a:lnTo>
                    <a:pt x="567" y="207"/>
                  </a:lnTo>
                  <a:lnTo>
                    <a:pt x="567" y="130"/>
                  </a:lnTo>
                  <a:lnTo>
                    <a:pt x="515" y="52"/>
                  </a:lnTo>
                  <a:lnTo>
                    <a:pt x="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0"/>
            <p:cNvSpPr/>
            <p:nvPr/>
          </p:nvSpPr>
          <p:spPr>
            <a:xfrm>
              <a:off x="5640200" y="2077150"/>
              <a:ext cx="14200" cy="10975"/>
            </a:xfrm>
            <a:custGeom>
              <a:avLst/>
              <a:gdLst/>
              <a:ahLst/>
              <a:cxnLst/>
              <a:rect l="l" t="t" r="r" b="b"/>
              <a:pathLst>
                <a:path w="568" h="439" extrusionOk="0">
                  <a:moveTo>
                    <a:pt x="130" y="1"/>
                  </a:moveTo>
                  <a:lnTo>
                    <a:pt x="52" y="52"/>
                  </a:lnTo>
                  <a:lnTo>
                    <a:pt x="27" y="130"/>
                  </a:lnTo>
                  <a:lnTo>
                    <a:pt x="1" y="207"/>
                  </a:lnTo>
                  <a:lnTo>
                    <a:pt x="27" y="310"/>
                  </a:lnTo>
                  <a:lnTo>
                    <a:pt x="52" y="362"/>
                  </a:lnTo>
                  <a:lnTo>
                    <a:pt x="130" y="413"/>
                  </a:lnTo>
                  <a:lnTo>
                    <a:pt x="233" y="439"/>
                  </a:lnTo>
                  <a:lnTo>
                    <a:pt x="336" y="439"/>
                  </a:lnTo>
                  <a:lnTo>
                    <a:pt x="439" y="413"/>
                  </a:lnTo>
                  <a:lnTo>
                    <a:pt x="490" y="362"/>
                  </a:lnTo>
                  <a:lnTo>
                    <a:pt x="542" y="310"/>
                  </a:lnTo>
                  <a:lnTo>
                    <a:pt x="568" y="207"/>
                  </a:lnTo>
                  <a:lnTo>
                    <a:pt x="542" y="130"/>
                  </a:lnTo>
                  <a:lnTo>
                    <a:pt x="490" y="52"/>
                  </a:lnTo>
                  <a:lnTo>
                    <a:pt x="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5542950" y="1990200"/>
              <a:ext cx="60575" cy="60575"/>
            </a:xfrm>
            <a:custGeom>
              <a:avLst/>
              <a:gdLst/>
              <a:ahLst/>
              <a:cxnLst/>
              <a:rect l="l" t="t" r="r" b="b"/>
              <a:pathLst>
                <a:path w="2423" h="2423" extrusionOk="0">
                  <a:moveTo>
                    <a:pt x="1366" y="464"/>
                  </a:moveTo>
                  <a:lnTo>
                    <a:pt x="1520" y="516"/>
                  </a:lnTo>
                  <a:lnTo>
                    <a:pt x="1649" y="593"/>
                  </a:lnTo>
                  <a:lnTo>
                    <a:pt x="1752" y="671"/>
                  </a:lnTo>
                  <a:lnTo>
                    <a:pt x="1855" y="799"/>
                  </a:lnTo>
                  <a:lnTo>
                    <a:pt x="1907" y="928"/>
                  </a:lnTo>
                  <a:lnTo>
                    <a:pt x="1958" y="1057"/>
                  </a:lnTo>
                  <a:lnTo>
                    <a:pt x="1984" y="1212"/>
                  </a:lnTo>
                  <a:lnTo>
                    <a:pt x="1958" y="1366"/>
                  </a:lnTo>
                  <a:lnTo>
                    <a:pt x="1907" y="1521"/>
                  </a:lnTo>
                  <a:lnTo>
                    <a:pt x="1855" y="1650"/>
                  </a:lnTo>
                  <a:lnTo>
                    <a:pt x="1752" y="1753"/>
                  </a:lnTo>
                  <a:lnTo>
                    <a:pt x="1649" y="1856"/>
                  </a:lnTo>
                  <a:lnTo>
                    <a:pt x="1520" y="1933"/>
                  </a:lnTo>
                  <a:lnTo>
                    <a:pt x="1366" y="1959"/>
                  </a:lnTo>
                  <a:lnTo>
                    <a:pt x="1211" y="1985"/>
                  </a:lnTo>
                  <a:lnTo>
                    <a:pt x="1057" y="1959"/>
                  </a:lnTo>
                  <a:lnTo>
                    <a:pt x="928" y="1933"/>
                  </a:lnTo>
                  <a:lnTo>
                    <a:pt x="799" y="1856"/>
                  </a:lnTo>
                  <a:lnTo>
                    <a:pt x="670" y="1753"/>
                  </a:lnTo>
                  <a:lnTo>
                    <a:pt x="593" y="1650"/>
                  </a:lnTo>
                  <a:lnTo>
                    <a:pt x="516" y="1521"/>
                  </a:lnTo>
                  <a:lnTo>
                    <a:pt x="464" y="1366"/>
                  </a:lnTo>
                  <a:lnTo>
                    <a:pt x="438" y="1212"/>
                  </a:lnTo>
                  <a:lnTo>
                    <a:pt x="464" y="1057"/>
                  </a:lnTo>
                  <a:lnTo>
                    <a:pt x="516" y="928"/>
                  </a:lnTo>
                  <a:lnTo>
                    <a:pt x="593" y="799"/>
                  </a:lnTo>
                  <a:lnTo>
                    <a:pt x="670" y="671"/>
                  </a:lnTo>
                  <a:lnTo>
                    <a:pt x="799" y="593"/>
                  </a:lnTo>
                  <a:lnTo>
                    <a:pt x="928" y="516"/>
                  </a:lnTo>
                  <a:lnTo>
                    <a:pt x="1057" y="464"/>
                  </a:lnTo>
                  <a:close/>
                  <a:moveTo>
                    <a:pt x="1211" y="1"/>
                  </a:moveTo>
                  <a:lnTo>
                    <a:pt x="979" y="26"/>
                  </a:lnTo>
                  <a:lnTo>
                    <a:pt x="748" y="104"/>
                  </a:lnTo>
                  <a:lnTo>
                    <a:pt x="541" y="207"/>
                  </a:lnTo>
                  <a:lnTo>
                    <a:pt x="361" y="361"/>
                  </a:lnTo>
                  <a:lnTo>
                    <a:pt x="207" y="542"/>
                  </a:lnTo>
                  <a:lnTo>
                    <a:pt x="103" y="748"/>
                  </a:lnTo>
                  <a:lnTo>
                    <a:pt x="26" y="980"/>
                  </a:lnTo>
                  <a:lnTo>
                    <a:pt x="0" y="1212"/>
                  </a:lnTo>
                  <a:lnTo>
                    <a:pt x="26" y="1469"/>
                  </a:lnTo>
                  <a:lnTo>
                    <a:pt x="103" y="1701"/>
                  </a:lnTo>
                  <a:lnTo>
                    <a:pt x="207" y="1907"/>
                  </a:lnTo>
                  <a:lnTo>
                    <a:pt x="361" y="2088"/>
                  </a:lnTo>
                  <a:lnTo>
                    <a:pt x="541" y="2216"/>
                  </a:lnTo>
                  <a:lnTo>
                    <a:pt x="748" y="2345"/>
                  </a:lnTo>
                  <a:lnTo>
                    <a:pt x="979" y="2397"/>
                  </a:lnTo>
                  <a:lnTo>
                    <a:pt x="1211" y="2423"/>
                  </a:lnTo>
                  <a:lnTo>
                    <a:pt x="1469" y="2397"/>
                  </a:lnTo>
                  <a:lnTo>
                    <a:pt x="1675" y="2345"/>
                  </a:lnTo>
                  <a:lnTo>
                    <a:pt x="1881" y="2216"/>
                  </a:lnTo>
                  <a:lnTo>
                    <a:pt x="2062" y="2088"/>
                  </a:lnTo>
                  <a:lnTo>
                    <a:pt x="2216" y="1907"/>
                  </a:lnTo>
                  <a:lnTo>
                    <a:pt x="2319" y="1701"/>
                  </a:lnTo>
                  <a:lnTo>
                    <a:pt x="2396" y="1469"/>
                  </a:lnTo>
                  <a:lnTo>
                    <a:pt x="2422" y="1212"/>
                  </a:lnTo>
                  <a:lnTo>
                    <a:pt x="2396" y="980"/>
                  </a:lnTo>
                  <a:lnTo>
                    <a:pt x="2319" y="748"/>
                  </a:lnTo>
                  <a:lnTo>
                    <a:pt x="2216" y="542"/>
                  </a:lnTo>
                  <a:lnTo>
                    <a:pt x="2062" y="361"/>
                  </a:lnTo>
                  <a:lnTo>
                    <a:pt x="1881" y="207"/>
                  </a:lnTo>
                  <a:lnTo>
                    <a:pt x="1675" y="104"/>
                  </a:lnTo>
                  <a:lnTo>
                    <a:pt x="1469" y="26"/>
                  </a:lnTo>
                  <a:lnTo>
                    <a:pt x="12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5566125" y="2015325"/>
              <a:ext cx="14200" cy="10975"/>
            </a:xfrm>
            <a:custGeom>
              <a:avLst/>
              <a:gdLst/>
              <a:ahLst/>
              <a:cxnLst/>
              <a:rect l="l" t="t" r="r" b="b"/>
              <a:pathLst>
                <a:path w="568" h="439" extrusionOk="0">
                  <a:moveTo>
                    <a:pt x="130" y="1"/>
                  </a:moveTo>
                  <a:lnTo>
                    <a:pt x="78" y="52"/>
                  </a:lnTo>
                  <a:lnTo>
                    <a:pt x="27" y="129"/>
                  </a:lnTo>
                  <a:lnTo>
                    <a:pt x="1" y="207"/>
                  </a:lnTo>
                  <a:lnTo>
                    <a:pt x="27" y="310"/>
                  </a:lnTo>
                  <a:lnTo>
                    <a:pt x="78" y="361"/>
                  </a:lnTo>
                  <a:lnTo>
                    <a:pt x="130" y="413"/>
                  </a:lnTo>
                  <a:lnTo>
                    <a:pt x="233" y="439"/>
                  </a:lnTo>
                  <a:lnTo>
                    <a:pt x="336" y="439"/>
                  </a:lnTo>
                  <a:lnTo>
                    <a:pt x="439" y="413"/>
                  </a:lnTo>
                  <a:lnTo>
                    <a:pt x="516" y="361"/>
                  </a:lnTo>
                  <a:lnTo>
                    <a:pt x="542" y="310"/>
                  </a:lnTo>
                  <a:lnTo>
                    <a:pt x="568" y="207"/>
                  </a:lnTo>
                  <a:lnTo>
                    <a:pt x="542" y="129"/>
                  </a:lnTo>
                  <a:lnTo>
                    <a:pt x="516" y="52"/>
                  </a:lnTo>
                  <a:lnTo>
                    <a:pt x="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0"/>
            <p:cNvSpPr/>
            <p:nvPr/>
          </p:nvSpPr>
          <p:spPr>
            <a:xfrm>
              <a:off x="5468875" y="1793750"/>
              <a:ext cx="110175" cy="35450"/>
            </a:xfrm>
            <a:custGeom>
              <a:avLst/>
              <a:gdLst/>
              <a:ahLst/>
              <a:cxnLst/>
              <a:rect l="l" t="t" r="r" b="b"/>
              <a:pathLst>
                <a:path w="4407" h="1418" extrusionOk="0">
                  <a:moveTo>
                    <a:pt x="3942" y="439"/>
                  </a:moveTo>
                  <a:lnTo>
                    <a:pt x="3942" y="954"/>
                  </a:lnTo>
                  <a:lnTo>
                    <a:pt x="3942" y="980"/>
                  </a:lnTo>
                  <a:lnTo>
                    <a:pt x="464" y="980"/>
                  </a:lnTo>
                  <a:lnTo>
                    <a:pt x="464" y="954"/>
                  </a:lnTo>
                  <a:lnTo>
                    <a:pt x="464" y="439"/>
                  </a:lnTo>
                  <a:close/>
                  <a:moveTo>
                    <a:pt x="387" y="1"/>
                  </a:moveTo>
                  <a:lnTo>
                    <a:pt x="284" y="26"/>
                  </a:lnTo>
                  <a:lnTo>
                    <a:pt x="207" y="78"/>
                  </a:lnTo>
                  <a:lnTo>
                    <a:pt x="155" y="130"/>
                  </a:lnTo>
                  <a:lnTo>
                    <a:pt x="78" y="181"/>
                  </a:lnTo>
                  <a:lnTo>
                    <a:pt x="52" y="284"/>
                  </a:lnTo>
                  <a:lnTo>
                    <a:pt x="26" y="361"/>
                  </a:lnTo>
                  <a:lnTo>
                    <a:pt x="1" y="439"/>
                  </a:lnTo>
                  <a:lnTo>
                    <a:pt x="1" y="954"/>
                  </a:lnTo>
                  <a:lnTo>
                    <a:pt x="26" y="1057"/>
                  </a:lnTo>
                  <a:lnTo>
                    <a:pt x="52" y="1134"/>
                  </a:lnTo>
                  <a:lnTo>
                    <a:pt x="78" y="1212"/>
                  </a:lnTo>
                  <a:lnTo>
                    <a:pt x="155" y="1289"/>
                  </a:lnTo>
                  <a:lnTo>
                    <a:pt x="207" y="1340"/>
                  </a:lnTo>
                  <a:lnTo>
                    <a:pt x="284" y="1392"/>
                  </a:lnTo>
                  <a:lnTo>
                    <a:pt x="387" y="1418"/>
                  </a:lnTo>
                  <a:lnTo>
                    <a:pt x="4020" y="1418"/>
                  </a:lnTo>
                  <a:lnTo>
                    <a:pt x="4123" y="1392"/>
                  </a:lnTo>
                  <a:lnTo>
                    <a:pt x="4200" y="1340"/>
                  </a:lnTo>
                  <a:lnTo>
                    <a:pt x="4252" y="1289"/>
                  </a:lnTo>
                  <a:lnTo>
                    <a:pt x="4329" y="1212"/>
                  </a:lnTo>
                  <a:lnTo>
                    <a:pt x="4355" y="1134"/>
                  </a:lnTo>
                  <a:lnTo>
                    <a:pt x="4380" y="1057"/>
                  </a:lnTo>
                  <a:lnTo>
                    <a:pt x="4406" y="954"/>
                  </a:lnTo>
                  <a:lnTo>
                    <a:pt x="4406" y="439"/>
                  </a:lnTo>
                  <a:lnTo>
                    <a:pt x="4380" y="361"/>
                  </a:lnTo>
                  <a:lnTo>
                    <a:pt x="4355" y="284"/>
                  </a:lnTo>
                  <a:lnTo>
                    <a:pt x="4329" y="181"/>
                  </a:lnTo>
                  <a:lnTo>
                    <a:pt x="4252" y="130"/>
                  </a:lnTo>
                  <a:lnTo>
                    <a:pt x="4200" y="78"/>
                  </a:lnTo>
                  <a:lnTo>
                    <a:pt x="4123" y="26"/>
                  </a:lnTo>
                  <a:lnTo>
                    <a:pt x="40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0"/>
            <p:cNvSpPr/>
            <p:nvPr/>
          </p:nvSpPr>
          <p:spPr>
            <a:xfrm>
              <a:off x="5419925" y="1842700"/>
              <a:ext cx="208075" cy="10975"/>
            </a:xfrm>
            <a:custGeom>
              <a:avLst/>
              <a:gdLst/>
              <a:ahLst/>
              <a:cxnLst/>
              <a:rect l="l" t="t" r="r" b="b"/>
              <a:pathLst>
                <a:path w="8323" h="439" extrusionOk="0">
                  <a:moveTo>
                    <a:pt x="232" y="1"/>
                  </a:moveTo>
                  <a:lnTo>
                    <a:pt x="129" y="27"/>
                  </a:lnTo>
                  <a:lnTo>
                    <a:pt x="52" y="78"/>
                  </a:lnTo>
                  <a:lnTo>
                    <a:pt x="26" y="130"/>
                  </a:lnTo>
                  <a:lnTo>
                    <a:pt x="0" y="233"/>
                  </a:lnTo>
                  <a:lnTo>
                    <a:pt x="26" y="310"/>
                  </a:lnTo>
                  <a:lnTo>
                    <a:pt x="52" y="387"/>
                  </a:lnTo>
                  <a:lnTo>
                    <a:pt x="129" y="439"/>
                  </a:lnTo>
                  <a:lnTo>
                    <a:pt x="8193" y="439"/>
                  </a:lnTo>
                  <a:lnTo>
                    <a:pt x="8271" y="387"/>
                  </a:lnTo>
                  <a:lnTo>
                    <a:pt x="8322" y="310"/>
                  </a:lnTo>
                  <a:lnTo>
                    <a:pt x="8322" y="233"/>
                  </a:lnTo>
                  <a:lnTo>
                    <a:pt x="8322" y="130"/>
                  </a:lnTo>
                  <a:lnTo>
                    <a:pt x="8271" y="78"/>
                  </a:lnTo>
                  <a:lnTo>
                    <a:pt x="8193" y="27"/>
                  </a:lnTo>
                  <a:lnTo>
                    <a:pt x="8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0"/>
            <p:cNvSpPr/>
            <p:nvPr/>
          </p:nvSpPr>
          <p:spPr>
            <a:xfrm>
              <a:off x="5419925" y="1867175"/>
              <a:ext cx="208075" cy="11625"/>
            </a:xfrm>
            <a:custGeom>
              <a:avLst/>
              <a:gdLst/>
              <a:ahLst/>
              <a:cxnLst/>
              <a:rect l="l" t="t" r="r" b="b"/>
              <a:pathLst>
                <a:path w="8323" h="465" extrusionOk="0">
                  <a:moveTo>
                    <a:pt x="232" y="1"/>
                  </a:moveTo>
                  <a:lnTo>
                    <a:pt x="129" y="27"/>
                  </a:lnTo>
                  <a:lnTo>
                    <a:pt x="52" y="78"/>
                  </a:lnTo>
                  <a:lnTo>
                    <a:pt x="26" y="155"/>
                  </a:lnTo>
                  <a:lnTo>
                    <a:pt x="0" y="233"/>
                  </a:lnTo>
                  <a:lnTo>
                    <a:pt x="26" y="310"/>
                  </a:lnTo>
                  <a:lnTo>
                    <a:pt x="52" y="387"/>
                  </a:lnTo>
                  <a:lnTo>
                    <a:pt x="129" y="439"/>
                  </a:lnTo>
                  <a:lnTo>
                    <a:pt x="232" y="465"/>
                  </a:lnTo>
                  <a:lnTo>
                    <a:pt x="8116" y="465"/>
                  </a:lnTo>
                  <a:lnTo>
                    <a:pt x="8193" y="439"/>
                  </a:lnTo>
                  <a:lnTo>
                    <a:pt x="8271" y="387"/>
                  </a:lnTo>
                  <a:lnTo>
                    <a:pt x="8322" y="310"/>
                  </a:lnTo>
                  <a:lnTo>
                    <a:pt x="8322" y="233"/>
                  </a:lnTo>
                  <a:lnTo>
                    <a:pt x="8322" y="155"/>
                  </a:lnTo>
                  <a:lnTo>
                    <a:pt x="8271" y="78"/>
                  </a:lnTo>
                  <a:lnTo>
                    <a:pt x="8193" y="27"/>
                  </a:lnTo>
                  <a:lnTo>
                    <a:pt x="8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5468875" y="1892300"/>
              <a:ext cx="110175" cy="10975"/>
            </a:xfrm>
            <a:custGeom>
              <a:avLst/>
              <a:gdLst/>
              <a:ahLst/>
              <a:cxnLst/>
              <a:rect l="l" t="t" r="r" b="b"/>
              <a:pathLst>
                <a:path w="4407" h="439" extrusionOk="0">
                  <a:moveTo>
                    <a:pt x="155" y="1"/>
                  </a:moveTo>
                  <a:lnTo>
                    <a:pt x="78" y="52"/>
                  </a:lnTo>
                  <a:lnTo>
                    <a:pt x="26" y="129"/>
                  </a:lnTo>
                  <a:lnTo>
                    <a:pt x="1" y="207"/>
                  </a:lnTo>
                  <a:lnTo>
                    <a:pt x="26" y="310"/>
                  </a:lnTo>
                  <a:lnTo>
                    <a:pt x="78" y="361"/>
                  </a:lnTo>
                  <a:lnTo>
                    <a:pt x="155" y="413"/>
                  </a:lnTo>
                  <a:lnTo>
                    <a:pt x="232" y="439"/>
                  </a:lnTo>
                  <a:lnTo>
                    <a:pt x="4174" y="439"/>
                  </a:lnTo>
                  <a:lnTo>
                    <a:pt x="4252" y="413"/>
                  </a:lnTo>
                  <a:lnTo>
                    <a:pt x="4329" y="361"/>
                  </a:lnTo>
                  <a:lnTo>
                    <a:pt x="4380" y="310"/>
                  </a:lnTo>
                  <a:lnTo>
                    <a:pt x="4406" y="207"/>
                  </a:lnTo>
                  <a:lnTo>
                    <a:pt x="4380" y="129"/>
                  </a:lnTo>
                  <a:lnTo>
                    <a:pt x="4329" y="52"/>
                  </a:lnTo>
                  <a:lnTo>
                    <a:pt x="4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5419925" y="1941250"/>
              <a:ext cx="48325" cy="10975"/>
            </a:xfrm>
            <a:custGeom>
              <a:avLst/>
              <a:gdLst/>
              <a:ahLst/>
              <a:cxnLst/>
              <a:rect l="l" t="t" r="r" b="b"/>
              <a:pathLst>
                <a:path w="1933" h="439" extrusionOk="0">
                  <a:moveTo>
                    <a:pt x="232" y="1"/>
                  </a:moveTo>
                  <a:lnTo>
                    <a:pt x="129" y="26"/>
                  </a:lnTo>
                  <a:lnTo>
                    <a:pt x="52" y="78"/>
                  </a:lnTo>
                  <a:lnTo>
                    <a:pt x="26" y="129"/>
                  </a:lnTo>
                  <a:lnTo>
                    <a:pt x="0" y="233"/>
                  </a:lnTo>
                  <a:lnTo>
                    <a:pt x="26" y="310"/>
                  </a:lnTo>
                  <a:lnTo>
                    <a:pt x="52" y="387"/>
                  </a:lnTo>
                  <a:lnTo>
                    <a:pt x="129" y="439"/>
                  </a:lnTo>
                  <a:lnTo>
                    <a:pt x="1778" y="439"/>
                  </a:lnTo>
                  <a:lnTo>
                    <a:pt x="1855" y="387"/>
                  </a:lnTo>
                  <a:lnTo>
                    <a:pt x="1907" y="310"/>
                  </a:lnTo>
                  <a:lnTo>
                    <a:pt x="1933" y="233"/>
                  </a:lnTo>
                  <a:lnTo>
                    <a:pt x="1907" y="129"/>
                  </a:lnTo>
                  <a:lnTo>
                    <a:pt x="1855" y="78"/>
                  </a:lnTo>
                  <a:lnTo>
                    <a:pt x="1778" y="26"/>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5454050" y="1977975"/>
              <a:ext cx="41250" cy="85050"/>
            </a:xfrm>
            <a:custGeom>
              <a:avLst/>
              <a:gdLst/>
              <a:ahLst/>
              <a:cxnLst/>
              <a:rect l="l" t="t" r="r" b="b"/>
              <a:pathLst>
                <a:path w="1650" h="3402" extrusionOk="0">
                  <a:moveTo>
                    <a:pt x="825" y="0"/>
                  </a:moveTo>
                  <a:lnTo>
                    <a:pt x="748" y="26"/>
                  </a:lnTo>
                  <a:lnTo>
                    <a:pt x="671" y="78"/>
                  </a:lnTo>
                  <a:lnTo>
                    <a:pt x="619" y="155"/>
                  </a:lnTo>
                  <a:lnTo>
                    <a:pt x="594" y="232"/>
                  </a:lnTo>
                  <a:lnTo>
                    <a:pt x="594" y="335"/>
                  </a:lnTo>
                  <a:lnTo>
                    <a:pt x="490" y="387"/>
                  </a:lnTo>
                  <a:lnTo>
                    <a:pt x="362" y="438"/>
                  </a:lnTo>
                  <a:lnTo>
                    <a:pt x="259" y="515"/>
                  </a:lnTo>
                  <a:lnTo>
                    <a:pt x="181" y="619"/>
                  </a:lnTo>
                  <a:lnTo>
                    <a:pt x="104" y="722"/>
                  </a:lnTo>
                  <a:lnTo>
                    <a:pt x="52" y="850"/>
                  </a:lnTo>
                  <a:lnTo>
                    <a:pt x="27" y="979"/>
                  </a:lnTo>
                  <a:lnTo>
                    <a:pt x="1" y="1108"/>
                  </a:lnTo>
                  <a:lnTo>
                    <a:pt x="27" y="1288"/>
                  </a:lnTo>
                  <a:lnTo>
                    <a:pt x="78" y="1443"/>
                  </a:lnTo>
                  <a:lnTo>
                    <a:pt x="156" y="1572"/>
                  </a:lnTo>
                  <a:lnTo>
                    <a:pt x="259" y="1701"/>
                  </a:lnTo>
                  <a:lnTo>
                    <a:pt x="362" y="1804"/>
                  </a:lnTo>
                  <a:lnTo>
                    <a:pt x="516" y="1881"/>
                  </a:lnTo>
                  <a:lnTo>
                    <a:pt x="671" y="1907"/>
                  </a:lnTo>
                  <a:lnTo>
                    <a:pt x="825" y="1933"/>
                  </a:lnTo>
                  <a:lnTo>
                    <a:pt x="980" y="1958"/>
                  </a:lnTo>
                  <a:lnTo>
                    <a:pt x="1083" y="2036"/>
                  </a:lnTo>
                  <a:lnTo>
                    <a:pt x="1160" y="2164"/>
                  </a:lnTo>
                  <a:lnTo>
                    <a:pt x="1186" y="2293"/>
                  </a:lnTo>
                  <a:lnTo>
                    <a:pt x="1160" y="2448"/>
                  </a:lnTo>
                  <a:lnTo>
                    <a:pt x="1083" y="2551"/>
                  </a:lnTo>
                  <a:lnTo>
                    <a:pt x="980" y="2628"/>
                  </a:lnTo>
                  <a:lnTo>
                    <a:pt x="825" y="2680"/>
                  </a:lnTo>
                  <a:lnTo>
                    <a:pt x="697" y="2628"/>
                  </a:lnTo>
                  <a:lnTo>
                    <a:pt x="568" y="2551"/>
                  </a:lnTo>
                  <a:lnTo>
                    <a:pt x="490" y="2448"/>
                  </a:lnTo>
                  <a:lnTo>
                    <a:pt x="465" y="2293"/>
                  </a:lnTo>
                  <a:lnTo>
                    <a:pt x="439" y="2216"/>
                  </a:lnTo>
                  <a:lnTo>
                    <a:pt x="387" y="2139"/>
                  </a:lnTo>
                  <a:lnTo>
                    <a:pt x="310" y="2087"/>
                  </a:lnTo>
                  <a:lnTo>
                    <a:pt x="156" y="2087"/>
                  </a:lnTo>
                  <a:lnTo>
                    <a:pt x="78" y="2139"/>
                  </a:lnTo>
                  <a:lnTo>
                    <a:pt x="27" y="2216"/>
                  </a:lnTo>
                  <a:lnTo>
                    <a:pt x="1" y="2293"/>
                  </a:lnTo>
                  <a:lnTo>
                    <a:pt x="27" y="2448"/>
                  </a:lnTo>
                  <a:lnTo>
                    <a:pt x="52" y="2577"/>
                  </a:lnTo>
                  <a:lnTo>
                    <a:pt x="104" y="2680"/>
                  </a:lnTo>
                  <a:lnTo>
                    <a:pt x="181" y="2808"/>
                  </a:lnTo>
                  <a:lnTo>
                    <a:pt x="259" y="2886"/>
                  </a:lnTo>
                  <a:lnTo>
                    <a:pt x="362" y="2963"/>
                  </a:lnTo>
                  <a:lnTo>
                    <a:pt x="490" y="3040"/>
                  </a:lnTo>
                  <a:lnTo>
                    <a:pt x="594" y="3092"/>
                  </a:lnTo>
                  <a:lnTo>
                    <a:pt x="594" y="3195"/>
                  </a:lnTo>
                  <a:lnTo>
                    <a:pt x="619" y="3272"/>
                  </a:lnTo>
                  <a:lnTo>
                    <a:pt x="671" y="3350"/>
                  </a:lnTo>
                  <a:lnTo>
                    <a:pt x="748" y="3401"/>
                  </a:lnTo>
                  <a:lnTo>
                    <a:pt x="903" y="3401"/>
                  </a:lnTo>
                  <a:lnTo>
                    <a:pt x="980" y="3350"/>
                  </a:lnTo>
                  <a:lnTo>
                    <a:pt x="1032" y="3272"/>
                  </a:lnTo>
                  <a:lnTo>
                    <a:pt x="1057" y="3195"/>
                  </a:lnTo>
                  <a:lnTo>
                    <a:pt x="1057" y="3092"/>
                  </a:lnTo>
                  <a:lnTo>
                    <a:pt x="1186" y="3040"/>
                  </a:lnTo>
                  <a:lnTo>
                    <a:pt x="1289" y="2963"/>
                  </a:lnTo>
                  <a:lnTo>
                    <a:pt x="1392" y="2886"/>
                  </a:lnTo>
                  <a:lnTo>
                    <a:pt x="1470" y="2808"/>
                  </a:lnTo>
                  <a:lnTo>
                    <a:pt x="1547" y="2680"/>
                  </a:lnTo>
                  <a:lnTo>
                    <a:pt x="1598" y="2577"/>
                  </a:lnTo>
                  <a:lnTo>
                    <a:pt x="1624" y="2448"/>
                  </a:lnTo>
                  <a:lnTo>
                    <a:pt x="1650" y="2293"/>
                  </a:lnTo>
                  <a:lnTo>
                    <a:pt x="1624" y="2139"/>
                  </a:lnTo>
                  <a:lnTo>
                    <a:pt x="1573" y="1984"/>
                  </a:lnTo>
                  <a:lnTo>
                    <a:pt x="1495" y="1855"/>
                  </a:lnTo>
                  <a:lnTo>
                    <a:pt x="1392" y="1726"/>
                  </a:lnTo>
                  <a:lnTo>
                    <a:pt x="1289" y="1623"/>
                  </a:lnTo>
                  <a:lnTo>
                    <a:pt x="1135" y="1546"/>
                  </a:lnTo>
                  <a:lnTo>
                    <a:pt x="980" y="1495"/>
                  </a:lnTo>
                  <a:lnTo>
                    <a:pt x="825" y="1495"/>
                  </a:lnTo>
                  <a:lnTo>
                    <a:pt x="697" y="1469"/>
                  </a:lnTo>
                  <a:lnTo>
                    <a:pt x="568" y="1391"/>
                  </a:lnTo>
                  <a:lnTo>
                    <a:pt x="490" y="1263"/>
                  </a:lnTo>
                  <a:lnTo>
                    <a:pt x="465" y="1108"/>
                  </a:lnTo>
                  <a:lnTo>
                    <a:pt x="490" y="979"/>
                  </a:lnTo>
                  <a:lnTo>
                    <a:pt x="568" y="850"/>
                  </a:lnTo>
                  <a:lnTo>
                    <a:pt x="697" y="773"/>
                  </a:lnTo>
                  <a:lnTo>
                    <a:pt x="825" y="747"/>
                  </a:lnTo>
                  <a:lnTo>
                    <a:pt x="980" y="773"/>
                  </a:lnTo>
                  <a:lnTo>
                    <a:pt x="1083" y="850"/>
                  </a:lnTo>
                  <a:lnTo>
                    <a:pt x="1160" y="979"/>
                  </a:lnTo>
                  <a:lnTo>
                    <a:pt x="1186" y="1108"/>
                  </a:lnTo>
                  <a:lnTo>
                    <a:pt x="1212" y="1211"/>
                  </a:lnTo>
                  <a:lnTo>
                    <a:pt x="1263" y="1288"/>
                  </a:lnTo>
                  <a:lnTo>
                    <a:pt x="1341" y="1314"/>
                  </a:lnTo>
                  <a:lnTo>
                    <a:pt x="1418" y="1340"/>
                  </a:lnTo>
                  <a:lnTo>
                    <a:pt x="1495" y="1314"/>
                  </a:lnTo>
                  <a:lnTo>
                    <a:pt x="1573" y="1288"/>
                  </a:lnTo>
                  <a:lnTo>
                    <a:pt x="1624" y="1211"/>
                  </a:lnTo>
                  <a:lnTo>
                    <a:pt x="1650" y="1108"/>
                  </a:lnTo>
                  <a:lnTo>
                    <a:pt x="1624" y="979"/>
                  </a:lnTo>
                  <a:lnTo>
                    <a:pt x="1598" y="850"/>
                  </a:lnTo>
                  <a:lnTo>
                    <a:pt x="1547" y="722"/>
                  </a:lnTo>
                  <a:lnTo>
                    <a:pt x="1470" y="619"/>
                  </a:lnTo>
                  <a:lnTo>
                    <a:pt x="1392" y="515"/>
                  </a:lnTo>
                  <a:lnTo>
                    <a:pt x="1289" y="438"/>
                  </a:lnTo>
                  <a:lnTo>
                    <a:pt x="1186" y="387"/>
                  </a:lnTo>
                  <a:lnTo>
                    <a:pt x="1057" y="335"/>
                  </a:lnTo>
                  <a:lnTo>
                    <a:pt x="1057" y="232"/>
                  </a:lnTo>
                  <a:lnTo>
                    <a:pt x="1032" y="155"/>
                  </a:lnTo>
                  <a:lnTo>
                    <a:pt x="980" y="78"/>
                  </a:lnTo>
                  <a:lnTo>
                    <a:pt x="903"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40"/>
          <p:cNvGrpSpPr/>
          <p:nvPr/>
        </p:nvGrpSpPr>
        <p:grpSpPr>
          <a:xfrm>
            <a:off x="3494180" y="3053298"/>
            <a:ext cx="352584" cy="454975"/>
            <a:chOff x="6087225" y="1744150"/>
            <a:chExt cx="295025" cy="380700"/>
          </a:xfrm>
        </p:grpSpPr>
        <p:sp>
          <p:nvSpPr>
            <p:cNvPr id="1758" name="Google Shape;1758;p40"/>
            <p:cNvSpPr/>
            <p:nvPr/>
          </p:nvSpPr>
          <p:spPr>
            <a:xfrm>
              <a:off x="6087225" y="1744150"/>
              <a:ext cx="295025" cy="380700"/>
            </a:xfrm>
            <a:custGeom>
              <a:avLst/>
              <a:gdLst/>
              <a:ahLst/>
              <a:cxnLst/>
              <a:rect l="l" t="t" r="r" b="b"/>
              <a:pathLst>
                <a:path w="11801" h="15228" extrusionOk="0">
                  <a:moveTo>
                    <a:pt x="3942" y="3891"/>
                  </a:moveTo>
                  <a:lnTo>
                    <a:pt x="3942" y="4432"/>
                  </a:lnTo>
                  <a:lnTo>
                    <a:pt x="2937" y="4432"/>
                  </a:lnTo>
                  <a:lnTo>
                    <a:pt x="2834" y="4407"/>
                  </a:lnTo>
                  <a:lnTo>
                    <a:pt x="2757" y="4355"/>
                  </a:lnTo>
                  <a:lnTo>
                    <a:pt x="2705" y="4278"/>
                  </a:lnTo>
                  <a:lnTo>
                    <a:pt x="2680" y="4175"/>
                  </a:lnTo>
                  <a:lnTo>
                    <a:pt x="2705" y="4072"/>
                  </a:lnTo>
                  <a:lnTo>
                    <a:pt x="2757" y="3969"/>
                  </a:lnTo>
                  <a:lnTo>
                    <a:pt x="2834" y="3917"/>
                  </a:lnTo>
                  <a:lnTo>
                    <a:pt x="2937" y="3891"/>
                  </a:lnTo>
                  <a:close/>
                  <a:moveTo>
                    <a:pt x="5668" y="3891"/>
                  </a:moveTo>
                  <a:lnTo>
                    <a:pt x="5668" y="4432"/>
                  </a:lnTo>
                  <a:lnTo>
                    <a:pt x="4406" y="4432"/>
                  </a:lnTo>
                  <a:lnTo>
                    <a:pt x="4406" y="3891"/>
                  </a:lnTo>
                  <a:close/>
                  <a:moveTo>
                    <a:pt x="7394" y="3891"/>
                  </a:moveTo>
                  <a:lnTo>
                    <a:pt x="7394" y="4432"/>
                  </a:lnTo>
                  <a:lnTo>
                    <a:pt x="6132" y="4432"/>
                  </a:lnTo>
                  <a:lnTo>
                    <a:pt x="6132" y="3891"/>
                  </a:lnTo>
                  <a:close/>
                  <a:moveTo>
                    <a:pt x="8863" y="3891"/>
                  </a:moveTo>
                  <a:lnTo>
                    <a:pt x="8966" y="3917"/>
                  </a:lnTo>
                  <a:lnTo>
                    <a:pt x="9043" y="3969"/>
                  </a:lnTo>
                  <a:lnTo>
                    <a:pt x="9095" y="4072"/>
                  </a:lnTo>
                  <a:lnTo>
                    <a:pt x="9121" y="4175"/>
                  </a:lnTo>
                  <a:lnTo>
                    <a:pt x="9095" y="4278"/>
                  </a:lnTo>
                  <a:lnTo>
                    <a:pt x="9043" y="4355"/>
                  </a:lnTo>
                  <a:lnTo>
                    <a:pt x="8966" y="4407"/>
                  </a:lnTo>
                  <a:lnTo>
                    <a:pt x="8863" y="4432"/>
                  </a:lnTo>
                  <a:lnTo>
                    <a:pt x="7858" y="4432"/>
                  </a:lnTo>
                  <a:lnTo>
                    <a:pt x="7858" y="3891"/>
                  </a:lnTo>
                  <a:close/>
                  <a:moveTo>
                    <a:pt x="4509" y="1"/>
                  </a:moveTo>
                  <a:lnTo>
                    <a:pt x="4380" y="27"/>
                  </a:lnTo>
                  <a:lnTo>
                    <a:pt x="4251" y="78"/>
                  </a:lnTo>
                  <a:lnTo>
                    <a:pt x="4122" y="130"/>
                  </a:lnTo>
                  <a:lnTo>
                    <a:pt x="3994" y="207"/>
                  </a:lnTo>
                  <a:lnTo>
                    <a:pt x="3890" y="284"/>
                  </a:lnTo>
                  <a:lnTo>
                    <a:pt x="3787" y="387"/>
                  </a:lnTo>
                  <a:lnTo>
                    <a:pt x="3684" y="490"/>
                  </a:lnTo>
                  <a:lnTo>
                    <a:pt x="1958" y="490"/>
                  </a:lnTo>
                  <a:lnTo>
                    <a:pt x="1804" y="516"/>
                  </a:lnTo>
                  <a:lnTo>
                    <a:pt x="1675" y="542"/>
                  </a:lnTo>
                  <a:lnTo>
                    <a:pt x="1546" y="619"/>
                  </a:lnTo>
                  <a:lnTo>
                    <a:pt x="1443" y="696"/>
                  </a:lnTo>
                  <a:lnTo>
                    <a:pt x="1366" y="800"/>
                  </a:lnTo>
                  <a:lnTo>
                    <a:pt x="1288" y="928"/>
                  </a:lnTo>
                  <a:lnTo>
                    <a:pt x="1263" y="1057"/>
                  </a:lnTo>
                  <a:lnTo>
                    <a:pt x="1237" y="1212"/>
                  </a:lnTo>
                  <a:lnTo>
                    <a:pt x="1237" y="1701"/>
                  </a:lnTo>
                  <a:lnTo>
                    <a:pt x="1263" y="2010"/>
                  </a:lnTo>
                  <a:lnTo>
                    <a:pt x="1340" y="2320"/>
                  </a:lnTo>
                  <a:lnTo>
                    <a:pt x="1443" y="2603"/>
                  </a:lnTo>
                  <a:lnTo>
                    <a:pt x="1572" y="2861"/>
                  </a:lnTo>
                  <a:lnTo>
                    <a:pt x="1752" y="3093"/>
                  </a:lnTo>
                  <a:lnTo>
                    <a:pt x="1958" y="3324"/>
                  </a:lnTo>
                  <a:lnTo>
                    <a:pt x="2190" y="3505"/>
                  </a:lnTo>
                  <a:lnTo>
                    <a:pt x="2448" y="3659"/>
                  </a:lnTo>
                  <a:lnTo>
                    <a:pt x="2345" y="3762"/>
                  </a:lnTo>
                  <a:lnTo>
                    <a:pt x="2293" y="3891"/>
                  </a:lnTo>
                  <a:lnTo>
                    <a:pt x="2242" y="4020"/>
                  </a:lnTo>
                  <a:lnTo>
                    <a:pt x="2216" y="4175"/>
                  </a:lnTo>
                  <a:lnTo>
                    <a:pt x="2242" y="4355"/>
                  </a:lnTo>
                  <a:lnTo>
                    <a:pt x="2319" y="4535"/>
                  </a:lnTo>
                  <a:lnTo>
                    <a:pt x="1984" y="4638"/>
                  </a:lnTo>
                  <a:lnTo>
                    <a:pt x="1701" y="4819"/>
                  </a:lnTo>
                  <a:lnTo>
                    <a:pt x="1417" y="5051"/>
                  </a:lnTo>
                  <a:lnTo>
                    <a:pt x="1185" y="5308"/>
                  </a:lnTo>
                  <a:lnTo>
                    <a:pt x="1005" y="5592"/>
                  </a:lnTo>
                  <a:lnTo>
                    <a:pt x="876" y="5927"/>
                  </a:lnTo>
                  <a:lnTo>
                    <a:pt x="773" y="6262"/>
                  </a:lnTo>
                  <a:lnTo>
                    <a:pt x="747" y="6442"/>
                  </a:lnTo>
                  <a:lnTo>
                    <a:pt x="747" y="6622"/>
                  </a:lnTo>
                  <a:lnTo>
                    <a:pt x="747" y="13321"/>
                  </a:lnTo>
                  <a:lnTo>
                    <a:pt x="593" y="13372"/>
                  </a:lnTo>
                  <a:lnTo>
                    <a:pt x="464" y="13450"/>
                  </a:lnTo>
                  <a:lnTo>
                    <a:pt x="335" y="13553"/>
                  </a:lnTo>
                  <a:lnTo>
                    <a:pt x="232" y="13656"/>
                  </a:lnTo>
                  <a:lnTo>
                    <a:pt x="129" y="13810"/>
                  </a:lnTo>
                  <a:lnTo>
                    <a:pt x="77" y="13939"/>
                  </a:lnTo>
                  <a:lnTo>
                    <a:pt x="26" y="14094"/>
                  </a:lnTo>
                  <a:lnTo>
                    <a:pt x="0" y="14274"/>
                  </a:lnTo>
                  <a:lnTo>
                    <a:pt x="26" y="14454"/>
                  </a:lnTo>
                  <a:lnTo>
                    <a:pt x="77" y="14635"/>
                  </a:lnTo>
                  <a:lnTo>
                    <a:pt x="180" y="14815"/>
                  </a:lnTo>
                  <a:lnTo>
                    <a:pt x="284" y="14944"/>
                  </a:lnTo>
                  <a:lnTo>
                    <a:pt x="438" y="15073"/>
                  </a:lnTo>
                  <a:lnTo>
                    <a:pt x="593" y="15150"/>
                  </a:lnTo>
                  <a:lnTo>
                    <a:pt x="773" y="15202"/>
                  </a:lnTo>
                  <a:lnTo>
                    <a:pt x="979" y="15227"/>
                  </a:lnTo>
                  <a:lnTo>
                    <a:pt x="2010" y="15227"/>
                  </a:lnTo>
                  <a:lnTo>
                    <a:pt x="2087" y="15202"/>
                  </a:lnTo>
                  <a:lnTo>
                    <a:pt x="2164" y="15176"/>
                  </a:lnTo>
                  <a:lnTo>
                    <a:pt x="2216" y="15099"/>
                  </a:lnTo>
                  <a:lnTo>
                    <a:pt x="2216" y="14996"/>
                  </a:lnTo>
                  <a:lnTo>
                    <a:pt x="2216" y="14918"/>
                  </a:lnTo>
                  <a:lnTo>
                    <a:pt x="2164" y="14841"/>
                  </a:lnTo>
                  <a:lnTo>
                    <a:pt x="2087" y="14789"/>
                  </a:lnTo>
                  <a:lnTo>
                    <a:pt x="979" y="14789"/>
                  </a:lnTo>
                  <a:lnTo>
                    <a:pt x="876" y="14764"/>
                  </a:lnTo>
                  <a:lnTo>
                    <a:pt x="773" y="14738"/>
                  </a:lnTo>
                  <a:lnTo>
                    <a:pt x="696" y="14686"/>
                  </a:lnTo>
                  <a:lnTo>
                    <a:pt x="618" y="14635"/>
                  </a:lnTo>
                  <a:lnTo>
                    <a:pt x="541" y="14558"/>
                  </a:lnTo>
                  <a:lnTo>
                    <a:pt x="490" y="14454"/>
                  </a:lnTo>
                  <a:lnTo>
                    <a:pt x="464" y="14377"/>
                  </a:lnTo>
                  <a:lnTo>
                    <a:pt x="464" y="14274"/>
                  </a:lnTo>
                  <a:lnTo>
                    <a:pt x="464" y="14171"/>
                  </a:lnTo>
                  <a:lnTo>
                    <a:pt x="490" y="14068"/>
                  </a:lnTo>
                  <a:lnTo>
                    <a:pt x="541" y="13991"/>
                  </a:lnTo>
                  <a:lnTo>
                    <a:pt x="618" y="13913"/>
                  </a:lnTo>
                  <a:lnTo>
                    <a:pt x="696" y="13836"/>
                  </a:lnTo>
                  <a:lnTo>
                    <a:pt x="773" y="13785"/>
                  </a:lnTo>
                  <a:lnTo>
                    <a:pt x="876" y="13759"/>
                  </a:lnTo>
                  <a:lnTo>
                    <a:pt x="1958" y="13759"/>
                  </a:lnTo>
                  <a:lnTo>
                    <a:pt x="2035" y="13733"/>
                  </a:lnTo>
                  <a:lnTo>
                    <a:pt x="2113" y="13682"/>
                  </a:lnTo>
                  <a:lnTo>
                    <a:pt x="2164" y="13604"/>
                  </a:lnTo>
                  <a:lnTo>
                    <a:pt x="2190" y="13527"/>
                  </a:lnTo>
                  <a:lnTo>
                    <a:pt x="2164" y="13450"/>
                  </a:lnTo>
                  <a:lnTo>
                    <a:pt x="2113" y="13372"/>
                  </a:lnTo>
                  <a:lnTo>
                    <a:pt x="2035" y="13321"/>
                  </a:lnTo>
                  <a:lnTo>
                    <a:pt x="1958" y="13295"/>
                  </a:lnTo>
                  <a:lnTo>
                    <a:pt x="1185" y="13295"/>
                  </a:lnTo>
                  <a:lnTo>
                    <a:pt x="1185" y="6622"/>
                  </a:lnTo>
                  <a:lnTo>
                    <a:pt x="1211" y="6442"/>
                  </a:lnTo>
                  <a:lnTo>
                    <a:pt x="1237" y="6287"/>
                  </a:lnTo>
                  <a:lnTo>
                    <a:pt x="1263" y="6107"/>
                  </a:lnTo>
                  <a:lnTo>
                    <a:pt x="1340" y="5952"/>
                  </a:lnTo>
                  <a:lnTo>
                    <a:pt x="1417" y="5798"/>
                  </a:lnTo>
                  <a:lnTo>
                    <a:pt x="1494" y="5643"/>
                  </a:lnTo>
                  <a:lnTo>
                    <a:pt x="1597" y="5514"/>
                  </a:lnTo>
                  <a:lnTo>
                    <a:pt x="1701" y="5386"/>
                  </a:lnTo>
                  <a:lnTo>
                    <a:pt x="1829" y="5282"/>
                  </a:lnTo>
                  <a:lnTo>
                    <a:pt x="1958" y="5179"/>
                  </a:lnTo>
                  <a:lnTo>
                    <a:pt x="2113" y="5102"/>
                  </a:lnTo>
                  <a:lnTo>
                    <a:pt x="2267" y="5025"/>
                  </a:lnTo>
                  <a:lnTo>
                    <a:pt x="2422" y="4948"/>
                  </a:lnTo>
                  <a:lnTo>
                    <a:pt x="2602" y="4922"/>
                  </a:lnTo>
                  <a:lnTo>
                    <a:pt x="2757" y="4896"/>
                  </a:lnTo>
                  <a:lnTo>
                    <a:pt x="2937" y="4870"/>
                  </a:lnTo>
                  <a:lnTo>
                    <a:pt x="8863" y="4870"/>
                  </a:lnTo>
                  <a:lnTo>
                    <a:pt x="9043" y="4896"/>
                  </a:lnTo>
                  <a:lnTo>
                    <a:pt x="9198" y="4922"/>
                  </a:lnTo>
                  <a:lnTo>
                    <a:pt x="9378" y="4948"/>
                  </a:lnTo>
                  <a:lnTo>
                    <a:pt x="9533" y="5025"/>
                  </a:lnTo>
                  <a:lnTo>
                    <a:pt x="9687" y="5102"/>
                  </a:lnTo>
                  <a:lnTo>
                    <a:pt x="9842" y="5179"/>
                  </a:lnTo>
                  <a:lnTo>
                    <a:pt x="9971" y="5282"/>
                  </a:lnTo>
                  <a:lnTo>
                    <a:pt x="10100" y="5386"/>
                  </a:lnTo>
                  <a:lnTo>
                    <a:pt x="10203" y="5514"/>
                  </a:lnTo>
                  <a:lnTo>
                    <a:pt x="10306" y="5643"/>
                  </a:lnTo>
                  <a:lnTo>
                    <a:pt x="10383" y="5798"/>
                  </a:lnTo>
                  <a:lnTo>
                    <a:pt x="10460" y="5952"/>
                  </a:lnTo>
                  <a:lnTo>
                    <a:pt x="10538" y="6107"/>
                  </a:lnTo>
                  <a:lnTo>
                    <a:pt x="10563" y="6287"/>
                  </a:lnTo>
                  <a:lnTo>
                    <a:pt x="10589" y="6442"/>
                  </a:lnTo>
                  <a:lnTo>
                    <a:pt x="10615" y="6622"/>
                  </a:lnTo>
                  <a:lnTo>
                    <a:pt x="10615" y="13295"/>
                  </a:lnTo>
                  <a:lnTo>
                    <a:pt x="9842" y="13295"/>
                  </a:lnTo>
                  <a:lnTo>
                    <a:pt x="9765" y="13321"/>
                  </a:lnTo>
                  <a:lnTo>
                    <a:pt x="9687" y="13372"/>
                  </a:lnTo>
                  <a:lnTo>
                    <a:pt x="9636" y="13450"/>
                  </a:lnTo>
                  <a:lnTo>
                    <a:pt x="9610" y="13527"/>
                  </a:lnTo>
                  <a:lnTo>
                    <a:pt x="9636" y="13604"/>
                  </a:lnTo>
                  <a:lnTo>
                    <a:pt x="9687" y="13682"/>
                  </a:lnTo>
                  <a:lnTo>
                    <a:pt x="9765" y="13733"/>
                  </a:lnTo>
                  <a:lnTo>
                    <a:pt x="9842" y="13759"/>
                  </a:lnTo>
                  <a:lnTo>
                    <a:pt x="10924" y="13759"/>
                  </a:lnTo>
                  <a:lnTo>
                    <a:pt x="11027" y="13785"/>
                  </a:lnTo>
                  <a:lnTo>
                    <a:pt x="11104" y="13836"/>
                  </a:lnTo>
                  <a:lnTo>
                    <a:pt x="11182" y="13913"/>
                  </a:lnTo>
                  <a:lnTo>
                    <a:pt x="11259" y="13991"/>
                  </a:lnTo>
                  <a:lnTo>
                    <a:pt x="11311" y="14068"/>
                  </a:lnTo>
                  <a:lnTo>
                    <a:pt x="11336" y="14171"/>
                  </a:lnTo>
                  <a:lnTo>
                    <a:pt x="11336" y="14274"/>
                  </a:lnTo>
                  <a:lnTo>
                    <a:pt x="11336" y="14377"/>
                  </a:lnTo>
                  <a:lnTo>
                    <a:pt x="11311" y="14454"/>
                  </a:lnTo>
                  <a:lnTo>
                    <a:pt x="11259" y="14558"/>
                  </a:lnTo>
                  <a:lnTo>
                    <a:pt x="11182" y="14635"/>
                  </a:lnTo>
                  <a:lnTo>
                    <a:pt x="11104" y="14686"/>
                  </a:lnTo>
                  <a:lnTo>
                    <a:pt x="11027" y="14738"/>
                  </a:lnTo>
                  <a:lnTo>
                    <a:pt x="10924" y="14764"/>
                  </a:lnTo>
                  <a:lnTo>
                    <a:pt x="10821" y="14789"/>
                  </a:lnTo>
                  <a:lnTo>
                    <a:pt x="2808" y="14789"/>
                  </a:lnTo>
                  <a:lnTo>
                    <a:pt x="2731" y="14841"/>
                  </a:lnTo>
                  <a:lnTo>
                    <a:pt x="2680" y="14918"/>
                  </a:lnTo>
                  <a:lnTo>
                    <a:pt x="2680" y="14996"/>
                  </a:lnTo>
                  <a:lnTo>
                    <a:pt x="2680" y="15099"/>
                  </a:lnTo>
                  <a:lnTo>
                    <a:pt x="2731" y="15176"/>
                  </a:lnTo>
                  <a:lnTo>
                    <a:pt x="2808" y="15202"/>
                  </a:lnTo>
                  <a:lnTo>
                    <a:pt x="2886" y="15227"/>
                  </a:lnTo>
                  <a:lnTo>
                    <a:pt x="10821" y="15227"/>
                  </a:lnTo>
                  <a:lnTo>
                    <a:pt x="11027" y="15202"/>
                  </a:lnTo>
                  <a:lnTo>
                    <a:pt x="11207" y="15150"/>
                  </a:lnTo>
                  <a:lnTo>
                    <a:pt x="11362" y="15073"/>
                  </a:lnTo>
                  <a:lnTo>
                    <a:pt x="11517" y="14944"/>
                  </a:lnTo>
                  <a:lnTo>
                    <a:pt x="11620" y="14815"/>
                  </a:lnTo>
                  <a:lnTo>
                    <a:pt x="11723" y="14635"/>
                  </a:lnTo>
                  <a:lnTo>
                    <a:pt x="11774" y="14454"/>
                  </a:lnTo>
                  <a:lnTo>
                    <a:pt x="11800" y="14274"/>
                  </a:lnTo>
                  <a:lnTo>
                    <a:pt x="11774" y="14094"/>
                  </a:lnTo>
                  <a:lnTo>
                    <a:pt x="11723" y="13939"/>
                  </a:lnTo>
                  <a:lnTo>
                    <a:pt x="11671" y="13810"/>
                  </a:lnTo>
                  <a:lnTo>
                    <a:pt x="11568" y="13656"/>
                  </a:lnTo>
                  <a:lnTo>
                    <a:pt x="11465" y="13553"/>
                  </a:lnTo>
                  <a:lnTo>
                    <a:pt x="11336" y="13450"/>
                  </a:lnTo>
                  <a:lnTo>
                    <a:pt x="11207" y="13372"/>
                  </a:lnTo>
                  <a:lnTo>
                    <a:pt x="11053" y="13321"/>
                  </a:lnTo>
                  <a:lnTo>
                    <a:pt x="11053" y="6622"/>
                  </a:lnTo>
                  <a:lnTo>
                    <a:pt x="11053" y="6442"/>
                  </a:lnTo>
                  <a:lnTo>
                    <a:pt x="11027" y="6262"/>
                  </a:lnTo>
                  <a:lnTo>
                    <a:pt x="10924" y="5927"/>
                  </a:lnTo>
                  <a:lnTo>
                    <a:pt x="10795" y="5592"/>
                  </a:lnTo>
                  <a:lnTo>
                    <a:pt x="10615" y="5308"/>
                  </a:lnTo>
                  <a:lnTo>
                    <a:pt x="10383" y="5051"/>
                  </a:lnTo>
                  <a:lnTo>
                    <a:pt x="10100" y="4819"/>
                  </a:lnTo>
                  <a:lnTo>
                    <a:pt x="9816" y="4638"/>
                  </a:lnTo>
                  <a:lnTo>
                    <a:pt x="9481" y="4535"/>
                  </a:lnTo>
                  <a:lnTo>
                    <a:pt x="9559" y="4355"/>
                  </a:lnTo>
                  <a:lnTo>
                    <a:pt x="9584" y="4175"/>
                  </a:lnTo>
                  <a:lnTo>
                    <a:pt x="9559" y="4020"/>
                  </a:lnTo>
                  <a:lnTo>
                    <a:pt x="9507" y="3891"/>
                  </a:lnTo>
                  <a:lnTo>
                    <a:pt x="9456" y="3762"/>
                  </a:lnTo>
                  <a:lnTo>
                    <a:pt x="9352" y="3659"/>
                  </a:lnTo>
                  <a:lnTo>
                    <a:pt x="9610" y="3505"/>
                  </a:lnTo>
                  <a:lnTo>
                    <a:pt x="9842" y="3324"/>
                  </a:lnTo>
                  <a:lnTo>
                    <a:pt x="10048" y="3093"/>
                  </a:lnTo>
                  <a:lnTo>
                    <a:pt x="10228" y="2861"/>
                  </a:lnTo>
                  <a:lnTo>
                    <a:pt x="10357" y="2603"/>
                  </a:lnTo>
                  <a:lnTo>
                    <a:pt x="10460" y="2320"/>
                  </a:lnTo>
                  <a:lnTo>
                    <a:pt x="10538" y="2010"/>
                  </a:lnTo>
                  <a:lnTo>
                    <a:pt x="10563" y="1701"/>
                  </a:lnTo>
                  <a:lnTo>
                    <a:pt x="10563" y="1212"/>
                  </a:lnTo>
                  <a:lnTo>
                    <a:pt x="10538" y="1057"/>
                  </a:lnTo>
                  <a:lnTo>
                    <a:pt x="10512" y="928"/>
                  </a:lnTo>
                  <a:lnTo>
                    <a:pt x="10435" y="800"/>
                  </a:lnTo>
                  <a:lnTo>
                    <a:pt x="10357" y="696"/>
                  </a:lnTo>
                  <a:lnTo>
                    <a:pt x="10228" y="619"/>
                  </a:lnTo>
                  <a:lnTo>
                    <a:pt x="10125" y="542"/>
                  </a:lnTo>
                  <a:lnTo>
                    <a:pt x="9997" y="516"/>
                  </a:lnTo>
                  <a:lnTo>
                    <a:pt x="9842" y="490"/>
                  </a:lnTo>
                  <a:lnTo>
                    <a:pt x="8116" y="490"/>
                  </a:lnTo>
                  <a:lnTo>
                    <a:pt x="8013" y="387"/>
                  </a:lnTo>
                  <a:lnTo>
                    <a:pt x="7910" y="284"/>
                  </a:lnTo>
                  <a:lnTo>
                    <a:pt x="7807" y="207"/>
                  </a:lnTo>
                  <a:lnTo>
                    <a:pt x="7678" y="130"/>
                  </a:lnTo>
                  <a:lnTo>
                    <a:pt x="7549" y="78"/>
                  </a:lnTo>
                  <a:lnTo>
                    <a:pt x="7420" y="27"/>
                  </a:lnTo>
                  <a:lnTo>
                    <a:pt x="7266" y="1"/>
                  </a:lnTo>
                  <a:lnTo>
                    <a:pt x="5849" y="1"/>
                  </a:lnTo>
                  <a:lnTo>
                    <a:pt x="5771" y="27"/>
                  </a:lnTo>
                  <a:lnTo>
                    <a:pt x="5694" y="52"/>
                  </a:lnTo>
                  <a:lnTo>
                    <a:pt x="5642" y="130"/>
                  </a:lnTo>
                  <a:lnTo>
                    <a:pt x="5617" y="233"/>
                  </a:lnTo>
                  <a:lnTo>
                    <a:pt x="5642" y="310"/>
                  </a:lnTo>
                  <a:lnTo>
                    <a:pt x="5694" y="387"/>
                  </a:lnTo>
                  <a:lnTo>
                    <a:pt x="5771" y="439"/>
                  </a:lnTo>
                  <a:lnTo>
                    <a:pt x="7137" y="439"/>
                  </a:lnTo>
                  <a:lnTo>
                    <a:pt x="7291" y="465"/>
                  </a:lnTo>
                  <a:lnTo>
                    <a:pt x="7420" y="516"/>
                  </a:lnTo>
                  <a:lnTo>
                    <a:pt x="7549" y="568"/>
                  </a:lnTo>
                  <a:lnTo>
                    <a:pt x="7678" y="671"/>
                  </a:lnTo>
                  <a:lnTo>
                    <a:pt x="7755" y="774"/>
                  </a:lnTo>
                  <a:lnTo>
                    <a:pt x="7832" y="903"/>
                  </a:lnTo>
                  <a:lnTo>
                    <a:pt x="7884" y="1057"/>
                  </a:lnTo>
                  <a:lnTo>
                    <a:pt x="7884" y="1212"/>
                  </a:lnTo>
                  <a:lnTo>
                    <a:pt x="7884" y="1701"/>
                  </a:lnTo>
                  <a:lnTo>
                    <a:pt x="7910" y="1779"/>
                  </a:lnTo>
                  <a:lnTo>
                    <a:pt x="7961" y="1856"/>
                  </a:lnTo>
                  <a:lnTo>
                    <a:pt x="8039" y="1907"/>
                  </a:lnTo>
                  <a:lnTo>
                    <a:pt x="8116" y="1933"/>
                  </a:lnTo>
                  <a:lnTo>
                    <a:pt x="8193" y="1907"/>
                  </a:lnTo>
                  <a:lnTo>
                    <a:pt x="8270" y="1856"/>
                  </a:lnTo>
                  <a:lnTo>
                    <a:pt x="8322" y="1779"/>
                  </a:lnTo>
                  <a:lnTo>
                    <a:pt x="8348" y="1701"/>
                  </a:lnTo>
                  <a:lnTo>
                    <a:pt x="8348" y="1212"/>
                  </a:lnTo>
                  <a:lnTo>
                    <a:pt x="8322" y="1083"/>
                  </a:lnTo>
                  <a:lnTo>
                    <a:pt x="8296" y="928"/>
                  </a:lnTo>
                  <a:lnTo>
                    <a:pt x="9842" y="928"/>
                  </a:lnTo>
                  <a:lnTo>
                    <a:pt x="9945" y="954"/>
                  </a:lnTo>
                  <a:lnTo>
                    <a:pt x="10022" y="1006"/>
                  </a:lnTo>
                  <a:lnTo>
                    <a:pt x="10100" y="1109"/>
                  </a:lnTo>
                  <a:lnTo>
                    <a:pt x="10100" y="1212"/>
                  </a:lnTo>
                  <a:lnTo>
                    <a:pt x="10100" y="1701"/>
                  </a:lnTo>
                  <a:lnTo>
                    <a:pt x="10100" y="1882"/>
                  </a:lnTo>
                  <a:lnTo>
                    <a:pt x="10074" y="2062"/>
                  </a:lnTo>
                  <a:lnTo>
                    <a:pt x="10022" y="2217"/>
                  </a:lnTo>
                  <a:lnTo>
                    <a:pt x="9971" y="2371"/>
                  </a:lnTo>
                  <a:lnTo>
                    <a:pt x="9894" y="2526"/>
                  </a:lnTo>
                  <a:lnTo>
                    <a:pt x="9816" y="2680"/>
                  </a:lnTo>
                  <a:lnTo>
                    <a:pt x="9713" y="2809"/>
                  </a:lnTo>
                  <a:lnTo>
                    <a:pt x="9610" y="2938"/>
                  </a:lnTo>
                  <a:lnTo>
                    <a:pt x="9481" y="3041"/>
                  </a:lnTo>
                  <a:lnTo>
                    <a:pt x="9352" y="3144"/>
                  </a:lnTo>
                  <a:lnTo>
                    <a:pt x="9198" y="3247"/>
                  </a:lnTo>
                  <a:lnTo>
                    <a:pt x="9043" y="3299"/>
                  </a:lnTo>
                  <a:lnTo>
                    <a:pt x="8889" y="3376"/>
                  </a:lnTo>
                  <a:lnTo>
                    <a:pt x="8708" y="3402"/>
                  </a:lnTo>
                  <a:lnTo>
                    <a:pt x="8554" y="3427"/>
                  </a:lnTo>
                  <a:lnTo>
                    <a:pt x="8373" y="3453"/>
                  </a:lnTo>
                  <a:lnTo>
                    <a:pt x="3427" y="3453"/>
                  </a:lnTo>
                  <a:lnTo>
                    <a:pt x="3246" y="3427"/>
                  </a:lnTo>
                  <a:lnTo>
                    <a:pt x="3092" y="3402"/>
                  </a:lnTo>
                  <a:lnTo>
                    <a:pt x="2911" y="3376"/>
                  </a:lnTo>
                  <a:lnTo>
                    <a:pt x="2757" y="3299"/>
                  </a:lnTo>
                  <a:lnTo>
                    <a:pt x="2602" y="3247"/>
                  </a:lnTo>
                  <a:lnTo>
                    <a:pt x="2448" y="3144"/>
                  </a:lnTo>
                  <a:lnTo>
                    <a:pt x="2319" y="3041"/>
                  </a:lnTo>
                  <a:lnTo>
                    <a:pt x="2190" y="2938"/>
                  </a:lnTo>
                  <a:lnTo>
                    <a:pt x="2087" y="2809"/>
                  </a:lnTo>
                  <a:lnTo>
                    <a:pt x="1984" y="2680"/>
                  </a:lnTo>
                  <a:lnTo>
                    <a:pt x="1907" y="2526"/>
                  </a:lnTo>
                  <a:lnTo>
                    <a:pt x="1829" y="2371"/>
                  </a:lnTo>
                  <a:lnTo>
                    <a:pt x="1778" y="2217"/>
                  </a:lnTo>
                  <a:lnTo>
                    <a:pt x="1726" y="2062"/>
                  </a:lnTo>
                  <a:lnTo>
                    <a:pt x="1701" y="1882"/>
                  </a:lnTo>
                  <a:lnTo>
                    <a:pt x="1675" y="1701"/>
                  </a:lnTo>
                  <a:lnTo>
                    <a:pt x="1675" y="1212"/>
                  </a:lnTo>
                  <a:lnTo>
                    <a:pt x="1701" y="1109"/>
                  </a:lnTo>
                  <a:lnTo>
                    <a:pt x="1778" y="1006"/>
                  </a:lnTo>
                  <a:lnTo>
                    <a:pt x="1855" y="954"/>
                  </a:lnTo>
                  <a:lnTo>
                    <a:pt x="1958" y="928"/>
                  </a:lnTo>
                  <a:lnTo>
                    <a:pt x="3478" y="928"/>
                  </a:lnTo>
                  <a:lnTo>
                    <a:pt x="3478" y="1083"/>
                  </a:lnTo>
                  <a:lnTo>
                    <a:pt x="3452" y="1212"/>
                  </a:lnTo>
                  <a:lnTo>
                    <a:pt x="3452" y="1701"/>
                  </a:lnTo>
                  <a:lnTo>
                    <a:pt x="3478" y="1779"/>
                  </a:lnTo>
                  <a:lnTo>
                    <a:pt x="3530" y="1856"/>
                  </a:lnTo>
                  <a:lnTo>
                    <a:pt x="3607" y="1907"/>
                  </a:lnTo>
                  <a:lnTo>
                    <a:pt x="3684" y="1933"/>
                  </a:lnTo>
                  <a:lnTo>
                    <a:pt x="3762" y="1907"/>
                  </a:lnTo>
                  <a:lnTo>
                    <a:pt x="3839" y="1856"/>
                  </a:lnTo>
                  <a:lnTo>
                    <a:pt x="3890" y="1779"/>
                  </a:lnTo>
                  <a:lnTo>
                    <a:pt x="3916" y="1701"/>
                  </a:lnTo>
                  <a:lnTo>
                    <a:pt x="3916" y="1212"/>
                  </a:lnTo>
                  <a:lnTo>
                    <a:pt x="3916" y="1057"/>
                  </a:lnTo>
                  <a:lnTo>
                    <a:pt x="3968" y="903"/>
                  </a:lnTo>
                  <a:lnTo>
                    <a:pt x="4045" y="774"/>
                  </a:lnTo>
                  <a:lnTo>
                    <a:pt x="4122" y="671"/>
                  </a:lnTo>
                  <a:lnTo>
                    <a:pt x="4251" y="568"/>
                  </a:lnTo>
                  <a:lnTo>
                    <a:pt x="4380" y="516"/>
                  </a:lnTo>
                  <a:lnTo>
                    <a:pt x="4509" y="465"/>
                  </a:lnTo>
                  <a:lnTo>
                    <a:pt x="4663" y="439"/>
                  </a:lnTo>
                  <a:lnTo>
                    <a:pt x="5050" y="439"/>
                  </a:lnTo>
                  <a:lnTo>
                    <a:pt x="5127" y="387"/>
                  </a:lnTo>
                  <a:lnTo>
                    <a:pt x="5153" y="310"/>
                  </a:lnTo>
                  <a:lnTo>
                    <a:pt x="5179" y="233"/>
                  </a:lnTo>
                  <a:lnTo>
                    <a:pt x="5153" y="130"/>
                  </a:lnTo>
                  <a:lnTo>
                    <a:pt x="5127" y="52"/>
                  </a:lnTo>
                  <a:lnTo>
                    <a:pt x="5050" y="27"/>
                  </a:lnTo>
                  <a:lnTo>
                    <a:pt x="49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0"/>
            <p:cNvSpPr/>
            <p:nvPr/>
          </p:nvSpPr>
          <p:spPr>
            <a:xfrm>
              <a:off x="6142600" y="1879425"/>
              <a:ext cx="184250" cy="183600"/>
            </a:xfrm>
            <a:custGeom>
              <a:avLst/>
              <a:gdLst/>
              <a:ahLst/>
              <a:cxnLst/>
              <a:rect l="l" t="t" r="r" b="b"/>
              <a:pathLst>
                <a:path w="7370" h="7344" extrusionOk="0">
                  <a:moveTo>
                    <a:pt x="3453" y="464"/>
                  </a:moveTo>
                  <a:lnTo>
                    <a:pt x="3453" y="1005"/>
                  </a:lnTo>
                  <a:lnTo>
                    <a:pt x="3247" y="1031"/>
                  </a:lnTo>
                  <a:lnTo>
                    <a:pt x="3041" y="1082"/>
                  </a:lnTo>
                  <a:lnTo>
                    <a:pt x="2835" y="1134"/>
                  </a:lnTo>
                  <a:lnTo>
                    <a:pt x="2655" y="1211"/>
                  </a:lnTo>
                  <a:lnTo>
                    <a:pt x="2448" y="1289"/>
                  </a:lnTo>
                  <a:lnTo>
                    <a:pt x="2268" y="1392"/>
                  </a:lnTo>
                  <a:lnTo>
                    <a:pt x="2113" y="1495"/>
                  </a:lnTo>
                  <a:lnTo>
                    <a:pt x="1959" y="1623"/>
                  </a:lnTo>
                  <a:lnTo>
                    <a:pt x="1572" y="1237"/>
                  </a:lnTo>
                  <a:lnTo>
                    <a:pt x="1779" y="1082"/>
                  </a:lnTo>
                  <a:lnTo>
                    <a:pt x="1985" y="954"/>
                  </a:lnTo>
                  <a:lnTo>
                    <a:pt x="2191" y="825"/>
                  </a:lnTo>
                  <a:lnTo>
                    <a:pt x="2448" y="696"/>
                  </a:lnTo>
                  <a:lnTo>
                    <a:pt x="2680" y="619"/>
                  </a:lnTo>
                  <a:lnTo>
                    <a:pt x="2938" y="541"/>
                  </a:lnTo>
                  <a:lnTo>
                    <a:pt x="3196" y="490"/>
                  </a:lnTo>
                  <a:lnTo>
                    <a:pt x="3453" y="464"/>
                  </a:lnTo>
                  <a:close/>
                  <a:moveTo>
                    <a:pt x="3917" y="464"/>
                  </a:moveTo>
                  <a:lnTo>
                    <a:pt x="4175" y="490"/>
                  </a:lnTo>
                  <a:lnTo>
                    <a:pt x="4432" y="541"/>
                  </a:lnTo>
                  <a:lnTo>
                    <a:pt x="4690" y="619"/>
                  </a:lnTo>
                  <a:lnTo>
                    <a:pt x="4922" y="696"/>
                  </a:lnTo>
                  <a:lnTo>
                    <a:pt x="5154" y="825"/>
                  </a:lnTo>
                  <a:lnTo>
                    <a:pt x="5386" y="954"/>
                  </a:lnTo>
                  <a:lnTo>
                    <a:pt x="5592" y="1082"/>
                  </a:lnTo>
                  <a:lnTo>
                    <a:pt x="5798" y="1237"/>
                  </a:lnTo>
                  <a:lnTo>
                    <a:pt x="5411" y="1623"/>
                  </a:lnTo>
                  <a:lnTo>
                    <a:pt x="5257" y="1495"/>
                  </a:lnTo>
                  <a:lnTo>
                    <a:pt x="5076" y="1392"/>
                  </a:lnTo>
                  <a:lnTo>
                    <a:pt x="4922" y="1289"/>
                  </a:lnTo>
                  <a:lnTo>
                    <a:pt x="4716" y="1211"/>
                  </a:lnTo>
                  <a:lnTo>
                    <a:pt x="4535" y="1134"/>
                  </a:lnTo>
                  <a:lnTo>
                    <a:pt x="4329" y="1082"/>
                  </a:lnTo>
                  <a:lnTo>
                    <a:pt x="4123" y="1031"/>
                  </a:lnTo>
                  <a:lnTo>
                    <a:pt x="3917" y="1005"/>
                  </a:lnTo>
                  <a:lnTo>
                    <a:pt x="3917" y="464"/>
                  </a:lnTo>
                  <a:close/>
                  <a:moveTo>
                    <a:pt x="1263" y="1572"/>
                  </a:moveTo>
                  <a:lnTo>
                    <a:pt x="1624" y="1958"/>
                  </a:lnTo>
                  <a:lnTo>
                    <a:pt x="1495" y="2113"/>
                  </a:lnTo>
                  <a:lnTo>
                    <a:pt x="1392" y="2268"/>
                  </a:lnTo>
                  <a:lnTo>
                    <a:pt x="1289" y="2448"/>
                  </a:lnTo>
                  <a:lnTo>
                    <a:pt x="1212" y="2654"/>
                  </a:lnTo>
                  <a:lnTo>
                    <a:pt x="1134" y="2834"/>
                  </a:lnTo>
                  <a:lnTo>
                    <a:pt x="1083" y="3040"/>
                  </a:lnTo>
                  <a:lnTo>
                    <a:pt x="1031" y="3247"/>
                  </a:lnTo>
                  <a:lnTo>
                    <a:pt x="1006" y="3453"/>
                  </a:lnTo>
                  <a:lnTo>
                    <a:pt x="465" y="3453"/>
                  </a:lnTo>
                  <a:lnTo>
                    <a:pt x="490" y="3195"/>
                  </a:lnTo>
                  <a:lnTo>
                    <a:pt x="542" y="2937"/>
                  </a:lnTo>
                  <a:lnTo>
                    <a:pt x="619" y="2680"/>
                  </a:lnTo>
                  <a:lnTo>
                    <a:pt x="696" y="2422"/>
                  </a:lnTo>
                  <a:lnTo>
                    <a:pt x="825" y="2190"/>
                  </a:lnTo>
                  <a:lnTo>
                    <a:pt x="954" y="1984"/>
                  </a:lnTo>
                  <a:lnTo>
                    <a:pt x="1083" y="1752"/>
                  </a:lnTo>
                  <a:lnTo>
                    <a:pt x="1263" y="1572"/>
                  </a:lnTo>
                  <a:close/>
                  <a:moveTo>
                    <a:pt x="6107" y="1572"/>
                  </a:moveTo>
                  <a:lnTo>
                    <a:pt x="6287" y="1752"/>
                  </a:lnTo>
                  <a:lnTo>
                    <a:pt x="6416" y="1984"/>
                  </a:lnTo>
                  <a:lnTo>
                    <a:pt x="6545" y="2190"/>
                  </a:lnTo>
                  <a:lnTo>
                    <a:pt x="6648" y="2422"/>
                  </a:lnTo>
                  <a:lnTo>
                    <a:pt x="6751" y="2680"/>
                  </a:lnTo>
                  <a:lnTo>
                    <a:pt x="6828" y="2937"/>
                  </a:lnTo>
                  <a:lnTo>
                    <a:pt x="6880" y="3195"/>
                  </a:lnTo>
                  <a:lnTo>
                    <a:pt x="6906" y="3453"/>
                  </a:lnTo>
                  <a:lnTo>
                    <a:pt x="6365" y="3453"/>
                  </a:lnTo>
                  <a:lnTo>
                    <a:pt x="6339" y="3247"/>
                  </a:lnTo>
                  <a:lnTo>
                    <a:pt x="6287" y="3040"/>
                  </a:lnTo>
                  <a:lnTo>
                    <a:pt x="6236" y="2834"/>
                  </a:lnTo>
                  <a:lnTo>
                    <a:pt x="6158" y="2654"/>
                  </a:lnTo>
                  <a:lnTo>
                    <a:pt x="6081" y="2448"/>
                  </a:lnTo>
                  <a:lnTo>
                    <a:pt x="5978" y="2268"/>
                  </a:lnTo>
                  <a:lnTo>
                    <a:pt x="5849" y="2113"/>
                  </a:lnTo>
                  <a:lnTo>
                    <a:pt x="5746" y="1958"/>
                  </a:lnTo>
                  <a:lnTo>
                    <a:pt x="6107" y="1572"/>
                  </a:lnTo>
                  <a:close/>
                  <a:moveTo>
                    <a:pt x="1006" y="3916"/>
                  </a:moveTo>
                  <a:lnTo>
                    <a:pt x="1031" y="4123"/>
                  </a:lnTo>
                  <a:lnTo>
                    <a:pt x="1083" y="4329"/>
                  </a:lnTo>
                  <a:lnTo>
                    <a:pt x="1134" y="4535"/>
                  </a:lnTo>
                  <a:lnTo>
                    <a:pt x="1212" y="4715"/>
                  </a:lnTo>
                  <a:lnTo>
                    <a:pt x="1289" y="4895"/>
                  </a:lnTo>
                  <a:lnTo>
                    <a:pt x="1392" y="5076"/>
                  </a:lnTo>
                  <a:lnTo>
                    <a:pt x="1495" y="5256"/>
                  </a:lnTo>
                  <a:lnTo>
                    <a:pt x="1624" y="5411"/>
                  </a:lnTo>
                  <a:lnTo>
                    <a:pt x="1263" y="5797"/>
                  </a:lnTo>
                  <a:lnTo>
                    <a:pt x="1083" y="5591"/>
                  </a:lnTo>
                  <a:lnTo>
                    <a:pt x="954" y="5385"/>
                  </a:lnTo>
                  <a:lnTo>
                    <a:pt x="825" y="5153"/>
                  </a:lnTo>
                  <a:lnTo>
                    <a:pt x="696" y="4921"/>
                  </a:lnTo>
                  <a:lnTo>
                    <a:pt x="619" y="4689"/>
                  </a:lnTo>
                  <a:lnTo>
                    <a:pt x="542" y="4432"/>
                  </a:lnTo>
                  <a:lnTo>
                    <a:pt x="490" y="4174"/>
                  </a:lnTo>
                  <a:lnTo>
                    <a:pt x="465" y="3916"/>
                  </a:lnTo>
                  <a:close/>
                  <a:moveTo>
                    <a:pt x="6906" y="3916"/>
                  </a:moveTo>
                  <a:lnTo>
                    <a:pt x="6880" y="4174"/>
                  </a:lnTo>
                  <a:lnTo>
                    <a:pt x="6828" y="4432"/>
                  </a:lnTo>
                  <a:lnTo>
                    <a:pt x="6751" y="4689"/>
                  </a:lnTo>
                  <a:lnTo>
                    <a:pt x="6648" y="4921"/>
                  </a:lnTo>
                  <a:lnTo>
                    <a:pt x="6545" y="5153"/>
                  </a:lnTo>
                  <a:lnTo>
                    <a:pt x="6416" y="5385"/>
                  </a:lnTo>
                  <a:lnTo>
                    <a:pt x="6287" y="5591"/>
                  </a:lnTo>
                  <a:lnTo>
                    <a:pt x="6107" y="5797"/>
                  </a:lnTo>
                  <a:lnTo>
                    <a:pt x="5746" y="5411"/>
                  </a:lnTo>
                  <a:lnTo>
                    <a:pt x="5849" y="5256"/>
                  </a:lnTo>
                  <a:lnTo>
                    <a:pt x="5978" y="5076"/>
                  </a:lnTo>
                  <a:lnTo>
                    <a:pt x="6081" y="4895"/>
                  </a:lnTo>
                  <a:lnTo>
                    <a:pt x="6158" y="4715"/>
                  </a:lnTo>
                  <a:lnTo>
                    <a:pt x="6236" y="4535"/>
                  </a:lnTo>
                  <a:lnTo>
                    <a:pt x="6287" y="4329"/>
                  </a:lnTo>
                  <a:lnTo>
                    <a:pt x="6339" y="4123"/>
                  </a:lnTo>
                  <a:lnTo>
                    <a:pt x="6365" y="3916"/>
                  </a:lnTo>
                  <a:close/>
                  <a:moveTo>
                    <a:pt x="3917" y="1443"/>
                  </a:moveTo>
                  <a:lnTo>
                    <a:pt x="4123" y="1495"/>
                  </a:lnTo>
                  <a:lnTo>
                    <a:pt x="4355" y="1546"/>
                  </a:lnTo>
                  <a:lnTo>
                    <a:pt x="4561" y="1623"/>
                  </a:lnTo>
                  <a:lnTo>
                    <a:pt x="4741" y="1701"/>
                  </a:lnTo>
                  <a:lnTo>
                    <a:pt x="4948" y="1830"/>
                  </a:lnTo>
                  <a:lnTo>
                    <a:pt x="5102" y="1958"/>
                  </a:lnTo>
                  <a:lnTo>
                    <a:pt x="5257" y="2087"/>
                  </a:lnTo>
                  <a:lnTo>
                    <a:pt x="5411" y="2268"/>
                  </a:lnTo>
                  <a:lnTo>
                    <a:pt x="5540" y="2422"/>
                  </a:lnTo>
                  <a:lnTo>
                    <a:pt x="5643" y="2602"/>
                  </a:lnTo>
                  <a:lnTo>
                    <a:pt x="5746" y="2809"/>
                  </a:lnTo>
                  <a:lnTo>
                    <a:pt x="5824" y="3015"/>
                  </a:lnTo>
                  <a:lnTo>
                    <a:pt x="5875" y="3221"/>
                  </a:lnTo>
                  <a:lnTo>
                    <a:pt x="5901" y="3453"/>
                  </a:lnTo>
                  <a:lnTo>
                    <a:pt x="5927" y="3685"/>
                  </a:lnTo>
                  <a:lnTo>
                    <a:pt x="5901" y="3916"/>
                  </a:lnTo>
                  <a:lnTo>
                    <a:pt x="5875" y="4123"/>
                  </a:lnTo>
                  <a:lnTo>
                    <a:pt x="5824" y="4354"/>
                  </a:lnTo>
                  <a:lnTo>
                    <a:pt x="5746" y="4561"/>
                  </a:lnTo>
                  <a:lnTo>
                    <a:pt x="5643" y="4741"/>
                  </a:lnTo>
                  <a:lnTo>
                    <a:pt x="5540" y="4921"/>
                  </a:lnTo>
                  <a:lnTo>
                    <a:pt x="5411" y="5102"/>
                  </a:lnTo>
                  <a:lnTo>
                    <a:pt x="5257" y="5256"/>
                  </a:lnTo>
                  <a:lnTo>
                    <a:pt x="5102" y="5411"/>
                  </a:lnTo>
                  <a:lnTo>
                    <a:pt x="4948" y="5540"/>
                  </a:lnTo>
                  <a:lnTo>
                    <a:pt x="4741" y="5643"/>
                  </a:lnTo>
                  <a:lnTo>
                    <a:pt x="4561" y="5746"/>
                  </a:lnTo>
                  <a:lnTo>
                    <a:pt x="4355" y="5823"/>
                  </a:lnTo>
                  <a:lnTo>
                    <a:pt x="4123" y="5875"/>
                  </a:lnTo>
                  <a:lnTo>
                    <a:pt x="3917" y="5900"/>
                  </a:lnTo>
                  <a:lnTo>
                    <a:pt x="3685" y="5926"/>
                  </a:lnTo>
                  <a:lnTo>
                    <a:pt x="3453" y="5900"/>
                  </a:lnTo>
                  <a:lnTo>
                    <a:pt x="3221" y="5875"/>
                  </a:lnTo>
                  <a:lnTo>
                    <a:pt x="3015" y="5823"/>
                  </a:lnTo>
                  <a:lnTo>
                    <a:pt x="2809" y="5746"/>
                  </a:lnTo>
                  <a:lnTo>
                    <a:pt x="2629" y="5643"/>
                  </a:lnTo>
                  <a:lnTo>
                    <a:pt x="2423" y="5540"/>
                  </a:lnTo>
                  <a:lnTo>
                    <a:pt x="2268" y="5411"/>
                  </a:lnTo>
                  <a:lnTo>
                    <a:pt x="2088" y="5256"/>
                  </a:lnTo>
                  <a:lnTo>
                    <a:pt x="1959" y="5102"/>
                  </a:lnTo>
                  <a:lnTo>
                    <a:pt x="1830" y="4921"/>
                  </a:lnTo>
                  <a:lnTo>
                    <a:pt x="1727" y="4741"/>
                  </a:lnTo>
                  <a:lnTo>
                    <a:pt x="1624" y="4561"/>
                  </a:lnTo>
                  <a:lnTo>
                    <a:pt x="1547" y="4354"/>
                  </a:lnTo>
                  <a:lnTo>
                    <a:pt x="1495" y="4123"/>
                  </a:lnTo>
                  <a:lnTo>
                    <a:pt x="1444" y="3916"/>
                  </a:lnTo>
                  <a:lnTo>
                    <a:pt x="1444" y="3685"/>
                  </a:lnTo>
                  <a:lnTo>
                    <a:pt x="1444" y="3453"/>
                  </a:lnTo>
                  <a:lnTo>
                    <a:pt x="1495" y="3221"/>
                  </a:lnTo>
                  <a:lnTo>
                    <a:pt x="1547" y="3015"/>
                  </a:lnTo>
                  <a:lnTo>
                    <a:pt x="1624" y="2809"/>
                  </a:lnTo>
                  <a:lnTo>
                    <a:pt x="1727" y="2602"/>
                  </a:lnTo>
                  <a:lnTo>
                    <a:pt x="1830" y="2422"/>
                  </a:lnTo>
                  <a:lnTo>
                    <a:pt x="1959" y="2268"/>
                  </a:lnTo>
                  <a:lnTo>
                    <a:pt x="2088" y="2087"/>
                  </a:lnTo>
                  <a:lnTo>
                    <a:pt x="2268" y="1958"/>
                  </a:lnTo>
                  <a:lnTo>
                    <a:pt x="2423" y="1830"/>
                  </a:lnTo>
                  <a:lnTo>
                    <a:pt x="2629" y="1701"/>
                  </a:lnTo>
                  <a:lnTo>
                    <a:pt x="2809" y="1623"/>
                  </a:lnTo>
                  <a:lnTo>
                    <a:pt x="3015" y="1546"/>
                  </a:lnTo>
                  <a:lnTo>
                    <a:pt x="3221" y="1495"/>
                  </a:lnTo>
                  <a:lnTo>
                    <a:pt x="3453" y="1443"/>
                  </a:lnTo>
                  <a:close/>
                  <a:moveTo>
                    <a:pt x="1959" y="5720"/>
                  </a:moveTo>
                  <a:lnTo>
                    <a:pt x="2113" y="5849"/>
                  </a:lnTo>
                  <a:lnTo>
                    <a:pt x="2268" y="5978"/>
                  </a:lnTo>
                  <a:lnTo>
                    <a:pt x="2448" y="6081"/>
                  </a:lnTo>
                  <a:lnTo>
                    <a:pt x="2655" y="6158"/>
                  </a:lnTo>
                  <a:lnTo>
                    <a:pt x="2835" y="6235"/>
                  </a:lnTo>
                  <a:lnTo>
                    <a:pt x="3041" y="6287"/>
                  </a:lnTo>
                  <a:lnTo>
                    <a:pt x="3247" y="6338"/>
                  </a:lnTo>
                  <a:lnTo>
                    <a:pt x="3453" y="6364"/>
                  </a:lnTo>
                  <a:lnTo>
                    <a:pt x="3453" y="6905"/>
                  </a:lnTo>
                  <a:lnTo>
                    <a:pt x="3196" y="6879"/>
                  </a:lnTo>
                  <a:lnTo>
                    <a:pt x="2938" y="6828"/>
                  </a:lnTo>
                  <a:lnTo>
                    <a:pt x="2680" y="6750"/>
                  </a:lnTo>
                  <a:lnTo>
                    <a:pt x="2448" y="6647"/>
                  </a:lnTo>
                  <a:lnTo>
                    <a:pt x="2191" y="6544"/>
                  </a:lnTo>
                  <a:lnTo>
                    <a:pt x="1985" y="6416"/>
                  </a:lnTo>
                  <a:lnTo>
                    <a:pt x="1779" y="6287"/>
                  </a:lnTo>
                  <a:lnTo>
                    <a:pt x="1572" y="6106"/>
                  </a:lnTo>
                  <a:lnTo>
                    <a:pt x="1959" y="5720"/>
                  </a:lnTo>
                  <a:close/>
                  <a:moveTo>
                    <a:pt x="5411" y="5720"/>
                  </a:moveTo>
                  <a:lnTo>
                    <a:pt x="5798" y="6106"/>
                  </a:lnTo>
                  <a:lnTo>
                    <a:pt x="5592" y="6287"/>
                  </a:lnTo>
                  <a:lnTo>
                    <a:pt x="5386" y="6416"/>
                  </a:lnTo>
                  <a:lnTo>
                    <a:pt x="5154" y="6544"/>
                  </a:lnTo>
                  <a:lnTo>
                    <a:pt x="4922" y="6647"/>
                  </a:lnTo>
                  <a:lnTo>
                    <a:pt x="4690" y="6750"/>
                  </a:lnTo>
                  <a:lnTo>
                    <a:pt x="4432" y="6828"/>
                  </a:lnTo>
                  <a:lnTo>
                    <a:pt x="4175" y="6879"/>
                  </a:lnTo>
                  <a:lnTo>
                    <a:pt x="3917" y="6905"/>
                  </a:lnTo>
                  <a:lnTo>
                    <a:pt x="3917" y="6364"/>
                  </a:lnTo>
                  <a:lnTo>
                    <a:pt x="4123" y="6338"/>
                  </a:lnTo>
                  <a:lnTo>
                    <a:pt x="4329" y="6287"/>
                  </a:lnTo>
                  <a:lnTo>
                    <a:pt x="4535" y="6235"/>
                  </a:lnTo>
                  <a:lnTo>
                    <a:pt x="4716" y="6158"/>
                  </a:lnTo>
                  <a:lnTo>
                    <a:pt x="4922" y="6081"/>
                  </a:lnTo>
                  <a:lnTo>
                    <a:pt x="5076" y="5978"/>
                  </a:lnTo>
                  <a:lnTo>
                    <a:pt x="5257" y="5849"/>
                  </a:lnTo>
                  <a:lnTo>
                    <a:pt x="5411" y="5720"/>
                  </a:lnTo>
                  <a:close/>
                  <a:moveTo>
                    <a:pt x="3685" y="0"/>
                  </a:moveTo>
                  <a:lnTo>
                    <a:pt x="3299" y="26"/>
                  </a:lnTo>
                  <a:lnTo>
                    <a:pt x="2938" y="78"/>
                  </a:lnTo>
                  <a:lnTo>
                    <a:pt x="2603" y="181"/>
                  </a:lnTo>
                  <a:lnTo>
                    <a:pt x="2268" y="309"/>
                  </a:lnTo>
                  <a:lnTo>
                    <a:pt x="1933" y="464"/>
                  </a:lnTo>
                  <a:lnTo>
                    <a:pt x="1624" y="644"/>
                  </a:lnTo>
                  <a:lnTo>
                    <a:pt x="1341" y="851"/>
                  </a:lnTo>
                  <a:lnTo>
                    <a:pt x="1083" y="1082"/>
                  </a:lnTo>
                  <a:lnTo>
                    <a:pt x="851" y="1340"/>
                  </a:lnTo>
                  <a:lnTo>
                    <a:pt x="645" y="1623"/>
                  </a:lnTo>
                  <a:lnTo>
                    <a:pt x="465" y="1933"/>
                  </a:lnTo>
                  <a:lnTo>
                    <a:pt x="310" y="2242"/>
                  </a:lnTo>
                  <a:lnTo>
                    <a:pt x="181" y="2602"/>
                  </a:lnTo>
                  <a:lnTo>
                    <a:pt x="78" y="2937"/>
                  </a:lnTo>
                  <a:lnTo>
                    <a:pt x="27" y="3298"/>
                  </a:lnTo>
                  <a:lnTo>
                    <a:pt x="1" y="3685"/>
                  </a:lnTo>
                  <a:lnTo>
                    <a:pt x="27" y="4045"/>
                  </a:lnTo>
                  <a:lnTo>
                    <a:pt x="78" y="4432"/>
                  </a:lnTo>
                  <a:lnTo>
                    <a:pt x="181" y="4767"/>
                  </a:lnTo>
                  <a:lnTo>
                    <a:pt x="310" y="5102"/>
                  </a:lnTo>
                  <a:lnTo>
                    <a:pt x="465" y="5437"/>
                  </a:lnTo>
                  <a:lnTo>
                    <a:pt x="645" y="5746"/>
                  </a:lnTo>
                  <a:lnTo>
                    <a:pt x="851" y="6003"/>
                  </a:lnTo>
                  <a:lnTo>
                    <a:pt x="1083" y="6287"/>
                  </a:lnTo>
                  <a:lnTo>
                    <a:pt x="1341" y="6519"/>
                  </a:lnTo>
                  <a:lnTo>
                    <a:pt x="1624" y="6725"/>
                  </a:lnTo>
                  <a:lnTo>
                    <a:pt x="1933" y="6905"/>
                  </a:lnTo>
                  <a:lnTo>
                    <a:pt x="2268" y="7060"/>
                  </a:lnTo>
                  <a:lnTo>
                    <a:pt x="2603" y="7188"/>
                  </a:lnTo>
                  <a:lnTo>
                    <a:pt x="2938" y="7292"/>
                  </a:lnTo>
                  <a:lnTo>
                    <a:pt x="3299" y="7343"/>
                  </a:lnTo>
                  <a:lnTo>
                    <a:pt x="4072" y="7343"/>
                  </a:lnTo>
                  <a:lnTo>
                    <a:pt x="4432" y="7292"/>
                  </a:lnTo>
                  <a:lnTo>
                    <a:pt x="4767" y="7188"/>
                  </a:lnTo>
                  <a:lnTo>
                    <a:pt x="5102" y="7060"/>
                  </a:lnTo>
                  <a:lnTo>
                    <a:pt x="5437" y="6905"/>
                  </a:lnTo>
                  <a:lnTo>
                    <a:pt x="5746" y="6725"/>
                  </a:lnTo>
                  <a:lnTo>
                    <a:pt x="6030" y="6519"/>
                  </a:lnTo>
                  <a:lnTo>
                    <a:pt x="6287" y="6287"/>
                  </a:lnTo>
                  <a:lnTo>
                    <a:pt x="6519" y="6003"/>
                  </a:lnTo>
                  <a:lnTo>
                    <a:pt x="6725" y="5746"/>
                  </a:lnTo>
                  <a:lnTo>
                    <a:pt x="6906" y="5437"/>
                  </a:lnTo>
                  <a:lnTo>
                    <a:pt x="7060" y="5102"/>
                  </a:lnTo>
                  <a:lnTo>
                    <a:pt x="7189" y="4767"/>
                  </a:lnTo>
                  <a:lnTo>
                    <a:pt x="7292" y="4432"/>
                  </a:lnTo>
                  <a:lnTo>
                    <a:pt x="7344" y="4045"/>
                  </a:lnTo>
                  <a:lnTo>
                    <a:pt x="7369" y="3685"/>
                  </a:lnTo>
                  <a:lnTo>
                    <a:pt x="7344" y="3298"/>
                  </a:lnTo>
                  <a:lnTo>
                    <a:pt x="7292" y="2937"/>
                  </a:lnTo>
                  <a:lnTo>
                    <a:pt x="7189" y="2602"/>
                  </a:lnTo>
                  <a:lnTo>
                    <a:pt x="7060" y="2242"/>
                  </a:lnTo>
                  <a:lnTo>
                    <a:pt x="6906" y="1933"/>
                  </a:lnTo>
                  <a:lnTo>
                    <a:pt x="6725" y="1623"/>
                  </a:lnTo>
                  <a:lnTo>
                    <a:pt x="6519" y="1340"/>
                  </a:lnTo>
                  <a:lnTo>
                    <a:pt x="6287" y="1082"/>
                  </a:lnTo>
                  <a:lnTo>
                    <a:pt x="6030" y="851"/>
                  </a:lnTo>
                  <a:lnTo>
                    <a:pt x="5746" y="644"/>
                  </a:lnTo>
                  <a:lnTo>
                    <a:pt x="5437" y="464"/>
                  </a:lnTo>
                  <a:lnTo>
                    <a:pt x="5102" y="309"/>
                  </a:lnTo>
                  <a:lnTo>
                    <a:pt x="4767" y="181"/>
                  </a:lnTo>
                  <a:lnTo>
                    <a:pt x="4432" y="78"/>
                  </a:lnTo>
                  <a:lnTo>
                    <a:pt x="4072" y="26"/>
                  </a:lnTo>
                  <a:lnTo>
                    <a:pt x="3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0"/>
            <p:cNvSpPr/>
            <p:nvPr/>
          </p:nvSpPr>
          <p:spPr>
            <a:xfrm>
              <a:off x="6214100" y="1929025"/>
              <a:ext cx="41250" cy="85025"/>
            </a:xfrm>
            <a:custGeom>
              <a:avLst/>
              <a:gdLst/>
              <a:ahLst/>
              <a:cxnLst/>
              <a:rect l="l" t="t" r="r" b="b"/>
              <a:pathLst>
                <a:path w="1650" h="3401" extrusionOk="0">
                  <a:moveTo>
                    <a:pt x="825" y="0"/>
                  </a:moveTo>
                  <a:lnTo>
                    <a:pt x="748" y="26"/>
                  </a:lnTo>
                  <a:lnTo>
                    <a:pt x="671" y="52"/>
                  </a:lnTo>
                  <a:lnTo>
                    <a:pt x="619" y="129"/>
                  </a:lnTo>
                  <a:lnTo>
                    <a:pt x="593" y="206"/>
                  </a:lnTo>
                  <a:lnTo>
                    <a:pt x="593" y="335"/>
                  </a:lnTo>
                  <a:lnTo>
                    <a:pt x="490" y="361"/>
                  </a:lnTo>
                  <a:lnTo>
                    <a:pt x="361" y="438"/>
                  </a:lnTo>
                  <a:lnTo>
                    <a:pt x="258" y="515"/>
                  </a:lnTo>
                  <a:lnTo>
                    <a:pt x="181" y="618"/>
                  </a:lnTo>
                  <a:lnTo>
                    <a:pt x="104" y="722"/>
                  </a:lnTo>
                  <a:lnTo>
                    <a:pt x="52" y="850"/>
                  </a:lnTo>
                  <a:lnTo>
                    <a:pt x="26" y="979"/>
                  </a:lnTo>
                  <a:lnTo>
                    <a:pt x="1" y="1108"/>
                  </a:lnTo>
                  <a:lnTo>
                    <a:pt x="26" y="1263"/>
                  </a:lnTo>
                  <a:lnTo>
                    <a:pt x="78" y="1417"/>
                  </a:lnTo>
                  <a:lnTo>
                    <a:pt x="155" y="1572"/>
                  </a:lnTo>
                  <a:lnTo>
                    <a:pt x="258" y="1675"/>
                  </a:lnTo>
                  <a:lnTo>
                    <a:pt x="361" y="1778"/>
                  </a:lnTo>
                  <a:lnTo>
                    <a:pt x="516" y="1855"/>
                  </a:lnTo>
                  <a:lnTo>
                    <a:pt x="671" y="1907"/>
                  </a:lnTo>
                  <a:lnTo>
                    <a:pt x="825" y="1932"/>
                  </a:lnTo>
                  <a:lnTo>
                    <a:pt x="980" y="1958"/>
                  </a:lnTo>
                  <a:lnTo>
                    <a:pt x="1083" y="2036"/>
                  </a:lnTo>
                  <a:lnTo>
                    <a:pt x="1160" y="2139"/>
                  </a:lnTo>
                  <a:lnTo>
                    <a:pt x="1186" y="2293"/>
                  </a:lnTo>
                  <a:lnTo>
                    <a:pt x="1160" y="2422"/>
                  </a:lnTo>
                  <a:lnTo>
                    <a:pt x="1083" y="2551"/>
                  </a:lnTo>
                  <a:lnTo>
                    <a:pt x="980" y="2628"/>
                  </a:lnTo>
                  <a:lnTo>
                    <a:pt x="825" y="2654"/>
                  </a:lnTo>
                  <a:lnTo>
                    <a:pt x="671" y="2628"/>
                  </a:lnTo>
                  <a:lnTo>
                    <a:pt x="567" y="2551"/>
                  </a:lnTo>
                  <a:lnTo>
                    <a:pt x="490" y="2422"/>
                  </a:lnTo>
                  <a:lnTo>
                    <a:pt x="464" y="2293"/>
                  </a:lnTo>
                  <a:lnTo>
                    <a:pt x="439" y="2190"/>
                  </a:lnTo>
                  <a:lnTo>
                    <a:pt x="387" y="2139"/>
                  </a:lnTo>
                  <a:lnTo>
                    <a:pt x="310" y="2087"/>
                  </a:lnTo>
                  <a:lnTo>
                    <a:pt x="233" y="2061"/>
                  </a:lnTo>
                  <a:lnTo>
                    <a:pt x="155" y="2087"/>
                  </a:lnTo>
                  <a:lnTo>
                    <a:pt x="78" y="2139"/>
                  </a:lnTo>
                  <a:lnTo>
                    <a:pt x="26" y="2190"/>
                  </a:lnTo>
                  <a:lnTo>
                    <a:pt x="1" y="2293"/>
                  </a:lnTo>
                  <a:lnTo>
                    <a:pt x="26" y="2422"/>
                  </a:lnTo>
                  <a:lnTo>
                    <a:pt x="52" y="2551"/>
                  </a:lnTo>
                  <a:lnTo>
                    <a:pt x="104" y="2680"/>
                  </a:lnTo>
                  <a:lnTo>
                    <a:pt x="181" y="2783"/>
                  </a:lnTo>
                  <a:lnTo>
                    <a:pt x="258" y="2886"/>
                  </a:lnTo>
                  <a:lnTo>
                    <a:pt x="361" y="2963"/>
                  </a:lnTo>
                  <a:lnTo>
                    <a:pt x="490" y="3015"/>
                  </a:lnTo>
                  <a:lnTo>
                    <a:pt x="593" y="3066"/>
                  </a:lnTo>
                  <a:lnTo>
                    <a:pt x="593" y="3169"/>
                  </a:lnTo>
                  <a:lnTo>
                    <a:pt x="619" y="3272"/>
                  </a:lnTo>
                  <a:lnTo>
                    <a:pt x="671" y="3324"/>
                  </a:lnTo>
                  <a:lnTo>
                    <a:pt x="748" y="3375"/>
                  </a:lnTo>
                  <a:lnTo>
                    <a:pt x="825" y="3401"/>
                  </a:lnTo>
                  <a:lnTo>
                    <a:pt x="902" y="3375"/>
                  </a:lnTo>
                  <a:lnTo>
                    <a:pt x="980" y="3324"/>
                  </a:lnTo>
                  <a:lnTo>
                    <a:pt x="1031" y="3272"/>
                  </a:lnTo>
                  <a:lnTo>
                    <a:pt x="1057" y="3169"/>
                  </a:lnTo>
                  <a:lnTo>
                    <a:pt x="1057" y="3066"/>
                  </a:lnTo>
                  <a:lnTo>
                    <a:pt x="1160" y="3015"/>
                  </a:lnTo>
                  <a:lnTo>
                    <a:pt x="1289" y="2963"/>
                  </a:lnTo>
                  <a:lnTo>
                    <a:pt x="1392" y="2886"/>
                  </a:lnTo>
                  <a:lnTo>
                    <a:pt x="1469" y="2783"/>
                  </a:lnTo>
                  <a:lnTo>
                    <a:pt x="1546" y="2680"/>
                  </a:lnTo>
                  <a:lnTo>
                    <a:pt x="1598" y="2551"/>
                  </a:lnTo>
                  <a:lnTo>
                    <a:pt x="1624" y="2422"/>
                  </a:lnTo>
                  <a:lnTo>
                    <a:pt x="1650" y="2293"/>
                  </a:lnTo>
                  <a:lnTo>
                    <a:pt x="1624" y="2113"/>
                  </a:lnTo>
                  <a:lnTo>
                    <a:pt x="1572" y="1984"/>
                  </a:lnTo>
                  <a:lnTo>
                    <a:pt x="1495" y="1829"/>
                  </a:lnTo>
                  <a:lnTo>
                    <a:pt x="1392" y="1701"/>
                  </a:lnTo>
                  <a:lnTo>
                    <a:pt x="1289" y="1623"/>
                  </a:lnTo>
                  <a:lnTo>
                    <a:pt x="1134" y="1546"/>
                  </a:lnTo>
                  <a:lnTo>
                    <a:pt x="980" y="1494"/>
                  </a:lnTo>
                  <a:lnTo>
                    <a:pt x="825" y="1469"/>
                  </a:lnTo>
                  <a:lnTo>
                    <a:pt x="671" y="1443"/>
                  </a:lnTo>
                  <a:lnTo>
                    <a:pt x="567" y="1366"/>
                  </a:lnTo>
                  <a:lnTo>
                    <a:pt x="490" y="1237"/>
                  </a:lnTo>
                  <a:lnTo>
                    <a:pt x="464" y="1108"/>
                  </a:lnTo>
                  <a:lnTo>
                    <a:pt x="490" y="953"/>
                  </a:lnTo>
                  <a:lnTo>
                    <a:pt x="567" y="850"/>
                  </a:lnTo>
                  <a:lnTo>
                    <a:pt x="671" y="773"/>
                  </a:lnTo>
                  <a:lnTo>
                    <a:pt x="825" y="747"/>
                  </a:lnTo>
                  <a:lnTo>
                    <a:pt x="980" y="773"/>
                  </a:lnTo>
                  <a:lnTo>
                    <a:pt x="1083" y="850"/>
                  </a:lnTo>
                  <a:lnTo>
                    <a:pt x="1160" y="953"/>
                  </a:lnTo>
                  <a:lnTo>
                    <a:pt x="1186" y="1108"/>
                  </a:lnTo>
                  <a:lnTo>
                    <a:pt x="1212" y="1185"/>
                  </a:lnTo>
                  <a:lnTo>
                    <a:pt x="1263" y="1263"/>
                  </a:lnTo>
                  <a:lnTo>
                    <a:pt x="1340" y="1314"/>
                  </a:lnTo>
                  <a:lnTo>
                    <a:pt x="1418" y="1340"/>
                  </a:lnTo>
                  <a:lnTo>
                    <a:pt x="1495" y="1314"/>
                  </a:lnTo>
                  <a:lnTo>
                    <a:pt x="1572" y="1263"/>
                  </a:lnTo>
                  <a:lnTo>
                    <a:pt x="1624" y="1185"/>
                  </a:lnTo>
                  <a:lnTo>
                    <a:pt x="1650" y="1108"/>
                  </a:lnTo>
                  <a:lnTo>
                    <a:pt x="1624" y="979"/>
                  </a:lnTo>
                  <a:lnTo>
                    <a:pt x="1598" y="850"/>
                  </a:lnTo>
                  <a:lnTo>
                    <a:pt x="1546" y="722"/>
                  </a:lnTo>
                  <a:lnTo>
                    <a:pt x="1469" y="618"/>
                  </a:lnTo>
                  <a:lnTo>
                    <a:pt x="1392" y="515"/>
                  </a:lnTo>
                  <a:lnTo>
                    <a:pt x="1289" y="438"/>
                  </a:lnTo>
                  <a:lnTo>
                    <a:pt x="1160" y="361"/>
                  </a:lnTo>
                  <a:lnTo>
                    <a:pt x="1057" y="335"/>
                  </a:lnTo>
                  <a:lnTo>
                    <a:pt x="1057" y="206"/>
                  </a:lnTo>
                  <a:lnTo>
                    <a:pt x="1031" y="129"/>
                  </a:lnTo>
                  <a:lnTo>
                    <a:pt x="980" y="52"/>
                  </a:lnTo>
                  <a:lnTo>
                    <a:pt x="902"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40"/>
          <p:cNvGrpSpPr/>
          <p:nvPr/>
        </p:nvGrpSpPr>
        <p:grpSpPr>
          <a:xfrm>
            <a:off x="3494573" y="2011436"/>
            <a:ext cx="351808" cy="454975"/>
            <a:chOff x="6798300" y="1744150"/>
            <a:chExt cx="294375" cy="380700"/>
          </a:xfrm>
        </p:grpSpPr>
        <p:sp>
          <p:nvSpPr>
            <p:cNvPr id="1762" name="Google Shape;1762;p40"/>
            <p:cNvSpPr/>
            <p:nvPr/>
          </p:nvSpPr>
          <p:spPr>
            <a:xfrm>
              <a:off x="6798300" y="1744150"/>
              <a:ext cx="294375" cy="380700"/>
            </a:xfrm>
            <a:custGeom>
              <a:avLst/>
              <a:gdLst/>
              <a:ahLst/>
              <a:cxnLst/>
              <a:rect l="l" t="t" r="r" b="b"/>
              <a:pathLst>
                <a:path w="11775" h="15228" extrusionOk="0">
                  <a:moveTo>
                    <a:pt x="7343" y="774"/>
                  </a:moveTo>
                  <a:lnTo>
                    <a:pt x="9533" y="2964"/>
                  </a:lnTo>
                  <a:lnTo>
                    <a:pt x="7601" y="2964"/>
                  </a:lnTo>
                  <a:lnTo>
                    <a:pt x="7498" y="2938"/>
                  </a:lnTo>
                  <a:lnTo>
                    <a:pt x="7421" y="2886"/>
                  </a:lnTo>
                  <a:lnTo>
                    <a:pt x="7369" y="2783"/>
                  </a:lnTo>
                  <a:lnTo>
                    <a:pt x="7343" y="2680"/>
                  </a:lnTo>
                  <a:lnTo>
                    <a:pt x="7343" y="774"/>
                  </a:lnTo>
                  <a:close/>
                  <a:moveTo>
                    <a:pt x="696" y="1"/>
                  </a:moveTo>
                  <a:lnTo>
                    <a:pt x="568" y="27"/>
                  </a:lnTo>
                  <a:lnTo>
                    <a:pt x="439" y="52"/>
                  </a:lnTo>
                  <a:lnTo>
                    <a:pt x="310" y="130"/>
                  </a:lnTo>
                  <a:lnTo>
                    <a:pt x="207" y="207"/>
                  </a:lnTo>
                  <a:lnTo>
                    <a:pt x="104" y="310"/>
                  </a:lnTo>
                  <a:lnTo>
                    <a:pt x="52" y="439"/>
                  </a:lnTo>
                  <a:lnTo>
                    <a:pt x="1" y="568"/>
                  </a:lnTo>
                  <a:lnTo>
                    <a:pt x="1" y="722"/>
                  </a:lnTo>
                  <a:lnTo>
                    <a:pt x="1" y="1263"/>
                  </a:lnTo>
                  <a:lnTo>
                    <a:pt x="1" y="1341"/>
                  </a:lnTo>
                  <a:lnTo>
                    <a:pt x="52" y="1418"/>
                  </a:lnTo>
                  <a:lnTo>
                    <a:pt x="130" y="1469"/>
                  </a:lnTo>
                  <a:lnTo>
                    <a:pt x="310" y="1469"/>
                  </a:lnTo>
                  <a:lnTo>
                    <a:pt x="361" y="1418"/>
                  </a:lnTo>
                  <a:lnTo>
                    <a:pt x="413" y="1341"/>
                  </a:lnTo>
                  <a:lnTo>
                    <a:pt x="439" y="1263"/>
                  </a:lnTo>
                  <a:lnTo>
                    <a:pt x="439" y="722"/>
                  </a:lnTo>
                  <a:lnTo>
                    <a:pt x="464" y="619"/>
                  </a:lnTo>
                  <a:lnTo>
                    <a:pt x="516" y="516"/>
                  </a:lnTo>
                  <a:lnTo>
                    <a:pt x="593" y="465"/>
                  </a:lnTo>
                  <a:lnTo>
                    <a:pt x="696" y="439"/>
                  </a:lnTo>
                  <a:lnTo>
                    <a:pt x="6880" y="439"/>
                  </a:lnTo>
                  <a:lnTo>
                    <a:pt x="6880" y="2680"/>
                  </a:lnTo>
                  <a:lnTo>
                    <a:pt x="6905" y="2835"/>
                  </a:lnTo>
                  <a:lnTo>
                    <a:pt x="6957" y="2964"/>
                  </a:lnTo>
                  <a:lnTo>
                    <a:pt x="7009" y="3093"/>
                  </a:lnTo>
                  <a:lnTo>
                    <a:pt x="7112" y="3196"/>
                  </a:lnTo>
                  <a:lnTo>
                    <a:pt x="7215" y="3273"/>
                  </a:lnTo>
                  <a:lnTo>
                    <a:pt x="7318" y="3350"/>
                  </a:lnTo>
                  <a:lnTo>
                    <a:pt x="7472" y="3376"/>
                  </a:lnTo>
                  <a:lnTo>
                    <a:pt x="7601" y="3402"/>
                  </a:lnTo>
                  <a:lnTo>
                    <a:pt x="9843" y="3402"/>
                  </a:lnTo>
                  <a:lnTo>
                    <a:pt x="9843" y="13037"/>
                  </a:lnTo>
                  <a:lnTo>
                    <a:pt x="9817" y="13141"/>
                  </a:lnTo>
                  <a:lnTo>
                    <a:pt x="9765" y="13218"/>
                  </a:lnTo>
                  <a:lnTo>
                    <a:pt x="9688" y="13295"/>
                  </a:lnTo>
                  <a:lnTo>
                    <a:pt x="593" y="13295"/>
                  </a:lnTo>
                  <a:lnTo>
                    <a:pt x="516" y="13218"/>
                  </a:lnTo>
                  <a:lnTo>
                    <a:pt x="464" y="13141"/>
                  </a:lnTo>
                  <a:lnTo>
                    <a:pt x="439" y="13037"/>
                  </a:lnTo>
                  <a:lnTo>
                    <a:pt x="439" y="2139"/>
                  </a:lnTo>
                  <a:lnTo>
                    <a:pt x="413" y="2062"/>
                  </a:lnTo>
                  <a:lnTo>
                    <a:pt x="361" y="1985"/>
                  </a:lnTo>
                  <a:lnTo>
                    <a:pt x="310" y="1933"/>
                  </a:lnTo>
                  <a:lnTo>
                    <a:pt x="130" y="1933"/>
                  </a:lnTo>
                  <a:lnTo>
                    <a:pt x="52" y="1985"/>
                  </a:lnTo>
                  <a:lnTo>
                    <a:pt x="1" y="2062"/>
                  </a:lnTo>
                  <a:lnTo>
                    <a:pt x="1" y="2139"/>
                  </a:lnTo>
                  <a:lnTo>
                    <a:pt x="1" y="13037"/>
                  </a:lnTo>
                  <a:lnTo>
                    <a:pt x="1" y="13166"/>
                  </a:lnTo>
                  <a:lnTo>
                    <a:pt x="52" y="13321"/>
                  </a:lnTo>
                  <a:lnTo>
                    <a:pt x="104" y="13424"/>
                  </a:lnTo>
                  <a:lnTo>
                    <a:pt x="207" y="13553"/>
                  </a:lnTo>
                  <a:lnTo>
                    <a:pt x="310" y="13630"/>
                  </a:lnTo>
                  <a:lnTo>
                    <a:pt x="439" y="13682"/>
                  </a:lnTo>
                  <a:lnTo>
                    <a:pt x="568" y="13733"/>
                  </a:lnTo>
                  <a:lnTo>
                    <a:pt x="696" y="13759"/>
                  </a:lnTo>
                  <a:lnTo>
                    <a:pt x="1469" y="13759"/>
                  </a:lnTo>
                  <a:lnTo>
                    <a:pt x="1469" y="14506"/>
                  </a:lnTo>
                  <a:lnTo>
                    <a:pt x="1495" y="14661"/>
                  </a:lnTo>
                  <a:lnTo>
                    <a:pt x="1521" y="14789"/>
                  </a:lnTo>
                  <a:lnTo>
                    <a:pt x="1598" y="14918"/>
                  </a:lnTo>
                  <a:lnTo>
                    <a:pt x="1675" y="15021"/>
                  </a:lnTo>
                  <a:lnTo>
                    <a:pt x="1778" y="15099"/>
                  </a:lnTo>
                  <a:lnTo>
                    <a:pt x="1907" y="15176"/>
                  </a:lnTo>
                  <a:lnTo>
                    <a:pt x="2036" y="15202"/>
                  </a:lnTo>
                  <a:lnTo>
                    <a:pt x="2191" y="15227"/>
                  </a:lnTo>
                  <a:lnTo>
                    <a:pt x="2989" y="15227"/>
                  </a:lnTo>
                  <a:lnTo>
                    <a:pt x="3092" y="15202"/>
                  </a:lnTo>
                  <a:lnTo>
                    <a:pt x="3144" y="15176"/>
                  </a:lnTo>
                  <a:lnTo>
                    <a:pt x="3195" y="15099"/>
                  </a:lnTo>
                  <a:lnTo>
                    <a:pt x="3221" y="14996"/>
                  </a:lnTo>
                  <a:lnTo>
                    <a:pt x="3195" y="14918"/>
                  </a:lnTo>
                  <a:lnTo>
                    <a:pt x="3144" y="14841"/>
                  </a:lnTo>
                  <a:lnTo>
                    <a:pt x="3092" y="14789"/>
                  </a:lnTo>
                  <a:lnTo>
                    <a:pt x="2191" y="14789"/>
                  </a:lnTo>
                  <a:lnTo>
                    <a:pt x="2088" y="14764"/>
                  </a:lnTo>
                  <a:lnTo>
                    <a:pt x="1985" y="14712"/>
                  </a:lnTo>
                  <a:lnTo>
                    <a:pt x="1933" y="14609"/>
                  </a:lnTo>
                  <a:lnTo>
                    <a:pt x="1907" y="14506"/>
                  </a:lnTo>
                  <a:lnTo>
                    <a:pt x="1907" y="13759"/>
                  </a:lnTo>
                  <a:lnTo>
                    <a:pt x="9585" y="13759"/>
                  </a:lnTo>
                  <a:lnTo>
                    <a:pt x="9714" y="13733"/>
                  </a:lnTo>
                  <a:lnTo>
                    <a:pt x="9868" y="13682"/>
                  </a:lnTo>
                  <a:lnTo>
                    <a:pt x="9971" y="13630"/>
                  </a:lnTo>
                  <a:lnTo>
                    <a:pt x="10074" y="13553"/>
                  </a:lnTo>
                  <a:lnTo>
                    <a:pt x="10178" y="13424"/>
                  </a:lnTo>
                  <a:lnTo>
                    <a:pt x="10229" y="13321"/>
                  </a:lnTo>
                  <a:lnTo>
                    <a:pt x="10281" y="13166"/>
                  </a:lnTo>
                  <a:lnTo>
                    <a:pt x="10306" y="13037"/>
                  </a:lnTo>
                  <a:lnTo>
                    <a:pt x="10306" y="3170"/>
                  </a:lnTo>
                  <a:lnTo>
                    <a:pt x="10281" y="3093"/>
                  </a:lnTo>
                  <a:lnTo>
                    <a:pt x="10229" y="3015"/>
                  </a:lnTo>
                  <a:lnTo>
                    <a:pt x="9121" y="1933"/>
                  </a:lnTo>
                  <a:lnTo>
                    <a:pt x="11157" y="1933"/>
                  </a:lnTo>
                  <a:lnTo>
                    <a:pt x="11260" y="2010"/>
                  </a:lnTo>
                  <a:lnTo>
                    <a:pt x="11311" y="2088"/>
                  </a:lnTo>
                  <a:lnTo>
                    <a:pt x="11337" y="2191"/>
                  </a:lnTo>
                  <a:lnTo>
                    <a:pt x="11337" y="14506"/>
                  </a:lnTo>
                  <a:lnTo>
                    <a:pt x="11311" y="14609"/>
                  </a:lnTo>
                  <a:lnTo>
                    <a:pt x="11260" y="14712"/>
                  </a:lnTo>
                  <a:lnTo>
                    <a:pt x="11157" y="14764"/>
                  </a:lnTo>
                  <a:lnTo>
                    <a:pt x="11054" y="14789"/>
                  </a:lnTo>
                  <a:lnTo>
                    <a:pt x="3814" y="14789"/>
                  </a:lnTo>
                  <a:lnTo>
                    <a:pt x="3737" y="14841"/>
                  </a:lnTo>
                  <a:lnTo>
                    <a:pt x="3685" y="14918"/>
                  </a:lnTo>
                  <a:lnTo>
                    <a:pt x="3659" y="14996"/>
                  </a:lnTo>
                  <a:lnTo>
                    <a:pt x="3685" y="15099"/>
                  </a:lnTo>
                  <a:lnTo>
                    <a:pt x="3737" y="15176"/>
                  </a:lnTo>
                  <a:lnTo>
                    <a:pt x="3814" y="15202"/>
                  </a:lnTo>
                  <a:lnTo>
                    <a:pt x="3891" y="15227"/>
                  </a:lnTo>
                  <a:lnTo>
                    <a:pt x="11054" y="15227"/>
                  </a:lnTo>
                  <a:lnTo>
                    <a:pt x="11208" y="15202"/>
                  </a:lnTo>
                  <a:lnTo>
                    <a:pt x="11337" y="15176"/>
                  </a:lnTo>
                  <a:lnTo>
                    <a:pt x="11466" y="15099"/>
                  </a:lnTo>
                  <a:lnTo>
                    <a:pt x="11569" y="15021"/>
                  </a:lnTo>
                  <a:lnTo>
                    <a:pt x="11646" y="14918"/>
                  </a:lnTo>
                  <a:lnTo>
                    <a:pt x="11723" y="14789"/>
                  </a:lnTo>
                  <a:lnTo>
                    <a:pt x="11749" y="14661"/>
                  </a:lnTo>
                  <a:lnTo>
                    <a:pt x="11775" y="14506"/>
                  </a:lnTo>
                  <a:lnTo>
                    <a:pt x="11775" y="2191"/>
                  </a:lnTo>
                  <a:lnTo>
                    <a:pt x="11749" y="2062"/>
                  </a:lnTo>
                  <a:lnTo>
                    <a:pt x="11723" y="1907"/>
                  </a:lnTo>
                  <a:lnTo>
                    <a:pt x="11646" y="1804"/>
                  </a:lnTo>
                  <a:lnTo>
                    <a:pt x="11569" y="1676"/>
                  </a:lnTo>
                  <a:lnTo>
                    <a:pt x="11466" y="1598"/>
                  </a:lnTo>
                  <a:lnTo>
                    <a:pt x="11337" y="1547"/>
                  </a:lnTo>
                  <a:lnTo>
                    <a:pt x="11208" y="1495"/>
                  </a:lnTo>
                  <a:lnTo>
                    <a:pt x="11054" y="1469"/>
                  </a:lnTo>
                  <a:lnTo>
                    <a:pt x="8683" y="1469"/>
                  </a:lnTo>
                  <a:lnTo>
                    <a:pt x="7266" y="52"/>
                  </a:lnTo>
                  <a:lnTo>
                    <a:pt x="7189" y="27"/>
                  </a:lnTo>
                  <a:lnTo>
                    <a:pt x="7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0"/>
            <p:cNvSpPr/>
            <p:nvPr/>
          </p:nvSpPr>
          <p:spPr>
            <a:xfrm>
              <a:off x="6829225" y="2027575"/>
              <a:ext cx="158475" cy="35450"/>
            </a:xfrm>
            <a:custGeom>
              <a:avLst/>
              <a:gdLst/>
              <a:ahLst/>
              <a:cxnLst/>
              <a:rect l="l" t="t" r="r" b="b"/>
              <a:pathLst>
                <a:path w="6339" h="1418" extrusionOk="0">
                  <a:moveTo>
                    <a:pt x="5875" y="438"/>
                  </a:moveTo>
                  <a:lnTo>
                    <a:pt x="5900" y="464"/>
                  </a:lnTo>
                  <a:lnTo>
                    <a:pt x="5900" y="979"/>
                  </a:lnTo>
                  <a:lnTo>
                    <a:pt x="438" y="979"/>
                  </a:lnTo>
                  <a:lnTo>
                    <a:pt x="438" y="464"/>
                  </a:lnTo>
                  <a:lnTo>
                    <a:pt x="438" y="438"/>
                  </a:lnTo>
                  <a:close/>
                  <a:moveTo>
                    <a:pt x="361" y="0"/>
                  </a:moveTo>
                  <a:lnTo>
                    <a:pt x="258" y="26"/>
                  </a:lnTo>
                  <a:lnTo>
                    <a:pt x="181" y="77"/>
                  </a:lnTo>
                  <a:lnTo>
                    <a:pt x="129" y="129"/>
                  </a:lnTo>
                  <a:lnTo>
                    <a:pt x="78" y="206"/>
                  </a:lnTo>
                  <a:lnTo>
                    <a:pt x="26" y="283"/>
                  </a:lnTo>
                  <a:lnTo>
                    <a:pt x="0" y="361"/>
                  </a:lnTo>
                  <a:lnTo>
                    <a:pt x="0" y="464"/>
                  </a:lnTo>
                  <a:lnTo>
                    <a:pt x="0" y="979"/>
                  </a:lnTo>
                  <a:lnTo>
                    <a:pt x="0" y="1056"/>
                  </a:lnTo>
                  <a:lnTo>
                    <a:pt x="26" y="1134"/>
                  </a:lnTo>
                  <a:lnTo>
                    <a:pt x="78" y="1237"/>
                  </a:lnTo>
                  <a:lnTo>
                    <a:pt x="129" y="1288"/>
                  </a:lnTo>
                  <a:lnTo>
                    <a:pt x="181" y="1340"/>
                  </a:lnTo>
                  <a:lnTo>
                    <a:pt x="258" y="1391"/>
                  </a:lnTo>
                  <a:lnTo>
                    <a:pt x="361" y="1417"/>
                  </a:lnTo>
                  <a:lnTo>
                    <a:pt x="5978" y="1417"/>
                  </a:lnTo>
                  <a:lnTo>
                    <a:pt x="6055" y="1391"/>
                  </a:lnTo>
                  <a:lnTo>
                    <a:pt x="6132" y="1340"/>
                  </a:lnTo>
                  <a:lnTo>
                    <a:pt x="6210" y="1288"/>
                  </a:lnTo>
                  <a:lnTo>
                    <a:pt x="6261" y="1237"/>
                  </a:lnTo>
                  <a:lnTo>
                    <a:pt x="6313" y="1134"/>
                  </a:lnTo>
                  <a:lnTo>
                    <a:pt x="6338" y="1056"/>
                  </a:lnTo>
                  <a:lnTo>
                    <a:pt x="6338" y="979"/>
                  </a:lnTo>
                  <a:lnTo>
                    <a:pt x="6338" y="464"/>
                  </a:lnTo>
                  <a:lnTo>
                    <a:pt x="6338" y="361"/>
                  </a:lnTo>
                  <a:lnTo>
                    <a:pt x="6313" y="283"/>
                  </a:lnTo>
                  <a:lnTo>
                    <a:pt x="6261" y="206"/>
                  </a:lnTo>
                  <a:lnTo>
                    <a:pt x="6210" y="129"/>
                  </a:lnTo>
                  <a:lnTo>
                    <a:pt x="6132" y="77"/>
                  </a:lnTo>
                  <a:lnTo>
                    <a:pt x="6055" y="26"/>
                  </a:lnTo>
                  <a:lnTo>
                    <a:pt x="59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0"/>
            <p:cNvSpPr/>
            <p:nvPr/>
          </p:nvSpPr>
          <p:spPr>
            <a:xfrm>
              <a:off x="7001200" y="2027575"/>
              <a:ext cx="36100" cy="35450"/>
            </a:xfrm>
            <a:custGeom>
              <a:avLst/>
              <a:gdLst/>
              <a:ahLst/>
              <a:cxnLst/>
              <a:rect l="l" t="t" r="r" b="b"/>
              <a:pathLst>
                <a:path w="1444" h="1418" extrusionOk="0">
                  <a:moveTo>
                    <a:pt x="979" y="438"/>
                  </a:moveTo>
                  <a:lnTo>
                    <a:pt x="1005" y="464"/>
                  </a:lnTo>
                  <a:lnTo>
                    <a:pt x="1005" y="979"/>
                  </a:lnTo>
                  <a:lnTo>
                    <a:pt x="464" y="979"/>
                  </a:lnTo>
                  <a:lnTo>
                    <a:pt x="464" y="464"/>
                  </a:lnTo>
                  <a:lnTo>
                    <a:pt x="464" y="438"/>
                  </a:lnTo>
                  <a:close/>
                  <a:moveTo>
                    <a:pt x="387" y="0"/>
                  </a:moveTo>
                  <a:lnTo>
                    <a:pt x="284" y="26"/>
                  </a:lnTo>
                  <a:lnTo>
                    <a:pt x="207" y="77"/>
                  </a:lnTo>
                  <a:lnTo>
                    <a:pt x="155" y="129"/>
                  </a:lnTo>
                  <a:lnTo>
                    <a:pt x="78" y="206"/>
                  </a:lnTo>
                  <a:lnTo>
                    <a:pt x="52" y="283"/>
                  </a:lnTo>
                  <a:lnTo>
                    <a:pt x="26" y="361"/>
                  </a:lnTo>
                  <a:lnTo>
                    <a:pt x="0" y="464"/>
                  </a:lnTo>
                  <a:lnTo>
                    <a:pt x="0" y="979"/>
                  </a:lnTo>
                  <a:lnTo>
                    <a:pt x="26" y="1056"/>
                  </a:lnTo>
                  <a:lnTo>
                    <a:pt x="52" y="1134"/>
                  </a:lnTo>
                  <a:lnTo>
                    <a:pt x="78" y="1237"/>
                  </a:lnTo>
                  <a:lnTo>
                    <a:pt x="155" y="1288"/>
                  </a:lnTo>
                  <a:lnTo>
                    <a:pt x="207" y="1340"/>
                  </a:lnTo>
                  <a:lnTo>
                    <a:pt x="284" y="1391"/>
                  </a:lnTo>
                  <a:lnTo>
                    <a:pt x="387" y="1417"/>
                  </a:lnTo>
                  <a:lnTo>
                    <a:pt x="1083" y="1417"/>
                  </a:lnTo>
                  <a:lnTo>
                    <a:pt x="1160" y="1391"/>
                  </a:lnTo>
                  <a:lnTo>
                    <a:pt x="1237" y="1340"/>
                  </a:lnTo>
                  <a:lnTo>
                    <a:pt x="1314" y="1288"/>
                  </a:lnTo>
                  <a:lnTo>
                    <a:pt x="1366" y="1237"/>
                  </a:lnTo>
                  <a:lnTo>
                    <a:pt x="1392" y="1134"/>
                  </a:lnTo>
                  <a:lnTo>
                    <a:pt x="1417" y="1056"/>
                  </a:lnTo>
                  <a:lnTo>
                    <a:pt x="1443" y="979"/>
                  </a:lnTo>
                  <a:lnTo>
                    <a:pt x="1443" y="464"/>
                  </a:lnTo>
                  <a:lnTo>
                    <a:pt x="1417" y="361"/>
                  </a:lnTo>
                  <a:lnTo>
                    <a:pt x="1392" y="283"/>
                  </a:lnTo>
                  <a:lnTo>
                    <a:pt x="1366" y="206"/>
                  </a:lnTo>
                  <a:lnTo>
                    <a:pt x="1314" y="129"/>
                  </a:lnTo>
                  <a:lnTo>
                    <a:pt x="1237" y="77"/>
                  </a:lnTo>
                  <a:lnTo>
                    <a:pt x="1160" y="26"/>
                  </a:lnTo>
                  <a:lnTo>
                    <a:pt x="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0"/>
            <p:cNvSpPr/>
            <p:nvPr/>
          </p:nvSpPr>
          <p:spPr>
            <a:xfrm>
              <a:off x="6829225" y="1768625"/>
              <a:ext cx="59925" cy="36100"/>
            </a:xfrm>
            <a:custGeom>
              <a:avLst/>
              <a:gdLst/>
              <a:ahLst/>
              <a:cxnLst/>
              <a:rect l="l" t="t" r="r" b="b"/>
              <a:pathLst>
                <a:path w="2397" h="1444" extrusionOk="0">
                  <a:moveTo>
                    <a:pt x="1958" y="465"/>
                  </a:moveTo>
                  <a:lnTo>
                    <a:pt x="1958" y="980"/>
                  </a:lnTo>
                  <a:lnTo>
                    <a:pt x="438" y="980"/>
                  </a:lnTo>
                  <a:lnTo>
                    <a:pt x="438" y="465"/>
                  </a:lnTo>
                  <a:close/>
                  <a:moveTo>
                    <a:pt x="438" y="1"/>
                  </a:moveTo>
                  <a:lnTo>
                    <a:pt x="361" y="27"/>
                  </a:lnTo>
                  <a:lnTo>
                    <a:pt x="258" y="52"/>
                  </a:lnTo>
                  <a:lnTo>
                    <a:pt x="181" y="78"/>
                  </a:lnTo>
                  <a:lnTo>
                    <a:pt x="129" y="130"/>
                  </a:lnTo>
                  <a:lnTo>
                    <a:pt x="78" y="207"/>
                  </a:lnTo>
                  <a:lnTo>
                    <a:pt x="26" y="284"/>
                  </a:lnTo>
                  <a:lnTo>
                    <a:pt x="0" y="362"/>
                  </a:lnTo>
                  <a:lnTo>
                    <a:pt x="0" y="465"/>
                  </a:lnTo>
                  <a:lnTo>
                    <a:pt x="0" y="980"/>
                  </a:lnTo>
                  <a:lnTo>
                    <a:pt x="0" y="1057"/>
                  </a:lnTo>
                  <a:lnTo>
                    <a:pt x="26" y="1160"/>
                  </a:lnTo>
                  <a:lnTo>
                    <a:pt x="78" y="1238"/>
                  </a:lnTo>
                  <a:lnTo>
                    <a:pt x="129" y="1315"/>
                  </a:lnTo>
                  <a:lnTo>
                    <a:pt x="181" y="1366"/>
                  </a:lnTo>
                  <a:lnTo>
                    <a:pt x="258" y="1392"/>
                  </a:lnTo>
                  <a:lnTo>
                    <a:pt x="361" y="1418"/>
                  </a:lnTo>
                  <a:lnTo>
                    <a:pt x="438" y="1444"/>
                  </a:lnTo>
                  <a:lnTo>
                    <a:pt x="1933" y="1444"/>
                  </a:lnTo>
                  <a:lnTo>
                    <a:pt x="2036" y="1418"/>
                  </a:lnTo>
                  <a:lnTo>
                    <a:pt x="2113" y="1392"/>
                  </a:lnTo>
                  <a:lnTo>
                    <a:pt x="2190" y="1366"/>
                  </a:lnTo>
                  <a:lnTo>
                    <a:pt x="2268" y="1315"/>
                  </a:lnTo>
                  <a:lnTo>
                    <a:pt x="2319" y="1238"/>
                  </a:lnTo>
                  <a:lnTo>
                    <a:pt x="2371" y="1160"/>
                  </a:lnTo>
                  <a:lnTo>
                    <a:pt x="2396" y="1057"/>
                  </a:lnTo>
                  <a:lnTo>
                    <a:pt x="2396" y="980"/>
                  </a:lnTo>
                  <a:lnTo>
                    <a:pt x="2396" y="465"/>
                  </a:lnTo>
                  <a:lnTo>
                    <a:pt x="2396" y="362"/>
                  </a:lnTo>
                  <a:lnTo>
                    <a:pt x="2371" y="284"/>
                  </a:lnTo>
                  <a:lnTo>
                    <a:pt x="2319" y="207"/>
                  </a:lnTo>
                  <a:lnTo>
                    <a:pt x="2268" y="130"/>
                  </a:lnTo>
                  <a:lnTo>
                    <a:pt x="2190" y="78"/>
                  </a:lnTo>
                  <a:lnTo>
                    <a:pt x="2113" y="52"/>
                  </a:lnTo>
                  <a:lnTo>
                    <a:pt x="2036" y="27"/>
                  </a:lnTo>
                  <a:lnTo>
                    <a:pt x="19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0"/>
            <p:cNvSpPr/>
            <p:nvPr/>
          </p:nvSpPr>
          <p:spPr>
            <a:xfrm>
              <a:off x="6835025" y="1830475"/>
              <a:ext cx="183600" cy="183575"/>
            </a:xfrm>
            <a:custGeom>
              <a:avLst/>
              <a:gdLst/>
              <a:ahLst/>
              <a:cxnLst/>
              <a:rect l="l" t="t" r="r" b="b"/>
              <a:pathLst>
                <a:path w="7344" h="7343" extrusionOk="0">
                  <a:moveTo>
                    <a:pt x="3453" y="438"/>
                  </a:moveTo>
                  <a:lnTo>
                    <a:pt x="3453" y="979"/>
                  </a:lnTo>
                  <a:lnTo>
                    <a:pt x="3247" y="1005"/>
                  </a:lnTo>
                  <a:lnTo>
                    <a:pt x="3040" y="1057"/>
                  </a:lnTo>
                  <a:lnTo>
                    <a:pt x="2834" y="1108"/>
                  </a:lnTo>
                  <a:lnTo>
                    <a:pt x="2628" y="1185"/>
                  </a:lnTo>
                  <a:lnTo>
                    <a:pt x="2448" y="1288"/>
                  </a:lnTo>
                  <a:lnTo>
                    <a:pt x="2268" y="1366"/>
                  </a:lnTo>
                  <a:lnTo>
                    <a:pt x="2113" y="1495"/>
                  </a:lnTo>
                  <a:lnTo>
                    <a:pt x="1933" y="1623"/>
                  </a:lnTo>
                  <a:lnTo>
                    <a:pt x="1546" y="1237"/>
                  </a:lnTo>
                  <a:lnTo>
                    <a:pt x="1752" y="1082"/>
                  </a:lnTo>
                  <a:lnTo>
                    <a:pt x="1958" y="928"/>
                  </a:lnTo>
                  <a:lnTo>
                    <a:pt x="2190" y="799"/>
                  </a:lnTo>
                  <a:lnTo>
                    <a:pt x="2422" y="696"/>
                  </a:lnTo>
                  <a:lnTo>
                    <a:pt x="2680" y="593"/>
                  </a:lnTo>
                  <a:lnTo>
                    <a:pt x="2912" y="541"/>
                  </a:lnTo>
                  <a:lnTo>
                    <a:pt x="3195" y="490"/>
                  </a:lnTo>
                  <a:lnTo>
                    <a:pt x="3453" y="438"/>
                  </a:lnTo>
                  <a:close/>
                  <a:moveTo>
                    <a:pt x="3891" y="438"/>
                  </a:moveTo>
                  <a:lnTo>
                    <a:pt x="4174" y="490"/>
                  </a:lnTo>
                  <a:lnTo>
                    <a:pt x="4432" y="541"/>
                  </a:lnTo>
                  <a:lnTo>
                    <a:pt x="4689" y="593"/>
                  </a:lnTo>
                  <a:lnTo>
                    <a:pt x="4921" y="696"/>
                  </a:lnTo>
                  <a:lnTo>
                    <a:pt x="5153" y="799"/>
                  </a:lnTo>
                  <a:lnTo>
                    <a:pt x="5385" y="928"/>
                  </a:lnTo>
                  <a:lnTo>
                    <a:pt x="5591" y="1082"/>
                  </a:lnTo>
                  <a:lnTo>
                    <a:pt x="5797" y="1237"/>
                  </a:lnTo>
                  <a:lnTo>
                    <a:pt x="5411" y="1623"/>
                  </a:lnTo>
                  <a:lnTo>
                    <a:pt x="5256" y="1495"/>
                  </a:lnTo>
                  <a:lnTo>
                    <a:pt x="5076" y="1366"/>
                  </a:lnTo>
                  <a:lnTo>
                    <a:pt x="4895" y="1288"/>
                  </a:lnTo>
                  <a:lnTo>
                    <a:pt x="4715" y="1185"/>
                  </a:lnTo>
                  <a:lnTo>
                    <a:pt x="4509" y="1108"/>
                  </a:lnTo>
                  <a:lnTo>
                    <a:pt x="4329" y="1057"/>
                  </a:lnTo>
                  <a:lnTo>
                    <a:pt x="4123" y="1005"/>
                  </a:lnTo>
                  <a:lnTo>
                    <a:pt x="3891" y="979"/>
                  </a:lnTo>
                  <a:lnTo>
                    <a:pt x="3891" y="438"/>
                  </a:lnTo>
                  <a:close/>
                  <a:moveTo>
                    <a:pt x="1237" y="1546"/>
                  </a:moveTo>
                  <a:lnTo>
                    <a:pt x="1623" y="1933"/>
                  </a:lnTo>
                  <a:lnTo>
                    <a:pt x="1495" y="2087"/>
                  </a:lnTo>
                  <a:lnTo>
                    <a:pt x="1392" y="2267"/>
                  </a:lnTo>
                  <a:lnTo>
                    <a:pt x="1288" y="2448"/>
                  </a:lnTo>
                  <a:lnTo>
                    <a:pt x="1185" y="2628"/>
                  </a:lnTo>
                  <a:lnTo>
                    <a:pt x="1134" y="2834"/>
                  </a:lnTo>
                  <a:lnTo>
                    <a:pt x="1057" y="3015"/>
                  </a:lnTo>
                  <a:lnTo>
                    <a:pt x="1031" y="3221"/>
                  </a:lnTo>
                  <a:lnTo>
                    <a:pt x="1005" y="3453"/>
                  </a:lnTo>
                  <a:lnTo>
                    <a:pt x="464" y="3453"/>
                  </a:lnTo>
                  <a:lnTo>
                    <a:pt x="490" y="3169"/>
                  </a:lnTo>
                  <a:lnTo>
                    <a:pt x="541" y="2912"/>
                  </a:lnTo>
                  <a:lnTo>
                    <a:pt x="619" y="2654"/>
                  </a:lnTo>
                  <a:lnTo>
                    <a:pt x="696" y="2422"/>
                  </a:lnTo>
                  <a:lnTo>
                    <a:pt x="799" y="2190"/>
                  </a:lnTo>
                  <a:lnTo>
                    <a:pt x="928" y="1958"/>
                  </a:lnTo>
                  <a:lnTo>
                    <a:pt x="1082" y="1752"/>
                  </a:lnTo>
                  <a:lnTo>
                    <a:pt x="1237" y="1546"/>
                  </a:lnTo>
                  <a:close/>
                  <a:moveTo>
                    <a:pt x="6106" y="1546"/>
                  </a:moveTo>
                  <a:lnTo>
                    <a:pt x="6261" y="1752"/>
                  </a:lnTo>
                  <a:lnTo>
                    <a:pt x="6416" y="1958"/>
                  </a:lnTo>
                  <a:lnTo>
                    <a:pt x="6544" y="2190"/>
                  </a:lnTo>
                  <a:lnTo>
                    <a:pt x="6647" y="2422"/>
                  </a:lnTo>
                  <a:lnTo>
                    <a:pt x="6750" y="2654"/>
                  </a:lnTo>
                  <a:lnTo>
                    <a:pt x="6802" y="2912"/>
                  </a:lnTo>
                  <a:lnTo>
                    <a:pt x="6854" y="3169"/>
                  </a:lnTo>
                  <a:lnTo>
                    <a:pt x="6905" y="3453"/>
                  </a:lnTo>
                  <a:lnTo>
                    <a:pt x="6364" y="3453"/>
                  </a:lnTo>
                  <a:lnTo>
                    <a:pt x="6338" y="3221"/>
                  </a:lnTo>
                  <a:lnTo>
                    <a:pt x="6287" y="3015"/>
                  </a:lnTo>
                  <a:lnTo>
                    <a:pt x="6235" y="2834"/>
                  </a:lnTo>
                  <a:lnTo>
                    <a:pt x="6158" y="2628"/>
                  </a:lnTo>
                  <a:lnTo>
                    <a:pt x="6055" y="2448"/>
                  </a:lnTo>
                  <a:lnTo>
                    <a:pt x="5952" y="2267"/>
                  </a:lnTo>
                  <a:lnTo>
                    <a:pt x="5849" y="2087"/>
                  </a:lnTo>
                  <a:lnTo>
                    <a:pt x="5720" y="1933"/>
                  </a:lnTo>
                  <a:lnTo>
                    <a:pt x="6106" y="1546"/>
                  </a:lnTo>
                  <a:close/>
                  <a:moveTo>
                    <a:pt x="1005" y="3891"/>
                  </a:moveTo>
                  <a:lnTo>
                    <a:pt x="1031" y="4097"/>
                  </a:lnTo>
                  <a:lnTo>
                    <a:pt x="1057" y="4303"/>
                  </a:lnTo>
                  <a:lnTo>
                    <a:pt x="1134" y="4509"/>
                  </a:lnTo>
                  <a:lnTo>
                    <a:pt x="1185" y="4715"/>
                  </a:lnTo>
                  <a:lnTo>
                    <a:pt x="1288" y="4895"/>
                  </a:lnTo>
                  <a:lnTo>
                    <a:pt x="1392" y="5076"/>
                  </a:lnTo>
                  <a:lnTo>
                    <a:pt x="1495" y="5230"/>
                  </a:lnTo>
                  <a:lnTo>
                    <a:pt x="1623" y="5411"/>
                  </a:lnTo>
                  <a:lnTo>
                    <a:pt x="1237" y="5797"/>
                  </a:lnTo>
                  <a:lnTo>
                    <a:pt x="1082" y="5591"/>
                  </a:lnTo>
                  <a:lnTo>
                    <a:pt x="928" y="5385"/>
                  </a:lnTo>
                  <a:lnTo>
                    <a:pt x="799" y="5153"/>
                  </a:lnTo>
                  <a:lnTo>
                    <a:pt x="696" y="4921"/>
                  </a:lnTo>
                  <a:lnTo>
                    <a:pt x="619" y="4664"/>
                  </a:lnTo>
                  <a:lnTo>
                    <a:pt x="541" y="4432"/>
                  </a:lnTo>
                  <a:lnTo>
                    <a:pt x="490" y="4148"/>
                  </a:lnTo>
                  <a:lnTo>
                    <a:pt x="464" y="3891"/>
                  </a:lnTo>
                  <a:close/>
                  <a:moveTo>
                    <a:pt x="6905" y="3891"/>
                  </a:moveTo>
                  <a:lnTo>
                    <a:pt x="6854" y="4148"/>
                  </a:lnTo>
                  <a:lnTo>
                    <a:pt x="6802" y="4432"/>
                  </a:lnTo>
                  <a:lnTo>
                    <a:pt x="6750" y="4664"/>
                  </a:lnTo>
                  <a:lnTo>
                    <a:pt x="6647" y="4921"/>
                  </a:lnTo>
                  <a:lnTo>
                    <a:pt x="6544" y="5153"/>
                  </a:lnTo>
                  <a:lnTo>
                    <a:pt x="6416" y="5385"/>
                  </a:lnTo>
                  <a:lnTo>
                    <a:pt x="6261" y="5591"/>
                  </a:lnTo>
                  <a:lnTo>
                    <a:pt x="6106" y="5797"/>
                  </a:lnTo>
                  <a:lnTo>
                    <a:pt x="5720" y="5411"/>
                  </a:lnTo>
                  <a:lnTo>
                    <a:pt x="5849" y="5230"/>
                  </a:lnTo>
                  <a:lnTo>
                    <a:pt x="5952" y="5076"/>
                  </a:lnTo>
                  <a:lnTo>
                    <a:pt x="6055" y="4895"/>
                  </a:lnTo>
                  <a:lnTo>
                    <a:pt x="6158" y="4715"/>
                  </a:lnTo>
                  <a:lnTo>
                    <a:pt x="6235" y="4509"/>
                  </a:lnTo>
                  <a:lnTo>
                    <a:pt x="6287" y="4303"/>
                  </a:lnTo>
                  <a:lnTo>
                    <a:pt x="6338" y="4097"/>
                  </a:lnTo>
                  <a:lnTo>
                    <a:pt x="6364" y="3891"/>
                  </a:lnTo>
                  <a:close/>
                  <a:moveTo>
                    <a:pt x="3685" y="1417"/>
                  </a:moveTo>
                  <a:lnTo>
                    <a:pt x="3891" y="1443"/>
                  </a:lnTo>
                  <a:lnTo>
                    <a:pt x="4123" y="1469"/>
                  </a:lnTo>
                  <a:lnTo>
                    <a:pt x="4329" y="1520"/>
                  </a:lnTo>
                  <a:lnTo>
                    <a:pt x="4535" y="1598"/>
                  </a:lnTo>
                  <a:lnTo>
                    <a:pt x="4741" y="1701"/>
                  </a:lnTo>
                  <a:lnTo>
                    <a:pt x="4921" y="1804"/>
                  </a:lnTo>
                  <a:lnTo>
                    <a:pt x="5102" y="1933"/>
                  </a:lnTo>
                  <a:lnTo>
                    <a:pt x="5256" y="2087"/>
                  </a:lnTo>
                  <a:lnTo>
                    <a:pt x="5411" y="2242"/>
                  </a:lnTo>
                  <a:lnTo>
                    <a:pt x="5540" y="2422"/>
                  </a:lnTo>
                  <a:lnTo>
                    <a:pt x="5643" y="2602"/>
                  </a:lnTo>
                  <a:lnTo>
                    <a:pt x="5746" y="2809"/>
                  </a:lnTo>
                  <a:lnTo>
                    <a:pt x="5823" y="3015"/>
                  </a:lnTo>
                  <a:lnTo>
                    <a:pt x="5874" y="3221"/>
                  </a:lnTo>
                  <a:lnTo>
                    <a:pt x="5900" y="3427"/>
                  </a:lnTo>
                  <a:lnTo>
                    <a:pt x="5926" y="3659"/>
                  </a:lnTo>
                  <a:lnTo>
                    <a:pt x="5900" y="3891"/>
                  </a:lnTo>
                  <a:lnTo>
                    <a:pt x="5874" y="4122"/>
                  </a:lnTo>
                  <a:lnTo>
                    <a:pt x="5823" y="4329"/>
                  </a:lnTo>
                  <a:lnTo>
                    <a:pt x="5746" y="4535"/>
                  </a:lnTo>
                  <a:lnTo>
                    <a:pt x="5643" y="4741"/>
                  </a:lnTo>
                  <a:lnTo>
                    <a:pt x="5540" y="4921"/>
                  </a:lnTo>
                  <a:lnTo>
                    <a:pt x="5411" y="5102"/>
                  </a:lnTo>
                  <a:lnTo>
                    <a:pt x="5256" y="5256"/>
                  </a:lnTo>
                  <a:lnTo>
                    <a:pt x="5102" y="5385"/>
                  </a:lnTo>
                  <a:lnTo>
                    <a:pt x="4921" y="5514"/>
                  </a:lnTo>
                  <a:lnTo>
                    <a:pt x="4741" y="5643"/>
                  </a:lnTo>
                  <a:lnTo>
                    <a:pt x="4535" y="5720"/>
                  </a:lnTo>
                  <a:lnTo>
                    <a:pt x="4329" y="5797"/>
                  </a:lnTo>
                  <a:lnTo>
                    <a:pt x="4123" y="5874"/>
                  </a:lnTo>
                  <a:lnTo>
                    <a:pt x="3891" y="5900"/>
                  </a:lnTo>
                  <a:lnTo>
                    <a:pt x="3453" y="5900"/>
                  </a:lnTo>
                  <a:lnTo>
                    <a:pt x="3221" y="5874"/>
                  </a:lnTo>
                  <a:lnTo>
                    <a:pt x="3015" y="5797"/>
                  </a:lnTo>
                  <a:lnTo>
                    <a:pt x="2809" y="5720"/>
                  </a:lnTo>
                  <a:lnTo>
                    <a:pt x="2602" y="5643"/>
                  </a:lnTo>
                  <a:lnTo>
                    <a:pt x="2422" y="5514"/>
                  </a:lnTo>
                  <a:lnTo>
                    <a:pt x="2242" y="5385"/>
                  </a:lnTo>
                  <a:lnTo>
                    <a:pt x="2087" y="5256"/>
                  </a:lnTo>
                  <a:lnTo>
                    <a:pt x="1958" y="5102"/>
                  </a:lnTo>
                  <a:lnTo>
                    <a:pt x="1830" y="4921"/>
                  </a:lnTo>
                  <a:lnTo>
                    <a:pt x="1701" y="4741"/>
                  </a:lnTo>
                  <a:lnTo>
                    <a:pt x="1598" y="4535"/>
                  </a:lnTo>
                  <a:lnTo>
                    <a:pt x="1546" y="4329"/>
                  </a:lnTo>
                  <a:lnTo>
                    <a:pt x="1469" y="4122"/>
                  </a:lnTo>
                  <a:lnTo>
                    <a:pt x="1443" y="3891"/>
                  </a:lnTo>
                  <a:lnTo>
                    <a:pt x="1443" y="3659"/>
                  </a:lnTo>
                  <a:lnTo>
                    <a:pt x="1443" y="3427"/>
                  </a:lnTo>
                  <a:lnTo>
                    <a:pt x="1469" y="3221"/>
                  </a:lnTo>
                  <a:lnTo>
                    <a:pt x="1546" y="3015"/>
                  </a:lnTo>
                  <a:lnTo>
                    <a:pt x="1598" y="2809"/>
                  </a:lnTo>
                  <a:lnTo>
                    <a:pt x="1701" y="2602"/>
                  </a:lnTo>
                  <a:lnTo>
                    <a:pt x="1830" y="2422"/>
                  </a:lnTo>
                  <a:lnTo>
                    <a:pt x="1958" y="2242"/>
                  </a:lnTo>
                  <a:lnTo>
                    <a:pt x="2087" y="2087"/>
                  </a:lnTo>
                  <a:lnTo>
                    <a:pt x="2242" y="1933"/>
                  </a:lnTo>
                  <a:lnTo>
                    <a:pt x="2422" y="1804"/>
                  </a:lnTo>
                  <a:lnTo>
                    <a:pt x="2602" y="1701"/>
                  </a:lnTo>
                  <a:lnTo>
                    <a:pt x="2809" y="1598"/>
                  </a:lnTo>
                  <a:lnTo>
                    <a:pt x="3015" y="1520"/>
                  </a:lnTo>
                  <a:lnTo>
                    <a:pt x="3221" y="1469"/>
                  </a:lnTo>
                  <a:lnTo>
                    <a:pt x="3453" y="1443"/>
                  </a:lnTo>
                  <a:lnTo>
                    <a:pt x="3685" y="1417"/>
                  </a:lnTo>
                  <a:close/>
                  <a:moveTo>
                    <a:pt x="1933" y="5720"/>
                  </a:moveTo>
                  <a:lnTo>
                    <a:pt x="2113" y="5849"/>
                  </a:lnTo>
                  <a:lnTo>
                    <a:pt x="2268" y="5952"/>
                  </a:lnTo>
                  <a:lnTo>
                    <a:pt x="2448" y="6055"/>
                  </a:lnTo>
                  <a:lnTo>
                    <a:pt x="2628" y="6158"/>
                  </a:lnTo>
                  <a:lnTo>
                    <a:pt x="2834" y="6209"/>
                  </a:lnTo>
                  <a:lnTo>
                    <a:pt x="3040" y="6287"/>
                  </a:lnTo>
                  <a:lnTo>
                    <a:pt x="3247" y="6312"/>
                  </a:lnTo>
                  <a:lnTo>
                    <a:pt x="3453" y="6338"/>
                  </a:lnTo>
                  <a:lnTo>
                    <a:pt x="3453" y="6879"/>
                  </a:lnTo>
                  <a:lnTo>
                    <a:pt x="3195" y="6853"/>
                  </a:lnTo>
                  <a:lnTo>
                    <a:pt x="2912" y="6802"/>
                  </a:lnTo>
                  <a:lnTo>
                    <a:pt x="2680" y="6725"/>
                  </a:lnTo>
                  <a:lnTo>
                    <a:pt x="2422" y="6647"/>
                  </a:lnTo>
                  <a:lnTo>
                    <a:pt x="2190" y="6544"/>
                  </a:lnTo>
                  <a:lnTo>
                    <a:pt x="1958" y="6415"/>
                  </a:lnTo>
                  <a:lnTo>
                    <a:pt x="1752" y="6261"/>
                  </a:lnTo>
                  <a:lnTo>
                    <a:pt x="1546" y="6106"/>
                  </a:lnTo>
                  <a:lnTo>
                    <a:pt x="1933" y="5720"/>
                  </a:lnTo>
                  <a:close/>
                  <a:moveTo>
                    <a:pt x="5411" y="5720"/>
                  </a:moveTo>
                  <a:lnTo>
                    <a:pt x="5797" y="6106"/>
                  </a:lnTo>
                  <a:lnTo>
                    <a:pt x="5591" y="6261"/>
                  </a:lnTo>
                  <a:lnTo>
                    <a:pt x="5385" y="6415"/>
                  </a:lnTo>
                  <a:lnTo>
                    <a:pt x="5153" y="6544"/>
                  </a:lnTo>
                  <a:lnTo>
                    <a:pt x="4921" y="6647"/>
                  </a:lnTo>
                  <a:lnTo>
                    <a:pt x="4689" y="6725"/>
                  </a:lnTo>
                  <a:lnTo>
                    <a:pt x="4432" y="6802"/>
                  </a:lnTo>
                  <a:lnTo>
                    <a:pt x="4174" y="6853"/>
                  </a:lnTo>
                  <a:lnTo>
                    <a:pt x="3891" y="6879"/>
                  </a:lnTo>
                  <a:lnTo>
                    <a:pt x="3891" y="6338"/>
                  </a:lnTo>
                  <a:lnTo>
                    <a:pt x="4123" y="6312"/>
                  </a:lnTo>
                  <a:lnTo>
                    <a:pt x="4329" y="6287"/>
                  </a:lnTo>
                  <a:lnTo>
                    <a:pt x="4509" y="6209"/>
                  </a:lnTo>
                  <a:lnTo>
                    <a:pt x="4715" y="6158"/>
                  </a:lnTo>
                  <a:lnTo>
                    <a:pt x="4895" y="6055"/>
                  </a:lnTo>
                  <a:lnTo>
                    <a:pt x="5076" y="5952"/>
                  </a:lnTo>
                  <a:lnTo>
                    <a:pt x="5256" y="5849"/>
                  </a:lnTo>
                  <a:lnTo>
                    <a:pt x="5411" y="5720"/>
                  </a:lnTo>
                  <a:close/>
                  <a:moveTo>
                    <a:pt x="3685" y="0"/>
                  </a:moveTo>
                  <a:lnTo>
                    <a:pt x="3298" y="26"/>
                  </a:lnTo>
                  <a:lnTo>
                    <a:pt x="2937" y="78"/>
                  </a:lnTo>
                  <a:lnTo>
                    <a:pt x="2577" y="155"/>
                  </a:lnTo>
                  <a:lnTo>
                    <a:pt x="2242" y="284"/>
                  </a:lnTo>
                  <a:lnTo>
                    <a:pt x="1933" y="438"/>
                  </a:lnTo>
                  <a:lnTo>
                    <a:pt x="1623" y="619"/>
                  </a:lnTo>
                  <a:lnTo>
                    <a:pt x="1340" y="825"/>
                  </a:lnTo>
                  <a:lnTo>
                    <a:pt x="1082" y="1082"/>
                  </a:lnTo>
                  <a:lnTo>
                    <a:pt x="850" y="1340"/>
                  </a:lnTo>
                  <a:lnTo>
                    <a:pt x="619" y="1623"/>
                  </a:lnTo>
                  <a:lnTo>
                    <a:pt x="438" y="1907"/>
                  </a:lnTo>
                  <a:lnTo>
                    <a:pt x="284" y="2242"/>
                  </a:lnTo>
                  <a:lnTo>
                    <a:pt x="155" y="2577"/>
                  </a:lnTo>
                  <a:lnTo>
                    <a:pt x="78" y="2937"/>
                  </a:lnTo>
                  <a:lnTo>
                    <a:pt x="26" y="3298"/>
                  </a:lnTo>
                  <a:lnTo>
                    <a:pt x="0" y="3659"/>
                  </a:lnTo>
                  <a:lnTo>
                    <a:pt x="26" y="4045"/>
                  </a:lnTo>
                  <a:lnTo>
                    <a:pt x="78" y="4406"/>
                  </a:lnTo>
                  <a:lnTo>
                    <a:pt x="155" y="4767"/>
                  </a:lnTo>
                  <a:lnTo>
                    <a:pt x="284" y="5102"/>
                  </a:lnTo>
                  <a:lnTo>
                    <a:pt x="438" y="5411"/>
                  </a:lnTo>
                  <a:lnTo>
                    <a:pt x="619" y="5720"/>
                  </a:lnTo>
                  <a:lnTo>
                    <a:pt x="850" y="6003"/>
                  </a:lnTo>
                  <a:lnTo>
                    <a:pt x="1082" y="6261"/>
                  </a:lnTo>
                  <a:lnTo>
                    <a:pt x="1340" y="6493"/>
                  </a:lnTo>
                  <a:lnTo>
                    <a:pt x="1623" y="6725"/>
                  </a:lnTo>
                  <a:lnTo>
                    <a:pt x="1933" y="6905"/>
                  </a:lnTo>
                  <a:lnTo>
                    <a:pt x="2242" y="7060"/>
                  </a:lnTo>
                  <a:lnTo>
                    <a:pt x="2577" y="7163"/>
                  </a:lnTo>
                  <a:lnTo>
                    <a:pt x="2937" y="7266"/>
                  </a:lnTo>
                  <a:lnTo>
                    <a:pt x="3298" y="7317"/>
                  </a:lnTo>
                  <a:lnTo>
                    <a:pt x="3685" y="7343"/>
                  </a:lnTo>
                  <a:lnTo>
                    <a:pt x="4045" y="7317"/>
                  </a:lnTo>
                  <a:lnTo>
                    <a:pt x="4406" y="7266"/>
                  </a:lnTo>
                  <a:lnTo>
                    <a:pt x="4767" y="7163"/>
                  </a:lnTo>
                  <a:lnTo>
                    <a:pt x="5102" y="7060"/>
                  </a:lnTo>
                  <a:lnTo>
                    <a:pt x="5436" y="6905"/>
                  </a:lnTo>
                  <a:lnTo>
                    <a:pt x="5720" y="6725"/>
                  </a:lnTo>
                  <a:lnTo>
                    <a:pt x="6003" y="6493"/>
                  </a:lnTo>
                  <a:lnTo>
                    <a:pt x="6261" y="6261"/>
                  </a:lnTo>
                  <a:lnTo>
                    <a:pt x="6519" y="6003"/>
                  </a:lnTo>
                  <a:lnTo>
                    <a:pt x="6725" y="5720"/>
                  </a:lnTo>
                  <a:lnTo>
                    <a:pt x="6905" y="5411"/>
                  </a:lnTo>
                  <a:lnTo>
                    <a:pt x="7060" y="5102"/>
                  </a:lnTo>
                  <a:lnTo>
                    <a:pt x="7188" y="4767"/>
                  </a:lnTo>
                  <a:lnTo>
                    <a:pt x="7266" y="4406"/>
                  </a:lnTo>
                  <a:lnTo>
                    <a:pt x="7317" y="4045"/>
                  </a:lnTo>
                  <a:lnTo>
                    <a:pt x="7343" y="3659"/>
                  </a:lnTo>
                  <a:lnTo>
                    <a:pt x="7317" y="3298"/>
                  </a:lnTo>
                  <a:lnTo>
                    <a:pt x="7266" y="2937"/>
                  </a:lnTo>
                  <a:lnTo>
                    <a:pt x="7188" y="2577"/>
                  </a:lnTo>
                  <a:lnTo>
                    <a:pt x="7060" y="2242"/>
                  </a:lnTo>
                  <a:lnTo>
                    <a:pt x="6905" y="1907"/>
                  </a:lnTo>
                  <a:lnTo>
                    <a:pt x="6725" y="1623"/>
                  </a:lnTo>
                  <a:lnTo>
                    <a:pt x="6519" y="1340"/>
                  </a:lnTo>
                  <a:lnTo>
                    <a:pt x="6261" y="1082"/>
                  </a:lnTo>
                  <a:lnTo>
                    <a:pt x="6003" y="825"/>
                  </a:lnTo>
                  <a:lnTo>
                    <a:pt x="5720" y="619"/>
                  </a:lnTo>
                  <a:lnTo>
                    <a:pt x="5436" y="438"/>
                  </a:lnTo>
                  <a:lnTo>
                    <a:pt x="5102" y="284"/>
                  </a:lnTo>
                  <a:lnTo>
                    <a:pt x="4767" y="155"/>
                  </a:lnTo>
                  <a:lnTo>
                    <a:pt x="4406" y="78"/>
                  </a:lnTo>
                  <a:lnTo>
                    <a:pt x="4045" y="26"/>
                  </a:lnTo>
                  <a:lnTo>
                    <a:pt x="3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0"/>
            <p:cNvSpPr/>
            <p:nvPr/>
          </p:nvSpPr>
          <p:spPr>
            <a:xfrm>
              <a:off x="6906525" y="1879425"/>
              <a:ext cx="40600" cy="85050"/>
            </a:xfrm>
            <a:custGeom>
              <a:avLst/>
              <a:gdLst/>
              <a:ahLst/>
              <a:cxnLst/>
              <a:rect l="l" t="t" r="r" b="b"/>
              <a:pathLst>
                <a:path w="1624" h="3402" extrusionOk="0">
                  <a:moveTo>
                    <a:pt x="825" y="0"/>
                  </a:moveTo>
                  <a:lnTo>
                    <a:pt x="721" y="26"/>
                  </a:lnTo>
                  <a:lnTo>
                    <a:pt x="644" y="78"/>
                  </a:lnTo>
                  <a:lnTo>
                    <a:pt x="618" y="155"/>
                  </a:lnTo>
                  <a:lnTo>
                    <a:pt x="593" y="232"/>
                  </a:lnTo>
                  <a:lnTo>
                    <a:pt x="593" y="335"/>
                  </a:lnTo>
                  <a:lnTo>
                    <a:pt x="464" y="387"/>
                  </a:lnTo>
                  <a:lnTo>
                    <a:pt x="361" y="438"/>
                  </a:lnTo>
                  <a:lnTo>
                    <a:pt x="258" y="516"/>
                  </a:lnTo>
                  <a:lnTo>
                    <a:pt x="180" y="619"/>
                  </a:lnTo>
                  <a:lnTo>
                    <a:pt x="103" y="722"/>
                  </a:lnTo>
                  <a:lnTo>
                    <a:pt x="52" y="851"/>
                  </a:lnTo>
                  <a:lnTo>
                    <a:pt x="0" y="979"/>
                  </a:lnTo>
                  <a:lnTo>
                    <a:pt x="0" y="1108"/>
                  </a:lnTo>
                  <a:lnTo>
                    <a:pt x="26" y="1289"/>
                  </a:lnTo>
                  <a:lnTo>
                    <a:pt x="52" y="1443"/>
                  </a:lnTo>
                  <a:lnTo>
                    <a:pt x="129" y="1572"/>
                  </a:lnTo>
                  <a:lnTo>
                    <a:pt x="232" y="1701"/>
                  </a:lnTo>
                  <a:lnTo>
                    <a:pt x="361" y="1804"/>
                  </a:lnTo>
                  <a:lnTo>
                    <a:pt x="490" y="1881"/>
                  </a:lnTo>
                  <a:lnTo>
                    <a:pt x="644" y="1907"/>
                  </a:lnTo>
                  <a:lnTo>
                    <a:pt x="825" y="1933"/>
                  </a:lnTo>
                  <a:lnTo>
                    <a:pt x="953" y="1958"/>
                  </a:lnTo>
                  <a:lnTo>
                    <a:pt x="1082" y="2036"/>
                  </a:lnTo>
                  <a:lnTo>
                    <a:pt x="1159" y="2164"/>
                  </a:lnTo>
                  <a:lnTo>
                    <a:pt x="1185" y="2293"/>
                  </a:lnTo>
                  <a:lnTo>
                    <a:pt x="1159" y="2448"/>
                  </a:lnTo>
                  <a:lnTo>
                    <a:pt x="1082" y="2551"/>
                  </a:lnTo>
                  <a:lnTo>
                    <a:pt x="953" y="2628"/>
                  </a:lnTo>
                  <a:lnTo>
                    <a:pt x="825" y="2680"/>
                  </a:lnTo>
                  <a:lnTo>
                    <a:pt x="670" y="2628"/>
                  </a:lnTo>
                  <a:lnTo>
                    <a:pt x="567" y="2551"/>
                  </a:lnTo>
                  <a:lnTo>
                    <a:pt x="464" y="2448"/>
                  </a:lnTo>
                  <a:lnTo>
                    <a:pt x="438" y="2293"/>
                  </a:lnTo>
                  <a:lnTo>
                    <a:pt x="438" y="2216"/>
                  </a:lnTo>
                  <a:lnTo>
                    <a:pt x="387" y="2139"/>
                  </a:lnTo>
                  <a:lnTo>
                    <a:pt x="309" y="2087"/>
                  </a:lnTo>
                  <a:lnTo>
                    <a:pt x="129" y="2087"/>
                  </a:lnTo>
                  <a:lnTo>
                    <a:pt x="77" y="2139"/>
                  </a:lnTo>
                  <a:lnTo>
                    <a:pt x="26" y="2216"/>
                  </a:lnTo>
                  <a:lnTo>
                    <a:pt x="0" y="2293"/>
                  </a:lnTo>
                  <a:lnTo>
                    <a:pt x="0" y="2448"/>
                  </a:lnTo>
                  <a:lnTo>
                    <a:pt x="52" y="2577"/>
                  </a:lnTo>
                  <a:lnTo>
                    <a:pt x="103" y="2680"/>
                  </a:lnTo>
                  <a:lnTo>
                    <a:pt x="180" y="2809"/>
                  </a:lnTo>
                  <a:lnTo>
                    <a:pt x="258" y="2886"/>
                  </a:lnTo>
                  <a:lnTo>
                    <a:pt x="361" y="2963"/>
                  </a:lnTo>
                  <a:lnTo>
                    <a:pt x="464" y="3040"/>
                  </a:lnTo>
                  <a:lnTo>
                    <a:pt x="593" y="3092"/>
                  </a:lnTo>
                  <a:lnTo>
                    <a:pt x="593" y="3195"/>
                  </a:lnTo>
                  <a:lnTo>
                    <a:pt x="618" y="3272"/>
                  </a:lnTo>
                  <a:lnTo>
                    <a:pt x="644" y="3350"/>
                  </a:lnTo>
                  <a:lnTo>
                    <a:pt x="721" y="3401"/>
                  </a:lnTo>
                  <a:lnTo>
                    <a:pt x="902" y="3401"/>
                  </a:lnTo>
                  <a:lnTo>
                    <a:pt x="979" y="3350"/>
                  </a:lnTo>
                  <a:lnTo>
                    <a:pt x="1031" y="3272"/>
                  </a:lnTo>
                  <a:lnTo>
                    <a:pt x="1031" y="3195"/>
                  </a:lnTo>
                  <a:lnTo>
                    <a:pt x="1031" y="3092"/>
                  </a:lnTo>
                  <a:lnTo>
                    <a:pt x="1159" y="3040"/>
                  </a:lnTo>
                  <a:lnTo>
                    <a:pt x="1263" y="2963"/>
                  </a:lnTo>
                  <a:lnTo>
                    <a:pt x="1366" y="2886"/>
                  </a:lnTo>
                  <a:lnTo>
                    <a:pt x="1469" y="2809"/>
                  </a:lnTo>
                  <a:lnTo>
                    <a:pt x="1520" y="2680"/>
                  </a:lnTo>
                  <a:lnTo>
                    <a:pt x="1572" y="2577"/>
                  </a:lnTo>
                  <a:lnTo>
                    <a:pt x="1623" y="2448"/>
                  </a:lnTo>
                  <a:lnTo>
                    <a:pt x="1623" y="2293"/>
                  </a:lnTo>
                  <a:lnTo>
                    <a:pt x="1623" y="2139"/>
                  </a:lnTo>
                  <a:lnTo>
                    <a:pt x="1572" y="1984"/>
                  </a:lnTo>
                  <a:lnTo>
                    <a:pt x="1494" y="1855"/>
                  </a:lnTo>
                  <a:lnTo>
                    <a:pt x="1391" y="1727"/>
                  </a:lnTo>
                  <a:lnTo>
                    <a:pt x="1263" y="1623"/>
                  </a:lnTo>
                  <a:lnTo>
                    <a:pt x="1134" y="1546"/>
                  </a:lnTo>
                  <a:lnTo>
                    <a:pt x="979" y="1495"/>
                  </a:lnTo>
                  <a:lnTo>
                    <a:pt x="825" y="1495"/>
                  </a:lnTo>
                  <a:lnTo>
                    <a:pt x="670" y="1469"/>
                  </a:lnTo>
                  <a:lnTo>
                    <a:pt x="567" y="1392"/>
                  </a:lnTo>
                  <a:lnTo>
                    <a:pt x="464" y="1263"/>
                  </a:lnTo>
                  <a:lnTo>
                    <a:pt x="438" y="1108"/>
                  </a:lnTo>
                  <a:lnTo>
                    <a:pt x="464" y="979"/>
                  </a:lnTo>
                  <a:lnTo>
                    <a:pt x="567" y="851"/>
                  </a:lnTo>
                  <a:lnTo>
                    <a:pt x="670" y="773"/>
                  </a:lnTo>
                  <a:lnTo>
                    <a:pt x="825" y="747"/>
                  </a:lnTo>
                  <a:lnTo>
                    <a:pt x="953" y="773"/>
                  </a:lnTo>
                  <a:lnTo>
                    <a:pt x="1082" y="851"/>
                  </a:lnTo>
                  <a:lnTo>
                    <a:pt x="1159" y="979"/>
                  </a:lnTo>
                  <a:lnTo>
                    <a:pt x="1185" y="1108"/>
                  </a:lnTo>
                  <a:lnTo>
                    <a:pt x="1211" y="1211"/>
                  </a:lnTo>
                  <a:lnTo>
                    <a:pt x="1237" y="1289"/>
                  </a:lnTo>
                  <a:lnTo>
                    <a:pt x="1314" y="1314"/>
                  </a:lnTo>
                  <a:lnTo>
                    <a:pt x="1417" y="1340"/>
                  </a:lnTo>
                  <a:lnTo>
                    <a:pt x="1494" y="1314"/>
                  </a:lnTo>
                  <a:lnTo>
                    <a:pt x="1572" y="1289"/>
                  </a:lnTo>
                  <a:lnTo>
                    <a:pt x="1623" y="1211"/>
                  </a:lnTo>
                  <a:lnTo>
                    <a:pt x="1623" y="1108"/>
                  </a:lnTo>
                  <a:lnTo>
                    <a:pt x="1623" y="979"/>
                  </a:lnTo>
                  <a:lnTo>
                    <a:pt x="1572" y="851"/>
                  </a:lnTo>
                  <a:lnTo>
                    <a:pt x="1520" y="722"/>
                  </a:lnTo>
                  <a:lnTo>
                    <a:pt x="1469" y="619"/>
                  </a:lnTo>
                  <a:lnTo>
                    <a:pt x="1366" y="516"/>
                  </a:lnTo>
                  <a:lnTo>
                    <a:pt x="1263" y="438"/>
                  </a:lnTo>
                  <a:lnTo>
                    <a:pt x="1159" y="387"/>
                  </a:lnTo>
                  <a:lnTo>
                    <a:pt x="1031" y="335"/>
                  </a:lnTo>
                  <a:lnTo>
                    <a:pt x="1031" y="232"/>
                  </a:lnTo>
                  <a:lnTo>
                    <a:pt x="1031" y="155"/>
                  </a:lnTo>
                  <a:lnTo>
                    <a:pt x="979" y="78"/>
                  </a:lnTo>
                  <a:lnTo>
                    <a:pt x="902"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40"/>
          <p:cNvGrpSpPr/>
          <p:nvPr/>
        </p:nvGrpSpPr>
        <p:grpSpPr>
          <a:xfrm>
            <a:off x="4359662" y="1505884"/>
            <a:ext cx="425724" cy="454975"/>
            <a:chOff x="440350" y="2694850"/>
            <a:chExt cx="356225" cy="380700"/>
          </a:xfrm>
        </p:grpSpPr>
        <p:sp>
          <p:nvSpPr>
            <p:cNvPr id="1769" name="Google Shape;1769;p40"/>
            <p:cNvSpPr/>
            <p:nvPr/>
          </p:nvSpPr>
          <p:spPr>
            <a:xfrm>
              <a:off x="514425" y="2830750"/>
              <a:ext cx="36100" cy="35450"/>
            </a:xfrm>
            <a:custGeom>
              <a:avLst/>
              <a:gdLst/>
              <a:ahLst/>
              <a:cxnLst/>
              <a:rect l="l" t="t" r="r" b="b"/>
              <a:pathLst>
                <a:path w="1444" h="1418" extrusionOk="0">
                  <a:moveTo>
                    <a:pt x="980" y="439"/>
                  </a:moveTo>
                  <a:lnTo>
                    <a:pt x="1006" y="465"/>
                  </a:lnTo>
                  <a:lnTo>
                    <a:pt x="1006" y="954"/>
                  </a:lnTo>
                  <a:lnTo>
                    <a:pt x="980" y="980"/>
                  </a:lnTo>
                  <a:lnTo>
                    <a:pt x="465" y="980"/>
                  </a:lnTo>
                  <a:lnTo>
                    <a:pt x="465" y="954"/>
                  </a:lnTo>
                  <a:lnTo>
                    <a:pt x="465" y="465"/>
                  </a:lnTo>
                  <a:lnTo>
                    <a:pt x="465" y="439"/>
                  </a:lnTo>
                  <a:close/>
                  <a:moveTo>
                    <a:pt x="387" y="1"/>
                  </a:moveTo>
                  <a:lnTo>
                    <a:pt x="284" y="27"/>
                  </a:lnTo>
                  <a:lnTo>
                    <a:pt x="207" y="78"/>
                  </a:lnTo>
                  <a:lnTo>
                    <a:pt x="155" y="130"/>
                  </a:lnTo>
                  <a:lnTo>
                    <a:pt x="78" y="207"/>
                  </a:lnTo>
                  <a:lnTo>
                    <a:pt x="52" y="284"/>
                  </a:lnTo>
                  <a:lnTo>
                    <a:pt x="27" y="361"/>
                  </a:lnTo>
                  <a:lnTo>
                    <a:pt x="1" y="465"/>
                  </a:lnTo>
                  <a:lnTo>
                    <a:pt x="1" y="954"/>
                  </a:lnTo>
                  <a:lnTo>
                    <a:pt x="27" y="1057"/>
                  </a:lnTo>
                  <a:lnTo>
                    <a:pt x="52" y="1134"/>
                  </a:lnTo>
                  <a:lnTo>
                    <a:pt x="78" y="1212"/>
                  </a:lnTo>
                  <a:lnTo>
                    <a:pt x="155" y="1289"/>
                  </a:lnTo>
                  <a:lnTo>
                    <a:pt x="207" y="1341"/>
                  </a:lnTo>
                  <a:lnTo>
                    <a:pt x="284" y="1392"/>
                  </a:lnTo>
                  <a:lnTo>
                    <a:pt x="387" y="1418"/>
                  </a:lnTo>
                  <a:lnTo>
                    <a:pt x="1083" y="1418"/>
                  </a:lnTo>
                  <a:lnTo>
                    <a:pt x="1160" y="1392"/>
                  </a:lnTo>
                  <a:lnTo>
                    <a:pt x="1237" y="1341"/>
                  </a:lnTo>
                  <a:lnTo>
                    <a:pt x="1315" y="1289"/>
                  </a:lnTo>
                  <a:lnTo>
                    <a:pt x="1366" y="1212"/>
                  </a:lnTo>
                  <a:lnTo>
                    <a:pt x="1392" y="1134"/>
                  </a:lnTo>
                  <a:lnTo>
                    <a:pt x="1418" y="1057"/>
                  </a:lnTo>
                  <a:lnTo>
                    <a:pt x="1444" y="954"/>
                  </a:lnTo>
                  <a:lnTo>
                    <a:pt x="1444" y="465"/>
                  </a:lnTo>
                  <a:lnTo>
                    <a:pt x="1418" y="361"/>
                  </a:lnTo>
                  <a:lnTo>
                    <a:pt x="1392" y="284"/>
                  </a:lnTo>
                  <a:lnTo>
                    <a:pt x="1366" y="207"/>
                  </a:lnTo>
                  <a:lnTo>
                    <a:pt x="1315" y="130"/>
                  </a:lnTo>
                  <a:lnTo>
                    <a:pt x="1237" y="78"/>
                  </a:lnTo>
                  <a:lnTo>
                    <a:pt x="1160" y="27"/>
                  </a:lnTo>
                  <a:lnTo>
                    <a:pt x="1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0"/>
            <p:cNvSpPr/>
            <p:nvPr/>
          </p:nvSpPr>
          <p:spPr>
            <a:xfrm>
              <a:off x="564025" y="2830750"/>
              <a:ext cx="35450" cy="35450"/>
            </a:xfrm>
            <a:custGeom>
              <a:avLst/>
              <a:gdLst/>
              <a:ahLst/>
              <a:cxnLst/>
              <a:rect l="l" t="t" r="r" b="b"/>
              <a:pathLst>
                <a:path w="1418" h="1418" extrusionOk="0">
                  <a:moveTo>
                    <a:pt x="954" y="439"/>
                  </a:moveTo>
                  <a:lnTo>
                    <a:pt x="980" y="465"/>
                  </a:lnTo>
                  <a:lnTo>
                    <a:pt x="980" y="954"/>
                  </a:lnTo>
                  <a:lnTo>
                    <a:pt x="954" y="980"/>
                  </a:lnTo>
                  <a:lnTo>
                    <a:pt x="464" y="980"/>
                  </a:lnTo>
                  <a:lnTo>
                    <a:pt x="439" y="954"/>
                  </a:lnTo>
                  <a:lnTo>
                    <a:pt x="439" y="465"/>
                  </a:lnTo>
                  <a:lnTo>
                    <a:pt x="464" y="439"/>
                  </a:lnTo>
                  <a:close/>
                  <a:moveTo>
                    <a:pt x="361" y="1"/>
                  </a:moveTo>
                  <a:lnTo>
                    <a:pt x="284" y="27"/>
                  </a:lnTo>
                  <a:lnTo>
                    <a:pt x="207" y="78"/>
                  </a:lnTo>
                  <a:lnTo>
                    <a:pt x="129" y="130"/>
                  </a:lnTo>
                  <a:lnTo>
                    <a:pt x="78" y="207"/>
                  </a:lnTo>
                  <a:lnTo>
                    <a:pt x="26" y="284"/>
                  </a:lnTo>
                  <a:lnTo>
                    <a:pt x="1" y="361"/>
                  </a:lnTo>
                  <a:lnTo>
                    <a:pt x="1" y="465"/>
                  </a:lnTo>
                  <a:lnTo>
                    <a:pt x="1" y="954"/>
                  </a:lnTo>
                  <a:lnTo>
                    <a:pt x="1" y="1057"/>
                  </a:lnTo>
                  <a:lnTo>
                    <a:pt x="26" y="1134"/>
                  </a:lnTo>
                  <a:lnTo>
                    <a:pt x="78" y="1212"/>
                  </a:lnTo>
                  <a:lnTo>
                    <a:pt x="129" y="1289"/>
                  </a:lnTo>
                  <a:lnTo>
                    <a:pt x="207" y="1341"/>
                  </a:lnTo>
                  <a:lnTo>
                    <a:pt x="284" y="1392"/>
                  </a:lnTo>
                  <a:lnTo>
                    <a:pt x="361" y="1418"/>
                  </a:lnTo>
                  <a:lnTo>
                    <a:pt x="1057" y="1418"/>
                  </a:lnTo>
                  <a:lnTo>
                    <a:pt x="1134" y="1392"/>
                  </a:lnTo>
                  <a:lnTo>
                    <a:pt x="1212" y="1341"/>
                  </a:lnTo>
                  <a:lnTo>
                    <a:pt x="1289" y="1289"/>
                  </a:lnTo>
                  <a:lnTo>
                    <a:pt x="1340" y="1212"/>
                  </a:lnTo>
                  <a:lnTo>
                    <a:pt x="1392" y="1134"/>
                  </a:lnTo>
                  <a:lnTo>
                    <a:pt x="1418" y="1057"/>
                  </a:lnTo>
                  <a:lnTo>
                    <a:pt x="1418" y="954"/>
                  </a:lnTo>
                  <a:lnTo>
                    <a:pt x="1418" y="465"/>
                  </a:lnTo>
                  <a:lnTo>
                    <a:pt x="1418" y="361"/>
                  </a:lnTo>
                  <a:lnTo>
                    <a:pt x="1392" y="284"/>
                  </a:lnTo>
                  <a:lnTo>
                    <a:pt x="1340" y="207"/>
                  </a:lnTo>
                  <a:lnTo>
                    <a:pt x="1289" y="130"/>
                  </a:lnTo>
                  <a:lnTo>
                    <a:pt x="1212" y="78"/>
                  </a:lnTo>
                  <a:lnTo>
                    <a:pt x="1134" y="27"/>
                  </a:lnTo>
                  <a:lnTo>
                    <a:pt x="10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0"/>
            <p:cNvSpPr/>
            <p:nvPr/>
          </p:nvSpPr>
          <p:spPr>
            <a:xfrm>
              <a:off x="612975" y="2830750"/>
              <a:ext cx="36100" cy="35450"/>
            </a:xfrm>
            <a:custGeom>
              <a:avLst/>
              <a:gdLst/>
              <a:ahLst/>
              <a:cxnLst/>
              <a:rect l="l" t="t" r="r" b="b"/>
              <a:pathLst>
                <a:path w="1444" h="1418" extrusionOk="0">
                  <a:moveTo>
                    <a:pt x="980" y="439"/>
                  </a:moveTo>
                  <a:lnTo>
                    <a:pt x="1006" y="465"/>
                  </a:lnTo>
                  <a:lnTo>
                    <a:pt x="1006" y="954"/>
                  </a:lnTo>
                  <a:lnTo>
                    <a:pt x="980" y="980"/>
                  </a:lnTo>
                  <a:lnTo>
                    <a:pt x="464" y="980"/>
                  </a:lnTo>
                  <a:lnTo>
                    <a:pt x="464" y="954"/>
                  </a:lnTo>
                  <a:lnTo>
                    <a:pt x="464" y="465"/>
                  </a:lnTo>
                  <a:lnTo>
                    <a:pt x="464" y="439"/>
                  </a:lnTo>
                  <a:close/>
                  <a:moveTo>
                    <a:pt x="387" y="1"/>
                  </a:moveTo>
                  <a:lnTo>
                    <a:pt x="284" y="27"/>
                  </a:lnTo>
                  <a:lnTo>
                    <a:pt x="207" y="78"/>
                  </a:lnTo>
                  <a:lnTo>
                    <a:pt x="155" y="130"/>
                  </a:lnTo>
                  <a:lnTo>
                    <a:pt x="78" y="207"/>
                  </a:lnTo>
                  <a:lnTo>
                    <a:pt x="52" y="284"/>
                  </a:lnTo>
                  <a:lnTo>
                    <a:pt x="26" y="361"/>
                  </a:lnTo>
                  <a:lnTo>
                    <a:pt x="1" y="465"/>
                  </a:lnTo>
                  <a:lnTo>
                    <a:pt x="1" y="954"/>
                  </a:lnTo>
                  <a:lnTo>
                    <a:pt x="26" y="1057"/>
                  </a:lnTo>
                  <a:lnTo>
                    <a:pt x="52" y="1134"/>
                  </a:lnTo>
                  <a:lnTo>
                    <a:pt x="78" y="1212"/>
                  </a:lnTo>
                  <a:lnTo>
                    <a:pt x="155" y="1289"/>
                  </a:lnTo>
                  <a:lnTo>
                    <a:pt x="207" y="1341"/>
                  </a:lnTo>
                  <a:lnTo>
                    <a:pt x="284" y="1392"/>
                  </a:lnTo>
                  <a:lnTo>
                    <a:pt x="387" y="1418"/>
                  </a:lnTo>
                  <a:lnTo>
                    <a:pt x="1083" y="1418"/>
                  </a:lnTo>
                  <a:lnTo>
                    <a:pt x="1160" y="1392"/>
                  </a:lnTo>
                  <a:lnTo>
                    <a:pt x="1237" y="1341"/>
                  </a:lnTo>
                  <a:lnTo>
                    <a:pt x="1315" y="1289"/>
                  </a:lnTo>
                  <a:lnTo>
                    <a:pt x="1366" y="1212"/>
                  </a:lnTo>
                  <a:lnTo>
                    <a:pt x="1392" y="1134"/>
                  </a:lnTo>
                  <a:lnTo>
                    <a:pt x="1418" y="1057"/>
                  </a:lnTo>
                  <a:lnTo>
                    <a:pt x="1444" y="954"/>
                  </a:lnTo>
                  <a:lnTo>
                    <a:pt x="1444" y="465"/>
                  </a:lnTo>
                  <a:lnTo>
                    <a:pt x="1418" y="361"/>
                  </a:lnTo>
                  <a:lnTo>
                    <a:pt x="1392" y="284"/>
                  </a:lnTo>
                  <a:lnTo>
                    <a:pt x="1366" y="207"/>
                  </a:lnTo>
                  <a:lnTo>
                    <a:pt x="1315" y="130"/>
                  </a:lnTo>
                  <a:lnTo>
                    <a:pt x="1237" y="78"/>
                  </a:lnTo>
                  <a:lnTo>
                    <a:pt x="1160" y="27"/>
                  </a:lnTo>
                  <a:lnTo>
                    <a:pt x="1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0"/>
            <p:cNvSpPr/>
            <p:nvPr/>
          </p:nvSpPr>
          <p:spPr>
            <a:xfrm>
              <a:off x="662575" y="2830750"/>
              <a:ext cx="35450" cy="35450"/>
            </a:xfrm>
            <a:custGeom>
              <a:avLst/>
              <a:gdLst/>
              <a:ahLst/>
              <a:cxnLst/>
              <a:rect l="l" t="t" r="r" b="b"/>
              <a:pathLst>
                <a:path w="1418" h="1418" extrusionOk="0">
                  <a:moveTo>
                    <a:pt x="954" y="439"/>
                  </a:moveTo>
                  <a:lnTo>
                    <a:pt x="980" y="465"/>
                  </a:lnTo>
                  <a:lnTo>
                    <a:pt x="980" y="954"/>
                  </a:lnTo>
                  <a:lnTo>
                    <a:pt x="954" y="980"/>
                  </a:lnTo>
                  <a:lnTo>
                    <a:pt x="464" y="980"/>
                  </a:lnTo>
                  <a:lnTo>
                    <a:pt x="439" y="954"/>
                  </a:lnTo>
                  <a:lnTo>
                    <a:pt x="439" y="465"/>
                  </a:lnTo>
                  <a:lnTo>
                    <a:pt x="464" y="439"/>
                  </a:lnTo>
                  <a:close/>
                  <a:moveTo>
                    <a:pt x="361" y="1"/>
                  </a:moveTo>
                  <a:lnTo>
                    <a:pt x="284" y="27"/>
                  </a:lnTo>
                  <a:lnTo>
                    <a:pt x="207" y="78"/>
                  </a:lnTo>
                  <a:lnTo>
                    <a:pt x="129" y="130"/>
                  </a:lnTo>
                  <a:lnTo>
                    <a:pt x="78" y="207"/>
                  </a:lnTo>
                  <a:lnTo>
                    <a:pt x="26" y="284"/>
                  </a:lnTo>
                  <a:lnTo>
                    <a:pt x="1" y="361"/>
                  </a:lnTo>
                  <a:lnTo>
                    <a:pt x="1" y="465"/>
                  </a:lnTo>
                  <a:lnTo>
                    <a:pt x="1" y="954"/>
                  </a:lnTo>
                  <a:lnTo>
                    <a:pt x="1" y="1057"/>
                  </a:lnTo>
                  <a:lnTo>
                    <a:pt x="26" y="1134"/>
                  </a:lnTo>
                  <a:lnTo>
                    <a:pt x="78" y="1212"/>
                  </a:lnTo>
                  <a:lnTo>
                    <a:pt x="129" y="1289"/>
                  </a:lnTo>
                  <a:lnTo>
                    <a:pt x="207" y="1341"/>
                  </a:lnTo>
                  <a:lnTo>
                    <a:pt x="284" y="1392"/>
                  </a:lnTo>
                  <a:lnTo>
                    <a:pt x="361" y="1418"/>
                  </a:lnTo>
                  <a:lnTo>
                    <a:pt x="1057" y="1418"/>
                  </a:lnTo>
                  <a:lnTo>
                    <a:pt x="1134" y="1392"/>
                  </a:lnTo>
                  <a:lnTo>
                    <a:pt x="1211" y="1341"/>
                  </a:lnTo>
                  <a:lnTo>
                    <a:pt x="1289" y="1289"/>
                  </a:lnTo>
                  <a:lnTo>
                    <a:pt x="1340" y="1212"/>
                  </a:lnTo>
                  <a:lnTo>
                    <a:pt x="1392" y="1134"/>
                  </a:lnTo>
                  <a:lnTo>
                    <a:pt x="1418" y="1057"/>
                  </a:lnTo>
                  <a:lnTo>
                    <a:pt x="1418" y="954"/>
                  </a:lnTo>
                  <a:lnTo>
                    <a:pt x="1418" y="465"/>
                  </a:lnTo>
                  <a:lnTo>
                    <a:pt x="1418" y="361"/>
                  </a:lnTo>
                  <a:lnTo>
                    <a:pt x="1392" y="284"/>
                  </a:lnTo>
                  <a:lnTo>
                    <a:pt x="1340" y="207"/>
                  </a:lnTo>
                  <a:lnTo>
                    <a:pt x="1289" y="130"/>
                  </a:lnTo>
                  <a:lnTo>
                    <a:pt x="1211" y="78"/>
                  </a:lnTo>
                  <a:lnTo>
                    <a:pt x="1134" y="27"/>
                  </a:lnTo>
                  <a:lnTo>
                    <a:pt x="10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0"/>
            <p:cNvSpPr/>
            <p:nvPr/>
          </p:nvSpPr>
          <p:spPr>
            <a:xfrm>
              <a:off x="711525" y="2830750"/>
              <a:ext cx="36100" cy="35450"/>
            </a:xfrm>
            <a:custGeom>
              <a:avLst/>
              <a:gdLst/>
              <a:ahLst/>
              <a:cxnLst/>
              <a:rect l="l" t="t" r="r" b="b"/>
              <a:pathLst>
                <a:path w="1444" h="1418" extrusionOk="0">
                  <a:moveTo>
                    <a:pt x="980" y="439"/>
                  </a:moveTo>
                  <a:lnTo>
                    <a:pt x="1005" y="465"/>
                  </a:lnTo>
                  <a:lnTo>
                    <a:pt x="1005" y="954"/>
                  </a:lnTo>
                  <a:lnTo>
                    <a:pt x="980" y="980"/>
                  </a:lnTo>
                  <a:lnTo>
                    <a:pt x="464" y="980"/>
                  </a:lnTo>
                  <a:lnTo>
                    <a:pt x="464" y="954"/>
                  </a:lnTo>
                  <a:lnTo>
                    <a:pt x="464" y="465"/>
                  </a:lnTo>
                  <a:lnTo>
                    <a:pt x="464" y="439"/>
                  </a:lnTo>
                  <a:close/>
                  <a:moveTo>
                    <a:pt x="387" y="1"/>
                  </a:moveTo>
                  <a:lnTo>
                    <a:pt x="284" y="27"/>
                  </a:lnTo>
                  <a:lnTo>
                    <a:pt x="207" y="78"/>
                  </a:lnTo>
                  <a:lnTo>
                    <a:pt x="155" y="130"/>
                  </a:lnTo>
                  <a:lnTo>
                    <a:pt x="78" y="207"/>
                  </a:lnTo>
                  <a:lnTo>
                    <a:pt x="52" y="284"/>
                  </a:lnTo>
                  <a:lnTo>
                    <a:pt x="26" y="361"/>
                  </a:lnTo>
                  <a:lnTo>
                    <a:pt x="1" y="465"/>
                  </a:lnTo>
                  <a:lnTo>
                    <a:pt x="1" y="954"/>
                  </a:lnTo>
                  <a:lnTo>
                    <a:pt x="26" y="1057"/>
                  </a:lnTo>
                  <a:lnTo>
                    <a:pt x="52" y="1134"/>
                  </a:lnTo>
                  <a:lnTo>
                    <a:pt x="78" y="1212"/>
                  </a:lnTo>
                  <a:lnTo>
                    <a:pt x="155" y="1289"/>
                  </a:lnTo>
                  <a:lnTo>
                    <a:pt x="207" y="1341"/>
                  </a:lnTo>
                  <a:lnTo>
                    <a:pt x="284" y="1392"/>
                  </a:lnTo>
                  <a:lnTo>
                    <a:pt x="387" y="1418"/>
                  </a:lnTo>
                  <a:lnTo>
                    <a:pt x="1083" y="1418"/>
                  </a:lnTo>
                  <a:lnTo>
                    <a:pt x="1160" y="1392"/>
                  </a:lnTo>
                  <a:lnTo>
                    <a:pt x="1237" y="1341"/>
                  </a:lnTo>
                  <a:lnTo>
                    <a:pt x="1315" y="1289"/>
                  </a:lnTo>
                  <a:lnTo>
                    <a:pt x="1366" y="1212"/>
                  </a:lnTo>
                  <a:lnTo>
                    <a:pt x="1392" y="1134"/>
                  </a:lnTo>
                  <a:lnTo>
                    <a:pt x="1418" y="1057"/>
                  </a:lnTo>
                  <a:lnTo>
                    <a:pt x="1443" y="954"/>
                  </a:lnTo>
                  <a:lnTo>
                    <a:pt x="1443" y="465"/>
                  </a:lnTo>
                  <a:lnTo>
                    <a:pt x="1418" y="361"/>
                  </a:lnTo>
                  <a:lnTo>
                    <a:pt x="1392" y="284"/>
                  </a:lnTo>
                  <a:lnTo>
                    <a:pt x="1366" y="207"/>
                  </a:lnTo>
                  <a:lnTo>
                    <a:pt x="1315" y="130"/>
                  </a:lnTo>
                  <a:lnTo>
                    <a:pt x="1237" y="78"/>
                  </a:lnTo>
                  <a:lnTo>
                    <a:pt x="1160" y="27"/>
                  </a:lnTo>
                  <a:lnTo>
                    <a:pt x="1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0"/>
            <p:cNvSpPr/>
            <p:nvPr/>
          </p:nvSpPr>
          <p:spPr>
            <a:xfrm>
              <a:off x="465475" y="2879700"/>
              <a:ext cx="35450" cy="36100"/>
            </a:xfrm>
            <a:custGeom>
              <a:avLst/>
              <a:gdLst/>
              <a:ahLst/>
              <a:cxnLst/>
              <a:rect l="l" t="t" r="r" b="b"/>
              <a:pathLst>
                <a:path w="1418" h="1444" extrusionOk="0">
                  <a:moveTo>
                    <a:pt x="980" y="465"/>
                  </a:moveTo>
                  <a:lnTo>
                    <a:pt x="980" y="980"/>
                  </a:lnTo>
                  <a:lnTo>
                    <a:pt x="439" y="980"/>
                  </a:lnTo>
                  <a:lnTo>
                    <a:pt x="439" y="465"/>
                  </a:lnTo>
                  <a:close/>
                  <a:moveTo>
                    <a:pt x="464" y="1"/>
                  </a:moveTo>
                  <a:lnTo>
                    <a:pt x="361" y="27"/>
                  </a:lnTo>
                  <a:lnTo>
                    <a:pt x="284" y="52"/>
                  </a:lnTo>
                  <a:lnTo>
                    <a:pt x="207" y="78"/>
                  </a:lnTo>
                  <a:lnTo>
                    <a:pt x="130" y="130"/>
                  </a:lnTo>
                  <a:lnTo>
                    <a:pt x="78" y="207"/>
                  </a:lnTo>
                  <a:lnTo>
                    <a:pt x="27" y="284"/>
                  </a:lnTo>
                  <a:lnTo>
                    <a:pt x="1" y="387"/>
                  </a:lnTo>
                  <a:lnTo>
                    <a:pt x="1" y="465"/>
                  </a:lnTo>
                  <a:lnTo>
                    <a:pt x="1" y="980"/>
                  </a:lnTo>
                  <a:lnTo>
                    <a:pt x="1" y="1083"/>
                  </a:lnTo>
                  <a:lnTo>
                    <a:pt x="27" y="1160"/>
                  </a:lnTo>
                  <a:lnTo>
                    <a:pt x="78" y="1238"/>
                  </a:lnTo>
                  <a:lnTo>
                    <a:pt x="130" y="1315"/>
                  </a:lnTo>
                  <a:lnTo>
                    <a:pt x="207" y="1366"/>
                  </a:lnTo>
                  <a:lnTo>
                    <a:pt x="284" y="1392"/>
                  </a:lnTo>
                  <a:lnTo>
                    <a:pt x="361" y="1418"/>
                  </a:lnTo>
                  <a:lnTo>
                    <a:pt x="464" y="1444"/>
                  </a:lnTo>
                  <a:lnTo>
                    <a:pt x="954" y="1444"/>
                  </a:lnTo>
                  <a:lnTo>
                    <a:pt x="1057" y="1418"/>
                  </a:lnTo>
                  <a:lnTo>
                    <a:pt x="1134" y="1392"/>
                  </a:lnTo>
                  <a:lnTo>
                    <a:pt x="1212" y="1366"/>
                  </a:lnTo>
                  <a:lnTo>
                    <a:pt x="1289" y="1315"/>
                  </a:lnTo>
                  <a:lnTo>
                    <a:pt x="1340" y="1238"/>
                  </a:lnTo>
                  <a:lnTo>
                    <a:pt x="1392" y="1160"/>
                  </a:lnTo>
                  <a:lnTo>
                    <a:pt x="1418" y="1083"/>
                  </a:lnTo>
                  <a:lnTo>
                    <a:pt x="1418" y="980"/>
                  </a:lnTo>
                  <a:lnTo>
                    <a:pt x="1418" y="465"/>
                  </a:lnTo>
                  <a:lnTo>
                    <a:pt x="1418" y="387"/>
                  </a:lnTo>
                  <a:lnTo>
                    <a:pt x="1392" y="284"/>
                  </a:lnTo>
                  <a:lnTo>
                    <a:pt x="1340" y="207"/>
                  </a:lnTo>
                  <a:lnTo>
                    <a:pt x="1289" y="130"/>
                  </a:lnTo>
                  <a:lnTo>
                    <a:pt x="1212" y="78"/>
                  </a:lnTo>
                  <a:lnTo>
                    <a:pt x="1134" y="52"/>
                  </a:lnTo>
                  <a:lnTo>
                    <a:pt x="1057" y="27"/>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0"/>
            <p:cNvSpPr/>
            <p:nvPr/>
          </p:nvSpPr>
          <p:spPr>
            <a:xfrm>
              <a:off x="514425" y="2879700"/>
              <a:ext cx="36100" cy="36100"/>
            </a:xfrm>
            <a:custGeom>
              <a:avLst/>
              <a:gdLst/>
              <a:ahLst/>
              <a:cxnLst/>
              <a:rect l="l" t="t" r="r" b="b"/>
              <a:pathLst>
                <a:path w="1444" h="1444" extrusionOk="0">
                  <a:moveTo>
                    <a:pt x="1006" y="465"/>
                  </a:moveTo>
                  <a:lnTo>
                    <a:pt x="1006" y="980"/>
                  </a:lnTo>
                  <a:lnTo>
                    <a:pt x="465" y="980"/>
                  </a:lnTo>
                  <a:lnTo>
                    <a:pt x="465" y="465"/>
                  </a:lnTo>
                  <a:close/>
                  <a:moveTo>
                    <a:pt x="465" y="1"/>
                  </a:moveTo>
                  <a:lnTo>
                    <a:pt x="387" y="27"/>
                  </a:lnTo>
                  <a:lnTo>
                    <a:pt x="284" y="52"/>
                  </a:lnTo>
                  <a:lnTo>
                    <a:pt x="207" y="78"/>
                  </a:lnTo>
                  <a:lnTo>
                    <a:pt x="155" y="130"/>
                  </a:lnTo>
                  <a:lnTo>
                    <a:pt x="78" y="207"/>
                  </a:lnTo>
                  <a:lnTo>
                    <a:pt x="52" y="284"/>
                  </a:lnTo>
                  <a:lnTo>
                    <a:pt x="27" y="387"/>
                  </a:lnTo>
                  <a:lnTo>
                    <a:pt x="1" y="465"/>
                  </a:lnTo>
                  <a:lnTo>
                    <a:pt x="1" y="980"/>
                  </a:lnTo>
                  <a:lnTo>
                    <a:pt x="27" y="1083"/>
                  </a:lnTo>
                  <a:lnTo>
                    <a:pt x="52" y="1160"/>
                  </a:lnTo>
                  <a:lnTo>
                    <a:pt x="78" y="1238"/>
                  </a:lnTo>
                  <a:lnTo>
                    <a:pt x="155" y="1315"/>
                  </a:lnTo>
                  <a:lnTo>
                    <a:pt x="207" y="1366"/>
                  </a:lnTo>
                  <a:lnTo>
                    <a:pt x="284" y="1392"/>
                  </a:lnTo>
                  <a:lnTo>
                    <a:pt x="387" y="1418"/>
                  </a:lnTo>
                  <a:lnTo>
                    <a:pt x="465" y="1444"/>
                  </a:lnTo>
                  <a:lnTo>
                    <a:pt x="980" y="1444"/>
                  </a:lnTo>
                  <a:lnTo>
                    <a:pt x="1083" y="1418"/>
                  </a:lnTo>
                  <a:lnTo>
                    <a:pt x="1160" y="1392"/>
                  </a:lnTo>
                  <a:lnTo>
                    <a:pt x="1237" y="1366"/>
                  </a:lnTo>
                  <a:lnTo>
                    <a:pt x="1315" y="1315"/>
                  </a:lnTo>
                  <a:lnTo>
                    <a:pt x="1366" y="1238"/>
                  </a:lnTo>
                  <a:lnTo>
                    <a:pt x="1392" y="1160"/>
                  </a:lnTo>
                  <a:lnTo>
                    <a:pt x="1418" y="1083"/>
                  </a:lnTo>
                  <a:lnTo>
                    <a:pt x="1444" y="980"/>
                  </a:lnTo>
                  <a:lnTo>
                    <a:pt x="1444" y="465"/>
                  </a:lnTo>
                  <a:lnTo>
                    <a:pt x="1418" y="387"/>
                  </a:lnTo>
                  <a:lnTo>
                    <a:pt x="1392" y="284"/>
                  </a:lnTo>
                  <a:lnTo>
                    <a:pt x="1366" y="207"/>
                  </a:lnTo>
                  <a:lnTo>
                    <a:pt x="1315" y="130"/>
                  </a:lnTo>
                  <a:lnTo>
                    <a:pt x="1237" y="78"/>
                  </a:lnTo>
                  <a:lnTo>
                    <a:pt x="1160" y="52"/>
                  </a:lnTo>
                  <a:lnTo>
                    <a:pt x="1083" y="27"/>
                  </a:lnTo>
                  <a:lnTo>
                    <a:pt x="9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0"/>
            <p:cNvSpPr/>
            <p:nvPr/>
          </p:nvSpPr>
          <p:spPr>
            <a:xfrm>
              <a:off x="564025" y="2879700"/>
              <a:ext cx="35450" cy="36100"/>
            </a:xfrm>
            <a:custGeom>
              <a:avLst/>
              <a:gdLst/>
              <a:ahLst/>
              <a:cxnLst/>
              <a:rect l="l" t="t" r="r" b="b"/>
              <a:pathLst>
                <a:path w="1418" h="1444" extrusionOk="0">
                  <a:moveTo>
                    <a:pt x="980" y="465"/>
                  </a:moveTo>
                  <a:lnTo>
                    <a:pt x="980" y="980"/>
                  </a:lnTo>
                  <a:lnTo>
                    <a:pt x="439" y="980"/>
                  </a:lnTo>
                  <a:lnTo>
                    <a:pt x="439" y="465"/>
                  </a:lnTo>
                  <a:close/>
                  <a:moveTo>
                    <a:pt x="464" y="1"/>
                  </a:moveTo>
                  <a:lnTo>
                    <a:pt x="361" y="27"/>
                  </a:lnTo>
                  <a:lnTo>
                    <a:pt x="284" y="52"/>
                  </a:lnTo>
                  <a:lnTo>
                    <a:pt x="207" y="78"/>
                  </a:lnTo>
                  <a:lnTo>
                    <a:pt x="129" y="130"/>
                  </a:lnTo>
                  <a:lnTo>
                    <a:pt x="78" y="207"/>
                  </a:lnTo>
                  <a:lnTo>
                    <a:pt x="26" y="284"/>
                  </a:lnTo>
                  <a:lnTo>
                    <a:pt x="1" y="387"/>
                  </a:lnTo>
                  <a:lnTo>
                    <a:pt x="1" y="465"/>
                  </a:lnTo>
                  <a:lnTo>
                    <a:pt x="1" y="980"/>
                  </a:lnTo>
                  <a:lnTo>
                    <a:pt x="1" y="1083"/>
                  </a:lnTo>
                  <a:lnTo>
                    <a:pt x="26" y="1160"/>
                  </a:lnTo>
                  <a:lnTo>
                    <a:pt x="78" y="1238"/>
                  </a:lnTo>
                  <a:lnTo>
                    <a:pt x="129" y="1315"/>
                  </a:lnTo>
                  <a:lnTo>
                    <a:pt x="207" y="1366"/>
                  </a:lnTo>
                  <a:lnTo>
                    <a:pt x="284" y="1392"/>
                  </a:lnTo>
                  <a:lnTo>
                    <a:pt x="361" y="1418"/>
                  </a:lnTo>
                  <a:lnTo>
                    <a:pt x="464" y="1444"/>
                  </a:lnTo>
                  <a:lnTo>
                    <a:pt x="954" y="1444"/>
                  </a:lnTo>
                  <a:lnTo>
                    <a:pt x="1057" y="1418"/>
                  </a:lnTo>
                  <a:lnTo>
                    <a:pt x="1134" y="1392"/>
                  </a:lnTo>
                  <a:lnTo>
                    <a:pt x="1212" y="1366"/>
                  </a:lnTo>
                  <a:lnTo>
                    <a:pt x="1289" y="1315"/>
                  </a:lnTo>
                  <a:lnTo>
                    <a:pt x="1340" y="1238"/>
                  </a:lnTo>
                  <a:lnTo>
                    <a:pt x="1392" y="1160"/>
                  </a:lnTo>
                  <a:lnTo>
                    <a:pt x="1418" y="1083"/>
                  </a:lnTo>
                  <a:lnTo>
                    <a:pt x="1418" y="980"/>
                  </a:lnTo>
                  <a:lnTo>
                    <a:pt x="1418" y="465"/>
                  </a:lnTo>
                  <a:lnTo>
                    <a:pt x="1418" y="387"/>
                  </a:lnTo>
                  <a:lnTo>
                    <a:pt x="1392" y="284"/>
                  </a:lnTo>
                  <a:lnTo>
                    <a:pt x="1340" y="207"/>
                  </a:lnTo>
                  <a:lnTo>
                    <a:pt x="1289" y="130"/>
                  </a:lnTo>
                  <a:lnTo>
                    <a:pt x="1212" y="78"/>
                  </a:lnTo>
                  <a:lnTo>
                    <a:pt x="1134" y="52"/>
                  </a:lnTo>
                  <a:lnTo>
                    <a:pt x="1057" y="27"/>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0"/>
            <p:cNvSpPr/>
            <p:nvPr/>
          </p:nvSpPr>
          <p:spPr>
            <a:xfrm>
              <a:off x="465475" y="2929300"/>
              <a:ext cx="35450" cy="35450"/>
            </a:xfrm>
            <a:custGeom>
              <a:avLst/>
              <a:gdLst/>
              <a:ahLst/>
              <a:cxnLst/>
              <a:rect l="l" t="t" r="r" b="b"/>
              <a:pathLst>
                <a:path w="1418" h="1418" extrusionOk="0">
                  <a:moveTo>
                    <a:pt x="954" y="439"/>
                  </a:moveTo>
                  <a:lnTo>
                    <a:pt x="980" y="464"/>
                  </a:lnTo>
                  <a:lnTo>
                    <a:pt x="980" y="954"/>
                  </a:lnTo>
                  <a:lnTo>
                    <a:pt x="954" y="980"/>
                  </a:lnTo>
                  <a:lnTo>
                    <a:pt x="464" y="980"/>
                  </a:lnTo>
                  <a:lnTo>
                    <a:pt x="439" y="954"/>
                  </a:lnTo>
                  <a:lnTo>
                    <a:pt x="439" y="464"/>
                  </a:lnTo>
                  <a:lnTo>
                    <a:pt x="464" y="439"/>
                  </a:lnTo>
                  <a:close/>
                  <a:moveTo>
                    <a:pt x="361" y="1"/>
                  </a:moveTo>
                  <a:lnTo>
                    <a:pt x="284" y="26"/>
                  </a:lnTo>
                  <a:lnTo>
                    <a:pt x="207" y="78"/>
                  </a:lnTo>
                  <a:lnTo>
                    <a:pt x="130" y="130"/>
                  </a:lnTo>
                  <a:lnTo>
                    <a:pt x="78" y="207"/>
                  </a:lnTo>
                  <a:lnTo>
                    <a:pt x="27" y="284"/>
                  </a:lnTo>
                  <a:lnTo>
                    <a:pt x="1" y="361"/>
                  </a:lnTo>
                  <a:lnTo>
                    <a:pt x="1" y="464"/>
                  </a:lnTo>
                  <a:lnTo>
                    <a:pt x="1" y="954"/>
                  </a:lnTo>
                  <a:lnTo>
                    <a:pt x="1" y="1057"/>
                  </a:lnTo>
                  <a:lnTo>
                    <a:pt x="27" y="1134"/>
                  </a:lnTo>
                  <a:lnTo>
                    <a:pt x="78" y="1212"/>
                  </a:lnTo>
                  <a:lnTo>
                    <a:pt x="130" y="1289"/>
                  </a:lnTo>
                  <a:lnTo>
                    <a:pt x="207" y="1340"/>
                  </a:lnTo>
                  <a:lnTo>
                    <a:pt x="284" y="1392"/>
                  </a:lnTo>
                  <a:lnTo>
                    <a:pt x="361" y="1418"/>
                  </a:lnTo>
                  <a:lnTo>
                    <a:pt x="1057" y="1418"/>
                  </a:lnTo>
                  <a:lnTo>
                    <a:pt x="1134" y="1392"/>
                  </a:lnTo>
                  <a:lnTo>
                    <a:pt x="1212" y="1340"/>
                  </a:lnTo>
                  <a:lnTo>
                    <a:pt x="1289" y="1289"/>
                  </a:lnTo>
                  <a:lnTo>
                    <a:pt x="1340" y="1212"/>
                  </a:lnTo>
                  <a:lnTo>
                    <a:pt x="1392" y="1134"/>
                  </a:lnTo>
                  <a:lnTo>
                    <a:pt x="1418" y="1057"/>
                  </a:lnTo>
                  <a:lnTo>
                    <a:pt x="1418" y="954"/>
                  </a:lnTo>
                  <a:lnTo>
                    <a:pt x="1418" y="464"/>
                  </a:lnTo>
                  <a:lnTo>
                    <a:pt x="1418" y="361"/>
                  </a:lnTo>
                  <a:lnTo>
                    <a:pt x="1392" y="284"/>
                  </a:lnTo>
                  <a:lnTo>
                    <a:pt x="1340" y="207"/>
                  </a:lnTo>
                  <a:lnTo>
                    <a:pt x="1289" y="130"/>
                  </a:lnTo>
                  <a:lnTo>
                    <a:pt x="1212" y="78"/>
                  </a:lnTo>
                  <a:lnTo>
                    <a:pt x="1134" y="26"/>
                  </a:lnTo>
                  <a:lnTo>
                    <a:pt x="10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0"/>
            <p:cNvSpPr/>
            <p:nvPr/>
          </p:nvSpPr>
          <p:spPr>
            <a:xfrm>
              <a:off x="514425" y="2929300"/>
              <a:ext cx="36100" cy="35450"/>
            </a:xfrm>
            <a:custGeom>
              <a:avLst/>
              <a:gdLst/>
              <a:ahLst/>
              <a:cxnLst/>
              <a:rect l="l" t="t" r="r" b="b"/>
              <a:pathLst>
                <a:path w="1444" h="1418" extrusionOk="0">
                  <a:moveTo>
                    <a:pt x="980" y="439"/>
                  </a:moveTo>
                  <a:lnTo>
                    <a:pt x="1006" y="464"/>
                  </a:lnTo>
                  <a:lnTo>
                    <a:pt x="1006" y="954"/>
                  </a:lnTo>
                  <a:lnTo>
                    <a:pt x="980" y="980"/>
                  </a:lnTo>
                  <a:lnTo>
                    <a:pt x="465" y="980"/>
                  </a:lnTo>
                  <a:lnTo>
                    <a:pt x="465" y="954"/>
                  </a:lnTo>
                  <a:lnTo>
                    <a:pt x="465" y="464"/>
                  </a:lnTo>
                  <a:lnTo>
                    <a:pt x="465" y="439"/>
                  </a:lnTo>
                  <a:close/>
                  <a:moveTo>
                    <a:pt x="387" y="1"/>
                  </a:moveTo>
                  <a:lnTo>
                    <a:pt x="284" y="26"/>
                  </a:lnTo>
                  <a:lnTo>
                    <a:pt x="207" y="78"/>
                  </a:lnTo>
                  <a:lnTo>
                    <a:pt x="155" y="130"/>
                  </a:lnTo>
                  <a:lnTo>
                    <a:pt x="78" y="207"/>
                  </a:lnTo>
                  <a:lnTo>
                    <a:pt x="52" y="284"/>
                  </a:lnTo>
                  <a:lnTo>
                    <a:pt x="27" y="361"/>
                  </a:lnTo>
                  <a:lnTo>
                    <a:pt x="1" y="464"/>
                  </a:lnTo>
                  <a:lnTo>
                    <a:pt x="1" y="954"/>
                  </a:lnTo>
                  <a:lnTo>
                    <a:pt x="27" y="1057"/>
                  </a:lnTo>
                  <a:lnTo>
                    <a:pt x="52" y="1134"/>
                  </a:lnTo>
                  <a:lnTo>
                    <a:pt x="78" y="1212"/>
                  </a:lnTo>
                  <a:lnTo>
                    <a:pt x="155" y="1289"/>
                  </a:lnTo>
                  <a:lnTo>
                    <a:pt x="207" y="1340"/>
                  </a:lnTo>
                  <a:lnTo>
                    <a:pt x="284" y="1392"/>
                  </a:lnTo>
                  <a:lnTo>
                    <a:pt x="387" y="1418"/>
                  </a:lnTo>
                  <a:lnTo>
                    <a:pt x="1083" y="1418"/>
                  </a:lnTo>
                  <a:lnTo>
                    <a:pt x="1160" y="1392"/>
                  </a:lnTo>
                  <a:lnTo>
                    <a:pt x="1237" y="1340"/>
                  </a:lnTo>
                  <a:lnTo>
                    <a:pt x="1315" y="1289"/>
                  </a:lnTo>
                  <a:lnTo>
                    <a:pt x="1366" y="1212"/>
                  </a:lnTo>
                  <a:lnTo>
                    <a:pt x="1392" y="1134"/>
                  </a:lnTo>
                  <a:lnTo>
                    <a:pt x="1418" y="1057"/>
                  </a:lnTo>
                  <a:lnTo>
                    <a:pt x="1444" y="954"/>
                  </a:lnTo>
                  <a:lnTo>
                    <a:pt x="1444" y="464"/>
                  </a:lnTo>
                  <a:lnTo>
                    <a:pt x="1418" y="361"/>
                  </a:lnTo>
                  <a:lnTo>
                    <a:pt x="1392" y="284"/>
                  </a:lnTo>
                  <a:lnTo>
                    <a:pt x="1366" y="207"/>
                  </a:lnTo>
                  <a:lnTo>
                    <a:pt x="1315" y="130"/>
                  </a:lnTo>
                  <a:lnTo>
                    <a:pt x="1237" y="78"/>
                  </a:lnTo>
                  <a:lnTo>
                    <a:pt x="1160" y="26"/>
                  </a:lnTo>
                  <a:lnTo>
                    <a:pt x="1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0"/>
            <p:cNvSpPr/>
            <p:nvPr/>
          </p:nvSpPr>
          <p:spPr>
            <a:xfrm>
              <a:off x="564025" y="2929300"/>
              <a:ext cx="35450" cy="35450"/>
            </a:xfrm>
            <a:custGeom>
              <a:avLst/>
              <a:gdLst/>
              <a:ahLst/>
              <a:cxnLst/>
              <a:rect l="l" t="t" r="r" b="b"/>
              <a:pathLst>
                <a:path w="1418" h="1418" extrusionOk="0">
                  <a:moveTo>
                    <a:pt x="954" y="439"/>
                  </a:moveTo>
                  <a:lnTo>
                    <a:pt x="980" y="464"/>
                  </a:lnTo>
                  <a:lnTo>
                    <a:pt x="980" y="954"/>
                  </a:lnTo>
                  <a:lnTo>
                    <a:pt x="954" y="980"/>
                  </a:lnTo>
                  <a:lnTo>
                    <a:pt x="464" y="980"/>
                  </a:lnTo>
                  <a:lnTo>
                    <a:pt x="439" y="954"/>
                  </a:lnTo>
                  <a:lnTo>
                    <a:pt x="439" y="464"/>
                  </a:lnTo>
                  <a:lnTo>
                    <a:pt x="464" y="439"/>
                  </a:lnTo>
                  <a:close/>
                  <a:moveTo>
                    <a:pt x="361" y="1"/>
                  </a:moveTo>
                  <a:lnTo>
                    <a:pt x="284" y="26"/>
                  </a:lnTo>
                  <a:lnTo>
                    <a:pt x="207" y="78"/>
                  </a:lnTo>
                  <a:lnTo>
                    <a:pt x="129" y="130"/>
                  </a:lnTo>
                  <a:lnTo>
                    <a:pt x="78" y="207"/>
                  </a:lnTo>
                  <a:lnTo>
                    <a:pt x="26" y="284"/>
                  </a:lnTo>
                  <a:lnTo>
                    <a:pt x="1" y="361"/>
                  </a:lnTo>
                  <a:lnTo>
                    <a:pt x="1" y="464"/>
                  </a:lnTo>
                  <a:lnTo>
                    <a:pt x="1" y="954"/>
                  </a:lnTo>
                  <a:lnTo>
                    <a:pt x="1" y="1057"/>
                  </a:lnTo>
                  <a:lnTo>
                    <a:pt x="26" y="1134"/>
                  </a:lnTo>
                  <a:lnTo>
                    <a:pt x="78" y="1212"/>
                  </a:lnTo>
                  <a:lnTo>
                    <a:pt x="129" y="1289"/>
                  </a:lnTo>
                  <a:lnTo>
                    <a:pt x="207" y="1340"/>
                  </a:lnTo>
                  <a:lnTo>
                    <a:pt x="284" y="1392"/>
                  </a:lnTo>
                  <a:lnTo>
                    <a:pt x="361" y="1418"/>
                  </a:lnTo>
                  <a:lnTo>
                    <a:pt x="1057" y="1418"/>
                  </a:lnTo>
                  <a:lnTo>
                    <a:pt x="1134" y="1392"/>
                  </a:lnTo>
                  <a:lnTo>
                    <a:pt x="1212" y="1340"/>
                  </a:lnTo>
                  <a:lnTo>
                    <a:pt x="1289" y="1289"/>
                  </a:lnTo>
                  <a:lnTo>
                    <a:pt x="1340" y="1212"/>
                  </a:lnTo>
                  <a:lnTo>
                    <a:pt x="1392" y="1134"/>
                  </a:lnTo>
                  <a:lnTo>
                    <a:pt x="1418" y="1057"/>
                  </a:lnTo>
                  <a:lnTo>
                    <a:pt x="1418" y="954"/>
                  </a:lnTo>
                  <a:lnTo>
                    <a:pt x="1418" y="464"/>
                  </a:lnTo>
                  <a:lnTo>
                    <a:pt x="1418" y="361"/>
                  </a:lnTo>
                  <a:lnTo>
                    <a:pt x="1392" y="284"/>
                  </a:lnTo>
                  <a:lnTo>
                    <a:pt x="1340" y="207"/>
                  </a:lnTo>
                  <a:lnTo>
                    <a:pt x="1289" y="130"/>
                  </a:lnTo>
                  <a:lnTo>
                    <a:pt x="1212" y="78"/>
                  </a:lnTo>
                  <a:lnTo>
                    <a:pt x="1134" y="26"/>
                  </a:lnTo>
                  <a:lnTo>
                    <a:pt x="10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0"/>
            <p:cNvSpPr/>
            <p:nvPr/>
          </p:nvSpPr>
          <p:spPr>
            <a:xfrm>
              <a:off x="612975" y="2879700"/>
              <a:ext cx="36100" cy="36100"/>
            </a:xfrm>
            <a:custGeom>
              <a:avLst/>
              <a:gdLst/>
              <a:ahLst/>
              <a:cxnLst/>
              <a:rect l="l" t="t" r="r" b="b"/>
              <a:pathLst>
                <a:path w="1444" h="1444" extrusionOk="0">
                  <a:moveTo>
                    <a:pt x="1006" y="465"/>
                  </a:moveTo>
                  <a:lnTo>
                    <a:pt x="1006" y="980"/>
                  </a:lnTo>
                  <a:lnTo>
                    <a:pt x="464" y="980"/>
                  </a:lnTo>
                  <a:lnTo>
                    <a:pt x="464" y="465"/>
                  </a:lnTo>
                  <a:close/>
                  <a:moveTo>
                    <a:pt x="464" y="1"/>
                  </a:moveTo>
                  <a:lnTo>
                    <a:pt x="387" y="27"/>
                  </a:lnTo>
                  <a:lnTo>
                    <a:pt x="284" y="52"/>
                  </a:lnTo>
                  <a:lnTo>
                    <a:pt x="207" y="78"/>
                  </a:lnTo>
                  <a:lnTo>
                    <a:pt x="155" y="130"/>
                  </a:lnTo>
                  <a:lnTo>
                    <a:pt x="78" y="207"/>
                  </a:lnTo>
                  <a:lnTo>
                    <a:pt x="52" y="284"/>
                  </a:lnTo>
                  <a:lnTo>
                    <a:pt x="26" y="387"/>
                  </a:lnTo>
                  <a:lnTo>
                    <a:pt x="1" y="465"/>
                  </a:lnTo>
                  <a:lnTo>
                    <a:pt x="1" y="980"/>
                  </a:lnTo>
                  <a:lnTo>
                    <a:pt x="26" y="1083"/>
                  </a:lnTo>
                  <a:lnTo>
                    <a:pt x="52" y="1160"/>
                  </a:lnTo>
                  <a:lnTo>
                    <a:pt x="78" y="1238"/>
                  </a:lnTo>
                  <a:lnTo>
                    <a:pt x="155" y="1315"/>
                  </a:lnTo>
                  <a:lnTo>
                    <a:pt x="207" y="1366"/>
                  </a:lnTo>
                  <a:lnTo>
                    <a:pt x="284" y="1392"/>
                  </a:lnTo>
                  <a:lnTo>
                    <a:pt x="387" y="1418"/>
                  </a:lnTo>
                  <a:lnTo>
                    <a:pt x="464" y="1444"/>
                  </a:lnTo>
                  <a:lnTo>
                    <a:pt x="980" y="1444"/>
                  </a:lnTo>
                  <a:lnTo>
                    <a:pt x="1083" y="1418"/>
                  </a:lnTo>
                  <a:lnTo>
                    <a:pt x="1160" y="1392"/>
                  </a:lnTo>
                  <a:lnTo>
                    <a:pt x="1237" y="1366"/>
                  </a:lnTo>
                  <a:lnTo>
                    <a:pt x="1315" y="1315"/>
                  </a:lnTo>
                  <a:lnTo>
                    <a:pt x="1366" y="1238"/>
                  </a:lnTo>
                  <a:lnTo>
                    <a:pt x="1392" y="1160"/>
                  </a:lnTo>
                  <a:lnTo>
                    <a:pt x="1418" y="1083"/>
                  </a:lnTo>
                  <a:lnTo>
                    <a:pt x="1444" y="980"/>
                  </a:lnTo>
                  <a:lnTo>
                    <a:pt x="1444" y="465"/>
                  </a:lnTo>
                  <a:lnTo>
                    <a:pt x="1418" y="387"/>
                  </a:lnTo>
                  <a:lnTo>
                    <a:pt x="1392" y="284"/>
                  </a:lnTo>
                  <a:lnTo>
                    <a:pt x="1366" y="207"/>
                  </a:lnTo>
                  <a:lnTo>
                    <a:pt x="1315" y="130"/>
                  </a:lnTo>
                  <a:lnTo>
                    <a:pt x="1237" y="78"/>
                  </a:lnTo>
                  <a:lnTo>
                    <a:pt x="1160" y="52"/>
                  </a:lnTo>
                  <a:lnTo>
                    <a:pt x="1083" y="27"/>
                  </a:lnTo>
                  <a:lnTo>
                    <a:pt x="9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0"/>
            <p:cNvSpPr/>
            <p:nvPr/>
          </p:nvSpPr>
          <p:spPr>
            <a:xfrm>
              <a:off x="440350" y="2694850"/>
              <a:ext cx="356225" cy="380700"/>
            </a:xfrm>
            <a:custGeom>
              <a:avLst/>
              <a:gdLst/>
              <a:ahLst/>
              <a:cxnLst/>
              <a:rect l="l" t="t" r="r" b="b"/>
              <a:pathLst>
                <a:path w="14249" h="15228" extrusionOk="0">
                  <a:moveTo>
                    <a:pt x="3891" y="464"/>
                  </a:moveTo>
                  <a:lnTo>
                    <a:pt x="3969" y="490"/>
                  </a:lnTo>
                  <a:lnTo>
                    <a:pt x="4097" y="567"/>
                  </a:lnTo>
                  <a:lnTo>
                    <a:pt x="4175" y="696"/>
                  </a:lnTo>
                  <a:lnTo>
                    <a:pt x="4200" y="774"/>
                  </a:lnTo>
                  <a:lnTo>
                    <a:pt x="4200" y="851"/>
                  </a:lnTo>
                  <a:lnTo>
                    <a:pt x="4200" y="2087"/>
                  </a:lnTo>
                  <a:lnTo>
                    <a:pt x="4200" y="2165"/>
                  </a:lnTo>
                  <a:lnTo>
                    <a:pt x="4175" y="2242"/>
                  </a:lnTo>
                  <a:lnTo>
                    <a:pt x="4097" y="2345"/>
                  </a:lnTo>
                  <a:lnTo>
                    <a:pt x="3969" y="2448"/>
                  </a:lnTo>
                  <a:lnTo>
                    <a:pt x="3891" y="2474"/>
                  </a:lnTo>
                  <a:lnTo>
                    <a:pt x="3737" y="2474"/>
                  </a:lnTo>
                  <a:lnTo>
                    <a:pt x="3659" y="2448"/>
                  </a:lnTo>
                  <a:lnTo>
                    <a:pt x="3531" y="2345"/>
                  </a:lnTo>
                  <a:lnTo>
                    <a:pt x="3453" y="2242"/>
                  </a:lnTo>
                  <a:lnTo>
                    <a:pt x="3428" y="2165"/>
                  </a:lnTo>
                  <a:lnTo>
                    <a:pt x="3428" y="2087"/>
                  </a:lnTo>
                  <a:lnTo>
                    <a:pt x="3428" y="851"/>
                  </a:lnTo>
                  <a:lnTo>
                    <a:pt x="3428" y="774"/>
                  </a:lnTo>
                  <a:lnTo>
                    <a:pt x="3453" y="696"/>
                  </a:lnTo>
                  <a:lnTo>
                    <a:pt x="3531" y="567"/>
                  </a:lnTo>
                  <a:lnTo>
                    <a:pt x="3659" y="490"/>
                  </a:lnTo>
                  <a:lnTo>
                    <a:pt x="3737" y="464"/>
                  </a:lnTo>
                  <a:close/>
                  <a:moveTo>
                    <a:pt x="9559" y="464"/>
                  </a:moveTo>
                  <a:lnTo>
                    <a:pt x="9637" y="490"/>
                  </a:lnTo>
                  <a:lnTo>
                    <a:pt x="9766" y="567"/>
                  </a:lnTo>
                  <a:lnTo>
                    <a:pt x="9843" y="696"/>
                  </a:lnTo>
                  <a:lnTo>
                    <a:pt x="9869" y="774"/>
                  </a:lnTo>
                  <a:lnTo>
                    <a:pt x="9869" y="851"/>
                  </a:lnTo>
                  <a:lnTo>
                    <a:pt x="9869" y="2087"/>
                  </a:lnTo>
                  <a:lnTo>
                    <a:pt x="9869" y="2165"/>
                  </a:lnTo>
                  <a:lnTo>
                    <a:pt x="9843" y="2242"/>
                  </a:lnTo>
                  <a:lnTo>
                    <a:pt x="9766" y="2345"/>
                  </a:lnTo>
                  <a:lnTo>
                    <a:pt x="9637" y="2448"/>
                  </a:lnTo>
                  <a:lnTo>
                    <a:pt x="9559" y="2474"/>
                  </a:lnTo>
                  <a:lnTo>
                    <a:pt x="9405" y="2474"/>
                  </a:lnTo>
                  <a:lnTo>
                    <a:pt x="9328" y="2448"/>
                  </a:lnTo>
                  <a:lnTo>
                    <a:pt x="9199" y="2345"/>
                  </a:lnTo>
                  <a:lnTo>
                    <a:pt x="9121" y="2242"/>
                  </a:lnTo>
                  <a:lnTo>
                    <a:pt x="9096" y="2165"/>
                  </a:lnTo>
                  <a:lnTo>
                    <a:pt x="9096" y="2087"/>
                  </a:lnTo>
                  <a:lnTo>
                    <a:pt x="9096" y="851"/>
                  </a:lnTo>
                  <a:lnTo>
                    <a:pt x="9096" y="774"/>
                  </a:lnTo>
                  <a:lnTo>
                    <a:pt x="9121" y="696"/>
                  </a:lnTo>
                  <a:lnTo>
                    <a:pt x="9199" y="567"/>
                  </a:lnTo>
                  <a:lnTo>
                    <a:pt x="9328" y="490"/>
                  </a:lnTo>
                  <a:lnTo>
                    <a:pt x="9405" y="464"/>
                  </a:lnTo>
                  <a:close/>
                  <a:moveTo>
                    <a:pt x="12831" y="3917"/>
                  </a:moveTo>
                  <a:lnTo>
                    <a:pt x="12831" y="4432"/>
                  </a:lnTo>
                  <a:lnTo>
                    <a:pt x="465" y="4432"/>
                  </a:lnTo>
                  <a:lnTo>
                    <a:pt x="465" y="3917"/>
                  </a:lnTo>
                  <a:close/>
                  <a:moveTo>
                    <a:pt x="9869" y="7859"/>
                  </a:moveTo>
                  <a:lnTo>
                    <a:pt x="9869" y="7962"/>
                  </a:lnTo>
                  <a:lnTo>
                    <a:pt x="9585" y="8039"/>
                  </a:lnTo>
                  <a:lnTo>
                    <a:pt x="9328" y="8116"/>
                  </a:lnTo>
                  <a:lnTo>
                    <a:pt x="9328" y="7859"/>
                  </a:lnTo>
                  <a:close/>
                  <a:moveTo>
                    <a:pt x="11852" y="7859"/>
                  </a:moveTo>
                  <a:lnTo>
                    <a:pt x="11852" y="8116"/>
                  </a:lnTo>
                  <a:lnTo>
                    <a:pt x="11569" y="8039"/>
                  </a:lnTo>
                  <a:lnTo>
                    <a:pt x="11311" y="7962"/>
                  </a:lnTo>
                  <a:lnTo>
                    <a:pt x="11311" y="7859"/>
                  </a:lnTo>
                  <a:close/>
                  <a:moveTo>
                    <a:pt x="10358" y="8348"/>
                  </a:moveTo>
                  <a:lnTo>
                    <a:pt x="10358" y="8889"/>
                  </a:lnTo>
                  <a:lnTo>
                    <a:pt x="10152" y="8915"/>
                  </a:lnTo>
                  <a:lnTo>
                    <a:pt x="9946" y="8966"/>
                  </a:lnTo>
                  <a:lnTo>
                    <a:pt x="9740" y="9018"/>
                  </a:lnTo>
                  <a:lnTo>
                    <a:pt x="9559" y="9095"/>
                  </a:lnTo>
                  <a:lnTo>
                    <a:pt x="9353" y="9173"/>
                  </a:lnTo>
                  <a:lnTo>
                    <a:pt x="9173" y="9276"/>
                  </a:lnTo>
                  <a:lnTo>
                    <a:pt x="9018" y="9379"/>
                  </a:lnTo>
                  <a:lnTo>
                    <a:pt x="8838" y="9508"/>
                  </a:lnTo>
                  <a:lnTo>
                    <a:pt x="8477" y="9121"/>
                  </a:lnTo>
                  <a:lnTo>
                    <a:pt x="8658" y="8966"/>
                  </a:lnTo>
                  <a:lnTo>
                    <a:pt x="8890" y="8838"/>
                  </a:lnTo>
                  <a:lnTo>
                    <a:pt x="9096" y="8709"/>
                  </a:lnTo>
                  <a:lnTo>
                    <a:pt x="9328" y="8580"/>
                  </a:lnTo>
                  <a:lnTo>
                    <a:pt x="9585" y="8503"/>
                  </a:lnTo>
                  <a:lnTo>
                    <a:pt x="9843" y="8425"/>
                  </a:lnTo>
                  <a:lnTo>
                    <a:pt x="10100" y="8374"/>
                  </a:lnTo>
                  <a:lnTo>
                    <a:pt x="10358" y="8348"/>
                  </a:lnTo>
                  <a:close/>
                  <a:moveTo>
                    <a:pt x="10796" y="8348"/>
                  </a:moveTo>
                  <a:lnTo>
                    <a:pt x="11080" y="8374"/>
                  </a:lnTo>
                  <a:lnTo>
                    <a:pt x="11337" y="8425"/>
                  </a:lnTo>
                  <a:lnTo>
                    <a:pt x="11595" y="8503"/>
                  </a:lnTo>
                  <a:lnTo>
                    <a:pt x="11827" y="8580"/>
                  </a:lnTo>
                  <a:lnTo>
                    <a:pt x="12059" y="8709"/>
                  </a:lnTo>
                  <a:lnTo>
                    <a:pt x="12290" y="8838"/>
                  </a:lnTo>
                  <a:lnTo>
                    <a:pt x="12497" y="8966"/>
                  </a:lnTo>
                  <a:lnTo>
                    <a:pt x="12703" y="9121"/>
                  </a:lnTo>
                  <a:lnTo>
                    <a:pt x="12316" y="9508"/>
                  </a:lnTo>
                  <a:lnTo>
                    <a:pt x="12162" y="9379"/>
                  </a:lnTo>
                  <a:lnTo>
                    <a:pt x="11981" y="9276"/>
                  </a:lnTo>
                  <a:lnTo>
                    <a:pt x="11801" y="9173"/>
                  </a:lnTo>
                  <a:lnTo>
                    <a:pt x="11621" y="9095"/>
                  </a:lnTo>
                  <a:lnTo>
                    <a:pt x="11440" y="9018"/>
                  </a:lnTo>
                  <a:lnTo>
                    <a:pt x="11234" y="8966"/>
                  </a:lnTo>
                  <a:lnTo>
                    <a:pt x="11028" y="8915"/>
                  </a:lnTo>
                  <a:lnTo>
                    <a:pt x="10796" y="8889"/>
                  </a:lnTo>
                  <a:lnTo>
                    <a:pt x="10796" y="8348"/>
                  </a:lnTo>
                  <a:close/>
                  <a:moveTo>
                    <a:pt x="8142" y="9456"/>
                  </a:moveTo>
                  <a:lnTo>
                    <a:pt x="8529" y="9842"/>
                  </a:lnTo>
                  <a:lnTo>
                    <a:pt x="8400" y="9997"/>
                  </a:lnTo>
                  <a:lnTo>
                    <a:pt x="8297" y="10152"/>
                  </a:lnTo>
                  <a:lnTo>
                    <a:pt x="8194" y="10332"/>
                  </a:lnTo>
                  <a:lnTo>
                    <a:pt x="8117" y="10538"/>
                  </a:lnTo>
                  <a:lnTo>
                    <a:pt x="8039" y="10718"/>
                  </a:lnTo>
                  <a:lnTo>
                    <a:pt x="7988" y="10925"/>
                  </a:lnTo>
                  <a:lnTo>
                    <a:pt x="7936" y="11131"/>
                  </a:lnTo>
                  <a:lnTo>
                    <a:pt x="7911" y="11337"/>
                  </a:lnTo>
                  <a:lnTo>
                    <a:pt x="7369" y="11337"/>
                  </a:lnTo>
                  <a:lnTo>
                    <a:pt x="7395" y="11079"/>
                  </a:lnTo>
                  <a:lnTo>
                    <a:pt x="7447" y="10821"/>
                  </a:lnTo>
                  <a:lnTo>
                    <a:pt x="7524" y="10564"/>
                  </a:lnTo>
                  <a:lnTo>
                    <a:pt x="7601" y="10306"/>
                  </a:lnTo>
                  <a:lnTo>
                    <a:pt x="7730" y="10074"/>
                  </a:lnTo>
                  <a:lnTo>
                    <a:pt x="7859" y="9868"/>
                  </a:lnTo>
                  <a:lnTo>
                    <a:pt x="7988" y="9636"/>
                  </a:lnTo>
                  <a:lnTo>
                    <a:pt x="8142" y="9456"/>
                  </a:lnTo>
                  <a:close/>
                  <a:moveTo>
                    <a:pt x="13012" y="9456"/>
                  </a:moveTo>
                  <a:lnTo>
                    <a:pt x="13166" y="9636"/>
                  </a:lnTo>
                  <a:lnTo>
                    <a:pt x="13321" y="9868"/>
                  </a:lnTo>
                  <a:lnTo>
                    <a:pt x="13450" y="10074"/>
                  </a:lnTo>
                  <a:lnTo>
                    <a:pt x="13553" y="10306"/>
                  </a:lnTo>
                  <a:lnTo>
                    <a:pt x="13656" y="10564"/>
                  </a:lnTo>
                  <a:lnTo>
                    <a:pt x="13733" y="10821"/>
                  </a:lnTo>
                  <a:lnTo>
                    <a:pt x="13785" y="11079"/>
                  </a:lnTo>
                  <a:lnTo>
                    <a:pt x="13811" y="11337"/>
                  </a:lnTo>
                  <a:lnTo>
                    <a:pt x="13269" y="11337"/>
                  </a:lnTo>
                  <a:lnTo>
                    <a:pt x="13244" y="11131"/>
                  </a:lnTo>
                  <a:lnTo>
                    <a:pt x="13192" y="10925"/>
                  </a:lnTo>
                  <a:lnTo>
                    <a:pt x="13141" y="10718"/>
                  </a:lnTo>
                  <a:lnTo>
                    <a:pt x="13063" y="10538"/>
                  </a:lnTo>
                  <a:lnTo>
                    <a:pt x="12986" y="10332"/>
                  </a:lnTo>
                  <a:lnTo>
                    <a:pt x="12883" y="10152"/>
                  </a:lnTo>
                  <a:lnTo>
                    <a:pt x="12754" y="9997"/>
                  </a:lnTo>
                  <a:lnTo>
                    <a:pt x="12625" y="9842"/>
                  </a:lnTo>
                  <a:lnTo>
                    <a:pt x="13012" y="9456"/>
                  </a:lnTo>
                  <a:close/>
                  <a:moveTo>
                    <a:pt x="12831" y="4896"/>
                  </a:moveTo>
                  <a:lnTo>
                    <a:pt x="12831" y="8657"/>
                  </a:lnTo>
                  <a:lnTo>
                    <a:pt x="12574" y="8477"/>
                  </a:lnTo>
                  <a:lnTo>
                    <a:pt x="12290" y="8322"/>
                  </a:lnTo>
                  <a:lnTo>
                    <a:pt x="12290" y="7859"/>
                  </a:lnTo>
                  <a:lnTo>
                    <a:pt x="12265" y="7781"/>
                  </a:lnTo>
                  <a:lnTo>
                    <a:pt x="12239" y="7678"/>
                  </a:lnTo>
                  <a:lnTo>
                    <a:pt x="12213" y="7601"/>
                  </a:lnTo>
                  <a:lnTo>
                    <a:pt x="12136" y="7549"/>
                  </a:lnTo>
                  <a:lnTo>
                    <a:pt x="12084" y="7472"/>
                  </a:lnTo>
                  <a:lnTo>
                    <a:pt x="12007" y="7446"/>
                  </a:lnTo>
                  <a:lnTo>
                    <a:pt x="11904" y="7421"/>
                  </a:lnTo>
                  <a:lnTo>
                    <a:pt x="11827" y="7395"/>
                  </a:lnTo>
                  <a:lnTo>
                    <a:pt x="11311" y="7395"/>
                  </a:lnTo>
                  <a:lnTo>
                    <a:pt x="11234" y="7421"/>
                  </a:lnTo>
                  <a:lnTo>
                    <a:pt x="11131" y="7446"/>
                  </a:lnTo>
                  <a:lnTo>
                    <a:pt x="11054" y="7472"/>
                  </a:lnTo>
                  <a:lnTo>
                    <a:pt x="11002" y="7549"/>
                  </a:lnTo>
                  <a:lnTo>
                    <a:pt x="10925" y="7601"/>
                  </a:lnTo>
                  <a:lnTo>
                    <a:pt x="10899" y="7678"/>
                  </a:lnTo>
                  <a:lnTo>
                    <a:pt x="10873" y="7781"/>
                  </a:lnTo>
                  <a:lnTo>
                    <a:pt x="10848" y="7859"/>
                  </a:lnTo>
                  <a:lnTo>
                    <a:pt x="10848" y="7910"/>
                  </a:lnTo>
                  <a:lnTo>
                    <a:pt x="10590" y="7884"/>
                  </a:lnTo>
                  <a:lnTo>
                    <a:pt x="10307" y="7910"/>
                  </a:lnTo>
                  <a:lnTo>
                    <a:pt x="10307" y="7859"/>
                  </a:lnTo>
                  <a:lnTo>
                    <a:pt x="10307" y="7781"/>
                  </a:lnTo>
                  <a:lnTo>
                    <a:pt x="10281" y="7678"/>
                  </a:lnTo>
                  <a:lnTo>
                    <a:pt x="10229" y="7601"/>
                  </a:lnTo>
                  <a:lnTo>
                    <a:pt x="10178" y="7549"/>
                  </a:lnTo>
                  <a:lnTo>
                    <a:pt x="10100" y="7472"/>
                  </a:lnTo>
                  <a:lnTo>
                    <a:pt x="10023" y="7446"/>
                  </a:lnTo>
                  <a:lnTo>
                    <a:pt x="9946" y="7421"/>
                  </a:lnTo>
                  <a:lnTo>
                    <a:pt x="9843" y="7395"/>
                  </a:lnTo>
                  <a:lnTo>
                    <a:pt x="9353" y="7395"/>
                  </a:lnTo>
                  <a:lnTo>
                    <a:pt x="9250" y="7421"/>
                  </a:lnTo>
                  <a:lnTo>
                    <a:pt x="9173" y="7446"/>
                  </a:lnTo>
                  <a:lnTo>
                    <a:pt x="9096" y="7472"/>
                  </a:lnTo>
                  <a:lnTo>
                    <a:pt x="9018" y="7549"/>
                  </a:lnTo>
                  <a:lnTo>
                    <a:pt x="8967" y="7601"/>
                  </a:lnTo>
                  <a:lnTo>
                    <a:pt x="8915" y="7678"/>
                  </a:lnTo>
                  <a:lnTo>
                    <a:pt x="8890" y="7781"/>
                  </a:lnTo>
                  <a:lnTo>
                    <a:pt x="8890" y="7859"/>
                  </a:lnTo>
                  <a:lnTo>
                    <a:pt x="8890" y="8322"/>
                  </a:lnTo>
                  <a:lnTo>
                    <a:pt x="8477" y="8554"/>
                  </a:lnTo>
                  <a:lnTo>
                    <a:pt x="8117" y="8838"/>
                  </a:lnTo>
                  <a:lnTo>
                    <a:pt x="7807" y="9173"/>
                  </a:lnTo>
                  <a:lnTo>
                    <a:pt x="7524" y="9559"/>
                  </a:lnTo>
                  <a:lnTo>
                    <a:pt x="7292" y="9971"/>
                  </a:lnTo>
                  <a:lnTo>
                    <a:pt x="7112" y="10383"/>
                  </a:lnTo>
                  <a:lnTo>
                    <a:pt x="7035" y="10615"/>
                  </a:lnTo>
                  <a:lnTo>
                    <a:pt x="6983" y="10847"/>
                  </a:lnTo>
                  <a:lnTo>
                    <a:pt x="6931" y="11105"/>
                  </a:lnTo>
                  <a:lnTo>
                    <a:pt x="6931" y="11337"/>
                  </a:lnTo>
                  <a:lnTo>
                    <a:pt x="3144" y="11337"/>
                  </a:lnTo>
                  <a:lnTo>
                    <a:pt x="3067" y="11363"/>
                  </a:lnTo>
                  <a:lnTo>
                    <a:pt x="2990" y="11414"/>
                  </a:lnTo>
                  <a:lnTo>
                    <a:pt x="2938" y="11491"/>
                  </a:lnTo>
                  <a:lnTo>
                    <a:pt x="2912" y="11569"/>
                  </a:lnTo>
                  <a:lnTo>
                    <a:pt x="2938" y="11646"/>
                  </a:lnTo>
                  <a:lnTo>
                    <a:pt x="2990" y="11723"/>
                  </a:lnTo>
                  <a:lnTo>
                    <a:pt x="3067" y="11775"/>
                  </a:lnTo>
                  <a:lnTo>
                    <a:pt x="3144" y="11801"/>
                  </a:lnTo>
                  <a:lnTo>
                    <a:pt x="6931" y="11801"/>
                  </a:lnTo>
                  <a:lnTo>
                    <a:pt x="6957" y="12058"/>
                  </a:lnTo>
                  <a:lnTo>
                    <a:pt x="6983" y="12316"/>
                  </a:lnTo>
                  <a:lnTo>
                    <a:pt x="1057" y="12316"/>
                  </a:lnTo>
                  <a:lnTo>
                    <a:pt x="928" y="12264"/>
                  </a:lnTo>
                  <a:lnTo>
                    <a:pt x="800" y="12187"/>
                  </a:lnTo>
                  <a:lnTo>
                    <a:pt x="671" y="12110"/>
                  </a:lnTo>
                  <a:lnTo>
                    <a:pt x="594" y="11981"/>
                  </a:lnTo>
                  <a:lnTo>
                    <a:pt x="516" y="11852"/>
                  </a:lnTo>
                  <a:lnTo>
                    <a:pt x="465" y="11723"/>
                  </a:lnTo>
                  <a:lnTo>
                    <a:pt x="465" y="11569"/>
                  </a:lnTo>
                  <a:lnTo>
                    <a:pt x="465" y="11517"/>
                  </a:lnTo>
                  <a:lnTo>
                    <a:pt x="619" y="11620"/>
                  </a:lnTo>
                  <a:lnTo>
                    <a:pt x="800" y="11723"/>
                  </a:lnTo>
                  <a:lnTo>
                    <a:pt x="1006" y="11775"/>
                  </a:lnTo>
                  <a:lnTo>
                    <a:pt x="1212" y="11801"/>
                  </a:lnTo>
                  <a:lnTo>
                    <a:pt x="2242" y="11801"/>
                  </a:lnTo>
                  <a:lnTo>
                    <a:pt x="2345" y="11775"/>
                  </a:lnTo>
                  <a:lnTo>
                    <a:pt x="2423" y="11723"/>
                  </a:lnTo>
                  <a:lnTo>
                    <a:pt x="2449" y="11646"/>
                  </a:lnTo>
                  <a:lnTo>
                    <a:pt x="2474" y="11569"/>
                  </a:lnTo>
                  <a:lnTo>
                    <a:pt x="2449" y="11491"/>
                  </a:lnTo>
                  <a:lnTo>
                    <a:pt x="2423" y="11414"/>
                  </a:lnTo>
                  <a:lnTo>
                    <a:pt x="2345" y="11363"/>
                  </a:lnTo>
                  <a:lnTo>
                    <a:pt x="2242" y="11337"/>
                  </a:lnTo>
                  <a:lnTo>
                    <a:pt x="1057" y="11337"/>
                  </a:lnTo>
                  <a:lnTo>
                    <a:pt x="928" y="11285"/>
                  </a:lnTo>
                  <a:lnTo>
                    <a:pt x="800" y="11208"/>
                  </a:lnTo>
                  <a:lnTo>
                    <a:pt x="671" y="11131"/>
                  </a:lnTo>
                  <a:lnTo>
                    <a:pt x="594" y="11002"/>
                  </a:lnTo>
                  <a:lnTo>
                    <a:pt x="516" y="10873"/>
                  </a:lnTo>
                  <a:lnTo>
                    <a:pt x="465" y="10744"/>
                  </a:lnTo>
                  <a:lnTo>
                    <a:pt x="465" y="10590"/>
                  </a:lnTo>
                  <a:lnTo>
                    <a:pt x="465" y="4896"/>
                  </a:lnTo>
                  <a:close/>
                  <a:moveTo>
                    <a:pt x="7911" y="11801"/>
                  </a:moveTo>
                  <a:lnTo>
                    <a:pt x="7936" y="12007"/>
                  </a:lnTo>
                  <a:lnTo>
                    <a:pt x="7988" y="12213"/>
                  </a:lnTo>
                  <a:lnTo>
                    <a:pt x="8039" y="12419"/>
                  </a:lnTo>
                  <a:lnTo>
                    <a:pt x="8117" y="12599"/>
                  </a:lnTo>
                  <a:lnTo>
                    <a:pt x="8194" y="12780"/>
                  </a:lnTo>
                  <a:lnTo>
                    <a:pt x="8297" y="12960"/>
                  </a:lnTo>
                  <a:lnTo>
                    <a:pt x="8400" y="13140"/>
                  </a:lnTo>
                  <a:lnTo>
                    <a:pt x="8529" y="13295"/>
                  </a:lnTo>
                  <a:lnTo>
                    <a:pt x="8142" y="13681"/>
                  </a:lnTo>
                  <a:lnTo>
                    <a:pt x="7988" y="13475"/>
                  </a:lnTo>
                  <a:lnTo>
                    <a:pt x="7859" y="13269"/>
                  </a:lnTo>
                  <a:lnTo>
                    <a:pt x="7730" y="13037"/>
                  </a:lnTo>
                  <a:lnTo>
                    <a:pt x="7601" y="12805"/>
                  </a:lnTo>
                  <a:lnTo>
                    <a:pt x="7524" y="12573"/>
                  </a:lnTo>
                  <a:lnTo>
                    <a:pt x="7447" y="12316"/>
                  </a:lnTo>
                  <a:lnTo>
                    <a:pt x="7395" y="12058"/>
                  </a:lnTo>
                  <a:lnTo>
                    <a:pt x="7369" y="11801"/>
                  </a:lnTo>
                  <a:close/>
                  <a:moveTo>
                    <a:pt x="13811" y="11801"/>
                  </a:moveTo>
                  <a:lnTo>
                    <a:pt x="13785" y="12058"/>
                  </a:lnTo>
                  <a:lnTo>
                    <a:pt x="13733" y="12316"/>
                  </a:lnTo>
                  <a:lnTo>
                    <a:pt x="13656" y="12573"/>
                  </a:lnTo>
                  <a:lnTo>
                    <a:pt x="13553" y="12805"/>
                  </a:lnTo>
                  <a:lnTo>
                    <a:pt x="13450" y="13037"/>
                  </a:lnTo>
                  <a:lnTo>
                    <a:pt x="13321" y="13269"/>
                  </a:lnTo>
                  <a:lnTo>
                    <a:pt x="13166" y="13475"/>
                  </a:lnTo>
                  <a:lnTo>
                    <a:pt x="13012" y="13681"/>
                  </a:lnTo>
                  <a:lnTo>
                    <a:pt x="12625" y="13295"/>
                  </a:lnTo>
                  <a:lnTo>
                    <a:pt x="12754" y="13140"/>
                  </a:lnTo>
                  <a:lnTo>
                    <a:pt x="12883" y="12960"/>
                  </a:lnTo>
                  <a:lnTo>
                    <a:pt x="12986" y="12780"/>
                  </a:lnTo>
                  <a:lnTo>
                    <a:pt x="13063" y="12599"/>
                  </a:lnTo>
                  <a:lnTo>
                    <a:pt x="13141" y="12419"/>
                  </a:lnTo>
                  <a:lnTo>
                    <a:pt x="13192" y="12213"/>
                  </a:lnTo>
                  <a:lnTo>
                    <a:pt x="13244" y="12007"/>
                  </a:lnTo>
                  <a:lnTo>
                    <a:pt x="13269" y="11801"/>
                  </a:lnTo>
                  <a:close/>
                  <a:moveTo>
                    <a:pt x="10822" y="9327"/>
                  </a:moveTo>
                  <a:lnTo>
                    <a:pt x="11028" y="9379"/>
                  </a:lnTo>
                  <a:lnTo>
                    <a:pt x="11260" y="9430"/>
                  </a:lnTo>
                  <a:lnTo>
                    <a:pt x="11466" y="9508"/>
                  </a:lnTo>
                  <a:lnTo>
                    <a:pt x="11646" y="9585"/>
                  </a:lnTo>
                  <a:lnTo>
                    <a:pt x="11827" y="9714"/>
                  </a:lnTo>
                  <a:lnTo>
                    <a:pt x="12007" y="9842"/>
                  </a:lnTo>
                  <a:lnTo>
                    <a:pt x="12162" y="9971"/>
                  </a:lnTo>
                  <a:lnTo>
                    <a:pt x="12316" y="10152"/>
                  </a:lnTo>
                  <a:lnTo>
                    <a:pt x="12445" y="10306"/>
                  </a:lnTo>
                  <a:lnTo>
                    <a:pt x="12548" y="10487"/>
                  </a:lnTo>
                  <a:lnTo>
                    <a:pt x="12651" y="10693"/>
                  </a:lnTo>
                  <a:lnTo>
                    <a:pt x="12728" y="10899"/>
                  </a:lnTo>
                  <a:lnTo>
                    <a:pt x="12780" y="11105"/>
                  </a:lnTo>
                  <a:lnTo>
                    <a:pt x="12806" y="11337"/>
                  </a:lnTo>
                  <a:lnTo>
                    <a:pt x="12831" y="11569"/>
                  </a:lnTo>
                  <a:lnTo>
                    <a:pt x="12806" y="11801"/>
                  </a:lnTo>
                  <a:lnTo>
                    <a:pt x="12780" y="12007"/>
                  </a:lnTo>
                  <a:lnTo>
                    <a:pt x="12728" y="12239"/>
                  </a:lnTo>
                  <a:lnTo>
                    <a:pt x="12651" y="12445"/>
                  </a:lnTo>
                  <a:lnTo>
                    <a:pt x="12548" y="12625"/>
                  </a:lnTo>
                  <a:lnTo>
                    <a:pt x="12445" y="12805"/>
                  </a:lnTo>
                  <a:lnTo>
                    <a:pt x="12316" y="12986"/>
                  </a:lnTo>
                  <a:lnTo>
                    <a:pt x="12162" y="13140"/>
                  </a:lnTo>
                  <a:lnTo>
                    <a:pt x="12007" y="13295"/>
                  </a:lnTo>
                  <a:lnTo>
                    <a:pt x="11827" y="13424"/>
                  </a:lnTo>
                  <a:lnTo>
                    <a:pt x="11646" y="13527"/>
                  </a:lnTo>
                  <a:lnTo>
                    <a:pt x="11466" y="13630"/>
                  </a:lnTo>
                  <a:lnTo>
                    <a:pt x="11260" y="13707"/>
                  </a:lnTo>
                  <a:lnTo>
                    <a:pt x="11028" y="13759"/>
                  </a:lnTo>
                  <a:lnTo>
                    <a:pt x="10822" y="13784"/>
                  </a:lnTo>
                  <a:lnTo>
                    <a:pt x="10590" y="13810"/>
                  </a:lnTo>
                  <a:lnTo>
                    <a:pt x="10358" y="13784"/>
                  </a:lnTo>
                  <a:lnTo>
                    <a:pt x="10126" y="13759"/>
                  </a:lnTo>
                  <a:lnTo>
                    <a:pt x="9920" y="13707"/>
                  </a:lnTo>
                  <a:lnTo>
                    <a:pt x="9714" y="13630"/>
                  </a:lnTo>
                  <a:lnTo>
                    <a:pt x="9508" y="13527"/>
                  </a:lnTo>
                  <a:lnTo>
                    <a:pt x="9328" y="13424"/>
                  </a:lnTo>
                  <a:lnTo>
                    <a:pt x="9173" y="13295"/>
                  </a:lnTo>
                  <a:lnTo>
                    <a:pt x="8993" y="13140"/>
                  </a:lnTo>
                  <a:lnTo>
                    <a:pt x="8864" y="12986"/>
                  </a:lnTo>
                  <a:lnTo>
                    <a:pt x="8735" y="12805"/>
                  </a:lnTo>
                  <a:lnTo>
                    <a:pt x="8606" y="12625"/>
                  </a:lnTo>
                  <a:lnTo>
                    <a:pt x="8529" y="12445"/>
                  </a:lnTo>
                  <a:lnTo>
                    <a:pt x="8452" y="12239"/>
                  </a:lnTo>
                  <a:lnTo>
                    <a:pt x="8400" y="12007"/>
                  </a:lnTo>
                  <a:lnTo>
                    <a:pt x="8349" y="11801"/>
                  </a:lnTo>
                  <a:lnTo>
                    <a:pt x="8349" y="11569"/>
                  </a:lnTo>
                  <a:lnTo>
                    <a:pt x="8349" y="11337"/>
                  </a:lnTo>
                  <a:lnTo>
                    <a:pt x="8400" y="11105"/>
                  </a:lnTo>
                  <a:lnTo>
                    <a:pt x="8452" y="10899"/>
                  </a:lnTo>
                  <a:lnTo>
                    <a:pt x="8529" y="10693"/>
                  </a:lnTo>
                  <a:lnTo>
                    <a:pt x="8606" y="10487"/>
                  </a:lnTo>
                  <a:lnTo>
                    <a:pt x="8735" y="10306"/>
                  </a:lnTo>
                  <a:lnTo>
                    <a:pt x="8864" y="10152"/>
                  </a:lnTo>
                  <a:lnTo>
                    <a:pt x="8993" y="9971"/>
                  </a:lnTo>
                  <a:lnTo>
                    <a:pt x="9173" y="9842"/>
                  </a:lnTo>
                  <a:lnTo>
                    <a:pt x="9328" y="9714"/>
                  </a:lnTo>
                  <a:lnTo>
                    <a:pt x="9508" y="9585"/>
                  </a:lnTo>
                  <a:lnTo>
                    <a:pt x="9714" y="9508"/>
                  </a:lnTo>
                  <a:lnTo>
                    <a:pt x="9920" y="9430"/>
                  </a:lnTo>
                  <a:lnTo>
                    <a:pt x="10126" y="9379"/>
                  </a:lnTo>
                  <a:lnTo>
                    <a:pt x="10358" y="9327"/>
                  </a:lnTo>
                  <a:close/>
                  <a:moveTo>
                    <a:pt x="8838" y="13604"/>
                  </a:moveTo>
                  <a:lnTo>
                    <a:pt x="9018" y="13733"/>
                  </a:lnTo>
                  <a:lnTo>
                    <a:pt x="9173" y="13862"/>
                  </a:lnTo>
                  <a:lnTo>
                    <a:pt x="9353" y="13965"/>
                  </a:lnTo>
                  <a:lnTo>
                    <a:pt x="9559" y="14042"/>
                  </a:lnTo>
                  <a:lnTo>
                    <a:pt x="9740" y="14119"/>
                  </a:lnTo>
                  <a:lnTo>
                    <a:pt x="9946" y="14171"/>
                  </a:lnTo>
                  <a:lnTo>
                    <a:pt x="10152" y="14222"/>
                  </a:lnTo>
                  <a:lnTo>
                    <a:pt x="10358" y="14248"/>
                  </a:lnTo>
                  <a:lnTo>
                    <a:pt x="10358" y="14789"/>
                  </a:lnTo>
                  <a:lnTo>
                    <a:pt x="10100" y="14763"/>
                  </a:lnTo>
                  <a:lnTo>
                    <a:pt x="9843" y="14712"/>
                  </a:lnTo>
                  <a:lnTo>
                    <a:pt x="9585" y="14635"/>
                  </a:lnTo>
                  <a:lnTo>
                    <a:pt x="9328" y="14532"/>
                  </a:lnTo>
                  <a:lnTo>
                    <a:pt x="9096" y="14428"/>
                  </a:lnTo>
                  <a:lnTo>
                    <a:pt x="8890" y="14300"/>
                  </a:lnTo>
                  <a:lnTo>
                    <a:pt x="8658" y="14171"/>
                  </a:lnTo>
                  <a:lnTo>
                    <a:pt x="8477" y="13990"/>
                  </a:lnTo>
                  <a:lnTo>
                    <a:pt x="8838" y="13604"/>
                  </a:lnTo>
                  <a:close/>
                  <a:moveTo>
                    <a:pt x="12316" y="13604"/>
                  </a:moveTo>
                  <a:lnTo>
                    <a:pt x="12703" y="13990"/>
                  </a:lnTo>
                  <a:lnTo>
                    <a:pt x="12497" y="14171"/>
                  </a:lnTo>
                  <a:lnTo>
                    <a:pt x="12290" y="14300"/>
                  </a:lnTo>
                  <a:lnTo>
                    <a:pt x="12059" y="14428"/>
                  </a:lnTo>
                  <a:lnTo>
                    <a:pt x="11827" y="14532"/>
                  </a:lnTo>
                  <a:lnTo>
                    <a:pt x="11595" y="14635"/>
                  </a:lnTo>
                  <a:lnTo>
                    <a:pt x="11337" y="14712"/>
                  </a:lnTo>
                  <a:lnTo>
                    <a:pt x="11080" y="14763"/>
                  </a:lnTo>
                  <a:lnTo>
                    <a:pt x="10796" y="14789"/>
                  </a:lnTo>
                  <a:lnTo>
                    <a:pt x="10796" y="14248"/>
                  </a:lnTo>
                  <a:lnTo>
                    <a:pt x="11028" y="14222"/>
                  </a:lnTo>
                  <a:lnTo>
                    <a:pt x="11234" y="14171"/>
                  </a:lnTo>
                  <a:lnTo>
                    <a:pt x="11440" y="14119"/>
                  </a:lnTo>
                  <a:lnTo>
                    <a:pt x="11621" y="14042"/>
                  </a:lnTo>
                  <a:lnTo>
                    <a:pt x="11801" y="13965"/>
                  </a:lnTo>
                  <a:lnTo>
                    <a:pt x="11981" y="13862"/>
                  </a:lnTo>
                  <a:lnTo>
                    <a:pt x="12162" y="13733"/>
                  </a:lnTo>
                  <a:lnTo>
                    <a:pt x="12316" y="13604"/>
                  </a:lnTo>
                  <a:close/>
                  <a:moveTo>
                    <a:pt x="3814" y="1"/>
                  </a:moveTo>
                  <a:lnTo>
                    <a:pt x="3634" y="26"/>
                  </a:lnTo>
                  <a:lnTo>
                    <a:pt x="3479" y="78"/>
                  </a:lnTo>
                  <a:lnTo>
                    <a:pt x="3350" y="155"/>
                  </a:lnTo>
                  <a:lnTo>
                    <a:pt x="3221" y="258"/>
                  </a:lnTo>
                  <a:lnTo>
                    <a:pt x="3118" y="387"/>
                  </a:lnTo>
                  <a:lnTo>
                    <a:pt x="3041" y="516"/>
                  </a:lnTo>
                  <a:lnTo>
                    <a:pt x="2990" y="670"/>
                  </a:lnTo>
                  <a:lnTo>
                    <a:pt x="2964" y="851"/>
                  </a:lnTo>
                  <a:lnTo>
                    <a:pt x="2964" y="1005"/>
                  </a:lnTo>
                  <a:lnTo>
                    <a:pt x="1212" y="1005"/>
                  </a:lnTo>
                  <a:lnTo>
                    <a:pt x="980" y="1031"/>
                  </a:lnTo>
                  <a:lnTo>
                    <a:pt x="748" y="1083"/>
                  </a:lnTo>
                  <a:lnTo>
                    <a:pt x="542" y="1211"/>
                  </a:lnTo>
                  <a:lnTo>
                    <a:pt x="362" y="1340"/>
                  </a:lnTo>
                  <a:lnTo>
                    <a:pt x="233" y="1521"/>
                  </a:lnTo>
                  <a:lnTo>
                    <a:pt x="104" y="1727"/>
                  </a:lnTo>
                  <a:lnTo>
                    <a:pt x="27" y="1959"/>
                  </a:lnTo>
                  <a:lnTo>
                    <a:pt x="1" y="2191"/>
                  </a:lnTo>
                  <a:lnTo>
                    <a:pt x="1" y="10590"/>
                  </a:lnTo>
                  <a:lnTo>
                    <a:pt x="1" y="11569"/>
                  </a:lnTo>
                  <a:lnTo>
                    <a:pt x="27" y="11801"/>
                  </a:lnTo>
                  <a:lnTo>
                    <a:pt x="104" y="12032"/>
                  </a:lnTo>
                  <a:lnTo>
                    <a:pt x="233" y="12239"/>
                  </a:lnTo>
                  <a:lnTo>
                    <a:pt x="362" y="12419"/>
                  </a:lnTo>
                  <a:lnTo>
                    <a:pt x="542" y="12573"/>
                  </a:lnTo>
                  <a:lnTo>
                    <a:pt x="748" y="12676"/>
                  </a:lnTo>
                  <a:lnTo>
                    <a:pt x="980" y="12754"/>
                  </a:lnTo>
                  <a:lnTo>
                    <a:pt x="1212" y="12780"/>
                  </a:lnTo>
                  <a:lnTo>
                    <a:pt x="7112" y="12780"/>
                  </a:lnTo>
                  <a:lnTo>
                    <a:pt x="7215" y="13037"/>
                  </a:lnTo>
                  <a:lnTo>
                    <a:pt x="7344" y="13295"/>
                  </a:lnTo>
                  <a:lnTo>
                    <a:pt x="7498" y="13527"/>
                  </a:lnTo>
                  <a:lnTo>
                    <a:pt x="7653" y="13759"/>
                  </a:lnTo>
                  <a:lnTo>
                    <a:pt x="7833" y="13990"/>
                  </a:lnTo>
                  <a:lnTo>
                    <a:pt x="8014" y="14197"/>
                  </a:lnTo>
                  <a:lnTo>
                    <a:pt x="8220" y="14377"/>
                  </a:lnTo>
                  <a:lnTo>
                    <a:pt x="8426" y="14532"/>
                  </a:lnTo>
                  <a:lnTo>
                    <a:pt x="8683" y="14712"/>
                  </a:lnTo>
                  <a:lnTo>
                    <a:pt x="8915" y="14841"/>
                  </a:lnTo>
                  <a:lnTo>
                    <a:pt x="9173" y="14944"/>
                  </a:lnTo>
                  <a:lnTo>
                    <a:pt x="9431" y="15047"/>
                  </a:lnTo>
                  <a:lnTo>
                    <a:pt x="9714" y="15124"/>
                  </a:lnTo>
                  <a:lnTo>
                    <a:pt x="9997" y="15201"/>
                  </a:lnTo>
                  <a:lnTo>
                    <a:pt x="10281" y="15227"/>
                  </a:lnTo>
                  <a:lnTo>
                    <a:pt x="10951" y="15227"/>
                  </a:lnTo>
                  <a:lnTo>
                    <a:pt x="11311" y="15176"/>
                  </a:lnTo>
                  <a:lnTo>
                    <a:pt x="11672" y="15073"/>
                  </a:lnTo>
                  <a:lnTo>
                    <a:pt x="12007" y="14944"/>
                  </a:lnTo>
                  <a:lnTo>
                    <a:pt x="12342" y="14789"/>
                  </a:lnTo>
                  <a:lnTo>
                    <a:pt x="12625" y="14609"/>
                  </a:lnTo>
                  <a:lnTo>
                    <a:pt x="12909" y="14403"/>
                  </a:lnTo>
                  <a:lnTo>
                    <a:pt x="13192" y="14171"/>
                  </a:lnTo>
                  <a:lnTo>
                    <a:pt x="13424" y="13913"/>
                  </a:lnTo>
                  <a:lnTo>
                    <a:pt x="13630" y="13630"/>
                  </a:lnTo>
                  <a:lnTo>
                    <a:pt x="13811" y="13321"/>
                  </a:lnTo>
                  <a:lnTo>
                    <a:pt x="13965" y="12986"/>
                  </a:lnTo>
                  <a:lnTo>
                    <a:pt x="14094" y="12651"/>
                  </a:lnTo>
                  <a:lnTo>
                    <a:pt x="14171" y="12316"/>
                  </a:lnTo>
                  <a:lnTo>
                    <a:pt x="14249" y="11929"/>
                  </a:lnTo>
                  <a:lnTo>
                    <a:pt x="14249" y="11569"/>
                  </a:lnTo>
                  <a:lnTo>
                    <a:pt x="14249" y="11208"/>
                  </a:lnTo>
                  <a:lnTo>
                    <a:pt x="14197" y="10873"/>
                  </a:lnTo>
                  <a:lnTo>
                    <a:pt x="14120" y="10512"/>
                  </a:lnTo>
                  <a:lnTo>
                    <a:pt x="13991" y="10203"/>
                  </a:lnTo>
                  <a:lnTo>
                    <a:pt x="13862" y="9894"/>
                  </a:lnTo>
                  <a:lnTo>
                    <a:pt x="13682" y="9611"/>
                  </a:lnTo>
                  <a:lnTo>
                    <a:pt x="13501" y="9327"/>
                  </a:lnTo>
                  <a:lnTo>
                    <a:pt x="13269" y="9070"/>
                  </a:lnTo>
                  <a:lnTo>
                    <a:pt x="13269" y="2191"/>
                  </a:lnTo>
                  <a:lnTo>
                    <a:pt x="13244" y="1959"/>
                  </a:lnTo>
                  <a:lnTo>
                    <a:pt x="13166" y="1727"/>
                  </a:lnTo>
                  <a:lnTo>
                    <a:pt x="13063" y="1521"/>
                  </a:lnTo>
                  <a:lnTo>
                    <a:pt x="12909" y="1340"/>
                  </a:lnTo>
                  <a:lnTo>
                    <a:pt x="12728" y="1211"/>
                  </a:lnTo>
                  <a:lnTo>
                    <a:pt x="12522" y="1083"/>
                  </a:lnTo>
                  <a:lnTo>
                    <a:pt x="12316" y="1031"/>
                  </a:lnTo>
                  <a:lnTo>
                    <a:pt x="12059" y="1005"/>
                  </a:lnTo>
                  <a:lnTo>
                    <a:pt x="10307" y="1005"/>
                  </a:lnTo>
                  <a:lnTo>
                    <a:pt x="10307" y="851"/>
                  </a:lnTo>
                  <a:lnTo>
                    <a:pt x="10307" y="670"/>
                  </a:lnTo>
                  <a:lnTo>
                    <a:pt x="10255" y="516"/>
                  </a:lnTo>
                  <a:lnTo>
                    <a:pt x="10178" y="387"/>
                  </a:lnTo>
                  <a:lnTo>
                    <a:pt x="10075" y="258"/>
                  </a:lnTo>
                  <a:lnTo>
                    <a:pt x="9946" y="155"/>
                  </a:lnTo>
                  <a:lnTo>
                    <a:pt x="9791" y="78"/>
                  </a:lnTo>
                  <a:lnTo>
                    <a:pt x="9637" y="26"/>
                  </a:lnTo>
                  <a:lnTo>
                    <a:pt x="9482" y="1"/>
                  </a:lnTo>
                  <a:lnTo>
                    <a:pt x="9302" y="26"/>
                  </a:lnTo>
                  <a:lnTo>
                    <a:pt x="9147" y="78"/>
                  </a:lnTo>
                  <a:lnTo>
                    <a:pt x="9018" y="155"/>
                  </a:lnTo>
                  <a:lnTo>
                    <a:pt x="8890" y="258"/>
                  </a:lnTo>
                  <a:lnTo>
                    <a:pt x="8787" y="387"/>
                  </a:lnTo>
                  <a:lnTo>
                    <a:pt x="8709" y="516"/>
                  </a:lnTo>
                  <a:lnTo>
                    <a:pt x="8658" y="670"/>
                  </a:lnTo>
                  <a:lnTo>
                    <a:pt x="8632" y="851"/>
                  </a:lnTo>
                  <a:lnTo>
                    <a:pt x="8632" y="1005"/>
                  </a:lnTo>
                  <a:lnTo>
                    <a:pt x="6004" y="1005"/>
                  </a:lnTo>
                  <a:lnTo>
                    <a:pt x="5927" y="1057"/>
                  </a:lnTo>
                  <a:lnTo>
                    <a:pt x="5875" y="1134"/>
                  </a:lnTo>
                  <a:lnTo>
                    <a:pt x="5849" y="1211"/>
                  </a:lnTo>
                  <a:lnTo>
                    <a:pt x="5875" y="1315"/>
                  </a:lnTo>
                  <a:lnTo>
                    <a:pt x="5927" y="1366"/>
                  </a:lnTo>
                  <a:lnTo>
                    <a:pt x="6004" y="1418"/>
                  </a:lnTo>
                  <a:lnTo>
                    <a:pt x="6081" y="1443"/>
                  </a:lnTo>
                  <a:lnTo>
                    <a:pt x="8632" y="1443"/>
                  </a:lnTo>
                  <a:lnTo>
                    <a:pt x="8632" y="1984"/>
                  </a:lnTo>
                  <a:lnTo>
                    <a:pt x="8374" y="1984"/>
                  </a:lnTo>
                  <a:lnTo>
                    <a:pt x="8271" y="2010"/>
                  </a:lnTo>
                  <a:lnTo>
                    <a:pt x="8220" y="2036"/>
                  </a:lnTo>
                  <a:lnTo>
                    <a:pt x="8168" y="2113"/>
                  </a:lnTo>
                  <a:lnTo>
                    <a:pt x="8142" y="2191"/>
                  </a:lnTo>
                  <a:lnTo>
                    <a:pt x="8168" y="2294"/>
                  </a:lnTo>
                  <a:lnTo>
                    <a:pt x="8220" y="2371"/>
                  </a:lnTo>
                  <a:lnTo>
                    <a:pt x="8271" y="2397"/>
                  </a:lnTo>
                  <a:lnTo>
                    <a:pt x="8374" y="2422"/>
                  </a:lnTo>
                  <a:lnTo>
                    <a:pt x="8709" y="2422"/>
                  </a:lnTo>
                  <a:lnTo>
                    <a:pt x="8761" y="2525"/>
                  </a:lnTo>
                  <a:lnTo>
                    <a:pt x="8838" y="2629"/>
                  </a:lnTo>
                  <a:lnTo>
                    <a:pt x="8915" y="2706"/>
                  </a:lnTo>
                  <a:lnTo>
                    <a:pt x="9018" y="2783"/>
                  </a:lnTo>
                  <a:lnTo>
                    <a:pt x="9121" y="2835"/>
                  </a:lnTo>
                  <a:lnTo>
                    <a:pt x="9224" y="2886"/>
                  </a:lnTo>
                  <a:lnTo>
                    <a:pt x="9353" y="2912"/>
                  </a:lnTo>
                  <a:lnTo>
                    <a:pt x="9611" y="2912"/>
                  </a:lnTo>
                  <a:lnTo>
                    <a:pt x="9714" y="2886"/>
                  </a:lnTo>
                  <a:lnTo>
                    <a:pt x="9843" y="2835"/>
                  </a:lnTo>
                  <a:lnTo>
                    <a:pt x="9946" y="2783"/>
                  </a:lnTo>
                  <a:lnTo>
                    <a:pt x="10023" y="2706"/>
                  </a:lnTo>
                  <a:lnTo>
                    <a:pt x="10100" y="2629"/>
                  </a:lnTo>
                  <a:lnTo>
                    <a:pt x="10178" y="2525"/>
                  </a:lnTo>
                  <a:lnTo>
                    <a:pt x="10229" y="2422"/>
                  </a:lnTo>
                  <a:lnTo>
                    <a:pt x="10590" y="2422"/>
                  </a:lnTo>
                  <a:lnTo>
                    <a:pt x="10667" y="2397"/>
                  </a:lnTo>
                  <a:lnTo>
                    <a:pt x="10745" y="2371"/>
                  </a:lnTo>
                  <a:lnTo>
                    <a:pt x="10796" y="2294"/>
                  </a:lnTo>
                  <a:lnTo>
                    <a:pt x="10796" y="2191"/>
                  </a:lnTo>
                  <a:lnTo>
                    <a:pt x="10796" y="2113"/>
                  </a:lnTo>
                  <a:lnTo>
                    <a:pt x="10745" y="2036"/>
                  </a:lnTo>
                  <a:lnTo>
                    <a:pt x="10667" y="2010"/>
                  </a:lnTo>
                  <a:lnTo>
                    <a:pt x="10590" y="1984"/>
                  </a:lnTo>
                  <a:lnTo>
                    <a:pt x="10307" y="1984"/>
                  </a:lnTo>
                  <a:lnTo>
                    <a:pt x="10307" y="1443"/>
                  </a:lnTo>
                  <a:lnTo>
                    <a:pt x="12059" y="1443"/>
                  </a:lnTo>
                  <a:lnTo>
                    <a:pt x="12213" y="1469"/>
                  </a:lnTo>
                  <a:lnTo>
                    <a:pt x="12368" y="1495"/>
                  </a:lnTo>
                  <a:lnTo>
                    <a:pt x="12497" y="1572"/>
                  </a:lnTo>
                  <a:lnTo>
                    <a:pt x="12600" y="1675"/>
                  </a:lnTo>
                  <a:lnTo>
                    <a:pt x="12703" y="1778"/>
                  </a:lnTo>
                  <a:lnTo>
                    <a:pt x="12754" y="1907"/>
                  </a:lnTo>
                  <a:lnTo>
                    <a:pt x="12806" y="2062"/>
                  </a:lnTo>
                  <a:lnTo>
                    <a:pt x="12831" y="2191"/>
                  </a:lnTo>
                  <a:lnTo>
                    <a:pt x="12831" y="3453"/>
                  </a:lnTo>
                  <a:lnTo>
                    <a:pt x="465" y="3453"/>
                  </a:lnTo>
                  <a:lnTo>
                    <a:pt x="465" y="2191"/>
                  </a:lnTo>
                  <a:lnTo>
                    <a:pt x="465" y="2062"/>
                  </a:lnTo>
                  <a:lnTo>
                    <a:pt x="516" y="1907"/>
                  </a:lnTo>
                  <a:lnTo>
                    <a:pt x="594" y="1778"/>
                  </a:lnTo>
                  <a:lnTo>
                    <a:pt x="671" y="1675"/>
                  </a:lnTo>
                  <a:lnTo>
                    <a:pt x="800" y="1572"/>
                  </a:lnTo>
                  <a:lnTo>
                    <a:pt x="928" y="1495"/>
                  </a:lnTo>
                  <a:lnTo>
                    <a:pt x="1057" y="1469"/>
                  </a:lnTo>
                  <a:lnTo>
                    <a:pt x="1212" y="1443"/>
                  </a:lnTo>
                  <a:lnTo>
                    <a:pt x="2964" y="1443"/>
                  </a:lnTo>
                  <a:lnTo>
                    <a:pt x="2964" y="1984"/>
                  </a:lnTo>
                  <a:lnTo>
                    <a:pt x="2706" y="1984"/>
                  </a:lnTo>
                  <a:lnTo>
                    <a:pt x="2603" y="2010"/>
                  </a:lnTo>
                  <a:lnTo>
                    <a:pt x="2552" y="2036"/>
                  </a:lnTo>
                  <a:lnTo>
                    <a:pt x="2500" y="2113"/>
                  </a:lnTo>
                  <a:lnTo>
                    <a:pt x="2474" y="2191"/>
                  </a:lnTo>
                  <a:lnTo>
                    <a:pt x="2500" y="2294"/>
                  </a:lnTo>
                  <a:lnTo>
                    <a:pt x="2552" y="2371"/>
                  </a:lnTo>
                  <a:lnTo>
                    <a:pt x="2603" y="2397"/>
                  </a:lnTo>
                  <a:lnTo>
                    <a:pt x="2706" y="2422"/>
                  </a:lnTo>
                  <a:lnTo>
                    <a:pt x="3041" y="2422"/>
                  </a:lnTo>
                  <a:lnTo>
                    <a:pt x="3093" y="2525"/>
                  </a:lnTo>
                  <a:lnTo>
                    <a:pt x="3170" y="2629"/>
                  </a:lnTo>
                  <a:lnTo>
                    <a:pt x="3247" y="2706"/>
                  </a:lnTo>
                  <a:lnTo>
                    <a:pt x="3350" y="2783"/>
                  </a:lnTo>
                  <a:lnTo>
                    <a:pt x="3453" y="2835"/>
                  </a:lnTo>
                  <a:lnTo>
                    <a:pt x="3556" y="2886"/>
                  </a:lnTo>
                  <a:lnTo>
                    <a:pt x="3685" y="2912"/>
                  </a:lnTo>
                  <a:lnTo>
                    <a:pt x="3943" y="2912"/>
                  </a:lnTo>
                  <a:lnTo>
                    <a:pt x="4046" y="2886"/>
                  </a:lnTo>
                  <a:lnTo>
                    <a:pt x="4175" y="2835"/>
                  </a:lnTo>
                  <a:lnTo>
                    <a:pt x="4278" y="2783"/>
                  </a:lnTo>
                  <a:lnTo>
                    <a:pt x="4355" y="2706"/>
                  </a:lnTo>
                  <a:lnTo>
                    <a:pt x="4458" y="2629"/>
                  </a:lnTo>
                  <a:lnTo>
                    <a:pt x="4510" y="2525"/>
                  </a:lnTo>
                  <a:lnTo>
                    <a:pt x="4561" y="2422"/>
                  </a:lnTo>
                  <a:lnTo>
                    <a:pt x="4922" y="2422"/>
                  </a:lnTo>
                  <a:lnTo>
                    <a:pt x="4999" y="2397"/>
                  </a:lnTo>
                  <a:lnTo>
                    <a:pt x="5076" y="2371"/>
                  </a:lnTo>
                  <a:lnTo>
                    <a:pt x="5128" y="2294"/>
                  </a:lnTo>
                  <a:lnTo>
                    <a:pt x="5154" y="2191"/>
                  </a:lnTo>
                  <a:lnTo>
                    <a:pt x="5128" y="2113"/>
                  </a:lnTo>
                  <a:lnTo>
                    <a:pt x="5076" y="2036"/>
                  </a:lnTo>
                  <a:lnTo>
                    <a:pt x="4999" y="2010"/>
                  </a:lnTo>
                  <a:lnTo>
                    <a:pt x="4922" y="1984"/>
                  </a:lnTo>
                  <a:lnTo>
                    <a:pt x="4638" y="1984"/>
                  </a:lnTo>
                  <a:lnTo>
                    <a:pt x="4638" y="1443"/>
                  </a:lnTo>
                  <a:lnTo>
                    <a:pt x="5205" y="1443"/>
                  </a:lnTo>
                  <a:lnTo>
                    <a:pt x="5308" y="1418"/>
                  </a:lnTo>
                  <a:lnTo>
                    <a:pt x="5360" y="1366"/>
                  </a:lnTo>
                  <a:lnTo>
                    <a:pt x="5411" y="1315"/>
                  </a:lnTo>
                  <a:lnTo>
                    <a:pt x="5437" y="1211"/>
                  </a:lnTo>
                  <a:lnTo>
                    <a:pt x="5411" y="1134"/>
                  </a:lnTo>
                  <a:lnTo>
                    <a:pt x="5360" y="1057"/>
                  </a:lnTo>
                  <a:lnTo>
                    <a:pt x="5308" y="1005"/>
                  </a:lnTo>
                  <a:lnTo>
                    <a:pt x="4638" y="1005"/>
                  </a:lnTo>
                  <a:lnTo>
                    <a:pt x="4638" y="851"/>
                  </a:lnTo>
                  <a:lnTo>
                    <a:pt x="4638" y="670"/>
                  </a:lnTo>
                  <a:lnTo>
                    <a:pt x="4587" y="516"/>
                  </a:lnTo>
                  <a:lnTo>
                    <a:pt x="4510" y="387"/>
                  </a:lnTo>
                  <a:lnTo>
                    <a:pt x="4407" y="258"/>
                  </a:lnTo>
                  <a:lnTo>
                    <a:pt x="4278" y="155"/>
                  </a:lnTo>
                  <a:lnTo>
                    <a:pt x="4123" y="78"/>
                  </a:lnTo>
                  <a:lnTo>
                    <a:pt x="3969" y="26"/>
                  </a:lnTo>
                  <a:lnTo>
                    <a:pt x="38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0"/>
            <p:cNvSpPr/>
            <p:nvPr/>
          </p:nvSpPr>
          <p:spPr>
            <a:xfrm>
              <a:off x="684475" y="2941550"/>
              <a:ext cx="40600" cy="85050"/>
            </a:xfrm>
            <a:custGeom>
              <a:avLst/>
              <a:gdLst/>
              <a:ahLst/>
              <a:cxnLst/>
              <a:rect l="l" t="t" r="r" b="b"/>
              <a:pathLst>
                <a:path w="1624" h="3402" extrusionOk="0">
                  <a:moveTo>
                    <a:pt x="825" y="0"/>
                  </a:moveTo>
                  <a:lnTo>
                    <a:pt x="722" y="26"/>
                  </a:lnTo>
                  <a:lnTo>
                    <a:pt x="670" y="52"/>
                  </a:lnTo>
                  <a:lnTo>
                    <a:pt x="619" y="129"/>
                  </a:lnTo>
                  <a:lnTo>
                    <a:pt x="593" y="232"/>
                  </a:lnTo>
                  <a:lnTo>
                    <a:pt x="593" y="335"/>
                  </a:lnTo>
                  <a:lnTo>
                    <a:pt x="464" y="361"/>
                  </a:lnTo>
                  <a:lnTo>
                    <a:pt x="361" y="438"/>
                  </a:lnTo>
                  <a:lnTo>
                    <a:pt x="258" y="515"/>
                  </a:lnTo>
                  <a:lnTo>
                    <a:pt x="181" y="619"/>
                  </a:lnTo>
                  <a:lnTo>
                    <a:pt x="104" y="722"/>
                  </a:lnTo>
                  <a:lnTo>
                    <a:pt x="52" y="850"/>
                  </a:lnTo>
                  <a:lnTo>
                    <a:pt x="26" y="979"/>
                  </a:lnTo>
                  <a:lnTo>
                    <a:pt x="1" y="1108"/>
                  </a:lnTo>
                  <a:lnTo>
                    <a:pt x="26" y="1263"/>
                  </a:lnTo>
                  <a:lnTo>
                    <a:pt x="78" y="1417"/>
                  </a:lnTo>
                  <a:lnTo>
                    <a:pt x="155" y="1572"/>
                  </a:lnTo>
                  <a:lnTo>
                    <a:pt x="232" y="1675"/>
                  </a:lnTo>
                  <a:lnTo>
                    <a:pt x="361" y="1778"/>
                  </a:lnTo>
                  <a:lnTo>
                    <a:pt x="516" y="1855"/>
                  </a:lnTo>
                  <a:lnTo>
                    <a:pt x="645" y="1907"/>
                  </a:lnTo>
                  <a:lnTo>
                    <a:pt x="825" y="1933"/>
                  </a:lnTo>
                  <a:lnTo>
                    <a:pt x="954" y="1958"/>
                  </a:lnTo>
                  <a:lnTo>
                    <a:pt x="1083" y="2036"/>
                  </a:lnTo>
                  <a:lnTo>
                    <a:pt x="1160" y="2139"/>
                  </a:lnTo>
                  <a:lnTo>
                    <a:pt x="1186" y="2293"/>
                  </a:lnTo>
                  <a:lnTo>
                    <a:pt x="1160" y="2422"/>
                  </a:lnTo>
                  <a:lnTo>
                    <a:pt x="1083" y="2551"/>
                  </a:lnTo>
                  <a:lnTo>
                    <a:pt x="954" y="2628"/>
                  </a:lnTo>
                  <a:lnTo>
                    <a:pt x="825" y="2654"/>
                  </a:lnTo>
                  <a:lnTo>
                    <a:pt x="670" y="2628"/>
                  </a:lnTo>
                  <a:lnTo>
                    <a:pt x="567" y="2551"/>
                  </a:lnTo>
                  <a:lnTo>
                    <a:pt x="490" y="2422"/>
                  </a:lnTo>
                  <a:lnTo>
                    <a:pt x="464" y="2293"/>
                  </a:lnTo>
                  <a:lnTo>
                    <a:pt x="439" y="2190"/>
                  </a:lnTo>
                  <a:lnTo>
                    <a:pt x="387" y="2139"/>
                  </a:lnTo>
                  <a:lnTo>
                    <a:pt x="310" y="2087"/>
                  </a:lnTo>
                  <a:lnTo>
                    <a:pt x="232" y="2061"/>
                  </a:lnTo>
                  <a:lnTo>
                    <a:pt x="129" y="2087"/>
                  </a:lnTo>
                  <a:lnTo>
                    <a:pt x="78" y="2139"/>
                  </a:lnTo>
                  <a:lnTo>
                    <a:pt x="26" y="2190"/>
                  </a:lnTo>
                  <a:lnTo>
                    <a:pt x="1" y="2293"/>
                  </a:lnTo>
                  <a:lnTo>
                    <a:pt x="26" y="2422"/>
                  </a:lnTo>
                  <a:lnTo>
                    <a:pt x="52" y="2551"/>
                  </a:lnTo>
                  <a:lnTo>
                    <a:pt x="104" y="2680"/>
                  </a:lnTo>
                  <a:lnTo>
                    <a:pt x="181" y="2783"/>
                  </a:lnTo>
                  <a:lnTo>
                    <a:pt x="258" y="2886"/>
                  </a:lnTo>
                  <a:lnTo>
                    <a:pt x="361" y="2963"/>
                  </a:lnTo>
                  <a:lnTo>
                    <a:pt x="464" y="3015"/>
                  </a:lnTo>
                  <a:lnTo>
                    <a:pt x="593" y="3066"/>
                  </a:lnTo>
                  <a:lnTo>
                    <a:pt x="593" y="3169"/>
                  </a:lnTo>
                  <a:lnTo>
                    <a:pt x="619" y="3272"/>
                  </a:lnTo>
                  <a:lnTo>
                    <a:pt x="670" y="3324"/>
                  </a:lnTo>
                  <a:lnTo>
                    <a:pt x="722" y="3375"/>
                  </a:lnTo>
                  <a:lnTo>
                    <a:pt x="825" y="3401"/>
                  </a:lnTo>
                  <a:lnTo>
                    <a:pt x="902" y="3375"/>
                  </a:lnTo>
                  <a:lnTo>
                    <a:pt x="980" y="3324"/>
                  </a:lnTo>
                  <a:lnTo>
                    <a:pt x="1031" y="3272"/>
                  </a:lnTo>
                  <a:lnTo>
                    <a:pt x="1031" y="3169"/>
                  </a:lnTo>
                  <a:lnTo>
                    <a:pt x="1031" y="3066"/>
                  </a:lnTo>
                  <a:lnTo>
                    <a:pt x="1160" y="3015"/>
                  </a:lnTo>
                  <a:lnTo>
                    <a:pt x="1289" y="2963"/>
                  </a:lnTo>
                  <a:lnTo>
                    <a:pt x="1392" y="2886"/>
                  </a:lnTo>
                  <a:lnTo>
                    <a:pt x="1469" y="2783"/>
                  </a:lnTo>
                  <a:lnTo>
                    <a:pt x="1546" y="2680"/>
                  </a:lnTo>
                  <a:lnTo>
                    <a:pt x="1598" y="2551"/>
                  </a:lnTo>
                  <a:lnTo>
                    <a:pt x="1624" y="2422"/>
                  </a:lnTo>
                  <a:lnTo>
                    <a:pt x="1624" y="2293"/>
                  </a:lnTo>
                  <a:lnTo>
                    <a:pt x="1624" y="2113"/>
                  </a:lnTo>
                  <a:lnTo>
                    <a:pt x="1572" y="1984"/>
                  </a:lnTo>
                  <a:lnTo>
                    <a:pt x="1495" y="1829"/>
                  </a:lnTo>
                  <a:lnTo>
                    <a:pt x="1392" y="1726"/>
                  </a:lnTo>
                  <a:lnTo>
                    <a:pt x="1263" y="1623"/>
                  </a:lnTo>
                  <a:lnTo>
                    <a:pt x="1134" y="1546"/>
                  </a:lnTo>
                  <a:lnTo>
                    <a:pt x="980" y="1495"/>
                  </a:lnTo>
                  <a:lnTo>
                    <a:pt x="825" y="1469"/>
                  </a:lnTo>
                  <a:lnTo>
                    <a:pt x="670" y="1443"/>
                  </a:lnTo>
                  <a:lnTo>
                    <a:pt x="567" y="1366"/>
                  </a:lnTo>
                  <a:lnTo>
                    <a:pt x="490" y="1237"/>
                  </a:lnTo>
                  <a:lnTo>
                    <a:pt x="464" y="1108"/>
                  </a:lnTo>
                  <a:lnTo>
                    <a:pt x="490" y="953"/>
                  </a:lnTo>
                  <a:lnTo>
                    <a:pt x="567" y="850"/>
                  </a:lnTo>
                  <a:lnTo>
                    <a:pt x="670" y="773"/>
                  </a:lnTo>
                  <a:lnTo>
                    <a:pt x="825" y="747"/>
                  </a:lnTo>
                  <a:lnTo>
                    <a:pt x="954" y="773"/>
                  </a:lnTo>
                  <a:lnTo>
                    <a:pt x="1083" y="850"/>
                  </a:lnTo>
                  <a:lnTo>
                    <a:pt x="1160" y="953"/>
                  </a:lnTo>
                  <a:lnTo>
                    <a:pt x="1186" y="1108"/>
                  </a:lnTo>
                  <a:lnTo>
                    <a:pt x="1211" y="1185"/>
                  </a:lnTo>
                  <a:lnTo>
                    <a:pt x="1263" y="1263"/>
                  </a:lnTo>
                  <a:lnTo>
                    <a:pt x="1315" y="1314"/>
                  </a:lnTo>
                  <a:lnTo>
                    <a:pt x="1418" y="1340"/>
                  </a:lnTo>
                  <a:lnTo>
                    <a:pt x="1495" y="1314"/>
                  </a:lnTo>
                  <a:lnTo>
                    <a:pt x="1572" y="1263"/>
                  </a:lnTo>
                  <a:lnTo>
                    <a:pt x="1624" y="1185"/>
                  </a:lnTo>
                  <a:lnTo>
                    <a:pt x="1624" y="1108"/>
                  </a:lnTo>
                  <a:lnTo>
                    <a:pt x="1624" y="979"/>
                  </a:lnTo>
                  <a:lnTo>
                    <a:pt x="1598" y="850"/>
                  </a:lnTo>
                  <a:lnTo>
                    <a:pt x="1546" y="722"/>
                  </a:lnTo>
                  <a:lnTo>
                    <a:pt x="1469" y="619"/>
                  </a:lnTo>
                  <a:lnTo>
                    <a:pt x="1392" y="515"/>
                  </a:lnTo>
                  <a:lnTo>
                    <a:pt x="1289" y="438"/>
                  </a:lnTo>
                  <a:lnTo>
                    <a:pt x="1160" y="361"/>
                  </a:lnTo>
                  <a:lnTo>
                    <a:pt x="1031" y="335"/>
                  </a:lnTo>
                  <a:lnTo>
                    <a:pt x="1031" y="232"/>
                  </a:lnTo>
                  <a:lnTo>
                    <a:pt x="1031" y="129"/>
                  </a:lnTo>
                  <a:lnTo>
                    <a:pt x="980" y="52"/>
                  </a:lnTo>
                  <a:lnTo>
                    <a:pt x="902"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786"/>
        <p:cNvGrpSpPr/>
        <p:nvPr/>
      </p:nvGrpSpPr>
      <p:grpSpPr>
        <a:xfrm>
          <a:off x="0" y="0"/>
          <a:ext cx="0" cy="0"/>
          <a:chOff x="0" y="0"/>
          <a:chExt cx="0" cy="0"/>
        </a:xfrm>
      </p:grpSpPr>
      <p:cxnSp>
        <p:nvCxnSpPr>
          <p:cNvPr id="1787" name="Google Shape;1787;p41"/>
          <p:cNvCxnSpPr>
            <a:stCxn id="1788" idx="6"/>
            <a:endCxn id="1789" idx="2"/>
          </p:cNvCxnSpPr>
          <p:nvPr/>
        </p:nvCxnSpPr>
        <p:spPr>
          <a:xfrm>
            <a:off x="4105276" y="3643571"/>
            <a:ext cx="2210100" cy="0"/>
          </a:xfrm>
          <a:prstGeom prst="straightConnector1">
            <a:avLst/>
          </a:prstGeom>
          <a:noFill/>
          <a:ln w="19050" cap="flat" cmpd="sng">
            <a:solidFill>
              <a:srgbClr val="000000"/>
            </a:solidFill>
            <a:prstDash val="solid"/>
            <a:round/>
            <a:headEnd type="none" w="med" len="med"/>
            <a:tailEnd type="none" w="med" len="med"/>
          </a:ln>
        </p:spPr>
      </p:cxnSp>
      <p:cxnSp>
        <p:nvCxnSpPr>
          <p:cNvPr id="1790" name="Google Shape;1790;p41"/>
          <p:cNvCxnSpPr>
            <a:stCxn id="1791" idx="6"/>
            <a:endCxn id="1792" idx="2"/>
          </p:cNvCxnSpPr>
          <p:nvPr/>
        </p:nvCxnSpPr>
        <p:spPr>
          <a:xfrm>
            <a:off x="4114676" y="1936046"/>
            <a:ext cx="2200800" cy="0"/>
          </a:xfrm>
          <a:prstGeom prst="straightConnector1">
            <a:avLst/>
          </a:prstGeom>
          <a:noFill/>
          <a:ln w="19050" cap="flat" cmpd="sng">
            <a:solidFill>
              <a:srgbClr val="000000"/>
            </a:solidFill>
            <a:prstDash val="solid"/>
            <a:round/>
            <a:headEnd type="none" w="med" len="med"/>
            <a:tailEnd type="none" w="med" len="med"/>
          </a:ln>
        </p:spPr>
      </p:cxnSp>
      <p:cxnSp>
        <p:nvCxnSpPr>
          <p:cNvPr id="1793" name="Google Shape;1793;p41"/>
          <p:cNvCxnSpPr>
            <a:stCxn id="1794" idx="6"/>
            <a:endCxn id="1791" idx="2"/>
          </p:cNvCxnSpPr>
          <p:nvPr/>
        </p:nvCxnSpPr>
        <p:spPr>
          <a:xfrm>
            <a:off x="1310263" y="1936046"/>
            <a:ext cx="2200800" cy="0"/>
          </a:xfrm>
          <a:prstGeom prst="straightConnector1">
            <a:avLst/>
          </a:prstGeom>
          <a:noFill/>
          <a:ln w="19050" cap="flat" cmpd="sng">
            <a:solidFill>
              <a:srgbClr val="000000"/>
            </a:solidFill>
            <a:prstDash val="solid"/>
            <a:round/>
            <a:headEnd type="none" w="med" len="med"/>
            <a:tailEnd type="none" w="med" len="med"/>
          </a:ln>
        </p:spPr>
      </p:cxnSp>
      <p:cxnSp>
        <p:nvCxnSpPr>
          <p:cNvPr id="1795" name="Google Shape;1795;p41"/>
          <p:cNvCxnSpPr>
            <a:stCxn id="1796" idx="6"/>
            <a:endCxn id="1788" idx="2"/>
          </p:cNvCxnSpPr>
          <p:nvPr/>
        </p:nvCxnSpPr>
        <p:spPr>
          <a:xfrm>
            <a:off x="1291451" y="3643571"/>
            <a:ext cx="2210100" cy="0"/>
          </a:xfrm>
          <a:prstGeom prst="straightConnector1">
            <a:avLst/>
          </a:prstGeom>
          <a:noFill/>
          <a:ln w="19050" cap="flat" cmpd="sng">
            <a:solidFill>
              <a:srgbClr val="000000"/>
            </a:solidFill>
            <a:prstDash val="solid"/>
            <a:round/>
            <a:headEnd type="none" w="med" len="med"/>
            <a:tailEnd type="none" w="med" len="med"/>
          </a:ln>
        </p:spPr>
      </p:cxnSp>
      <p:sp>
        <p:nvSpPr>
          <p:cNvPr id="1797" name="Google Shape;1797;p41"/>
          <p:cNvSpPr/>
          <p:nvPr/>
        </p:nvSpPr>
        <p:spPr>
          <a:xfrm>
            <a:off x="617250" y="1488000"/>
            <a:ext cx="2295000" cy="896100"/>
          </a:xfrm>
          <a:prstGeom prst="roundRect">
            <a:avLst>
              <a:gd name="adj" fmla="val 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1"/>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cxnSp>
        <p:nvCxnSpPr>
          <p:cNvPr id="1799" name="Google Shape;1799;p41"/>
          <p:cNvCxnSpPr/>
          <p:nvPr/>
        </p:nvCxnSpPr>
        <p:spPr>
          <a:xfrm>
            <a:off x="7376650" y="2315100"/>
            <a:ext cx="0" cy="934200"/>
          </a:xfrm>
          <a:prstGeom prst="straightConnector1">
            <a:avLst/>
          </a:prstGeom>
          <a:noFill/>
          <a:ln w="19050" cap="flat" cmpd="sng">
            <a:solidFill>
              <a:srgbClr val="000000"/>
            </a:solidFill>
            <a:prstDash val="solid"/>
            <a:round/>
            <a:headEnd type="none" w="med" len="med"/>
            <a:tailEnd type="none" w="med" len="med"/>
          </a:ln>
        </p:spPr>
      </p:cxnSp>
      <p:grpSp>
        <p:nvGrpSpPr>
          <p:cNvPr id="1800" name="Google Shape;1800;p41"/>
          <p:cNvGrpSpPr/>
          <p:nvPr/>
        </p:nvGrpSpPr>
        <p:grpSpPr>
          <a:xfrm>
            <a:off x="1404350" y="1549800"/>
            <a:ext cx="1510951" cy="780600"/>
            <a:chOff x="1404350" y="1549800"/>
            <a:chExt cx="1510951" cy="780600"/>
          </a:xfrm>
        </p:grpSpPr>
        <p:sp>
          <p:nvSpPr>
            <p:cNvPr id="1801" name="Google Shape;1801;p41"/>
            <p:cNvSpPr txBox="1"/>
            <p:nvPr/>
          </p:nvSpPr>
          <p:spPr>
            <a:xfrm>
              <a:off x="1404350" y="1830900"/>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Venus has a beautiful name</a:t>
              </a:r>
              <a:endParaRPr sz="1200">
                <a:solidFill>
                  <a:schemeClr val="dk1"/>
                </a:solidFill>
                <a:latin typeface="Roboto"/>
                <a:ea typeface="Roboto"/>
                <a:cs typeface="Roboto"/>
                <a:sym typeface="Roboto"/>
              </a:endParaRPr>
            </a:p>
          </p:txBody>
        </p:sp>
        <p:sp>
          <p:nvSpPr>
            <p:cNvPr id="1802" name="Google Shape;1802;p41"/>
            <p:cNvSpPr txBox="1"/>
            <p:nvPr/>
          </p:nvSpPr>
          <p:spPr>
            <a:xfrm>
              <a:off x="1404501" y="1549800"/>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Agreement</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803" name="Google Shape;1803;p41"/>
          <p:cNvSpPr/>
          <p:nvPr/>
        </p:nvSpPr>
        <p:spPr>
          <a:xfrm>
            <a:off x="6228699" y="3197475"/>
            <a:ext cx="2295900" cy="892200"/>
          </a:xfrm>
          <a:prstGeom prst="roundRect">
            <a:avLst>
              <a:gd name="adj" fmla="val 0"/>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4" name="Google Shape;1804;p41"/>
          <p:cNvGrpSpPr/>
          <p:nvPr/>
        </p:nvGrpSpPr>
        <p:grpSpPr>
          <a:xfrm>
            <a:off x="7016700" y="3257325"/>
            <a:ext cx="1510951" cy="780600"/>
            <a:chOff x="7016700" y="3257325"/>
            <a:chExt cx="1510951" cy="780600"/>
          </a:xfrm>
        </p:grpSpPr>
        <p:sp>
          <p:nvSpPr>
            <p:cNvPr id="1805" name="Google Shape;1805;p41"/>
            <p:cNvSpPr txBox="1"/>
            <p:nvPr/>
          </p:nvSpPr>
          <p:spPr>
            <a:xfrm>
              <a:off x="7016700" y="3538425"/>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Neptune is far away from us</a:t>
              </a:r>
              <a:endParaRPr sz="1200">
                <a:solidFill>
                  <a:schemeClr val="dk1"/>
                </a:solidFill>
                <a:latin typeface="Roboto"/>
                <a:ea typeface="Roboto"/>
                <a:cs typeface="Roboto"/>
                <a:sym typeface="Roboto"/>
              </a:endParaRPr>
            </a:p>
          </p:txBody>
        </p:sp>
        <p:sp>
          <p:nvSpPr>
            <p:cNvPr id="1806" name="Google Shape;1806;p41"/>
            <p:cNvSpPr txBox="1"/>
            <p:nvPr/>
          </p:nvSpPr>
          <p:spPr>
            <a:xfrm>
              <a:off x="7016851" y="3257325"/>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Funds</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807" name="Google Shape;1807;p41"/>
          <p:cNvSpPr/>
          <p:nvPr/>
        </p:nvSpPr>
        <p:spPr>
          <a:xfrm>
            <a:off x="3422524" y="1489950"/>
            <a:ext cx="2295900" cy="892200"/>
          </a:xfrm>
          <a:prstGeom prst="roundRect">
            <a:avLst>
              <a:gd name="adj" fmla="val 0"/>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8" name="Google Shape;1808;p41"/>
          <p:cNvGrpSpPr/>
          <p:nvPr/>
        </p:nvGrpSpPr>
        <p:grpSpPr>
          <a:xfrm>
            <a:off x="4210525" y="1549800"/>
            <a:ext cx="1510951" cy="780600"/>
            <a:chOff x="4210525" y="1549800"/>
            <a:chExt cx="1510951" cy="780600"/>
          </a:xfrm>
        </p:grpSpPr>
        <p:sp>
          <p:nvSpPr>
            <p:cNvPr id="1809" name="Google Shape;1809;p41"/>
            <p:cNvSpPr txBox="1"/>
            <p:nvPr/>
          </p:nvSpPr>
          <p:spPr>
            <a:xfrm>
              <a:off x="4210525" y="1830900"/>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Jupiter is the biggest planet</a:t>
              </a:r>
              <a:endParaRPr sz="1200">
                <a:solidFill>
                  <a:schemeClr val="dk1"/>
                </a:solidFill>
                <a:latin typeface="Roboto"/>
                <a:ea typeface="Roboto"/>
                <a:cs typeface="Roboto"/>
                <a:sym typeface="Roboto"/>
              </a:endParaRPr>
            </a:p>
          </p:txBody>
        </p:sp>
        <p:sp>
          <p:nvSpPr>
            <p:cNvPr id="1810" name="Google Shape;1810;p41"/>
            <p:cNvSpPr txBox="1"/>
            <p:nvPr/>
          </p:nvSpPr>
          <p:spPr>
            <a:xfrm>
              <a:off x="4210676" y="1549800"/>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Approval</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811" name="Google Shape;1811;p41"/>
          <p:cNvSpPr/>
          <p:nvPr/>
        </p:nvSpPr>
        <p:spPr>
          <a:xfrm>
            <a:off x="3422524" y="3197475"/>
            <a:ext cx="2295900" cy="892200"/>
          </a:xfrm>
          <a:prstGeom prst="roundRect">
            <a:avLst>
              <a:gd name="adj" fmla="val 0"/>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2" name="Google Shape;1812;p41"/>
          <p:cNvGrpSpPr/>
          <p:nvPr/>
        </p:nvGrpSpPr>
        <p:grpSpPr>
          <a:xfrm>
            <a:off x="4210525" y="3257325"/>
            <a:ext cx="1510951" cy="780600"/>
            <a:chOff x="4210525" y="3257325"/>
            <a:chExt cx="1510951" cy="780600"/>
          </a:xfrm>
        </p:grpSpPr>
        <p:sp>
          <p:nvSpPr>
            <p:cNvPr id="1813" name="Google Shape;1813;p41"/>
            <p:cNvSpPr txBox="1"/>
            <p:nvPr/>
          </p:nvSpPr>
          <p:spPr>
            <a:xfrm>
              <a:off x="4210525" y="3538425"/>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Earth is the planet where we all live</a:t>
              </a:r>
              <a:endParaRPr sz="1200">
                <a:solidFill>
                  <a:schemeClr val="dk1"/>
                </a:solidFill>
                <a:latin typeface="Roboto"/>
                <a:ea typeface="Roboto"/>
                <a:cs typeface="Roboto"/>
                <a:sym typeface="Roboto"/>
              </a:endParaRPr>
            </a:p>
          </p:txBody>
        </p:sp>
        <p:sp>
          <p:nvSpPr>
            <p:cNvPr id="1814" name="Google Shape;1814;p41"/>
            <p:cNvSpPr txBox="1"/>
            <p:nvPr/>
          </p:nvSpPr>
          <p:spPr>
            <a:xfrm>
              <a:off x="4210676" y="3257325"/>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Cash</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815" name="Google Shape;1815;p41"/>
          <p:cNvSpPr/>
          <p:nvPr/>
        </p:nvSpPr>
        <p:spPr>
          <a:xfrm>
            <a:off x="6228699" y="1489950"/>
            <a:ext cx="2295900" cy="892200"/>
          </a:xfrm>
          <a:prstGeom prst="roundRect">
            <a:avLst>
              <a:gd name="adj" fmla="val 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6" name="Google Shape;1816;p41"/>
          <p:cNvGrpSpPr/>
          <p:nvPr/>
        </p:nvGrpSpPr>
        <p:grpSpPr>
          <a:xfrm>
            <a:off x="7016700" y="1549800"/>
            <a:ext cx="1510951" cy="780600"/>
            <a:chOff x="7016700" y="1549800"/>
            <a:chExt cx="1510951" cy="780600"/>
          </a:xfrm>
        </p:grpSpPr>
        <p:sp>
          <p:nvSpPr>
            <p:cNvPr id="1817" name="Google Shape;1817;p41"/>
            <p:cNvSpPr txBox="1"/>
            <p:nvPr/>
          </p:nvSpPr>
          <p:spPr>
            <a:xfrm>
              <a:off x="7016700" y="1830900"/>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Mars is actually a very cold place</a:t>
              </a:r>
              <a:endParaRPr sz="1200">
                <a:solidFill>
                  <a:schemeClr val="dk1"/>
                </a:solidFill>
                <a:latin typeface="Roboto"/>
                <a:ea typeface="Roboto"/>
                <a:cs typeface="Roboto"/>
                <a:sym typeface="Roboto"/>
              </a:endParaRPr>
            </a:p>
          </p:txBody>
        </p:sp>
        <p:sp>
          <p:nvSpPr>
            <p:cNvPr id="1818" name="Google Shape;1818;p41"/>
            <p:cNvSpPr txBox="1"/>
            <p:nvPr/>
          </p:nvSpPr>
          <p:spPr>
            <a:xfrm>
              <a:off x="7016851" y="1549800"/>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Credit card</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819" name="Google Shape;1819;p41"/>
          <p:cNvSpPr/>
          <p:nvPr/>
        </p:nvSpPr>
        <p:spPr>
          <a:xfrm>
            <a:off x="616349" y="3197475"/>
            <a:ext cx="2295900" cy="892200"/>
          </a:xfrm>
          <a:prstGeom prst="roundRect">
            <a:avLst>
              <a:gd name="adj" fmla="val 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0" name="Google Shape;1820;p41"/>
          <p:cNvGrpSpPr/>
          <p:nvPr/>
        </p:nvGrpSpPr>
        <p:grpSpPr>
          <a:xfrm>
            <a:off x="1404350" y="3257325"/>
            <a:ext cx="1510951" cy="780600"/>
            <a:chOff x="1404350" y="3257325"/>
            <a:chExt cx="1510951" cy="780600"/>
          </a:xfrm>
        </p:grpSpPr>
        <p:sp>
          <p:nvSpPr>
            <p:cNvPr id="1821" name="Google Shape;1821;p41"/>
            <p:cNvSpPr txBox="1"/>
            <p:nvPr/>
          </p:nvSpPr>
          <p:spPr>
            <a:xfrm>
              <a:off x="1404350" y="3538425"/>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Mercury is the smallest planet</a:t>
              </a:r>
              <a:endParaRPr sz="1200">
                <a:solidFill>
                  <a:schemeClr val="dk1"/>
                </a:solidFill>
                <a:latin typeface="Roboto"/>
                <a:ea typeface="Roboto"/>
                <a:cs typeface="Roboto"/>
                <a:sym typeface="Roboto"/>
              </a:endParaRPr>
            </a:p>
          </p:txBody>
        </p:sp>
        <p:sp>
          <p:nvSpPr>
            <p:cNvPr id="1822" name="Google Shape;1822;p41"/>
            <p:cNvSpPr txBox="1"/>
            <p:nvPr/>
          </p:nvSpPr>
          <p:spPr>
            <a:xfrm>
              <a:off x="1404501" y="3257325"/>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Currency</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794" name="Google Shape;1794;p41"/>
          <p:cNvSpPr/>
          <p:nvPr/>
        </p:nvSpPr>
        <p:spPr>
          <a:xfrm>
            <a:off x="706663" y="1634246"/>
            <a:ext cx="603600" cy="603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91" name="Google Shape;1791;p41"/>
          <p:cNvSpPr/>
          <p:nvPr/>
        </p:nvSpPr>
        <p:spPr>
          <a:xfrm>
            <a:off x="3511076" y="1634246"/>
            <a:ext cx="603600" cy="60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92" name="Google Shape;1792;p41"/>
          <p:cNvSpPr/>
          <p:nvPr/>
        </p:nvSpPr>
        <p:spPr>
          <a:xfrm>
            <a:off x="6315476" y="1634246"/>
            <a:ext cx="603600" cy="603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96" name="Google Shape;1796;p41"/>
          <p:cNvSpPr/>
          <p:nvPr/>
        </p:nvSpPr>
        <p:spPr>
          <a:xfrm>
            <a:off x="687851" y="3341771"/>
            <a:ext cx="603600" cy="603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88" name="Google Shape;1788;p41"/>
          <p:cNvSpPr/>
          <p:nvPr/>
        </p:nvSpPr>
        <p:spPr>
          <a:xfrm>
            <a:off x="3501676" y="3341771"/>
            <a:ext cx="603600" cy="60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89" name="Google Shape;1789;p41"/>
          <p:cNvSpPr/>
          <p:nvPr/>
        </p:nvSpPr>
        <p:spPr>
          <a:xfrm>
            <a:off x="6315501" y="3341771"/>
            <a:ext cx="603600" cy="603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1823" name="Google Shape;1823;p41"/>
          <p:cNvGrpSpPr/>
          <p:nvPr/>
        </p:nvGrpSpPr>
        <p:grpSpPr>
          <a:xfrm>
            <a:off x="818138" y="1745700"/>
            <a:ext cx="380675" cy="380700"/>
            <a:chOff x="2619375" y="2694850"/>
            <a:chExt cx="380675" cy="380700"/>
          </a:xfrm>
        </p:grpSpPr>
        <p:sp>
          <p:nvSpPr>
            <p:cNvPr id="1824" name="Google Shape;1824;p41"/>
            <p:cNvSpPr/>
            <p:nvPr/>
          </p:nvSpPr>
          <p:spPr>
            <a:xfrm>
              <a:off x="2619375" y="2694850"/>
              <a:ext cx="380675" cy="380700"/>
            </a:xfrm>
            <a:custGeom>
              <a:avLst/>
              <a:gdLst/>
              <a:ahLst/>
              <a:cxnLst/>
              <a:rect l="l" t="t" r="r" b="b"/>
              <a:pathLst>
                <a:path w="15227" h="15228" extrusionOk="0">
                  <a:moveTo>
                    <a:pt x="2473" y="5385"/>
                  </a:moveTo>
                  <a:lnTo>
                    <a:pt x="2473" y="6519"/>
                  </a:lnTo>
                  <a:lnTo>
                    <a:pt x="928" y="5385"/>
                  </a:lnTo>
                  <a:close/>
                  <a:moveTo>
                    <a:pt x="14299" y="5385"/>
                  </a:moveTo>
                  <a:lnTo>
                    <a:pt x="12753" y="6519"/>
                  </a:lnTo>
                  <a:lnTo>
                    <a:pt x="12753" y="5385"/>
                  </a:lnTo>
                  <a:close/>
                  <a:moveTo>
                    <a:pt x="3169" y="1"/>
                  </a:moveTo>
                  <a:lnTo>
                    <a:pt x="3040" y="26"/>
                  </a:lnTo>
                  <a:lnTo>
                    <a:pt x="2911" y="78"/>
                  </a:lnTo>
                  <a:lnTo>
                    <a:pt x="2783" y="129"/>
                  </a:lnTo>
                  <a:lnTo>
                    <a:pt x="2679" y="207"/>
                  </a:lnTo>
                  <a:lnTo>
                    <a:pt x="2576" y="336"/>
                  </a:lnTo>
                  <a:lnTo>
                    <a:pt x="2525" y="439"/>
                  </a:lnTo>
                  <a:lnTo>
                    <a:pt x="2473" y="593"/>
                  </a:lnTo>
                  <a:lnTo>
                    <a:pt x="2473" y="722"/>
                  </a:lnTo>
                  <a:lnTo>
                    <a:pt x="2473" y="1263"/>
                  </a:lnTo>
                  <a:lnTo>
                    <a:pt x="2473" y="1366"/>
                  </a:lnTo>
                  <a:lnTo>
                    <a:pt x="2525" y="1418"/>
                  </a:lnTo>
                  <a:lnTo>
                    <a:pt x="2602" y="1469"/>
                  </a:lnTo>
                  <a:lnTo>
                    <a:pt x="2679" y="1495"/>
                  </a:lnTo>
                  <a:lnTo>
                    <a:pt x="2783" y="1469"/>
                  </a:lnTo>
                  <a:lnTo>
                    <a:pt x="2834" y="1418"/>
                  </a:lnTo>
                  <a:lnTo>
                    <a:pt x="2886" y="1366"/>
                  </a:lnTo>
                  <a:lnTo>
                    <a:pt x="2911" y="1263"/>
                  </a:lnTo>
                  <a:lnTo>
                    <a:pt x="2911" y="722"/>
                  </a:lnTo>
                  <a:lnTo>
                    <a:pt x="2937" y="619"/>
                  </a:lnTo>
                  <a:lnTo>
                    <a:pt x="2989" y="542"/>
                  </a:lnTo>
                  <a:lnTo>
                    <a:pt x="3066" y="464"/>
                  </a:lnTo>
                  <a:lnTo>
                    <a:pt x="12161" y="464"/>
                  </a:lnTo>
                  <a:lnTo>
                    <a:pt x="12238" y="542"/>
                  </a:lnTo>
                  <a:lnTo>
                    <a:pt x="12289" y="619"/>
                  </a:lnTo>
                  <a:lnTo>
                    <a:pt x="12315" y="722"/>
                  </a:lnTo>
                  <a:lnTo>
                    <a:pt x="12315" y="6854"/>
                  </a:lnTo>
                  <a:lnTo>
                    <a:pt x="8064" y="9971"/>
                  </a:lnTo>
                  <a:lnTo>
                    <a:pt x="7961" y="10049"/>
                  </a:lnTo>
                  <a:lnTo>
                    <a:pt x="7858" y="10074"/>
                  </a:lnTo>
                  <a:lnTo>
                    <a:pt x="7729" y="10100"/>
                  </a:lnTo>
                  <a:lnTo>
                    <a:pt x="7626" y="10126"/>
                  </a:lnTo>
                  <a:lnTo>
                    <a:pt x="7497" y="10100"/>
                  </a:lnTo>
                  <a:lnTo>
                    <a:pt x="7369" y="10074"/>
                  </a:lnTo>
                  <a:lnTo>
                    <a:pt x="7265" y="10049"/>
                  </a:lnTo>
                  <a:lnTo>
                    <a:pt x="7162" y="9971"/>
                  </a:lnTo>
                  <a:lnTo>
                    <a:pt x="2911" y="6854"/>
                  </a:lnTo>
                  <a:lnTo>
                    <a:pt x="2911" y="2165"/>
                  </a:lnTo>
                  <a:lnTo>
                    <a:pt x="2886" y="2062"/>
                  </a:lnTo>
                  <a:lnTo>
                    <a:pt x="2834" y="2010"/>
                  </a:lnTo>
                  <a:lnTo>
                    <a:pt x="2783" y="1959"/>
                  </a:lnTo>
                  <a:lnTo>
                    <a:pt x="2679" y="1933"/>
                  </a:lnTo>
                  <a:lnTo>
                    <a:pt x="2602" y="1959"/>
                  </a:lnTo>
                  <a:lnTo>
                    <a:pt x="2525" y="2010"/>
                  </a:lnTo>
                  <a:lnTo>
                    <a:pt x="2473" y="2062"/>
                  </a:lnTo>
                  <a:lnTo>
                    <a:pt x="2473" y="2165"/>
                  </a:lnTo>
                  <a:lnTo>
                    <a:pt x="2473" y="4947"/>
                  </a:lnTo>
                  <a:lnTo>
                    <a:pt x="567" y="4947"/>
                  </a:lnTo>
                  <a:lnTo>
                    <a:pt x="438" y="4999"/>
                  </a:lnTo>
                  <a:lnTo>
                    <a:pt x="309" y="5050"/>
                  </a:lnTo>
                  <a:lnTo>
                    <a:pt x="206" y="5153"/>
                  </a:lnTo>
                  <a:lnTo>
                    <a:pt x="129" y="5256"/>
                  </a:lnTo>
                  <a:lnTo>
                    <a:pt x="52" y="5385"/>
                  </a:lnTo>
                  <a:lnTo>
                    <a:pt x="26" y="5514"/>
                  </a:lnTo>
                  <a:lnTo>
                    <a:pt x="0" y="5643"/>
                  </a:lnTo>
                  <a:lnTo>
                    <a:pt x="0" y="14532"/>
                  </a:lnTo>
                  <a:lnTo>
                    <a:pt x="26" y="14660"/>
                  </a:lnTo>
                  <a:lnTo>
                    <a:pt x="52" y="14789"/>
                  </a:lnTo>
                  <a:lnTo>
                    <a:pt x="129" y="14918"/>
                  </a:lnTo>
                  <a:lnTo>
                    <a:pt x="206" y="15021"/>
                  </a:lnTo>
                  <a:lnTo>
                    <a:pt x="309" y="15124"/>
                  </a:lnTo>
                  <a:lnTo>
                    <a:pt x="438" y="15176"/>
                  </a:lnTo>
                  <a:lnTo>
                    <a:pt x="567" y="15227"/>
                  </a:lnTo>
                  <a:lnTo>
                    <a:pt x="2319" y="15227"/>
                  </a:lnTo>
                  <a:lnTo>
                    <a:pt x="2396" y="15176"/>
                  </a:lnTo>
                  <a:lnTo>
                    <a:pt x="2448" y="15098"/>
                  </a:lnTo>
                  <a:lnTo>
                    <a:pt x="2473" y="15021"/>
                  </a:lnTo>
                  <a:lnTo>
                    <a:pt x="2448" y="14918"/>
                  </a:lnTo>
                  <a:lnTo>
                    <a:pt x="2396" y="14866"/>
                  </a:lnTo>
                  <a:lnTo>
                    <a:pt x="2319" y="14815"/>
                  </a:lnTo>
                  <a:lnTo>
                    <a:pt x="2241" y="14789"/>
                  </a:lnTo>
                  <a:lnTo>
                    <a:pt x="721" y="14789"/>
                  </a:lnTo>
                  <a:lnTo>
                    <a:pt x="618" y="14763"/>
                  </a:lnTo>
                  <a:lnTo>
                    <a:pt x="515" y="14712"/>
                  </a:lnTo>
                  <a:lnTo>
                    <a:pt x="464" y="14635"/>
                  </a:lnTo>
                  <a:lnTo>
                    <a:pt x="438" y="14532"/>
                  </a:lnTo>
                  <a:lnTo>
                    <a:pt x="438" y="5643"/>
                  </a:lnTo>
                  <a:lnTo>
                    <a:pt x="464" y="5591"/>
                  </a:lnTo>
                  <a:lnTo>
                    <a:pt x="6905" y="10332"/>
                  </a:lnTo>
                  <a:lnTo>
                    <a:pt x="7059" y="10435"/>
                  </a:lnTo>
                  <a:lnTo>
                    <a:pt x="7240" y="10512"/>
                  </a:lnTo>
                  <a:lnTo>
                    <a:pt x="7420" y="10564"/>
                  </a:lnTo>
                  <a:lnTo>
                    <a:pt x="7807" y="10564"/>
                  </a:lnTo>
                  <a:lnTo>
                    <a:pt x="7987" y="10512"/>
                  </a:lnTo>
                  <a:lnTo>
                    <a:pt x="8167" y="10435"/>
                  </a:lnTo>
                  <a:lnTo>
                    <a:pt x="8322" y="10332"/>
                  </a:lnTo>
                  <a:lnTo>
                    <a:pt x="14789" y="5591"/>
                  </a:lnTo>
                  <a:lnTo>
                    <a:pt x="14789" y="5643"/>
                  </a:lnTo>
                  <a:lnTo>
                    <a:pt x="14789" y="14532"/>
                  </a:lnTo>
                  <a:lnTo>
                    <a:pt x="14763" y="14635"/>
                  </a:lnTo>
                  <a:lnTo>
                    <a:pt x="14711" y="14712"/>
                  </a:lnTo>
                  <a:lnTo>
                    <a:pt x="14608" y="14763"/>
                  </a:lnTo>
                  <a:lnTo>
                    <a:pt x="14505" y="14789"/>
                  </a:lnTo>
                  <a:lnTo>
                    <a:pt x="3143" y="14789"/>
                  </a:lnTo>
                  <a:lnTo>
                    <a:pt x="3040" y="14815"/>
                  </a:lnTo>
                  <a:lnTo>
                    <a:pt x="2963" y="14866"/>
                  </a:lnTo>
                  <a:lnTo>
                    <a:pt x="2937" y="14918"/>
                  </a:lnTo>
                  <a:lnTo>
                    <a:pt x="2911" y="15021"/>
                  </a:lnTo>
                  <a:lnTo>
                    <a:pt x="2937" y="15098"/>
                  </a:lnTo>
                  <a:lnTo>
                    <a:pt x="2963" y="15176"/>
                  </a:lnTo>
                  <a:lnTo>
                    <a:pt x="3040" y="15227"/>
                  </a:lnTo>
                  <a:lnTo>
                    <a:pt x="14660" y="15227"/>
                  </a:lnTo>
                  <a:lnTo>
                    <a:pt x="14789" y="15176"/>
                  </a:lnTo>
                  <a:lnTo>
                    <a:pt x="14917" y="15124"/>
                  </a:lnTo>
                  <a:lnTo>
                    <a:pt x="15020" y="15021"/>
                  </a:lnTo>
                  <a:lnTo>
                    <a:pt x="15098" y="14918"/>
                  </a:lnTo>
                  <a:lnTo>
                    <a:pt x="15175" y="14789"/>
                  </a:lnTo>
                  <a:lnTo>
                    <a:pt x="15227" y="14660"/>
                  </a:lnTo>
                  <a:lnTo>
                    <a:pt x="15227" y="14532"/>
                  </a:lnTo>
                  <a:lnTo>
                    <a:pt x="15227" y="5643"/>
                  </a:lnTo>
                  <a:lnTo>
                    <a:pt x="15227" y="5514"/>
                  </a:lnTo>
                  <a:lnTo>
                    <a:pt x="15175" y="5385"/>
                  </a:lnTo>
                  <a:lnTo>
                    <a:pt x="15098" y="5256"/>
                  </a:lnTo>
                  <a:lnTo>
                    <a:pt x="15020" y="5153"/>
                  </a:lnTo>
                  <a:lnTo>
                    <a:pt x="14917" y="5050"/>
                  </a:lnTo>
                  <a:lnTo>
                    <a:pt x="14789" y="4999"/>
                  </a:lnTo>
                  <a:lnTo>
                    <a:pt x="14660" y="4947"/>
                  </a:lnTo>
                  <a:lnTo>
                    <a:pt x="12753" y="4947"/>
                  </a:lnTo>
                  <a:lnTo>
                    <a:pt x="12753" y="722"/>
                  </a:lnTo>
                  <a:lnTo>
                    <a:pt x="12753" y="593"/>
                  </a:lnTo>
                  <a:lnTo>
                    <a:pt x="12702" y="439"/>
                  </a:lnTo>
                  <a:lnTo>
                    <a:pt x="12650" y="336"/>
                  </a:lnTo>
                  <a:lnTo>
                    <a:pt x="12547" y="207"/>
                  </a:lnTo>
                  <a:lnTo>
                    <a:pt x="12444" y="129"/>
                  </a:lnTo>
                  <a:lnTo>
                    <a:pt x="12315" y="78"/>
                  </a:lnTo>
                  <a:lnTo>
                    <a:pt x="12186" y="26"/>
                  </a:lnTo>
                  <a:lnTo>
                    <a:pt x="120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1"/>
            <p:cNvSpPr/>
            <p:nvPr/>
          </p:nvSpPr>
          <p:spPr>
            <a:xfrm>
              <a:off x="2643850" y="2966025"/>
              <a:ext cx="85025" cy="85050"/>
            </a:xfrm>
            <a:custGeom>
              <a:avLst/>
              <a:gdLst/>
              <a:ahLst/>
              <a:cxnLst/>
              <a:rect l="l" t="t" r="r" b="b"/>
              <a:pathLst>
                <a:path w="3401" h="3402" extrusionOk="0">
                  <a:moveTo>
                    <a:pt x="2705" y="438"/>
                  </a:moveTo>
                  <a:lnTo>
                    <a:pt x="2808" y="464"/>
                  </a:lnTo>
                  <a:lnTo>
                    <a:pt x="2886" y="516"/>
                  </a:lnTo>
                  <a:lnTo>
                    <a:pt x="2937" y="593"/>
                  </a:lnTo>
                  <a:lnTo>
                    <a:pt x="2963" y="696"/>
                  </a:lnTo>
                  <a:lnTo>
                    <a:pt x="2963" y="2705"/>
                  </a:lnTo>
                  <a:lnTo>
                    <a:pt x="2937" y="2809"/>
                  </a:lnTo>
                  <a:lnTo>
                    <a:pt x="2886" y="2886"/>
                  </a:lnTo>
                  <a:lnTo>
                    <a:pt x="2808" y="2937"/>
                  </a:lnTo>
                  <a:lnTo>
                    <a:pt x="2705" y="2963"/>
                  </a:lnTo>
                  <a:lnTo>
                    <a:pt x="696" y="2963"/>
                  </a:lnTo>
                  <a:lnTo>
                    <a:pt x="618" y="2937"/>
                  </a:lnTo>
                  <a:lnTo>
                    <a:pt x="515" y="2886"/>
                  </a:lnTo>
                  <a:lnTo>
                    <a:pt x="464" y="2809"/>
                  </a:lnTo>
                  <a:lnTo>
                    <a:pt x="464" y="2705"/>
                  </a:lnTo>
                  <a:lnTo>
                    <a:pt x="464" y="696"/>
                  </a:lnTo>
                  <a:lnTo>
                    <a:pt x="464" y="593"/>
                  </a:lnTo>
                  <a:lnTo>
                    <a:pt x="515" y="516"/>
                  </a:lnTo>
                  <a:lnTo>
                    <a:pt x="618" y="464"/>
                  </a:lnTo>
                  <a:lnTo>
                    <a:pt x="696" y="438"/>
                  </a:lnTo>
                  <a:close/>
                  <a:moveTo>
                    <a:pt x="696" y="0"/>
                  </a:moveTo>
                  <a:lnTo>
                    <a:pt x="567" y="26"/>
                  </a:lnTo>
                  <a:lnTo>
                    <a:pt x="438" y="52"/>
                  </a:lnTo>
                  <a:lnTo>
                    <a:pt x="309" y="129"/>
                  </a:lnTo>
                  <a:lnTo>
                    <a:pt x="206" y="206"/>
                  </a:lnTo>
                  <a:lnTo>
                    <a:pt x="129" y="309"/>
                  </a:lnTo>
                  <a:lnTo>
                    <a:pt x="52" y="438"/>
                  </a:lnTo>
                  <a:lnTo>
                    <a:pt x="26" y="567"/>
                  </a:lnTo>
                  <a:lnTo>
                    <a:pt x="0" y="696"/>
                  </a:lnTo>
                  <a:lnTo>
                    <a:pt x="0" y="2705"/>
                  </a:lnTo>
                  <a:lnTo>
                    <a:pt x="26" y="2860"/>
                  </a:lnTo>
                  <a:lnTo>
                    <a:pt x="52" y="2989"/>
                  </a:lnTo>
                  <a:lnTo>
                    <a:pt x="129" y="3092"/>
                  </a:lnTo>
                  <a:lnTo>
                    <a:pt x="206" y="3195"/>
                  </a:lnTo>
                  <a:lnTo>
                    <a:pt x="309" y="3298"/>
                  </a:lnTo>
                  <a:lnTo>
                    <a:pt x="438" y="3350"/>
                  </a:lnTo>
                  <a:lnTo>
                    <a:pt x="567" y="3401"/>
                  </a:lnTo>
                  <a:lnTo>
                    <a:pt x="2860" y="3401"/>
                  </a:lnTo>
                  <a:lnTo>
                    <a:pt x="2989" y="3350"/>
                  </a:lnTo>
                  <a:lnTo>
                    <a:pt x="3092" y="3298"/>
                  </a:lnTo>
                  <a:lnTo>
                    <a:pt x="3195" y="3195"/>
                  </a:lnTo>
                  <a:lnTo>
                    <a:pt x="3298" y="3092"/>
                  </a:lnTo>
                  <a:lnTo>
                    <a:pt x="3349" y="2989"/>
                  </a:lnTo>
                  <a:lnTo>
                    <a:pt x="3401" y="2860"/>
                  </a:lnTo>
                  <a:lnTo>
                    <a:pt x="3401" y="2705"/>
                  </a:lnTo>
                  <a:lnTo>
                    <a:pt x="3401" y="696"/>
                  </a:lnTo>
                  <a:lnTo>
                    <a:pt x="3401" y="567"/>
                  </a:lnTo>
                  <a:lnTo>
                    <a:pt x="3349" y="438"/>
                  </a:lnTo>
                  <a:lnTo>
                    <a:pt x="3298" y="309"/>
                  </a:lnTo>
                  <a:lnTo>
                    <a:pt x="3195" y="206"/>
                  </a:lnTo>
                  <a:lnTo>
                    <a:pt x="3092" y="129"/>
                  </a:lnTo>
                  <a:lnTo>
                    <a:pt x="2989" y="52"/>
                  </a:lnTo>
                  <a:lnTo>
                    <a:pt x="2860" y="26"/>
                  </a:lnTo>
                  <a:lnTo>
                    <a:pt x="27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1"/>
            <p:cNvSpPr/>
            <p:nvPr/>
          </p:nvSpPr>
          <p:spPr>
            <a:xfrm>
              <a:off x="2668950" y="2990500"/>
              <a:ext cx="35450" cy="36100"/>
            </a:xfrm>
            <a:custGeom>
              <a:avLst/>
              <a:gdLst/>
              <a:ahLst/>
              <a:cxnLst/>
              <a:rect l="l" t="t" r="r" b="b"/>
              <a:pathLst>
                <a:path w="1418" h="1444" extrusionOk="0">
                  <a:moveTo>
                    <a:pt x="980" y="464"/>
                  </a:moveTo>
                  <a:lnTo>
                    <a:pt x="980" y="979"/>
                  </a:lnTo>
                  <a:lnTo>
                    <a:pt x="954" y="1005"/>
                  </a:lnTo>
                  <a:lnTo>
                    <a:pt x="439" y="1005"/>
                  </a:lnTo>
                  <a:lnTo>
                    <a:pt x="439" y="979"/>
                  </a:lnTo>
                  <a:lnTo>
                    <a:pt x="439" y="464"/>
                  </a:lnTo>
                  <a:close/>
                  <a:moveTo>
                    <a:pt x="439" y="0"/>
                  </a:moveTo>
                  <a:lnTo>
                    <a:pt x="362" y="26"/>
                  </a:lnTo>
                  <a:lnTo>
                    <a:pt x="258" y="52"/>
                  </a:lnTo>
                  <a:lnTo>
                    <a:pt x="181" y="78"/>
                  </a:lnTo>
                  <a:lnTo>
                    <a:pt x="130" y="155"/>
                  </a:lnTo>
                  <a:lnTo>
                    <a:pt x="78" y="206"/>
                  </a:lnTo>
                  <a:lnTo>
                    <a:pt x="27" y="284"/>
                  </a:lnTo>
                  <a:lnTo>
                    <a:pt x="1" y="387"/>
                  </a:lnTo>
                  <a:lnTo>
                    <a:pt x="1" y="464"/>
                  </a:lnTo>
                  <a:lnTo>
                    <a:pt x="1" y="979"/>
                  </a:lnTo>
                  <a:lnTo>
                    <a:pt x="1" y="1082"/>
                  </a:lnTo>
                  <a:lnTo>
                    <a:pt x="27" y="1160"/>
                  </a:lnTo>
                  <a:lnTo>
                    <a:pt x="78" y="1237"/>
                  </a:lnTo>
                  <a:lnTo>
                    <a:pt x="130" y="1314"/>
                  </a:lnTo>
                  <a:lnTo>
                    <a:pt x="181" y="1366"/>
                  </a:lnTo>
                  <a:lnTo>
                    <a:pt x="258" y="1417"/>
                  </a:lnTo>
                  <a:lnTo>
                    <a:pt x="362" y="1443"/>
                  </a:lnTo>
                  <a:lnTo>
                    <a:pt x="1057" y="1443"/>
                  </a:lnTo>
                  <a:lnTo>
                    <a:pt x="1134" y="1417"/>
                  </a:lnTo>
                  <a:lnTo>
                    <a:pt x="1212" y="1366"/>
                  </a:lnTo>
                  <a:lnTo>
                    <a:pt x="1289" y="1314"/>
                  </a:lnTo>
                  <a:lnTo>
                    <a:pt x="1341" y="1237"/>
                  </a:lnTo>
                  <a:lnTo>
                    <a:pt x="1392" y="1160"/>
                  </a:lnTo>
                  <a:lnTo>
                    <a:pt x="1418" y="1082"/>
                  </a:lnTo>
                  <a:lnTo>
                    <a:pt x="1418" y="979"/>
                  </a:lnTo>
                  <a:lnTo>
                    <a:pt x="1418" y="464"/>
                  </a:lnTo>
                  <a:lnTo>
                    <a:pt x="1418" y="387"/>
                  </a:lnTo>
                  <a:lnTo>
                    <a:pt x="1392" y="284"/>
                  </a:lnTo>
                  <a:lnTo>
                    <a:pt x="1341" y="206"/>
                  </a:lnTo>
                  <a:lnTo>
                    <a:pt x="1289" y="155"/>
                  </a:lnTo>
                  <a:lnTo>
                    <a:pt x="1212" y="78"/>
                  </a:lnTo>
                  <a:lnTo>
                    <a:pt x="1134" y="52"/>
                  </a:lnTo>
                  <a:lnTo>
                    <a:pt x="1057" y="26"/>
                  </a:lnTo>
                  <a:lnTo>
                    <a:pt x="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1"/>
            <p:cNvSpPr/>
            <p:nvPr/>
          </p:nvSpPr>
          <p:spPr>
            <a:xfrm>
              <a:off x="2915000" y="3015625"/>
              <a:ext cx="60575" cy="35450"/>
            </a:xfrm>
            <a:custGeom>
              <a:avLst/>
              <a:gdLst/>
              <a:ahLst/>
              <a:cxnLst/>
              <a:rect l="l" t="t" r="r" b="b"/>
              <a:pathLst>
                <a:path w="2423" h="1418" extrusionOk="0">
                  <a:moveTo>
                    <a:pt x="1959" y="438"/>
                  </a:moveTo>
                  <a:lnTo>
                    <a:pt x="1985" y="464"/>
                  </a:lnTo>
                  <a:lnTo>
                    <a:pt x="1985" y="953"/>
                  </a:lnTo>
                  <a:lnTo>
                    <a:pt x="1959" y="979"/>
                  </a:lnTo>
                  <a:lnTo>
                    <a:pt x="464" y="979"/>
                  </a:lnTo>
                  <a:lnTo>
                    <a:pt x="439" y="953"/>
                  </a:lnTo>
                  <a:lnTo>
                    <a:pt x="439" y="464"/>
                  </a:lnTo>
                  <a:lnTo>
                    <a:pt x="464" y="438"/>
                  </a:lnTo>
                  <a:close/>
                  <a:moveTo>
                    <a:pt x="361" y="0"/>
                  </a:moveTo>
                  <a:lnTo>
                    <a:pt x="284" y="26"/>
                  </a:lnTo>
                  <a:lnTo>
                    <a:pt x="207" y="77"/>
                  </a:lnTo>
                  <a:lnTo>
                    <a:pt x="130" y="129"/>
                  </a:lnTo>
                  <a:lnTo>
                    <a:pt x="78" y="206"/>
                  </a:lnTo>
                  <a:lnTo>
                    <a:pt x="27" y="283"/>
                  </a:lnTo>
                  <a:lnTo>
                    <a:pt x="1" y="361"/>
                  </a:lnTo>
                  <a:lnTo>
                    <a:pt x="1" y="464"/>
                  </a:lnTo>
                  <a:lnTo>
                    <a:pt x="1" y="953"/>
                  </a:lnTo>
                  <a:lnTo>
                    <a:pt x="1" y="1056"/>
                  </a:lnTo>
                  <a:lnTo>
                    <a:pt x="27" y="1134"/>
                  </a:lnTo>
                  <a:lnTo>
                    <a:pt x="78" y="1211"/>
                  </a:lnTo>
                  <a:lnTo>
                    <a:pt x="130" y="1288"/>
                  </a:lnTo>
                  <a:lnTo>
                    <a:pt x="207" y="1340"/>
                  </a:lnTo>
                  <a:lnTo>
                    <a:pt x="284" y="1391"/>
                  </a:lnTo>
                  <a:lnTo>
                    <a:pt x="361" y="1417"/>
                  </a:lnTo>
                  <a:lnTo>
                    <a:pt x="2062" y="1417"/>
                  </a:lnTo>
                  <a:lnTo>
                    <a:pt x="2139" y="1391"/>
                  </a:lnTo>
                  <a:lnTo>
                    <a:pt x="2216" y="1340"/>
                  </a:lnTo>
                  <a:lnTo>
                    <a:pt x="2294" y="1288"/>
                  </a:lnTo>
                  <a:lnTo>
                    <a:pt x="2345" y="1211"/>
                  </a:lnTo>
                  <a:lnTo>
                    <a:pt x="2371" y="1134"/>
                  </a:lnTo>
                  <a:lnTo>
                    <a:pt x="2397" y="1056"/>
                  </a:lnTo>
                  <a:lnTo>
                    <a:pt x="2423" y="953"/>
                  </a:lnTo>
                  <a:lnTo>
                    <a:pt x="2423" y="464"/>
                  </a:lnTo>
                  <a:lnTo>
                    <a:pt x="2397" y="361"/>
                  </a:lnTo>
                  <a:lnTo>
                    <a:pt x="2371" y="283"/>
                  </a:lnTo>
                  <a:lnTo>
                    <a:pt x="2345" y="206"/>
                  </a:lnTo>
                  <a:lnTo>
                    <a:pt x="2294" y="129"/>
                  </a:lnTo>
                  <a:lnTo>
                    <a:pt x="2216" y="77"/>
                  </a:lnTo>
                  <a:lnTo>
                    <a:pt x="2139" y="26"/>
                  </a:lnTo>
                  <a:lnTo>
                    <a:pt x="20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1"/>
            <p:cNvSpPr/>
            <p:nvPr/>
          </p:nvSpPr>
          <p:spPr>
            <a:xfrm>
              <a:off x="2717900" y="2732200"/>
              <a:ext cx="183600" cy="183600"/>
            </a:xfrm>
            <a:custGeom>
              <a:avLst/>
              <a:gdLst/>
              <a:ahLst/>
              <a:cxnLst/>
              <a:rect l="l" t="t" r="r" b="b"/>
              <a:pathLst>
                <a:path w="7344" h="7344" extrusionOk="0">
                  <a:moveTo>
                    <a:pt x="3453" y="439"/>
                  </a:moveTo>
                  <a:lnTo>
                    <a:pt x="3453" y="980"/>
                  </a:lnTo>
                  <a:lnTo>
                    <a:pt x="3247" y="1006"/>
                  </a:lnTo>
                  <a:lnTo>
                    <a:pt x="3041" y="1057"/>
                  </a:lnTo>
                  <a:lnTo>
                    <a:pt x="2835" y="1109"/>
                  </a:lnTo>
                  <a:lnTo>
                    <a:pt x="2629" y="1186"/>
                  </a:lnTo>
                  <a:lnTo>
                    <a:pt x="2449" y="1263"/>
                  </a:lnTo>
                  <a:lnTo>
                    <a:pt x="2268" y="1366"/>
                  </a:lnTo>
                  <a:lnTo>
                    <a:pt x="2088" y="1495"/>
                  </a:lnTo>
                  <a:lnTo>
                    <a:pt x="1933" y="1624"/>
                  </a:lnTo>
                  <a:lnTo>
                    <a:pt x="1547" y="1238"/>
                  </a:lnTo>
                  <a:lnTo>
                    <a:pt x="1753" y="1083"/>
                  </a:lnTo>
                  <a:lnTo>
                    <a:pt x="1959" y="928"/>
                  </a:lnTo>
                  <a:lnTo>
                    <a:pt x="2191" y="800"/>
                  </a:lnTo>
                  <a:lnTo>
                    <a:pt x="2423" y="697"/>
                  </a:lnTo>
                  <a:lnTo>
                    <a:pt x="2680" y="593"/>
                  </a:lnTo>
                  <a:lnTo>
                    <a:pt x="2912" y="516"/>
                  </a:lnTo>
                  <a:lnTo>
                    <a:pt x="3196" y="465"/>
                  </a:lnTo>
                  <a:lnTo>
                    <a:pt x="3453" y="439"/>
                  </a:lnTo>
                  <a:close/>
                  <a:moveTo>
                    <a:pt x="3891" y="439"/>
                  </a:moveTo>
                  <a:lnTo>
                    <a:pt x="4175" y="465"/>
                  </a:lnTo>
                  <a:lnTo>
                    <a:pt x="4432" y="516"/>
                  </a:lnTo>
                  <a:lnTo>
                    <a:pt x="4690" y="593"/>
                  </a:lnTo>
                  <a:lnTo>
                    <a:pt x="4922" y="697"/>
                  </a:lnTo>
                  <a:lnTo>
                    <a:pt x="5154" y="800"/>
                  </a:lnTo>
                  <a:lnTo>
                    <a:pt x="5386" y="928"/>
                  </a:lnTo>
                  <a:lnTo>
                    <a:pt x="5592" y="1083"/>
                  </a:lnTo>
                  <a:lnTo>
                    <a:pt x="5798" y="1238"/>
                  </a:lnTo>
                  <a:lnTo>
                    <a:pt x="5411" y="1624"/>
                  </a:lnTo>
                  <a:lnTo>
                    <a:pt x="5257" y="1495"/>
                  </a:lnTo>
                  <a:lnTo>
                    <a:pt x="5076" y="1366"/>
                  </a:lnTo>
                  <a:lnTo>
                    <a:pt x="4896" y="1263"/>
                  </a:lnTo>
                  <a:lnTo>
                    <a:pt x="4716" y="1186"/>
                  </a:lnTo>
                  <a:lnTo>
                    <a:pt x="4510" y="1109"/>
                  </a:lnTo>
                  <a:lnTo>
                    <a:pt x="4329" y="1057"/>
                  </a:lnTo>
                  <a:lnTo>
                    <a:pt x="4097" y="1006"/>
                  </a:lnTo>
                  <a:lnTo>
                    <a:pt x="3891" y="980"/>
                  </a:lnTo>
                  <a:lnTo>
                    <a:pt x="3891" y="439"/>
                  </a:lnTo>
                  <a:close/>
                  <a:moveTo>
                    <a:pt x="1238" y="1547"/>
                  </a:moveTo>
                  <a:lnTo>
                    <a:pt x="1624" y="1933"/>
                  </a:lnTo>
                  <a:lnTo>
                    <a:pt x="1495" y="2088"/>
                  </a:lnTo>
                  <a:lnTo>
                    <a:pt x="1392" y="2268"/>
                  </a:lnTo>
                  <a:lnTo>
                    <a:pt x="1289" y="2448"/>
                  </a:lnTo>
                  <a:lnTo>
                    <a:pt x="1186" y="2629"/>
                  </a:lnTo>
                  <a:lnTo>
                    <a:pt x="1135" y="2809"/>
                  </a:lnTo>
                  <a:lnTo>
                    <a:pt x="1057" y="3015"/>
                  </a:lnTo>
                  <a:lnTo>
                    <a:pt x="1031" y="3221"/>
                  </a:lnTo>
                  <a:lnTo>
                    <a:pt x="1006" y="3453"/>
                  </a:lnTo>
                  <a:lnTo>
                    <a:pt x="465" y="3453"/>
                  </a:lnTo>
                  <a:lnTo>
                    <a:pt x="490" y="3170"/>
                  </a:lnTo>
                  <a:lnTo>
                    <a:pt x="542" y="2912"/>
                  </a:lnTo>
                  <a:lnTo>
                    <a:pt x="619" y="2655"/>
                  </a:lnTo>
                  <a:lnTo>
                    <a:pt x="697" y="2423"/>
                  </a:lnTo>
                  <a:lnTo>
                    <a:pt x="800" y="2191"/>
                  </a:lnTo>
                  <a:lnTo>
                    <a:pt x="928" y="1959"/>
                  </a:lnTo>
                  <a:lnTo>
                    <a:pt x="1083" y="1753"/>
                  </a:lnTo>
                  <a:lnTo>
                    <a:pt x="1238" y="1547"/>
                  </a:lnTo>
                  <a:close/>
                  <a:moveTo>
                    <a:pt x="6107" y="1547"/>
                  </a:moveTo>
                  <a:lnTo>
                    <a:pt x="6262" y="1753"/>
                  </a:lnTo>
                  <a:lnTo>
                    <a:pt x="6416" y="1959"/>
                  </a:lnTo>
                  <a:lnTo>
                    <a:pt x="6545" y="2191"/>
                  </a:lnTo>
                  <a:lnTo>
                    <a:pt x="6648" y="2423"/>
                  </a:lnTo>
                  <a:lnTo>
                    <a:pt x="6751" y="2655"/>
                  </a:lnTo>
                  <a:lnTo>
                    <a:pt x="6803" y="2912"/>
                  </a:lnTo>
                  <a:lnTo>
                    <a:pt x="6854" y="3170"/>
                  </a:lnTo>
                  <a:lnTo>
                    <a:pt x="6880" y="3453"/>
                  </a:lnTo>
                  <a:lnTo>
                    <a:pt x="6339" y="3453"/>
                  </a:lnTo>
                  <a:lnTo>
                    <a:pt x="6313" y="3221"/>
                  </a:lnTo>
                  <a:lnTo>
                    <a:pt x="6287" y="3015"/>
                  </a:lnTo>
                  <a:lnTo>
                    <a:pt x="6236" y="2809"/>
                  </a:lnTo>
                  <a:lnTo>
                    <a:pt x="6159" y="2629"/>
                  </a:lnTo>
                  <a:lnTo>
                    <a:pt x="6055" y="2448"/>
                  </a:lnTo>
                  <a:lnTo>
                    <a:pt x="5952" y="2268"/>
                  </a:lnTo>
                  <a:lnTo>
                    <a:pt x="5849" y="2088"/>
                  </a:lnTo>
                  <a:lnTo>
                    <a:pt x="5721" y="1933"/>
                  </a:lnTo>
                  <a:lnTo>
                    <a:pt x="6107" y="1547"/>
                  </a:lnTo>
                  <a:close/>
                  <a:moveTo>
                    <a:pt x="1006" y="3891"/>
                  </a:moveTo>
                  <a:lnTo>
                    <a:pt x="1031" y="4097"/>
                  </a:lnTo>
                  <a:lnTo>
                    <a:pt x="1057" y="4303"/>
                  </a:lnTo>
                  <a:lnTo>
                    <a:pt x="1135" y="4510"/>
                  </a:lnTo>
                  <a:lnTo>
                    <a:pt x="1186" y="4716"/>
                  </a:lnTo>
                  <a:lnTo>
                    <a:pt x="1289" y="4896"/>
                  </a:lnTo>
                  <a:lnTo>
                    <a:pt x="1392" y="5076"/>
                  </a:lnTo>
                  <a:lnTo>
                    <a:pt x="1495" y="5231"/>
                  </a:lnTo>
                  <a:lnTo>
                    <a:pt x="1624" y="5411"/>
                  </a:lnTo>
                  <a:lnTo>
                    <a:pt x="1238" y="5772"/>
                  </a:lnTo>
                  <a:lnTo>
                    <a:pt x="1083" y="5592"/>
                  </a:lnTo>
                  <a:lnTo>
                    <a:pt x="928" y="5360"/>
                  </a:lnTo>
                  <a:lnTo>
                    <a:pt x="800" y="5154"/>
                  </a:lnTo>
                  <a:lnTo>
                    <a:pt x="697" y="4922"/>
                  </a:lnTo>
                  <a:lnTo>
                    <a:pt x="619" y="4664"/>
                  </a:lnTo>
                  <a:lnTo>
                    <a:pt x="542" y="4407"/>
                  </a:lnTo>
                  <a:lnTo>
                    <a:pt x="490" y="4149"/>
                  </a:lnTo>
                  <a:lnTo>
                    <a:pt x="465" y="3891"/>
                  </a:lnTo>
                  <a:close/>
                  <a:moveTo>
                    <a:pt x="6880" y="3891"/>
                  </a:moveTo>
                  <a:lnTo>
                    <a:pt x="6854" y="4149"/>
                  </a:lnTo>
                  <a:lnTo>
                    <a:pt x="6803" y="4407"/>
                  </a:lnTo>
                  <a:lnTo>
                    <a:pt x="6751" y="4664"/>
                  </a:lnTo>
                  <a:lnTo>
                    <a:pt x="6648" y="4922"/>
                  </a:lnTo>
                  <a:lnTo>
                    <a:pt x="6545" y="5154"/>
                  </a:lnTo>
                  <a:lnTo>
                    <a:pt x="6416" y="5360"/>
                  </a:lnTo>
                  <a:lnTo>
                    <a:pt x="6262" y="5592"/>
                  </a:lnTo>
                  <a:lnTo>
                    <a:pt x="6107" y="5772"/>
                  </a:lnTo>
                  <a:lnTo>
                    <a:pt x="5721" y="5411"/>
                  </a:lnTo>
                  <a:lnTo>
                    <a:pt x="5849" y="5231"/>
                  </a:lnTo>
                  <a:lnTo>
                    <a:pt x="5952" y="5076"/>
                  </a:lnTo>
                  <a:lnTo>
                    <a:pt x="6055" y="4896"/>
                  </a:lnTo>
                  <a:lnTo>
                    <a:pt x="6159" y="4716"/>
                  </a:lnTo>
                  <a:lnTo>
                    <a:pt x="6236" y="4510"/>
                  </a:lnTo>
                  <a:lnTo>
                    <a:pt x="6287" y="4303"/>
                  </a:lnTo>
                  <a:lnTo>
                    <a:pt x="6313" y="4097"/>
                  </a:lnTo>
                  <a:lnTo>
                    <a:pt x="6339" y="3891"/>
                  </a:lnTo>
                  <a:close/>
                  <a:moveTo>
                    <a:pt x="3685" y="1418"/>
                  </a:moveTo>
                  <a:lnTo>
                    <a:pt x="3891" y="1444"/>
                  </a:lnTo>
                  <a:lnTo>
                    <a:pt x="4123" y="1469"/>
                  </a:lnTo>
                  <a:lnTo>
                    <a:pt x="4329" y="1521"/>
                  </a:lnTo>
                  <a:lnTo>
                    <a:pt x="4535" y="1598"/>
                  </a:lnTo>
                  <a:lnTo>
                    <a:pt x="4742" y="1701"/>
                  </a:lnTo>
                  <a:lnTo>
                    <a:pt x="4922" y="1804"/>
                  </a:lnTo>
                  <a:lnTo>
                    <a:pt x="5102" y="1933"/>
                  </a:lnTo>
                  <a:lnTo>
                    <a:pt x="5257" y="2088"/>
                  </a:lnTo>
                  <a:lnTo>
                    <a:pt x="5411" y="2242"/>
                  </a:lnTo>
                  <a:lnTo>
                    <a:pt x="5540" y="2423"/>
                  </a:lnTo>
                  <a:lnTo>
                    <a:pt x="5643" y="2603"/>
                  </a:lnTo>
                  <a:lnTo>
                    <a:pt x="5746" y="2783"/>
                  </a:lnTo>
                  <a:lnTo>
                    <a:pt x="5824" y="2990"/>
                  </a:lnTo>
                  <a:lnTo>
                    <a:pt x="5875" y="3221"/>
                  </a:lnTo>
                  <a:lnTo>
                    <a:pt x="5901" y="3428"/>
                  </a:lnTo>
                  <a:lnTo>
                    <a:pt x="5927" y="3659"/>
                  </a:lnTo>
                  <a:lnTo>
                    <a:pt x="5901" y="3891"/>
                  </a:lnTo>
                  <a:lnTo>
                    <a:pt x="5875" y="4123"/>
                  </a:lnTo>
                  <a:lnTo>
                    <a:pt x="5824" y="4329"/>
                  </a:lnTo>
                  <a:lnTo>
                    <a:pt x="5746" y="4535"/>
                  </a:lnTo>
                  <a:lnTo>
                    <a:pt x="5643" y="4741"/>
                  </a:lnTo>
                  <a:lnTo>
                    <a:pt x="5540" y="4922"/>
                  </a:lnTo>
                  <a:lnTo>
                    <a:pt x="5411" y="5102"/>
                  </a:lnTo>
                  <a:lnTo>
                    <a:pt x="5257" y="5257"/>
                  </a:lnTo>
                  <a:lnTo>
                    <a:pt x="5102" y="5386"/>
                  </a:lnTo>
                  <a:lnTo>
                    <a:pt x="4922" y="5514"/>
                  </a:lnTo>
                  <a:lnTo>
                    <a:pt x="4742" y="5643"/>
                  </a:lnTo>
                  <a:lnTo>
                    <a:pt x="4535" y="5721"/>
                  </a:lnTo>
                  <a:lnTo>
                    <a:pt x="4329" y="5798"/>
                  </a:lnTo>
                  <a:lnTo>
                    <a:pt x="4123" y="5849"/>
                  </a:lnTo>
                  <a:lnTo>
                    <a:pt x="3891" y="5901"/>
                  </a:lnTo>
                  <a:lnTo>
                    <a:pt x="3453" y="5901"/>
                  </a:lnTo>
                  <a:lnTo>
                    <a:pt x="3221" y="5849"/>
                  </a:lnTo>
                  <a:lnTo>
                    <a:pt x="3015" y="5798"/>
                  </a:lnTo>
                  <a:lnTo>
                    <a:pt x="2809" y="5721"/>
                  </a:lnTo>
                  <a:lnTo>
                    <a:pt x="2603" y="5643"/>
                  </a:lnTo>
                  <a:lnTo>
                    <a:pt x="2423" y="5514"/>
                  </a:lnTo>
                  <a:lnTo>
                    <a:pt x="2242" y="5386"/>
                  </a:lnTo>
                  <a:lnTo>
                    <a:pt x="2088" y="5257"/>
                  </a:lnTo>
                  <a:lnTo>
                    <a:pt x="1933" y="5102"/>
                  </a:lnTo>
                  <a:lnTo>
                    <a:pt x="1804" y="4922"/>
                  </a:lnTo>
                  <a:lnTo>
                    <a:pt x="1701" y="4741"/>
                  </a:lnTo>
                  <a:lnTo>
                    <a:pt x="1598" y="4535"/>
                  </a:lnTo>
                  <a:lnTo>
                    <a:pt x="1547" y="4329"/>
                  </a:lnTo>
                  <a:lnTo>
                    <a:pt x="1469" y="4123"/>
                  </a:lnTo>
                  <a:lnTo>
                    <a:pt x="1444" y="3891"/>
                  </a:lnTo>
                  <a:lnTo>
                    <a:pt x="1444" y="3659"/>
                  </a:lnTo>
                  <a:lnTo>
                    <a:pt x="1444" y="3428"/>
                  </a:lnTo>
                  <a:lnTo>
                    <a:pt x="1469" y="3221"/>
                  </a:lnTo>
                  <a:lnTo>
                    <a:pt x="1547" y="2990"/>
                  </a:lnTo>
                  <a:lnTo>
                    <a:pt x="1598" y="2783"/>
                  </a:lnTo>
                  <a:lnTo>
                    <a:pt x="1701" y="2603"/>
                  </a:lnTo>
                  <a:lnTo>
                    <a:pt x="1804" y="2423"/>
                  </a:lnTo>
                  <a:lnTo>
                    <a:pt x="1933" y="2242"/>
                  </a:lnTo>
                  <a:lnTo>
                    <a:pt x="2088" y="2088"/>
                  </a:lnTo>
                  <a:lnTo>
                    <a:pt x="2242" y="1933"/>
                  </a:lnTo>
                  <a:lnTo>
                    <a:pt x="2423" y="1804"/>
                  </a:lnTo>
                  <a:lnTo>
                    <a:pt x="2603" y="1701"/>
                  </a:lnTo>
                  <a:lnTo>
                    <a:pt x="2809" y="1598"/>
                  </a:lnTo>
                  <a:lnTo>
                    <a:pt x="3015" y="1521"/>
                  </a:lnTo>
                  <a:lnTo>
                    <a:pt x="3221" y="1469"/>
                  </a:lnTo>
                  <a:lnTo>
                    <a:pt x="3453" y="1444"/>
                  </a:lnTo>
                  <a:lnTo>
                    <a:pt x="3685" y="1418"/>
                  </a:lnTo>
                  <a:close/>
                  <a:moveTo>
                    <a:pt x="1933" y="5721"/>
                  </a:moveTo>
                  <a:lnTo>
                    <a:pt x="2088" y="5849"/>
                  </a:lnTo>
                  <a:lnTo>
                    <a:pt x="2268" y="5952"/>
                  </a:lnTo>
                  <a:lnTo>
                    <a:pt x="2449" y="6055"/>
                  </a:lnTo>
                  <a:lnTo>
                    <a:pt x="2629" y="6133"/>
                  </a:lnTo>
                  <a:lnTo>
                    <a:pt x="2835" y="6210"/>
                  </a:lnTo>
                  <a:lnTo>
                    <a:pt x="3041" y="6287"/>
                  </a:lnTo>
                  <a:lnTo>
                    <a:pt x="3247" y="6313"/>
                  </a:lnTo>
                  <a:lnTo>
                    <a:pt x="3453" y="6339"/>
                  </a:lnTo>
                  <a:lnTo>
                    <a:pt x="3453" y="6880"/>
                  </a:lnTo>
                  <a:lnTo>
                    <a:pt x="3196" y="6854"/>
                  </a:lnTo>
                  <a:lnTo>
                    <a:pt x="2912" y="6803"/>
                  </a:lnTo>
                  <a:lnTo>
                    <a:pt x="2680" y="6725"/>
                  </a:lnTo>
                  <a:lnTo>
                    <a:pt x="2423" y="6648"/>
                  </a:lnTo>
                  <a:lnTo>
                    <a:pt x="2191" y="6519"/>
                  </a:lnTo>
                  <a:lnTo>
                    <a:pt x="1959" y="6416"/>
                  </a:lnTo>
                  <a:lnTo>
                    <a:pt x="1753" y="6262"/>
                  </a:lnTo>
                  <a:lnTo>
                    <a:pt x="1547" y="6107"/>
                  </a:lnTo>
                  <a:lnTo>
                    <a:pt x="1933" y="5721"/>
                  </a:lnTo>
                  <a:close/>
                  <a:moveTo>
                    <a:pt x="5411" y="5721"/>
                  </a:moveTo>
                  <a:lnTo>
                    <a:pt x="5798" y="6107"/>
                  </a:lnTo>
                  <a:lnTo>
                    <a:pt x="5592" y="6262"/>
                  </a:lnTo>
                  <a:lnTo>
                    <a:pt x="5386" y="6416"/>
                  </a:lnTo>
                  <a:lnTo>
                    <a:pt x="5154" y="6519"/>
                  </a:lnTo>
                  <a:lnTo>
                    <a:pt x="4922" y="6648"/>
                  </a:lnTo>
                  <a:lnTo>
                    <a:pt x="4690" y="6725"/>
                  </a:lnTo>
                  <a:lnTo>
                    <a:pt x="4432" y="6803"/>
                  </a:lnTo>
                  <a:lnTo>
                    <a:pt x="4175" y="6854"/>
                  </a:lnTo>
                  <a:lnTo>
                    <a:pt x="3891" y="6880"/>
                  </a:lnTo>
                  <a:lnTo>
                    <a:pt x="3891" y="6339"/>
                  </a:lnTo>
                  <a:lnTo>
                    <a:pt x="4097" y="6313"/>
                  </a:lnTo>
                  <a:lnTo>
                    <a:pt x="4329" y="6287"/>
                  </a:lnTo>
                  <a:lnTo>
                    <a:pt x="4510" y="6210"/>
                  </a:lnTo>
                  <a:lnTo>
                    <a:pt x="4716" y="6133"/>
                  </a:lnTo>
                  <a:lnTo>
                    <a:pt x="4896" y="6055"/>
                  </a:lnTo>
                  <a:lnTo>
                    <a:pt x="5076" y="5952"/>
                  </a:lnTo>
                  <a:lnTo>
                    <a:pt x="5257" y="5849"/>
                  </a:lnTo>
                  <a:lnTo>
                    <a:pt x="5411" y="5721"/>
                  </a:lnTo>
                  <a:close/>
                  <a:moveTo>
                    <a:pt x="3299" y="1"/>
                  </a:moveTo>
                  <a:lnTo>
                    <a:pt x="2938" y="78"/>
                  </a:lnTo>
                  <a:lnTo>
                    <a:pt x="2577" y="155"/>
                  </a:lnTo>
                  <a:lnTo>
                    <a:pt x="2242" y="284"/>
                  </a:lnTo>
                  <a:lnTo>
                    <a:pt x="1933" y="439"/>
                  </a:lnTo>
                  <a:lnTo>
                    <a:pt x="1624" y="619"/>
                  </a:lnTo>
                  <a:lnTo>
                    <a:pt x="1341" y="825"/>
                  </a:lnTo>
                  <a:lnTo>
                    <a:pt x="1083" y="1083"/>
                  </a:lnTo>
                  <a:lnTo>
                    <a:pt x="851" y="1341"/>
                  </a:lnTo>
                  <a:lnTo>
                    <a:pt x="619" y="1624"/>
                  </a:lnTo>
                  <a:lnTo>
                    <a:pt x="439" y="1907"/>
                  </a:lnTo>
                  <a:lnTo>
                    <a:pt x="284" y="2242"/>
                  </a:lnTo>
                  <a:lnTo>
                    <a:pt x="156" y="2577"/>
                  </a:lnTo>
                  <a:lnTo>
                    <a:pt x="78" y="2938"/>
                  </a:lnTo>
                  <a:lnTo>
                    <a:pt x="27" y="3299"/>
                  </a:lnTo>
                  <a:lnTo>
                    <a:pt x="1" y="3659"/>
                  </a:lnTo>
                  <a:lnTo>
                    <a:pt x="27" y="4046"/>
                  </a:lnTo>
                  <a:lnTo>
                    <a:pt x="78" y="4407"/>
                  </a:lnTo>
                  <a:lnTo>
                    <a:pt x="156" y="4767"/>
                  </a:lnTo>
                  <a:lnTo>
                    <a:pt x="284" y="5102"/>
                  </a:lnTo>
                  <a:lnTo>
                    <a:pt x="439" y="5411"/>
                  </a:lnTo>
                  <a:lnTo>
                    <a:pt x="619" y="5721"/>
                  </a:lnTo>
                  <a:lnTo>
                    <a:pt x="851" y="6004"/>
                  </a:lnTo>
                  <a:lnTo>
                    <a:pt x="1083" y="6262"/>
                  </a:lnTo>
                  <a:lnTo>
                    <a:pt x="1341" y="6493"/>
                  </a:lnTo>
                  <a:lnTo>
                    <a:pt x="1624" y="6700"/>
                  </a:lnTo>
                  <a:lnTo>
                    <a:pt x="1933" y="6906"/>
                  </a:lnTo>
                  <a:lnTo>
                    <a:pt x="2242" y="7060"/>
                  </a:lnTo>
                  <a:lnTo>
                    <a:pt x="2577" y="7163"/>
                  </a:lnTo>
                  <a:lnTo>
                    <a:pt x="2938" y="7266"/>
                  </a:lnTo>
                  <a:lnTo>
                    <a:pt x="3299" y="7318"/>
                  </a:lnTo>
                  <a:lnTo>
                    <a:pt x="3685" y="7344"/>
                  </a:lnTo>
                  <a:lnTo>
                    <a:pt x="4046" y="7318"/>
                  </a:lnTo>
                  <a:lnTo>
                    <a:pt x="4407" y="7266"/>
                  </a:lnTo>
                  <a:lnTo>
                    <a:pt x="4767" y="7163"/>
                  </a:lnTo>
                  <a:lnTo>
                    <a:pt x="5102" y="7060"/>
                  </a:lnTo>
                  <a:lnTo>
                    <a:pt x="5411" y="6906"/>
                  </a:lnTo>
                  <a:lnTo>
                    <a:pt x="5721" y="6700"/>
                  </a:lnTo>
                  <a:lnTo>
                    <a:pt x="6004" y="6493"/>
                  </a:lnTo>
                  <a:lnTo>
                    <a:pt x="6262" y="6262"/>
                  </a:lnTo>
                  <a:lnTo>
                    <a:pt x="6519" y="6004"/>
                  </a:lnTo>
                  <a:lnTo>
                    <a:pt x="6725" y="5721"/>
                  </a:lnTo>
                  <a:lnTo>
                    <a:pt x="6906" y="5411"/>
                  </a:lnTo>
                  <a:lnTo>
                    <a:pt x="7060" y="5102"/>
                  </a:lnTo>
                  <a:lnTo>
                    <a:pt x="7189" y="4767"/>
                  </a:lnTo>
                  <a:lnTo>
                    <a:pt x="7266" y="4407"/>
                  </a:lnTo>
                  <a:lnTo>
                    <a:pt x="7318" y="4046"/>
                  </a:lnTo>
                  <a:lnTo>
                    <a:pt x="7344" y="3659"/>
                  </a:lnTo>
                  <a:lnTo>
                    <a:pt x="7318" y="3299"/>
                  </a:lnTo>
                  <a:lnTo>
                    <a:pt x="7266" y="2938"/>
                  </a:lnTo>
                  <a:lnTo>
                    <a:pt x="7189" y="2577"/>
                  </a:lnTo>
                  <a:lnTo>
                    <a:pt x="7060" y="2242"/>
                  </a:lnTo>
                  <a:lnTo>
                    <a:pt x="6906" y="1907"/>
                  </a:lnTo>
                  <a:lnTo>
                    <a:pt x="6725" y="1624"/>
                  </a:lnTo>
                  <a:lnTo>
                    <a:pt x="6519" y="1341"/>
                  </a:lnTo>
                  <a:lnTo>
                    <a:pt x="6262" y="1083"/>
                  </a:lnTo>
                  <a:lnTo>
                    <a:pt x="6004" y="825"/>
                  </a:lnTo>
                  <a:lnTo>
                    <a:pt x="5721" y="619"/>
                  </a:lnTo>
                  <a:lnTo>
                    <a:pt x="5411" y="439"/>
                  </a:lnTo>
                  <a:lnTo>
                    <a:pt x="5102" y="284"/>
                  </a:lnTo>
                  <a:lnTo>
                    <a:pt x="4767" y="155"/>
                  </a:lnTo>
                  <a:lnTo>
                    <a:pt x="4407" y="78"/>
                  </a:lnTo>
                  <a:lnTo>
                    <a:pt x="40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1"/>
            <p:cNvSpPr/>
            <p:nvPr/>
          </p:nvSpPr>
          <p:spPr>
            <a:xfrm>
              <a:off x="2789400" y="2781150"/>
              <a:ext cx="40600" cy="85050"/>
            </a:xfrm>
            <a:custGeom>
              <a:avLst/>
              <a:gdLst/>
              <a:ahLst/>
              <a:cxnLst/>
              <a:rect l="l" t="t" r="r" b="b"/>
              <a:pathLst>
                <a:path w="1624" h="3402" extrusionOk="0">
                  <a:moveTo>
                    <a:pt x="825" y="1"/>
                  </a:moveTo>
                  <a:lnTo>
                    <a:pt x="722" y="27"/>
                  </a:lnTo>
                  <a:lnTo>
                    <a:pt x="645" y="78"/>
                  </a:lnTo>
                  <a:lnTo>
                    <a:pt x="619" y="156"/>
                  </a:lnTo>
                  <a:lnTo>
                    <a:pt x="593" y="233"/>
                  </a:lnTo>
                  <a:lnTo>
                    <a:pt x="593" y="336"/>
                  </a:lnTo>
                  <a:lnTo>
                    <a:pt x="464" y="387"/>
                  </a:lnTo>
                  <a:lnTo>
                    <a:pt x="361" y="439"/>
                  </a:lnTo>
                  <a:lnTo>
                    <a:pt x="258" y="516"/>
                  </a:lnTo>
                  <a:lnTo>
                    <a:pt x="155" y="619"/>
                  </a:lnTo>
                  <a:lnTo>
                    <a:pt x="104" y="722"/>
                  </a:lnTo>
                  <a:lnTo>
                    <a:pt x="52" y="851"/>
                  </a:lnTo>
                  <a:lnTo>
                    <a:pt x="1" y="980"/>
                  </a:lnTo>
                  <a:lnTo>
                    <a:pt x="1" y="1109"/>
                  </a:lnTo>
                  <a:lnTo>
                    <a:pt x="26" y="1289"/>
                  </a:lnTo>
                  <a:lnTo>
                    <a:pt x="52" y="1444"/>
                  </a:lnTo>
                  <a:lnTo>
                    <a:pt x="130" y="1573"/>
                  </a:lnTo>
                  <a:lnTo>
                    <a:pt x="233" y="1701"/>
                  </a:lnTo>
                  <a:lnTo>
                    <a:pt x="361" y="1804"/>
                  </a:lnTo>
                  <a:lnTo>
                    <a:pt x="490" y="1856"/>
                  </a:lnTo>
                  <a:lnTo>
                    <a:pt x="645" y="1908"/>
                  </a:lnTo>
                  <a:lnTo>
                    <a:pt x="825" y="1933"/>
                  </a:lnTo>
                  <a:lnTo>
                    <a:pt x="954" y="1959"/>
                  </a:lnTo>
                  <a:lnTo>
                    <a:pt x="1083" y="2036"/>
                  </a:lnTo>
                  <a:lnTo>
                    <a:pt x="1160" y="2165"/>
                  </a:lnTo>
                  <a:lnTo>
                    <a:pt x="1186" y="2294"/>
                  </a:lnTo>
                  <a:lnTo>
                    <a:pt x="1160" y="2449"/>
                  </a:lnTo>
                  <a:lnTo>
                    <a:pt x="1083" y="2552"/>
                  </a:lnTo>
                  <a:lnTo>
                    <a:pt x="954" y="2629"/>
                  </a:lnTo>
                  <a:lnTo>
                    <a:pt x="825" y="2655"/>
                  </a:lnTo>
                  <a:lnTo>
                    <a:pt x="671" y="2629"/>
                  </a:lnTo>
                  <a:lnTo>
                    <a:pt x="542" y="2552"/>
                  </a:lnTo>
                  <a:lnTo>
                    <a:pt x="464" y="2449"/>
                  </a:lnTo>
                  <a:lnTo>
                    <a:pt x="439" y="2294"/>
                  </a:lnTo>
                  <a:lnTo>
                    <a:pt x="439" y="2217"/>
                  </a:lnTo>
                  <a:lnTo>
                    <a:pt x="387" y="2139"/>
                  </a:lnTo>
                  <a:lnTo>
                    <a:pt x="310" y="2088"/>
                  </a:lnTo>
                  <a:lnTo>
                    <a:pt x="130" y="2088"/>
                  </a:lnTo>
                  <a:lnTo>
                    <a:pt x="52" y="2139"/>
                  </a:lnTo>
                  <a:lnTo>
                    <a:pt x="26" y="2217"/>
                  </a:lnTo>
                  <a:lnTo>
                    <a:pt x="1" y="2294"/>
                  </a:lnTo>
                  <a:lnTo>
                    <a:pt x="1" y="2423"/>
                  </a:lnTo>
                  <a:lnTo>
                    <a:pt x="52" y="2577"/>
                  </a:lnTo>
                  <a:lnTo>
                    <a:pt x="104" y="2680"/>
                  </a:lnTo>
                  <a:lnTo>
                    <a:pt x="155" y="2783"/>
                  </a:lnTo>
                  <a:lnTo>
                    <a:pt x="258" y="2887"/>
                  </a:lnTo>
                  <a:lnTo>
                    <a:pt x="361" y="2964"/>
                  </a:lnTo>
                  <a:lnTo>
                    <a:pt x="464" y="3041"/>
                  </a:lnTo>
                  <a:lnTo>
                    <a:pt x="593" y="3093"/>
                  </a:lnTo>
                  <a:lnTo>
                    <a:pt x="593" y="3196"/>
                  </a:lnTo>
                  <a:lnTo>
                    <a:pt x="619" y="3273"/>
                  </a:lnTo>
                  <a:lnTo>
                    <a:pt x="645" y="3350"/>
                  </a:lnTo>
                  <a:lnTo>
                    <a:pt x="722" y="3402"/>
                  </a:lnTo>
                  <a:lnTo>
                    <a:pt x="902" y="3402"/>
                  </a:lnTo>
                  <a:lnTo>
                    <a:pt x="980" y="3350"/>
                  </a:lnTo>
                  <a:lnTo>
                    <a:pt x="1031" y="3273"/>
                  </a:lnTo>
                  <a:lnTo>
                    <a:pt x="1031" y="3196"/>
                  </a:lnTo>
                  <a:lnTo>
                    <a:pt x="1031" y="3093"/>
                  </a:lnTo>
                  <a:lnTo>
                    <a:pt x="1160" y="3041"/>
                  </a:lnTo>
                  <a:lnTo>
                    <a:pt x="1263" y="2964"/>
                  </a:lnTo>
                  <a:lnTo>
                    <a:pt x="1366" y="2887"/>
                  </a:lnTo>
                  <a:lnTo>
                    <a:pt x="1469" y="2783"/>
                  </a:lnTo>
                  <a:lnTo>
                    <a:pt x="1521" y="2680"/>
                  </a:lnTo>
                  <a:lnTo>
                    <a:pt x="1572" y="2577"/>
                  </a:lnTo>
                  <a:lnTo>
                    <a:pt x="1624" y="2423"/>
                  </a:lnTo>
                  <a:lnTo>
                    <a:pt x="1624" y="2294"/>
                  </a:lnTo>
                  <a:lnTo>
                    <a:pt x="1624" y="2139"/>
                  </a:lnTo>
                  <a:lnTo>
                    <a:pt x="1572" y="1985"/>
                  </a:lnTo>
                  <a:lnTo>
                    <a:pt x="1495" y="1856"/>
                  </a:lnTo>
                  <a:lnTo>
                    <a:pt x="1392" y="1727"/>
                  </a:lnTo>
                  <a:lnTo>
                    <a:pt x="1263" y="1624"/>
                  </a:lnTo>
                  <a:lnTo>
                    <a:pt x="1134" y="1547"/>
                  </a:lnTo>
                  <a:lnTo>
                    <a:pt x="980" y="1495"/>
                  </a:lnTo>
                  <a:lnTo>
                    <a:pt x="825" y="1495"/>
                  </a:lnTo>
                  <a:lnTo>
                    <a:pt x="671" y="1444"/>
                  </a:lnTo>
                  <a:lnTo>
                    <a:pt x="542" y="1366"/>
                  </a:lnTo>
                  <a:lnTo>
                    <a:pt x="464" y="1263"/>
                  </a:lnTo>
                  <a:lnTo>
                    <a:pt x="439" y="1109"/>
                  </a:lnTo>
                  <a:lnTo>
                    <a:pt x="464" y="980"/>
                  </a:lnTo>
                  <a:lnTo>
                    <a:pt x="542" y="851"/>
                  </a:lnTo>
                  <a:lnTo>
                    <a:pt x="671" y="774"/>
                  </a:lnTo>
                  <a:lnTo>
                    <a:pt x="825" y="748"/>
                  </a:lnTo>
                  <a:lnTo>
                    <a:pt x="954" y="774"/>
                  </a:lnTo>
                  <a:lnTo>
                    <a:pt x="1083" y="851"/>
                  </a:lnTo>
                  <a:lnTo>
                    <a:pt x="1160" y="980"/>
                  </a:lnTo>
                  <a:lnTo>
                    <a:pt x="1186" y="1109"/>
                  </a:lnTo>
                  <a:lnTo>
                    <a:pt x="1212" y="1212"/>
                  </a:lnTo>
                  <a:lnTo>
                    <a:pt x="1237" y="1263"/>
                  </a:lnTo>
                  <a:lnTo>
                    <a:pt x="1315" y="1315"/>
                  </a:lnTo>
                  <a:lnTo>
                    <a:pt x="1418" y="1341"/>
                  </a:lnTo>
                  <a:lnTo>
                    <a:pt x="1495" y="1315"/>
                  </a:lnTo>
                  <a:lnTo>
                    <a:pt x="1572" y="1263"/>
                  </a:lnTo>
                  <a:lnTo>
                    <a:pt x="1598" y="1212"/>
                  </a:lnTo>
                  <a:lnTo>
                    <a:pt x="1624" y="1109"/>
                  </a:lnTo>
                  <a:lnTo>
                    <a:pt x="1624" y="980"/>
                  </a:lnTo>
                  <a:lnTo>
                    <a:pt x="1572" y="851"/>
                  </a:lnTo>
                  <a:lnTo>
                    <a:pt x="1521" y="722"/>
                  </a:lnTo>
                  <a:lnTo>
                    <a:pt x="1469" y="619"/>
                  </a:lnTo>
                  <a:lnTo>
                    <a:pt x="1366" y="516"/>
                  </a:lnTo>
                  <a:lnTo>
                    <a:pt x="1263" y="439"/>
                  </a:lnTo>
                  <a:lnTo>
                    <a:pt x="1160" y="387"/>
                  </a:lnTo>
                  <a:lnTo>
                    <a:pt x="1031" y="336"/>
                  </a:lnTo>
                  <a:lnTo>
                    <a:pt x="1031" y="233"/>
                  </a:lnTo>
                  <a:lnTo>
                    <a:pt x="1031" y="156"/>
                  </a:lnTo>
                  <a:lnTo>
                    <a:pt x="980" y="78"/>
                  </a:lnTo>
                  <a:lnTo>
                    <a:pt x="902" y="27"/>
                  </a:lnTo>
                  <a:lnTo>
                    <a:pt x="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41"/>
          <p:cNvGrpSpPr/>
          <p:nvPr/>
        </p:nvGrpSpPr>
        <p:grpSpPr>
          <a:xfrm>
            <a:off x="3652854" y="1776032"/>
            <a:ext cx="320054" cy="320054"/>
            <a:chOff x="2660900" y="-380700"/>
            <a:chExt cx="380700" cy="380700"/>
          </a:xfrm>
        </p:grpSpPr>
        <p:sp>
          <p:nvSpPr>
            <p:cNvPr id="1831" name="Google Shape;1831;p41"/>
            <p:cNvSpPr/>
            <p:nvPr/>
          </p:nvSpPr>
          <p:spPr>
            <a:xfrm>
              <a:off x="2833525" y="-300175"/>
              <a:ext cx="35450" cy="47675"/>
            </a:xfrm>
            <a:custGeom>
              <a:avLst/>
              <a:gdLst/>
              <a:ahLst/>
              <a:cxnLst/>
              <a:rect l="l" t="t" r="r" b="b"/>
              <a:pathLst>
                <a:path w="1418" h="1907" extrusionOk="0">
                  <a:moveTo>
                    <a:pt x="696" y="438"/>
                  </a:moveTo>
                  <a:lnTo>
                    <a:pt x="825" y="464"/>
                  </a:lnTo>
                  <a:lnTo>
                    <a:pt x="902" y="515"/>
                  </a:lnTo>
                  <a:lnTo>
                    <a:pt x="954" y="593"/>
                  </a:lnTo>
                  <a:lnTo>
                    <a:pt x="979" y="696"/>
                  </a:lnTo>
                  <a:lnTo>
                    <a:pt x="979" y="1211"/>
                  </a:lnTo>
                  <a:lnTo>
                    <a:pt x="954" y="1314"/>
                  </a:lnTo>
                  <a:lnTo>
                    <a:pt x="902" y="1391"/>
                  </a:lnTo>
                  <a:lnTo>
                    <a:pt x="825" y="1443"/>
                  </a:lnTo>
                  <a:lnTo>
                    <a:pt x="696" y="1469"/>
                  </a:lnTo>
                  <a:lnTo>
                    <a:pt x="593" y="1443"/>
                  </a:lnTo>
                  <a:lnTo>
                    <a:pt x="516" y="1391"/>
                  </a:lnTo>
                  <a:lnTo>
                    <a:pt x="464" y="1314"/>
                  </a:lnTo>
                  <a:lnTo>
                    <a:pt x="438" y="1211"/>
                  </a:lnTo>
                  <a:lnTo>
                    <a:pt x="438" y="696"/>
                  </a:lnTo>
                  <a:lnTo>
                    <a:pt x="464" y="593"/>
                  </a:lnTo>
                  <a:lnTo>
                    <a:pt x="516" y="515"/>
                  </a:lnTo>
                  <a:lnTo>
                    <a:pt x="593" y="464"/>
                  </a:lnTo>
                  <a:lnTo>
                    <a:pt x="696" y="438"/>
                  </a:lnTo>
                  <a:close/>
                  <a:moveTo>
                    <a:pt x="567" y="0"/>
                  </a:moveTo>
                  <a:lnTo>
                    <a:pt x="438" y="52"/>
                  </a:lnTo>
                  <a:lnTo>
                    <a:pt x="309" y="103"/>
                  </a:lnTo>
                  <a:lnTo>
                    <a:pt x="206" y="206"/>
                  </a:lnTo>
                  <a:lnTo>
                    <a:pt x="103" y="309"/>
                  </a:lnTo>
                  <a:lnTo>
                    <a:pt x="52" y="438"/>
                  </a:lnTo>
                  <a:lnTo>
                    <a:pt x="0" y="567"/>
                  </a:lnTo>
                  <a:lnTo>
                    <a:pt x="0" y="696"/>
                  </a:lnTo>
                  <a:lnTo>
                    <a:pt x="0" y="1211"/>
                  </a:lnTo>
                  <a:lnTo>
                    <a:pt x="0" y="1340"/>
                  </a:lnTo>
                  <a:lnTo>
                    <a:pt x="52" y="1469"/>
                  </a:lnTo>
                  <a:lnTo>
                    <a:pt x="103" y="1597"/>
                  </a:lnTo>
                  <a:lnTo>
                    <a:pt x="206" y="1701"/>
                  </a:lnTo>
                  <a:lnTo>
                    <a:pt x="309" y="1804"/>
                  </a:lnTo>
                  <a:lnTo>
                    <a:pt x="438" y="1855"/>
                  </a:lnTo>
                  <a:lnTo>
                    <a:pt x="567" y="1907"/>
                  </a:lnTo>
                  <a:lnTo>
                    <a:pt x="851" y="1907"/>
                  </a:lnTo>
                  <a:lnTo>
                    <a:pt x="979" y="1855"/>
                  </a:lnTo>
                  <a:lnTo>
                    <a:pt x="1108" y="1804"/>
                  </a:lnTo>
                  <a:lnTo>
                    <a:pt x="1211" y="1701"/>
                  </a:lnTo>
                  <a:lnTo>
                    <a:pt x="1289" y="1597"/>
                  </a:lnTo>
                  <a:lnTo>
                    <a:pt x="1366" y="1469"/>
                  </a:lnTo>
                  <a:lnTo>
                    <a:pt x="1417" y="1340"/>
                  </a:lnTo>
                  <a:lnTo>
                    <a:pt x="1417" y="1211"/>
                  </a:lnTo>
                  <a:lnTo>
                    <a:pt x="1417" y="696"/>
                  </a:lnTo>
                  <a:lnTo>
                    <a:pt x="1417" y="567"/>
                  </a:lnTo>
                  <a:lnTo>
                    <a:pt x="1366" y="438"/>
                  </a:lnTo>
                  <a:lnTo>
                    <a:pt x="1289" y="309"/>
                  </a:lnTo>
                  <a:lnTo>
                    <a:pt x="1211" y="206"/>
                  </a:lnTo>
                  <a:lnTo>
                    <a:pt x="1108" y="103"/>
                  </a:lnTo>
                  <a:lnTo>
                    <a:pt x="979" y="52"/>
                  </a:lnTo>
                  <a:lnTo>
                    <a:pt x="8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1"/>
            <p:cNvSpPr/>
            <p:nvPr/>
          </p:nvSpPr>
          <p:spPr>
            <a:xfrm>
              <a:off x="2845750" y="-331100"/>
              <a:ext cx="10975" cy="17425"/>
            </a:xfrm>
            <a:custGeom>
              <a:avLst/>
              <a:gdLst/>
              <a:ahLst/>
              <a:cxnLst/>
              <a:rect l="l" t="t" r="r" b="b"/>
              <a:pathLst>
                <a:path w="439" h="697" extrusionOk="0">
                  <a:moveTo>
                    <a:pt x="207" y="0"/>
                  </a:moveTo>
                  <a:lnTo>
                    <a:pt x="130" y="26"/>
                  </a:lnTo>
                  <a:lnTo>
                    <a:pt x="52" y="52"/>
                  </a:lnTo>
                  <a:lnTo>
                    <a:pt x="1" y="129"/>
                  </a:lnTo>
                  <a:lnTo>
                    <a:pt x="1" y="207"/>
                  </a:lnTo>
                  <a:lnTo>
                    <a:pt x="1" y="464"/>
                  </a:lnTo>
                  <a:lnTo>
                    <a:pt x="1" y="541"/>
                  </a:lnTo>
                  <a:lnTo>
                    <a:pt x="52" y="619"/>
                  </a:lnTo>
                  <a:lnTo>
                    <a:pt x="130" y="670"/>
                  </a:lnTo>
                  <a:lnTo>
                    <a:pt x="207" y="696"/>
                  </a:lnTo>
                  <a:lnTo>
                    <a:pt x="310" y="670"/>
                  </a:lnTo>
                  <a:lnTo>
                    <a:pt x="387" y="619"/>
                  </a:lnTo>
                  <a:lnTo>
                    <a:pt x="413" y="541"/>
                  </a:lnTo>
                  <a:lnTo>
                    <a:pt x="439" y="464"/>
                  </a:lnTo>
                  <a:lnTo>
                    <a:pt x="439" y="207"/>
                  </a:lnTo>
                  <a:lnTo>
                    <a:pt x="413" y="129"/>
                  </a:lnTo>
                  <a:lnTo>
                    <a:pt x="387" y="52"/>
                  </a:lnTo>
                  <a:lnTo>
                    <a:pt x="310" y="26"/>
                  </a:lnTo>
                  <a:lnTo>
                    <a:pt x="2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1"/>
            <p:cNvSpPr/>
            <p:nvPr/>
          </p:nvSpPr>
          <p:spPr>
            <a:xfrm>
              <a:off x="2845750" y="-239000"/>
              <a:ext cx="10975" cy="17425"/>
            </a:xfrm>
            <a:custGeom>
              <a:avLst/>
              <a:gdLst/>
              <a:ahLst/>
              <a:cxnLst/>
              <a:rect l="l" t="t" r="r" b="b"/>
              <a:pathLst>
                <a:path w="439" h="697" extrusionOk="0">
                  <a:moveTo>
                    <a:pt x="207" y="1"/>
                  </a:moveTo>
                  <a:lnTo>
                    <a:pt x="130" y="26"/>
                  </a:lnTo>
                  <a:lnTo>
                    <a:pt x="52" y="78"/>
                  </a:lnTo>
                  <a:lnTo>
                    <a:pt x="1" y="155"/>
                  </a:lnTo>
                  <a:lnTo>
                    <a:pt x="1" y="233"/>
                  </a:lnTo>
                  <a:lnTo>
                    <a:pt x="1" y="490"/>
                  </a:lnTo>
                  <a:lnTo>
                    <a:pt x="1" y="567"/>
                  </a:lnTo>
                  <a:lnTo>
                    <a:pt x="52" y="645"/>
                  </a:lnTo>
                  <a:lnTo>
                    <a:pt x="130" y="671"/>
                  </a:lnTo>
                  <a:lnTo>
                    <a:pt x="207" y="696"/>
                  </a:lnTo>
                  <a:lnTo>
                    <a:pt x="310" y="671"/>
                  </a:lnTo>
                  <a:lnTo>
                    <a:pt x="387" y="645"/>
                  </a:lnTo>
                  <a:lnTo>
                    <a:pt x="413" y="567"/>
                  </a:lnTo>
                  <a:lnTo>
                    <a:pt x="439" y="490"/>
                  </a:lnTo>
                  <a:lnTo>
                    <a:pt x="439" y="233"/>
                  </a:lnTo>
                  <a:lnTo>
                    <a:pt x="413" y="155"/>
                  </a:lnTo>
                  <a:lnTo>
                    <a:pt x="387" y="78"/>
                  </a:lnTo>
                  <a:lnTo>
                    <a:pt x="310" y="26"/>
                  </a:lnTo>
                  <a:lnTo>
                    <a:pt x="2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1"/>
            <p:cNvSpPr/>
            <p:nvPr/>
          </p:nvSpPr>
          <p:spPr>
            <a:xfrm>
              <a:off x="2660900" y="-380700"/>
              <a:ext cx="380700" cy="380700"/>
            </a:xfrm>
            <a:custGeom>
              <a:avLst/>
              <a:gdLst/>
              <a:ahLst/>
              <a:cxnLst/>
              <a:rect l="l" t="t" r="r" b="b"/>
              <a:pathLst>
                <a:path w="15228" h="15228" extrusionOk="0">
                  <a:moveTo>
                    <a:pt x="8863" y="464"/>
                  </a:moveTo>
                  <a:lnTo>
                    <a:pt x="8863" y="748"/>
                  </a:lnTo>
                  <a:lnTo>
                    <a:pt x="8838" y="851"/>
                  </a:lnTo>
                  <a:lnTo>
                    <a:pt x="8786" y="928"/>
                  </a:lnTo>
                  <a:lnTo>
                    <a:pt x="8709" y="980"/>
                  </a:lnTo>
                  <a:lnTo>
                    <a:pt x="8606" y="1005"/>
                  </a:lnTo>
                  <a:lnTo>
                    <a:pt x="6622" y="1005"/>
                  </a:lnTo>
                  <a:lnTo>
                    <a:pt x="6519" y="980"/>
                  </a:lnTo>
                  <a:lnTo>
                    <a:pt x="6442" y="928"/>
                  </a:lnTo>
                  <a:lnTo>
                    <a:pt x="6364" y="851"/>
                  </a:lnTo>
                  <a:lnTo>
                    <a:pt x="6364" y="748"/>
                  </a:lnTo>
                  <a:lnTo>
                    <a:pt x="6364" y="464"/>
                  </a:lnTo>
                  <a:close/>
                  <a:moveTo>
                    <a:pt x="4921" y="1443"/>
                  </a:moveTo>
                  <a:lnTo>
                    <a:pt x="4921" y="6905"/>
                  </a:lnTo>
                  <a:lnTo>
                    <a:pt x="2938" y="6905"/>
                  </a:lnTo>
                  <a:lnTo>
                    <a:pt x="2912" y="6880"/>
                  </a:lnTo>
                  <a:lnTo>
                    <a:pt x="2860" y="6622"/>
                  </a:lnTo>
                  <a:lnTo>
                    <a:pt x="2757" y="6364"/>
                  </a:lnTo>
                  <a:lnTo>
                    <a:pt x="2603" y="6132"/>
                  </a:lnTo>
                  <a:lnTo>
                    <a:pt x="2422" y="5926"/>
                  </a:lnTo>
                  <a:lnTo>
                    <a:pt x="2216" y="5746"/>
                  </a:lnTo>
                  <a:lnTo>
                    <a:pt x="1984" y="5591"/>
                  </a:lnTo>
                  <a:lnTo>
                    <a:pt x="1727" y="5488"/>
                  </a:lnTo>
                  <a:lnTo>
                    <a:pt x="1443" y="5411"/>
                  </a:lnTo>
                  <a:lnTo>
                    <a:pt x="1418" y="5385"/>
                  </a:lnTo>
                  <a:lnTo>
                    <a:pt x="1418" y="2963"/>
                  </a:lnTo>
                  <a:lnTo>
                    <a:pt x="1443" y="2938"/>
                  </a:lnTo>
                  <a:lnTo>
                    <a:pt x="1727" y="2860"/>
                  </a:lnTo>
                  <a:lnTo>
                    <a:pt x="1984" y="2757"/>
                  </a:lnTo>
                  <a:lnTo>
                    <a:pt x="2216" y="2603"/>
                  </a:lnTo>
                  <a:lnTo>
                    <a:pt x="2422" y="2422"/>
                  </a:lnTo>
                  <a:lnTo>
                    <a:pt x="2603" y="2216"/>
                  </a:lnTo>
                  <a:lnTo>
                    <a:pt x="2757" y="1984"/>
                  </a:lnTo>
                  <a:lnTo>
                    <a:pt x="2860" y="1727"/>
                  </a:lnTo>
                  <a:lnTo>
                    <a:pt x="2912" y="1469"/>
                  </a:lnTo>
                  <a:lnTo>
                    <a:pt x="2938" y="1443"/>
                  </a:lnTo>
                  <a:close/>
                  <a:moveTo>
                    <a:pt x="12290" y="1443"/>
                  </a:moveTo>
                  <a:lnTo>
                    <a:pt x="12316" y="1469"/>
                  </a:lnTo>
                  <a:lnTo>
                    <a:pt x="12367" y="1727"/>
                  </a:lnTo>
                  <a:lnTo>
                    <a:pt x="12470" y="1984"/>
                  </a:lnTo>
                  <a:lnTo>
                    <a:pt x="12625" y="2216"/>
                  </a:lnTo>
                  <a:lnTo>
                    <a:pt x="12805" y="2422"/>
                  </a:lnTo>
                  <a:lnTo>
                    <a:pt x="13011" y="2603"/>
                  </a:lnTo>
                  <a:lnTo>
                    <a:pt x="13243" y="2757"/>
                  </a:lnTo>
                  <a:lnTo>
                    <a:pt x="13501" y="2860"/>
                  </a:lnTo>
                  <a:lnTo>
                    <a:pt x="13784" y="2938"/>
                  </a:lnTo>
                  <a:lnTo>
                    <a:pt x="13784" y="2963"/>
                  </a:lnTo>
                  <a:lnTo>
                    <a:pt x="13784" y="5385"/>
                  </a:lnTo>
                  <a:lnTo>
                    <a:pt x="13784" y="5411"/>
                  </a:lnTo>
                  <a:lnTo>
                    <a:pt x="13501" y="5488"/>
                  </a:lnTo>
                  <a:lnTo>
                    <a:pt x="13243" y="5591"/>
                  </a:lnTo>
                  <a:lnTo>
                    <a:pt x="13011" y="5746"/>
                  </a:lnTo>
                  <a:lnTo>
                    <a:pt x="12805" y="5926"/>
                  </a:lnTo>
                  <a:lnTo>
                    <a:pt x="12625" y="6132"/>
                  </a:lnTo>
                  <a:lnTo>
                    <a:pt x="12470" y="6364"/>
                  </a:lnTo>
                  <a:lnTo>
                    <a:pt x="12367" y="6622"/>
                  </a:lnTo>
                  <a:lnTo>
                    <a:pt x="12316" y="6880"/>
                  </a:lnTo>
                  <a:lnTo>
                    <a:pt x="12290" y="6905"/>
                  </a:lnTo>
                  <a:lnTo>
                    <a:pt x="10306" y="6905"/>
                  </a:lnTo>
                  <a:lnTo>
                    <a:pt x="10306" y="1443"/>
                  </a:lnTo>
                  <a:close/>
                  <a:moveTo>
                    <a:pt x="8606" y="7343"/>
                  </a:moveTo>
                  <a:lnTo>
                    <a:pt x="8709" y="7369"/>
                  </a:lnTo>
                  <a:lnTo>
                    <a:pt x="8786" y="7421"/>
                  </a:lnTo>
                  <a:lnTo>
                    <a:pt x="8838" y="7498"/>
                  </a:lnTo>
                  <a:lnTo>
                    <a:pt x="8863" y="7601"/>
                  </a:lnTo>
                  <a:lnTo>
                    <a:pt x="8863" y="7884"/>
                  </a:lnTo>
                  <a:lnTo>
                    <a:pt x="6364" y="7884"/>
                  </a:lnTo>
                  <a:lnTo>
                    <a:pt x="6364" y="7601"/>
                  </a:lnTo>
                  <a:lnTo>
                    <a:pt x="6364" y="7498"/>
                  </a:lnTo>
                  <a:lnTo>
                    <a:pt x="6442" y="7421"/>
                  </a:lnTo>
                  <a:lnTo>
                    <a:pt x="6519" y="7369"/>
                  </a:lnTo>
                  <a:lnTo>
                    <a:pt x="6622" y="7343"/>
                  </a:lnTo>
                  <a:close/>
                  <a:moveTo>
                    <a:pt x="9842" y="464"/>
                  </a:moveTo>
                  <a:lnTo>
                    <a:pt x="9842" y="7884"/>
                  </a:lnTo>
                  <a:lnTo>
                    <a:pt x="9301" y="7884"/>
                  </a:lnTo>
                  <a:lnTo>
                    <a:pt x="9301" y="7601"/>
                  </a:lnTo>
                  <a:lnTo>
                    <a:pt x="9301" y="7472"/>
                  </a:lnTo>
                  <a:lnTo>
                    <a:pt x="9250" y="7343"/>
                  </a:lnTo>
                  <a:lnTo>
                    <a:pt x="9198" y="7215"/>
                  </a:lnTo>
                  <a:lnTo>
                    <a:pt x="9121" y="7111"/>
                  </a:lnTo>
                  <a:lnTo>
                    <a:pt x="9018" y="7034"/>
                  </a:lnTo>
                  <a:lnTo>
                    <a:pt x="8889" y="6957"/>
                  </a:lnTo>
                  <a:lnTo>
                    <a:pt x="8760" y="6931"/>
                  </a:lnTo>
                  <a:lnTo>
                    <a:pt x="8606" y="6905"/>
                  </a:lnTo>
                  <a:lnTo>
                    <a:pt x="6622" y="6905"/>
                  </a:lnTo>
                  <a:lnTo>
                    <a:pt x="6467" y="6931"/>
                  </a:lnTo>
                  <a:lnTo>
                    <a:pt x="6339" y="6957"/>
                  </a:lnTo>
                  <a:lnTo>
                    <a:pt x="6210" y="7034"/>
                  </a:lnTo>
                  <a:lnTo>
                    <a:pt x="6107" y="7111"/>
                  </a:lnTo>
                  <a:lnTo>
                    <a:pt x="6029" y="7215"/>
                  </a:lnTo>
                  <a:lnTo>
                    <a:pt x="5978" y="7343"/>
                  </a:lnTo>
                  <a:lnTo>
                    <a:pt x="5926" y="7472"/>
                  </a:lnTo>
                  <a:lnTo>
                    <a:pt x="5901" y="7601"/>
                  </a:lnTo>
                  <a:lnTo>
                    <a:pt x="5901" y="7884"/>
                  </a:lnTo>
                  <a:lnTo>
                    <a:pt x="5359" y="7884"/>
                  </a:lnTo>
                  <a:lnTo>
                    <a:pt x="5359" y="464"/>
                  </a:lnTo>
                  <a:lnTo>
                    <a:pt x="5901" y="464"/>
                  </a:lnTo>
                  <a:lnTo>
                    <a:pt x="5901" y="748"/>
                  </a:lnTo>
                  <a:lnTo>
                    <a:pt x="5926" y="877"/>
                  </a:lnTo>
                  <a:lnTo>
                    <a:pt x="5978" y="1005"/>
                  </a:lnTo>
                  <a:lnTo>
                    <a:pt x="6029" y="1134"/>
                  </a:lnTo>
                  <a:lnTo>
                    <a:pt x="6107" y="1237"/>
                  </a:lnTo>
                  <a:lnTo>
                    <a:pt x="6210" y="1315"/>
                  </a:lnTo>
                  <a:lnTo>
                    <a:pt x="6339" y="1392"/>
                  </a:lnTo>
                  <a:lnTo>
                    <a:pt x="6467" y="1418"/>
                  </a:lnTo>
                  <a:lnTo>
                    <a:pt x="6622" y="1443"/>
                  </a:lnTo>
                  <a:lnTo>
                    <a:pt x="8606" y="1443"/>
                  </a:lnTo>
                  <a:lnTo>
                    <a:pt x="8760" y="1418"/>
                  </a:lnTo>
                  <a:lnTo>
                    <a:pt x="8889" y="1392"/>
                  </a:lnTo>
                  <a:lnTo>
                    <a:pt x="9018" y="1315"/>
                  </a:lnTo>
                  <a:lnTo>
                    <a:pt x="9121" y="1237"/>
                  </a:lnTo>
                  <a:lnTo>
                    <a:pt x="9198" y="1134"/>
                  </a:lnTo>
                  <a:lnTo>
                    <a:pt x="9250" y="1005"/>
                  </a:lnTo>
                  <a:lnTo>
                    <a:pt x="9301" y="877"/>
                  </a:lnTo>
                  <a:lnTo>
                    <a:pt x="9301" y="748"/>
                  </a:lnTo>
                  <a:lnTo>
                    <a:pt x="9301" y="464"/>
                  </a:lnTo>
                  <a:close/>
                  <a:moveTo>
                    <a:pt x="14609" y="464"/>
                  </a:moveTo>
                  <a:lnTo>
                    <a:pt x="14712" y="542"/>
                  </a:lnTo>
                  <a:lnTo>
                    <a:pt x="14763" y="619"/>
                  </a:lnTo>
                  <a:lnTo>
                    <a:pt x="14789" y="722"/>
                  </a:lnTo>
                  <a:lnTo>
                    <a:pt x="14789" y="7627"/>
                  </a:lnTo>
                  <a:lnTo>
                    <a:pt x="14763" y="7730"/>
                  </a:lnTo>
                  <a:lnTo>
                    <a:pt x="14712" y="7807"/>
                  </a:lnTo>
                  <a:lnTo>
                    <a:pt x="14609" y="7884"/>
                  </a:lnTo>
                  <a:lnTo>
                    <a:pt x="10306" y="7884"/>
                  </a:lnTo>
                  <a:lnTo>
                    <a:pt x="10306" y="7343"/>
                  </a:lnTo>
                  <a:lnTo>
                    <a:pt x="12367" y="7343"/>
                  </a:lnTo>
                  <a:lnTo>
                    <a:pt x="12445" y="7318"/>
                  </a:lnTo>
                  <a:lnTo>
                    <a:pt x="12599" y="7240"/>
                  </a:lnTo>
                  <a:lnTo>
                    <a:pt x="12702" y="7111"/>
                  </a:lnTo>
                  <a:lnTo>
                    <a:pt x="12728" y="7034"/>
                  </a:lnTo>
                  <a:lnTo>
                    <a:pt x="12754" y="6957"/>
                  </a:lnTo>
                  <a:lnTo>
                    <a:pt x="12805" y="6751"/>
                  </a:lnTo>
                  <a:lnTo>
                    <a:pt x="12883" y="6570"/>
                  </a:lnTo>
                  <a:lnTo>
                    <a:pt x="12986" y="6390"/>
                  </a:lnTo>
                  <a:lnTo>
                    <a:pt x="13114" y="6235"/>
                  </a:lnTo>
                  <a:lnTo>
                    <a:pt x="13269" y="6107"/>
                  </a:lnTo>
                  <a:lnTo>
                    <a:pt x="13449" y="5978"/>
                  </a:lnTo>
                  <a:lnTo>
                    <a:pt x="13630" y="5901"/>
                  </a:lnTo>
                  <a:lnTo>
                    <a:pt x="13836" y="5849"/>
                  </a:lnTo>
                  <a:lnTo>
                    <a:pt x="13913" y="5849"/>
                  </a:lnTo>
                  <a:lnTo>
                    <a:pt x="13990" y="5797"/>
                  </a:lnTo>
                  <a:lnTo>
                    <a:pt x="14119" y="5694"/>
                  </a:lnTo>
                  <a:lnTo>
                    <a:pt x="14222" y="5566"/>
                  </a:lnTo>
                  <a:lnTo>
                    <a:pt x="14222" y="5488"/>
                  </a:lnTo>
                  <a:lnTo>
                    <a:pt x="14248" y="5385"/>
                  </a:lnTo>
                  <a:lnTo>
                    <a:pt x="14248" y="2963"/>
                  </a:lnTo>
                  <a:lnTo>
                    <a:pt x="14222" y="2860"/>
                  </a:lnTo>
                  <a:lnTo>
                    <a:pt x="14222" y="2783"/>
                  </a:lnTo>
                  <a:lnTo>
                    <a:pt x="14119" y="2654"/>
                  </a:lnTo>
                  <a:lnTo>
                    <a:pt x="13990" y="2551"/>
                  </a:lnTo>
                  <a:lnTo>
                    <a:pt x="13913" y="2500"/>
                  </a:lnTo>
                  <a:lnTo>
                    <a:pt x="13836" y="2500"/>
                  </a:lnTo>
                  <a:lnTo>
                    <a:pt x="13630" y="2448"/>
                  </a:lnTo>
                  <a:lnTo>
                    <a:pt x="13449" y="2371"/>
                  </a:lnTo>
                  <a:lnTo>
                    <a:pt x="13269" y="2242"/>
                  </a:lnTo>
                  <a:lnTo>
                    <a:pt x="13114" y="2113"/>
                  </a:lnTo>
                  <a:lnTo>
                    <a:pt x="12986" y="1959"/>
                  </a:lnTo>
                  <a:lnTo>
                    <a:pt x="12883" y="1778"/>
                  </a:lnTo>
                  <a:lnTo>
                    <a:pt x="12805" y="1598"/>
                  </a:lnTo>
                  <a:lnTo>
                    <a:pt x="12754" y="1392"/>
                  </a:lnTo>
                  <a:lnTo>
                    <a:pt x="12728" y="1315"/>
                  </a:lnTo>
                  <a:lnTo>
                    <a:pt x="12702" y="1237"/>
                  </a:lnTo>
                  <a:lnTo>
                    <a:pt x="12599" y="1108"/>
                  </a:lnTo>
                  <a:lnTo>
                    <a:pt x="12445" y="1031"/>
                  </a:lnTo>
                  <a:lnTo>
                    <a:pt x="12367" y="1005"/>
                  </a:lnTo>
                  <a:lnTo>
                    <a:pt x="10306" y="1005"/>
                  </a:lnTo>
                  <a:lnTo>
                    <a:pt x="10306" y="464"/>
                  </a:lnTo>
                  <a:close/>
                  <a:moveTo>
                    <a:pt x="439" y="8297"/>
                  </a:moveTo>
                  <a:lnTo>
                    <a:pt x="567" y="8322"/>
                  </a:lnTo>
                  <a:lnTo>
                    <a:pt x="722" y="8348"/>
                  </a:lnTo>
                  <a:lnTo>
                    <a:pt x="4921" y="8348"/>
                  </a:lnTo>
                  <a:lnTo>
                    <a:pt x="4921" y="8889"/>
                  </a:lnTo>
                  <a:lnTo>
                    <a:pt x="722" y="8889"/>
                  </a:lnTo>
                  <a:lnTo>
                    <a:pt x="619" y="8863"/>
                  </a:lnTo>
                  <a:lnTo>
                    <a:pt x="516" y="8812"/>
                  </a:lnTo>
                  <a:lnTo>
                    <a:pt x="464" y="8709"/>
                  </a:lnTo>
                  <a:lnTo>
                    <a:pt x="439" y="8606"/>
                  </a:lnTo>
                  <a:lnTo>
                    <a:pt x="439" y="8297"/>
                  </a:lnTo>
                  <a:close/>
                  <a:moveTo>
                    <a:pt x="14789" y="8297"/>
                  </a:moveTo>
                  <a:lnTo>
                    <a:pt x="14789" y="8606"/>
                  </a:lnTo>
                  <a:lnTo>
                    <a:pt x="14763" y="8709"/>
                  </a:lnTo>
                  <a:lnTo>
                    <a:pt x="14712" y="8812"/>
                  </a:lnTo>
                  <a:lnTo>
                    <a:pt x="14609" y="8863"/>
                  </a:lnTo>
                  <a:lnTo>
                    <a:pt x="14506" y="8889"/>
                  </a:lnTo>
                  <a:lnTo>
                    <a:pt x="10306" y="8889"/>
                  </a:lnTo>
                  <a:lnTo>
                    <a:pt x="10306" y="8348"/>
                  </a:lnTo>
                  <a:lnTo>
                    <a:pt x="14506" y="8348"/>
                  </a:lnTo>
                  <a:lnTo>
                    <a:pt x="14660" y="8322"/>
                  </a:lnTo>
                  <a:lnTo>
                    <a:pt x="14789" y="8297"/>
                  </a:lnTo>
                  <a:close/>
                  <a:moveTo>
                    <a:pt x="439" y="9276"/>
                  </a:moveTo>
                  <a:lnTo>
                    <a:pt x="567" y="9301"/>
                  </a:lnTo>
                  <a:lnTo>
                    <a:pt x="722" y="9327"/>
                  </a:lnTo>
                  <a:lnTo>
                    <a:pt x="4921" y="9327"/>
                  </a:lnTo>
                  <a:lnTo>
                    <a:pt x="4921" y="9868"/>
                  </a:lnTo>
                  <a:lnTo>
                    <a:pt x="722" y="9868"/>
                  </a:lnTo>
                  <a:lnTo>
                    <a:pt x="619" y="9842"/>
                  </a:lnTo>
                  <a:lnTo>
                    <a:pt x="516" y="9791"/>
                  </a:lnTo>
                  <a:lnTo>
                    <a:pt x="464" y="9688"/>
                  </a:lnTo>
                  <a:lnTo>
                    <a:pt x="439" y="9585"/>
                  </a:lnTo>
                  <a:lnTo>
                    <a:pt x="439" y="9276"/>
                  </a:lnTo>
                  <a:close/>
                  <a:moveTo>
                    <a:pt x="8863" y="8348"/>
                  </a:moveTo>
                  <a:lnTo>
                    <a:pt x="8863" y="9611"/>
                  </a:lnTo>
                  <a:lnTo>
                    <a:pt x="8838" y="9714"/>
                  </a:lnTo>
                  <a:lnTo>
                    <a:pt x="8786" y="9791"/>
                  </a:lnTo>
                  <a:lnTo>
                    <a:pt x="8709" y="9842"/>
                  </a:lnTo>
                  <a:lnTo>
                    <a:pt x="8606" y="9868"/>
                  </a:lnTo>
                  <a:lnTo>
                    <a:pt x="6622" y="9868"/>
                  </a:lnTo>
                  <a:lnTo>
                    <a:pt x="6519" y="9842"/>
                  </a:lnTo>
                  <a:lnTo>
                    <a:pt x="6442" y="9791"/>
                  </a:lnTo>
                  <a:lnTo>
                    <a:pt x="6364" y="9714"/>
                  </a:lnTo>
                  <a:lnTo>
                    <a:pt x="6364" y="9611"/>
                  </a:lnTo>
                  <a:lnTo>
                    <a:pt x="6364" y="8348"/>
                  </a:lnTo>
                  <a:close/>
                  <a:moveTo>
                    <a:pt x="14789" y="9276"/>
                  </a:moveTo>
                  <a:lnTo>
                    <a:pt x="14789" y="9585"/>
                  </a:lnTo>
                  <a:lnTo>
                    <a:pt x="14763" y="9688"/>
                  </a:lnTo>
                  <a:lnTo>
                    <a:pt x="14712" y="9791"/>
                  </a:lnTo>
                  <a:lnTo>
                    <a:pt x="14609" y="9842"/>
                  </a:lnTo>
                  <a:lnTo>
                    <a:pt x="14506" y="9868"/>
                  </a:lnTo>
                  <a:lnTo>
                    <a:pt x="10306" y="9868"/>
                  </a:lnTo>
                  <a:lnTo>
                    <a:pt x="10306" y="9327"/>
                  </a:lnTo>
                  <a:lnTo>
                    <a:pt x="14506" y="9327"/>
                  </a:lnTo>
                  <a:lnTo>
                    <a:pt x="14660" y="9301"/>
                  </a:lnTo>
                  <a:lnTo>
                    <a:pt x="14789" y="9276"/>
                  </a:lnTo>
                  <a:close/>
                  <a:moveTo>
                    <a:pt x="439" y="10255"/>
                  </a:moveTo>
                  <a:lnTo>
                    <a:pt x="567" y="10306"/>
                  </a:lnTo>
                  <a:lnTo>
                    <a:pt x="4921" y="10306"/>
                  </a:lnTo>
                  <a:lnTo>
                    <a:pt x="4921" y="10847"/>
                  </a:lnTo>
                  <a:lnTo>
                    <a:pt x="722" y="10847"/>
                  </a:lnTo>
                  <a:lnTo>
                    <a:pt x="619" y="10821"/>
                  </a:lnTo>
                  <a:lnTo>
                    <a:pt x="516" y="10770"/>
                  </a:lnTo>
                  <a:lnTo>
                    <a:pt x="464" y="10693"/>
                  </a:lnTo>
                  <a:lnTo>
                    <a:pt x="439" y="10590"/>
                  </a:lnTo>
                  <a:lnTo>
                    <a:pt x="439" y="10255"/>
                  </a:lnTo>
                  <a:close/>
                  <a:moveTo>
                    <a:pt x="14789" y="10255"/>
                  </a:moveTo>
                  <a:lnTo>
                    <a:pt x="14789" y="10590"/>
                  </a:lnTo>
                  <a:lnTo>
                    <a:pt x="14763" y="10693"/>
                  </a:lnTo>
                  <a:lnTo>
                    <a:pt x="14712" y="10770"/>
                  </a:lnTo>
                  <a:lnTo>
                    <a:pt x="14609" y="10821"/>
                  </a:lnTo>
                  <a:lnTo>
                    <a:pt x="14506" y="10847"/>
                  </a:lnTo>
                  <a:lnTo>
                    <a:pt x="10306" y="10847"/>
                  </a:lnTo>
                  <a:lnTo>
                    <a:pt x="10306" y="10306"/>
                  </a:lnTo>
                  <a:lnTo>
                    <a:pt x="14660" y="10306"/>
                  </a:lnTo>
                  <a:lnTo>
                    <a:pt x="14789" y="10255"/>
                  </a:lnTo>
                  <a:close/>
                  <a:moveTo>
                    <a:pt x="439" y="11234"/>
                  </a:moveTo>
                  <a:lnTo>
                    <a:pt x="567" y="11285"/>
                  </a:lnTo>
                  <a:lnTo>
                    <a:pt x="4921" y="11285"/>
                  </a:lnTo>
                  <a:lnTo>
                    <a:pt x="4921" y="11826"/>
                  </a:lnTo>
                  <a:lnTo>
                    <a:pt x="619" y="11826"/>
                  </a:lnTo>
                  <a:lnTo>
                    <a:pt x="516" y="11749"/>
                  </a:lnTo>
                  <a:lnTo>
                    <a:pt x="464" y="11672"/>
                  </a:lnTo>
                  <a:lnTo>
                    <a:pt x="439" y="11569"/>
                  </a:lnTo>
                  <a:lnTo>
                    <a:pt x="439" y="11234"/>
                  </a:lnTo>
                  <a:close/>
                  <a:moveTo>
                    <a:pt x="14789" y="11234"/>
                  </a:moveTo>
                  <a:lnTo>
                    <a:pt x="14789" y="11569"/>
                  </a:lnTo>
                  <a:lnTo>
                    <a:pt x="14763" y="11672"/>
                  </a:lnTo>
                  <a:lnTo>
                    <a:pt x="14712" y="11749"/>
                  </a:lnTo>
                  <a:lnTo>
                    <a:pt x="14609" y="11826"/>
                  </a:lnTo>
                  <a:lnTo>
                    <a:pt x="10306" y="11826"/>
                  </a:lnTo>
                  <a:lnTo>
                    <a:pt x="10306" y="11285"/>
                  </a:lnTo>
                  <a:lnTo>
                    <a:pt x="14660" y="11285"/>
                  </a:lnTo>
                  <a:lnTo>
                    <a:pt x="14789" y="11234"/>
                  </a:lnTo>
                  <a:close/>
                  <a:moveTo>
                    <a:pt x="439" y="12239"/>
                  </a:moveTo>
                  <a:lnTo>
                    <a:pt x="567" y="12264"/>
                  </a:lnTo>
                  <a:lnTo>
                    <a:pt x="722" y="12290"/>
                  </a:lnTo>
                  <a:lnTo>
                    <a:pt x="4921" y="12290"/>
                  </a:lnTo>
                  <a:lnTo>
                    <a:pt x="4921" y="12831"/>
                  </a:lnTo>
                  <a:lnTo>
                    <a:pt x="722" y="12831"/>
                  </a:lnTo>
                  <a:lnTo>
                    <a:pt x="619" y="12805"/>
                  </a:lnTo>
                  <a:lnTo>
                    <a:pt x="516" y="12754"/>
                  </a:lnTo>
                  <a:lnTo>
                    <a:pt x="464" y="12651"/>
                  </a:lnTo>
                  <a:lnTo>
                    <a:pt x="439" y="12548"/>
                  </a:lnTo>
                  <a:lnTo>
                    <a:pt x="439" y="12239"/>
                  </a:lnTo>
                  <a:close/>
                  <a:moveTo>
                    <a:pt x="14789" y="12239"/>
                  </a:moveTo>
                  <a:lnTo>
                    <a:pt x="14789" y="12548"/>
                  </a:lnTo>
                  <a:lnTo>
                    <a:pt x="14763" y="12651"/>
                  </a:lnTo>
                  <a:lnTo>
                    <a:pt x="14712" y="12754"/>
                  </a:lnTo>
                  <a:lnTo>
                    <a:pt x="14609" y="12805"/>
                  </a:lnTo>
                  <a:lnTo>
                    <a:pt x="14506" y="12831"/>
                  </a:lnTo>
                  <a:lnTo>
                    <a:pt x="10306" y="12831"/>
                  </a:lnTo>
                  <a:lnTo>
                    <a:pt x="10306" y="12290"/>
                  </a:lnTo>
                  <a:lnTo>
                    <a:pt x="14506" y="12290"/>
                  </a:lnTo>
                  <a:lnTo>
                    <a:pt x="14660" y="12264"/>
                  </a:lnTo>
                  <a:lnTo>
                    <a:pt x="14789" y="12239"/>
                  </a:lnTo>
                  <a:close/>
                  <a:moveTo>
                    <a:pt x="439" y="13218"/>
                  </a:moveTo>
                  <a:lnTo>
                    <a:pt x="567" y="13243"/>
                  </a:lnTo>
                  <a:lnTo>
                    <a:pt x="722" y="13269"/>
                  </a:lnTo>
                  <a:lnTo>
                    <a:pt x="4921" y="13269"/>
                  </a:lnTo>
                  <a:lnTo>
                    <a:pt x="4921" y="13810"/>
                  </a:lnTo>
                  <a:lnTo>
                    <a:pt x="722" y="13810"/>
                  </a:lnTo>
                  <a:lnTo>
                    <a:pt x="619" y="13784"/>
                  </a:lnTo>
                  <a:lnTo>
                    <a:pt x="516" y="13733"/>
                  </a:lnTo>
                  <a:lnTo>
                    <a:pt x="464" y="13630"/>
                  </a:lnTo>
                  <a:lnTo>
                    <a:pt x="439" y="13527"/>
                  </a:lnTo>
                  <a:lnTo>
                    <a:pt x="439" y="13218"/>
                  </a:lnTo>
                  <a:close/>
                  <a:moveTo>
                    <a:pt x="14789" y="13218"/>
                  </a:moveTo>
                  <a:lnTo>
                    <a:pt x="14789" y="13527"/>
                  </a:lnTo>
                  <a:lnTo>
                    <a:pt x="14763" y="13630"/>
                  </a:lnTo>
                  <a:lnTo>
                    <a:pt x="14712" y="13733"/>
                  </a:lnTo>
                  <a:lnTo>
                    <a:pt x="14609" y="13784"/>
                  </a:lnTo>
                  <a:lnTo>
                    <a:pt x="14506" y="13810"/>
                  </a:lnTo>
                  <a:lnTo>
                    <a:pt x="10306" y="13810"/>
                  </a:lnTo>
                  <a:lnTo>
                    <a:pt x="10306" y="13269"/>
                  </a:lnTo>
                  <a:lnTo>
                    <a:pt x="14506" y="13269"/>
                  </a:lnTo>
                  <a:lnTo>
                    <a:pt x="14660" y="13243"/>
                  </a:lnTo>
                  <a:lnTo>
                    <a:pt x="14789" y="13218"/>
                  </a:lnTo>
                  <a:close/>
                  <a:moveTo>
                    <a:pt x="8606" y="13269"/>
                  </a:moveTo>
                  <a:lnTo>
                    <a:pt x="8709" y="13295"/>
                  </a:lnTo>
                  <a:lnTo>
                    <a:pt x="8786" y="13346"/>
                  </a:lnTo>
                  <a:lnTo>
                    <a:pt x="8838" y="13424"/>
                  </a:lnTo>
                  <a:lnTo>
                    <a:pt x="8863" y="13527"/>
                  </a:lnTo>
                  <a:lnTo>
                    <a:pt x="8863" y="14789"/>
                  </a:lnTo>
                  <a:lnTo>
                    <a:pt x="6364" y="14789"/>
                  </a:lnTo>
                  <a:lnTo>
                    <a:pt x="6364" y="13527"/>
                  </a:lnTo>
                  <a:lnTo>
                    <a:pt x="6364" y="13424"/>
                  </a:lnTo>
                  <a:lnTo>
                    <a:pt x="6442" y="13346"/>
                  </a:lnTo>
                  <a:lnTo>
                    <a:pt x="6519" y="13295"/>
                  </a:lnTo>
                  <a:lnTo>
                    <a:pt x="6622" y="13269"/>
                  </a:lnTo>
                  <a:close/>
                  <a:moveTo>
                    <a:pt x="9842" y="8348"/>
                  </a:moveTo>
                  <a:lnTo>
                    <a:pt x="9842" y="14789"/>
                  </a:lnTo>
                  <a:lnTo>
                    <a:pt x="9301" y="14789"/>
                  </a:lnTo>
                  <a:lnTo>
                    <a:pt x="9301" y="13527"/>
                  </a:lnTo>
                  <a:lnTo>
                    <a:pt x="9301" y="13372"/>
                  </a:lnTo>
                  <a:lnTo>
                    <a:pt x="9250" y="13243"/>
                  </a:lnTo>
                  <a:lnTo>
                    <a:pt x="9198" y="13140"/>
                  </a:lnTo>
                  <a:lnTo>
                    <a:pt x="9121" y="13037"/>
                  </a:lnTo>
                  <a:lnTo>
                    <a:pt x="9018" y="12934"/>
                  </a:lnTo>
                  <a:lnTo>
                    <a:pt x="8889" y="12883"/>
                  </a:lnTo>
                  <a:lnTo>
                    <a:pt x="8760" y="12831"/>
                  </a:lnTo>
                  <a:lnTo>
                    <a:pt x="6467" y="12831"/>
                  </a:lnTo>
                  <a:lnTo>
                    <a:pt x="6339" y="12883"/>
                  </a:lnTo>
                  <a:lnTo>
                    <a:pt x="6210" y="12934"/>
                  </a:lnTo>
                  <a:lnTo>
                    <a:pt x="6107" y="13037"/>
                  </a:lnTo>
                  <a:lnTo>
                    <a:pt x="6029" y="13140"/>
                  </a:lnTo>
                  <a:lnTo>
                    <a:pt x="5978" y="13243"/>
                  </a:lnTo>
                  <a:lnTo>
                    <a:pt x="5926" y="13372"/>
                  </a:lnTo>
                  <a:lnTo>
                    <a:pt x="5901" y="13527"/>
                  </a:lnTo>
                  <a:lnTo>
                    <a:pt x="5901" y="14789"/>
                  </a:lnTo>
                  <a:lnTo>
                    <a:pt x="5359" y="14789"/>
                  </a:lnTo>
                  <a:lnTo>
                    <a:pt x="5359" y="8348"/>
                  </a:lnTo>
                  <a:lnTo>
                    <a:pt x="5901" y="8348"/>
                  </a:lnTo>
                  <a:lnTo>
                    <a:pt x="5901" y="9611"/>
                  </a:lnTo>
                  <a:lnTo>
                    <a:pt x="5926" y="9765"/>
                  </a:lnTo>
                  <a:lnTo>
                    <a:pt x="5978" y="9894"/>
                  </a:lnTo>
                  <a:lnTo>
                    <a:pt x="6029" y="9997"/>
                  </a:lnTo>
                  <a:lnTo>
                    <a:pt x="6107" y="10100"/>
                  </a:lnTo>
                  <a:lnTo>
                    <a:pt x="6210" y="10203"/>
                  </a:lnTo>
                  <a:lnTo>
                    <a:pt x="6339" y="10255"/>
                  </a:lnTo>
                  <a:lnTo>
                    <a:pt x="6467" y="10306"/>
                  </a:lnTo>
                  <a:lnTo>
                    <a:pt x="8760" y="10306"/>
                  </a:lnTo>
                  <a:lnTo>
                    <a:pt x="8889" y="10255"/>
                  </a:lnTo>
                  <a:lnTo>
                    <a:pt x="9018" y="10203"/>
                  </a:lnTo>
                  <a:lnTo>
                    <a:pt x="9121" y="10100"/>
                  </a:lnTo>
                  <a:lnTo>
                    <a:pt x="9198" y="9997"/>
                  </a:lnTo>
                  <a:lnTo>
                    <a:pt x="9250" y="9894"/>
                  </a:lnTo>
                  <a:lnTo>
                    <a:pt x="9301" y="9765"/>
                  </a:lnTo>
                  <a:lnTo>
                    <a:pt x="9301" y="9611"/>
                  </a:lnTo>
                  <a:lnTo>
                    <a:pt x="9301" y="8348"/>
                  </a:lnTo>
                  <a:close/>
                  <a:moveTo>
                    <a:pt x="14789" y="14197"/>
                  </a:moveTo>
                  <a:lnTo>
                    <a:pt x="14789" y="14532"/>
                  </a:lnTo>
                  <a:lnTo>
                    <a:pt x="14763" y="14635"/>
                  </a:lnTo>
                  <a:lnTo>
                    <a:pt x="14712" y="14712"/>
                  </a:lnTo>
                  <a:lnTo>
                    <a:pt x="14609" y="14763"/>
                  </a:lnTo>
                  <a:lnTo>
                    <a:pt x="14506" y="14789"/>
                  </a:lnTo>
                  <a:lnTo>
                    <a:pt x="10306" y="14789"/>
                  </a:lnTo>
                  <a:lnTo>
                    <a:pt x="10306" y="14248"/>
                  </a:lnTo>
                  <a:lnTo>
                    <a:pt x="14660" y="14248"/>
                  </a:lnTo>
                  <a:lnTo>
                    <a:pt x="14789" y="14197"/>
                  </a:lnTo>
                  <a:close/>
                  <a:moveTo>
                    <a:pt x="722" y="1"/>
                  </a:moveTo>
                  <a:lnTo>
                    <a:pt x="567" y="26"/>
                  </a:lnTo>
                  <a:lnTo>
                    <a:pt x="439" y="78"/>
                  </a:lnTo>
                  <a:lnTo>
                    <a:pt x="310" y="129"/>
                  </a:lnTo>
                  <a:lnTo>
                    <a:pt x="207" y="207"/>
                  </a:lnTo>
                  <a:lnTo>
                    <a:pt x="129" y="336"/>
                  </a:lnTo>
                  <a:lnTo>
                    <a:pt x="52" y="439"/>
                  </a:lnTo>
                  <a:lnTo>
                    <a:pt x="1" y="593"/>
                  </a:lnTo>
                  <a:lnTo>
                    <a:pt x="1" y="722"/>
                  </a:lnTo>
                  <a:lnTo>
                    <a:pt x="1" y="1263"/>
                  </a:lnTo>
                  <a:lnTo>
                    <a:pt x="26" y="1340"/>
                  </a:lnTo>
                  <a:lnTo>
                    <a:pt x="52" y="1418"/>
                  </a:lnTo>
                  <a:lnTo>
                    <a:pt x="129" y="1469"/>
                  </a:lnTo>
                  <a:lnTo>
                    <a:pt x="232" y="1495"/>
                  </a:lnTo>
                  <a:lnTo>
                    <a:pt x="310" y="1469"/>
                  </a:lnTo>
                  <a:lnTo>
                    <a:pt x="387" y="1418"/>
                  </a:lnTo>
                  <a:lnTo>
                    <a:pt x="439" y="1340"/>
                  </a:lnTo>
                  <a:lnTo>
                    <a:pt x="439" y="1263"/>
                  </a:lnTo>
                  <a:lnTo>
                    <a:pt x="439" y="722"/>
                  </a:lnTo>
                  <a:lnTo>
                    <a:pt x="464" y="619"/>
                  </a:lnTo>
                  <a:lnTo>
                    <a:pt x="516" y="542"/>
                  </a:lnTo>
                  <a:lnTo>
                    <a:pt x="619" y="464"/>
                  </a:lnTo>
                  <a:lnTo>
                    <a:pt x="4921" y="464"/>
                  </a:lnTo>
                  <a:lnTo>
                    <a:pt x="4921" y="1005"/>
                  </a:lnTo>
                  <a:lnTo>
                    <a:pt x="2860" y="1005"/>
                  </a:lnTo>
                  <a:lnTo>
                    <a:pt x="2783" y="1031"/>
                  </a:lnTo>
                  <a:lnTo>
                    <a:pt x="2628" y="1108"/>
                  </a:lnTo>
                  <a:lnTo>
                    <a:pt x="2525" y="1237"/>
                  </a:lnTo>
                  <a:lnTo>
                    <a:pt x="2500" y="1315"/>
                  </a:lnTo>
                  <a:lnTo>
                    <a:pt x="2474" y="1392"/>
                  </a:lnTo>
                  <a:lnTo>
                    <a:pt x="2422" y="1598"/>
                  </a:lnTo>
                  <a:lnTo>
                    <a:pt x="2345" y="1778"/>
                  </a:lnTo>
                  <a:lnTo>
                    <a:pt x="2242" y="1959"/>
                  </a:lnTo>
                  <a:lnTo>
                    <a:pt x="2113" y="2113"/>
                  </a:lnTo>
                  <a:lnTo>
                    <a:pt x="1959" y="2242"/>
                  </a:lnTo>
                  <a:lnTo>
                    <a:pt x="1778" y="2371"/>
                  </a:lnTo>
                  <a:lnTo>
                    <a:pt x="1572" y="2448"/>
                  </a:lnTo>
                  <a:lnTo>
                    <a:pt x="1392" y="2500"/>
                  </a:lnTo>
                  <a:lnTo>
                    <a:pt x="1289" y="2500"/>
                  </a:lnTo>
                  <a:lnTo>
                    <a:pt x="1211" y="2551"/>
                  </a:lnTo>
                  <a:lnTo>
                    <a:pt x="1108" y="2654"/>
                  </a:lnTo>
                  <a:lnTo>
                    <a:pt x="1005" y="2783"/>
                  </a:lnTo>
                  <a:lnTo>
                    <a:pt x="980" y="2860"/>
                  </a:lnTo>
                  <a:lnTo>
                    <a:pt x="980" y="2963"/>
                  </a:lnTo>
                  <a:lnTo>
                    <a:pt x="980" y="5385"/>
                  </a:lnTo>
                  <a:lnTo>
                    <a:pt x="980" y="5488"/>
                  </a:lnTo>
                  <a:lnTo>
                    <a:pt x="1005" y="5566"/>
                  </a:lnTo>
                  <a:lnTo>
                    <a:pt x="1108" y="5694"/>
                  </a:lnTo>
                  <a:lnTo>
                    <a:pt x="1211" y="5797"/>
                  </a:lnTo>
                  <a:lnTo>
                    <a:pt x="1289" y="5849"/>
                  </a:lnTo>
                  <a:lnTo>
                    <a:pt x="1392" y="5849"/>
                  </a:lnTo>
                  <a:lnTo>
                    <a:pt x="1572" y="5901"/>
                  </a:lnTo>
                  <a:lnTo>
                    <a:pt x="1778" y="5978"/>
                  </a:lnTo>
                  <a:lnTo>
                    <a:pt x="1959" y="6107"/>
                  </a:lnTo>
                  <a:lnTo>
                    <a:pt x="2113" y="6235"/>
                  </a:lnTo>
                  <a:lnTo>
                    <a:pt x="2242" y="6390"/>
                  </a:lnTo>
                  <a:lnTo>
                    <a:pt x="2345" y="6570"/>
                  </a:lnTo>
                  <a:lnTo>
                    <a:pt x="2422" y="6751"/>
                  </a:lnTo>
                  <a:lnTo>
                    <a:pt x="2474" y="6957"/>
                  </a:lnTo>
                  <a:lnTo>
                    <a:pt x="2500" y="7034"/>
                  </a:lnTo>
                  <a:lnTo>
                    <a:pt x="2525" y="7111"/>
                  </a:lnTo>
                  <a:lnTo>
                    <a:pt x="2628" y="7240"/>
                  </a:lnTo>
                  <a:lnTo>
                    <a:pt x="2783" y="7318"/>
                  </a:lnTo>
                  <a:lnTo>
                    <a:pt x="2860" y="7343"/>
                  </a:lnTo>
                  <a:lnTo>
                    <a:pt x="4921" y="7343"/>
                  </a:lnTo>
                  <a:lnTo>
                    <a:pt x="4921" y="7884"/>
                  </a:lnTo>
                  <a:lnTo>
                    <a:pt x="619" y="7884"/>
                  </a:lnTo>
                  <a:lnTo>
                    <a:pt x="516" y="7807"/>
                  </a:lnTo>
                  <a:lnTo>
                    <a:pt x="464" y="7730"/>
                  </a:lnTo>
                  <a:lnTo>
                    <a:pt x="439" y="7627"/>
                  </a:lnTo>
                  <a:lnTo>
                    <a:pt x="439" y="2165"/>
                  </a:lnTo>
                  <a:lnTo>
                    <a:pt x="439" y="2062"/>
                  </a:lnTo>
                  <a:lnTo>
                    <a:pt x="387" y="2010"/>
                  </a:lnTo>
                  <a:lnTo>
                    <a:pt x="310" y="1959"/>
                  </a:lnTo>
                  <a:lnTo>
                    <a:pt x="232" y="1933"/>
                  </a:lnTo>
                  <a:lnTo>
                    <a:pt x="129" y="1959"/>
                  </a:lnTo>
                  <a:lnTo>
                    <a:pt x="52" y="2010"/>
                  </a:lnTo>
                  <a:lnTo>
                    <a:pt x="26" y="2062"/>
                  </a:lnTo>
                  <a:lnTo>
                    <a:pt x="1" y="2165"/>
                  </a:lnTo>
                  <a:lnTo>
                    <a:pt x="1" y="14532"/>
                  </a:lnTo>
                  <a:lnTo>
                    <a:pt x="1" y="14660"/>
                  </a:lnTo>
                  <a:lnTo>
                    <a:pt x="52" y="14789"/>
                  </a:lnTo>
                  <a:lnTo>
                    <a:pt x="129" y="14918"/>
                  </a:lnTo>
                  <a:lnTo>
                    <a:pt x="207" y="15021"/>
                  </a:lnTo>
                  <a:lnTo>
                    <a:pt x="310" y="15124"/>
                  </a:lnTo>
                  <a:lnTo>
                    <a:pt x="439" y="15176"/>
                  </a:lnTo>
                  <a:lnTo>
                    <a:pt x="567" y="15227"/>
                  </a:lnTo>
                  <a:lnTo>
                    <a:pt x="1340" y="15227"/>
                  </a:lnTo>
                  <a:lnTo>
                    <a:pt x="1392" y="15176"/>
                  </a:lnTo>
                  <a:lnTo>
                    <a:pt x="1443" y="15098"/>
                  </a:lnTo>
                  <a:lnTo>
                    <a:pt x="1469" y="15021"/>
                  </a:lnTo>
                  <a:lnTo>
                    <a:pt x="1443" y="14918"/>
                  </a:lnTo>
                  <a:lnTo>
                    <a:pt x="1392" y="14866"/>
                  </a:lnTo>
                  <a:lnTo>
                    <a:pt x="1340" y="14815"/>
                  </a:lnTo>
                  <a:lnTo>
                    <a:pt x="1237" y="14789"/>
                  </a:lnTo>
                  <a:lnTo>
                    <a:pt x="722" y="14789"/>
                  </a:lnTo>
                  <a:lnTo>
                    <a:pt x="619" y="14763"/>
                  </a:lnTo>
                  <a:lnTo>
                    <a:pt x="516" y="14712"/>
                  </a:lnTo>
                  <a:lnTo>
                    <a:pt x="464" y="14635"/>
                  </a:lnTo>
                  <a:lnTo>
                    <a:pt x="439" y="14532"/>
                  </a:lnTo>
                  <a:lnTo>
                    <a:pt x="439" y="14197"/>
                  </a:lnTo>
                  <a:lnTo>
                    <a:pt x="567" y="14248"/>
                  </a:lnTo>
                  <a:lnTo>
                    <a:pt x="4921" y="14248"/>
                  </a:lnTo>
                  <a:lnTo>
                    <a:pt x="4921" y="14789"/>
                  </a:lnTo>
                  <a:lnTo>
                    <a:pt x="2139" y="14789"/>
                  </a:lnTo>
                  <a:lnTo>
                    <a:pt x="2062" y="14815"/>
                  </a:lnTo>
                  <a:lnTo>
                    <a:pt x="1984" y="14866"/>
                  </a:lnTo>
                  <a:lnTo>
                    <a:pt x="1933" y="14918"/>
                  </a:lnTo>
                  <a:lnTo>
                    <a:pt x="1907" y="15021"/>
                  </a:lnTo>
                  <a:lnTo>
                    <a:pt x="1933" y="15098"/>
                  </a:lnTo>
                  <a:lnTo>
                    <a:pt x="1984" y="15176"/>
                  </a:lnTo>
                  <a:lnTo>
                    <a:pt x="2062" y="15227"/>
                  </a:lnTo>
                  <a:lnTo>
                    <a:pt x="14660" y="15227"/>
                  </a:lnTo>
                  <a:lnTo>
                    <a:pt x="14789" y="15176"/>
                  </a:lnTo>
                  <a:lnTo>
                    <a:pt x="14918" y="15124"/>
                  </a:lnTo>
                  <a:lnTo>
                    <a:pt x="15021" y="15021"/>
                  </a:lnTo>
                  <a:lnTo>
                    <a:pt x="15098" y="14918"/>
                  </a:lnTo>
                  <a:lnTo>
                    <a:pt x="15176" y="14789"/>
                  </a:lnTo>
                  <a:lnTo>
                    <a:pt x="15201" y="14660"/>
                  </a:lnTo>
                  <a:lnTo>
                    <a:pt x="15227" y="14532"/>
                  </a:lnTo>
                  <a:lnTo>
                    <a:pt x="15227" y="722"/>
                  </a:lnTo>
                  <a:lnTo>
                    <a:pt x="15201" y="593"/>
                  </a:lnTo>
                  <a:lnTo>
                    <a:pt x="15176" y="439"/>
                  </a:lnTo>
                  <a:lnTo>
                    <a:pt x="15098" y="336"/>
                  </a:lnTo>
                  <a:lnTo>
                    <a:pt x="15021" y="207"/>
                  </a:lnTo>
                  <a:lnTo>
                    <a:pt x="14918" y="129"/>
                  </a:lnTo>
                  <a:lnTo>
                    <a:pt x="14789" y="78"/>
                  </a:lnTo>
                  <a:lnTo>
                    <a:pt x="14660" y="26"/>
                  </a:lnTo>
                  <a:lnTo>
                    <a:pt x="145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1"/>
            <p:cNvSpPr/>
            <p:nvPr/>
          </p:nvSpPr>
          <p:spPr>
            <a:xfrm>
              <a:off x="2734975" y="-294400"/>
              <a:ext cx="35450" cy="36100"/>
            </a:xfrm>
            <a:custGeom>
              <a:avLst/>
              <a:gdLst/>
              <a:ahLst/>
              <a:cxnLst/>
              <a:rect l="l" t="t" r="r" b="b"/>
              <a:pathLst>
                <a:path w="1418" h="1444" extrusionOk="0">
                  <a:moveTo>
                    <a:pt x="799" y="465"/>
                  </a:moveTo>
                  <a:lnTo>
                    <a:pt x="902" y="542"/>
                  </a:lnTo>
                  <a:lnTo>
                    <a:pt x="954" y="619"/>
                  </a:lnTo>
                  <a:lnTo>
                    <a:pt x="979" y="722"/>
                  </a:lnTo>
                  <a:lnTo>
                    <a:pt x="954" y="825"/>
                  </a:lnTo>
                  <a:lnTo>
                    <a:pt x="902" y="903"/>
                  </a:lnTo>
                  <a:lnTo>
                    <a:pt x="799" y="980"/>
                  </a:lnTo>
                  <a:lnTo>
                    <a:pt x="593" y="980"/>
                  </a:lnTo>
                  <a:lnTo>
                    <a:pt x="516" y="903"/>
                  </a:lnTo>
                  <a:lnTo>
                    <a:pt x="464" y="825"/>
                  </a:lnTo>
                  <a:lnTo>
                    <a:pt x="438" y="722"/>
                  </a:lnTo>
                  <a:lnTo>
                    <a:pt x="464" y="619"/>
                  </a:lnTo>
                  <a:lnTo>
                    <a:pt x="516" y="542"/>
                  </a:lnTo>
                  <a:lnTo>
                    <a:pt x="593" y="465"/>
                  </a:lnTo>
                  <a:close/>
                  <a:moveTo>
                    <a:pt x="696" y="1"/>
                  </a:moveTo>
                  <a:lnTo>
                    <a:pt x="567" y="27"/>
                  </a:lnTo>
                  <a:lnTo>
                    <a:pt x="438" y="52"/>
                  </a:lnTo>
                  <a:lnTo>
                    <a:pt x="310" y="130"/>
                  </a:lnTo>
                  <a:lnTo>
                    <a:pt x="207" y="207"/>
                  </a:lnTo>
                  <a:lnTo>
                    <a:pt x="103" y="310"/>
                  </a:lnTo>
                  <a:lnTo>
                    <a:pt x="52" y="439"/>
                  </a:lnTo>
                  <a:lnTo>
                    <a:pt x="0" y="568"/>
                  </a:lnTo>
                  <a:lnTo>
                    <a:pt x="0" y="722"/>
                  </a:lnTo>
                  <a:lnTo>
                    <a:pt x="0" y="877"/>
                  </a:lnTo>
                  <a:lnTo>
                    <a:pt x="52" y="1006"/>
                  </a:lnTo>
                  <a:lnTo>
                    <a:pt x="103" y="1135"/>
                  </a:lnTo>
                  <a:lnTo>
                    <a:pt x="207" y="1238"/>
                  </a:lnTo>
                  <a:lnTo>
                    <a:pt x="310" y="1315"/>
                  </a:lnTo>
                  <a:lnTo>
                    <a:pt x="438" y="1392"/>
                  </a:lnTo>
                  <a:lnTo>
                    <a:pt x="567" y="1418"/>
                  </a:lnTo>
                  <a:lnTo>
                    <a:pt x="696" y="1444"/>
                  </a:lnTo>
                  <a:lnTo>
                    <a:pt x="851" y="1418"/>
                  </a:lnTo>
                  <a:lnTo>
                    <a:pt x="979" y="1392"/>
                  </a:lnTo>
                  <a:lnTo>
                    <a:pt x="1108" y="1315"/>
                  </a:lnTo>
                  <a:lnTo>
                    <a:pt x="1211" y="1238"/>
                  </a:lnTo>
                  <a:lnTo>
                    <a:pt x="1289" y="1135"/>
                  </a:lnTo>
                  <a:lnTo>
                    <a:pt x="1366" y="1006"/>
                  </a:lnTo>
                  <a:lnTo>
                    <a:pt x="1417" y="877"/>
                  </a:lnTo>
                  <a:lnTo>
                    <a:pt x="1417" y="722"/>
                  </a:lnTo>
                  <a:lnTo>
                    <a:pt x="1417" y="568"/>
                  </a:lnTo>
                  <a:lnTo>
                    <a:pt x="1366" y="439"/>
                  </a:lnTo>
                  <a:lnTo>
                    <a:pt x="1289" y="310"/>
                  </a:lnTo>
                  <a:lnTo>
                    <a:pt x="1211" y="207"/>
                  </a:lnTo>
                  <a:lnTo>
                    <a:pt x="1108" y="130"/>
                  </a:lnTo>
                  <a:lnTo>
                    <a:pt x="979" y="52"/>
                  </a:lnTo>
                  <a:lnTo>
                    <a:pt x="851" y="27"/>
                  </a:lnTo>
                  <a:lnTo>
                    <a:pt x="6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1"/>
            <p:cNvSpPr/>
            <p:nvPr/>
          </p:nvSpPr>
          <p:spPr>
            <a:xfrm>
              <a:off x="2932075" y="-294400"/>
              <a:ext cx="35450" cy="36100"/>
            </a:xfrm>
            <a:custGeom>
              <a:avLst/>
              <a:gdLst/>
              <a:ahLst/>
              <a:cxnLst/>
              <a:rect l="l" t="t" r="r" b="b"/>
              <a:pathLst>
                <a:path w="1418" h="1444" extrusionOk="0">
                  <a:moveTo>
                    <a:pt x="825" y="465"/>
                  </a:moveTo>
                  <a:lnTo>
                    <a:pt x="902" y="542"/>
                  </a:lnTo>
                  <a:lnTo>
                    <a:pt x="954" y="619"/>
                  </a:lnTo>
                  <a:lnTo>
                    <a:pt x="979" y="722"/>
                  </a:lnTo>
                  <a:lnTo>
                    <a:pt x="954" y="825"/>
                  </a:lnTo>
                  <a:lnTo>
                    <a:pt x="902" y="903"/>
                  </a:lnTo>
                  <a:lnTo>
                    <a:pt x="825" y="980"/>
                  </a:lnTo>
                  <a:lnTo>
                    <a:pt x="593" y="980"/>
                  </a:lnTo>
                  <a:lnTo>
                    <a:pt x="516" y="903"/>
                  </a:lnTo>
                  <a:lnTo>
                    <a:pt x="464" y="825"/>
                  </a:lnTo>
                  <a:lnTo>
                    <a:pt x="438" y="722"/>
                  </a:lnTo>
                  <a:lnTo>
                    <a:pt x="464" y="619"/>
                  </a:lnTo>
                  <a:lnTo>
                    <a:pt x="516" y="542"/>
                  </a:lnTo>
                  <a:lnTo>
                    <a:pt x="593" y="465"/>
                  </a:lnTo>
                  <a:close/>
                  <a:moveTo>
                    <a:pt x="696" y="1"/>
                  </a:moveTo>
                  <a:lnTo>
                    <a:pt x="567" y="27"/>
                  </a:lnTo>
                  <a:lnTo>
                    <a:pt x="438" y="52"/>
                  </a:lnTo>
                  <a:lnTo>
                    <a:pt x="309" y="130"/>
                  </a:lnTo>
                  <a:lnTo>
                    <a:pt x="206" y="207"/>
                  </a:lnTo>
                  <a:lnTo>
                    <a:pt x="103" y="310"/>
                  </a:lnTo>
                  <a:lnTo>
                    <a:pt x="52" y="439"/>
                  </a:lnTo>
                  <a:lnTo>
                    <a:pt x="0" y="568"/>
                  </a:lnTo>
                  <a:lnTo>
                    <a:pt x="0" y="722"/>
                  </a:lnTo>
                  <a:lnTo>
                    <a:pt x="0" y="877"/>
                  </a:lnTo>
                  <a:lnTo>
                    <a:pt x="52" y="1006"/>
                  </a:lnTo>
                  <a:lnTo>
                    <a:pt x="103" y="1135"/>
                  </a:lnTo>
                  <a:lnTo>
                    <a:pt x="206" y="1238"/>
                  </a:lnTo>
                  <a:lnTo>
                    <a:pt x="309" y="1315"/>
                  </a:lnTo>
                  <a:lnTo>
                    <a:pt x="438" y="1392"/>
                  </a:lnTo>
                  <a:lnTo>
                    <a:pt x="567" y="1418"/>
                  </a:lnTo>
                  <a:lnTo>
                    <a:pt x="696" y="1444"/>
                  </a:lnTo>
                  <a:lnTo>
                    <a:pt x="850" y="1418"/>
                  </a:lnTo>
                  <a:lnTo>
                    <a:pt x="979" y="1392"/>
                  </a:lnTo>
                  <a:lnTo>
                    <a:pt x="1108" y="1315"/>
                  </a:lnTo>
                  <a:lnTo>
                    <a:pt x="1211" y="1238"/>
                  </a:lnTo>
                  <a:lnTo>
                    <a:pt x="1288" y="1135"/>
                  </a:lnTo>
                  <a:lnTo>
                    <a:pt x="1366" y="1006"/>
                  </a:lnTo>
                  <a:lnTo>
                    <a:pt x="1417" y="877"/>
                  </a:lnTo>
                  <a:lnTo>
                    <a:pt x="1417" y="722"/>
                  </a:lnTo>
                  <a:lnTo>
                    <a:pt x="1417" y="568"/>
                  </a:lnTo>
                  <a:lnTo>
                    <a:pt x="1366" y="439"/>
                  </a:lnTo>
                  <a:lnTo>
                    <a:pt x="1288" y="310"/>
                  </a:lnTo>
                  <a:lnTo>
                    <a:pt x="1211" y="207"/>
                  </a:lnTo>
                  <a:lnTo>
                    <a:pt x="1108" y="130"/>
                  </a:lnTo>
                  <a:lnTo>
                    <a:pt x="979" y="52"/>
                  </a:lnTo>
                  <a:lnTo>
                    <a:pt x="850" y="27"/>
                  </a:lnTo>
                  <a:lnTo>
                    <a:pt x="6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1"/>
            <p:cNvSpPr/>
            <p:nvPr/>
          </p:nvSpPr>
          <p:spPr>
            <a:xfrm>
              <a:off x="2685375" y="-349775"/>
              <a:ext cx="17425" cy="10975"/>
            </a:xfrm>
            <a:custGeom>
              <a:avLst/>
              <a:gdLst/>
              <a:ahLst/>
              <a:cxnLst/>
              <a:rect l="l" t="t" r="r" b="b"/>
              <a:pathLst>
                <a:path w="697" h="439" extrusionOk="0">
                  <a:moveTo>
                    <a:pt x="232" y="0"/>
                  </a:moveTo>
                  <a:lnTo>
                    <a:pt x="129" y="26"/>
                  </a:lnTo>
                  <a:lnTo>
                    <a:pt x="78" y="78"/>
                  </a:lnTo>
                  <a:lnTo>
                    <a:pt x="26" y="129"/>
                  </a:lnTo>
                  <a:lnTo>
                    <a:pt x="1" y="232"/>
                  </a:lnTo>
                  <a:lnTo>
                    <a:pt x="26" y="309"/>
                  </a:lnTo>
                  <a:lnTo>
                    <a:pt x="78" y="387"/>
                  </a:lnTo>
                  <a:lnTo>
                    <a:pt x="129" y="438"/>
                  </a:lnTo>
                  <a:lnTo>
                    <a:pt x="567" y="438"/>
                  </a:lnTo>
                  <a:lnTo>
                    <a:pt x="619" y="387"/>
                  </a:lnTo>
                  <a:lnTo>
                    <a:pt x="670" y="309"/>
                  </a:lnTo>
                  <a:lnTo>
                    <a:pt x="696" y="232"/>
                  </a:lnTo>
                  <a:lnTo>
                    <a:pt x="670" y="129"/>
                  </a:lnTo>
                  <a:lnTo>
                    <a:pt x="619" y="78"/>
                  </a:lnTo>
                  <a:lnTo>
                    <a:pt x="567" y="26"/>
                  </a:lnTo>
                  <a:lnTo>
                    <a:pt x="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1"/>
            <p:cNvSpPr/>
            <p:nvPr/>
          </p:nvSpPr>
          <p:spPr>
            <a:xfrm>
              <a:off x="2999700" y="-349775"/>
              <a:ext cx="17425" cy="10975"/>
            </a:xfrm>
            <a:custGeom>
              <a:avLst/>
              <a:gdLst/>
              <a:ahLst/>
              <a:cxnLst/>
              <a:rect l="l" t="t" r="r" b="b"/>
              <a:pathLst>
                <a:path w="697" h="439" extrusionOk="0">
                  <a:moveTo>
                    <a:pt x="232" y="0"/>
                  </a:moveTo>
                  <a:lnTo>
                    <a:pt x="129" y="26"/>
                  </a:lnTo>
                  <a:lnTo>
                    <a:pt x="52" y="78"/>
                  </a:lnTo>
                  <a:lnTo>
                    <a:pt x="26" y="129"/>
                  </a:lnTo>
                  <a:lnTo>
                    <a:pt x="0" y="232"/>
                  </a:lnTo>
                  <a:lnTo>
                    <a:pt x="26" y="309"/>
                  </a:lnTo>
                  <a:lnTo>
                    <a:pt x="52" y="387"/>
                  </a:lnTo>
                  <a:lnTo>
                    <a:pt x="129" y="438"/>
                  </a:lnTo>
                  <a:lnTo>
                    <a:pt x="542" y="438"/>
                  </a:lnTo>
                  <a:lnTo>
                    <a:pt x="619" y="387"/>
                  </a:lnTo>
                  <a:lnTo>
                    <a:pt x="670" y="309"/>
                  </a:lnTo>
                  <a:lnTo>
                    <a:pt x="696" y="232"/>
                  </a:lnTo>
                  <a:lnTo>
                    <a:pt x="670" y="129"/>
                  </a:lnTo>
                  <a:lnTo>
                    <a:pt x="619" y="78"/>
                  </a:lnTo>
                  <a:lnTo>
                    <a:pt x="542" y="26"/>
                  </a:lnTo>
                  <a:lnTo>
                    <a:pt x="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1"/>
            <p:cNvSpPr/>
            <p:nvPr/>
          </p:nvSpPr>
          <p:spPr>
            <a:xfrm>
              <a:off x="2999700" y="-213875"/>
              <a:ext cx="17425" cy="10975"/>
            </a:xfrm>
            <a:custGeom>
              <a:avLst/>
              <a:gdLst/>
              <a:ahLst/>
              <a:cxnLst/>
              <a:rect l="l" t="t" r="r" b="b"/>
              <a:pathLst>
                <a:path w="697" h="439" extrusionOk="0">
                  <a:moveTo>
                    <a:pt x="129" y="0"/>
                  </a:moveTo>
                  <a:lnTo>
                    <a:pt x="52" y="52"/>
                  </a:lnTo>
                  <a:lnTo>
                    <a:pt x="26" y="129"/>
                  </a:lnTo>
                  <a:lnTo>
                    <a:pt x="0" y="207"/>
                  </a:lnTo>
                  <a:lnTo>
                    <a:pt x="26" y="310"/>
                  </a:lnTo>
                  <a:lnTo>
                    <a:pt x="52" y="361"/>
                  </a:lnTo>
                  <a:lnTo>
                    <a:pt x="129" y="413"/>
                  </a:lnTo>
                  <a:lnTo>
                    <a:pt x="232" y="438"/>
                  </a:lnTo>
                  <a:lnTo>
                    <a:pt x="464" y="438"/>
                  </a:lnTo>
                  <a:lnTo>
                    <a:pt x="542" y="413"/>
                  </a:lnTo>
                  <a:lnTo>
                    <a:pt x="619" y="361"/>
                  </a:lnTo>
                  <a:lnTo>
                    <a:pt x="670" y="310"/>
                  </a:lnTo>
                  <a:lnTo>
                    <a:pt x="696" y="207"/>
                  </a:lnTo>
                  <a:lnTo>
                    <a:pt x="670" y="129"/>
                  </a:lnTo>
                  <a:lnTo>
                    <a:pt x="619" y="52"/>
                  </a:lnTo>
                  <a:lnTo>
                    <a:pt x="5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1"/>
            <p:cNvSpPr/>
            <p:nvPr/>
          </p:nvSpPr>
          <p:spPr>
            <a:xfrm>
              <a:off x="2685375" y="-213875"/>
              <a:ext cx="17425" cy="10975"/>
            </a:xfrm>
            <a:custGeom>
              <a:avLst/>
              <a:gdLst/>
              <a:ahLst/>
              <a:cxnLst/>
              <a:rect l="l" t="t" r="r" b="b"/>
              <a:pathLst>
                <a:path w="697" h="439" extrusionOk="0">
                  <a:moveTo>
                    <a:pt x="129" y="0"/>
                  </a:moveTo>
                  <a:lnTo>
                    <a:pt x="78" y="52"/>
                  </a:lnTo>
                  <a:lnTo>
                    <a:pt x="26" y="129"/>
                  </a:lnTo>
                  <a:lnTo>
                    <a:pt x="1" y="207"/>
                  </a:lnTo>
                  <a:lnTo>
                    <a:pt x="26" y="310"/>
                  </a:lnTo>
                  <a:lnTo>
                    <a:pt x="78" y="361"/>
                  </a:lnTo>
                  <a:lnTo>
                    <a:pt x="129" y="413"/>
                  </a:lnTo>
                  <a:lnTo>
                    <a:pt x="232" y="438"/>
                  </a:lnTo>
                  <a:lnTo>
                    <a:pt x="464" y="438"/>
                  </a:lnTo>
                  <a:lnTo>
                    <a:pt x="567" y="413"/>
                  </a:lnTo>
                  <a:lnTo>
                    <a:pt x="619" y="361"/>
                  </a:lnTo>
                  <a:lnTo>
                    <a:pt x="670" y="310"/>
                  </a:lnTo>
                  <a:lnTo>
                    <a:pt x="696" y="207"/>
                  </a:lnTo>
                  <a:lnTo>
                    <a:pt x="670" y="129"/>
                  </a:lnTo>
                  <a:lnTo>
                    <a:pt x="619" y="52"/>
                  </a:lnTo>
                  <a:lnTo>
                    <a:pt x="5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41"/>
          <p:cNvGrpSpPr/>
          <p:nvPr/>
        </p:nvGrpSpPr>
        <p:grpSpPr>
          <a:xfrm>
            <a:off x="6463988" y="1745700"/>
            <a:ext cx="306625" cy="380700"/>
            <a:chOff x="4116900" y="2694850"/>
            <a:chExt cx="306625" cy="380700"/>
          </a:xfrm>
        </p:grpSpPr>
        <p:sp>
          <p:nvSpPr>
            <p:cNvPr id="1842" name="Google Shape;1842;p41"/>
            <p:cNvSpPr/>
            <p:nvPr/>
          </p:nvSpPr>
          <p:spPr>
            <a:xfrm>
              <a:off x="4154250" y="2694850"/>
              <a:ext cx="232550" cy="380700"/>
            </a:xfrm>
            <a:custGeom>
              <a:avLst/>
              <a:gdLst/>
              <a:ahLst/>
              <a:cxnLst/>
              <a:rect l="l" t="t" r="r" b="b"/>
              <a:pathLst>
                <a:path w="9302" h="15228" extrusionOk="0">
                  <a:moveTo>
                    <a:pt x="3531" y="1649"/>
                  </a:moveTo>
                  <a:lnTo>
                    <a:pt x="3402" y="1830"/>
                  </a:lnTo>
                  <a:lnTo>
                    <a:pt x="3273" y="2036"/>
                  </a:lnTo>
                  <a:lnTo>
                    <a:pt x="3170" y="2268"/>
                  </a:lnTo>
                  <a:lnTo>
                    <a:pt x="3067" y="2525"/>
                  </a:lnTo>
                  <a:lnTo>
                    <a:pt x="2732" y="2422"/>
                  </a:lnTo>
                  <a:lnTo>
                    <a:pt x="2449" y="2294"/>
                  </a:lnTo>
                  <a:lnTo>
                    <a:pt x="2706" y="2113"/>
                  </a:lnTo>
                  <a:lnTo>
                    <a:pt x="2964" y="1933"/>
                  </a:lnTo>
                  <a:lnTo>
                    <a:pt x="3247" y="1778"/>
                  </a:lnTo>
                  <a:lnTo>
                    <a:pt x="3531" y="1649"/>
                  </a:lnTo>
                  <a:close/>
                  <a:moveTo>
                    <a:pt x="5772" y="1649"/>
                  </a:moveTo>
                  <a:lnTo>
                    <a:pt x="6056" y="1778"/>
                  </a:lnTo>
                  <a:lnTo>
                    <a:pt x="6339" y="1933"/>
                  </a:lnTo>
                  <a:lnTo>
                    <a:pt x="6597" y="2113"/>
                  </a:lnTo>
                  <a:lnTo>
                    <a:pt x="6854" y="2294"/>
                  </a:lnTo>
                  <a:lnTo>
                    <a:pt x="6545" y="2422"/>
                  </a:lnTo>
                  <a:lnTo>
                    <a:pt x="6236" y="2525"/>
                  </a:lnTo>
                  <a:lnTo>
                    <a:pt x="6133" y="2268"/>
                  </a:lnTo>
                  <a:lnTo>
                    <a:pt x="6030" y="2036"/>
                  </a:lnTo>
                  <a:lnTo>
                    <a:pt x="5901" y="1830"/>
                  </a:lnTo>
                  <a:lnTo>
                    <a:pt x="5772" y="1649"/>
                  </a:lnTo>
                  <a:close/>
                  <a:moveTo>
                    <a:pt x="4793" y="1443"/>
                  </a:moveTo>
                  <a:lnTo>
                    <a:pt x="4922" y="1495"/>
                  </a:lnTo>
                  <a:lnTo>
                    <a:pt x="5051" y="1572"/>
                  </a:lnTo>
                  <a:lnTo>
                    <a:pt x="5180" y="1675"/>
                  </a:lnTo>
                  <a:lnTo>
                    <a:pt x="5308" y="1804"/>
                  </a:lnTo>
                  <a:lnTo>
                    <a:pt x="5437" y="1959"/>
                  </a:lnTo>
                  <a:lnTo>
                    <a:pt x="5566" y="2139"/>
                  </a:lnTo>
                  <a:lnTo>
                    <a:pt x="5669" y="2319"/>
                  </a:lnTo>
                  <a:lnTo>
                    <a:pt x="5798" y="2629"/>
                  </a:lnTo>
                  <a:lnTo>
                    <a:pt x="5231" y="2706"/>
                  </a:lnTo>
                  <a:lnTo>
                    <a:pt x="4638" y="2732"/>
                  </a:lnTo>
                  <a:lnTo>
                    <a:pt x="4072" y="2706"/>
                  </a:lnTo>
                  <a:lnTo>
                    <a:pt x="3505" y="2629"/>
                  </a:lnTo>
                  <a:lnTo>
                    <a:pt x="3634" y="2319"/>
                  </a:lnTo>
                  <a:lnTo>
                    <a:pt x="3737" y="2139"/>
                  </a:lnTo>
                  <a:lnTo>
                    <a:pt x="3866" y="1959"/>
                  </a:lnTo>
                  <a:lnTo>
                    <a:pt x="3969" y="1804"/>
                  </a:lnTo>
                  <a:lnTo>
                    <a:pt x="4097" y="1675"/>
                  </a:lnTo>
                  <a:lnTo>
                    <a:pt x="4226" y="1572"/>
                  </a:lnTo>
                  <a:lnTo>
                    <a:pt x="4381" y="1495"/>
                  </a:lnTo>
                  <a:lnTo>
                    <a:pt x="4510" y="1443"/>
                  </a:lnTo>
                  <a:close/>
                  <a:moveTo>
                    <a:pt x="2139" y="2654"/>
                  </a:moveTo>
                  <a:lnTo>
                    <a:pt x="2500" y="2809"/>
                  </a:lnTo>
                  <a:lnTo>
                    <a:pt x="2912" y="2938"/>
                  </a:lnTo>
                  <a:lnTo>
                    <a:pt x="2835" y="3298"/>
                  </a:lnTo>
                  <a:lnTo>
                    <a:pt x="2758" y="3659"/>
                  </a:lnTo>
                  <a:lnTo>
                    <a:pt x="2732" y="4046"/>
                  </a:lnTo>
                  <a:lnTo>
                    <a:pt x="2706" y="4432"/>
                  </a:lnTo>
                  <a:lnTo>
                    <a:pt x="1418" y="4432"/>
                  </a:lnTo>
                  <a:lnTo>
                    <a:pt x="1444" y="4200"/>
                  </a:lnTo>
                  <a:lnTo>
                    <a:pt x="1495" y="3942"/>
                  </a:lnTo>
                  <a:lnTo>
                    <a:pt x="1573" y="3711"/>
                  </a:lnTo>
                  <a:lnTo>
                    <a:pt x="1650" y="3479"/>
                  </a:lnTo>
                  <a:lnTo>
                    <a:pt x="1753" y="3247"/>
                  </a:lnTo>
                  <a:lnTo>
                    <a:pt x="1856" y="3041"/>
                  </a:lnTo>
                  <a:lnTo>
                    <a:pt x="1985" y="2835"/>
                  </a:lnTo>
                  <a:lnTo>
                    <a:pt x="2139" y="2654"/>
                  </a:lnTo>
                  <a:close/>
                  <a:moveTo>
                    <a:pt x="5927" y="3041"/>
                  </a:moveTo>
                  <a:lnTo>
                    <a:pt x="6030" y="3376"/>
                  </a:lnTo>
                  <a:lnTo>
                    <a:pt x="6081" y="3711"/>
                  </a:lnTo>
                  <a:lnTo>
                    <a:pt x="6133" y="4071"/>
                  </a:lnTo>
                  <a:lnTo>
                    <a:pt x="6133" y="4432"/>
                  </a:lnTo>
                  <a:lnTo>
                    <a:pt x="3144" y="4432"/>
                  </a:lnTo>
                  <a:lnTo>
                    <a:pt x="3170" y="4071"/>
                  </a:lnTo>
                  <a:lnTo>
                    <a:pt x="3221" y="3711"/>
                  </a:lnTo>
                  <a:lnTo>
                    <a:pt x="3273" y="3376"/>
                  </a:lnTo>
                  <a:lnTo>
                    <a:pt x="3350" y="3041"/>
                  </a:lnTo>
                  <a:lnTo>
                    <a:pt x="3659" y="3092"/>
                  </a:lnTo>
                  <a:lnTo>
                    <a:pt x="3994" y="3144"/>
                  </a:lnTo>
                  <a:lnTo>
                    <a:pt x="4304" y="3170"/>
                  </a:lnTo>
                  <a:lnTo>
                    <a:pt x="4973" y="3170"/>
                  </a:lnTo>
                  <a:lnTo>
                    <a:pt x="5308" y="3144"/>
                  </a:lnTo>
                  <a:lnTo>
                    <a:pt x="5618" y="3092"/>
                  </a:lnTo>
                  <a:lnTo>
                    <a:pt x="5927" y="3041"/>
                  </a:lnTo>
                  <a:close/>
                  <a:moveTo>
                    <a:pt x="7163" y="2654"/>
                  </a:moveTo>
                  <a:lnTo>
                    <a:pt x="7292" y="2835"/>
                  </a:lnTo>
                  <a:lnTo>
                    <a:pt x="7447" y="3041"/>
                  </a:lnTo>
                  <a:lnTo>
                    <a:pt x="7550" y="3247"/>
                  </a:lnTo>
                  <a:lnTo>
                    <a:pt x="7653" y="3479"/>
                  </a:lnTo>
                  <a:lnTo>
                    <a:pt x="7730" y="3711"/>
                  </a:lnTo>
                  <a:lnTo>
                    <a:pt x="7782" y="3942"/>
                  </a:lnTo>
                  <a:lnTo>
                    <a:pt x="7833" y="4200"/>
                  </a:lnTo>
                  <a:lnTo>
                    <a:pt x="7859" y="4432"/>
                  </a:lnTo>
                  <a:lnTo>
                    <a:pt x="6597" y="4432"/>
                  </a:lnTo>
                  <a:lnTo>
                    <a:pt x="6571" y="4046"/>
                  </a:lnTo>
                  <a:lnTo>
                    <a:pt x="6519" y="3659"/>
                  </a:lnTo>
                  <a:lnTo>
                    <a:pt x="6468" y="3298"/>
                  </a:lnTo>
                  <a:lnTo>
                    <a:pt x="6365" y="2938"/>
                  </a:lnTo>
                  <a:lnTo>
                    <a:pt x="6777" y="2809"/>
                  </a:lnTo>
                  <a:lnTo>
                    <a:pt x="7163" y="2654"/>
                  </a:lnTo>
                  <a:close/>
                  <a:moveTo>
                    <a:pt x="6133" y="4896"/>
                  </a:moveTo>
                  <a:lnTo>
                    <a:pt x="6133" y="5256"/>
                  </a:lnTo>
                  <a:lnTo>
                    <a:pt x="6081" y="5617"/>
                  </a:lnTo>
                  <a:lnTo>
                    <a:pt x="6030" y="5952"/>
                  </a:lnTo>
                  <a:lnTo>
                    <a:pt x="5927" y="6287"/>
                  </a:lnTo>
                  <a:lnTo>
                    <a:pt x="5618" y="6235"/>
                  </a:lnTo>
                  <a:lnTo>
                    <a:pt x="5308" y="6210"/>
                  </a:lnTo>
                  <a:lnTo>
                    <a:pt x="4973" y="6184"/>
                  </a:lnTo>
                  <a:lnTo>
                    <a:pt x="4638" y="6158"/>
                  </a:lnTo>
                  <a:lnTo>
                    <a:pt x="4304" y="6184"/>
                  </a:lnTo>
                  <a:lnTo>
                    <a:pt x="3994" y="6210"/>
                  </a:lnTo>
                  <a:lnTo>
                    <a:pt x="3659" y="6235"/>
                  </a:lnTo>
                  <a:lnTo>
                    <a:pt x="3350" y="6287"/>
                  </a:lnTo>
                  <a:lnTo>
                    <a:pt x="3273" y="5952"/>
                  </a:lnTo>
                  <a:lnTo>
                    <a:pt x="3221" y="5617"/>
                  </a:lnTo>
                  <a:lnTo>
                    <a:pt x="3170" y="5256"/>
                  </a:lnTo>
                  <a:lnTo>
                    <a:pt x="3144" y="4896"/>
                  </a:lnTo>
                  <a:close/>
                  <a:moveTo>
                    <a:pt x="2706" y="4896"/>
                  </a:moveTo>
                  <a:lnTo>
                    <a:pt x="2732" y="5282"/>
                  </a:lnTo>
                  <a:lnTo>
                    <a:pt x="2758" y="5669"/>
                  </a:lnTo>
                  <a:lnTo>
                    <a:pt x="2835" y="6055"/>
                  </a:lnTo>
                  <a:lnTo>
                    <a:pt x="2912" y="6390"/>
                  </a:lnTo>
                  <a:lnTo>
                    <a:pt x="2500" y="6519"/>
                  </a:lnTo>
                  <a:lnTo>
                    <a:pt x="2139" y="6673"/>
                  </a:lnTo>
                  <a:lnTo>
                    <a:pt x="1985" y="6493"/>
                  </a:lnTo>
                  <a:lnTo>
                    <a:pt x="1856" y="6287"/>
                  </a:lnTo>
                  <a:lnTo>
                    <a:pt x="1753" y="6081"/>
                  </a:lnTo>
                  <a:lnTo>
                    <a:pt x="1650" y="5849"/>
                  </a:lnTo>
                  <a:lnTo>
                    <a:pt x="1573" y="5617"/>
                  </a:lnTo>
                  <a:lnTo>
                    <a:pt x="1495" y="5385"/>
                  </a:lnTo>
                  <a:lnTo>
                    <a:pt x="1444" y="5153"/>
                  </a:lnTo>
                  <a:lnTo>
                    <a:pt x="1418" y="4896"/>
                  </a:lnTo>
                  <a:close/>
                  <a:moveTo>
                    <a:pt x="7859" y="4896"/>
                  </a:moveTo>
                  <a:lnTo>
                    <a:pt x="7833" y="5153"/>
                  </a:lnTo>
                  <a:lnTo>
                    <a:pt x="7782" y="5385"/>
                  </a:lnTo>
                  <a:lnTo>
                    <a:pt x="7730" y="5617"/>
                  </a:lnTo>
                  <a:lnTo>
                    <a:pt x="7653" y="5849"/>
                  </a:lnTo>
                  <a:lnTo>
                    <a:pt x="7550" y="6081"/>
                  </a:lnTo>
                  <a:lnTo>
                    <a:pt x="7447" y="6287"/>
                  </a:lnTo>
                  <a:lnTo>
                    <a:pt x="7292" y="6493"/>
                  </a:lnTo>
                  <a:lnTo>
                    <a:pt x="7163" y="6673"/>
                  </a:lnTo>
                  <a:lnTo>
                    <a:pt x="6777" y="6519"/>
                  </a:lnTo>
                  <a:lnTo>
                    <a:pt x="6365" y="6390"/>
                  </a:lnTo>
                  <a:lnTo>
                    <a:pt x="6468" y="6055"/>
                  </a:lnTo>
                  <a:lnTo>
                    <a:pt x="6519" y="5669"/>
                  </a:lnTo>
                  <a:lnTo>
                    <a:pt x="6571" y="5282"/>
                  </a:lnTo>
                  <a:lnTo>
                    <a:pt x="6597" y="4896"/>
                  </a:lnTo>
                  <a:close/>
                  <a:moveTo>
                    <a:pt x="3067" y="6828"/>
                  </a:moveTo>
                  <a:lnTo>
                    <a:pt x="3170" y="7060"/>
                  </a:lnTo>
                  <a:lnTo>
                    <a:pt x="3273" y="7292"/>
                  </a:lnTo>
                  <a:lnTo>
                    <a:pt x="3402" y="7498"/>
                  </a:lnTo>
                  <a:lnTo>
                    <a:pt x="3531" y="7704"/>
                  </a:lnTo>
                  <a:lnTo>
                    <a:pt x="3531" y="7704"/>
                  </a:lnTo>
                  <a:lnTo>
                    <a:pt x="3247" y="7575"/>
                  </a:lnTo>
                  <a:lnTo>
                    <a:pt x="2964" y="7421"/>
                  </a:lnTo>
                  <a:lnTo>
                    <a:pt x="2706" y="7240"/>
                  </a:lnTo>
                  <a:lnTo>
                    <a:pt x="2449" y="7034"/>
                  </a:lnTo>
                  <a:lnTo>
                    <a:pt x="2732" y="6905"/>
                  </a:lnTo>
                  <a:lnTo>
                    <a:pt x="3067" y="6828"/>
                  </a:lnTo>
                  <a:close/>
                  <a:moveTo>
                    <a:pt x="6236" y="6828"/>
                  </a:moveTo>
                  <a:lnTo>
                    <a:pt x="6545" y="6905"/>
                  </a:lnTo>
                  <a:lnTo>
                    <a:pt x="6854" y="7034"/>
                  </a:lnTo>
                  <a:lnTo>
                    <a:pt x="6597" y="7240"/>
                  </a:lnTo>
                  <a:lnTo>
                    <a:pt x="6339" y="7421"/>
                  </a:lnTo>
                  <a:lnTo>
                    <a:pt x="6056" y="7575"/>
                  </a:lnTo>
                  <a:lnTo>
                    <a:pt x="5772" y="7704"/>
                  </a:lnTo>
                  <a:lnTo>
                    <a:pt x="5772" y="7704"/>
                  </a:lnTo>
                  <a:lnTo>
                    <a:pt x="5901" y="7498"/>
                  </a:lnTo>
                  <a:lnTo>
                    <a:pt x="6030" y="7292"/>
                  </a:lnTo>
                  <a:lnTo>
                    <a:pt x="6133" y="7060"/>
                  </a:lnTo>
                  <a:lnTo>
                    <a:pt x="6236" y="6828"/>
                  </a:lnTo>
                  <a:close/>
                  <a:moveTo>
                    <a:pt x="4638" y="6622"/>
                  </a:moveTo>
                  <a:lnTo>
                    <a:pt x="5231" y="6648"/>
                  </a:lnTo>
                  <a:lnTo>
                    <a:pt x="5798" y="6725"/>
                  </a:lnTo>
                  <a:lnTo>
                    <a:pt x="5669" y="7008"/>
                  </a:lnTo>
                  <a:lnTo>
                    <a:pt x="5566" y="7215"/>
                  </a:lnTo>
                  <a:lnTo>
                    <a:pt x="5437" y="7395"/>
                  </a:lnTo>
                  <a:lnTo>
                    <a:pt x="5308" y="7524"/>
                  </a:lnTo>
                  <a:lnTo>
                    <a:pt x="5180" y="7653"/>
                  </a:lnTo>
                  <a:lnTo>
                    <a:pt x="5051" y="7756"/>
                  </a:lnTo>
                  <a:lnTo>
                    <a:pt x="4922" y="7833"/>
                  </a:lnTo>
                  <a:lnTo>
                    <a:pt x="4793" y="7884"/>
                  </a:lnTo>
                  <a:lnTo>
                    <a:pt x="4510" y="7884"/>
                  </a:lnTo>
                  <a:lnTo>
                    <a:pt x="4381" y="7833"/>
                  </a:lnTo>
                  <a:lnTo>
                    <a:pt x="4226" y="7756"/>
                  </a:lnTo>
                  <a:lnTo>
                    <a:pt x="4097" y="7653"/>
                  </a:lnTo>
                  <a:lnTo>
                    <a:pt x="3969" y="7524"/>
                  </a:lnTo>
                  <a:lnTo>
                    <a:pt x="3866" y="7395"/>
                  </a:lnTo>
                  <a:lnTo>
                    <a:pt x="3737" y="7215"/>
                  </a:lnTo>
                  <a:lnTo>
                    <a:pt x="3634" y="7008"/>
                  </a:lnTo>
                  <a:lnTo>
                    <a:pt x="3505" y="6725"/>
                  </a:lnTo>
                  <a:lnTo>
                    <a:pt x="4072" y="6648"/>
                  </a:lnTo>
                  <a:lnTo>
                    <a:pt x="4638" y="6622"/>
                  </a:lnTo>
                  <a:close/>
                  <a:moveTo>
                    <a:pt x="4432" y="8348"/>
                  </a:moveTo>
                  <a:lnTo>
                    <a:pt x="4432" y="8889"/>
                  </a:lnTo>
                  <a:lnTo>
                    <a:pt x="4200" y="8915"/>
                  </a:lnTo>
                  <a:lnTo>
                    <a:pt x="3994" y="8966"/>
                  </a:lnTo>
                  <a:lnTo>
                    <a:pt x="3814" y="9018"/>
                  </a:lnTo>
                  <a:lnTo>
                    <a:pt x="3608" y="9095"/>
                  </a:lnTo>
                  <a:lnTo>
                    <a:pt x="3428" y="9173"/>
                  </a:lnTo>
                  <a:lnTo>
                    <a:pt x="3247" y="9276"/>
                  </a:lnTo>
                  <a:lnTo>
                    <a:pt x="3067" y="9379"/>
                  </a:lnTo>
                  <a:lnTo>
                    <a:pt x="2912" y="9508"/>
                  </a:lnTo>
                  <a:lnTo>
                    <a:pt x="2526" y="9121"/>
                  </a:lnTo>
                  <a:lnTo>
                    <a:pt x="2732" y="8966"/>
                  </a:lnTo>
                  <a:lnTo>
                    <a:pt x="2938" y="8812"/>
                  </a:lnTo>
                  <a:lnTo>
                    <a:pt x="3170" y="8683"/>
                  </a:lnTo>
                  <a:lnTo>
                    <a:pt x="3402" y="8580"/>
                  </a:lnTo>
                  <a:lnTo>
                    <a:pt x="3659" y="8503"/>
                  </a:lnTo>
                  <a:lnTo>
                    <a:pt x="3891" y="8425"/>
                  </a:lnTo>
                  <a:lnTo>
                    <a:pt x="4149" y="8374"/>
                  </a:lnTo>
                  <a:lnTo>
                    <a:pt x="4432" y="8348"/>
                  </a:lnTo>
                  <a:close/>
                  <a:moveTo>
                    <a:pt x="4870" y="8348"/>
                  </a:moveTo>
                  <a:lnTo>
                    <a:pt x="5128" y="8374"/>
                  </a:lnTo>
                  <a:lnTo>
                    <a:pt x="5386" y="8425"/>
                  </a:lnTo>
                  <a:lnTo>
                    <a:pt x="5643" y="8503"/>
                  </a:lnTo>
                  <a:lnTo>
                    <a:pt x="5901" y="8580"/>
                  </a:lnTo>
                  <a:lnTo>
                    <a:pt x="6133" y="8709"/>
                  </a:lnTo>
                  <a:lnTo>
                    <a:pt x="6365" y="8838"/>
                  </a:lnTo>
                  <a:lnTo>
                    <a:pt x="6571" y="8966"/>
                  </a:lnTo>
                  <a:lnTo>
                    <a:pt x="6751" y="9121"/>
                  </a:lnTo>
                  <a:lnTo>
                    <a:pt x="6390" y="9508"/>
                  </a:lnTo>
                  <a:lnTo>
                    <a:pt x="6210" y="9379"/>
                  </a:lnTo>
                  <a:lnTo>
                    <a:pt x="6056" y="9276"/>
                  </a:lnTo>
                  <a:lnTo>
                    <a:pt x="5875" y="9173"/>
                  </a:lnTo>
                  <a:lnTo>
                    <a:pt x="5695" y="9095"/>
                  </a:lnTo>
                  <a:lnTo>
                    <a:pt x="5489" y="9018"/>
                  </a:lnTo>
                  <a:lnTo>
                    <a:pt x="5283" y="8966"/>
                  </a:lnTo>
                  <a:lnTo>
                    <a:pt x="5076" y="8915"/>
                  </a:lnTo>
                  <a:lnTo>
                    <a:pt x="4870" y="8889"/>
                  </a:lnTo>
                  <a:lnTo>
                    <a:pt x="4870" y="8348"/>
                  </a:lnTo>
                  <a:close/>
                  <a:moveTo>
                    <a:pt x="7086" y="9456"/>
                  </a:moveTo>
                  <a:lnTo>
                    <a:pt x="7241" y="9636"/>
                  </a:lnTo>
                  <a:lnTo>
                    <a:pt x="7395" y="9868"/>
                  </a:lnTo>
                  <a:lnTo>
                    <a:pt x="7524" y="10074"/>
                  </a:lnTo>
                  <a:lnTo>
                    <a:pt x="7627" y="10306"/>
                  </a:lnTo>
                  <a:lnTo>
                    <a:pt x="7704" y="10564"/>
                  </a:lnTo>
                  <a:lnTo>
                    <a:pt x="7782" y="10821"/>
                  </a:lnTo>
                  <a:lnTo>
                    <a:pt x="7833" y="11079"/>
                  </a:lnTo>
                  <a:lnTo>
                    <a:pt x="7859" y="11337"/>
                  </a:lnTo>
                  <a:lnTo>
                    <a:pt x="7318" y="11337"/>
                  </a:lnTo>
                  <a:lnTo>
                    <a:pt x="7292" y="11131"/>
                  </a:lnTo>
                  <a:lnTo>
                    <a:pt x="7266" y="10925"/>
                  </a:lnTo>
                  <a:lnTo>
                    <a:pt x="7189" y="10718"/>
                  </a:lnTo>
                  <a:lnTo>
                    <a:pt x="7112" y="10538"/>
                  </a:lnTo>
                  <a:lnTo>
                    <a:pt x="7035" y="10332"/>
                  </a:lnTo>
                  <a:lnTo>
                    <a:pt x="6931" y="10152"/>
                  </a:lnTo>
                  <a:lnTo>
                    <a:pt x="6828" y="9997"/>
                  </a:lnTo>
                  <a:lnTo>
                    <a:pt x="6700" y="9842"/>
                  </a:lnTo>
                  <a:lnTo>
                    <a:pt x="7086" y="9456"/>
                  </a:lnTo>
                  <a:close/>
                  <a:moveTo>
                    <a:pt x="1959" y="11801"/>
                  </a:moveTo>
                  <a:lnTo>
                    <a:pt x="1985" y="12007"/>
                  </a:lnTo>
                  <a:lnTo>
                    <a:pt x="2036" y="12213"/>
                  </a:lnTo>
                  <a:lnTo>
                    <a:pt x="2088" y="12419"/>
                  </a:lnTo>
                  <a:lnTo>
                    <a:pt x="2165" y="12599"/>
                  </a:lnTo>
                  <a:lnTo>
                    <a:pt x="2268" y="12780"/>
                  </a:lnTo>
                  <a:lnTo>
                    <a:pt x="2345" y="12960"/>
                  </a:lnTo>
                  <a:lnTo>
                    <a:pt x="2474" y="13140"/>
                  </a:lnTo>
                  <a:lnTo>
                    <a:pt x="2603" y="13295"/>
                  </a:lnTo>
                  <a:lnTo>
                    <a:pt x="2217" y="13681"/>
                  </a:lnTo>
                  <a:lnTo>
                    <a:pt x="2062" y="13475"/>
                  </a:lnTo>
                  <a:lnTo>
                    <a:pt x="1907" y="13269"/>
                  </a:lnTo>
                  <a:lnTo>
                    <a:pt x="1779" y="13037"/>
                  </a:lnTo>
                  <a:lnTo>
                    <a:pt x="1676" y="12805"/>
                  </a:lnTo>
                  <a:lnTo>
                    <a:pt x="1573" y="12573"/>
                  </a:lnTo>
                  <a:lnTo>
                    <a:pt x="1521" y="12316"/>
                  </a:lnTo>
                  <a:lnTo>
                    <a:pt x="1469" y="12058"/>
                  </a:lnTo>
                  <a:lnTo>
                    <a:pt x="1418" y="11801"/>
                  </a:lnTo>
                  <a:close/>
                  <a:moveTo>
                    <a:pt x="7859" y="11801"/>
                  </a:moveTo>
                  <a:lnTo>
                    <a:pt x="7833" y="12058"/>
                  </a:lnTo>
                  <a:lnTo>
                    <a:pt x="7782" y="12316"/>
                  </a:lnTo>
                  <a:lnTo>
                    <a:pt x="7704" y="12573"/>
                  </a:lnTo>
                  <a:lnTo>
                    <a:pt x="7627" y="12805"/>
                  </a:lnTo>
                  <a:lnTo>
                    <a:pt x="7524" y="13037"/>
                  </a:lnTo>
                  <a:lnTo>
                    <a:pt x="7395" y="13269"/>
                  </a:lnTo>
                  <a:lnTo>
                    <a:pt x="7241" y="13475"/>
                  </a:lnTo>
                  <a:lnTo>
                    <a:pt x="7086" y="13681"/>
                  </a:lnTo>
                  <a:lnTo>
                    <a:pt x="6700" y="13295"/>
                  </a:lnTo>
                  <a:lnTo>
                    <a:pt x="6828" y="13140"/>
                  </a:lnTo>
                  <a:lnTo>
                    <a:pt x="6931" y="12960"/>
                  </a:lnTo>
                  <a:lnTo>
                    <a:pt x="7035" y="12780"/>
                  </a:lnTo>
                  <a:lnTo>
                    <a:pt x="7112" y="12599"/>
                  </a:lnTo>
                  <a:lnTo>
                    <a:pt x="7189" y="12419"/>
                  </a:lnTo>
                  <a:lnTo>
                    <a:pt x="7266" y="12213"/>
                  </a:lnTo>
                  <a:lnTo>
                    <a:pt x="7292" y="12007"/>
                  </a:lnTo>
                  <a:lnTo>
                    <a:pt x="7318" y="11801"/>
                  </a:lnTo>
                  <a:close/>
                  <a:moveTo>
                    <a:pt x="4870" y="9327"/>
                  </a:moveTo>
                  <a:lnTo>
                    <a:pt x="5102" y="9379"/>
                  </a:lnTo>
                  <a:lnTo>
                    <a:pt x="5308" y="9430"/>
                  </a:lnTo>
                  <a:lnTo>
                    <a:pt x="5514" y="9508"/>
                  </a:lnTo>
                  <a:lnTo>
                    <a:pt x="5721" y="9585"/>
                  </a:lnTo>
                  <a:lnTo>
                    <a:pt x="5901" y="9714"/>
                  </a:lnTo>
                  <a:lnTo>
                    <a:pt x="6081" y="9842"/>
                  </a:lnTo>
                  <a:lnTo>
                    <a:pt x="6236" y="9971"/>
                  </a:lnTo>
                  <a:lnTo>
                    <a:pt x="6365" y="10152"/>
                  </a:lnTo>
                  <a:lnTo>
                    <a:pt x="6493" y="10306"/>
                  </a:lnTo>
                  <a:lnTo>
                    <a:pt x="6622" y="10487"/>
                  </a:lnTo>
                  <a:lnTo>
                    <a:pt x="6700" y="10693"/>
                  </a:lnTo>
                  <a:lnTo>
                    <a:pt x="6777" y="10899"/>
                  </a:lnTo>
                  <a:lnTo>
                    <a:pt x="6854" y="11105"/>
                  </a:lnTo>
                  <a:lnTo>
                    <a:pt x="6880" y="11337"/>
                  </a:lnTo>
                  <a:lnTo>
                    <a:pt x="6880" y="11569"/>
                  </a:lnTo>
                  <a:lnTo>
                    <a:pt x="6880" y="11801"/>
                  </a:lnTo>
                  <a:lnTo>
                    <a:pt x="6854" y="12007"/>
                  </a:lnTo>
                  <a:lnTo>
                    <a:pt x="6777" y="12239"/>
                  </a:lnTo>
                  <a:lnTo>
                    <a:pt x="6700" y="12445"/>
                  </a:lnTo>
                  <a:lnTo>
                    <a:pt x="6622" y="12625"/>
                  </a:lnTo>
                  <a:lnTo>
                    <a:pt x="6493" y="12805"/>
                  </a:lnTo>
                  <a:lnTo>
                    <a:pt x="6365" y="12986"/>
                  </a:lnTo>
                  <a:lnTo>
                    <a:pt x="6236" y="13140"/>
                  </a:lnTo>
                  <a:lnTo>
                    <a:pt x="6081" y="13295"/>
                  </a:lnTo>
                  <a:lnTo>
                    <a:pt x="5901" y="13424"/>
                  </a:lnTo>
                  <a:lnTo>
                    <a:pt x="5721" y="13527"/>
                  </a:lnTo>
                  <a:lnTo>
                    <a:pt x="5514" y="13630"/>
                  </a:lnTo>
                  <a:lnTo>
                    <a:pt x="5308" y="13707"/>
                  </a:lnTo>
                  <a:lnTo>
                    <a:pt x="5102" y="13759"/>
                  </a:lnTo>
                  <a:lnTo>
                    <a:pt x="4870" y="13784"/>
                  </a:lnTo>
                  <a:lnTo>
                    <a:pt x="4638" y="13810"/>
                  </a:lnTo>
                  <a:lnTo>
                    <a:pt x="4407" y="13784"/>
                  </a:lnTo>
                  <a:lnTo>
                    <a:pt x="4200" y="13759"/>
                  </a:lnTo>
                  <a:lnTo>
                    <a:pt x="3969" y="13707"/>
                  </a:lnTo>
                  <a:lnTo>
                    <a:pt x="3763" y="13630"/>
                  </a:lnTo>
                  <a:lnTo>
                    <a:pt x="3582" y="13527"/>
                  </a:lnTo>
                  <a:lnTo>
                    <a:pt x="3402" y="13424"/>
                  </a:lnTo>
                  <a:lnTo>
                    <a:pt x="3221" y="13295"/>
                  </a:lnTo>
                  <a:lnTo>
                    <a:pt x="3067" y="13140"/>
                  </a:lnTo>
                  <a:lnTo>
                    <a:pt x="2912" y="12986"/>
                  </a:lnTo>
                  <a:lnTo>
                    <a:pt x="2783" y="12805"/>
                  </a:lnTo>
                  <a:lnTo>
                    <a:pt x="2680" y="12625"/>
                  </a:lnTo>
                  <a:lnTo>
                    <a:pt x="2577" y="12445"/>
                  </a:lnTo>
                  <a:lnTo>
                    <a:pt x="2500" y="12239"/>
                  </a:lnTo>
                  <a:lnTo>
                    <a:pt x="2449" y="12007"/>
                  </a:lnTo>
                  <a:lnTo>
                    <a:pt x="2423" y="11801"/>
                  </a:lnTo>
                  <a:lnTo>
                    <a:pt x="2397" y="11569"/>
                  </a:lnTo>
                  <a:lnTo>
                    <a:pt x="2423" y="11337"/>
                  </a:lnTo>
                  <a:lnTo>
                    <a:pt x="2449" y="11105"/>
                  </a:lnTo>
                  <a:lnTo>
                    <a:pt x="2500" y="10899"/>
                  </a:lnTo>
                  <a:lnTo>
                    <a:pt x="2577" y="10693"/>
                  </a:lnTo>
                  <a:lnTo>
                    <a:pt x="2680" y="10487"/>
                  </a:lnTo>
                  <a:lnTo>
                    <a:pt x="2783" y="10306"/>
                  </a:lnTo>
                  <a:lnTo>
                    <a:pt x="2912" y="10152"/>
                  </a:lnTo>
                  <a:lnTo>
                    <a:pt x="3067" y="9971"/>
                  </a:lnTo>
                  <a:lnTo>
                    <a:pt x="3221" y="9842"/>
                  </a:lnTo>
                  <a:lnTo>
                    <a:pt x="3402" y="9714"/>
                  </a:lnTo>
                  <a:lnTo>
                    <a:pt x="3582" y="9585"/>
                  </a:lnTo>
                  <a:lnTo>
                    <a:pt x="3763" y="9508"/>
                  </a:lnTo>
                  <a:lnTo>
                    <a:pt x="3969" y="9430"/>
                  </a:lnTo>
                  <a:lnTo>
                    <a:pt x="4200" y="9379"/>
                  </a:lnTo>
                  <a:lnTo>
                    <a:pt x="4407" y="9327"/>
                  </a:lnTo>
                  <a:close/>
                  <a:moveTo>
                    <a:pt x="2912" y="13604"/>
                  </a:moveTo>
                  <a:lnTo>
                    <a:pt x="3067" y="13733"/>
                  </a:lnTo>
                  <a:lnTo>
                    <a:pt x="3247" y="13862"/>
                  </a:lnTo>
                  <a:lnTo>
                    <a:pt x="3428" y="13965"/>
                  </a:lnTo>
                  <a:lnTo>
                    <a:pt x="3608" y="14042"/>
                  </a:lnTo>
                  <a:lnTo>
                    <a:pt x="3814" y="14119"/>
                  </a:lnTo>
                  <a:lnTo>
                    <a:pt x="3994" y="14171"/>
                  </a:lnTo>
                  <a:lnTo>
                    <a:pt x="4200" y="14222"/>
                  </a:lnTo>
                  <a:lnTo>
                    <a:pt x="4432" y="14248"/>
                  </a:lnTo>
                  <a:lnTo>
                    <a:pt x="4432" y="14789"/>
                  </a:lnTo>
                  <a:lnTo>
                    <a:pt x="4149" y="14763"/>
                  </a:lnTo>
                  <a:lnTo>
                    <a:pt x="3891" y="14712"/>
                  </a:lnTo>
                  <a:lnTo>
                    <a:pt x="3634" y="14635"/>
                  </a:lnTo>
                  <a:lnTo>
                    <a:pt x="3402" y="14532"/>
                  </a:lnTo>
                  <a:lnTo>
                    <a:pt x="3170" y="14428"/>
                  </a:lnTo>
                  <a:lnTo>
                    <a:pt x="2938" y="14300"/>
                  </a:lnTo>
                  <a:lnTo>
                    <a:pt x="2732" y="14171"/>
                  </a:lnTo>
                  <a:lnTo>
                    <a:pt x="2526" y="13990"/>
                  </a:lnTo>
                  <a:lnTo>
                    <a:pt x="2912" y="13604"/>
                  </a:lnTo>
                  <a:close/>
                  <a:moveTo>
                    <a:pt x="6390" y="13604"/>
                  </a:moveTo>
                  <a:lnTo>
                    <a:pt x="6751" y="13990"/>
                  </a:lnTo>
                  <a:lnTo>
                    <a:pt x="6571" y="14171"/>
                  </a:lnTo>
                  <a:lnTo>
                    <a:pt x="6365" y="14300"/>
                  </a:lnTo>
                  <a:lnTo>
                    <a:pt x="6133" y="14428"/>
                  </a:lnTo>
                  <a:lnTo>
                    <a:pt x="5901" y="14532"/>
                  </a:lnTo>
                  <a:lnTo>
                    <a:pt x="5643" y="14635"/>
                  </a:lnTo>
                  <a:lnTo>
                    <a:pt x="5386" y="14712"/>
                  </a:lnTo>
                  <a:lnTo>
                    <a:pt x="5128" y="14763"/>
                  </a:lnTo>
                  <a:lnTo>
                    <a:pt x="4870" y="14789"/>
                  </a:lnTo>
                  <a:lnTo>
                    <a:pt x="4870" y="14248"/>
                  </a:lnTo>
                  <a:lnTo>
                    <a:pt x="5076" y="14222"/>
                  </a:lnTo>
                  <a:lnTo>
                    <a:pt x="5283" y="14171"/>
                  </a:lnTo>
                  <a:lnTo>
                    <a:pt x="5489" y="14119"/>
                  </a:lnTo>
                  <a:lnTo>
                    <a:pt x="5695" y="14042"/>
                  </a:lnTo>
                  <a:lnTo>
                    <a:pt x="5875" y="13965"/>
                  </a:lnTo>
                  <a:lnTo>
                    <a:pt x="6056" y="13862"/>
                  </a:lnTo>
                  <a:lnTo>
                    <a:pt x="6210" y="13733"/>
                  </a:lnTo>
                  <a:lnTo>
                    <a:pt x="6390" y="13604"/>
                  </a:lnTo>
                  <a:close/>
                  <a:moveTo>
                    <a:pt x="4638" y="1"/>
                  </a:moveTo>
                  <a:lnTo>
                    <a:pt x="4252" y="26"/>
                  </a:lnTo>
                  <a:lnTo>
                    <a:pt x="3840" y="78"/>
                  </a:lnTo>
                  <a:lnTo>
                    <a:pt x="3453" y="155"/>
                  </a:lnTo>
                  <a:lnTo>
                    <a:pt x="3093" y="284"/>
                  </a:lnTo>
                  <a:lnTo>
                    <a:pt x="2706" y="439"/>
                  </a:lnTo>
                  <a:lnTo>
                    <a:pt x="2371" y="619"/>
                  </a:lnTo>
                  <a:lnTo>
                    <a:pt x="2011" y="825"/>
                  </a:lnTo>
                  <a:lnTo>
                    <a:pt x="1701" y="1057"/>
                  </a:lnTo>
                  <a:lnTo>
                    <a:pt x="1650" y="1134"/>
                  </a:lnTo>
                  <a:lnTo>
                    <a:pt x="1624" y="1211"/>
                  </a:lnTo>
                  <a:lnTo>
                    <a:pt x="1624" y="1289"/>
                  </a:lnTo>
                  <a:lnTo>
                    <a:pt x="1676" y="1366"/>
                  </a:lnTo>
                  <a:lnTo>
                    <a:pt x="1727" y="1418"/>
                  </a:lnTo>
                  <a:lnTo>
                    <a:pt x="1830" y="1443"/>
                  </a:lnTo>
                  <a:lnTo>
                    <a:pt x="1907" y="1443"/>
                  </a:lnTo>
                  <a:lnTo>
                    <a:pt x="1985" y="1392"/>
                  </a:lnTo>
                  <a:lnTo>
                    <a:pt x="2268" y="1186"/>
                  </a:lnTo>
                  <a:lnTo>
                    <a:pt x="2577" y="1005"/>
                  </a:lnTo>
                  <a:lnTo>
                    <a:pt x="2912" y="825"/>
                  </a:lnTo>
                  <a:lnTo>
                    <a:pt x="3221" y="696"/>
                  </a:lnTo>
                  <a:lnTo>
                    <a:pt x="3582" y="593"/>
                  </a:lnTo>
                  <a:lnTo>
                    <a:pt x="3917" y="516"/>
                  </a:lnTo>
                  <a:lnTo>
                    <a:pt x="4278" y="464"/>
                  </a:lnTo>
                  <a:lnTo>
                    <a:pt x="5076" y="464"/>
                  </a:lnTo>
                  <a:lnTo>
                    <a:pt x="5489" y="542"/>
                  </a:lnTo>
                  <a:lnTo>
                    <a:pt x="5901" y="645"/>
                  </a:lnTo>
                  <a:lnTo>
                    <a:pt x="6287" y="799"/>
                  </a:lnTo>
                  <a:lnTo>
                    <a:pt x="6648" y="954"/>
                  </a:lnTo>
                  <a:lnTo>
                    <a:pt x="7009" y="1186"/>
                  </a:lnTo>
                  <a:lnTo>
                    <a:pt x="7318" y="1418"/>
                  </a:lnTo>
                  <a:lnTo>
                    <a:pt x="7627" y="1701"/>
                  </a:lnTo>
                  <a:lnTo>
                    <a:pt x="7885" y="1984"/>
                  </a:lnTo>
                  <a:lnTo>
                    <a:pt x="8142" y="2319"/>
                  </a:lnTo>
                  <a:lnTo>
                    <a:pt x="8349" y="2654"/>
                  </a:lnTo>
                  <a:lnTo>
                    <a:pt x="8529" y="3041"/>
                  </a:lnTo>
                  <a:lnTo>
                    <a:pt x="8658" y="3427"/>
                  </a:lnTo>
                  <a:lnTo>
                    <a:pt x="8761" y="3814"/>
                  </a:lnTo>
                  <a:lnTo>
                    <a:pt x="8838" y="4226"/>
                  </a:lnTo>
                  <a:lnTo>
                    <a:pt x="8864" y="4664"/>
                  </a:lnTo>
                  <a:lnTo>
                    <a:pt x="8838" y="4973"/>
                  </a:lnTo>
                  <a:lnTo>
                    <a:pt x="8812" y="5256"/>
                  </a:lnTo>
                  <a:lnTo>
                    <a:pt x="8761" y="5540"/>
                  </a:lnTo>
                  <a:lnTo>
                    <a:pt x="8683" y="5823"/>
                  </a:lnTo>
                  <a:lnTo>
                    <a:pt x="8606" y="6107"/>
                  </a:lnTo>
                  <a:lnTo>
                    <a:pt x="8503" y="6364"/>
                  </a:lnTo>
                  <a:lnTo>
                    <a:pt x="8374" y="6622"/>
                  </a:lnTo>
                  <a:lnTo>
                    <a:pt x="8220" y="6880"/>
                  </a:lnTo>
                  <a:lnTo>
                    <a:pt x="8065" y="7111"/>
                  </a:lnTo>
                  <a:lnTo>
                    <a:pt x="7911" y="7343"/>
                  </a:lnTo>
                  <a:lnTo>
                    <a:pt x="7704" y="7549"/>
                  </a:lnTo>
                  <a:lnTo>
                    <a:pt x="7498" y="7756"/>
                  </a:lnTo>
                  <a:lnTo>
                    <a:pt x="7292" y="7962"/>
                  </a:lnTo>
                  <a:lnTo>
                    <a:pt x="7060" y="8116"/>
                  </a:lnTo>
                  <a:lnTo>
                    <a:pt x="6803" y="8271"/>
                  </a:lnTo>
                  <a:lnTo>
                    <a:pt x="6545" y="8425"/>
                  </a:lnTo>
                  <a:lnTo>
                    <a:pt x="6236" y="8245"/>
                  </a:lnTo>
                  <a:lnTo>
                    <a:pt x="5901" y="8116"/>
                  </a:lnTo>
                  <a:lnTo>
                    <a:pt x="6159" y="8013"/>
                  </a:lnTo>
                  <a:lnTo>
                    <a:pt x="6416" y="7884"/>
                  </a:lnTo>
                  <a:lnTo>
                    <a:pt x="6648" y="7730"/>
                  </a:lnTo>
                  <a:lnTo>
                    <a:pt x="6880" y="7575"/>
                  </a:lnTo>
                  <a:lnTo>
                    <a:pt x="7086" y="7395"/>
                  </a:lnTo>
                  <a:lnTo>
                    <a:pt x="7292" y="7215"/>
                  </a:lnTo>
                  <a:lnTo>
                    <a:pt x="7473" y="7008"/>
                  </a:lnTo>
                  <a:lnTo>
                    <a:pt x="7653" y="6802"/>
                  </a:lnTo>
                  <a:lnTo>
                    <a:pt x="7782" y="6570"/>
                  </a:lnTo>
                  <a:lnTo>
                    <a:pt x="7936" y="6313"/>
                  </a:lnTo>
                  <a:lnTo>
                    <a:pt x="8039" y="6055"/>
                  </a:lnTo>
                  <a:lnTo>
                    <a:pt x="8142" y="5797"/>
                  </a:lnTo>
                  <a:lnTo>
                    <a:pt x="8220" y="5540"/>
                  </a:lnTo>
                  <a:lnTo>
                    <a:pt x="8271" y="5256"/>
                  </a:lnTo>
                  <a:lnTo>
                    <a:pt x="8297" y="4973"/>
                  </a:lnTo>
                  <a:lnTo>
                    <a:pt x="8323" y="4664"/>
                  </a:lnTo>
                  <a:lnTo>
                    <a:pt x="8297" y="4303"/>
                  </a:lnTo>
                  <a:lnTo>
                    <a:pt x="8245" y="3917"/>
                  </a:lnTo>
                  <a:lnTo>
                    <a:pt x="8142" y="3582"/>
                  </a:lnTo>
                  <a:lnTo>
                    <a:pt x="8039" y="3247"/>
                  </a:lnTo>
                  <a:lnTo>
                    <a:pt x="7885" y="2912"/>
                  </a:lnTo>
                  <a:lnTo>
                    <a:pt x="7679" y="2603"/>
                  </a:lnTo>
                  <a:lnTo>
                    <a:pt x="7473" y="2345"/>
                  </a:lnTo>
                  <a:lnTo>
                    <a:pt x="7241" y="2062"/>
                  </a:lnTo>
                  <a:lnTo>
                    <a:pt x="6983" y="1830"/>
                  </a:lnTo>
                  <a:lnTo>
                    <a:pt x="6700" y="1624"/>
                  </a:lnTo>
                  <a:lnTo>
                    <a:pt x="6390" y="1443"/>
                  </a:lnTo>
                  <a:lnTo>
                    <a:pt x="6081" y="1289"/>
                  </a:lnTo>
                  <a:lnTo>
                    <a:pt x="5746" y="1160"/>
                  </a:lnTo>
                  <a:lnTo>
                    <a:pt x="5386" y="1057"/>
                  </a:lnTo>
                  <a:lnTo>
                    <a:pt x="5025" y="1005"/>
                  </a:lnTo>
                  <a:lnTo>
                    <a:pt x="4278" y="1005"/>
                  </a:lnTo>
                  <a:lnTo>
                    <a:pt x="3917" y="1057"/>
                  </a:lnTo>
                  <a:lnTo>
                    <a:pt x="3556" y="1160"/>
                  </a:lnTo>
                  <a:lnTo>
                    <a:pt x="3221" y="1289"/>
                  </a:lnTo>
                  <a:lnTo>
                    <a:pt x="2887" y="1443"/>
                  </a:lnTo>
                  <a:lnTo>
                    <a:pt x="2603" y="1624"/>
                  </a:lnTo>
                  <a:lnTo>
                    <a:pt x="2320" y="1830"/>
                  </a:lnTo>
                  <a:lnTo>
                    <a:pt x="2062" y="2062"/>
                  </a:lnTo>
                  <a:lnTo>
                    <a:pt x="1804" y="2345"/>
                  </a:lnTo>
                  <a:lnTo>
                    <a:pt x="1598" y="2603"/>
                  </a:lnTo>
                  <a:lnTo>
                    <a:pt x="1418" y="2912"/>
                  </a:lnTo>
                  <a:lnTo>
                    <a:pt x="1263" y="3247"/>
                  </a:lnTo>
                  <a:lnTo>
                    <a:pt x="1135" y="3582"/>
                  </a:lnTo>
                  <a:lnTo>
                    <a:pt x="1057" y="3917"/>
                  </a:lnTo>
                  <a:lnTo>
                    <a:pt x="1006" y="4303"/>
                  </a:lnTo>
                  <a:lnTo>
                    <a:pt x="980" y="4664"/>
                  </a:lnTo>
                  <a:lnTo>
                    <a:pt x="980" y="4973"/>
                  </a:lnTo>
                  <a:lnTo>
                    <a:pt x="1032" y="5256"/>
                  </a:lnTo>
                  <a:lnTo>
                    <a:pt x="1083" y="5540"/>
                  </a:lnTo>
                  <a:lnTo>
                    <a:pt x="1160" y="5797"/>
                  </a:lnTo>
                  <a:lnTo>
                    <a:pt x="1238" y="6055"/>
                  </a:lnTo>
                  <a:lnTo>
                    <a:pt x="1366" y="6313"/>
                  </a:lnTo>
                  <a:lnTo>
                    <a:pt x="1495" y="6570"/>
                  </a:lnTo>
                  <a:lnTo>
                    <a:pt x="1650" y="6802"/>
                  </a:lnTo>
                  <a:lnTo>
                    <a:pt x="1830" y="7008"/>
                  </a:lnTo>
                  <a:lnTo>
                    <a:pt x="2011" y="7215"/>
                  </a:lnTo>
                  <a:lnTo>
                    <a:pt x="2191" y="7395"/>
                  </a:lnTo>
                  <a:lnTo>
                    <a:pt x="2423" y="7575"/>
                  </a:lnTo>
                  <a:lnTo>
                    <a:pt x="2629" y="7730"/>
                  </a:lnTo>
                  <a:lnTo>
                    <a:pt x="2887" y="7884"/>
                  </a:lnTo>
                  <a:lnTo>
                    <a:pt x="3118" y="8013"/>
                  </a:lnTo>
                  <a:lnTo>
                    <a:pt x="3376" y="8116"/>
                  </a:lnTo>
                  <a:lnTo>
                    <a:pt x="3067" y="8245"/>
                  </a:lnTo>
                  <a:lnTo>
                    <a:pt x="2732" y="8425"/>
                  </a:lnTo>
                  <a:lnTo>
                    <a:pt x="2474" y="8271"/>
                  </a:lnTo>
                  <a:lnTo>
                    <a:pt x="2242" y="8116"/>
                  </a:lnTo>
                  <a:lnTo>
                    <a:pt x="2011" y="7936"/>
                  </a:lnTo>
                  <a:lnTo>
                    <a:pt x="1779" y="7756"/>
                  </a:lnTo>
                  <a:lnTo>
                    <a:pt x="1573" y="7549"/>
                  </a:lnTo>
                  <a:lnTo>
                    <a:pt x="1392" y="7343"/>
                  </a:lnTo>
                  <a:lnTo>
                    <a:pt x="1212" y="7111"/>
                  </a:lnTo>
                  <a:lnTo>
                    <a:pt x="1057" y="6880"/>
                  </a:lnTo>
                  <a:lnTo>
                    <a:pt x="928" y="6622"/>
                  </a:lnTo>
                  <a:lnTo>
                    <a:pt x="800" y="6364"/>
                  </a:lnTo>
                  <a:lnTo>
                    <a:pt x="697" y="6107"/>
                  </a:lnTo>
                  <a:lnTo>
                    <a:pt x="594" y="5823"/>
                  </a:lnTo>
                  <a:lnTo>
                    <a:pt x="516" y="5540"/>
                  </a:lnTo>
                  <a:lnTo>
                    <a:pt x="465" y="5256"/>
                  </a:lnTo>
                  <a:lnTo>
                    <a:pt x="439" y="4973"/>
                  </a:lnTo>
                  <a:lnTo>
                    <a:pt x="439" y="4664"/>
                  </a:lnTo>
                  <a:lnTo>
                    <a:pt x="439" y="4303"/>
                  </a:lnTo>
                  <a:lnTo>
                    <a:pt x="490" y="3942"/>
                  </a:lnTo>
                  <a:lnTo>
                    <a:pt x="568" y="3608"/>
                  </a:lnTo>
                  <a:lnTo>
                    <a:pt x="671" y="3247"/>
                  </a:lnTo>
                  <a:lnTo>
                    <a:pt x="825" y="2912"/>
                  </a:lnTo>
                  <a:lnTo>
                    <a:pt x="980" y="2603"/>
                  </a:lnTo>
                  <a:lnTo>
                    <a:pt x="1160" y="2294"/>
                  </a:lnTo>
                  <a:lnTo>
                    <a:pt x="1392" y="2010"/>
                  </a:lnTo>
                  <a:lnTo>
                    <a:pt x="1418" y="1933"/>
                  </a:lnTo>
                  <a:lnTo>
                    <a:pt x="1444" y="1830"/>
                  </a:lnTo>
                  <a:lnTo>
                    <a:pt x="1418" y="1753"/>
                  </a:lnTo>
                  <a:lnTo>
                    <a:pt x="1341" y="1701"/>
                  </a:lnTo>
                  <a:lnTo>
                    <a:pt x="1263" y="1649"/>
                  </a:lnTo>
                  <a:lnTo>
                    <a:pt x="1186" y="1649"/>
                  </a:lnTo>
                  <a:lnTo>
                    <a:pt x="1109" y="1675"/>
                  </a:lnTo>
                  <a:lnTo>
                    <a:pt x="1032" y="1727"/>
                  </a:lnTo>
                  <a:lnTo>
                    <a:pt x="800" y="2036"/>
                  </a:lnTo>
                  <a:lnTo>
                    <a:pt x="594" y="2371"/>
                  </a:lnTo>
                  <a:lnTo>
                    <a:pt x="413" y="2732"/>
                  </a:lnTo>
                  <a:lnTo>
                    <a:pt x="259" y="3092"/>
                  </a:lnTo>
                  <a:lnTo>
                    <a:pt x="130" y="3479"/>
                  </a:lnTo>
                  <a:lnTo>
                    <a:pt x="52" y="3865"/>
                  </a:lnTo>
                  <a:lnTo>
                    <a:pt x="1" y="4277"/>
                  </a:lnTo>
                  <a:lnTo>
                    <a:pt x="1" y="4664"/>
                  </a:lnTo>
                  <a:lnTo>
                    <a:pt x="1" y="4999"/>
                  </a:lnTo>
                  <a:lnTo>
                    <a:pt x="27" y="5334"/>
                  </a:lnTo>
                  <a:lnTo>
                    <a:pt x="104" y="5669"/>
                  </a:lnTo>
                  <a:lnTo>
                    <a:pt x="181" y="5978"/>
                  </a:lnTo>
                  <a:lnTo>
                    <a:pt x="284" y="6313"/>
                  </a:lnTo>
                  <a:lnTo>
                    <a:pt x="413" y="6596"/>
                  </a:lnTo>
                  <a:lnTo>
                    <a:pt x="568" y="6905"/>
                  </a:lnTo>
                  <a:lnTo>
                    <a:pt x="722" y="7189"/>
                  </a:lnTo>
                  <a:lnTo>
                    <a:pt x="903" y="7421"/>
                  </a:lnTo>
                  <a:lnTo>
                    <a:pt x="1057" y="7653"/>
                  </a:lnTo>
                  <a:lnTo>
                    <a:pt x="1238" y="7859"/>
                  </a:lnTo>
                  <a:lnTo>
                    <a:pt x="1444" y="8039"/>
                  </a:lnTo>
                  <a:lnTo>
                    <a:pt x="1650" y="8245"/>
                  </a:lnTo>
                  <a:lnTo>
                    <a:pt x="1882" y="8400"/>
                  </a:lnTo>
                  <a:lnTo>
                    <a:pt x="2088" y="8554"/>
                  </a:lnTo>
                  <a:lnTo>
                    <a:pt x="2345" y="8709"/>
                  </a:lnTo>
                  <a:lnTo>
                    <a:pt x="2139" y="8889"/>
                  </a:lnTo>
                  <a:lnTo>
                    <a:pt x="1933" y="9095"/>
                  </a:lnTo>
                  <a:lnTo>
                    <a:pt x="1753" y="9301"/>
                  </a:lnTo>
                  <a:lnTo>
                    <a:pt x="1598" y="9533"/>
                  </a:lnTo>
                  <a:lnTo>
                    <a:pt x="1547" y="9611"/>
                  </a:lnTo>
                  <a:lnTo>
                    <a:pt x="1547" y="9688"/>
                  </a:lnTo>
                  <a:lnTo>
                    <a:pt x="1598" y="9765"/>
                  </a:lnTo>
                  <a:lnTo>
                    <a:pt x="1650" y="9842"/>
                  </a:lnTo>
                  <a:lnTo>
                    <a:pt x="1727" y="9868"/>
                  </a:lnTo>
                  <a:lnTo>
                    <a:pt x="1830" y="9868"/>
                  </a:lnTo>
                  <a:lnTo>
                    <a:pt x="1907" y="9842"/>
                  </a:lnTo>
                  <a:lnTo>
                    <a:pt x="1959" y="9765"/>
                  </a:lnTo>
                  <a:lnTo>
                    <a:pt x="2217" y="9456"/>
                  </a:lnTo>
                  <a:lnTo>
                    <a:pt x="2603" y="9842"/>
                  </a:lnTo>
                  <a:lnTo>
                    <a:pt x="2474" y="9997"/>
                  </a:lnTo>
                  <a:lnTo>
                    <a:pt x="2345" y="10152"/>
                  </a:lnTo>
                  <a:lnTo>
                    <a:pt x="2268" y="10332"/>
                  </a:lnTo>
                  <a:lnTo>
                    <a:pt x="2165" y="10538"/>
                  </a:lnTo>
                  <a:lnTo>
                    <a:pt x="2088" y="10718"/>
                  </a:lnTo>
                  <a:lnTo>
                    <a:pt x="2036" y="10925"/>
                  </a:lnTo>
                  <a:lnTo>
                    <a:pt x="1985" y="11131"/>
                  </a:lnTo>
                  <a:lnTo>
                    <a:pt x="1959" y="11337"/>
                  </a:lnTo>
                  <a:lnTo>
                    <a:pt x="1418" y="11337"/>
                  </a:lnTo>
                  <a:lnTo>
                    <a:pt x="1469" y="10950"/>
                  </a:lnTo>
                  <a:lnTo>
                    <a:pt x="1573" y="10538"/>
                  </a:lnTo>
                  <a:lnTo>
                    <a:pt x="1598" y="10461"/>
                  </a:lnTo>
                  <a:lnTo>
                    <a:pt x="1573" y="10383"/>
                  </a:lnTo>
                  <a:lnTo>
                    <a:pt x="1521" y="10306"/>
                  </a:lnTo>
                  <a:lnTo>
                    <a:pt x="1444" y="10255"/>
                  </a:lnTo>
                  <a:lnTo>
                    <a:pt x="1366" y="10255"/>
                  </a:lnTo>
                  <a:lnTo>
                    <a:pt x="1263" y="10280"/>
                  </a:lnTo>
                  <a:lnTo>
                    <a:pt x="1212" y="10332"/>
                  </a:lnTo>
                  <a:lnTo>
                    <a:pt x="1160" y="10409"/>
                  </a:lnTo>
                  <a:lnTo>
                    <a:pt x="1083" y="10693"/>
                  </a:lnTo>
                  <a:lnTo>
                    <a:pt x="1032" y="10976"/>
                  </a:lnTo>
                  <a:lnTo>
                    <a:pt x="980" y="11259"/>
                  </a:lnTo>
                  <a:lnTo>
                    <a:pt x="980" y="11569"/>
                  </a:lnTo>
                  <a:lnTo>
                    <a:pt x="1006" y="11929"/>
                  </a:lnTo>
                  <a:lnTo>
                    <a:pt x="1057" y="12316"/>
                  </a:lnTo>
                  <a:lnTo>
                    <a:pt x="1135" y="12651"/>
                  </a:lnTo>
                  <a:lnTo>
                    <a:pt x="1263" y="12986"/>
                  </a:lnTo>
                  <a:lnTo>
                    <a:pt x="1418" y="13321"/>
                  </a:lnTo>
                  <a:lnTo>
                    <a:pt x="1598" y="13630"/>
                  </a:lnTo>
                  <a:lnTo>
                    <a:pt x="1804" y="13913"/>
                  </a:lnTo>
                  <a:lnTo>
                    <a:pt x="2062" y="14171"/>
                  </a:lnTo>
                  <a:lnTo>
                    <a:pt x="2320" y="14403"/>
                  </a:lnTo>
                  <a:lnTo>
                    <a:pt x="2603" y="14609"/>
                  </a:lnTo>
                  <a:lnTo>
                    <a:pt x="2887" y="14789"/>
                  </a:lnTo>
                  <a:lnTo>
                    <a:pt x="3221" y="14944"/>
                  </a:lnTo>
                  <a:lnTo>
                    <a:pt x="3556" y="15073"/>
                  </a:lnTo>
                  <a:lnTo>
                    <a:pt x="3917" y="15176"/>
                  </a:lnTo>
                  <a:lnTo>
                    <a:pt x="4278" y="15227"/>
                  </a:lnTo>
                  <a:lnTo>
                    <a:pt x="5025" y="15227"/>
                  </a:lnTo>
                  <a:lnTo>
                    <a:pt x="5386" y="15176"/>
                  </a:lnTo>
                  <a:lnTo>
                    <a:pt x="5746" y="15073"/>
                  </a:lnTo>
                  <a:lnTo>
                    <a:pt x="6081" y="14944"/>
                  </a:lnTo>
                  <a:lnTo>
                    <a:pt x="6390" y="14789"/>
                  </a:lnTo>
                  <a:lnTo>
                    <a:pt x="6700" y="14609"/>
                  </a:lnTo>
                  <a:lnTo>
                    <a:pt x="6983" y="14403"/>
                  </a:lnTo>
                  <a:lnTo>
                    <a:pt x="7241" y="14171"/>
                  </a:lnTo>
                  <a:lnTo>
                    <a:pt x="7473" y="13913"/>
                  </a:lnTo>
                  <a:lnTo>
                    <a:pt x="7679" y="13630"/>
                  </a:lnTo>
                  <a:lnTo>
                    <a:pt x="7885" y="13321"/>
                  </a:lnTo>
                  <a:lnTo>
                    <a:pt x="8039" y="12986"/>
                  </a:lnTo>
                  <a:lnTo>
                    <a:pt x="8142" y="12651"/>
                  </a:lnTo>
                  <a:lnTo>
                    <a:pt x="8245" y="12316"/>
                  </a:lnTo>
                  <a:lnTo>
                    <a:pt x="8297" y="11929"/>
                  </a:lnTo>
                  <a:lnTo>
                    <a:pt x="8323" y="11569"/>
                  </a:lnTo>
                  <a:lnTo>
                    <a:pt x="8297" y="11131"/>
                  </a:lnTo>
                  <a:lnTo>
                    <a:pt x="8220" y="10718"/>
                  </a:lnTo>
                  <a:lnTo>
                    <a:pt x="8117" y="10332"/>
                  </a:lnTo>
                  <a:lnTo>
                    <a:pt x="7936" y="9971"/>
                  </a:lnTo>
                  <a:lnTo>
                    <a:pt x="7756" y="9611"/>
                  </a:lnTo>
                  <a:lnTo>
                    <a:pt x="7524" y="9276"/>
                  </a:lnTo>
                  <a:lnTo>
                    <a:pt x="7241" y="8992"/>
                  </a:lnTo>
                  <a:lnTo>
                    <a:pt x="6957" y="8709"/>
                  </a:lnTo>
                  <a:lnTo>
                    <a:pt x="7189" y="8554"/>
                  </a:lnTo>
                  <a:lnTo>
                    <a:pt x="7421" y="8400"/>
                  </a:lnTo>
                  <a:lnTo>
                    <a:pt x="7653" y="8245"/>
                  </a:lnTo>
                  <a:lnTo>
                    <a:pt x="7859" y="8039"/>
                  </a:lnTo>
                  <a:lnTo>
                    <a:pt x="8039" y="7859"/>
                  </a:lnTo>
                  <a:lnTo>
                    <a:pt x="8220" y="7653"/>
                  </a:lnTo>
                  <a:lnTo>
                    <a:pt x="8400" y="7421"/>
                  </a:lnTo>
                  <a:lnTo>
                    <a:pt x="8555" y="7189"/>
                  </a:lnTo>
                  <a:lnTo>
                    <a:pt x="8735" y="6905"/>
                  </a:lnTo>
                  <a:lnTo>
                    <a:pt x="8890" y="6596"/>
                  </a:lnTo>
                  <a:lnTo>
                    <a:pt x="9018" y="6313"/>
                  </a:lnTo>
                  <a:lnTo>
                    <a:pt x="9121" y="5978"/>
                  </a:lnTo>
                  <a:lnTo>
                    <a:pt x="9199" y="5669"/>
                  </a:lnTo>
                  <a:lnTo>
                    <a:pt x="9250" y="5334"/>
                  </a:lnTo>
                  <a:lnTo>
                    <a:pt x="9302" y="4999"/>
                  </a:lnTo>
                  <a:lnTo>
                    <a:pt x="9302" y="4664"/>
                  </a:lnTo>
                  <a:lnTo>
                    <a:pt x="9276" y="4200"/>
                  </a:lnTo>
                  <a:lnTo>
                    <a:pt x="9199" y="3736"/>
                  </a:lnTo>
                  <a:lnTo>
                    <a:pt x="9096" y="3273"/>
                  </a:lnTo>
                  <a:lnTo>
                    <a:pt x="8941" y="2860"/>
                  </a:lnTo>
                  <a:lnTo>
                    <a:pt x="8735" y="2448"/>
                  </a:lnTo>
                  <a:lnTo>
                    <a:pt x="8503" y="2062"/>
                  </a:lnTo>
                  <a:lnTo>
                    <a:pt x="8245" y="1701"/>
                  </a:lnTo>
                  <a:lnTo>
                    <a:pt x="7936" y="1366"/>
                  </a:lnTo>
                  <a:lnTo>
                    <a:pt x="7601" y="1083"/>
                  </a:lnTo>
                  <a:lnTo>
                    <a:pt x="7241" y="799"/>
                  </a:lnTo>
                  <a:lnTo>
                    <a:pt x="6854" y="567"/>
                  </a:lnTo>
                  <a:lnTo>
                    <a:pt x="6468" y="387"/>
                  </a:lnTo>
                  <a:lnTo>
                    <a:pt x="6030" y="207"/>
                  </a:lnTo>
                  <a:lnTo>
                    <a:pt x="5592" y="104"/>
                  </a:lnTo>
                  <a:lnTo>
                    <a:pt x="5128" y="26"/>
                  </a:lnTo>
                  <a:lnTo>
                    <a:pt x="46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1"/>
            <p:cNvSpPr/>
            <p:nvPr/>
          </p:nvSpPr>
          <p:spPr>
            <a:xfrm>
              <a:off x="4250225" y="2941550"/>
              <a:ext cx="40600" cy="85050"/>
            </a:xfrm>
            <a:custGeom>
              <a:avLst/>
              <a:gdLst/>
              <a:ahLst/>
              <a:cxnLst/>
              <a:rect l="l" t="t" r="r" b="b"/>
              <a:pathLst>
                <a:path w="1624" h="3402" extrusionOk="0">
                  <a:moveTo>
                    <a:pt x="799" y="0"/>
                  </a:moveTo>
                  <a:lnTo>
                    <a:pt x="722" y="26"/>
                  </a:lnTo>
                  <a:lnTo>
                    <a:pt x="645" y="52"/>
                  </a:lnTo>
                  <a:lnTo>
                    <a:pt x="593" y="129"/>
                  </a:lnTo>
                  <a:lnTo>
                    <a:pt x="593" y="232"/>
                  </a:lnTo>
                  <a:lnTo>
                    <a:pt x="593" y="335"/>
                  </a:lnTo>
                  <a:lnTo>
                    <a:pt x="465" y="361"/>
                  </a:lnTo>
                  <a:lnTo>
                    <a:pt x="336" y="438"/>
                  </a:lnTo>
                  <a:lnTo>
                    <a:pt x="258" y="515"/>
                  </a:lnTo>
                  <a:lnTo>
                    <a:pt x="155" y="619"/>
                  </a:lnTo>
                  <a:lnTo>
                    <a:pt x="78" y="722"/>
                  </a:lnTo>
                  <a:lnTo>
                    <a:pt x="27" y="850"/>
                  </a:lnTo>
                  <a:lnTo>
                    <a:pt x="1" y="979"/>
                  </a:lnTo>
                  <a:lnTo>
                    <a:pt x="1" y="1108"/>
                  </a:lnTo>
                  <a:lnTo>
                    <a:pt x="1" y="1263"/>
                  </a:lnTo>
                  <a:lnTo>
                    <a:pt x="52" y="1417"/>
                  </a:lnTo>
                  <a:lnTo>
                    <a:pt x="130" y="1572"/>
                  </a:lnTo>
                  <a:lnTo>
                    <a:pt x="233" y="1675"/>
                  </a:lnTo>
                  <a:lnTo>
                    <a:pt x="361" y="1778"/>
                  </a:lnTo>
                  <a:lnTo>
                    <a:pt x="490" y="1855"/>
                  </a:lnTo>
                  <a:lnTo>
                    <a:pt x="645" y="1907"/>
                  </a:lnTo>
                  <a:lnTo>
                    <a:pt x="799" y="1933"/>
                  </a:lnTo>
                  <a:lnTo>
                    <a:pt x="954" y="1958"/>
                  </a:lnTo>
                  <a:lnTo>
                    <a:pt x="1057" y="2036"/>
                  </a:lnTo>
                  <a:lnTo>
                    <a:pt x="1134" y="2139"/>
                  </a:lnTo>
                  <a:lnTo>
                    <a:pt x="1186" y="2293"/>
                  </a:lnTo>
                  <a:lnTo>
                    <a:pt x="1134" y="2422"/>
                  </a:lnTo>
                  <a:lnTo>
                    <a:pt x="1057" y="2551"/>
                  </a:lnTo>
                  <a:lnTo>
                    <a:pt x="954" y="2628"/>
                  </a:lnTo>
                  <a:lnTo>
                    <a:pt x="799" y="2654"/>
                  </a:lnTo>
                  <a:lnTo>
                    <a:pt x="671" y="2628"/>
                  </a:lnTo>
                  <a:lnTo>
                    <a:pt x="542" y="2551"/>
                  </a:lnTo>
                  <a:lnTo>
                    <a:pt x="465" y="2422"/>
                  </a:lnTo>
                  <a:lnTo>
                    <a:pt x="439" y="2293"/>
                  </a:lnTo>
                  <a:lnTo>
                    <a:pt x="413" y="2190"/>
                  </a:lnTo>
                  <a:lnTo>
                    <a:pt x="361" y="2139"/>
                  </a:lnTo>
                  <a:lnTo>
                    <a:pt x="310" y="2087"/>
                  </a:lnTo>
                  <a:lnTo>
                    <a:pt x="207" y="2061"/>
                  </a:lnTo>
                  <a:lnTo>
                    <a:pt x="130" y="2087"/>
                  </a:lnTo>
                  <a:lnTo>
                    <a:pt x="52" y="2139"/>
                  </a:lnTo>
                  <a:lnTo>
                    <a:pt x="1" y="2190"/>
                  </a:lnTo>
                  <a:lnTo>
                    <a:pt x="1" y="2293"/>
                  </a:lnTo>
                  <a:lnTo>
                    <a:pt x="1" y="2422"/>
                  </a:lnTo>
                  <a:lnTo>
                    <a:pt x="27" y="2551"/>
                  </a:lnTo>
                  <a:lnTo>
                    <a:pt x="78" y="2680"/>
                  </a:lnTo>
                  <a:lnTo>
                    <a:pt x="155" y="2783"/>
                  </a:lnTo>
                  <a:lnTo>
                    <a:pt x="258" y="2886"/>
                  </a:lnTo>
                  <a:lnTo>
                    <a:pt x="336" y="2963"/>
                  </a:lnTo>
                  <a:lnTo>
                    <a:pt x="465" y="3015"/>
                  </a:lnTo>
                  <a:lnTo>
                    <a:pt x="593" y="3066"/>
                  </a:lnTo>
                  <a:lnTo>
                    <a:pt x="593" y="3169"/>
                  </a:lnTo>
                  <a:lnTo>
                    <a:pt x="593" y="3272"/>
                  </a:lnTo>
                  <a:lnTo>
                    <a:pt x="645" y="3324"/>
                  </a:lnTo>
                  <a:lnTo>
                    <a:pt x="722" y="3375"/>
                  </a:lnTo>
                  <a:lnTo>
                    <a:pt x="799" y="3401"/>
                  </a:lnTo>
                  <a:lnTo>
                    <a:pt x="903" y="3375"/>
                  </a:lnTo>
                  <a:lnTo>
                    <a:pt x="954" y="3324"/>
                  </a:lnTo>
                  <a:lnTo>
                    <a:pt x="1006" y="3272"/>
                  </a:lnTo>
                  <a:lnTo>
                    <a:pt x="1031" y="3169"/>
                  </a:lnTo>
                  <a:lnTo>
                    <a:pt x="1031" y="3066"/>
                  </a:lnTo>
                  <a:lnTo>
                    <a:pt x="1160" y="3015"/>
                  </a:lnTo>
                  <a:lnTo>
                    <a:pt x="1263" y="2963"/>
                  </a:lnTo>
                  <a:lnTo>
                    <a:pt x="1366" y="2886"/>
                  </a:lnTo>
                  <a:lnTo>
                    <a:pt x="1444" y="2783"/>
                  </a:lnTo>
                  <a:lnTo>
                    <a:pt x="1521" y="2680"/>
                  </a:lnTo>
                  <a:lnTo>
                    <a:pt x="1572" y="2551"/>
                  </a:lnTo>
                  <a:lnTo>
                    <a:pt x="1598" y="2422"/>
                  </a:lnTo>
                  <a:lnTo>
                    <a:pt x="1624" y="2293"/>
                  </a:lnTo>
                  <a:lnTo>
                    <a:pt x="1598" y="2113"/>
                  </a:lnTo>
                  <a:lnTo>
                    <a:pt x="1547" y="1984"/>
                  </a:lnTo>
                  <a:lnTo>
                    <a:pt x="1495" y="1829"/>
                  </a:lnTo>
                  <a:lnTo>
                    <a:pt x="1392" y="1726"/>
                  </a:lnTo>
                  <a:lnTo>
                    <a:pt x="1263" y="1623"/>
                  </a:lnTo>
                  <a:lnTo>
                    <a:pt x="1134" y="1546"/>
                  </a:lnTo>
                  <a:lnTo>
                    <a:pt x="980" y="1495"/>
                  </a:lnTo>
                  <a:lnTo>
                    <a:pt x="799" y="1469"/>
                  </a:lnTo>
                  <a:lnTo>
                    <a:pt x="671" y="1443"/>
                  </a:lnTo>
                  <a:lnTo>
                    <a:pt x="542" y="1366"/>
                  </a:lnTo>
                  <a:lnTo>
                    <a:pt x="465" y="1237"/>
                  </a:lnTo>
                  <a:lnTo>
                    <a:pt x="439" y="1108"/>
                  </a:lnTo>
                  <a:lnTo>
                    <a:pt x="465" y="953"/>
                  </a:lnTo>
                  <a:lnTo>
                    <a:pt x="542" y="850"/>
                  </a:lnTo>
                  <a:lnTo>
                    <a:pt x="671" y="773"/>
                  </a:lnTo>
                  <a:lnTo>
                    <a:pt x="799" y="747"/>
                  </a:lnTo>
                  <a:lnTo>
                    <a:pt x="954" y="773"/>
                  </a:lnTo>
                  <a:lnTo>
                    <a:pt x="1057" y="850"/>
                  </a:lnTo>
                  <a:lnTo>
                    <a:pt x="1134" y="953"/>
                  </a:lnTo>
                  <a:lnTo>
                    <a:pt x="1186" y="1108"/>
                  </a:lnTo>
                  <a:lnTo>
                    <a:pt x="1186" y="1185"/>
                  </a:lnTo>
                  <a:lnTo>
                    <a:pt x="1237" y="1263"/>
                  </a:lnTo>
                  <a:lnTo>
                    <a:pt x="1315" y="1314"/>
                  </a:lnTo>
                  <a:lnTo>
                    <a:pt x="1392" y="1340"/>
                  </a:lnTo>
                  <a:lnTo>
                    <a:pt x="1495" y="1314"/>
                  </a:lnTo>
                  <a:lnTo>
                    <a:pt x="1547" y="1263"/>
                  </a:lnTo>
                  <a:lnTo>
                    <a:pt x="1598" y="1185"/>
                  </a:lnTo>
                  <a:lnTo>
                    <a:pt x="1624" y="1108"/>
                  </a:lnTo>
                  <a:lnTo>
                    <a:pt x="1598" y="979"/>
                  </a:lnTo>
                  <a:lnTo>
                    <a:pt x="1572" y="850"/>
                  </a:lnTo>
                  <a:lnTo>
                    <a:pt x="1521" y="722"/>
                  </a:lnTo>
                  <a:lnTo>
                    <a:pt x="1444" y="619"/>
                  </a:lnTo>
                  <a:lnTo>
                    <a:pt x="1366" y="515"/>
                  </a:lnTo>
                  <a:lnTo>
                    <a:pt x="1263" y="438"/>
                  </a:lnTo>
                  <a:lnTo>
                    <a:pt x="1160" y="361"/>
                  </a:lnTo>
                  <a:lnTo>
                    <a:pt x="1031" y="335"/>
                  </a:lnTo>
                  <a:lnTo>
                    <a:pt x="1031" y="232"/>
                  </a:lnTo>
                  <a:lnTo>
                    <a:pt x="1006" y="129"/>
                  </a:lnTo>
                  <a:lnTo>
                    <a:pt x="954" y="52"/>
                  </a:lnTo>
                  <a:lnTo>
                    <a:pt x="903" y="26"/>
                  </a:lnTo>
                  <a:lnTo>
                    <a:pt x="7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1"/>
            <p:cNvSpPr/>
            <p:nvPr/>
          </p:nvSpPr>
          <p:spPr>
            <a:xfrm>
              <a:off x="4116900" y="2978250"/>
              <a:ext cx="36100" cy="11625"/>
            </a:xfrm>
            <a:custGeom>
              <a:avLst/>
              <a:gdLst/>
              <a:ahLst/>
              <a:cxnLst/>
              <a:rect l="l" t="t" r="r" b="b"/>
              <a:pathLst>
                <a:path w="1444" h="465" extrusionOk="0">
                  <a:moveTo>
                    <a:pt x="232" y="1"/>
                  </a:moveTo>
                  <a:lnTo>
                    <a:pt x="129" y="27"/>
                  </a:lnTo>
                  <a:lnTo>
                    <a:pt x="78" y="78"/>
                  </a:lnTo>
                  <a:lnTo>
                    <a:pt x="26" y="155"/>
                  </a:lnTo>
                  <a:lnTo>
                    <a:pt x="1" y="233"/>
                  </a:lnTo>
                  <a:lnTo>
                    <a:pt x="26" y="310"/>
                  </a:lnTo>
                  <a:lnTo>
                    <a:pt x="78" y="387"/>
                  </a:lnTo>
                  <a:lnTo>
                    <a:pt x="129" y="439"/>
                  </a:lnTo>
                  <a:lnTo>
                    <a:pt x="232" y="465"/>
                  </a:lnTo>
                  <a:lnTo>
                    <a:pt x="1212" y="465"/>
                  </a:lnTo>
                  <a:lnTo>
                    <a:pt x="1289" y="439"/>
                  </a:lnTo>
                  <a:lnTo>
                    <a:pt x="1366" y="387"/>
                  </a:lnTo>
                  <a:lnTo>
                    <a:pt x="1418" y="310"/>
                  </a:lnTo>
                  <a:lnTo>
                    <a:pt x="1443" y="233"/>
                  </a:lnTo>
                  <a:lnTo>
                    <a:pt x="1418" y="155"/>
                  </a:lnTo>
                  <a:lnTo>
                    <a:pt x="1366" y="78"/>
                  </a:lnTo>
                  <a:lnTo>
                    <a:pt x="1289" y="27"/>
                  </a:lnTo>
                  <a:lnTo>
                    <a:pt x="12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1"/>
            <p:cNvSpPr/>
            <p:nvPr/>
          </p:nvSpPr>
          <p:spPr>
            <a:xfrm>
              <a:off x="4140100" y="3052325"/>
              <a:ext cx="32225" cy="23225"/>
            </a:xfrm>
            <a:custGeom>
              <a:avLst/>
              <a:gdLst/>
              <a:ahLst/>
              <a:cxnLst/>
              <a:rect l="l" t="t" r="r" b="b"/>
              <a:pathLst>
                <a:path w="1289" h="929" extrusionOk="0">
                  <a:moveTo>
                    <a:pt x="1056" y="1"/>
                  </a:moveTo>
                  <a:lnTo>
                    <a:pt x="953" y="26"/>
                  </a:lnTo>
                  <a:lnTo>
                    <a:pt x="103" y="516"/>
                  </a:lnTo>
                  <a:lnTo>
                    <a:pt x="52" y="593"/>
                  </a:lnTo>
                  <a:lnTo>
                    <a:pt x="0" y="670"/>
                  </a:lnTo>
                  <a:lnTo>
                    <a:pt x="0" y="748"/>
                  </a:lnTo>
                  <a:lnTo>
                    <a:pt x="26" y="825"/>
                  </a:lnTo>
                  <a:lnTo>
                    <a:pt x="77" y="877"/>
                  </a:lnTo>
                  <a:lnTo>
                    <a:pt x="103" y="902"/>
                  </a:lnTo>
                  <a:lnTo>
                    <a:pt x="232" y="928"/>
                  </a:lnTo>
                  <a:lnTo>
                    <a:pt x="284" y="928"/>
                  </a:lnTo>
                  <a:lnTo>
                    <a:pt x="335" y="902"/>
                  </a:lnTo>
                  <a:lnTo>
                    <a:pt x="1185" y="413"/>
                  </a:lnTo>
                  <a:lnTo>
                    <a:pt x="1263" y="361"/>
                  </a:lnTo>
                  <a:lnTo>
                    <a:pt x="1288" y="284"/>
                  </a:lnTo>
                  <a:lnTo>
                    <a:pt x="1288" y="207"/>
                  </a:lnTo>
                  <a:lnTo>
                    <a:pt x="1263" y="104"/>
                  </a:lnTo>
                  <a:lnTo>
                    <a:pt x="1211" y="52"/>
                  </a:lnTo>
                  <a:lnTo>
                    <a:pt x="1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1"/>
            <p:cNvSpPr/>
            <p:nvPr/>
          </p:nvSpPr>
          <p:spPr>
            <a:xfrm>
              <a:off x="4368100" y="3052325"/>
              <a:ext cx="32875" cy="23225"/>
            </a:xfrm>
            <a:custGeom>
              <a:avLst/>
              <a:gdLst/>
              <a:ahLst/>
              <a:cxnLst/>
              <a:rect l="l" t="t" r="r" b="b"/>
              <a:pathLst>
                <a:path w="1315" h="929" extrusionOk="0">
                  <a:moveTo>
                    <a:pt x="181" y="1"/>
                  </a:moveTo>
                  <a:lnTo>
                    <a:pt x="104" y="52"/>
                  </a:lnTo>
                  <a:lnTo>
                    <a:pt x="26" y="104"/>
                  </a:lnTo>
                  <a:lnTo>
                    <a:pt x="1" y="207"/>
                  </a:lnTo>
                  <a:lnTo>
                    <a:pt x="1" y="284"/>
                  </a:lnTo>
                  <a:lnTo>
                    <a:pt x="52" y="361"/>
                  </a:lnTo>
                  <a:lnTo>
                    <a:pt x="104" y="413"/>
                  </a:lnTo>
                  <a:lnTo>
                    <a:pt x="980" y="902"/>
                  </a:lnTo>
                  <a:lnTo>
                    <a:pt x="1031" y="928"/>
                  </a:lnTo>
                  <a:lnTo>
                    <a:pt x="1083" y="928"/>
                  </a:lnTo>
                  <a:lnTo>
                    <a:pt x="1186" y="902"/>
                  </a:lnTo>
                  <a:lnTo>
                    <a:pt x="1237" y="877"/>
                  </a:lnTo>
                  <a:lnTo>
                    <a:pt x="1263" y="825"/>
                  </a:lnTo>
                  <a:lnTo>
                    <a:pt x="1315" y="748"/>
                  </a:lnTo>
                  <a:lnTo>
                    <a:pt x="1289" y="670"/>
                  </a:lnTo>
                  <a:lnTo>
                    <a:pt x="1263" y="593"/>
                  </a:lnTo>
                  <a:lnTo>
                    <a:pt x="1186" y="516"/>
                  </a:lnTo>
                  <a:lnTo>
                    <a:pt x="336" y="26"/>
                  </a:lnTo>
                  <a:lnTo>
                    <a:pt x="2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1"/>
            <p:cNvSpPr/>
            <p:nvPr/>
          </p:nvSpPr>
          <p:spPr>
            <a:xfrm>
              <a:off x="4388075" y="2978250"/>
              <a:ext cx="35450" cy="11625"/>
            </a:xfrm>
            <a:custGeom>
              <a:avLst/>
              <a:gdLst/>
              <a:ahLst/>
              <a:cxnLst/>
              <a:rect l="l" t="t" r="r" b="b"/>
              <a:pathLst>
                <a:path w="1418" h="465" extrusionOk="0">
                  <a:moveTo>
                    <a:pt x="232" y="1"/>
                  </a:moveTo>
                  <a:lnTo>
                    <a:pt x="129" y="27"/>
                  </a:lnTo>
                  <a:lnTo>
                    <a:pt x="52" y="78"/>
                  </a:lnTo>
                  <a:lnTo>
                    <a:pt x="26" y="155"/>
                  </a:lnTo>
                  <a:lnTo>
                    <a:pt x="0" y="233"/>
                  </a:lnTo>
                  <a:lnTo>
                    <a:pt x="26" y="310"/>
                  </a:lnTo>
                  <a:lnTo>
                    <a:pt x="52" y="387"/>
                  </a:lnTo>
                  <a:lnTo>
                    <a:pt x="129" y="439"/>
                  </a:lnTo>
                  <a:lnTo>
                    <a:pt x="232" y="465"/>
                  </a:lnTo>
                  <a:lnTo>
                    <a:pt x="1211" y="465"/>
                  </a:lnTo>
                  <a:lnTo>
                    <a:pt x="1289" y="439"/>
                  </a:lnTo>
                  <a:lnTo>
                    <a:pt x="1366" y="387"/>
                  </a:lnTo>
                  <a:lnTo>
                    <a:pt x="1417" y="310"/>
                  </a:lnTo>
                  <a:lnTo>
                    <a:pt x="1417" y="233"/>
                  </a:lnTo>
                  <a:lnTo>
                    <a:pt x="1417" y="155"/>
                  </a:lnTo>
                  <a:lnTo>
                    <a:pt x="1366" y="78"/>
                  </a:lnTo>
                  <a:lnTo>
                    <a:pt x="1289" y="27"/>
                  </a:lnTo>
                  <a:lnTo>
                    <a:pt x="12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1"/>
            <p:cNvSpPr/>
            <p:nvPr/>
          </p:nvSpPr>
          <p:spPr>
            <a:xfrm>
              <a:off x="4368100" y="2891950"/>
              <a:ext cx="32875" cy="23850"/>
            </a:xfrm>
            <a:custGeom>
              <a:avLst/>
              <a:gdLst/>
              <a:ahLst/>
              <a:cxnLst/>
              <a:rect l="l" t="t" r="r" b="b"/>
              <a:pathLst>
                <a:path w="1315" h="954" extrusionOk="0">
                  <a:moveTo>
                    <a:pt x="1057" y="0"/>
                  </a:moveTo>
                  <a:lnTo>
                    <a:pt x="980" y="52"/>
                  </a:lnTo>
                  <a:lnTo>
                    <a:pt x="104" y="541"/>
                  </a:lnTo>
                  <a:lnTo>
                    <a:pt x="52" y="593"/>
                  </a:lnTo>
                  <a:lnTo>
                    <a:pt x="1" y="670"/>
                  </a:lnTo>
                  <a:lnTo>
                    <a:pt x="1" y="748"/>
                  </a:lnTo>
                  <a:lnTo>
                    <a:pt x="26" y="825"/>
                  </a:lnTo>
                  <a:lnTo>
                    <a:pt x="78" y="876"/>
                  </a:lnTo>
                  <a:lnTo>
                    <a:pt x="129" y="928"/>
                  </a:lnTo>
                  <a:lnTo>
                    <a:pt x="233" y="954"/>
                  </a:lnTo>
                  <a:lnTo>
                    <a:pt x="284" y="954"/>
                  </a:lnTo>
                  <a:lnTo>
                    <a:pt x="336" y="928"/>
                  </a:lnTo>
                  <a:lnTo>
                    <a:pt x="1186" y="438"/>
                  </a:lnTo>
                  <a:lnTo>
                    <a:pt x="1263" y="361"/>
                  </a:lnTo>
                  <a:lnTo>
                    <a:pt x="1289" y="284"/>
                  </a:lnTo>
                  <a:lnTo>
                    <a:pt x="1315" y="206"/>
                  </a:lnTo>
                  <a:lnTo>
                    <a:pt x="1263" y="129"/>
                  </a:lnTo>
                  <a:lnTo>
                    <a:pt x="1212" y="52"/>
                  </a:lnTo>
                  <a:lnTo>
                    <a:pt x="1134" y="26"/>
                  </a:lnTo>
                  <a:lnTo>
                    <a:pt x="10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1"/>
            <p:cNvSpPr/>
            <p:nvPr/>
          </p:nvSpPr>
          <p:spPr>
            <a:xfrm>
              <a:off x="4140100" y="2891950"/>
              <a:ext cx="32225" cy="23850"/>
            </a:xfrm>
            <a:custGeom>
              <a:avLst/>
              <a:gdLst/>
              <a:ahLst/>
              <a:cxnLst/>
              <a:rect l="l" t="t" r="r" b="b"/>
              <a:pathLst>
                <a:path w="1289" h="954" extrusionOk="0">
                  <a:moveTo>
                    <a:pt x="258" y="0"/>
                  </a:moveTo>
                  <a:lnTo>
                    <a:pt x="155" y="26"/>
                  </a:lnTo>
                  <a:lnTo>
                    <a:pt x="77" y="52"/>
                  </a:lnTo>
                  <a:lnTo>
                    <a:pt x="26" y="129"/>
                  </a:lnTo>
                  <a:lnTo>
                    <a:pt x="0" y="206"/>
                  </a:lnTo>
                  <a:lnTo>
                    <a:pt x="0" y="284"/>
                  </a:lnTo>
                  <a:lnTo>
                    <a:pt x="52" y="361"/>
                  </a:lnTo>
                  <a:lnTo>
                    <a:pt x="103" y="438"/>
                  </a:lnTo>
                  <a:lnTo>
                    <a:pt x="953" y="928"/>
                  </a:lnTo>
                  <a:lnTo>
                    <a:pt x="1031" y="954"/>
                  </a:lnTo>
                  <a:lnTo>
                    <a:pt x="1082" y="954"/>
                  </a:lnTo>
                  <a:lnTo>
                    <a:pt x="1185" y="928"/>
                  </a:lnTo>
                  <a:lnTo>
                    <a:pt x="1237" y="876"/>
                  </a:lnTo>
                  <a:lnTo>
                    <a:pt x="1263" y="825"/>
                  </a:lnTo>
                  <a:lnTo>
                    <a:pt x="1288" y="748"/>
                  </a:lnTo>
                  <a:lnTo>
                    <a:pt x="1288" y="670"/>
                  </a:lnTo>
                  <a:lnTo>
                    <a:pt x="1263" y="593"/>
                  </a:lnTo>
                  <a:lnTo>
                    <a:pt x="1185" y="541"/>
                  </a:lnTo>
                  <a:lnTo>
                    <a:pt x="335" y="52"/>
                  </a:lnTo>
                  <a:lnTo>
                    <a:pt x="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41"/>
          <p:cNvGrpSpPr/>
          <p:nvPr/>
        </p:nvGrpSpPr>
        <p:grpSpPr>
          <a:xfrm>
            <a:off x="799300" y="3453225"/>
            <a:ext cx="380700" cy="380700"/>
            <a:chOff x="4810600" y="2694850"/>
            <a:chExt cx="380700" cy="380700"/>
          </a:xfrm>
        </p:grpSpPr>
        <p:sp>
          <p:nvSpPr>
            <p:cNvPr id="1851" name="Google Shape;1851;p41"/>
            <p:cNvSpPr/>
            <p:nvPr/>
          </p:nvSpPr>
          <p:spPr>
            <a:xfrm>
              <a:off x="4933625" y="2941550"/>
              <a:ext cx="134000" cy="134000"/>
            </a:xfrm>
            <a:custGeom>
              <a:avLst/>
              <a:gdLst/>
              <a:ahLst/>
              <a:cxnLst/>
              <a:rect l="l" t="t" r="r" b="b"/>
              <a:pathLst>
                <a:path w="5360" h="5360" extrusionOk="0">
                  <a:moveTo>
                    <a:pt x="2474" y="0"/>
                  </a:moveTo>
                  <a:lnTo>
                    <a:pt x="2268" y="26"/>
                  </a:lnTo>
                  <a:lnTo>
                    <a:pt x="1881" y="129"/>
                  </a:lnTo>
                  <a:lnTo>
                    <a:pt x="1495" y="258"/>
                  </a:lnTo>
                  <a:lnTo>
                    <a:pt x="1340" y="361"/>
                  </a:lnTo>
                  <a:lnTo>
                    <a:pt x="1160" y="464"/>
                  </a:lnTo>
                  <a:lnTo>
                    <a:pt x="1083" y="541"/>
                  </a:lnTo>
                  <a:lnTo>
                    <a:pt x="1057" y="619"/>
                  </a:lnTo>
                  <a:lnTo>
                    <a:pt x="1057" y="696"/>
                  </a:lnTo>
                  <a:lnTo>
                    <a:pt x="1108" y="773"/>
                  </a:lnTo>
                  <a:lnTo>
                    <a:pt x="1160" y="850"/>
                  </a:lnTo>
                  <a:lnTo>
                    <a:pt x="1237" y="876"/>
                  </a:lnTo>
                  <a:lnTo>
                    <a:pt x="1340" y="876"/>
                  </a:lnTo>
                  <a:lnTo>
                    <a:pt x="1418" y="850"/>
                  </a:lnTo>
                  <a:lnTo>
                    <a:pt x="1701" y="670"/>
                  </a:lnTo>
                  <a:lnTo>
                    <a:pt x="2010" y="541"/>
                  </a:lnTo>
                  <a:lnTo>
                    <a:pt x="2345" y="464"/>
                  </a:lnTo>
                  <a:lnTo>
                    <a:pt x="2680" y="438"/>
                  </a:lnTo>
                  <a:lnTo>
                    <a:pt x="2912" y="464"/>
                  </a:lnTo>
                  <a:lnTo>
                    <a:pt x="3144" y="490"/>
                  </a:lnTo>
                  <a:lnTo>
                    <a:pt x="3350" y="541"/>
                  </a:lnTo>
                  <a:lnTo>
                    <a:pt x="3556" y="619"/>
                  </a:lnTo>
                  <a:lnTo>
                    <a:pt x="3762" y="722"/>
                  </a:lnTo>
                  <a:lnTo>
                    <a:pt x="3942" y="825"/>
                  </a:lnTo>
                  <a:lnTo>
                    <a:pt x="4097" y="953"/>
                  </a:lnTo>
                  <a:lnTo>
                    <a:pt x="4277" y="1108"/>
                  </a:lnTo>
                  <a:lnTo>
                    <a:pt x="4406" y="1263"/>
                  </a:lnTo>
                  <a:lnTo>
                    <a:pt x="4535" y="1443"/>
                  </a:lnTo>
                  <a:lnTo>
                    <a:pt x="4664" y="1623"/>
                  </a:lnTo>
                  <a:lnTo>
                    <a:pt x="4741" y="1804"/>
                  </a:lnTo>
                  <a:lnTo>
                    <a:pt x="4818" y="2010"/>
                  </a:lnTo>
                  <a:lnTo>
                    <a:pt x="4870" y="2242"/>
                  </a:lnTo>
                  <a:lnTo>
                    <a:pt x="4921" y="2448"/>
                  </a:lnTo>
                  <a:lnTo>
                    <a:pt x="4921" y="2680"/>
                  </a:lnTo>
                  <a:lnTo>
                    <a:pt x="4921" y="2912"/>
                  </a:lnTo>
                  <a:lnTo>
                    <a:pt x="4870" y="3143"/>
                  </a:lnTo>
                  <a:lnTo>
                    <a:pt x="4818" y="3350"/>
                  </a:lnTo>
                  <a:lnTo>
                    <a:pt x="4741" y="3556"/>
                  </a:lnTo>
                  <a:lnTo>
                    <a:pt x="4664" y="3762"/>
                  </a:lnTo>
                  <a:lnTo>
                    <a:pt x="4535" y="3942"/>
                  </a:lnTo>
                  <a:lnTo>
                    <a:pt x="4406" y="4097"/>
                  </a:lnTo>
                  <a:lnTo>
                    <a:pt x="4277" y="4277"/>
                  </a:lnTo>
                  <a:lnTo>
                    <a:pt x="4097" y="4406"/>
                  </a:lnTo>
                  <a:lnTo>
                    <a:pt x="3942" y="4535"/>
                  </a:lnTo>
                  <a:lnTo>
                    <a:pt x="3762" y="4664"/>
                  </a:lnTo>
                  <a:lnTo>
                    <a:pt x="3556" y="4741"/>
                  </a:lnTo>
                  <a:lnTo>
                    <a:pt x="3350" y="4818"/>
                  </a:lnTo>
                  <a:lnTo>
                    <a:pt x="3144" y="4870"/>
                  </a:lnTo>
                  <a:lnTo>
                    <a:pt x="2912" y="4921"/>
                  </a:lnTo>
                  <a:lnTo>
                    <a:pt x="2448" y="4921"/>
                  </a:lnTo>
                  <a:lnTo>
                    <a:pt x="2242" y="4870"/>
                  </a:lnTo>
                  <a:lnTo>
                    <a:pt x="2010" y="4818"/>
                  </a:lnTo>
                  <a:lnTo>
                    <a:pt x="1804" y="4741"/>
                  </a:lnTo>
                  <a:lnTo>
                    <a:pt x="1624" y="4664"/>
                  </a:lnTo>
                  <a:lnTo>
                    <a:pt x="1443" y="4535"/>
                  </a:lnTo>
                  <a:lnTo>
                    <a:pt x="1263" y="4406"/>
                  </a:lnTo>
                  <a:lnTo>
                    <a:pt x="1108" y="4277"/>
                  </a:lnTo>
                  <a:lnTo>
                    <a:pt x="954" y="4097"/>
                  </a:lnTo>
                  <a:lnTo>
                    <a:pt x="825" y="3942"/>
                  </a:lnTo>
                  <a:lnTo>
                    <a:pt x="722" y="3762"/>
                  </a:lnTo>
                  <a:lnTo>
                    <a:pt x="619" y="3556"/>
                  </a:lnTo>
                  <a:lnTo>
                    <a:pt x="542" y="3350"/>
                  </a:lnTo>
                  <a:lnTo>
                    <a:pt x="490" y="3143"/>
                  </a:lnTo>
                  <a:lnTo>
                    <a:pt x="464" y="2912"/>
                  </a:lnTo>
                  <a:lnTo>
                    <a:pt x="439" y="2680"/>
                  </a:lnTo>
                  <a:lnTo>
                    <a:pt x="464" y="2345"/>
                  </a:lnTo>
                  <a:lnTo>
                    <a:pt x="542" y="2010"/>
                  </a:lnTo>
                  <a:lnTo>
                    <a:pt x="670" y="1701"/>
                  </a:lnTo>
                  <a:lnTo>
                    <a:pt x="851" y="1417"/>
                  </a:lnTo>
                  <a:lnTo>
                    <a:pt x="877" y="1340"/>
                  </a:lnTo>
                  <a:lnTo>
                    <a:pt x="877" y="1237"/>
                  </a:lnTo>
                  <a:lnTo>
                    <a:pt x="851" y="1160"/>
                  </a:lnTo>
                  <a:lnTo>
                    <a:pt x="773" y="1108"/>
                  </a:lnTo>
                  <a:lnTo>
                    <a:pt x="696" y="1057"/>
                  </a:lnTo>
                  <a:lnTo>
                    <a:pt x="619" y="1057"/>
                  </a:lnTo>
                  <a:lnTo>
                    <a:pt x="542" y="1108"/>
                  </a:lnTo>
                  <a:lnTo>
                    <a:pt x="464" y="1160"/>
                  </a:lnTo>
                  <a:lnTo>
                    <a:pt x="258" y="1520"/>
                  </a:lnTo>
                  <a:lnTo>
                    <a:pt x="129" y="1881"/>
                  </a:lnTo>
                  <a:lnTo>
                    <a:pt x="26" y="2267"/>
                  </a:lnTo>
                  <a:lnTo>
                    <a:pt x="1" y="2680"/>
                  </a:lnTo>
                  <a:lnTo>
                    <a:pt x="1" y="2963"/>
                  </a:lnTo>
                  <a:lnTo>
                    <a:pt x="52" y="3221"/>
                  </a:lnTo>
                  <a:lnTo>
                    <a:pt x="129" y="3478"/>
                  </a:lnTo>
                  <a:lnTo>
                    <a:pt x="207" y="3736"/>
                  </a:lnTo>
                  <a:lnTo>
                    <a:pt x="335" y="3968"/>
                  </a:lnTo>
                  <a:lnTo>
                    <a:pt x="464" y="4174"/>
                  </a:lnTo>
                  <a:lnTo>
                    <a:pt x="619" y="4380"/>
                  </a:lnTo>
                  <a:lnTo>
                    <a:pt x="773" y="4586"/>
                  </a:lnTo>
                  <a:lnTo>
                    <a:pt x="980" y="4767"/>
                  </a:lnTo>
                  <a:lnTo>
                    <a:pt x="1186" y="4921"/>
                  </a:lnTo>
                  <a:lnTo>
                    <a:pt x="1418" y="5050"/>
                  </a:lnTo>
                  <a:lnTo>
                    <a:pt x="1649" y="5153"/>
                  </a:lnTo>
                  <a:lnTo>
                    <a:pt x="1881" y="5256"/>
                  </a:lnTo>
                  <a:lnTo>
                    <a:pt x="2139" y="5308"/>
                  </a:lnTo>
                  <a:lnTo>
                    <a:pt x="2422" y="5359"/>
                  </a:lnTo>
                  <a:lnTo>
                    <a:pt x="2963" y="5359"/>
                  </a:lnTo>
                  <a:lnTo>
                    <a:pt x="3221" y="5308"/>
                  </a:lnTo>
                  <a:lnTo>
                    <a:pt x="3479" y="5256"/>
                  </a:lnTo>
                  <a:lnTo>
                    <a:pt x="3736" y="5153"/>
                  </a:lnTo>
                  <a:lnTo>
                    <a:pt x="3968" y="5050"/>
                  </a:lnTo>
                  <a:lnTo>
                    <a:pt x="4174" y="4921"/>
                  </a:lnTo>
                  <a:lnTo>
                    <a:pt x="4380" y="4767"/>
                  </a:lnTo>
                  <a:lnTo>
                    <a:pt x="4587" y="4586"/>
                  </a:lnTo>
                  <a:lnTo>
                    <a:pt x="4767" y="4380"/>
                  </a:lnTo>
                  <a:lnTo>
                    <a:pt x="4921" y="4174"/>
                  </a:lnTo>
                  <a:lnTo>
                    <a:pt x="5050" y="3968"/>
                  </a:lnTo>
                  <a:lnTo>
                    <a:pt x="5153" y="3736"/>
                  </a:lnTo>
                  <a:lnTo>
                    <a:pt x="5256" y="3478"/>
                  </a:lnTo>
                  <a:lnTo>
                    <a:pt x="5308" y="3221"/>
                  </a:lnTo>
                  <a:lnTo>
                    <a:pt x="5359" y="2963"/>
                  </a:lnTo>
                  <a:lnTo>
                    <a:pt x="5359" y="2680"/>
                  </a:lnTo>
                  <a:lnTo>
                    <a:pt x="5359" y="2396"/>
                  </a:lnTo>
                  <a:lnTo>
                    <a:pt x="5308" y="2139"/>
                  </a:lnTo>
                  <a:lnTo>
                    <a:pt x="5256" y="1881"/>
                  </a:lnTo>
                  <a:lnTo>
                    <a:pt x="5153" y="1649"/>
                  </a:lnTo>
                  <a:lnTo>
                    <a:pt x="5050" y="1391"/>
                  </a:lnTo>
                  <a:lnTo>
                    <a:pt x="4921" y="1185"/>
                  </a:lnTo>
                  <a:lnTo>
                    <a:pt x="4767" y="979"/>
                  </a:lnTo>
                  <a:lnTo>
                    <a:pt x="4587" y="773"/>
                  </a:lnTo>
                  <a:lnTo>
                    <a:pt x="4380" y="619"/>
                  </a:lnTo>
                  <a:lnTo>
                    <a:pt x="4174" y="464"/>
                  </a:lnTo>
                  <a:lnTo>
                    <a:pt x="3968" y="309"/>
                  </a:lnTo>
                  <a:lnTo>
                    <a:pt x="3736" y="206"/>
                  </a:lnTo>
                  <a:lnTo>
                    <a:pt x="3479" y="129"/>
                  </a:lnTo>
                  <a:lnTo>
                    <a:pt x="3221" y="52"/>
                  </a:lnTo>
                  <a:lnTo>
                    <a:pt x="29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1"/>
            <p:cNvSpPr/>
            <p:nvPr/>
          </p:nvSpPr>
          <p:spPr>
            <a:xfrm>
              <a:off x="4967775" y="2966025"/>
              <a:ext cx="65700" cy="85050"/>
            </a:xfrm>
            <a:custGeom>
              <a:avLst/>
              <a:gdLst/>
              <a:ahLst/>
              <a:cxnLst/>
              <a:rect l="l" t="t" r="r" b="b"/>
              <a:pathLst>
                <a:path w="2628" h="3402" extrusionOk="0">
                  <a:moveTo>
                    <a:pt x="1314" y="516"/>
                  </a:moveTo>
                  <a:lnTo>
                    <a:pt x="2087" y="1417"/>
                  </a:lnTo>
                  <a:lnTo>
                    <a:pt x="1932" y="1417"/>
                  </a:lnTo>
                  <a:lnTo>
                    <a:pt x="1804" y="1443"/>
                  </a:lnTo>
                  <a:lnTo>
                    <a:pt x="1700" y="1520"/>
                  </a:lnTo>
                  <a:lnTo>
                    <a:pt x="1623" y="1623"/>
                  </a:lnTo>
                  <a:lnTo>
                    <a:pt x="1597" y="1752"/>
                  </a:lnTo>
                  <a:lnTo>
                    <a:pt x="1597" y="2937"/>
                  </a:lnTo>
                  <a:lnTo>
                    <a:pt x="1572" y="2963"/>
                  </a:lnTo>
                  <a:lnTo>
                    <a:pt x="1082" y="2963"/>
                  </a:lnTo>
                  <a:lnTo>
                    <a:pt x="1056" y="2937"/>
                  </a:lnTo>
                  <a:lnTo>
                    <a:pt x="1056" y="1752"/>
                  </a:lnTo>
                  <a:lnTo>
                    <a:pt x="1031" y="1623"/>
                  </a:lnTo>
                  <a:lnTo>
                    <a:pt x="953" y="1520"/>
                  </a:lnTo>
                  <a:lnTo>
                    <a:pt x="850" y="1443"/>
                  </a:lnTo>
                  <a:lnTo>
                    <a:pt x="696" y="1417"/>
                  </a:lnTo>
                  <a:lnTo>
                    <a:pt x="567" y="1417"/>
                  </a:lnTo>
                  <a:lnTo>
                    <a:pt x="1314" y="516"/>
                  </a:lnTo>
                  <a:close/>
                  <a:moveTo>
                    <a:pt x="1237" y="0"/>
                  </a:moveTo>
                  <a:lnTo>
                    <a:pt x="1159" y="26"/>
                  </a:lnTo>
                  <a:lnTo>
                    <a:pt x="1108" y="78"/>
                  </a:lnTo>
                  <a:lnTo>
                    <a:pt x="1056" y="129"/>
                  </a:lnTo>
                  <a:lnTo>
                    <a:pt x="77" y="1288"/>
                  </a:lnTo>
                  <a:lnTo>
                    <a:pt x="26" y="1366"/>
                  </a:lnTo>
                  <a:lnTo>
                    <a:pt x="0" y="1469"/>
                  </a:lnTo>
                  <a:lnTo>
                    <a:pt x="0" y="1572"/>
                  </a:lnTo>
                  <a:lnTo>
                    <a:pt x="26" y="1649"/>
                  </a:lnTo>
                  <a:lnTo>
                    <a:pt x="103" y="1752"/>
                  </a:lnTo>
                  <a:lnTo>
                    <a:pt x="155" y="1804"/>
                  </a:lnTo>
                  <a:lnTo>
                    <a:pt x="258" y="1855"/>
                  </a:lnTo>
                  <a:lnTo>
                    <a:pt x="593" y="1855"/>
                  </a:lnTo>
                  <a:lnTo>
                    <a:pt x="593" y="2937"/>
                  </a:lnTo>
                  <a:lnTo>
                    <a:pt x="618" y="3040"/>
                  </a:lnTo>
                  <a:lnTo>
                    <a:pt x="644" y="3118"/>
                  </a:lnTo>
                  <a:lnTo>
                    <a:pt x="696" y="3195"/>
                  </a:lnTo>
                  <a:lnTo>
                    <a:pt x="747" y="3272"/>
                  </a:lnTo>
                  <a:lnTo>
                    <a:pt x="799" y="3324"/>
                  </a:lnTo>
                  <a:lnTo>
                    <a:pt x="902" y="3375"/>
                  </a:lnTo>
                  <a:lnTo>
                    <a:pt x="979" y="3401"/>
                  </a:lnTo>
                  <a:lnTo>
                    <a:pt x="1649" y="3401"/>
                  </a:lnTo>
                  <a:lnTo>
                    <a:pt x="1752" y="3375"/>
                  </a:lnTo>
                  <a:lnTo>
                    <a:pt x="1829" y="3324"/>
                  </a:lnTo>
                  <a:lnTo>
                    <a:pt x="1907" y="3272"/>
                  </a:lnTo>
                  <a:lnTo>
                    <a:pt x="1958" y="3195"/>
                  </a:lnTo>
                  <a:lnTo>
                    <a:pt x="2010" y="3118"/>
                  </a:lnTo>
                  <a:lnTo>
                    <a:pt x="2035" y="3040"/>
                  </a:lnTo>
                  <a:lnTo>
                    <a:pt x="2035" y="2937"/>
                  </a:lnTo>
                  <a:lnTo>
                    <a:pt x="2035" y="1855"/>
                  </a:lnTo>
                  <a:lnTo>
                    <a:pt x="2396" y="1855"/>
                  </a:lnTo>
                  <a:lnTo>
                    <a:pt x="2473" y="1804"/>
                  </a:lnTo>
                  <a:lnTo>
                    <a:pt x="2551" y="1752"/>
                  </a:lnTo>
                  <a:lnTo>
                    <a:pt x="2602" y="1649"/>
                  </a:lnTo>
                  <a:lnTo>
                    <a:pt x="2628" y="1572"/>
                  </a:lnTo>
                  <a:lnTo>
                    <a:pt x="2628" y="1469"/>
                  </a:lnTo>
                  <a:lnTo>
                    <a:pt x="2602" y="1366"/>
                  </a:lnTo>
                  <a:lnTo>
                    <a:pt x="2551" y="1288"/>
                  </a:lnTo>
                  <a:lnTo>
                    <a:pt x="1597" y="129"/>
                  </a:lnTo>
                  <a:lnTo>
                    <a:pt x="1520" y="78"/>
                  </a:lnTo>
                  <a:lnTo>
                    <a:pt x="1469" y="26"/>
                  </a:lnTo>
                  <a:lnTo>
                    <a:pt x="13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1"/>
            <p:cNvSpPr/>
            <p:nvPr/>
          </p:nvSpPr>
          <p:spPr>
            <a:xfrm>
              <a:off x="4810600" y="2694850"/>
              <a:ext cx="380700" cy="233200"/>
            </a:xfrm>
            <a:custGeom>
              <a:avLst/>
              <a:gdLst/>
              <a:ahLst/>
              <a:cxnLst/>
              <a:rect l="l" t="t" r="r" b="b"/>
              <a:pathLst>
                <a:path w="15228" h="9328" extrusionOk="0">
                  <a:moveTo>
                    <a:pt x="14532" y="1443"/>
                  </a:moveTo>
                  <a:lnTo>
                    <a:pt x="14609" y="1469"/>
                  </a:lnTo>
                  <a:lnTo>
                    <a:pt x="14712" y="1521"/>
                  </a:lnTo>
                  <a:lnTo>
                    <a:pt x="14763" y="1598"/>
                  </a:lnTo>
                  <a:lnTo>
                    <a:pt x="14763" y="1701"/>
                  </a:lnTo>
                  <a:lnTo>
                    <a:pt x="14763" y="8632"/>
                  </a:lnTo>
                  <a:lnTo>
                    <a:pt x="14763" y="8735"/>
                  </a:lnTo>
                  <a:lnTo>
                    <a:pt x="14712" y="8812"/>
                  </a:lnTo>
                  <a:lnTo>
                    <a:pt x="14609" y="8863"/>
                  </a:lnTo>
                  <a:lnTo>
                    <a:pt x="14532" y="8889"/>
                  </a:lnTo>
                  <a:lnTo>
                    <a:pt x="696" y="8889"/>
                  </a:lnTo>
                  <a:lnTo>
                    <a:pt x="593" y="8863"/>
                  </a:lnTo>
                  <a:lnTo>
                    <a:pt x="516" y="8812"/>
                  </a:lnTo>
                  <a:lnTo>
                    <a:pt x="464" y="8735"/>
                  </a:lnTo>
                  <a:lnTo>
                    <a:pt x="439" y="8632"/>
                  </a:lnTo>
                  <a:lnTo>
                    <a:pt x="439" y="1701"/>
                  </a:lnTo>
                  <a:lnTo>
                    <a:pt x="464" y="1598"/>
                  </a:lnTo>
                  <a:lnTo>
                    <a:pt x="516" y="1521"/>
                  </a:lnTo>
                  <a:lnTo>
                    <a:pt x="593" y="1469"/>
                  </a:lnTo>
                  <a:lnTo>
                    <a:pt x="696" y="1443"/>
                  </a:lnTo>
                  <a:close/>
                  <a:moveTo>
                    <a:pt x="1443" y="1"/>
                  </a:moveTo>
                  <a:lnTo>
                    <a:pt x="1315" y="26"/>
                  </a:lnTo>
                  <a:lnTo>
                    <a:pt x="1160" y="78"/>
                  </a:lnTo>
                  <a:lnTo>
                    <a:pt x="1057" y="129"/>
                  </a:lnTo>
                  <a:lnTo>
                    <a:pt x="928" y="207"/>
                  </a:lnTo>
                  <a:lnTo>
                    <a:pt x="851" y="336"/>
                  </a:lnTo>
                  <a:lnTo>
                    <a:pt x="799" y="439"/>
                  </a:lnTo>
                  <a:lnTo>
                    <a:pt x="748" y="593"/>
                  </a:lnTo>
                  <a:lnTo>
                    <a:pt x="722" y="722"/>
                  </a:lnTo>
                  <a:lnTo>
                    <a:pt x="722" y="1005"/>
                  </a:lnTo>
                  <a:lnTo>
                    <a:pt x="542" y="1005"/>
                  </a:lnTo>
                  <a:lnTo>
                    <a:pt x="413" y="1057"/>
                  </a:lnTo>
                  <a:lnTo>
                    <a:pt x="310" y="1108"/>
                  </a:lnTo>
                  <a:lnTo>
                    <a:pt x="207" y="1211"/>
                  </a:lnTo>
                  <a:lnTo>
                    <a:pt x="104" y="1315"/>
                  </a:lnTo>
                  <a:lnTo>
                    <a:pt x="52" y="1418"/>
                  </a:lnTo>
                  <a:lnTo>
                    <a:pt x="1" y="1546"/>
                  </a:lnTo>
                  <a:lnTo>
                    <a:pt x="1" y="1701"/>
                  </a:lnTo>
                  <a:lnTo>
                    <a:pt x="1" y="8632"/>
                  </a:lnTo>
                  <a:lnTo>
                    <a:pt x="1" y="8760"/>
                  </a:lnTo>
                  <a:lnTo>
                    <a:pt x="52" y="8889"/>
                  </a:lnTo>
                  <a:lnTo>
                    <a:pt x="104" y="9018"/>
                  </a:lnTo>
                  <a:lnTo>
                    <a:pt x="207" y="9121"/>
                  </a:lnTo>
                  <a:lnTo>
                    <a:pt x="310" y="9198"/>
                  </a:lnTo>
                  <a:lnTo>
                    <a:pt x="413" y="9276"/>
                  </a:lnTo>
                  <a:lnTo>
                    <a:pt x="542" y="9301"/>
                  </a:lnTo>
                  <a:lnTo>
                    <a:pt x="696" y="9327"/>
                  </a:lnTo>
                  <a:lnTo>
                    <a:pt x="14532" y="9327"/>
                  </a:lnTo>
                  <a:lnTo>
                    <a:pt x="14660" y="9301"/>
                  </a:lnTo>
                  <a:lnTo>
                    <a:pt x="14789" y="9276"/>
                  </a:lnTo>
                  <a:lnTo>
                    <a:pt x="14918" y="9198"/>
                  </a:lnTo>
                  <a:lnTo>
                    <a:pt x="15021" y="9121"/>
                  </a:lnTo>
                  <a:lnTo>
                    <a:pt x="15098" y="9018"/>
                  </a:lnTo>
                  <a:lnTo>
                    <a:pt x="15176" y="8889"/>
                  </a:lnTo>
                  <a:lnTo>
                    <a:pt x="15201" y="8760"/>
                  </a:lnTo>
                  <a:lnTo>
                    <a:pt x="15227" y="8632"/>
                  </a:lnTo>
                  <a:lnTo>
                    <a:pt x="15227" y="1701"/>
                  </a:lnTo>
                  <a:lnTo>
                    <a:pt x="15201" y="1546"/>
                  </a:lnTo>
                  <a:lnTo>
                    <a:pt x="15176" y="1418"/>
                  </a:lnTo>
                  <a:lnTo>
                    <a:pt x="15098" y="1315"/>
                  </a:lnTo>
                  <a:lnTo>
                    <a:pt x="15021" y="1211"/>
                  </a:lnTo>
                  <a:lnTo>
                    <a:pt x="14918" y="1108"/>
                  </a:lnTo>
                  <a:lnTo>
                    <a:pt x="14789" y="1057"/>
                  </a:lnTo>
                  <a:lnTo>
                    <a:pt x="14660" y="1005"/>
                  </a:lnTo>
                  <a:lnTo>
                    <a:pt x="14480" y="1005"/>
                  </a:lnTo>
                  <a:lnTo>
                    <a:pt x="14480" y="722"/>
                  </a:lnTo>
                  <a:lnTo>
                    <a:pt x="14454" y="593"/>
                  </a:lnTo>
                  <a:lnTo>
                    <a:pt x="14429" y="439"/>
                  </a:lnTo>
                  <a:lnTo>
                    <a:pt x="14351" y="336"/>
                  </a:lnTo>
                  <a:lnTo>
                    <a:pt x="14274" y="207"/>
                  </a:lnTo>
                  <a:lnTo>
                    <a:pt x="14171" y="129"/>
                  </a:lnTo>
                  <a:lnTo>
                    <a:pt x="14042" y="78"/>
                  </a:lnTo>
                  <a:lnTo>
                    <a:pt x="13913" y="26"/>
                  </a:lnTo>
                  <a:lnTo>
                    <a:pt x="13759" y="1"/>
                  </a:lnTo>
                  <a:lnTo>
                    <a:pt x="3015" y="1"/>
                  </a:lnTo>
                  <a:lnTo>
                    <a:pt x="2912" y="26"/>
                  </a:lnTo>
                  <a:lnTo>
                    <a:pt x="2860" y="78"/>
                  </a:lnTo>
                  <a:lnTo>
                    <a:pt x="2809" y="155"/>
                  </a:lnTo>
                  <a:lnTo>
                    <a:pt x="2783" y="232"/>
                  </a:lnTo>
                  <a:lnTo>
                    <a:pt x="2809" y="310"/>
                  </a:lnTo>
                  <a:lnTo>
                    <a:pt x="2860" y="387"/>
                  </a:lnTo>
                  <a:lnTo>
                    <a:pt x="2912" y="439"/>
                  </a:lnTo>
                  <a:lnTo>
                    <a:pt x="3015" y="464"/>
                  </a:lnTo>
                  <a:lnTo>
                    <a:pt x="13862" y="464"/>
                  </a:lnTo>
                  <a:lnTo>
                    <a:pt x="13965" y="542"/>
                  </a:lnTo>
                  <a:lnTo>
                    <a:pt x="14016" y="619"/>
                  </a:lnTo>
                  <a:lnTo>
                    <a:pt x="14042" y="722"/>
                  </a:lnTo>
                  <a:lnTo>
                    <a:pt x="14042" y="1005"/>
                  </a:lnTo>
                  <a:lnTo>
                    <a:pt x="1186" y="1005"/>
                  </a:lnTo>
                  <a:lnTo>
                    <a:pt x="1186" y="722"/>
                  </a:lnTo>
                  <a:lnTo>
                    <a:pt x="1186" y="619"/>
                  </a:lnTo>
                  <a:lnTo>
                    <a:pt x="1263" y="542"/>
                  </a:lnTo>
                  <a:lnTo>
                    <a:pt x="1340" y="464"/>
                  </a:lnTo>
                  <a:lnTo>
                    <a:pt x="2113" y="464"/>
                  </a:lnTo>
                  <a:lnTo>
                    <a:pt x="2191" y="439"/>
                  </a:lnTo>
                  <a:lnTo>
                    <a:pt x="2268" y="387"/>
                  </a:lnTo>
                  <a:lnTo>
                    <a:pt x="2319" y="310"/>
                  </a:lnTo>
                  <a:lnTo>
                    <a:pt x="2345" y="232"/>
                  </a:lnTo>
                  <a:lnTo>
                    <a:pt x="2319" y="155"/>
                  </a:lnTo>
                  <a:lnTo>
                    <a:pt x="2268" y="78"/>
                  </a:lnTo>
                  <a:lnTo>
                    <a:pt x="2191" y="26"/>
                  </a:lnTo>
                  <a:lnTo>
                    <a:pt x="21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1"/>
            <p:cNvSpPr/>
            <p:nvPr/>
          </p:nvSpPr>
          <p:spPr>
            <a:xfrm>
              <a:off x="4945875" y="2768925"/>
              <a:ext cx="109500" cy="109525"/>
            </a:xfrm>
            <a:custGeom>
              <a:avLst/>
              <a:gdLst/>
              <a:ahLst/>
              <a:cxnLst/>
              <a:rect l="l" t="t" r="r" b="b"/>
              <a:pathLst>
                <a:path w="4380" h="4381" extrusionOk="0">
                  <a:moveTo>
                    <a:pt x="2190" y="438"/>
                  </a:moveTo>
                  <a:lnTo>
                    <a:pt x="2370" y="464"/>
                  </a:lnTo>
                  <a:lnTo>
                    <a:pt x="2551" y="490"/>
                  </a:lnTo>
                  <a:lnTo>
                    <a:pt x="2705" y="516"/>
                  </a:lnTo>
                  <a:lnTo>
                    <a:pt x="2886" y="593"/>
                  </a:lnTo>
                  <a:lnTo>
                    <a:pt x="3040" y="670"/>
                  </a:lnTo>
                  <a:lnTo>
                    <a:pt x="3169" y="748"/>
                  </a:lnTo>
                  <a:lnTo>
                    <a:pt x="3298" y="851"/>
                  </a:lnTo>
                  <a:lnTo>
                    <a:pt x="3427" y="954"/>
                  </a:lnTo>
                  <a:lnTo>
                    <a:pt x="3556" y="1083"/>
                  </a:lnTo>
                  <a:lnTo>
                    <a:pt x="3633" y="1211"/>
                  </a:lnTo>
                  <a:lnTo>
                    <a:pt x="3736" y="1366"/>
                  </a:lnTo>
                  <a:lnTo>
                    <a:pt x="3813" y="1521"/>
                  </a:lnTo>
                  <a:lnTo>
                    <a:pt x="3865" y="1675"/>
                  </a:lnTo>
                  <a:lnTo>
                    <a:pt x="3916" y="1855"/>
                  </a:lnTo>
                  <a:lnTo>
                    <a:pt x="3942" y="2010"/>
                  </a:lnTo>
                  <a:lnTo>
                    <a:pt x="3942" y="2190"/>
                  </a:lnTo>
                  <a:lnTo>
                    <a:pt x="3942" y="2371"/>
                  </a:lnTo>
                  <a:lnTo>
                    <a:pt x="3916" y="2551"/>
                  </a:lnTo>
                  <a:lnTo>
                    <a:pt x="3865" y="2706"/>
                  </a:lnTo>
                  <a:lnTo>
                    <a:pt x="3813" y="2886"/>
                  </a:lnTo>
                  <a:lnTo>
                    <a:pt x="3736" y="3041"/>
                  </a:lnTo>
                  <a:lnTo>
                    <a:pt x="3633" y="3169"/>
                  </a:lnTo>
                  <a:lnTo>
                    <a:pt x="3556" y="3298"/>
                  </a:lnTo>
                  <a:lnTo>
                    <a:pt x="3427" y="3427"/>
                  </a:lnTo>
                  <a:lnTo>
                    <a:pt x="3298" y="3556"/>
                  </a:lnTo>
                  <a:lnTo>
                    <a:pt x="3169" y="3633"/>
                  </a:lnTo>
                  <a:lnTo>
                    <a:pt x="3040" y="3736"/>
                  </a:lnTo>
                  <a:lnTo>
                    <a:pt x="2886" y="3814"/>
                  </a:lnTo>
                  <a:lnTo>
                    <a:pt x="2705" y="3865"/>
                  </a:lnTo>
                  <a:lnTo>
                    <a:pt x="2551" y="3917"/>
                  </a:lnTo>
                  <a:lnTo>
                    <a:pt x="2370" y="3942"/>
                  </a:lnTo>
                  <a:lnTo>
                    <a:pt x="2010" y="3942"/>
                  </a:lnTo>
                  <a:lnTo>
                    <a:pt x="1855" y="3917"/>
                  </a:lnTo>
                  <a:lnTo>
                    <a:pt x="1675" y="3865"/>
                  </a:lnTo>
                  <a:lnTo>
                    <a:pt x="1520" y="3814"/>
                  </a:lnTo>
                  <a:lnTo>
                    <a:pt x="1366" y="3736"/>
                  </a:lnTo>
                  <a:lnTo>
                    <a:pt x="1211" y="3633"/>
                  </a:lnTo>
                  <a:lnTo>
                    <a:pt x="1082" y="3556"/>
                  </a:lnTo>
                  <a:lnTo>
                    <a:pt x="953" y="3427"/>
                  </a:lnTo>
                  <a:lnTo>
                    <a:pt x="850" y="3298"/>
                  </a:lnTo>
                  <a:lnTo>
                    <a:pt x="747" y="3169"/>
                  </a:lnTo>
                  <a:lnTo>
                    <a:pt x="670" y="3041"/>
                  </a:lnTo>
                  <a:lnTo>
                    <a:pt x="593" y="2886"/>
                  </a:lnTo>
                  <a:lnTo>
                    <a:pt x="515" y="2706"/>
                  </a:lnTo>
                  <a:lnTo>
                    <a:pt x="490" y="2551"/>
                  </a:lnTo>
                  <a:lnTo>
                    <a:pt x="464" y="2371"/>
                  </a:lnTo>
                  <a:lnTo>
                    <a:pt x="438" y="2190"/>
                  </a:lnTo>
                  <a:lnTo>
                    <a:pt x="464" y="2010"/>
                  </a:lnTo>
                  <a:lnTo>
                    <a:pt x="490" y="1855"/>
                  </a:lnTo>
                  <a:lnTo>
                    <a:pt x="515" y="1675"/>
                  </a:lnTo>
                  <a:lnTo>
                    <a:pt x="593" y="1521"/>
                  </a:lnTo>
                  <a:lnTo>
                    <a:pt x="670" y="1366"/>
                  </a:lnTo>
                  <a:lnTo>
                    <a:pt x="747" y="1211"/>
                  </a:lnTo>
                  <a:lnTo>
                    <a:pt x="850" y="1083"/>
                  </a:lnTo>
                  <a:lnTo>
                    <a:pt x="953" y="954"/>
                  </a:lnTo>
                  <a:lnTo>
                    <a:pt x="1082" y="851"/>
                  </a:lnTo>
                  <a:lnTo>
                    <a:pt x="1211" y="748"/>
                  </a:lnTo>
                  <a:lnTo>
                    <a:pt x="1366" y="670"/>
                  </a:lnTo>
                  <a:lnTo>
                    <a:pt x="1520" y="593"/>
                  </a:lnTo>
                  <a:lnTo>
                    <a:pt x="1675" y="516"/>
                  </a:lnTo>
                  <a:lnTo>
                    <a:pt x="1855" y="490"/>
                  </a:lnTo>
                  <a:lnTo>
                    <a:pt x="2010" y="464"/>
                  </a:lnTo>
                  <a:lnTo>
                    <a:pt x="2190" y="438"/>
                  </a:lnTo>
                  <a:close/>
                  <a:moveTo>
                    <a:pt x="2190" y="0"/>
                  </a:moveTo>
                  <a:lnTo>
                    <a:pt x="1958" y="26"/>
                  </a:lnTo>
                  <a:lnTo>
                    <a:pt x="1752" y="52"/>
                  </a:lnTo>
                  <a:lnTo>
                    <a:pt x="1546" y="104"/>
                  </a:lnTo>
                  <a:lnTo>
                    <a:pt x="1340" y="181"/>
                  </a:lnTo>
                  <a:lnTo>
                    <a:pt x="1159" y="258"/>
                  </a:lnTo>
                  <a:lnTo>
                    <a:pt x="979" y="387"/>
                  </a:lnTo>
                  <a:lnTo>
                    <a:pt x="799" y="516"/>
                  </a:lnTo>
                  <a:lnTo>
                    <a:pt x="644" y="645"/>
                  </a:lnTo>
                  <a:lnTo>
                    <a:pt x="490" y="799"/>
                  </a:lnTo>
                  <a:lnTo>
                    <a:pt x="387" y="979"/>
                  </a:lnTo>
                  <a:lnTo>
                    <a:pt x="258" y="1160"/>
                  </a:lnTo>
                  <a:lnTo>
                    <a:pt x="180" y="1340"/>
                  </a:lnTo>
                  <a:lnTo>
                    <a:pt x="103" y="1546"/>
                  </a:lnTo>
                  <a:lnTo>
                    <a:pt x="52" y="1752"/>
                  </a:lnTo>
                  <a:lnTo>
                    <a:pt x="0" y="1984"/>
                  </a:lnTo>
                  <a:lnTo>
                    <a:pt x="0" y="2190"/>
                  </a:lnTo>
                  <a:lnTo>
                    <a:pt x="0" y="2422"/>
                  </a:lnTo>
                  <a:lnTo>
                    <a:pt x="52" y="2628"/>
                  </a:lnTo>
                  <a:lnTo>
                    <a:pt x="103" y="2860"/>
                  </a:lnTo>
                  <a:lnTo>
                    <a:pt x="180" y="3041"/>
                  </a:lnTo>
                  <a:lnTo>
                    <a:pt x="258" y="3247"/>
                  </a:lnTo>
                  <a:lnTo>
                    <a:pt x="387" y="3427"/>
                  </a:lnTo>
                  <a:lnTo>
                    <a:pt x="490" y="3582"/>
                  </a:lnTo>
                  <a:lnTo>
                    <a:pt x="644" y="3736"/>
                  </a:lnTo>
                  <a:lnTo>
                    <a:pt x="799" y="3891"/>
                  </a:lnTo>
                  <a:lnTo>
                    <a:pt x="979" y="4020"/>
                  </a:lnTo>
                  <a:lnTo>
                    <a:pt x="1159" y="4123"/>
                  </a:lnTo>
                  <a:lnTo>
                    <a:pt x="1340" y="4226"/>
                  </a:lnTo>
                  <a:lnTo>
                    <a:pt x="1546" y="4303"/>
                  </a:lnTo>
                  <a:lnTo>
                    <a:pt x="1752" y="4355"/>
                  </a:lnTo>
                  <a:lnTo>
                    <a:pt x="1958" y="4380"/>
                  </a:lnTo>
                  <a:lnTo>
                    <a:pt x="2422" y="4380"/>
                  </a:lnTo>
                  <a:lnTo>
                    <a:pt x="2628" y="4355"/>
                  </a:lnTo>
                  <a:lnTo>
                    <a:pt x="2834" y="4303"/>
                  </a:lnTo>
                  <a:lnTo>
                    <a:pt x="3040" y="4226"/>
                  </a:lnTo>
                  <a:lnTo>
                    <a:pt x="3246" y="4123"/>
                  </a:lnTo>
                  <a:lnTo>
                    <a:pt x="3427" y="4020"/>
                  </a:lnTo>
                  <a:lnTo>
                    <a:pt x="3581" y="3891"/>
                  </a:lnTo>
                  <a:lnTo>
                    <a:pt x="3736" y="3736"/>
                  </a:lnTo>
                  <a:lnTo>
                    <a:pt x="3890" y="3582"/>
                  </a:lnTo>
                  <a:lnTo>
                    <a:pt x="4019" y="3427"/>
                  </a:lnTo>
                  <a:lnTo>
                    <a:pt x="4122" y="3247"/>
                  </a:lnTo>
                  <a:lnTo>
                    <a:pt x="4225" y="3041"/>
                  </a:lnTo>
                  <a:lnTo>
                    <a:pt x="4303" y="2860"/>
                  </a:lnTo>
                  <a:lnTo>
                    <a:pt x="4354" y="2628"/>
                  </a:lnTo>
                  <a:lnTo>
                    <a:pt x="4380" y="2422"/>
                  </a:lnTo>
                  <a:lnTo>
                    <a:pt x="4380" y="2190"/>
                  </a:lnTo>
                  <a:lnTo>
                    <a:pt x="4380" y="1984"/>
                  </a:lnTo>
                  <a:lnTo>
                    <a:pt x="4354" y="1752"/>
                  </a:lnTo>
                  <a:lnTo>
                    <a:pt x="4303" y="1546"/>
                  </a:lnTo>
                  <a:lnTo>
                    <a:pt x="4225" y="1340"/>
                  </a:lnTo>
                  <a:lnTo>
                    <a:pt x="4122" y="1160"/>
                  </a:lnTo>
                  <a:lnTo>
                    <a:pt x="4019" y="979"/>
                  </a:lnTo>
                  <a:lnTo>
                    <a:pt x="3890" y="799"/>
                  </a:lnTo>
                  <a:lnTo>
                    <a:pt x="3736" y="645"/>
                  </a:lnTo>
                  <a:lnTo>
                    <a:pt x="3581" y="516"/>
                  </a:lnTo>
                  <a:lnTo>
                    <a:pt x="3427" y="387"/>
                  </a:lnTo>
                  <a:lnTo>
                    <a:pt x="3246" y="258"/>
                  </a:lnTo>
                  <a:lnTo>
                    <a:pt x="3040" y="181"/>
                  </a:lnTo>
                  <a:lnTo>
                    <a:pt x="2834" y="104"/>
                  </a:lnTo>
                  <a:lnTo>
                    <a:pt x="2628" y="52"/>
                  </a:lnTo>
                  <a:lnTo>
                    <a:pt x="2422" y="26"/>
                  </a:lnTo>
                  <a:lnTo>
                    <a:pt x="21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1"/>
            <p:cNvSpPr/>
            <p:nvPr/>
          </p:nvSpPr>
          <p:spPr>
            <a:xfrm>
              <a:off x="4835075" y="2744450"/>
              <a:ext cx="331100" cy="159125"/>
            </a:xfrm>
            <a:custGeom>
              <a:avLst/>
              <a:gdLst/>
              <a:ahLst/>
              <a:cxnLst/>
              <a:rect l="l" t="t" r="r" b="b"/>
              <a:pathLst>
                <a:path w="13244" h="6365" extrusionOk="0">
                  <a:moveTo>
                    <a:pt x="11285" y="438"/>
                  </a:moveTo>
                  <a:lnTo>
                    <a:pt x="11311" y="464"/>
                  </a:lnTo>
                  <a:lnTo>
                    <a:pt x="11388" y="722"/>
                  </a:lnTo>
                  <a:lnTo>
                    <a:pt x="11491" y="979"/>
                  </a:lnTo>
                  <a:lnTo>
                    <a:pt x="11646" y="1237"/>
                  </a:lnTo>
                  <a:lnTo>
                    <a:pt x="11826" y="1443"/>
                  </a:lnTo>
                  <a:lnTo>
                    <a:pt x="12032" y="1624"/>
                  </a:lnTo>
                  <a:lnTo>
                    <a:pt x="12264" y="1752"/>
                  </a:lnTo>
                  <a:lnTo>
                    <a:pt x="12522" y="1881"/>
                  </a:lnTo>
                  <a:lnTo>
                    <a:pt x="12805" y="1933"/>
                  </a:lnTo>
                  <a:lnTo>
                    <a:pt x="12805" y="1958"/>
                  </a:lnTo>
                  <a:lnTo>
                    <a:pt x="12805" y="4406"/>
                  </a:lnTo>
                  <a:lnTo>
                    <a:pt x="12522" y="4483"/>
                  </a:lnTo>
                  <a:lnTo>
                    <a:pt x="12264" y="4586"/>
                  </a:lnTo>
                  <a:lnTo>
                    <a:pt x="12032" y="4741"/>
                  </a:lnTo>
                  <a:lnTo>
                    <a:pt x="11826" y="4921"/>
                  </a:lnTo>
                  <a:lnTo>
                    <a:pt x="11646" y="5127"/>
                  </a:lnTo>
                  <a:lnTo>
                    <a:pt x="11491" y="5359"/>
                  </a:lnTo>
                  <a:lnTo>
                    <a:pt x="11388" y="5617"/>
                  </a:lnTo>
                  <a:lnTo>
                    <a:pt x="11311" y="5900"/>
                  </a:lnTo>
                  <a:lnTo>
                    <a:pt x="1933" y="5900"/>
                  </a:lnTo>
                  <a:lnTo>
                    <a:pt x="1881" y="5617"/>
                  </a:lnTo>
                  <a:lnTo>
                    <a:pt x="1753" y="5359"/>
                  </a:lnTo>
                  <a:lnTo>
                    <a:pt x="1624" y="5127"/>
                  </a:lnTo>
                  <a:lnTo>
                    <a:pt x="1443" y="4921"/>
                  </a:lnTo>
                  <a:lnTo>
                    <a:pt x="1237" y="4741"/>
                  </a:lnTo>
                  <a:lnTo>
                    <a:pt x="980" y="4586"/>
                  </a:lnTo>
                  <a:lnTo>
                    <a:pt x="722" y="4483"/>
                  </a:lnTo>
                  <a:lnTo>
                    <a:pt x="464" y="4406"/>
                  </a:lnTo>
                  <a:lnTo>
                    <a:pt x="439" y="4406"/>
                  </a:lnTo>
                  <a:lnTo>
                    <a:pt x="439" y="1958"/>
                  </a:lnTo>
                  <a:lnTo>
                    <a:pt x="464" y="1933"/>
                  </a:lnTo>
                  <a:lnTo>
                    <a:pt x="722" y="1881"/>
                  </a:lnTo>
                  <a:lnTo>
                    <a:pt x="980" y="1752"/>
                  </a:lnTo>
                  <a:lnTo>
                    <a:pt x="1237" y="1624"/>
                  </a:lnTo>
                  <a:lnTo>
                    <a:pt x="1443" y="1443"/>
                  </a:lnTo>
                  <a:lnTo>
                    <a:pt x="1624" y="1237"/>
                  </a:lnTo>
                  <a:lnTo>
                    <a:pt x="1753" y="979"/>
                  </a:lnTo>
                  <a:lnTo>
                    <a:pt x="1881" y="722"/>
                  </a:lnTo>
                  <a:lnTo>
                    <a:pt x="1933" y="464"/>
                  </a:lnTo>
                  <a:lnTo>
                    <a:pt x="1959" y="438"/>
                  </a:lnTo>
                  <a:close/>
                  <a:moveTo>
                    <a:pt x="1881" y="0"/>
                  </a:moveTo>
                  <a:lnTo>
                    <a:pt x="1804" y="26"/>
                  </a:lnTo>
                  <a:lnTo>
                    <a:pt x="1650" y="103"/>
                  </a:lnTo>
                  <a:lnTo>
                    <a:pt x="1546" y="232"/>
                  </a:lnTo>
                  <a:lnTo>
                    <a:pt x="1521" y="310"/>
                  </a:lnTo>
                  <a:lnTo>
                    <a:pt x="1495" y="387"/>
                  </a:lnTo>
                  <a:lnTo>
                    <a:pt x="1443" y="593"/>
                  </a:lnTo>
                  <a:lnTo>
                    <a:pt x="1366" y="799"/>
                  </a:lnTo>
                  <a:lnTo>
                    <a:pt x="1263" y="954"/>
                  </a:lnTo>
                  <a:lnTo>
                    <a:pt x="1134" y="1108"/>
                  </a:lnTo>
                  <a:lnTo>
                    <a:pt x="954" y="1263"/>
                  </a:lnTo>
                  <a:lnTo>
                    <a:pt x="799" y="1366"/>
                  </a:lnTo>
                  <a:lnTo>
                    <a:pt x="593" y="1443"/>
                  </a:lnTo>
                  <a:lnTo>
                    <a:pt x="387" y="1495"/>
                  </a:lnTo>
                  <a:lnTo>
                    <a:pt x="310" y="1520"/>
                  </a:lnTo>
                  <a:lnTo>
                    <a:pt x="233" y="1546"/>
                  </a:lnTo>
                  <a:lnTo>
                    <a:pt x="104" y="1649"/>
                  </a:lnTo>
                  <a:lnTo>
                    <a:pt x="26" y="1804"/>
                  </a:lnTo>
                  <a:lnTo>
                    <a:pt x="1" y="1881"/>
                  </a:lnTo>
                  <a:lnTo>
                    <a:pt x="1" y="1958"/>
                  </a:lnTo>
                  <a:lnTo>
                    <a:pt x="1" y="4406"/>
                  </a:lnTo>
                  <a:lnTo>
                    <a:pt x="1" y="4483"/>
                  </a:lnTo>
                  <a:lnTo>
                    <a:pt x="26" y="4561"/>
                  </a:lnTo>
                  <a:lnTo>
                    <a:pt x="104" y="4689"/>
                  </a:lnTo>
                  <a:lnTo>
                    <a:pt x="233" y="4793"/>
                  </a:lnTo>
                  <a:lnTo>
                    <a:pt x="310" y="4844"/>
                  </a:lnTo>
                  <a:lnTo>
                    <a:pt x="387" y="4870"/>
                  </a:lnTo>
                  <a:lnTo>
                    <a:pt x="593" y="4896"/>
                  </a:lnTo>
                  <a:lnTo>
                    <a:pt x="799" y="4999"/>
                  </a:lnTo>
                  <a:lnTo>
                    <a:pt x="954" y="5102"/>
                  </a:lnTo>
                  <a:lnTo>
                    <a:pt x="1134" y="5231"/>
                  </a:lnTo>
                  <a:lnTo>
                    <a:pt x="1263" y="5385"/>
                  </a:lnTo>
                  <a:lnTo>
                    <a:pt x="1366" y="5565"/>
                  </a:lnTo>
                  <a:lnTo>
                    <a:pt x="1443" y="5746"/>
                  </a:lnTo>
                  <a:lnTo>
                    <a:pt x="1495" y="5952"/>
                  </a:lnTo>
                  <a:lnTo>
                    <a:pt x="1521" y="6029"/>
                  </a:lnTo>
                  <a:lnTo>
                    <a:pt x="1546" y="6106"/>
                  </a:lnTo>
                  <a:lnTo>
                    <a:pt x="1650" y="6235"/>
                  </a:lnTo>
                  <a:lnTo>
                    <a:pt x="1804" y="6313"/>
                  </a:lnTo>
                  <a:lnTo>
                    <a:pt x="1881" y="6338"/>
                  </a:lnTo>
                  <a:lnTo>
                    <a:pt x="1959" y="6364"/>
                  </a:lnTo>
                  <a:lnTo>
                    <a:pt x="11285" y="6364"/>
                  </a:lnTo>
                  <a:lnTo>
                    <a:pt x="11388" y="6338"/>
                  </a:lnTo>
                  <a:lnTo>
                    <a:pt x="11466" y="6313"/>
                  </a:lnTo>
                  <a:lnTo>
                    <a:pt x="11594" y="6235"/>
                  </a:lnTo>
                  <a:lnTo>
                    <a:pt x="11698" y="6106"/>
                  </a:lnTo>
                  <a:lnTo>
                    <a:pt x="11749" y="6029"/>
                  </a:lnTo>
                  <a:lnTo>
                    <a:pt x="11749" y="5952"/>
                  </a:lnTo>
                  <a:lnTo>
                    <a:pt x="11801" y="5746"/>
                  </a:lnTo>
                  <a:lnTo>
                    <a:pt x="11878" y="5565"/>
                  </a:lnTo>
                  <a:lnTo>
                    <a:pt x="12007" y="5385"/>
                  </a:lnTo>
                  <a:lnTo>
                    <a:pt x="12136" y="5231"/>
                  </a:lnTo>
                  <a:lnTo>
                    <a:pt x="12290" y="5102"/>
                  </a:lnTo>
                  <a:lnTo>
                    <a:pt x="12470" y="4999"/>
                  </a:lnTo>
                  <a:lnTo>
                    <a:pt x="12651" y="4896"/>
                  </a:lnTo>
                  <a:lnTo>
                    <a:pt x="12857" y="4870"/>
                  </a:lnTo>
                  <a:lnTo>
                    <a:pt x="12934" y="4844"/>
                  </a:lnTo>
                  <a:lnTo>
                    <a:pt x="13012" y="4793"/>
                  </a:lnTo>
                  <a:lnTo>
                    <a:pt x="13140" y="4689"/>
                  </a:lnTo>
                  <a:lnTo>
                    <a:pt x="13218" y="4561"/>
                  </a:lnTo>
                  <a:lnTo>
                    <a:pt x="13243" y="4483"/>
                  </a:lnTo>
                  <a:lnTo>
                    <a:pt x="13243" y="4406"/>
                  </a:lnTo>
                  <a:lnTo>
                    <a:pt x="13243" y="1958"/>
                  </a:lnTo>
                  <a:lnTo>
                    <a:pt x="13243" y="1881"/>
                  </a:lnTo>
                  <a:lnTo>
                    <a:pt x="13218" y="1804"/>
                  </a:lnTo>
                  <a:lnTo>
                    <a:pt x="13140" y="1649"/>
                  </a:lnTo>
                  <a:lnTo>
                    <a:pt x="13012" y="1546"/>
                  </a:lnTo>
                  <a:lnTo>
                    <a:pt x="12934" y="1520"/>
                  </a:lnTo>
                  <a:lnTo>
                    <a:pt x="12857" y="1495"/>
                  </a:lnTo>
                  <a:lnTo>
                    <a:pt x="12651" y="1443"/>
                  </a:lnTo>
                  <a:lnTo>
                    <a:pt x="12470" y="1366"/>
                  </a:lnTo>
                  <a:lnTo>
                    <a:pt x="12290" y="1263"/>
                  </a:lnTo>
                  <a:lnTo>
                    <a:pt x="12136" y="1108"/>
                  </a:lnTo>
                  <a:lnTo>
                    <a:pt x="12007" y="954"/>
                  </a:lnTo>
                  <a:lnTo>
                    <a:pt x="11878" y="799"/>
                  </a:lnTo>
                  <a:lnTo>
                    <a:pt x="11801" y="593"/>
                  </a:lnTo>
                  <a:lnTo>
                    <a:pt x="11749" y="387"/>
                  </a:lnTo>
                  <a:lnTo>
                    <a:pt x="11749" y="310"/>
                  </a:lnTo>
                  <a:lnTo>
                    <a:pt x="11698" y="232"/>
                  </a:lnTo>
                  <a:lnTo>
                    <a:pt x="11594" y="103"/>
                  </a:lnTo>
                  <a:lnTo>
                    <a:pt x="11466" y="26"/>
                  </a:lnTo>
                  <a:lnTo>
                    <a:pt x="11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1"/>
            <p:cNvSpPr/>
            <p:nvPr/>
          </p:nvSpPr>
          <p:spPr>
            <a:xfrm>
              <a:off x="4884025" y="2805625"/>
              <a:ext cx="36100" cy="36100"/>
            </a:xfrm>
            <a:custGeom>
              <a:avLst/>
              <a:gdLst/>
              <a:ahLst/>
              <a:cxnLst/>
              <a:rect l="l" t="t" r="r" b="b"/>
              <a:pathLst>
                <a:path w="1444" h="1444" extrusionOk="0">
                  <a:moveTo>
                    <a:pt x="722" y="465"/>
                  </a:moveTo>
                  <a:lnTo>
                    <a:pt x="825" y="491"/>
                  </a:lnTo>
                  <a:lnTo>
                    <a:pt x="928" y="542"/>
                  </a:lnTo>
                  <a:lnTo>
                    <a:pt x="980" y="619"/>
                  </a:lnTo>
                  <a:lnTo>
                    <a:pt x="1006" y="722"/>
                  </a:lnTo>
                  <a:lnTo>
                    <a:pt x="980" y="825"/>
                  </a:lnTo>
                  <a:lnTo>
                    <a:pt x="928" y="929"/>
                  </a:lnTo>
                  <a:lnTo>
                    <a:pt x="825" y="980"/>
                  </a:lnTo>
                  <a:lnTo>
                    <a:pt x="722" y="1006"/>
                  </a:lnTo>
                  <a:lnTo>
                    <a:pt x="619" y="980"/>
                  </a:lnTo>
                  <a:lnTo>
                    <a:pt x="542" y="929"/>
                  </a:lnTo>
                  <a:lnTo>
                    <a:pt x="490" y="825"/>
                  </a:lnTo>
                  <a:lnTo>
                    <a:pt x="464" y="722"/>
                  </a:lnTo>
                  <a:lnTo>
                    <a:pt x="490" y="619"/>
                  </a:lnTo>
                  <a:lnTo>
                    <a:pt x="542" y="542"/>
                  </a:lnTo>
                  <a:lnTo>
                    <a:pt x="619" y="491"/>
                  </a:lnTo>
                  <a:lnTo>
                    <a:pt x="722" y="465"/>
                  </a:lnTo>
                  <a:close/>
                  <a:moveTo>
                    <a:pt x="722" y="1"/>
                  </a:moveTo>
                  <a:lnTo>
                    <a:pt x="593" y="27"/>
                  </a:lnTo>
                  <a:lnTo>
                    <a:pt x="439" y="78"/>
                  </a:lnTo>
                  <a:lnTo>
                    <a:pt x="336" y="130"/>
                  </a:lnTo>
                  <a:lnTo>
                    <a:pt x="233" y="233"/>
                  </a:lnTo>
                  <a:lnTo>
                    <a:pt x="130" y="336"/>
                  </a:lnTo>
                  <a:lnTo>
                    <a:pt x="78" y="439"/>
                  </a:lnTo>
                  <a:lnTo>
                    <a:pt x="26" y="594"/>
                  </a:lnTo>
                  <a:lnTo>
                    <a:pt x="1" y="722"/>
                  </a:lnTo>
                  <a:lnTo>
                    <a:pt x="26" y="877"/>
                  </a:lnTo>
                  <a:lnTo>
                    <a:pt x="78" y="1006"/>
                  </a:lnTo>
                  <a:lnTo>
                    <a:pt x="130" y="1135"/>
                  </a:lnTo>
                  <a:lnTo>
                    <a:pt x="233" y="1238"/>
                  </a:lnTo>
                  <a:lnTo>
                    <a:pt x="336" y="1315"/>
                  </a:lnTo>
                  <a:lnTo>
                    <a:pt x="439" y="1392"/>
                  </a:lnTo>
                  <a:lnTo>
                    <a:pt x="593" y="1418"/>
                  </a:lnTo>
                  <a:lnTo>
                    <a:pt x="722" y="1444"/>
                  </a:lnTo>
                  <a:lnTo>
                    <a:pt x="877" y="1418"/>
                  </a:lnTo>
                  <a:lnTo>
                    <a:pt x="1006" y="1392"/>
                  </a:lnTo>
                  <a:lnTo>
                    <a:pt x="1134" y="1315"/>
                  </a:lnTo>
                  <a:lnTo>
                    <a:pt x="1237" y="1238"/>
                  </a:lnTo>
                  <a:lnTo>
                    <a:pt x="1315" y="1135"/>
                  </a:lnTo>
                  <a:lnTo>
                    <a:pt x="1392" y="1006"/>
                  </a:lnTo>
                  <a:lnTo>
                    <a:pt x="1418" y="877"/>
                  </a:lnTo>
                  <a:lnTo>
                    <a:pt x="1443" y="722"/>
                  </a:lnTo>
                  <a:lnTo>
                    <a:pt x="1418" y="594"/>
                  </a:lnTo>
                  <a:lnTo>
                    <a:pt x="1392" y="439"/>
                  </a:lnTo>
                  <a:lnTo>
                    <a:pt x="1315" y="336"/>
                  </a:lnTo>
                  <a:lnTo>
                    <a:pt x="1237" y="233"/>
                  </a:lnTo>
                  <a:lnTo>
                    <a:pt x="1134" y="130"/>
                  </a:lnTo>
                  <a:lnTo>
                    <a:pt x="1006" y="78"/>
                  </a:lnTo>
                  <a:lnTo>
                    <a:pt x="877" y="27"/>
                  </a:lnTo>
                  <a:lnTo>
                    <a:pt x="7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1"/>
            <p:cNvSpPr/>
            <p:nvPr/>
          </p:nvSpPr>
          <p:spPr>
            <a:xfrm>
              <a:off x="5081125" y="2805625"/>
              <a:ext cx="36100" cy="36100"/>
            </a:xfrm>
            <a:custGeom>
              <a:avLst/>
              <a:gdLst/>
              <a:ahLst/>
              <a:cxnLst/>
              <a:rect l="l" t="t" r="r" b="b"/>
              <a:pathLst>
                <a:path w="1444" h="1444" extrusionOk="0">
                  <a:moveTo>
                    <a:pt x="722" y="465"/>
                  </a:moveTo>
                  <a:lnTo>
                    <a:pt x="825" y="491"/>
                  </a:lnTo>
                  <a:lnTo>
                    <a:pt x="928" y="542"/>
                  </a:lnTo>
                  <a:lnTo>
                    <a:pt x="980" y="619"/>
                  </a:lnTo>
                  <a:lnTo>
                    <a:pt x="1005" y="722"/>
                  </a:lnTo>
                  <a:lnTo>
                    <a:pt x="980" y="825"/>
                  </a:lnTo>
                  <a:lnTo>
                    <a:pt x="928" y="929"/>
                  </a:lnTo>
                  <a:lnTo>
                    <a:pt x="825" y="980"/>
                  </a:lnTo>
                  <a:lnTo>
                    <a:pt x="722" y="1006"/>
                  </a:lnTo>
                  <a:lnTo>
                    <a:pt x="619" y="980"/>
                  </a:lnTo>
                  <a:lnTo>
                    <a:pt x="542" y="929"/>
                  </a:lnTo>
                  <a:lnTo>
                    <a:pt x="490" y="825"/>
                  </a:lnTo>
                  <a:lnTo>
                    <a:pt x="464" y="722"/>
                  </a:lnTo>
                  <a:lnTo>
                    <a:pt x="490" y="619"/>
                  </a:lnTo>
                  <a:lnTo>
                    <a:pt x="542" y="542"/>
                  </a:lnTo>
                  <a:lnTo>
                    <a:pt x="619" y="491"/>
                  </a:lnTo>
                  <a:lnTo>
                    <a:pt x="722" y="465"/>
                  </a:lnTo>
                  <a:close/>
                  <a:moveTo>
                    <a:pt x="722" y="1"/>
                  </a:moveTo>
                  <a:lnTo>
                    <a:pt x="593" y="27"/>
                  </a:lnTo>
                  <a:lnTo>
                    <a:pt x="439" y="78"/>
                  </a:lnTo>
                  <a:lnTo>
                    <a:pt x="335" y="130"/>
                  </a:lnTo>
                  <a:lnTo>
                    <a:pt x="232" y="233"/>
                  </a:lnTo>
                  <a:lnTo>
                    <a:pt x="129" y="336"/>
                  </a:lnTo>
                  <a:lnTo>
                    <a:pt x="78" y="439"/>
                  </a:lnTo>
                  <a:lnTo>
                    <a:pt x="26" y="594"/>
                  </a:lnTo>
                  <a:lnTo>
                    <a:pt x="1" y="722"/>
                  </a:lnTo>
                  <a:lnTo>
                    <a:pt x="26" y="877"/>
                  </a:lnTo>
                  <a:lnTo>
                    <a:pt x="78" y="1006"/>
                  </a:lnTo>
                  <a:lnTo>
                    <a:pt x="129" y="1135"/>
                  </a:lnTo>
                  <a:lnTo>
                    <a:pt x="232" y="1238"/>
                  </a:lnTo>
                  <a:lnTo>
                    <a:pt x="335" y="1315"/>
                  </a:lnTo>
                  <a:lnTo>
                    <a:pt x="439" y="1392"/>
                  </a:lnTo>
                  <a:lnTo>
                    <a:pt x="593" y="1418"/>
                  </a:lnTo>
                  <a:lnTo>
                    <a:pt x="722" y="1444"/>
                  </a:lnTo>
                  <a:lnTo>
                    <a:pt x="877" y="1418"/>
                  </a:lnTo>
                  <a:lnTo>
                    <a:pt x="1005" y="1392"/>
                  </a:lnTo>
                  <a:lnTo>
                    <a:pt x="1134" y="1315"/>
                  </a:lnTo>
                  <a:lnTo>
                    <a:pt x="1237" y="1238"/>
                  </a:lnTo>
                  <a:lnTo>
                    <a:pt x="1314" y="1135"/>
                  </a:lnTo>
                  <a:lnTo>
                    <a:pt x="1392" y="1006"/>
                  </a:lnTo>
                  <a:lnTo>
                    <a:pt x="1418" y="877"/>
                  </a:lnTo>
                  <a:lnTo>
                    <a:pt x="1443" y="722"/>
                  </a:lnTo>
                  <a:lnTo>
                    <a:pt x="1418" y="594"/>
                  </a:lnTo>
                  <a:lnTo>
                    <a:pt x="1392" y="439"/>
                  </a:lnTo>
                  <a:lnTo>
                    <a:pt x="1314" y="336"/>
                  </a:lnTo>
                  <a:lnTo>
                    <a:pt x="1237" y="233"/>
                  </a:lnTo>
                  <a:lnTo>
                    <a:pt x="1134" y="130"/>
                  </a:lnTo>
                  <a:lnTo>
                    <a:pt x="1005" y="78"/>
                  </a:lnTo>
                  <a:lnTo>
                    <a:pt x="877" y="27"/>
                  </a:lnTo>
                  <a:lnTo>
                    <a:pt x="7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1"/>
            <p:cNvSpPr/>
            <p:nvPr/>
          </p:nvSpPr>
          <p:spPr>
            <a:xfrm>
              <a:off x="4835075" y="2750250"/>
              <a:ext cx="17425" cy="11625"/>
            </a:xfrm>
            <a:custGeom>
              <a:avLst/>
              <a:gdLst/>
              <a:ahLst/>
              <a:cxnLst/>
              <a:rect l="l" t="t" r="r" b="b"/>
              <a:pathLst>
                <a:path w="697" h="465" extrusionOk="0">
                  <a:moveTo>
                    <a:pt x="233" y="0"/>
                  </a:moveTo>
                  <a:lnTo>
                    <a:pt x="129" y="26"/>
                  </a:lnTo>
                  <a:lnTo>
                    <a:pt x="52" y="78"/>
                  </a:lnTo>
                  <a:lnTo>
                    <a:pt x="26" y="155"/>
                  </a:lnTo>
                  <a:lnTo>
                    <a:pt x="1" y="232"/>
                  </a:lnTo>
                  <a:lnTo>
                    <a:pt x="26" y="309"/>
                  </a:lnTo>
                  <a:lnTo>
                    <a:pt x="52" y="387"/>
                  </a:lnTo>
                  <a:lnTo>
                    <a:pt x="129" y="438"/>
                  </a:lnTo>
                  <a:lnTo>
                    <a:pt x="233" y="464"/>
                  </a:lnTo>
                  <a:lnTo>
                    <a:pt x="464" y="464"/>
                  </a:lnTo>
                  <a:lnTo>
                    <a:pt x="542" y="438"/>
                  </a:lnTo>
                  <a:lnTo>
                    <a:pt x="619" y="387"/>
                  </a:lnTo>
                  <a:lnTo>
                    <a:pt x="670" y="309"/>
                  </a:lnTo>
                  <a:lnTo>
                    <a:pt x="696" y="232"/>
                  </a:lnTo>
                  <a:lnTo>
                    <a:pt x="670" y="155"/>
                  </a:lnTo>
                  <a:lnTo>
                    <a:pt x="619" y="78"/>
                  </a:lnTo>
                  <a:lnTo>
                    <a:pt x="542" y="26"/>
                  </a:lnTo>
                  <a:lnTo>
                    <a:pt x="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1"/>
            <p:cNvSpPr/>
            <p:nvPr/>
          </p:nvSpPr>
          <p:spPr>
            <a:xfrm>
              <a:off x="5149400" y="2750250"/>
              <a:ext cx="16775" cy="11625"/>
            </a:xfrm>
            <a:custGeom>
              <a:avLst/>
              <a:gdLst/>
              <a:ahLst/>
              <a:cxnLst/>
              <a:rect l="l" t="t" r="r" b="b"/>
              <a:pathLst>
                <a:path w="671" h="465" extrusionOk="0">
                  <a:moveTo>
                    <a:pt x="207" y="0"/>
                  </a:moveTo>
                  <a:lnTo>
                    <a:pt x="129" y="26"/>
                  </a:lnTo>
                  <a:lnTo>
                    <a:pt x="52" y="78"/>
                  </a:lnTo>
                  <a:lnTo>
                    <a:pt x="1" y="155"/>
                  </a:lnTo>
                  <a:lnTo>
                    <a:pt x="1" y="232"/>
                  </a:lnTo>
                  <a:lnTo>
                    <a:pt x="1" y="309"/>
                  </a:lnTo>
                  <a:lnTo>
                    <a:pt x="52" y="387"/>
                  </a:lnTo>
                  <a:lnTo>
                    <a:pt x="129" y="438"/>
                  </a:lnTo>
                  <a:lnTo>
                    <a:pt x="207" y="464"/>
                  </a:lnTo>
                  <a:lnTo>
                    <a:pt x="464" y="464"/>
                  </a:lnTo>
                  <a:lnTo>
                    <a:pt x="542" y="438"/>
                  </a:lnTo>
                  <a:lnTo>
                    <a:pt x="619" y="387"/>
                  </a:lnTo>
                  <a:lnTo>
                    <a:pt x="670" y="309"/>
                  </a:lnTo>
                  <a:lnTo>
                    <a:pt x="670" y="232"/>
                  </a:lnTo>
                  <a:lnTo>
                    <a:pt x="670" y="155"/>
                  </a:lnTo>
                  <a:lnTo>
                    <a:pt x="619" y="78"/>
                  </a:lnTo>
                  <a:lnTo>
                    <a:pt x="542" y="26"/>
                  </a:lnTo>
                  <a:lnTo>
                    <a:pt x="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1"/>
            <p:cNvSpPr/>
            <p:nvPr/>
          </p:nvSpPr>
          <p:spPr>
            <a:xfrm>
              <a:off x="5149400" y="2886150"/>
              <a:ext cx="16775" cy="10975"/>
            </a:xfrm>
            <a:custGeom>
              <a:avLst/>
              <a:gdLst/>
              <a:ahLst/>
              <a:cxnLst/>
              <a:rect l="l" t="t" r="r" b="b"/>
              <a:pathLst>
                <a:path w="671" h="439" extrusionOk="0">
                  <a:moveTo>
                    <a:pt x="129" y="1"/>
                  </a:moveTo>
                  <a:lnTo>
                    <a:pt x="52" y="52"/>
                  </a:lnTo>
                  <a:lnTo>
                    <a:pt x="1" y="129"/>
                  </a:lnTo>
                  <a:lnTo>
                    <a:pt x="1" y="207"/>
                  </a:lnTo>
                  <a:lnTo>
                    <a:pt x="1" y="310"/>
                  </a:lnTo>
                  <a:lnTo>
                    <a:pt x="52" y="387"/>
                  </a:lnTo>
                  <a:lnTo>
                    <a:pt x="129" y="413"/>
                  </a:lnTo>
                  <a:lnTo>
                    <a:pt x="207" y="438"/>
                  </a:lnTo>
                  <a:lnTo>
                    <a:pt x="464" y="438"/>
                  </a:lnTo>
                  <a:lnTo>
                    <a:pt x="542" y="413"/>
                  </a:lnTo>
                  <a:lnTo>
                    <a:pt x="619" y="387"/>
                  </a:lnTo>
                  <a:lnTo>
                    <a:pt x="670" y="310"/>
                  </a:lnTo>
                  <a:lnTo>
                    <a:pt x="670" y="207"/>
                  </a:lnTo>
                  <a:lnTo>
                    <a:pt x="670" y="129"/>
                  </a:lnTo>
                  <a:lnTo>
                    <a:pt x="619" y="52"/>
                  </a:lnTo>
                  <a:lnTo>
                    <a:pt x="5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1"/>
            <p:cNvSpPr/>
            <p:nvPr/>
          </p:nvSpPr>
          <p:spPr>
            <a:xfrm>
              <a:off x="4835075" y="2886150"/>
              <a:ext cx="17425" cy="10975"/>
            </a:xfrm>
            <a:custGeom>
              <a:avLst/>
              <a:gdLst/>
              <a:ahLst/>
              <a:cxnLst/>
              <a:rect l="l" t="t" r="r" b="b"/>
              <a:pathLst>
                <a:path w="697" h="439" extrusionOk="0">
                  <a:moveTo>
                    <a:pt x="129" y="1"/>
                  </a:moveTo>
                  <a:lnTo>
                    <a:pt x="52" y="52"/>
                  </a:lnTo>
                  <a:lnTo>
                    <a:pt x="26" y="129"/>
                  </a:lnTo>
                  <a:lnTo>
                    <a:pt x="1" y="207"/>
                  </a:lnTo>
                  <a:lnTo>
                    <a:pt x="26" y="310"/>
                  </a:lnTo>
                  <a:lnTo>
                    <a:pt x="52" y="387"/>
                  </a:lnTo>
                  <a:lnTo>
                    <a:pt x="129" y="413"/>
                  </a:lnTo>
                  <a:lnTo>
                    <a:pt x="233" y="438"/>
                  </a:lnTo>
                  <a:lnTo>
                    <a:pt x="464" y="438"/>
                  </a:lnTo>
                  <a:lnTo>
                    <a:pt x="542" y="413"/>
                  </a:lnTo>
                  <a:lnTo>
                    <a:pt x="619" y="387"/>
                  </a:lnTo>
                  <a:lnTo>
                    <a:pt x="670" y="310"/>
                  </a:lnTo>
                  <a:lnTo>
                    <a:pt x="696" y="207"/>
                  </a:lnTo>
                  <a:lnTo>
                    <a:pt x="670" y="129"/>
                  </a:lnTo>
                  <a:lnTo>
                    <a:pt x="619" y="52"/>
                  </a:lnTo>
                  <a:lnTo>
                    <a:pt x="5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2" name="Google Shape;1862;p41"/>
          <p:cNvGrpSpPr/>
          <p:nvPr/>
        </p:nvGrpSpPr>
        <p:grpSpPr>
          <a:xfrm>
            <a:off x="3613125" y="3453225"/>
            <a:ext cx="380700" cy="380700"/>
            <a:chOff x="1158525" y="2694850"/>
            <a:chExt cx="380700" cy="380700"/>
          </a:xfrm>
        </p:grpSpPr>
        <p:sp>
          <p:nvSpPr>
            <p:cNvPr id="1863" name="Google Shape;1863;p41"/>
            <p:cNvSpPr/>
            <p:nvPr/>
          </p:nvSpPr>
          <p:spPr>
            <a:xfrm>
              <a:off x="1275775" y="2781150"/>
              <a:ext cx="146875" cy="208075"/>
            </a:xfrm>
            <a:custGeom>
              <a:avLst/>
              <a:gdLst/>
              <a:ahLst/>
              <a:cxnLst/>
              <a:rect l="l" t="t" r="r" b="b"/>
              <a:pathLst>
                <a:path w="5875" h="8323" extrusionOk="0">
                  <a:moveTo>
                    <a:pt x="5204" y="465"/>
                  </a:moveTo>
                  <a:lnTo>
                    <a:pt x="5307" y="490"/>
                  </a:lnTo>
                  <a:lnTo>
                    <a:pt x="5385" y="568"/>
                  </a:lnTo>
                  <a:lnTo>
                    <a:pt x="5410" y="671"/>
                  </a:lnTo>
                  <a:lnTo>
                    <a:pt x="5410" y="774"/>
                  </a:lnTo>
                  <a:lnTo>
                    <a:pt x="5385" y="877"/>
                  </a:lnTo>
                  <a:lnTo>
                    <a:pt x="3427" y="3814"/>
                  </a:lnTo>
                  <a:lnTo>
                    <a:pt x="3401" y="3866"/>
                  </a:lnTo>
                  <a:lnTo>
                    <a:pt x="3375" y="3917"/>
                  </a:lnTo>
                  <a:lnTo>
                    <a:pt x="3375" y="3969"/>
                  </a:lnTo>
                  <a:lnTo>
                    <a:pt x="3401" y="4020"/>
                  </a:lnTo>
                  <a:lnTo>
                    <a:pt x="3452" y="4072"/>
                  </a:lnTo>
                  <a:lnTo>
                    <a:pt x="3478" y="4123"/>
                  </a:lnTo>
                  <a:lnTo>
                    <a:pt x="3530" y="4149"/>
                  </a:lnTo>
                  <a:lnTo>
                    <a:pt x="5127" y="4149"/>
                  </a:lnTo>
                  <a:lnTo>
                    <a:pt x="5230" y="4175"/>
                  </a:lnTo>
                  <a:lnTo>
                    <a:pt x="5307" y="4226"/>
                  </a:lnTo>
                  <a:lnTo>
                    <a:pt x="5359" y="4304"/>
                  </a:lnTo>
                  <a:lnTo>
                    <a:pt x="5385" y="4407"/>
                  </a:lnTo>
                  <a:lnTo>
                    <a:pt x="5359" y="4535"/>
                  </a:lnTo>
                  <a:lnTo>
                    <a:pt x="5307" y="4613"/>
                  </a:lnTo>
                  <a:lnTo>
                    <a:pt x="5230" y="4664"/>
                  </a:lnTo>
                  <a:lnTo>
                    <a:pt x="5127" y="4690"/>
                  </a:lnTo>
                  <a:lnTo>
                    <a:pt x="3427" y="4690"/>
                  </a:lnTo>
                  <a:lnTo>
                    <a:pt x="3349" y="4716"/>
                  </a:lnTo>
                  <a:lnTo>
                    <a:pt x="3272" y="4742"/>
                  </a:lnTo>
                  <a:lnTo>
                    <a:pt x="3221" y="4819"/>
                  </a:lnTo>
                  <a:lnTo>
                    <a:pt x="3195" y="4922"/>
                  </a:lnTo>
                  <a:lnTo>
                    <a:pt x="3195" y="5643"/>
                  </a:lnTo>
                  <a:lnTo>
                    <a:pt x="3221" y="5746"/>
                  </a:lnTo>
                  <a:lnTo>
                    <a:pt x="3272" y="5798"/>
                  </a:lnTo>
                  <a:lnTo>
                    <a:pt x="3349" y="5849"/>
                  </a:lnTo>
                  <a:lnTo>
                    <a:pt x="3427" y="5875"/>
                  </a:lnTo>
                  <a:lnTo>
                    <a:pt x="5127" y="5875"/>
                  </a:lnTo>
                  <a:lnTo>
                    <a:pt x="5230" y="5901"/>
                  </a:lnTo>
                  <a:lnTo>
                    <a:pt x="5307" y="5952"/>
                  </a:lnTo>
                  <a:lnTo>
                    <a:pt x="5359" y="6030"/>
                  </a:lnTo>
                  <a:lnTo>
                    <a:pt x="5385" y="6133"/>
                  </a:lnTo>
                  <a:lnTo>
                    <a:pt x="5359" y="6236"/>
                  </a:lnTo>
                  <a:lnTo>
                    <a:pt x="5307" y="6339"/>
                  </a:lnTo>
                  <a:lnTo>
                    <a:pt x="5230" y="6390"/>
                  </a:lnTo>
                  <a:lnTo>
                    <a:pt x="5127" y="6416"/>
                  </a:lnTo>
                  <a:lnTo>
                    <a:pt x="3427" y="6416"/>
                  </a:lnTo>
                  <a:lnTo>
                    <a:pt x="3349" y="6442"/>
                  </a:lnTo>
                  <a:lnTo>
                    <a:pt x="3272" y="6468"/>
                  </a:lnTo>
                  <a:lnTo>
                    <a:pt x="3221" y="6545"/>
                  </a:lnTo>
                  <a:lnTo>
                    <a:pt x="3195" y="6648"/>
                  </a:lnTo>
                  <a:lnTo>
                    <a:pt x="3195" y="7627"/>
                  </a:lnTo>
                  <a:lnTo>
                    <a:pt x="3169" y="7730"/>
                  </a:lnTo>
                  <a:lnTo>
                    <a:pt x="3117" y="7807"/>
                  </a:lnTo>
                  <a:lnTo>
                    <a:pt x="3040" y="7859"/>
                  </a:lnTo>
                  <a:lnTo>
                    <a:pt x="2937" y="7885"/>
                  </a:lnTo>
                  <a:lnTo>
                    <a:pt x="2834" y="7859"/>
                  </a:lnTo>
                  <a:lnTo>
                    <a:pt x="2731" y="7807"/>
                  </a:lnTo>
                  <a:lnTo>
                    <a:pt x="2679" y="7730"/>
                  </a:lnTo>
                  <a:lnTo>
                    <a:pt x="2654" y="7627"/>
                  </a:lnTo>
                  <a:lnTo>
                    <a:pt x="2654" y="6648"/>
                  </a:lnTo>
                  <a:lnTo>
                    <a:pt x="2654" y="6545"/>
                  </a:lnTo>
                  <a:lnTo>
                    <a:pt x="2602" y="6468"/>
                  </a:lnTo>
                  <a:lnTo>
                    <a:pt x="2525" y="6442"/>
                  </a:lnTo>
                  <a:lnTo>
                    <a:pt x="2448" y="6416"/>
                  </a:lnTo>
                  <a:lnTo>
                    <a:pt x="747" y="6416"/>
                  </a:lnTo>
                  <a:lnTo>
                    <a:pt x="644" y="6390"/>
                  </a:lnTo>
                  <a:lnTo>
                    <a:pt x="541" y="6339"/>
                  </a:lnTo>
                  <a:lnTo>
                    <a:pt x="490" y="6236"/>
                  </a:lnTo>
                  <a:lnTo>
                    <a:pt x="464" y="6133"/>
                  </a:lnTo>
                  <a:lnTo>
                    <a:pt x="490" y="6030"/>
                  </a:lnTo>
                  <a:lnTo>
                    <a:pt x="541" y="5952"/>
                  </a:lnTo>
                  <a:lnTo>
                    <a:pt x="644" y="5901"/>
                  </a:lnTo>
                  <a:lnTo>
                    <a:pt x="747" y="5875"/>
                  </a:lnTo>
                  <a:lnTo>
                    <a:pt x="2448" y="5875"/>
                  </a:lnTo>
                  <a:lnTo>
                    <a:pt x="2525" y="5849"/>
                  </a:lnTo>
                  <a:lnTo>
                    <a:pt x="2602" y="5798"/>
                  </a:lnTo>
                  <a:lnTo>
                    <a:pt x="2654" y="5746"/>
                  </a:lnTo>
                  <a:lnTo>
                    <a:pt x="2654" y="5643"/>
                  </a:lnTo>
                  <a:lnTo>
                    <a:pt x="2654" y="4922"/>
                  </a:lnTo>
                  <a:lnTo>
                    <a:pt x="2654" y="4819"/>
                  </a:lnTo>
                  <a:lnTo>
                    <a:pt x="2602" y="4742"/>
                  </a:lnTo>
                  <a:lnTo>
                    <a:pt x="2525" y="4716"/>
                  </a:lnTo>
                  <a:lnTo>
                    <a:pt x="2448" y="4690"/>
                  </a:lnTo>
                  <a:lnTo>
                    <a:pt x="747" y="4690"/>
                  </a:lnTo>
                  <a:lnTo>
                    <a:pt x="644" y="4664"/>
                  </a:lnTo>
                  <a:lnTo>
                    <a:pt x="541" y="4613"/>
                  </a:lnTo>
                  <a:lnTo>
                    <a:pt x="490" y="4535"/>
                  </a:lnTo>
                  <a:lnTo>
                    <a:pt x="464" y="4407"/>
                  </a:lnTo>
                  <a:lnTo>
                    <a:pt x="490" y="4304"/>
                  </a:lnTo>
                  <a:lnTo>
                    <a:pt x="541" y="4226"/>
                  </a:lnTo>
                  <a:lnTo>
                    <a:pt x="644" y="4175"/>
                  </a:lnTo>
                  <a:lnTo>
                    <a:pt x="747" y="4149"/>
                  </a:lnTo>
                  <a:lnTo>
                    <a:pt x="2319" y="4149"/>
                  </a:lnTo>
                  <a:lnTo>
                    <a:pt x="2370" y="4123"/>
                  </a:lnTo>
                  <a:lnTo>
                    <a:pt x="2422" y="4072"/>
                  </a:lnTo>
                  <a:lnTo>
                    <a:pt x="2448" y="4020"/>
                  </a:lnTo>
                  <a:lnTo>
                    <a:pt x="2473" y="3969"/>
                  </a:lnTo>
                  <a:lnTo>
                    <a:pt x="2473" y="3917"/>
                  </a:lnTo>
                  <a:lnTo>
                    <a:pt x="2473" y="3866"/>
                  </a:lnTo>
                  <a:lnTo>
                    <a:pt x="2448" y="3814"/>
                  </a:lnTo>
                  <a:lnTo>
                    <a:pt x="490" y="877"/>
                  </a:lnTo>
                  <a:lnTo>
                    <a:pt x="438" y="774"/>
                  </a:lnTo>
                  <a:lnTo>
                    <a:pt x="438" y="671"/>
                  </a:lnTo>
                  <a:lnTo>
                    <a:pt x="490" y="568"/>
                  </a:lnTo>
                  <a:lnTo>
                    <a:pt x="567" y="490"/>
                  </a:lnTo>
                  <a:lnTo>
                    <a:pt x="670" y="465"/>
                  </a:lnTo>
                  <a:lnTo>
                    <a:pt x="773" y="465"/>
                  </a:lnTo>
                  <a:lnTo>
                    <a:pt x="876" y="490"/>
                  </a:lnTo>
                  <a:lnTo>
                    <a:pt x="928" y="568"/>
                  </a:lnTo>
                  <a:lnTo>
                    <a:pt x="2757" y="3273"/>
                  </a:lnTo>
                  <a:lnTo>
                    <a:pt x="2834" y="3350"/>
                  </a:lnTo>
                  <a:lnTo>
                    <a:pt x="2937" y="3376"/>
                  </a:lnTo>
                  <a:lnTo>
                    <a:pt x="3040" y="3350"/>
                  </a:lnTo>
                  <a:lnTo>
                    <a:pt x="3117" y="3273"/>
                  </a:lnTo>
                  <a:lnTo>
                    <a:pt x="4921" y="568"/>
                  </a:lnTo>
                  <a:lnTo>
                    <a:pt x="4998" y="490"/>
                  </a:lnTo>
                  <a:lnTo>
                    <a:pt x="5101" y="465"/>
                  </a:lnTo>
                  <a:close/>
                  <a:moveTo>
                    <a:pt x="721" y="1"/>
                  </a:moveTo>
                  <a:lnTo>
                    <a:pt x="567" y="27"/>
                  </a:lnTo>
                  <a:lnTo>
                    <a:pt x="438" y="52"/>
                  </a:lnTo>
                  <a:lnTo>
                    <a:pt x="309" y="130"/>
                  </a:lnTo>
                  <a:lnTo>
                    <a:pt x="206" y="207"/>
                  </a:lnTo>
                  <a:lnTo>
                    <a:pt x="129" y="336"/>
                  </a:lnTo>
                  <a:lnTo>
                    <a:pt x="52" y="439"/>
                  </a:lnTo>
                  <a:lnTo>
                    <a:pt x="0" y="594"/>
                  </a:lnTo>
                  <a:lnTo>
                    <a:pt x="0" y="722"/>
                  </a:lnTo>
                  <a:lnTo>
                    <a:pt x="0" y="851"/>
                  </a:lnTo>
                  <a:lnTo>
                    <a:pt x="52" y="1006"/>
                  </a:lnTo>
                  <a:lnTo>
                    <a:pt x="129" y="1109"/>
                  </a:lnTo>
                  <a:lnTo>
                    <a:pt x="1855" y="3711"/>
                  </a:lnTo>
                  <a:lnTo>
                    <a:pt x="593" y="3711"/>
                  </a:lnTo>
                  <a:lnTo>
                    <a:pt x="464" y="3763"/>
                  </a:lnTo>
                  <a:lnTo>
                    <a:pt x="335" y="3814"/>
                  </a:lnTo>
                  <a:lnTo>
                    <a:pt x="232" y="3917"/>
                  </a:lnTo>
                  <a:lnTo>
                    <a:pt x="155" y="4020"/>
                  </a:lnTo>
                  <a:lnTo>
                    <a:pt x="77" y="4149"/>
                  </a:lnTo>
                  <a:lnTo>
                    <a:pt x="52" y="4278"/>
                  </a:lnTo>
                  <a:lnTo>
                    <a:pt x="26" y="4407"/>
                  </a:lnTo>
                  <a:lnTo>
                    <a:pt x="52" y="4561"/>
                  </a:lnTo>
                  <a:lnTo>
                    <a:pt x="77" y="4690"/>
                  </a:lnTo>
                  <a:lnTo>
                    <a:pt x="155" y="4819"/>
                  </a:lnTo>
                  <a:lnTo>
                    <a:pt x="232" y="4922"/>
                  </a:lnTo>
                  <a:lnTo>
                    <a:pt x="335" y="4999"/>
                  </a:lnTo>
                  <a:lnTo>
                    <a:pt x="464" y="5076"/>
                  </a:lnTo>
                  <a:lnTo>
                    <a:pt x="593" y="5128"/>
                  </a:lnTo>
                  <a:lnTo>
                    <a:pt x="2216" y="5128"/>
                  </a:lnTo>
                  <a:lnTo>
                    <a:pt x="2216" y="5437"/>
                  </a:lnTo>
                  <a:lnTo>
                    <a:pt x="593" y="5437"/>
                  </a:lnTo>
                  <a:lnTo>
                    <a:pt x="464" y="5489"/>
                  </a:lnTo>
                  <a:lnTo>
                    <a:pt x="335" y="5540"/>
                  </a:lnTo>
                  <a:lnTo>
                    <a:pt x="232" y="5643"/>
                  </a:lnTo>
                  <a:lnTo>
                    <a:pt x="155" y="5746"/>
                  </a:lnTo>
                  <a:lnTo>
                    <a:pt x="77" y="5875"/>
                  </a:lnTo>
                  <a:lnTo>
                    <a:pt x="52" y="6004"/>
                  </a:lnTo>
                  <a:lnTo>
                    <a:pt x="26" y="6133"/>
                  </a:lnTo>
                  <a:lnTo>
                    <a:pt x="52" y="6287"/>
                  </a:lnTo>
                  <a:lnTo>
                    <a:pt x="77" y="6416"/>
                  </a:lnTo>
                  <a:lnTo>
                    <a:pt x="155" y="6545"/>
                  </a:lnTo>
                  <a:lnTo>
                    <a:pt x="232" y="6648"/>
                  </a:lnTo>
                  <a:lnTo>
                    <a:pt x="335" y="6725"/>
                  </a:lnTo>
                  <a:lnTo>
                    <a:pt x="464" y="6803"/>
                  </a:lnTo>
                  <a:lnTo>
                    <a:pt x="593" y="6854"/>
                  </a:lnTo>
                  <a:lnTo>
                    <a:pt x="2216" y="6854"/>
                  </a:lnTo>
                  <a:lnTo>
                    <a:pt x="2216" y="7627"/>
                  </a:lnTo>
                  <a:lnTo>
                    <a:pt x="2241" y="7756"/>
                  </a:lnTo>
                  <a:lnTo>
                    <a:pt x="2267" y="7911"/>
                  </a:lnTo>
                  <a:lnTo>
                    <a:pt x="2345" y="8014"/>
                  </a:lnTo>
                  <a:lnTo>
                    <a:pt x="2422" y="8117"/>
                  </a:lnTo>
                  <a:lnTo>
                    <a:pt x="2525" y="8220"/>
                  </a:lnTo>
                  <a:lnTo>
                    <a:pt x="2654" y="8271"/>
                  </a:lnTo>
                  <a:lnTo>
                    <a:pt x="2783" y="8323"/>
                  </a:lnTo>
                  <a:lnTo>
                    <a:pt x="3066" y="8323"/>
                  </a:lnTo>
                  <a:lnTo>
                    <a:pt x="3221" y="8271"/>
                  </a:lnTo>
                  <a:lnTo>
                    <a:pt x="3324" y="8220"/>
                  </a:lnTo>
                  <a:lnTo>
                    <a:pt x="3427" y="8117"/>
                  </a:lnTo>
                  <a:lnTo>
                    <a:pt x="3530" y="8014"/>
                  </a:lnTo>
                  <a:lnTo>
                    <a:pt x="3581" y="7911"/>
                  </a:lnTo>
                  <a:lnTo>
                    <a:pt x="3633" y="7756"/>
                  </a:lnTo>
                  <a:lnTo>
                    <a:pt x="3659" y="7627"/>
                  </a:lnTo>
                  <a:lnTo>
                    <a:pt x="3659" y="6854"/>
                  </a:lnTo>
                  <a:lnTo>
                    <a:pt x="5256" y="6854"/>
                  </a:lnTo>
                  <a:lnTo>
                    <a:pt x="5410" y="6803"/>
                  </a:lnTo>
                  <a:lnTo>
                    <a:pt x="5514" y="6725"/>
                  </a:lnTo>
                  <a:lnTo>
                    <a:pt x="5617" y="6648"/>
                  </a:lnTo>
                  <a:lnTo>
                    <a:pt x="5720" y="6545"/>
                  </a:lnTo>
                  <a:lnTo>
                    <a:pt x="5771" y="6416"/>
                  </a:lnTo>
                  <a:lnTo>
                    <a:pt x="5823" y="6287"/>
                  </a:lnTo>
                  <a:lnTo>
                    <a:pt x="5848" y="6133"/>
                  </a:lnTo>
                  <a:lnTo>
                    <a:pt x="5823" y="6004"/>
                  </a:lnTo>
                  <a:lnTo>
                    <a:pt x="5771" y="5875"/>
                  </a:lnTo>
                  <a:lnTo>
                    <a:pt x="5720" y="5746"/>
                  </a:lnTo>
                  <a:lnTo>
                    <a:pt x="5617" y="5643"/>
                  </a:lnTo>
                  <a:lnTo>
                    <a:pt x="5514" y="5540"/>
                  </a:lnTo>
                  <a:lnTo>
                    <a:pt x="5410" y="5489"/>
                  </a:lnTo>
                  <a:lnTo>
                    <a:pt x="5256" y="5437"/>
                  </a:lnTo>
                  <a:lnTo>
                    <a:pt x="3659" y="5437"/>
                  </a:lnTo>
                  <a:lnTo>
                    <a:pt x="3659" y="5128"/>
                  </a:lnTo>
                  <a:lnTo>
                    <a:pt x="5256" y="5128"/>
                  </a:lnTo>
                  <a:lnTo>
                    <a:pt x="5410" y="5076"/>
                  </a:lnTo>
                  <a:lnTo>
                    <a:pt x="5514" y="4999"/>
                  </a:lnTo>
                  <a:lnTo>
                    <a:pt x="5617" y="4922"/>
                  </a:lnTo>
                  <a:lnTo>
                    <a:pt x="5720" y="4819"/>
                  </a:lnTo>
                  <a:lnTo>
                    <a:pt x="5771" y="4690"/>
                  </a:lnTo>
                  <a:lnTo>
                    <a:pt x="5823" y="4561"/>
                  </a:lnTo>
                  <a:lnTo>
                    <a:pt x="5848" y="4407"/>
                  </a:lnTo>
                  <a:lnTo>
                    <a:pt x="5823" y="4278"/>
                  </a:lnTo>
                  <a:lnTo>
                    <a:pt x="5771" y="4149"/>
                  </a:lnTo>
                  <a:lnTo>
                    <a:pt x="5720" y="4020"/>
                  </a:lnTo>
                  <a:lnTo>
                    <a:pt x="5617" y="3917"/>
                  </a:lnTo>
                  <a:lnTo>
                    <a:pt x="5514" y="3814"/>
                  </a:lnTo>
                  <a:lnTo>
                    <a:pt x="5410" y="3763"/>
                  </a:lnTo>
                  <a:lnTo>
                    <a:pt x="5256" y="3711"/>
                  </a:lnTo>
                  <a:lnTo>
                    <a:pt x="4019" y="3711"/>
                  </a:lnTo>
                  <a:lnTo>
                    <a:pt x="5745" y="1109"/>
                  </a:lnTo>
                  <a:lnTo>
                    <a:pt x="5823" y="1006"/>
                  </a:lnTo>
                  <a:lnTo>
                    <a:pt x="5848" y="851"/>
                  </a:lnTo>
                  <a:lnTo>
                    <a:pt x="5874" y="722"/>
                  </a:lnTo>
                  <a:lnTo>
                    <a:pt x="5848" y="594"/>
                  </a:lnTo>
                  <a:lnTo>
                    <a:pt x="5823" y="439"/>
                  </a:lnTo>
                  <a:lnTo>
                    <a:pt x="5745" y="336"/>
                  </a:lnTo>
                  <a:lnTo>
                    <a:pt x="5668" y="207"/>
                  </a:lnTo>
                  <a:lnTo>
                    <a:pt x="5539" y="130"/>
                  </a:lnTo>
                  <a:lnTo>
                    <a:pt x="5410" y="52"/>
                  </a:lnTo>
                  <a:lnTo>
                    <a:pt x="5282" y="27"/>
                  </a:lnTo>
                  <a:lnTo>
                    <a:pt x="5153" y="1"/>
                  </a:lnTo>
                  <a:lnTo>
                    <a:pt x="4998" y="27"/>
                  </a:lnTo>
                  <a:lnTo>
                    <a:pt x="4869" y="52"/>
                  </a:lnTo>
                  <a:lnTo>
                    <a:pt x="4741" y="130"/>
                  </a:lnTo>
                  <a:lnTo>
                    <a:pt x="4638" y="207"/>
                  </a:lnTo>
                  <a:lnTo>
                    <a:pt x="4560" y="336"/>
                  </a:lnTo>
                  <a:lnTo>
                    <a:pt x="2937" y="2758"/>
                  </a:lnTo>
                  <a:lnTo>
                    <a:pt x="1314" y="336"/>
                  </a:lnTo>
                  <a:lnTo>
                    <a:pt x="1211" y="207"/>
                  </a:lnTo>
                  <a:lnTo>
                    <a:pt x="1108" y="130"/>
                  </a:lnTo>
                  <a:lnTo>
                    <a:pt x="979" y="52"/>
                  </a:lnTo>
                  <a:lnTo>
                    <a:pt x="850" y="27"/>
                  </a:lnTo>
                  <a:lnTo>
                    <a:pt x="7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1"/>
            <p:cNvSpPr/>
            <p:nvPr/>
          </p:nvSpPr>
          <p:spPr>
            <a:xfrm>
              <a:off x="1158525" y="2694850"/>
              <a:ext cx="380700" cy="380700"/>
            </a:xfrm>
            <a:custGeom>
              <a:avLst/>
              <a:gdLst/>
              <a:ahLst/>
              <a:cxnLst/>
              <a:rect l="l" t="t" r="r" b="b"/>
              <a:pathLst>
                <a:path w="15228" h="15228" extrusionOk="0">
                  <a:moveTo>
                    <a:pt x="7833" y="464"/>
                  </a:moveTo>
                  <a:lnTo>
                    <a:pt x="8194" y="490"/>
                  </a:lnTo>
                  <a:lnTo>
                    <a:pt x="8503" y="516"/>
                  </a:lnTo>
                  <a:lnTo>
                    <a:pt x="9173" y="619"/>
                  </a:lnTo>
                  <a:lnTo>
                    <a:pt x="9791" y="799"/>
                  </a:lnTo>
                  <a:lnTo>
                    <a:pt x="10410" y="1005"/>
                  </a:lnTo>
                  <a:lnTo>
                    <a:pt x="10976" y="1289"/>
                  </a:lnTo>
                  <a:lnTo>
                    <a:pt x="11543" y="1624"/>
                  </a:lnTo>
                  <a:lnTo>
                    <a:pt x="12059" y="1984"/>
                  </a:lnTo>
                  <a:lnTo>
                    <a:pt x="12522" y="2397"/>
                  </a:lnTo>
                  <a:lnTo>
                    <a:pt x="12162" y="2783"/>
                  </a:lnTo>
                  <a:lnTo>
                    <a:pt x="11698" y="2397"/>
                  </a:lnTo>
                  <a:lnTo>
                    <a:pt x="11208" y="2036"/>
                  </a:lnTo>
                  <a:lnTo>
                    <a:pt x="10693" y="1753"/>
                  </a:lnTo>
                  <a:lnTo>
                    <a:pt x="10152" y="1495"/>
                  </a:lnTo>
                  <a:lnTo>
                    <a:pt x="9611" y="1289"/>
                  </a:lnTo>
                  <a:lnTo>
                    <a:pt x="9044" y="1134"/>
                  </a:lnTo>
                  <a:lnTo>
                    <a:pt x="8452" y="1057"/>
                  </a:lnTo>
                  <a:lnTo>
                    <a:pt x="7833" y="1005"/>
                  </a:lnTo>
                  <a:lnTo>
                    <a:pt x="7833" y="464"/>
                  </a:lnTo>
                  <a:close/>
                  <a:moveTo>
                    <a:pt x="2397" y="2706"/>
                  </a:moveTo>
                  <a:lnTo>
                    <a:pt x="2783" y="3092"/>
                  </a:lnTo>
                  <a:lnTo>
                    <a:pt x="2397" y="3556"/>
                  </a:lnTo>
                  <a:lnTo>
                    <a:pt x="2036" y="4046"/>
                  </a:lnTo>
                  <a:lnTo>
                    <a:pt x="1753" y="4561"/>
                  </a:lnTo>
                  <a:lnTo>
                    <a:pt x="1495" y="5076"/>
                  </a:lnTo>
                  <a:lnTo>
                    <a:pt x="1289" y="5643"/>
                  </a:lnTo>
                  <a:lnTo>
                    <a:pt x="1135" y="6210"/>
                  </a:lnTo>
                  <a:lnTo>
                    <a:pt x="1032" y="6802"/>
                  </a:lnTo>
                  <a:lnTo>
                    <a:pt x="1006" y="7395"/>
                  </a:lnTo>
                  <a:lnTo>
                    <a:pt x="465" y="7395"/>
                  </a:lnTo>
                  <a:lnTo>
                    <a:pt x="516" y="6751"/>
                  </a:lnTo>
                  <a:lnTo>
                    <a:pt x="619" y="6107"/>
                  </a:lnTo>
                  <a:lnTo>
                    <a:pt x="774" y="5463"/>
                  </a:lnTo>
                  <a:lnTo>
                    <a:pt x="1006" y="4870"/>
                  </a:lnTo>
                  <a:lnTo>
                    <a:pt x="1289" y="4277"/>
                  </a:lnTo>
                  <a:lnTo>
                    <a:pt x="1598" y="3736"/>
                  </a:lnTo>
                  <a:lnTo>
                    <a:pt x="1985" y="3195"/>
                  </a:lnTo>
                  <a:lnTo>
                    <a:pt x="2397" y="2706"/>
                  </a:lnTo>
                  <a:close/>
                  <a:moveTo>
                    <a:pt x="12831" y="2706"/>
                  </a:moveTo>
                  <a:lnTo>
                    <a:pt x="13269" y="3195"/>
                  </a:lnTo>
                  <a:lnTo>
                    <a:pt x="13630" y="3711"/>
                  </a:lnTo>
                  <a:lnTo>
                    <a:pt x="13965" y="4252"/>
                  </a:lnTo>
                  <a:lnTo>
                    <a:pt x="14223" y="4844"/>
                  </a:lnTo>
                  <a:lnTo>
                    <a:pt x="14455" y="5437"/>
                  </a:lnTo>
                  <a:lnTo>
                    <a:pt x="14635" y="6081"/>
                  </a:lnTo>
                  <a:lnTo>
                    <a:pt x="14738" y="6725"/>
                  </a:lnTo>
                  <a:lnTo>
                    <a:pt x="14764" y="7060"/>
                  </a:lnTo>
                  <a:lnTo>
                    <a:pt x="14790" y="7395"/>
                  </a:lnTo>
                  <a:lnTo>
                    <a:pt x="14249" y="7395"/>
                  </a:lnTo>
                  <a:lnTo>
                    <a:pt x="14197" y="6802"/>
                  </a:lnTo>
                  <a:lnTo>
                    <a:pt x="14094" y="6210"/>
                  </a:lnTo>
                  <a:lnTo>
                    <a:pt x="13939" y="5643"/>
                  </a:lnTo>
                  <a:lnTo>
                    <a:pt x="13759" y="5076"/>
                  </a:lnTo>
                  <a:lnTo>
                    <a:pt x="13501" y="4561"/>
                  </a:lnTo>
                  <a:lnTo>
                    <a:pt x="13192" y="4046"/>
                  </a:lnTo>
                  <a:lnTo>
                    <a:pt x="12857" y="3556"/>
                  </a:lnTo>
                  <a:lnTo>
                    <a:pt x="12471" y="3092"/>
                  </a:lnTo>
                  <a:lnTo>
                    <a:pt x="12831" y="2706"/>
                  </a:lnTo>
                  <a:close/>
                  <a:moveTo>
                    <a:pt x="1006" y="7859"/>
                  </a:moveTo>
                  <a:lnTo>
                    <a:pt x="1032" y="8451"/>
                  </a:lnTo>
                  <a:lnTo>
                    <a:pt x="1135" y="9044"/>
                  </a:lnTo>
                  <a:lnTo>
                    <a:pt x="1289" y="9611"/>
                  </a:lnTo>
                  <a:lnTo>
                    <a:pt x="1495" y="10152"/>
                  </a:lnTo>
                  <a:lnTo>
                    <a:pt x="1753" y="10693"/>
                  </a:lnTo>
                  <a:lnTo>
                    <a:pt x="2036" y="11208"/>
                  </a:lnTo>
                  <a:lnTo>
                    <a:pt x="2397" y="11697"/>
                  </a:lnTo>
                  <a:lnTo>
                    <a:pt x="2783" y="12161"/>
                  </a:lnTo>
                  <a:lnTo>
                    <a:pt x="2397" y="12522"/>
                  </a:lnTo>
                  <a:lnTo>
                    <a:pt x="1985" y="12058"/>
                  </a:lnTo>
                  <a:lnTo>
                    <a:pt x="1624" y="11543"/>
                  </a:lnTo>
                  <a:lnTo>
                    <a:pt x="1289" y="10976"/>
                  </a:lnTo>
                  <a:lnTo>
                    <a:pt x="1006" y="10409"/>
                  </a:lnTo>
                  <a:lnTo>
                    <a:pt x="800" y="9791"/>
                  </a:lnTo>
                  <a:lnTo>
                    <a:pt x="619" y="9173"/>
                  </a:lnTo>
                  <a:lnTo>
                    <a:pt x="516" y="8528"/>
                  </a:lnTo>
                  <a:lnTo>
                    <a:pt x="465" y="8194"/>
                  </a:lnTo>
                  <a:lnTo>
                    <a:pt x="465" y="7859"/>
                  </a:lnTo>
                  <a:close/>
                  <a:moveTo>
                    <a:pt x="14790" y="7859"/>
                  </a:moveTo>
                  <a:lnTo>
                    <a:pt x="14764" y="8194"/>
                  </a:lnTo>
                  <a:lnTo>
                    <a:pt x="14738" y="8528"/>
                  </a:lnTo>
                  <a:lnTo>
                    <a:pt x="14635" y="9173"/>
                  </a:lnTo>
                  <a:lnTo>
                    <a:pt x="14455" y="9791"/>
                  </a:lnTo>
                  <a:lnTo>
                    <a:pt x="14223" y="10409"/>
                  </a:lnTo>
                  <a:lnTo>
                    <a:pt x="13965" y="10976"/>
                  </a:lnTo>
                  <a:lnTo>
                    <a:pt x="13630" y="11543"/>
                  </a:lnTo>
                  <a:lnTo>
                    <a:pt x="13269" y="12058"/>
                  </a:lnTo>
                  <a:lnTo>
                    <a:pt x="12831" y="12522"/>
                  </a:lnTo>
                  <a:lnTo>
                    <a:pt x="12471" y="12161"/>
                  </a:lnTo>
                  <a:lnTo>
                    <a:pt x="12857" y="11697"/>
                  </a:lnTo>
                  <a:lnTo>
                    <a:pt x="13192" y="11208"/>
                  </a:lnTo>
                  <a:lnTo>
                    <a:pt x="13501" y="10693"/>
                  </a:lnTo>
                  <a:lnTo>
                    <a:pt x="13759" y="10152"/>
                  </a:lnTo>
                  <a:lnTo>
                    <a:pt x="13939" y="9611"/>
                  </a:lnTo>
                  <a:lnTo>
                    <a:pt x="14094" y="9044"/>
                  </a:lnTo>
                  <a:lnTo>
                    <a:pt x="14197" y="8451"/>
                  </a:lnTo>
                  <a:lnTo>
                    <a:pt x="14249" y="7859"/>
                  </a:lnTo>
                  <a:close/>
                  <a:moveTo>
                    <a:pt x="7936" y="1443"/>
                  </a:moveTo>
                  <a:lnTo>
                    <a:pt x="8245" y="1469"/>
                  </a:lnTo>
                  <a:lnTo>
                    <a:pt x="8555" y="1521"/>
                  </a:lnTo>
                  <a:lnTo>
                    <a:pt x="8864" y="1572"/>
                  </a:lnTo>
                  <a:lnTo>
                    <a:pt x="9456" y="1727"/>
                  </a:lnTo>
                  <a:lnTo>
                    <a:pt x="10023" y="1933"/>
                  </a:lnTo>
                  <a:lnTo>
                    <a:pt x="10564" y="2191"/>
                  </a:lnTo>
                  <a:lnTo>
                    <a:pt x="11080" y="2500"/>
                  </a:lnTo>
                  <a:lnTo>
                    <a:pt x="11543" y="2860"/>
                  </a:lnTo>
                  <a:lnTo>
                    <a:pt x="11981" y="3247"/>
                  </a:lnTo>
                  <a:lnTo>
                    <a:pt x="12393" y="3685"/>
                  </a:lnTo>
                  <a:lnTo>
                    <a:pt x="12754" y="4174"/>
                  </a:lnTo>
                  <a:lnTo>
                    <a:pt x="13063" y="4690"/>
                  </a:lnTo>
                  <a:lnTo>
                    <a:pt x="13321" y="5231"/>
                  </a:lnTo>
                  <a:lnTo>
                    <a:pt x="13527" y="5797"/>
                  </a:lnTo>
                  <a:lnTo>
                    <a:pt x="13682" y="6390"/>
                  </a:lnTo>
                  <a:lnTo>
                    <a:pt x="13733" y="6673"/>
                  </a:lnTo>
                  <a:lnTo>
                    <a:pt x="13785" y="6983"/>
                  </a:lnTo>
                  <a:lnTo>
                    <a:pt x="13785" y="7318"/>
                  </a:lnTo>
                  <a:lnTo>
                    <a:pt x="13811" y="7627"/>
                  </a:lnTo>
                  <a:lnTo>
                    <a:pt x="13785" y="7936"/>
                  </a:lnTo>
                  <a:lnTo>
                    <a:pt x="13785" y="8245"/>
                  </a:lnTo>
                  <a:lnTo>
                    <a:pt x="13733" y="8554"/>
                  </a:lnTo>
                  <a:lnTo>
                    <a:pt x="13682" y="8863"/>
                  </a:lnTo>
                  <a:lnTo>
                    <a:pt x="13527" y="9456"/>
                  </a:lnTo>
                  <a:lnTo>
                    <a:pt x="13321" y="10023"/>
                  </a:lnTo>
                  <a:lnTo>
                    <a:pt x="13063" y="10564"/>
                  </a:lnTo>
                  <a:lnTo>
                    <a:pt x="12754" y="11079"/>
                  </a:lnTo>
                  <a:lnTo>
                    <a:pt x="12393" y="11543"/>
                  </a:lnTo>
                  <a:lnTo>
                    <a:pt x="11981" y="11981"/>
                  </a:lnTo>
                  <a:lnTo>
                    <a:pt x="11543" y="12393"/>
                  </a:lnTo>
                  <a:lnTo>
                    <a:pt x="11080" y="12754"/>
                  </a:lnTo>
                  <a:lnTo>
                    <a:pt x="10564" y="13063"/>
                  </a:lnTo>
                  <a:lnTo>
                    <a:pt x="10023" y="13321"/>
                  </a:lnTo>
                  <a:lnTo>
                    <a:pt x="9456" y="13527"/>
                  </a:lnTo>
                  <a:lnTo>
                    <a:pt x="8864" y="13681"/>
                  </a:lnTo>
                  <a:lnTo>
                    <a:pt x="8555" y="13733"/>
                  </a:lnTo>
                  <a:lnTo>
                    <a:pt x="8245" y="13784"/>
                  </a:lnTo>
                  <a:lnTo>
                    <a:pt x="7936" y="13810"/>
                  </a:lnTo>
                  <a:lnTo>
                    <a:pt x="7292" y="13810"/>
                  </a:lnTo>
                  <a:lnTo>
                    <a:pt x="6983" y="13784"/>
                  </a:lnTo>
                  <a:lnTo>
                    <a:pt x="6674" y="13733"/>
                  </a:lnTo>
                  <a:lnTo>
                    <a:pt x="6365" y="13681"/>
                  </a:lnTo>
                  <a:lnTo>
                    <a:pt x="5798" y="13527"/>
                  </a:lnTo>
                  <a:lnTo>
                    <a:pt x="5205" y="13321"/>
                  </a:lnTo>
                  <a:lnTo>
                    <a:pt x="4690" y="13063"/>
                  </a:lnTo>
                  <a:lnTo>
                    <a:pt x="4175" y="12754"/>
                  </a:lnTo>
                  <a:lnTo>
                    <a:pt x="3685" y="12393"/>
                  </a:lnTo>
                  <a:lnTo>
                    <a:pt x="3247" y="11981"/>
                  </a:lnTo>
                  <a:lnTo>
                    <a:pt x="2861" y="11543"/>
                  </a:lnTo>
                  <a:lnTo>
                    <a:pt x="2500" y="11079"/>
                  </a:lnTo>
                  <a:lnTo>
                    <a:pt x="2191" y="10564"/>
                  </a:lnTo>
                  <a:lnTo>
                    <a:pt x="1933" y="10023"/>
                  </a:lnTo>
                  <a:lnTo>
                    <a:pt x="1727" y="9456"/>
                  </a:lnTo>
                  <a:lnTo>
                    <a:pt x="1573" y="8863"/>
                  </a:lnTo>
                  <a:lnTo>
                    <a:pt x="1521" y="8554"/>
                  </a:lnTo>
                  <a:lnTo>
                    <a:pt x="1470" y="8245"/>
                  </a:lnTo>
                  <a:lnTo>
                    <a:pt x="1444" y="7936"/>
                  </a:lnTo>
                  <a:lnTo>
                    <a:pt x="1444" y="7627"/>
                  </a:lnTo>
                  <a:lnTo>
                    <a:pt x="1444" y="7318"/>
                  </a:lnTo>
                  <a:lnTo>
                    <a:pt x="1470" y="6983"/>
                  </a:lnTo>
                  <a:lnTo>
                    <a:pt x="1521" y="6673"/>
                  </a:lnTo>
                  <a:lnTo>
                    <a:pt x="1573" y="6390"/>
                  </a:lnTo>
                  <a:lnTo>
                    <a:pt x="1727" y="5797"/>
                  </a:lnTo>
                  <a:lnTo>
                    <a:pt x="1933" y="5231"/>
                  </a:lnTo>
                  <a:lnTo>
                    <a:pt x="2191" y="4690"/>
                  </a:lnTo>
                  <a:lnTo>
                    <a:pt x="2500" y="4174"/>
                  </a:lnTo>
                  <a:lnTo>
                    <a:pt x="2861" y="3685"/>
                  </a:lnTo>
                  <a:lnTo>
                    <a:pt x="3247" y="3247"/>
                  </a:lnTo>
                  <a:lnTo>
                    <a:pt x="3685" y="2860"/>
                  </a:lnTo>
                  <a:lnTo>
                    <a:pt x="4175" y="2500"/>
                  </a:lnTo>
                  <a:lnTo>
                    <a:pt x="4690" y="2191"/>
                  </a:lnTo>
                  <a:lnTo>
                    <a:pt x="5205" y="1933"/>
                  </a:lnTo>
                  <a:lnTo>
                    <a:pt x="5798" y="1727"/>
                  </a:lnTo>
                  <a:lnTo>
                    <a:pt x="6365" y="1572"/>
                  </a:lnTo>
                  <a:lnTo>
                    <a:pt x="6674" y="1521"/>
                  </a:lnTo>
                  <a:lnTo>
                    <a:pt x="6983" y="1469"/>
                  </a:lnTo>
                  <a:lnTo>
                    <a:pt x="7292" y="1443"/>
                  </a:lnTo>
                  <a:close/>
                  <a:moveTo>
                    <a:pt x="3093" y="12470"/>
                  </a:moveTo>
                  <a:lnTo>
                    <a:pt x="3556" y="12857"/>
                  </a:lnTo>
                  <a:lnTo>
                    <a:pt x="4046" y="13192"/>
                  </a:lnTo>
                  <a:lnTo>
                    <a:pt x="4561" y="13501"/>
                  </a:lnTo>
                  <a:lnTo>
                    <a:pt x="5076" y="13759"/>
                  </a:lnTo>
                  <a:lnTo>
                    <a:pt x="5643" y="13965"/>
                  </a:lnTo>
                  <a:lnTo>
                    <a:pt x="6210" y="14094"/>
                  </a:lnTo>
                  <a:lnTo>
                    <a:pt x="6803" y="14197"/>
                  </a:lnTo>
                  <a:lnTo>
                    <a:pt x="7395" y="14248"/>
                  </a:lnTo>
                  <a:lnTo>
                    <a:pt x="7395" y="14789"/>
                  </a:lnTo>
                  <a:lnTo>
                    <a:pt x="7060" y="14763"/>
                  </a:lnTo>
                  <a:lnTo>
                    <a:pt x="6725" y="14738"/>
                  </a:lnTo>
                  <a:lnTo>
                    <a:pt x="6081" y="14635"/>
                  </a:lnTo>
                  <a:lnTo>
                    <a:pt x="5437" y="14454"/>
                  </a:lnTo>
                  <a:lnTo>
                    <a:pt x="4845" y="14222"/>
                  </a:lnTo>
                  <a:lnTo>
                    <a:pt x="4252" y="13965"/>
                  </a:lnTo>
                  <a:lnTo>
                    <a:pt x="3711" y="13630"/>
                  </a:lnTo>
                  <a:lnTo>
                    <a:pt x="3196" y="13269"/>
                  </a:lnTo>
                  <a:lnTo>
                    <a:pt x="2706" y="12857"/>
                  </a:lnTo>
                  <a:lnTo>
                    <a:pt x="3093" y="12470"/>
                  </a:lnTo>
                  <a:close/>
                  <a:moveTo>
                    <a:pt x="12162" y="12470"/>
                  </a:moveTo>
                  <a:lnTo>
                    <a:pt x="12522" y="12857"/>
                  </a:lnTo>
                  <a:lnTo>
                    <a:pt x="12059" y="13269"/>
                  </a:lnTo>
                  <a:lnTo>
                    <a:pt x="11543" y="13630"/>
                  </a:lnTo>
                  <a:lnTo>
                    <a:pt x="10976" y="13965"/>
                  </a:lnTo>
                  <a:lnTo>
                    <a:pt x="10410" y="14222"/>
                  </a:lnTo>
                  <a:lnTo>
                    <a:pt x="9791" y="14454"/>
                  </a:lnTo>
                  <a:lnTo>
                    <a:pt x="9173" y="14635"/>
                  </a:lnTo>
                  <a:lnTo>
                    <a:pt x="8503" y="14738"/>
                  </a:lnTo>
                  <a:lnTo>
                    <a:pt x="8194" y="14763"/>
                  </a:lnTo>
                  <a:lnTo>
                    <a:pt x="7833" y="14789"/>
                  </a:lnTo>
                  <a:lnTo>
                    <a:pt x="7833" y="14248"/>
                  </a:lnTo>
                  <a:lnTo>
                    <a:pt x="8452" y="14197"/>
                  </a:lnTo>
                  <a:lnTo>
                    <a:pt x="9044" y="14094"/>
                  </a:lnTo>
                  <a:lnTo>
                    <a:pt x="9611" y="13965"/>
                  </a:lnTo>
                  <a:lnTo>
                    <a:pt x="10152" y="13759"/>
                  </a:lnTo>
                  <a:lnTo>
                    <a:pt x="10693" y="13501"/>
                  </a:lnTo>
                  <a:lnTo>
                    <a:pt x="11208" y="13192"/>
                  </a:lnTo>
                  <a:lnTo>
                    <a:pt x="11698" y="12857"/>
                  </a:lnTo>
                  <a:lnTo>
                    <a:pt x="12162" y="12470"/>
                  </a:lnTo>
                  <a:close/>
                  <a:moveTo>
                    <a:pt x="7627" y="1"/>
                  </a:moveTo>
                  <a:lnTo>
                    <a:pt x="7060" y="26"/>
                  </a:lnTo>
                  <a:lnTo>
                    <a:pt x="6519" y="78"/>
                  </a:lnTo>
                  <a:lnTo>
                    <a:pt x="5978" y="181"/>
                  </a:lnTo>
                  <a:lnTo>
                    <a:pt x="5463" y="310"/>
                  </a:lnTo>
                  <a:lnTo>
                    <a:pt x="5386" y="361"/>
                  </a:lnTo>
                  <a:lnTo>
                    <a:pt x="5334" y="439"/>
                  </a:lnTo>
                  <a:lnTo>
                    <a:pt x="5308" y="516"/>
                  </a:lnTo>
                  <a:lnTo>
                    <a:pt x="5308" y="593"/>
                  </a:lnTo>
                  <a:lnTo>
                    <a:pt x="5360" y="670"/>
                  </a:lnTo>
                  <a:lnTo>
                    <a:pt x="5411" y="722"/>
                  </a:lnTo>
                  <a:lnTo>
                    <a:pt x="5489" y="748"/>
                  </a:lnTo>
                  <a:lnTo>
                    <a:pt x="5592" y="748"/>
                  </a:lnTo>
                  <a:lnTo>
                    <a:pt x="6030" y="645"/>
                  </a:lnTo>
                  <a:lnTo>
                    <a:pt x="6494" y="542"/>
                  </a:lnTo>
                  <a:lnTo>
                    <a:pt x="6931" y="490"/>
                  </a:lnTo>
                  <a:lnTo>
                    <a:pt x="7395" y="464"/>
                  </a:lnTo>
                  <a:lnTo>
                    <a:pt x="7395" y="1005"/>
                  </a:lnTo>
                  <a:lnTo>
                    <a:pt x="6803" y="1057"/>
                  </a:lnTo>
                  <a:lnTo>
                    <a:pt x="6210" y="1134"/>
                  </a:lnTo>
                  <a:lnTo>
                    <a:pt x="5643" y="1289"/>
                  </a:lnTo>
                  <a:lnTo>
                    <a:pt x="5076" y="1495"/>
                  </a:lnTo>
                  <a:lnTo>
                    <a:pt x="4561" y="1753"/>
                  </a:lnTo>
                  <a:lnTo>
                    <a:pt x="4046" y="2036"/>
                  </a:lnTo>
                  <a:lnTo>
                    <a:pt x="3556" y="2397"/>
                  </a:lnTo>
                  <a:lnTo>
                    <a:pt x="3093" y="2783"/>
                  </a:lnTo>
                  <a:lnTo>
                    <a:pt x="2706" y="2397"/>
                  </a:lnTo>
                  <a:lnTo>
                    <a:pt x="3170" y="2010"/>
                  </a:lnTo>
                  <a:lnTo>
                    <a:pt x="3685" y="1649"/>
                  </a:lnTo>
                  <a:lnTo>
                    <a:pt x="4201" y="1315"/>
                  </a:lnTo>
                  <a:lnTo>
                    <a:pt x="4767" y="1031"/>
                  </a:lnTo>
                  <a:lnTo>
                    <a:pt x="4845" y="980"/>
                  </a:lnTo>
                  <a:lnTo>
                    <a:pt x="4896" y="928"/>
                  </a:lnTo>
                  <a:lnTo>
                    <a:pt x="4922" y="825"/>
                  </a:lnTo>
                  <a:lnTo>
                    <a:pt x="4896" y="748"/>
                  </a:lnTo>
                  <a:lnTo>
                    <a:pt x="4845" y="670"/>
                  </a:lnTo>
                  <a:lnTo>
                    <a:pt x="4767" y="619"/>
                  </a:lnTo>
                  <a:lnTo>
                    <a:pt x="4690" y="619"/>
                  </a:lnTo>
                  <a:lnTo>
                    <a:pt x="4587" y="645"/>
                  </a:lnTo>
                  <a:lnTo>
                    <a:pt x="4097" y="877"/>
                  </a:lnTo>
                  <a:lnTo>
                    <a:pt x="3608" y="1160"/>
                  </a:lnTo>
                  <a:lnTo>
                    <a:pt x="3144" y="1469"/>
                  </a:lnTo>
                  <a:lnTo>
                    <a:pt x="2706" y="1804"/>
                  </a:lnTo>
                  <a:lnTo>
                    <a:pt x="2294" y="2191"/>
                  </a:lnTo>
                  <a:lnTo>
                    <a:pt x="1907" y="2577"/>
                  </a:lnTo>
                  <a:lnTo>
                    <a:pt x="1573" y="2989"/>
                  </a:lnTo>
                  <a:lnTo>
                    <a:pt x="1263" y="3453"/>
                  </a:lnTo>
                  <a:lnTo>
                    <a:pt x="980" y="3917"/>
                  </a:lnTo>
                  <a:lnTo>
                    <a:pt x="722" y="4406"/>
                  </a:lnTo>
                  <a:lnTo>
                    <a:pt x="516" y="4896"/>
                  </a:lnTo>
                  <a:lnTo>
                    <a:pt x="336" y="5411"/>
                  </a:lnTo>
                  <a:lnTo>
                    <a:pt x="181" y="5952"/>
                  </a:lnTo>
                  <a:lnTo>
                    <a:pt x="78" y="6493"/>
                  </a:lnTo>
                  <a:lnTo>
                    <a:pt x="27" y="7060"/>
                  </a:lnTo>
                  <a:lnTo>
                    <a:pt x="1" y="7627"/>
                  </a:lnTo>
                  <a:lnTo>
                    <a:pt x="27" y="8013"/>
                  </a:lnTo>
                  <a:lnTo>
                    <a:pt x="52" y="8374"/>
                  </a:lnTo>
                  <a:lnTo>
                    <a:pt x="78" y="8760"/>
                  </a:lnTo>
                  <a:lnTo>
                    <a:pt x="156" y="9121"/>
                  </a:lnTo>
                  <a:lnTo>
                    <a:pt x="233" y="9482"/>
                  </a:lnTo>
                  <a:lnTo>
                    <a:pt x="336" y="9842"/>
                  </a:lnTo>
                  <a:lnTo>
                    <a:pt x="439" y="10203"/>
                  </a:lnTo>
                  <a:lnTo>
                    <a:pt x="594" y="10538"/>
                  </a:lnTo>
                  <a:lnTo>
                    <a:pt x="722" y="10873"/>
                  </a:lnTo>
                  <a:lnTo>
                    <a:pt x="903" y="11208"/>
                  </a:lnTo>
                  <a:lnTo>
                    <a:pt x="1083" y="11543"/>
                  </a:lnTo>
                  <a:lnTo>
                    <a:pt x="1289" y="11852"/>
                  </a:lnTo>
                  <a:lnTo>
                    <a:pt x="1495" y="12161"/>
                  </a:lnTo>
                  <a:lnTo>
                    <a:pt x="1727" y="12445"/>
                  </a:lnTo>
                  <a:lnTo>
                    <a:pt x="1985" y="12728"/>
                  </a:lnTo>
                  <a:lnTo>
                    <a:pt x="2242" y="13011"/>
                  </a:lnTo>
                  <a:lnTo>
                    <a:pt x="2500" y="13269"/>
                  </a:lnTo>
                  <a:lnTo>
                    <a:pt x="2809" y="13527"/>
                  </a:lnTo>
                  <a:lnTo>
                    <a:pt x="3093" y="13759"/>
                  </a:lnTo>
                  <a:lnTo>
                    <a:pt x="3402" y="13965"/>
                  </a:lnTo>
                  <a:lnTo>
                    <a:pt x="3711" y="14171"/>
                  </a:lnTo>
                  <a:lnTo>
                    <a:pt x="4046" y="14351"/>
                  </a:lnTo>
                  <a:lnTo>
                    <a:pt x="4355" y="14506"/>
                  </a:lnTo>
                  <a:lnTo>
                    <a:pt x="4716" y="14660"/>
                  </a:lnTo>
                  <a:lnTo>
                    <a:pt x="5051" y="14789"/>
                  </a:lnTo>
                  <a:lnTo>
                    <a:pt x="5411" y="14918"/>
                  </a:lnTo>
                  <a:lnTo>
                    <a:pt x="5772" y="15021"/>
                  </a:lnTo>
                  <a:lnTo>
                    <a:pt x="6133" y="15098"/>
                  </a:lnTo>
                  <a:lnTo>
                    <a:pt x="6494" y="15150"/>
                  </a:lnTo>
                  <a:lnTo>
                    <a:pt x="6854" y="15201"/>
                  </a:lnTo>
                  <a:lnTo>
                    <a:pt x="7241" y="15227"/>
                  </a:lnTo>
                  <a:lnTo>
                    <a:pt x="8014" y="15227"/>
                  </a:lnTo>
                  <a:lnTo>
                    <a:pt x="8374" y="15201"/>
                  </a:lnTo>
                  <a:lnTo>
                    <a:pt x="8761" y="15150"/>
                  </a:lnTo>
                  <a:lnTo>
                    <a:pt x="9121" y="15098"/>
                  </a:lnTo>
                  <a:lnTo>
                    <a:pt x="9482" y="15021"/>
                  </a:lnTo>
                  <a:lnTo>
                    <a:pt x="9843" y="14918"/>
                  </a:lnTo>
                  <a:lnTo>
                    <a:pt x="10204" y="14789"/>
                  </a:lnTo>
                  <a:lnTo>
                    <a:pt x="10538" y="14660"/>
                  </a:lnTo>
                  <a:lnTo>
                    <a:pt x="10873" y="14506"/>
                  </a:lnTo>
                  <a:lnTo>
                    <a:pt x="11208" y="14351"/>
                  </a:lnTo>
                  <a:lnTo>
                    <a:pt x="11518" y="14171"/>
                  </a:lnTo>
                  <a:lnTo>
                    <a:pt x="11852" y="13965"/>
                  </a:lnTo>
                  <a:lnTo>
                    <a:pt x="12162" y="13759"/>
                  </a:lnTo>
                  <a:lnTo>
                    <a:pt x="12445" y="13527"/>
                  </a:lnTo>
                  <a:lnTo>
                    <a:pt x="12728" y="13269"/>
                  </a:lnTo>
                  <a:lnTo>
                    <a:pt x="13012" y="13011"/>
                  </a:lnTo>
                  <a:lnTo>
                    <a:pt x="13269" y="12728"/>
                  </a:lnTo>
                  <a:lnTo>
                    <a:pt x="13527" y="12445"/>
                  </a:lnTo>
                  <a:lnTo>
                    <a:pt x="13759" y="12161"/>
                  </a:lnTo>
                  <a:lnTo>
                    <a:pt x="13965" y="11852"/>
                  </a:lnTo>
                  <a:lnTo>
                    <a:pt x="14171" y="11543"/>
                  </a:lnTo>
                  <a:lnTo>
                    <a:pt x="14352" y="11208"/>
                  </a:lnTo>
                  <a:lnTo>
                    <a:pt x="14506" y="10873"/>
                  </a:lnTo>
                  <a:lnTo>
                    <a:pt x="14661" y="10538"/>
                  </a:lnTo>
                  <a:lnTo>
                    <a:pt x="14790" y="10203"/>
                  </a:lnTo>
                  <a:lnTo>
                    <a:pt x="14918" y="9842"/>
                  </a:lnTo>
                  <a:lnTo>
                    <a:pt x="15021" y="9482"/>
                  </a:lnTo>
                  <a:lnTo>
                    <a:pt x="15099" y="9121"/>
                  </a:lnTo>
                  <a:lnTo>
                    <a:pt x="15150" y="8760"/>
                  </a:lnTo>
                  <a:lnTo>
                    <a:pt x="15202" y="8374"/>
                  </a:lnTo>
                  <a:lnTo>
                    <a:pt x="15228" y="8013"/>
                  </a:lnTo>
                  <a:lnTo>
                    <a:pt x="15228" y="7627"/>
                  </a:lnTo>
                  <a:lnTo>
                    <a:pt x="15228" y="7240"/>
                  </a:lnTo>
                  <a:lnTo>
                    <a:pt x="15202" y="6880"/>
                  </a:lnTo>
                  <a:lnTo>
                    <a:pt x="15150" y="6493"/>
                  </a:lnTo>
                  <a:lnTo>
                    <a:pt x="15099" y="6132"/>
                  </a:lnTo>
                  <a:lnTo>
                    <a:pt x="15021" y="5772"/>
                  </a:lnTo>
                  <a:lnTo>
                    <a:pt x="14918" y="5411"/>
                  </a:lnTo>
                  <a:lnTo>
                    <a:pt x="14790" y="5050"/>
                  </a:lnTo>
                  <a:lnTo>
                    <a:pt x="14661" y="4715"/>
                  </a:lnTo>
                  <a:lnTo>
                    <a:pt x="14506" y="4380"/>
                  </a:lnTo>
                  <a:lnTo>
                    <a:pt x="14352" y="4046"/>
                  </a:lnTo>
                  <a:lnTo>
                    <a:pt x="14171" y="3711"/>
                  </a:lnTo>
                  <a:lnTo>
                    <a:pt x="13965" y="3401"/>
                  </a:lnTo>
                  <a:lnTo>
                    <a:pt x="13759" y="3092"/>
                  </a:lnTo>
                  <a:lnTo>
                    <a:pt x="13527" y="2809"/>
                  </a:lnTo>
                  <a:lnTo>
                    <a:pt x="13269" y="2525"/>
                  </a:lnTo>
                  <a:lnTo>
                    <a:pt x="13012" y="2242"/>
                  </a:lnTo>
                  <a:lnTo>
                    <a:pt x="12728" y="1984"/>
                  </a:lnTo>
                  <a:lnTo>
                    <a:pt x="12445" y="1727"/>
                  </a:lnTo>
                  <a:lnTo>
                    <a:pt x="12162" y="1495"/>
                  </a:lnTo>
                  <a:lnTo>
                    <a:pt x="11852" y="1289"/>
                  </a:lnTo>
                  <a:lnTo>
                    <a:pt x="11518" y="1083"/>
                  </a:lnTo>
                  <a:lnTo>
                    <a:pt x="11208" y="902"/>
                  </a:lnTo>
                  <a:lnTo>
                    <a:pt x="10873" y="748"/>
                  </a:lnTo>
                  <a:lnTo>
                    <a:pt x="10538" y="593"/>
                  </a:lnTo>
                  <a:lnTo>
                    <a:pt x="10204" y="464"/>
                  </a:lnTo>
                  <a:lnTo>
                    <a:pt x="9843" y="336"/>
                  </a:lnTo>
                  <a:lnTo>
                    <a:pt x="9482" y="232"/>
                  </a:lnTo>
                  <a:lnTo>
                    <a:pt x="9121" y="155"/>
                  </a:lnTo>
                  <a:lnTo>
                    <a:pt x="8761" y="104"/>
                  </a:lnTo>
                  <a:lnTo>
                    <a:pt x="8374" y="52"/>
                  </a:lnTo>
                  <a:lnTo>
                    <a:pt x="8014" y="26"/>
                  </a:lnTo>
                  <a:lnTo>
                    <a:pt x="76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1"/>
            <p:cNvSpPr/>
            <p:nvPr/>
          </p:nvSpPr>
          <p:spPr>
            <a:xfrm>
              <a:off x="1208125" y="2744450"/>
              <a:ext cx="282150" cy="282150"/>
            </a:xfrm>
            <a:custGeom>
              <a:avLst/>
              <a:gdLst/>
              <a:ahLst/>
              <a:cxnLst/>
              <a:rect l="l" t="t" r="r" b="b"/>
              <a:pathLst>
                <a:path w="11286" h="11286" extrusionOk="0">
                  <a:moveTo>
                    <a:pt x="5257" y="0"/>
                  </a:moveTo>
                  <a:lnTo>
                    <a:pt x="4896" y="52"/>
                  </a:lnTo>
                  <a:lnTo>
                    <a:pt x="4510" y="103"/>
                  </a:lnTo>
                  <a:lnTo>
                    <a:pt x="4149" y="181"/>
                  </a:lnTo>
                  <a:lnTo>
                    <a:pt x="4072" y="232"/>
                  </a:lnTo>
                  <a:lnTo>
                    <a:pt x="4020" y="310"/>
                  </a:lnTo>
                  <a:lnTo>
                    <a:pt x="3994" y="387"/>
                  </a:lnTo>
                  <a:lnTo>
                    <a:pt x="3994" y="464"/>
                  </a:lnTo>
                  <a:lnTo>
                    <a:pt x="4046" y="541"/>
                  </a:lnTo>
                  <a:lnTo>
                    <a:pt x="4097" y="593"/>
                  </a:lnTo>
                  <a:lnTo>
                    <a:pt x="4175" y="619"/>
                  </a:lnTo>
                  <a:lnTo>
                    <a:pt x="4278" y="619"/>
                  </a:lnTo>
                  <a:lnTo>
                    <a:pt x="4613" y="541"/>
                  </a:lnTo>
                  <a:lnTo>
                    <a:pt x="4947" y="490"/>
                  </a:lnTo>
                  <a:lnTo>
                    <a:pt x="5282" y="464"/>
                  </a:lnTo>
                  <a:lnTo>
                    <a:pt x="5643" y="438"/>
                  </a:lnTo>
                  <a:lnTo>
                    <a:pt x="6158" y="464"/>
                  </a:lnTo>
                  <a:lnTo>
                    <a:pt x="6674" y="541"/>
                  </a:lnTo>
                  <a:lnTo>
                    <a:pt x="7189" y="670"/>
                  </a:lnTo>
                  <a:lnTo>
                    <a:pt x="7653" y="851"/>
                  </a:lnTo>
                  <a:lnTo>
                    <a:pt x="8116" y="1083"/>
                  </a:lnTo>
                  <a:lnTo>
                    <a:pt x="8554" y="1340"/>
                  </a:lnTo>
                  <a:lnTo>
                    <a:pt x="8941" y="1624"/>
                  </a:lnTo>
                  <a:lnTo>
                    <a:pt x="9302" y="1958"/>
                  </a:lnTo>
                  <a:lnTo>
                    <a:pt x="9637" y="2345"/>
                  </a:lnTo>
                  <a:lnTo>
                    <a:pt x="9946" y="2731"/>
                  </a:lnTo>
                  <a:lnTo>
                    <a:pt x="10203" y="3169"/>
                  </a:lnTo>
                  <a:lnTo>
                    <a:pt x="10435" y="3607"/>
                  </a:lnTo>
                  <a:lnTo>
                    <a:pt x="10590" y="4097"/>
                  </a:lnTo>
                  <a:lnTo>
                    <a:pt x="10719" y="4586"/>
                  </a:lnTo>
                  <a:lnTo>
                    <a:pt x="10796" y="5102"/>
                  </a:lnTo>
                  <a:lnTo>
                    <a:pt x="10847" y="5643"/>
                  </a:lnTo>
                  <a:lnTo>
                    <a:pt x="10796" y="6158"/>
                  </a:lnTo>
                  <a:lnTo>
                    <a:pt x="10719" y="6673"/>
                  </a:lnTo>
                  <a:lnTo>
                    <a:pt x="10590" y="7189"/>
                  </a:lnTo>
                  <a:lnTo>
                    <a:pt x="10435" y="7652"/>
                  </a:lnTo>
                  <a:lnTo>
                    <a:pt x="10203" y="8116"/>
                  </a:lnTo>
                  <a:lnTo>
                    <a:pt x="9946" y="8554"/>
                  </a:lnTo>
                  <a:lnTo>
                    <a:pt x="9637" y="8941"/>
                  </a:lnTo>
                  <a:lnTo>
                    <a:pt x="9302" y="9301"/>
                  </a:lnTo>
                  <a:lnTo>
                    <a:pt x="8941" y="9636"/>
                  </a:lnTo>
                  <a:lnTo>
                    <a:pt x="8554" y="9945"/>
                  </a:lnTo>
                  <a:lnTo>
                    <a:pt x="8116" y="10203"/>
                  </a:lnTo>
                  <a:lnTo>
                    <a:pt x="7653" y="10435"/>
                  </a:lnTo>
                  <a:lnTo>
                    <a:pt x="7189" y="10615"/>
                  </a:lnTo>
                  <a:lnTo>
                    <a:pt x="6674" y="10744"/>
                  </a:lnTo>
                  <a:lnTo>
                    <a:pt x="6158" y="10821"/>
                  </a:lnTo>
                  <a:lnTo>
                    <a:pt x="5643" y="10847"/>
                  </a:lnTo>
                  <a:lnTo>
                    <a:pt x="5102" y="10821"/>
                  </a:lnTo>
                  <a:lnTo>
                    <a:pt x="4587" y="10744"/>
                  </a:lnTo>
                  <a:lnTo>
                    <a:pt x="4097" y="10615"/>
                  </a:lnTo>
                  <a:lnTo>
                    <a:pt x="3608" y="10435"/>
                  </a:lnTo>
                  <a:lnTo>
                    <a:pt x="3170" y="10203"/>
                  </a:lnTo>
                  <a:lnTo>
                    <a:pt x="2732" y="9945"/>
                  </a:lnTo>
                  <a:lnTo>
                    <a:pt x="2345" y="9636"/>
                  </a:lnTo>
                  <a:lnTo>
                    <a:pt x="1959" y="9301"/>
                  </a:lnTo>
                  <a:lnTo>
                    <a:pt x="1624" y="8941"/>
                  </a:lnTo>
                  <a:lnTo>
                    <a:pt x="1341" y="8554"/>
                  </a:lnTo>
                  <a:lnTo>
                    <a:pt x="1057" y="8116"/>
                  </a:lnTo>
                  <a:lnTo>
                    <a:pt x="851" y="7652"/>
                  </a:lnTo>
                  <a:lnTo>
                    <a:pt x="671" y="7189"/>
                  </a:lnTo>
                  <a:lnTo>
                    <a:pt x="542" y="6673"/>
                  </a:lnTo>
                  <a:lnTo>
                    <a:pt x="465" y="6158"/>
                  </a:lnTo>
                  <a:lnTo>
                    <a:pt x="439" y="5643"/>
                  </a:lnTo>
                  <a:lnTo>
                    <a:pt x="465" y="5256"/>
                  </a:lnTo>
                  <a:lnTo>
                    <a:pt x="490" y="4896"/>
                  </a:lnTo>
                  <a:lnTo>
                    <a:pt x="568" y="4535"/>
                  </a:lnTo>
                  <a:lnTo>
                    <a:pt x="645" y="4174"/>
                  </a:lnTo>
                  <a:lnTo>
                    <a:pt x="774" y="3813"/>
                  </a:lnTo>
                  <a:lnTo>
                    <a:pt x="903" y="3479"/>
                  </a:lnTo>
                  <a:lnTo>
                    <a:pt x="1083" y="3144"/>
                  </a:lnTo>
                  <a:lnTo>
                    <a:pt x="1263" y="2834"/>
                  </a:lnTo>
                  <a:lnTo>
                    <a:pt x="1469" y="2525"/>
                  </a:lnTo>
                  <a:lnTo>
                    <a:pt x="1701" y="2242"/>
                  </a:lnTo>
                  <a:lnTo>
                    <a:pt x="1959" y="1984"/>
                  </a:lnTo>
                  <a:lnTo>
                    <a:pt x="2217" y="1727"/>
                  </a:lnTo>
                  <a:lnTo>
                    <a:pt x="2500" y="1495"/>
                  </a:lnTo>
                  <a:lnTo>
                    <a:pt x="2809" y="1289"/>
                  </a:lnTo>
                  <a:lnTo>
                    <a:pt x="3118" y="1083"/>
                  </a:lnTo>
                  <a:lnTo>
                    <a:pt x="3479" y="928"/>
                  </a:lnTo>
                  <a:lnTo>
                    <a:pt x="3530" y="851"/>
                  </a:lnTo>
                  <a:lnTo>
                    <a:pt x="3582" y="799"/>
                  </a:lnTo>
                  <a:lnTo>
                    <a:pt x="3608" y="696"/>
                  </a:lnTo>
                  <a:lnTo>
                    <a:pt x="3582" y="619"/>
                  </a:lnTo>
                  <a:lnTo>
                    <a:pt x="3530" y="541"/>
                  </a:lnTo>
                  <a:lnTo>
                    <a:pt x="3453" y="516"/>
                  </a:lnTo>
                  <a:lnTo>
                    <a:pt x="3376" y="490"/>
                  </a:lnTo>
                  <a:lnTo>
                    <a:pt x="3273" y="516"/>
                  </a:lnTo>
                  <a:lnTo>
                    <a:pt x="2938" y="696"/>
                  </a:lnTo>
                  <a:lnTo>
                    <a:pt x="2577" y="902"/>
                  </a:lnTo>
                  <a:lnTo>
                    <a:pt x="2268" y="1108"/>
                  </a:lnTo>
                  <a:lnTo>
                    <a:pt x="1959" y="1366"/>
                  </a:lnTo>
                  <a:lnTo>
                    <a:pt x="1650" y="1624"/>
                  </a:lnTo>
                  <a:lnTo>
                    <a:pt x="1392" y="1933"/>
                  </a:lnTo>
                  <a:lnTo>
                    <a:pt x="1134" y="2242"/>
                  </a:lnTo>
                  <a:lnTo>
                    <a:pt x="903" y="2551"/>
                  </a:lnTo>
                  <a:lnTo>
                    <a:pt x="696" y="2912"/>
                  </a:lnTo>
                  <a:lnTo>
                    <a:pt x="516" y="3272"/>
                  </a:lnTo>
                  <a:lnTo>
                    <a:pt x="361" y="3633"/>
                  </a:lnTo>
                  <a:lnTo>
                    <a:pt x="233" y="4020"/>
                  </a:lnTo>
                  <a:lnTo>
                    <a:pt x="130" y="4432"/>
                  </a:lnTo>
                  <a:lnTo>
                    <a:pt x="52" y="4818"/>
                  </a:lnTo>
                  <a:lnTo>
                    <a:pt x="1" y="5231"/>
                  </a:lnTo>
                  <a:lnTo>
                    <a:pt x="1" y="5643"/>
                  </a:lnTo>
                  <a:lnTo>
                    <a:pt x="27" y="6210"/>
                  </a:lnTo>
                  <a:lnTo>
                    <a:pt x="104" y="6776"/>
                  </a:lnTo>
                  <a:lnTo>
                    <a:pt x="258" y="7317"/>
                  </a:lnTo>
                  <a:lnTo>
                    <a:pt x="439" y="7833"/>
                  </a:lnTo>
                  <a:lnTo>
                    <a:pt x="671" y="8322"/>
                  </a:lnTo>
                  <a:lnTo>
                    <a:pt x="954" y="8786"/>
                  </a:lnTo>
                  <a:lnTo>
                    <a:pt x="1289" y="9224"/>
                  </a:lnTo>
                  <a:lnTo>
                    <a:pt x="1650" y="9636"/>
                  </a:lnTo>
                  <a:lnTo>
                    <a:pt x="2062" y="9997"/>
                  </a:lnTo>
                  <a:lnTo>
                    <a:pt x="2474" y="10306"/>
                  </a:lnTo>
                  <a:lnTo>
                    <a:pt x="2938" y="10589"/>
                  </a:lnTo>
                  <a:lnTo>
                    <a:pt x="3453" y="10847"/>
                  </a:lnTo>
                  <a:lnTo>
                    <a:pt x="3968" y="11027"/>
                  </a:lnTo>
                  <a:lnTo>
                    <a:pt x="4510" y="11156"/>
                  </a:lnTo>
                  <a:lnTo>
                    <a:pt x="5051" y="11259"/>
                  </a:lnTo>
                  <a:lnTo>
                    <a:pt x="5643" y="11285"/>
                  </a:lnTo>
                  <a:lnTo>
                    <a:pt x="6210" y="11259"/>
                  </a:lnTo>
                  <a:lnTo>
                    <a:pt x="6777" y="11156"/>
                  </a:lnTo>
                  <a:lnTo>
                    <a:pt x="7318" y="11027"/>
                  </a:lnTo>
                  <a:lnTo>
                    <a:pt x="7833" y="10847"/>
                  </a:lnTo>
                  <a:lnTo>
                    <a:pt x="8323" y="10589"/>
                  </a:lnTo>
                  <a:lnTo>
                    <a:pt x="8786" y="10306"/>
                  </a:lnTo>
                  <a:lnTo>
                    <a:pt x="9224" y="9997"/>
                  </a:lnTo>
                  <a:lnTo>
                    <a:pt x="9637" y="9636"/>
                  </a:lnTo>
                  <a:lnTo>
                    <a:pt x="9997" y="9224"/>
                  </a:lnTo>
                  <a:lnTo>
                    <a:pt x="10306" y="8786"/>
                  </a:lnTo>
                  <a:lnTo>
                    <a:pt x="10590" y="8322"/>
                  </a:lnTo>
                  <a:lnTo>
                    <a:pt x="10847" y="7833"/>
                  </a:lnTo>
                  <a:lnTo>
                    <a:pt x="11028" y="7317"/>
                  </a:lnTo>
                  <a:lnTo>
                    <a:pt x="11157" y="6776"/>
                  </a:lnTo>
                  <a:lnTo>
                    <a:pt x="11260" y="6210"/>
                  </a:lnTo>
                  <a:lnTo>
                    <a:pt x="11285" y="5643"/>
                  </a:lnTo>
                  <a:lnTo>
                    <a:pt x="11260" y="5076"/>
                  </a:lnTo>
                  <a:lnTo>
                    <a:pt x="11157" y="4509"/>
                  </a:lnTo>
                  <a:lnTo>
                    <a:pt x="11028" y="3968"/>
                  </a:lnTo>
                  <a:lnTo>
                    <a:pt x="10847" y="3453"/>
                  </a:lnTo>
                  <a:lnTo>
                    <a:pt x="10590" y="2963"/>
                  </a:lnTo>
                  <a:lnTo>
                    <a:pt x="10306" y="2474"/>
                  </a:lnTo>
                  <a:lnTo>
                    <a:pt x="9997" y="2062"/>
                  </a:lnTo>
                  <a:lnTo>
                    <a:pt x="9637" y="1649"/>
                  </a:lnTo>
                  <a:lnTo>
                    <a:pt x="9224" y="1289"/>
                  </a:lnTo>
                  <a:lnTo>
                    <a:pt x="8786" y="954"/>
                  </a:lnTo>
                  <a:lnTo>
                    <a:pt x="8323" y="670"/>
                  </a:lnTo>
                  <a:lnTo>
                    <a:pt x="7833" y="438"/>
                  </a:lnTo>
                  <a:lnTo>
                    <a:pt x="7318" y="258"/>
                  </a:lnTo>
                  <a:lnTo>
                    <a:pt x="6777" y="103"/>
                  </a:lnTo>
                  <a:lnTo>
                    <a:pt x="6210" y="26"/>
                  </a:lnTo>
                  <a:lnTo>
                    <a:pt x="56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41"/>
          <p:cNvGrpSpPr/>
          <p:nvPr/>
        </p:nvGrpSpPr>
        <p:grpSpPr>
          <a:xfrm>
            <a:off x="6426950" y="3453225"/>
            <a:ext cx="343975" cy="380700"/>
            <a:chOff x="1907625" y="2694850"/>
            <a:chExt cx="343975" cy="380700"/>
          </a:xfrm>
        </p:grpSpPr>
        <p:sp>
          <p:nvSpPr>
            <p:cNvPr id="1867" name="Google Shape;1867;p41"/>
            <p:cNvSpPr/>
            <p:nvPr/>
          </p:nvSpPr>
          <p:spPr>
            <a:xfrm>
              <a:off x="1987500" y="2793400"/>
              <a:ext cx="183600" cy="183600"/>
            </a:xfrm>
            <a:custGeom>
              <a:avLst/>
              <a:gdLst/>
              <a:ahLst/>
              <a:cxnLst/>
              <a:rect l="l" t="t" r="r" b="b"/>
              <a:pathLst>
                <a:path w="7344" h="7344" extrusionOk="0">
                  <a:moveTo>
                    <a:pt x="3891" y="464"/>
                  </a:moveTo>
                  <a:lnTo>
                    <a:pt x="4174" y="490"/>
                  </a:lnTo>
                  <a:lnTo>
                    <a:pt x="4432" y="542"/>
                  </a:lnTo>
                  <a:lnTo>
                    <a:pt x="4689" y="619"/>
                  </a:lnTo>
                  <a:lnTo>
                    <a:pt x="4921" y="696"/>
                  </a:lnTo>
                  <a:lnTo>
                    <a:pt x="5153" y="825"/>
                  </a:lnTo>
                  <a:lnTo>
                    <a:pt x="5385" y="954"/>
                  </a:lnTo>
                  <a:lnTo>
                    <a:pt x="5591" y="1083"/>
                  </a:lnTo>
                  <a:lnTo>
                    <a:pt x="5797" y="1237"/>
                  </a:lnTo>
                  <a:lnTo>
                    <a:pt x="5411" y="1624"/>
                  </a:lnTo>
                  <a:lnTo>
                    <a:pt x="5256" y="1495"/>
                  </a:lnTo>
                  <a:lnTo>
                    <a:pt x="5076" y="1392"/>
                  </a:lnTo>
                  <a:lnTo>
                    <a:pt x="4896" y="1289"/>
                  </a:lnTo>
                  <a:lnTo>
                    <a:pt x="4715" y="1211"/>
                  </a:lnTo>
                  <a:lnTo>
                    <a:pt x="4509" y="1134"/>
                  </a:lnTo>
                  <a:lnTo>
                    <a:pt x="4329" y="1083"/>
                  </a:lnTo>
                  <a:lnTo>
                    <a:pt x="4123" y="1031"/>
                  </a:lnTo>
                  <a:lnTo>
                    <a:pt x="3891" y="1005"/>
                  </a:lnTo>
                  <a:lnTo>
                    <a:pt x="3891" y="464"/>
                  </a:lnTo>
                  <a:close/>
                  <a:moveTo>
                    <a:pt x="1237" y="1572"/>
                  </a:moveTo>
                  <a:lnTo>
                    <a:pt x="1624" y="1959"/>
                  </a:lnTo>
                  <a:lnTo>
                    <a:pt x="1495" y="2113"/>
                  </a:lnTo>
                  <a:lnTo>
                    <a:pt x="1392" y="2268"/>
                  </a:lnTo>
                  <a:lnTo>
                    <a:pt x="1289" y="2448"/>
                  </a:lnTo>
                  <a:lnTo>
                    <a:pt x="1186" y="2654"/>
                  </a:lnTo>
                  <a:lnTo>
                    <a:pt x="1134" y="2835"/>
                  </a:lnTo>
                  <a:lnTo>
                    <a:pt x="1057" y="3041"/>
                  </a:lnTo>
                  <a:lnTo>
                    <a:pt x="1031" y="3247"/>
                  </a:lnTo>
                  <a:lnTo>
                    <a:pt x="1005" y="3453"/>
                  </a:lnTo>
                  <a:lnTo>
                    <a:pt x="464" y="3453"/>
                  </a:lnTo>
                  <a:lnTo>
                    <a:pt x="490" y="3195"/>
                  </a:lnTo>
                  <a:lnTo>
                    <a:pt x="541" y="2938"/>
                  </a:lnTo>
                  <a:lnTo>
                    <a:pt x="619" y="2680"/>
                  </a:lnTo>
                  <a:lnTo>
                    <a:pt x="696" y="2448"/>
                  </a:lnTo>
                  <a:lnTo>
                    <a:pt x="799" y="2216"/>
                  </a:lnTo>
                  <a:lnTo>
                    <a:pt x="928" y="1984"/>
                  </a:lnTo>
                  <a:lnTo>
                    <a:pt x="1082" y="1778"/>
                  </a:lnTo>
                  <a:lnTo>
                    <a:pt x="1237" y="1572"/>
                  </a:lnTo>
                  <a:close/>
                  <a:moveTo>
                    <a:pt x="6106" y="1572"/>
                  </a:moveTo>
                  <a:lnTo>
                    <a:pt x="6261" y="1752"/>
                  </a:lnTo>
                  <a:lnTo>
                    <a:pt x="6416" y="1984"/>
                  </a:lnTo>
                  <a:lnTo>
                    <a:pt x="6544" y="2190"/>
                  </a:lnTo>
                  <a:lnTo>
                    <a:pt x="6648" y="2422"/>
                  </a:lnTo>
                  <a:lnTo>
                    <a:pt x="6751" y="2680"/>
                  </a:lnTo>
                  <a:lnTo>
                    <a:pt x="6802" y="2938"/>
                  </a:lnTo>
                  <a:lnTo>
                    <a:pt x="6854" y="3195"/>
                  </a:lnTo>
                  <a:lnTo>
                    <a:pt x="6905" y="3453"/>
                  </a:lnTo>
                  <a:lnTo>
                    <a:pt x="6364" y="3453"/>
                  </a:lnTo>
                  <a:lnTo>
                    <a:pt x="6338" y="3247"/>
                  </a:lnTo>
                  <a:lnTo>
                    <a:pt x="6287" y="3041"/>
                  </a:lnTo>
                  <a:lnTo>
                    <a:pt x="6235" y="2835"/>
                  </a:lnTo>
                  <a:lnTo>
                    <a:pt x="6158" y="2654"/>
                  </a:lnTo>
                  <a:lnTo>
                    <a:pt x="6055" y="2448"/>
                  </a:lnTo>
                  <a:lnTo>
                    <a:pt x="5978" y="2268"/>
                  </a:lnTo>
                  <a:lnTo>
                    <a:pt x="5849" y="2113"/>
                  </a:lnTo>
                  <a:lnTo>
                    <a:pt x="5720" y="1959"/>
                  </a:lnTo>
                  <a:lnTo>
                    <a:pt x="6106" y="1572"/>
                  </a:lnTo>
                  <a:close/>
                  <a:moveTo>
                    <a:pt x="1005" y="3917"/>
                  </a:moveTo>
                  <a:lnTo>
                    <a:pt x="1031" y="4123"/>
                  </a:lnTo>
                  <a:lnTo>
                    <a:pt x="1057" y="4329"/>
                  </a:lnTo>
                  <a:lnTo>
                    <a:pt x="1134" y="4535"/>
                  </a:lnTo>
                  <a:lnTo>
                    <a:pt x="1186" y="4715"/>
                  </a:lnTo>
                  <a:lnTo>
                    <a:pt x="1289" y="4896"/>
                  </a:lnTo>
                  <a:lnTo>
                    <a:pt x="1392" y="5076"/>
                  </a:lnTo>
                  <a:lnTo>
                    <a:pt x="1495" y="5256"/>
                  </a:lnTo>
                  <a:lnTo>
                    <a:pt x="1624" y="5411"/>
                  </a:lnTo>
                  <a:lnTo>
                    <a:pt x="1237" y="5797"/>
                  </a:lnTo>
                  <a:lnTo>
                    <a:pt x="1082" y="5591"/>
                  </a:lnTo>
                  <a:lnTo>
                    <a:pt x="928" y="5385"/>
                  </a:lnTo>
                  <a:lnTo>
                    <a:pt x="799" y="5153"/>
                  </a:lnTo>
                  <a:lnTo>
                    <a:pt x="696" y="4921"/>
                  </a:lnTo>
                  <a:lnTo>
                    <a:pt x="619" y="4690"/>
                  </a:lnTo>
                  <a:lnTo>
                    <a:pt x="541" y="4432"/>
                  </a:lnTo>
                  <a:lnTo>
                    <a:pt x="490" y="4174"/>
                  </a:lnTo>
                  <a:lnTo>
                    <a:pt x="464" y="3917"/>
                  </a:lnTo>
                  <a:close/>
                  <a:moveTo>
                    <a:pt x="6905" y="3917"/>
                  </a:moveTo>
                  <a:lnTo>
                    <a:pt x="6854" y="4174"/>
                  </a:lnTo>
                  <a:lnTo>
                    <a:pt x="6802" y="4432"/>
                  </a:lnTo>
                  <a:lnTo>
                    <a:pt x="6751" y="4690"/>
                  </a:lnTo>
                  <a:lnTo>
                    <a:pt x="6648" y="4921"/>
                  </a:lnTo>
                  <a:lnTo>
                    <a:pt x="6544" y="5153"/>
                  </a:lnTo>
                  <a:lnTo>
                    <a:pt x="6416" y="5385"/>
                  </a:lnTo>
                  <a:lnTo>
                    <a:pt x="6261" y="5591"/>
                  </a:lnTo>
                  <a:lnTo>
                    <a:pt x="6106" y="5797"/>
                  </a:lnTo>
                  <a:lnTo>
                    <a:pt x="5720" y="5411"/>
                  </a:lnTo>
                  <a:lnTo>
                    <a:pt x="5849" y="5256"/>
                  </a:lnTo>
                  <a:lnTo>
                    <a:pt x="5978" y="5076"/>
                  </a:lnTo>
                  <a:lnTo>
                    <a:pt x="6055" y="4896"/>
                  </a:lnTo>
                  <a:lnTo>
                    <a:pt x="6158" y="4715"/>
                  </a:lnTo>
                  <a:lnTo>
                    <a:pt x="6235" y="4535"/>
                  </a:lnTo>
                  <a:lnTo>
                    <a:pt x="6287" y="4329"/>
                  </a:lnTo>
                  <a:lnTo>
                    <a:pt x="6338" y="4123"/>
                  </a:lnTo>
                  <a:lnTo>
                    <a:pt x="6364" y="3917"/>
                  </a:lnTo>
                  <a:close/>
                  <a:moveTo>
                    <a:pt x="3917" y="1443"/>
                  </a:moveTo>
                  <a:lnTo>
                    <a:pt x="4123" y="1495"/>
                  </a:lnTo>
                  <a:lnTo>
                    <a:pt x="4355" y="1546"/>
                  </a:lnTo>
                  <a:lnTo>
                    <a:pt x="4535" y="1624"/>
                  </a:lnTo>
                  <a:lnTo>
                    <a:pt x="4741" y="1701"/>
                  </a:lnTo>
                  <a:lnTo>
                    <a:pt x="4921" y="1830"/>
                  </a:lnTo>
                  <a:lnTo>
                    <a:pt x="5102" y="1959"/>
                  </a:lnTo>
                  <a:lnTo>
                    <a:pt x="5256" y="2087"/>
                  </a:lnTo>
                  <a:lnTo>
                    <a:pt x="5411" y="2268"/>
                  </a:lnTo>
                  <a:lnTo>
                    <a:pt x="5540" y="2422"/>
                  </a:lnTo>
                  <a:lnTo>
                    <a:pt x="5643" y="2603"/>
                  </a:lnTo>
                  <a:lnTo>
                    <a:pt x="5746" y="2809"/>
                  </a:lnTo>
                  <a:lnTo>
                    <a:pt x="5823" y="3015"/>
                  </a:lnTo>
                  <a:lnTo>
                    <a:pt x="5875" y="3221"/>
                  </a:lnTo>
                  <a:lnTo>
                    <a:pt x="5900" y="3453"/>
                  </a:lnTo>
                  <a:lnTo>
                    <a:pt x="5926" y="3685"/>
                  </a:lnTo>
                  <a:lnTo>
                    <a:pt x="5900" y="3917"/>
                  </a:lnTo>
                  <a:lnTo>
                    <a:pt x="5875" y="4123"/>
                  </a:lnTo>
                  <a:lnTo>
                    <a:pt x="5823" y="4355"/>
                  </a:lnTo>
                  <a:lnTo>
                    <a:pt x="5746" y="4561"/>
                  </a:lnTo>
                  <a:lnTo>
                    <a:pt x="5643" y="4741"/>
                  </a:lnTo>
                  <a:lnTo>
                    <a:pt x="5540" y="4921"/>
                  </a:lnTo>
                  <a:lnTo>
                    <a:pt x="5411" y="5102"/>
                  </a:lnTo>
                  <a:lnTo>
                    <a:pt x="5256" y="5256"/>
                  </a:lnTo>
                  <a:lnTo>
                    <a:pt x="5102" y="5411"/>
                  </a:lnTo>
                  <a:lnTo>
                    <a:pt x="4921" y="5540"/>
                  </a:lnTo>
                  <a:lnTo>
                    <a:pt x="4741" y="5643"/>
                  </a:lnTo>
                  <a:lnTo>
                    <a:pt x="4535" y="5746"/>
                  </a:lnTo>
                  <a:lnTo>
                    <a:pt x="4355" y="5823"/>
                  </a:lnTo>
                  <a:lnTo>
                    <a:pt x="4123" y="5875"/>
                  </a:lnTo>
                  <a:lnTo>
                    <a:pt x="3917" y="5900"/>
                  </a:lnTo>
                  <a:lnTo>
                    <a:pt x="3685" y="5926"/>
                  </a:lnTo>
                  <a:lnTo>
                    <a:pt x="3453" y="5900"/>
                  </a:lnTo>
                  <a:lnTo>
                    <a:pt x="3221" y="5875"/>
                  </a:lnTo>
                  <a:lnTo>
                    <a:pt x="3015" y="5823"/>
                  </a:lnTo>
                  <a:lnTo>
                    <a:pt x="2809" y="5746"/>
                  </a:lnTo>
                  <a:lnTo>
                    <a:pt x="2603" y="5643"/>
                  </a:lnTo>
                  <a:lnTo>
                    <a:pt x="2422" y="5540"/>
                  </a:lnTo>
                  <a:lnTo>
                    <a:pt x="2242" y="5411"/>
                  </a:lnTo>
                  <a:lnTo>
                    <a:pt x="2087" y="5256"/>
                  </a:lnTo>
                  <a:lnTo>
                    <a:pt x="1958" y="5102"/>
                  </a:lnTo>
                  <a:lnTo>
                    <a:pt x="1830" y="4921"/>
                  </a:lnTo>
                  <a:lnTo>
                    <a:pt x="1701" y="4741"/>
                  </a:lnTo>
                  <a:lnTo>
                    <a:pt x="1624" y="4561"/>
                  </a:lnTo>
                  <a:lnTo>
                    <a:pt x="1546" y="4355"/>
                  </a:lnTo>
                  <a:lnTo>
                    <a:pt x="1469" y="4123"/>
                  </a:lnTo>
                  <a:lnTo>
                    <a:pt x="1443" y="3917"/>
                  </a:lnTo>
                  <a:lnTo>
                    <a:pt x="1443" y="3685"/>
                  </a:lnTo>
                  <a:lnTo>
                    <a:pt x="1443" y="3453"/>
                  </a:lnTo>
                  <a:lnTo>
                    <a:pt x="1469" y="3221"/>
                  </a:lnTo>
                  <a:lnTo>
                    <a:pt x="1546" y="3015"/>
                  </a:lnTo>
                  <a:lnTo>
                    <a:pt x="1624" y="2809"/>
                  </a:lnTo>
                  <a:lnTo>
                    <a:pt x="1701" y="2603"/>
                  </a:lnTo>
                  <a:lnTo>
                    <a:pt x="1830" y="2422"/>
                  </a:lnTo>
                  <a:lnTo>
                    <a:pt x="1958" y="2268"/>
                  </a:lnTo>
                  <a:lnTo>
                    <a:pt x="2087" y="2087"/>
                  </a:lnTo>
                  <a:lnTo>
                    <a:pt x="2242" y="1959"/>
                  </a:lnTo>
                  <a:lnTo>
                    <a:pt x="2422" y="1830"/>
                  </a:lnTo>
                  <a:lnTo>
                    <a:pt x="2603" y="1701"/>
                  </a:lnTo>
                  <a:lnTo>
                    <a:pt x="2809" y="1624"/>
                  </a:lnTo>
                  <a:lnTo>
                    <a:pt x="3015" y="1546"/>
                  </a:lnTo>
                  <a:lnTo>
                    <a:pt x="3221" y="1495"/>
                  </a:lnTo>
                  <a:lnTo>
                    <a:pt x="3453" y="1443"/>
                  </a:lnTo>
                  <a:close/>
                  <a:moveTo>
                    <a:pt x="1933" y="5720"/>
                  </a:moveTo>
                  <a:lnTo>
                    <a:pt x="2113" y="5849"/>
                  </a:lnTo>
                  <a:lnTo>
                    <a:pt x="2268" y="5978"/>
                  </a:lnTo>
                  <a:lnTo>
                    <a:pt x="2448" y="6081"/>
                  </a:lnTo>
                  <a:lnTo>
                    <a:pt x="2628" y="6158"/>
                  </a:lnTo>
                  <a:lnTo>
                    <a:pt x="2834" y="6235"/>
                  </a:lnTo>
                  <a:lnTo>
                    <a:pt x="3041" y="6287"/>
                  </a:lnTo>
                  <a:lnTo>
                    <a:pt x="3247" y="6338"/>
                  </a:lnTo>
                  <a:lnTo>
                    <a:pt x="3453" y="6364"/>
                  </a:lnTo>
                  <a:lnTo>
                    <a:pt x="3453" y="6905"/>
                  </a:lnTo>
                  <a:lnTo>
                    <a:pt x="3195" y="6879"/>
                  </a:lnTo>
                  <a:lnTo>
                    <a:pt x="2938" y="6828"/>
                  </a:lnTo>
                  <a:lnTo>
                    <a:pt x="2680" y="6751"/>
                  </a:lnTo>
                  <a:lnTo>
                    <a:pt x="2422" y="6648"/>
                  </a:lnTo>
                  <a:lnTo>
                    <a:pt x="2190" y="6545"/>
                  </a:lnTo>
                  <a:lnTo>
                    <a:pt x="1958" y="6416"/>
                  </a:lnTo>
                  <a:lnTo>
                    <a:pt x="1752" y="6287"/>
                  </a:lnTo>
                  <a:lnTo>
                    <a:pt x="1572" y="6107"/>
                  </a:lnTo>
                  <a:lnTo>
                    <a:pt x="1933" y="5720"/>
                  </a:lnTo>
                  <a:close/>
                  <a:moveTo>
                    <a:pt x="5411" y="5720"/>
                  </a:moveTo>
                  <a:lnTo>
                    <a:pt x="5797" y="6107"/>
                  </a:lnTo>
                  <a:lnTo>
                    <a:pt x="5591" y="6287"/>
                  </a:lnTo>
                  <a:lnTo>
                    <a:pt x="5385" y="6416"/>
                  </a:lnTo>
                  <a:lnTo>
                    <a:pt x="5153" y="6545"/>
                  </a:lnTo>
                  <a:lnTo>
                    <a:pt x="4921" y="6648"/>
                  </a:lnTo>
                  <a:lnTo>
                    <a:pt x="4689" y="6751"/>
                  </a:lnTo>
                  <a:lnTo>
                    <a:pt x="4432" y="6828"/>
                  </a:lnTo>
                  <a:lnTo>
                    <a:pt x="4174" y="6879"/>
                  </a:lnTo>
                  <a:lnTo>
                    <a:pt x="3891" y="6905"/>
                  </a:lnTo>
                  <a:lnTo>
                    <a:pt x="3891" y="6364"/>
                  </a:lnTo>
                  <a:lnTo>
                    <a:pt x="4123" y="6338"/>
                  </a:lnTo>
                  <a:lnTo>
                    <a:pt x="4329" y="6287"/>
                  </a:lnTo>
                  <a:lnTo>
                    <a:pt x="4509" y="6235"/>
                  </a:lnTo>
                  <a:lnTo>
                    <a:pt x="4715" y="6158"/>
                  </a:lnTo>
                  <a:lnTo>
                    <a:pt x="4896" y="6081"/>
                  </a:lnTo>
                  <a:lnTo>
                    <a:pt x="5076" y="5978"/>
                  </a:lnTo>
                  <a:lnTo>
                    <a:pt x="5256" y="5849"/>
                  </a:lnTo>
                  <a:lnTo>
                    <a:pt x="5411" y="5720"/>
                  </a:lnTo>
                  <a:close/>
                  <a:moveTo>
                    <a:pt x="3685" y="0"/>
                  </a:moveTo>
                  <a:lnTo>
                    <a:pt x="3401" y="26"/>
                  </a:lnTo>
                  <a:lnTo>
                    <a:pt x="3118" y="52"/>
                  </a:lnTo>
                  <a:lnTo>
                    <a:pt x="2860" y="104"/>
                  </a:lnTo>
                  <a:lnTo>
                    <a:pt x="2577" y="181"/>
                  </a:lnTo>
                  <a:lnTo>
                    <a:pt x="2500" y="207"/>
                  </a:lnTo>
                  <a:lnTo>
                    <a:pt x="2448" y="284"/>
                  </a:lnTo>
                  <a:lnTo>
                    <a:pt x="2422" y="361"/>
                  </a:lnTo>
                  <a:lnTo>
                    <a:pt x="2448" y="464"/>
                  </a:lnTo>
                  <a:lnTo>
                    <a:pt x="2474" y="542"/>
                  </a:lnTo>
                  <a:lnTo>
                    <a:pt x="2551" y="593"/>
                  </a:lnTo>
                  <a:lnTo>
                    <a:pt x="2628" y="619"/>
                  </a:lnTo>
                  <a:lnTo>
                    <a:pt x="2706" y="593"/>
                  </a:lnTo>
                  <a:lnTo>
                    <a:pt x="3092" y="516"/>
                  </a:lnTo>
                  <a:lnTo>
                    <a:pt x="3453" y="464"/>
                  </a:lnTo>
                  <a:lnTo>
                    <a:pt x="3453" y="1005"/>
                  </a:lnTo>
                  <a:lnTo>
                    <a:pt x="3247" y="1031"/>
                  </a:lnTo>
                  <a:lnTo>
                    <a:pt x="3041" y="1083"/>
                  </a:lnTo>
                  <a:lnTo>
                    <a:pt x="2834" y="1134"/>
                  </a:lnTo>
                  <a:lnTo>
                    <a:pt x="2628" y="1211"/>
                  </a:lnTo>
                  <a:lnTo>
                    <a:pt x="2448" y="1289"/>
                  </a:lnTo>
                  <a:lnTo>
                    <a:pt x="2268" y="1392"/>
                  </a:lnTo>
                  <a:lnTo>
                    <a:pt x="2113" y="1495"/>
                  </a:lnTo>
                  <a:lnTo>
                    <a:pt x="1933" y="1624"/>
                  </a:lnTo>
                  <a:lnTo>
                    <a:pt x="1546" y="1237"/>
                  </a:lnTo>
                  <a:lnTo>
                    <a:pt x="1752" y="1083"/>
                  </a:lnTo>
                  <a:lnTo>
                    <a:pt x="1958" y="954"/>
                  </a:lnTo>
                  <a:lnTo>
                    <a:pt x="2036" y="876"/>
                  </a:lnTo>
                  <a:lnTo>
                    <a:pt x="2062" y="799"/>
                  </a:lnTo>
                  <a:lnTo>
                    <a:pt x="2062" y="722"/>
                  </a:lnTo>
                  <a:lnTo>
                    <a:pt x="2036" y="645"/>
                  </a:lnTo>
                  <a:lnTo>
                    <a:pt x="1958" y="567"/>
                  </a:lnTo>
                  <a:lnTo>
                    <a:pt x="1881" y="542"/>
                  </a:lnTo>
                  <a:lnTo>
                    <a:pt x="1804" y="542"/>
                  </a:lnTo>
                  <a:lnTo>
                    <a:pt x="1727" y="567"/>
                  </a:lnTo>
                  <a:lnTo>
                    <a:pt x="1340" y="851"/>
                  </a:lnTo>
                  <a:lnTo>
                    <a:pt x="1005" y="1160"/>
                  </a:lnTo>
                  <a:lnTo>
                    <a:pt x="696" y="1521"/>
                  </a:lnTo>
                  <a:lnTo>
                    <a:pt x="464" y="1907"/>
                  </a:lnTo>
                  <a:lnTo>
                    <a:pt x="258" y="2319"/>
                  </a:lnTo>
                  <a:lnTo>
                    <a:pt x="129" y="2757"/>
                  </a:lnTo>
                  <a:lnTo>
                    <a:pt x="26" y="3221"/>
                  </a:lnTo>
                  <a:lnTo>
                    <a:pt x="0" y="3685"/>
                  </a:lnTo>
                  <a:lnTo>
                    <a:pt x="26" y="4045"/>
                  </a:lnTo>
                  <a:lnTo>
                    <a:pt x="78" y="4432"/>
                  </a:lnTo>
                  <a:lnTo>
                    <a:pt x="181" y="4767"/>
                  </a:lnTo>
                  <a:lnTo>
                    <a:pt x="284" y="5102"/>
                  </a:lnTo>
                  <a:lnTo>
                    <a:pt x="438" y="5437"/>
                  </a:lnTo>
                  <a:lnTo>
                    <a:pt x="644" y="5746"/>
                  </a:lnTo>
                  <a:lnTo>
                    <a:pt x="851" y="6004"/>
                  </a:lnTo>
                  <a:lnTo>
                    <a:pt x="1082" y="6287"/>
                  </a:lnTo>
                  <a:lnTo>
                    <a:pt x="1340" y="6519"/>
                  </a:lnTo>
                  <a:lnTo>
                    <a:pt x="1624" y="6725"/>
                  </a:lnTo>
                  <a:lnTo>
                    <a:pt x="1933" y="6905"/>
                  </a:lnTo>
                  <a:lnTo>
                    <a:pt x="2242" y="7060"/>
                  </a:lnTo>
                  <a:lnTo>
                    <a:pt x="2577" y="7189"/>
                  </a:lnTo>
                  <a:lnTo>
                    <a:pt x="2938" y="7292"/>
                  </a:lnTo>
                  <a:lnTo>
                    <a:pt x="3298" y="7343"/>
                  </a:lnTo>
                  <a:lnTo>
                    <a:pt x="4045" y="7343"/>
                  </a:lnTo>
                  <a:lnTo>
                    <a:pt x="4406" y="7292"/>
                  </a:lnTo>
                  <a:lnTo>
                    <a:pt x="4767" y="7189"/>
                  </a:lnTo>
                  <a:lnTo>
                    <a:pt x="5102" y="7060"/>
                  </a:lnTo>
                  <a:lnTo>
                    <a:pt x="5437" y="6905"/>
                  </a:lnTo>
                  <a:lnTo>
                    <a:pt x="5720" y="6725"/>
                  </a:lnTo>
                  <a:lnTo>
                    <a:pt x="6003" y="6519"/>
                  </a:lnTo>
                  <a:lnTo>
                    <a:pt x="6261" y="6287"/>
                  </a:lnTo>
                  <a:lnTo>
                    <a:pt x="6519" y="6004"/>
                  </a:lnTo>
                  <a:lnTo>
                    <a:pt x="6725" y="5746"/>
                  </a:lnTo>
                  <a:lnTo>
                    <a:pt x="6905" y="5437"/>
                  </a:lnTo>
                  <a:lnTo>
                    <a:pt x="7060" y="5102"/>
                  </a:lnTo>
                  <a:lnTo>
                    <a:pt x="7189" y="4767"/>
                  </a:lnTo>
                  <a:lnTo>
                    <a:pt x="7266" y="4432"/>
                  </a:lnTo>
                  <a:lnTo>
                    <a:pt x="7317" y="4045"/>
                  </a:lnTo>
                  <a:lnTo>
                    <a:pt x="7343" y="3685"/>
                  </a:lnTo>
                  <a:lnTo>
                    <a:pt x="7317" y="3298"/>
                  </a:lnTo>
                  <a:lnTo>
                    <a:pt x="7266" y="2938"/>
                  </a:lnTo>
                  <a:lnTo>
                    <a:pt x="7189" y="2603"/>
                  </a:lnTo>
                  <a:lnTo>
                    <a:pt x="7060" y="2242"/>
                  </a:lnTo>
                  <a:lnTo>
                    <a:pt x="6905" y="1933"/>
                  </a:lnTo>
                  <a:lnTo>
                    <a:pt x="6725" y="1624"/>
                  </a:lnTo>
                  <a:lnTo>
                    <a:pt x="6519" y="1340"/>
                  </a:lnTo>
                  <a:lnTo>
                    <a:pt x="6261" y="1083"/>
                  </a:lnTo>
                  <a:lnTo>
                    <a:pt x="6003" y="851"/>
                  </a:lnTo>
                  <a:lnTo>
                    <a:pt x="5720" y="645"/>
                  </a:lnTo>
                  <a:lnTo>
                    <a:pt x="5437" y="464"/>
                  </a:lnTo>
                  <a:lnTo>
                    <a:pt x="5102" y="310"/>
                  </a:lnTo>
                  <a:lnTo>
                    <a:pt x="4767" y="181"/>
                  </a:lnTo>
                  <a:lnTo>
                    <a:pt x="4406" y="78"/>
                  </a:lnTo>
                  <a:lnTo>
                    <a:pt x="4045" y="26"/>
                  </a:lnTo>
                  <a:lnTo>
                    <a:pt x="3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1"/>
            <p:cNvSpPr/>
            <p:nvPr/>
          </p:nvSpPr>
          <p:spPr>
            <a:xfrm>
              <a:off x="2059000" y="2843000"/>
              <a:ext cx="40600" cy="85050"/>
            </a:xfrm>
            <a:custGeom>
              <a:avLst/>
              <a:gdLst/>
              <a:ahLst/>
              <a:cxnLst/>
              <a:rect l="l" t="t" r="r" b="b"/>
              <a:pathLst>
                <a:path w="1624" h="3402" extrusionOk="0">
                  <a:moveTo>
                    <a:pt x="825" y="0"/>
                  </a:moveTo>
                  <a:lnTo>
                    <a:pt x="722" y="26"/>
                  </a:lnTo>
                  <a:lnTo>
                    <a:pt x="670" y="52"/>
                  </a:lnTo>
                  <a:lnTo>
                    <a:pt x="619" y="129"/>
                  </a:lnTo>
                  <a:lnTo>
                    <a:pt x="593" y="232"/>
                  </a:lnTo>
                  <a:lnTo>
                    <a:pt x="593" y="335"/>
                  </a:lnTo>
                  <a:lnTo>
                    <a:pt x="464" y="361"/>
                  </a:lnTo>
                  <a:lnTo>
                    <a:pt x="361" y="438"/>
                  </a:lnTo>
                  <a:lnTo>
                    <a:pt x="258" y="516"/>
                  </a:lnTo>
                  <a:lnTo>
                    <a:pt x="181" y="619"/>
                  </a:lnTo>
                  <a:lnTo>
                    <a:pt x="103" y="722"/>
                  </a:lnTo>
                  <a:lnTo>
                    <a:pt x="52" y="851"/>
                  </a:lnTo>
                  <a:lnTo>
                    <a:pt x="26" y="979"/>
                  </a:lnTo>
                  <a:lnTo>
                    <a:pt x="0" y="1108"/>
                  </a:lnTo>
                  <a:lnTo>
                    <a:pt x="26" y="1263"/>
                  </a:lnTo>
                  <a:lnTo>
                    <a:pt x="78" y="1417"/>
                  </a:lnTo>
                  <a:lnTo>
                    <a:pt x="129" y="1572"/>
                  </a:lnTo>
                  <a:lnTo>
                    <a:pt x="232" y="1675"/>
                  </a:lnTo>
                  <a:lnTo>
                    <a:pt x="361" y="1778"/>
                  </a:lnTo>
                  <a:lnTo>
                    <a:pt x="490" y="1855"/>
                  </a:lnTo>
                  <a:lnTo>
                    <a:pt x="644" y="1907"/>
                  </a:lnTo>
                  <a:lnTo>
                    <a:pt x="825" y="1933"/>
                  </a:lnTo>
                  <a:lnTo>
                    <a:pt x="953" y="1958"/>
                  </a:lnTo>
                  <a:lnTo>
                    <a:pt x="1082" y="2036"/>
                  </a:lnTo>
                  <a:lnTo>
                    <a:pt x="1160" y="2139"/>
                  </a:lnTo>
                  <a:lnTo>
                    <a:pt x="1185" y="2293"/>
                  </a:lnTo>
                  <a:lnTo>
                    <a:pt x="1160" y="2422"/>
                  </a:lnTo>
                  <a:lnTo>
                    <a:pt x="1082" y="2551"/>
                  </a:lnTo>
                  <a:lnTo>
                    <a:pt x="953" y="2628"/>
                  </a:lnTo>
                  <a:lnTo>
                    <a:pt x="825" y="2654"/>
                  </a:lnTo>
                  <a:lnTo>
                    <a:pt x="670" y="2628"/>
                  </a:lnTo>
                  <a:lnTo>
                    <a:pt x="567" y="2551"/>
                  </a:lnTo>
                  <a:lnTo>
                    <a:pt x="490" y="2422"/>
                  </a:lnTo>
                  <a:lnTo>
                    <a:pt x="438" y="2293"/>
                  </a:lnTo>
                  <a:lnTo>
                    <a:pt x="438" y="2190"/>
                  </a:lnTo>
                  <a:lnTo>
                    <a:pt x="387" y="2139"/>
                  </a:lnTo>
                  <a:lnTo>
                    <a:pt x="309" y="2087"/>
                  </a:lnTo>
                  <a:lnTo>
                    <a:pt x="232" y="2061"/>
                  </a:lnTo>
                  <a:lnTo>
                    <a:pt x="129" y="2087"/>
                  </a:lnTo>
                  <a:lnTo>
                    <a:pt x="78" y="2139"/>
                  </a:lnTo>
                  <a:lnTo>
                    <a:pt x="26" y="2190"/>
                  </a:lnTo>
                  <a:lnTo>
                    <a:pt x="0" y="2293"/>
                  </a:lnTo>
                  <a:lnTo>
                    <a:pt x="26" y="2422"/>
                  </a:lnTo>
                  <a:lnTo>
                    <a:pt x="52" y="2551"/>
                  </a:lnTo>
                  <a:lnTo>
                    <a:pt x="103" y="2680"/>
                  </a:lnTo>
                  <a:lnTo>
                    <a:pt x="181" y="2783"/>
                  </a:lnTo>
                  <a:lnTo>
                    <a:pt x="258" y="2886"/>
                  </a:lnTo>
                  <a:lnTo>
                    <a:pt x="361" y="2963"/>
                  </a:lnTo>
                  <a:lnTo>
                    <a:pt x="464" y="3015"/>
                  </a:lnTo>
                  <a:lnTo>
                    <a:pt x="593" y="3066"/>
                  </a:lnTo>
                  <a:lnTo>
                    <a:pt x="593" y="3169"/>
                  </a:lnTo>
                  <a:lnTo>
                    <a:pt x="619" y="3272"/>
                  </a:lnTo>
                  <a:lnTo>
                    <a:pt x="670" y="3324"/>
                  </a:lnTo>
                  <a:lnTo>
                    <a:pt x="722" y="3375"/>
                  </a:lnTo>
                  <a:lnTo>
                    <a:pt x="825" y="3401"/>
                  </a:lnTo>
                  <a:lnTo>
                    <a:pt x="902" y="3375"/>
                  </a:lnTo>
                  <a:lnTo>
                    <a:pt x="979" y="3324"/>
                  </a:lnTo>
                  <a:lnTo>
                    <a:pt x="1031" y="3272"/>
                  </a:lnTo>
                  <a:lnTo>
                    <a:pt x="1031" y="3169"/>
                  </a:lnTo>
                  <a:lnTo>
                    <a:pt x="1031" y="3066"/>
                  </a:lnTo>
                  <a:lnTo>
                    <a:pt x="1160" y="3015"/>
                  </a:lnTo>
                  <a:lnTo>
                    <a:pt x="1288" y="2963"/>
                  </a:lnTo>
                  <a:lnTo>
                    <a:pt x="1366" y="2886"/>
                  </a:lnTo>
                  <a:lnTo>
                    <a:pt x="1469" y="2783"/>
                  </a:lnTo>
                  <a:lnTo>
                    <a:pt x="1546" y="2680"/>
                  </a:lnTo>
                  <a:lnTo>
                    <a:pt x="1598" y="2551"/>
                  </a:lnTo>
                  <a:lnTo>
                    <a:pt x="1623" y="2422"/>
                  </a:lnTo>
                  <a:lnTo>
                    <a:pt x="1623" y="2293"/>
                  </a:lnTo>
                  <a:lnTo>
                    <a:pt x="1623" y="2113"/>
                  </a:lnTo>
                  <a:lnTo>
                    <a:pt x="1572" y="1984"/>
                  </a:lnTo>
                  <a:lnTo>
                    <a:pt x="1495" y="1830"/>
                  </a:lnTo>
                  <a:lnTo>
                    <a:pt x="1391" y="1701"/>
                  </a:lnTo>
                  <a:lnTo>
                    <a:pt x="1263" y="1623"/>
                  </a:lnTo>
                  <a:lnTo>
                    <a:pt x="1134" y="1546"/>
                  </a:lnTo>
                  <a:lnTo>
                    <a:pt x="979" y="1495"/>
                  </a:lnTo>
                  <a:lnTo>
                    <a:pt x="825" y="1469"/>
                  </a:lnTo>
                  <a:lnTo>
                    <a:pt x="670" y="1443"/>
                  </a:lnTo>
                  <a:lnTo>
                    <a:pt x="567" y="1366"/>
                  </a:lnTo>
                  <a:lnTo>
                    <a:pt x="490" y="1237"/>
                  </a:lnTo>
                  <a:lnTo>
                    <a:pt x="438" y="1108"/>
                  </a:lnTo>
                  <a:lnTo>
                    <a:pt x="490" y="954"/>
                  </a:lnTo>
                  <a:lnTo>
                    <a:pt x="567" y="851"/>
                  </a:lnTo>
                  <a:lnTo>
                    <a:pt x="670" y="773"/>
                  </a:lnTo>
                  <a:lnTo>
                    <a:pt x="825" y="747"/>
                  </a:lnTo>
                  <a:lnTo>
                    <a:pt x="953" y="773"/>
                  </a:lnTo>
                  <a:lnTo>
                    <a:pt x="1082" y="851"/>
                  </a:lnTo>
                  <a:lnTo>
                    <a:pt x="1160" y="954"/>
                  </a:lnTo>
                  <a:lnTo>
                    <a:pt x="1185" y="1108"/>
                  </a:lnTo>
                  <a:lnTo>
                    <a:pt x="1211" y="1185"/>
                  </a:lnTo>
                  <a:lnTo>
                    <a:pt x="1263" y="1263"/>
                  </a:lnTo>
                  <a:lnTo>
                    <a:pt x="1314" y="1314"/>
                  </a:lnTo>
                  <a:lnTo>
                    <a:pt x="1417" y="1340"/>
                  </a:lnTo>
                  <a:lnTo>
                    <a:pt x="1495" y="1314"/>
                  </a:lnTo>
                  <a:lnTo>
                    <a:pt x="1572" y="1263"/>
                  </a:lnTo>
                  <a:lnTo>
                    <a:pt x="1623" y="1185"/>
                  </a:lnTo>
                  <a:lnTo>
                    <a:pt x="1623" y="1108"/>
                  </a:lnTo>
                  <a:lnTo>
                    <a:pt x="1623" y="979"/>
                  </a:lnTo>
                  <a:lnTo>
                    <a:pt x="1598" y="851"/>
                  </a:lnTo>
                  <a:lnTo>
                    <a:pt x="1546" y="722"/>
                  </a:lnTo>
                  <a:lnTo>
                    <a:pt x="1469" y="619"/>
                  </a:lnTo>
                  <a:lnTo>
                    <a:pt x="1366" y="516"/>
                  </a:lnTo>
                  <a:lnTo>
                    <a:pt x="1288" y="438"/>
                  </a:lnTo>
                  <a:lnTo>
                    <a:pt x="1160" y="361"/>
                  </a:lnTo>
                  <a:lnTo>
                    <a:pt x="1031" y="335"/>
                  </a:lnTo>
                  <a:lnTo>
                    <a:pt x="1031" y="232"/>
                  </a:lnTo>
                  <a:lnTo>
                    <a:pt x="1031" y="129"/>
                  </a:lnTo>
                  <a:lnTo>
                    <a:pt x="979" y="52"/>
                  </a:lnTo>
                  <a:lnTo>
                    <a:pt x="902"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1"/>
            <p:cNvSpPr/>
            <p:nvPr/>
          </p:nvSpPr>
          <p:spPr>
            <a:xfrm>
              <a:off x="1907625" y="2694850"/>
              <a:ext cx="343975" cy="380700"/>
            </a:xfrm>
            <a:custGeom>
              <a:avLst/>
              <a:gdLst/>
              <a:ahLst/>
              <a:cxnLst/>
              <a:rect l="l" t="t" r="r" b="b"/>
              <a:pathLst>
                <a:path w="13759" h="15228" extrusionOk="0">
                  <a:moveTo>
                    <a:pt x="6674" y="2680"/>
                  </a:moveTo>
                  <a:lnTo>
                    <a:pt x="7550" y="3350"/>
                  </a:lnTo>
                  <a:lnTo>
                    <a:pt x="7653" y="3376"/>
                  </a:lnTo>
                  <a:lnTo>
                    <a:pt x="7730" y="3401"/>
                  </a:lnTo>
                  <a:lnTo>
                    <a:pt x="7833" y="3401"/>
                  </a:lnTo>
                  <a:lnTo>
                    <a:pt x="7936" y="3376"/>
                  </a:lnTo>
                  <a:lnTo>
                    <a:pt x="8013" y="3324"/>
                  </a:lnTo>
                  <a:lnTo>
                    <a:pt x="8065" y="3247"/>
                  </a:lnTo>
                  <a:lnTo>
                    <a:pt x="8116" y="3144"/>
                  </a:lnTo>
                  <a:lnTo>
                    <a:pt x="8116" y="3067"/>
                  </a:lnTo>
                  <a:lnTo>
                    <a:pt x="8116" y="2835"/>
                  </a:lnTo>
                  <a:lnTo>
                    <a:pt x="8529" y="2963"/>
                  </a:lnTo>
                  <a:lnTo>
                    <a:pt x="8915" y="3118"/>
                  </a:lnTo>
                  <a:lnTo>
                    <a:pt x="9276" y="3298"/>
                  </a:lnTo>
                  <a:lnTo>
                    <a:pt x="9636" y="3504"/>
                  </a:lnTo>
                  <a:lnTo>
                    <a:pt x="9946" y="3736"/>
                  </a:lnTo>
                  <a:lnTo>
                    <a:pt x="10255" y="3994"/>
                  </a:lnTo>
                  <a:lnTo>
                    <a:pt x="10538" y="4277"/>
                  </a:lnTo>
                  <a:lnTo>
                    <a:pt x="10796" y="4587"/>
                  </a:lnTo>
                  <a:lnTo>
                    <a:pt x="11028" y="4922"/>
                  </a:lnTo>
                  <a:lnTo>
                    <a:pt x="11234" y="5256"/>
                  </a:lnTo>
                  <a:lnTo>
                    <a:pt x="11414" y="5617"/>
                  </a:lnTo>
                  <a:lnTo>
                    <a:pt x="11543" y="6004"/>
                  </a:lnTo>
                  <a:lnTo>
                    <a:pt x="11672" y="6390"/>
                  </a:lnTo>
                  <a:lnTo>
                    <a:pt x="11749" y="6802"/>
                  </a:lnTo>
                  <a:lnTo>
                    <a:pt x="11801" y="7215"/>
                  </a:lnTo>
                  <a:lnTo>
                    <a:pt x="11826" y="7627"/>
                  </a:lnTo>
                  <a:lnTo>
                    <a:pt x="11801" y="8116"/>
                  </a:lnTo>
                  <a:lnTo>
                    <a:pt x="11723" y="8580"/>
                  </a:lnTo>
                  <a:lnTo>
                    <a:pt x="11620" y="9044"/>
                  </a:lnTo>
                  <a:lnTo>
                    <a:pt x="11440" y="9482"/>
                  </a:lnTo>
                  <a:lnTo>
                    <a:pt x="11260" y="9920"/>
                  </a:lnTo>
                  <a:lnTo>
                    <a:pt x="11002" y="10332"/>
                  </a:lnTo>
                  <a:lnTo>
                    <a:pt x="10744" y="10693"/>
                  </a:lnTo>
                  <a:lnTo>
                    <a:pt x="10435" y="11053"/>
                  </a:lnTo>
                  <a:lnTo>
                    <a:pt x="10100" y="11363"/>
                  </a:lnTo>
                  <a:lnTo>
                    <a:pt x="9739" y="11646"/>
                  </a:lnTo>
                  <a:lnTo>
                    <a:pt x="9327" y="11904"/>
                  </a:lnTo>
                  <a:lnTo>
                    <a:pt x="8915" y="12135"/>
                  </a:lnTo>
                  <a:lnTo>
                    <a:pt x="8477" y="12290"/>
                  </a:lnTo>
                  <a:lnTo>
                    <a:pt x="8039" y="12445"/>
                  </a:lnTo>
                  <a:lnTo>
                    <a:pt x="7550" y="12522"/>
                  </a:lnTo>
                  <a:lnTo>
                    <a:pt x="7086" y="12573"/>
                  </a:lnTo>
                  <a:lnTo>
                    <a:pt x="6184" y="11904"/>
                  </a:lnTo>
                  <a:lnTo>
                    <a:pt x="6107" y="11852"/>
                  </a:lnTo>
                  <a:lnTo>
                    <a:pt x="6004" y="11826"/>
                  </a:lnTo>
                  <a:lnTo>
                    <a:pt x="5901" y="11852"/>
                  </a:lnTo>
                  <a:lnTo>
                    <a:pt x="5823" y="11878"/>
                  </a:lnTo>
                  <a:lnTo>
                    <a:pt x="5746" y="11929"/>
                  </a:lnTo>
                  <a:lnTo>
                    <a:pt x="5669" y="12007"/>
                  </a:lnTo>
                  <a:lnTo>
                    <a:pt x="5643" y="12084"/>
                  </a:lnTo>
                  <a:lnTo>
                    <a:pt x="5617" y="12187"/>
                  </a:lnTo>
                  <a:lnTo>
                    <a:pt x="5617" y="12419"/>
                  </a:lnTo>
                  <a:lnTo>
                    <a:pt x="5205" y="12290"/>
                  </a:lnTo>
                  <a:lnTo>
                    <a:pt x="4844" y="12135"/>
                  </a:lnTo>
                  <a:lnTo>
                    <a:pt x="4458" y="11955"/>
                  </a:lnTo>
                  <a:lnTo>
                    <a:pt x="4123" y="11749"/>
                  </a:lnTo>
                  <a:lnTo>
                    <a:pt x="3788" y="11517"/>
                  </a:lnTo>
                  <a:lnTo>
                    <a:pt x="3479" y="11234"/>
                  </a:lnTo>
                  <a:lnTo>
                    <a:pt x="3195" y="10950"/>
                  </a:lnTo>
                  <a:lnTo>
                    <a:pt x="2938" y="10667"/>
                  </a:lnTo>
                  <a:lnTo>
                    <a:pt x="2732" y="10332"/>
                  </a:lnTo>
                  <a:lnTo>
                    <a:pt x="2526" y="9997"/>
                  </a:lnTo>
                  <a:lnTo>
                    <a:pt x="2345" y="9636"/>
                  </a:lnTo>
                  <a:lnTo>
                    <a:pt x="2191" y="9250"/>
                  </a:lnTo>
                  <a:lnTo>
                    <a:pt x="2062" y="8863"/>
                  </a:lnTo>
                  <a:lnTo>
                    <a:pt x="1984" y="8451"/>
                  </a:lnTo>
                  <a:lnTo>
                    <a:pt x="1933" y="8039"/>
                  </a:lnTo>
                  <a:lnTo>
                    <a:pt x="1933" y="7627"/>
                  </a:lnTo>
                  <a:lnTo>
                    <a:pt x="1933" y="7137"/>
                  </a:lnTo>
                  <a:lnTo>
                    <a:pt x="2010" y="6648"/>
                  </a:lnTo>
                  <a:lnTo>
                    <a:pt x="2139" y="6210"/>
                  </a:lnTo>
                  <a:lnTo>
                    <a:pt x="2294" y="5746"/>
                  </a:lnTo>
                  <a:lnTo>
                    <a:pt x="2500" y="5334"/>
                  </a:lnTo>
                  <a:lnTo>
                    <a:pt x="2732" y="4922"/>
                  </a:lnTo>
                  <a:lnTo>
                    <a:pt x="3015" y="4561"/>
                  </a:lnTo>
                  <a:lnTo>
                    <a:pt x="3298" y="4200"/>
                  </a:lnTo>
                  <a:lnTo>
                    <a:pt x="3659" y="3891"/>
                  </a:lnTo>
                  <a:lnTo>
                    <a:pt x="4020" y="3582"/>
                  </a:lnTo>
                  <a:lnTo>
                    <a:pt x="4406" y="3350"/>
                  </a:lnTo>
                  <a:lnTo>
                    <a:pt x="4819" y="3118"/>
                  </a:lnTo>
                  <a:lnTo>
                    <a:pt x="5257" y="2938"/>
                  </a:lnTo>
                  <a:lnTo>
                    <a:pt x="5720" y="2809"/>
                  </a:lnTo>
                  <a:lnTo>
                    <a:pt x="6184" y="2732"/>
                  </a:lnTo>
                  <a:lnTo>
                    <a:pt x="6674" y="2680"/>
                  </a:lnTo>
                  <a:close/>
                  <a:moveTo>
                    <a:pt x="7678" y="542"/>
                  </a:moveTo>
                  <a:lnTo>
                    <a:pt x="7678" y="954"/>
                  </a:lnTo>
                  <a:lnTo>
                    <a:pt x="7704" y="1057"/>
                  </a:lnTo>
                  <a:lnTo>
                    <a:pt x="7756" y="1160"/>
                  </a:lnTo>
                  <a:lnTo>
                    <a:pt x="7859" y="1237"/>
                  </a:lnTo>
                  <a:lnTo>
                    <a:pt x="7962" y="1289"/>
                  </a:lnTo>
                  <a:lnTo>
                    <a:pt x="8451" y="1392"/>
                  </a:lnTo>
                  <a:lnTo>
                    <a:pt x="8915" y="1521"/>
                  </a:lnTo>
                  <a:lnTo>
                    <a:pt x="9379" y="1701"/>
                  </a:lnTo>
                  <a:lnTo>
                    <a:pt x="9817" y="1907"/>
                  </a:lnTo>
                  <a:lnTo>
                    <a:pt x="10255" y="2165"/>
                  </a:lnTo>
                  <a:lnTo>
                    <a:pt x="10667" y="2422"/>
                  </a:lnTo>
                  <a:lnTo>
                    <a:pt x="11053" y="2732"/>
                  </a:lnTo>
                  <a:lnTo>
                    <a:pt x="11414" y="3067"/>
                  </a:lnTo>
                  <a:lnTo>
                    <a:pt x="11646" y="3298"/>
                  </a:lnTo>
                  <a:lnTo>
                    <a:pt x="11852" y="3556"/>
                  </a:lnTo>
                  <a:lnTo>
                    <a:pt x="12032" y="3814"/>
                  </a:lnTo>
                  <a:lnTo>
                    <a:pt x="12213" y="4071"/>
                  </a:lnTo>
                  <a:lnTo>
                    <a:pt x="12393" y="4329"/>
                  </a:lnTo>
                  <a:lnTo>
                    <a:pt x="12548" y="4612"/>
                  </a:lnTo>
                  <a:lnTo>
                    <a:pt x="12805" y="5179"/>
                  </a:lnTo>
                  <a:lnTo>
                    <a:pt x="13037" y="5772"/>
                  </a:lnTo>
                  <a:lnTo>
                    <a:pt x="13115" y="6081"/>
                  </a:lnTo>
                  <a:lnTo>
                    <a:pt x="13166" y="6390"/>
                  </a:lnTo>
                  <a:lnTo>
                    <a:pt x="13243" y="6699"/>
                  </a:lnTo>
                  <a:lnTo>
                    <a:pt x="13269" y="7008"/>
                  </a:lnTo>
                  <a:lnTo>
                    <a:pt x="13295" y="7343"/>
                  </a:lnTo>
                  <a:lnTo>
                    <a:pt x="13295" y="7653"/>
                  </a:lnTo>
                  <a:lnTo>
                    <a:pt x="13295" y="7962"/>
                  </a:lnTo>
                  <a:lnTo>
                    <a:pt x="13269" y="8297"/>
                  </a:lnTo>
                  <a:lnTo>
                    <a:pt x="13166" y="8915"/>
                  </a:lnTo>
                  <a:lnTo>
                    <a:pt x="13012" y="9508"/>
                  </a:lnTo>
                  <a:lnTo>
                    <a:pt x="12805" y="10100"/>
                  </a:lnTo>
                  <a:lnTo>
                    <a:pt x="12548" y="10667"/>
                  </a:lnTo>
                  <a:lnTo>
                    <a:pt x="12213" y="11182"/>
                  </a:lnTo>
                  <a:lnTo>
                    <a:pt x="11852" y="11697"/>
                  </a:lnTo>
                  <a:lnTo>
                    <a:pt x="11646" y="11929"/>
                  </a:lnTo>
                  <a:lnTo>
                    <a:pt x="11414" y="12161"/>
                  </a:lnTo>
                  <a:lnTo>
                    <a:pt x="11028" y="12522"/>
                  </a:lnTo>
                  <a:lnTo>
                    <a:pt x="10615" y="12857"/>
                  </a:lnTo>
                  <a:lnTo>
                    <a:pt x="10177" y="13140"/>
                  </a:lnTo>
                  <a:lnTo>
                    <a:pt x="9739" y="13398"/>
                  </a:lnTo>
                  <a:lnTo>
                    <a:pt x="9250" y="13604"/>
                  </a:lnTo>
                  <a:lnTo>
                    <a:pt x="8760" y="13759"/>
                  </a:lnTo>
                  <a:lnTo>
                    <a:pt x="8271" y="13913"/>
                  </a:lnTo>
                  <a:lnTo>
                    <a:pt x="7756" y="13990"/>
                  </a:lnTo>
                  <a:lnTo>
                    <a:pt x="7988" y="13810"/>
                  </a:lnTo>
                  <a:lnTo>
                    <a:pt x="8039" y="13759"/>
                  </a:lnTo>
                  <a:lnTo>
                    <a:pt x="8091" y="13707"/>
                  </a:lnTo>
                  <a:lnTo>
                    <a:pt x="8116" y="13630"/>
                  </a:lnTo>
                  <a:lnTo>
                    <a:pt x="8116" y="13527"/>
                  </a:lnTo>
                  <a:lnTo>
                    <a:pt x="8116" y="13449"/>
                  </a:lnTo>
                  <a:lnTo>
                    <a:pt x="8091" y="13372"/>
                  </a:lnTo>
                  <a:lnTo>
                    <a:pt x="8039" y="13321"/>
                  </a:lnTo>
                  <a:lnTo>
                    <a:pt x="7988" y="13243"/>
                  </a:lnTo>
                  <a:lnTo>
                    <a:pt x="7601" y="12960"/>
                  </a:lnTo>
                  <a:lnTo>
                    <a:pt x="8039" y="12883"/>
                  </a:lnTo>
                  <a:lnTo>
                    <a:pt x="8477" y="12780"/>
                  </a:lnTo>
                  <a:lnTo>
                    <a:pt x="8889" y="12625"/>
                  </a:lnTo>
                  <a:lnTo>
                    <a:pt x="9301" y="12445"/>
                  </a:lnTo>
                  <a:lnTo>
                    <a:pt x="9688" y="12239"/>
                  </a:lnTo>
                  <a:lnTo>
                    <a:pt x="10049" y="11981"/>
                  </a:lnTo>
                  <a:lnTo>
                    <a:pt x="10409" y="11697"/>
                  </a:lnTo>
                  <a:lnTo>
                    <a:pt x="10719" y="11388"/>
                  </a:lnTo>
                  <a:lnTo>
                    <a:pt x="11079" y="11002"/>
                  </a:lnTo>
                  <a:lnTo>
                    <a:pt x="11388" y="10564"/>
                  </a:lnTo>
                  <a:lnTo>
                    <a:pt x="11646" y="10126"/>
                  </a:lnTo>
                  <a:lnTo>
                    <a:pt x="11878" y="9662"/>
                  </a:lnTo>
                  <a:lnTo>
                    <a:pt x="12032" y="9173"/>
                  </a:lnTo>
                  <a:lnTo>
                    <a:pt x="12161" y="8657"/>
                  </a:lnTo>
                  <a:lnTo>
                    <a:pt x="12239" y="8142"/>
                  </a:lnTo>
                  <a:lnTo>
                    <a:pt x="12264" y="7627"/>
                  </a:lnTo>
                  <a:lnTo>
                    <a:pt x="12239" y="7163"/>
                  </a:lnTo>
                  <a:lnTo>
                    <a:pt x="12187" y="6725"/>
                  </a:lnTo>
                  <a:lnTo>
                    <a:pt x="12084" y="6261"/>
                  </a:lnTo>
                  <a:lnTo>
                    <a:pt x="11955" y="5823"/>
                  </a:lnTo>
                  <a:lnTo>
                    <a:pt x="11801" y="5411"/>
                  </a:lnTo>
                  <a:lnTo>
                    <a:pt x="11594" y="4999"/>
                  </a:lnTo>
                  <a:lnTo>
                    <a:pt x="11363" y="4612"/>
                  </a:lnTo>
                  <a:lnTo>
                    <a:pt x="11079" y="4252"/>
                  </a:lnTo>
                  <a:lnTo>
                    <a:pt x="10796" y="3917"/>
                  </a:lnTo>
                  <a:lnTo>
                    <a:pt x="10461" y="3608"/>
                  </a:lnTo>
                  <a:lnTo>
                    <a:pt x="10126" y="3324"/>
                  </a:lnTo>
                  <a:lnTo>
                    <a:pt x="9739" y="3067"/>
                  </a:lnTo>
                  <a:lnTo>
                    <a:pt x="9353" y="2835"/>
                  </a:lnTo>
                  <a:lnTo>
                    <a:pt x="8967" y="2654"/>
                  </a:lnTo>
                  <a:lnTo>
                    <a:pt x="8529" y="2500"/>
                  </a:lnTo>
                  <a:lnTo>
                    <a:pt x="8116" y="2371"/>
                  </a:lnTo>
                  <a:lnTo>
                    <a:pt x="7962" y="2371"/>
                  </a:lnTo>
                  <a:lnTo>
                    <a:pt x="7884" y="2397"/>
                  </a:lnTo>
                  <a:lnTo>
                    <a:pt x="7807" y="2422"/>
                  </a:lnTo>
                  <a:lnTo>
                    <a:pt x="7756" y="2500"/>
                  </a:lnTo>
                  <a:lnTo>
                    <a:pt x="7704" y="2551"/>
                  </a:lnTo>
                  <a:lnTo>
                    <a:pt x="7678" y="2629"/>
                  </a:lnTo>
                  <a:lnTo>
                    <a:pt x="7678" y="2706"/>
                  </a:lnTo>
                  <a:lnTo>
                    <a:pt x="7678" y="2886"/>
                  </a:lnTo>
                  <a:lnTo>
                    <a:pt x="6133" y="1701"/>
                  </a:lnTo>
                  <a:lnTo>
                    <a:pt x="7678" y="542"/>
                  </a:lnTo>
                  <a:close/>
                  <a:moveTo>
                    <a:pt x="7730" y="1"/>
                  </a:moveTo>
                  <a:lnTo>
                    <a:pt x="7653" y="26"/>
                  </a:lnTo>
                  <a:lnTo>
                    <a:pt x="7550" y="78"/>
                  </a:lnTo>
                  <a:lnTo>
                    <a:pt x="6648" y="748"/>
                  </a:lnTo>
                  <a:lnTo>
                    <a:pt x="6339" y="774"/>
                  </a:lnTo>
                  <a:lnTo>
                    <a:pt x="6004" y="799"/>
                  </a:lnTo>
                  <a:lnTo>
                    <a:pt x="5669" y="851"/>
                  </a:lnTo>
                  <a:lnTo>
                    <a:pt x="5360" y="928"/>
                  </a:lnTo>
                  <a:lnTo>
                    <a:pt x="5025" y="1005"/>
                  </a:lnTo>
                  <a:lnTo>
                    <a:pt x="4715" y="1083"/>
                  </a:lnTo>
                  <a:lnTo>
                    <a:pt x="4406" y="1186"/>
                  </a:lnTo>
                  <a:lnTo>
                    <a:pt x="4123" y="1315"/>
                  </a:lnTo>
                  <a:lnTo>
                    <a:pt x="4046" y="1366"/>
                  </a:lnTo>
                  <a:lnTo>
                    <a:pt x="3994" y="1443"/>
                  </a:lnTo>
                  <a:lnTo>
                    <a:pt x="3968" y="1521"/>
                  </a:lnTo>
                  <a:lnTo>
                    <a:pt x="3994" y="1624"/>
                  </a:lnTo>
                  <a:lnTo>
                    <a:pt x="4020" y="1675"/>
                  </a:lnTo>
                  <a:lnTo>
                    <a:pt x="4071" y="1727"/>
                  </a:lnTo>
                  <a:lnTo>
                    <a:pt x="4149" y="1753"/>
                  </a:lnTo>
                  <a:lnTo>
                    <a:pt x="4200" y="1753"/>
                  </a:lnTo>
                  <a:lnTo>
                    <a:pt x="4277" y="1727"/>
                  </a:lnTo>
                  <a:lnTo>
                    <a:pt x="4690" y="1572"/>
                  </a:lnTo>
                  <a:lnTo>
                    <a:pt x="5128" y="1443"/>
                  </a:lnTo>
                  <a:lnTo>
                    <a:pt x="5540" y="1340"/>
                  </a:lnTo>
                  <a:lnTo>
                    <a:pt x="5978" y="1263"/>
                  </a:lnTo>
                  <a:lnTo>
                    <a:pt x="5772" y="1418"/>
                  </a:lnTo>
                  <a:lnTo>
                    <a:pt x="5695" y="1495"/>
                  </a:lnTo>
                  <a:lnTo>
                    <a:pt x="5643" y="1546"/>
                  </a:lnTo>
                  <a:lnTo>
                    <a:pt x="5617" y="1624"/>
                  </a:lnTo>
                  <a:lnTo>
                    <a:pt x="5617" y="1701"/>
                  </a:lnTo>
                  <a:lnTo>
                    <a:pt x="5617" y="1804"/>
                  </a:lnTo>
                  <a:lnTo>
                    <a:pt x="5643" y="1881"/>
                  </a:lnTo>
                  <a:lnTo>
                    <a:pt x="5695" y="1933"/>
                  </a:lnTo>
                  <a:lnTo>
                    <a:pt x="5772" y="1984"/>
                  </a:lnTo>
                  <a:lnTo>
                    <a:pt x="6133" y="2268"/>
                  </a:lnTo>
                  <a:lnTo>
                    <a:pt x="5695" y="2345"/>
                  </a:lnTo>
                  <a:lnTo>
                    <a:pt x="5257" y="2474"/>
                  </a:lnTo>
                  <a:lnTo>
                    <a:pt x="4844" y="2629"/>
                  </a:lnTo>
                  <a:lnTo>
                    <a:pt x="4458" y="2809"/>
                  </a:lnTo>
                  <a:lnTo>
                    <a:pt x="4071" y="3015"/>
                  </a:lnTo>
                  <a:lnTo>
                    <a:pt x="3685" y="3273"/>
                  </a:lnTo>
                  <a:lnTo>
                    <a:pt x="3350" y="3556"/>
                  </a:lnTo>
                  <a:lnTo>
                    <a:pt x="3015" y="3865"/>
                  </a:lnTo>
                  <a:lnTo>
                    <a:pt x="2654" y="4252"/>
                  </a:lnTo>
                  <a:lnTo>
                    <a:pt x="2345" y="4664"/>
                  </a:lnTo>
                  <a:lnTo>
                    <a:pt x="2088" y="5128"/>
                  </a:lnTo>
                  <a:lnTo>
                    <a:pt x="1881" y="5591"/>
                  </a:lnTo>
                  <a:lnTo>
                    <a:pt x="1701" y="6081"/>
                  </a:lnTo>
                  <a:lnTo>
                    <a:pt x="1572" y="6570"/>
                  </a:lnTo>
                  <a:lnTo>
                    <a:pt x="1495" y="7086"/>
                  </a:lnTo>
                  <a:lnTo>
                    <a:pt x="1469" y="7627"/>
                  </a:lnTo>
                  <a:lnTo>
                    <a:pt x="1495" y="8090"/>
                  </a:lnTo>
                  <a:lnTo>
                    <a:pt x="1546" y="8528"/>
                  </a:lnTo>
                  <a:lnTo>
                    <a:pt x="1650" y="8966"/>
                  </a:lnTo>
                  <a:lnTo>
                    <a:pt x="1778" y="9404"/>
                  </a:lnTo>
                  <a:lnTo>
                    <a:pt x="1959" y="9842"/>
                  </a:lnTo>
                  <a:lnTo>
                    <a:pt x="2165" y="10229"/>
                  </a:lnTo>
                  <a:lnTo>
                    <a:pt x="2397" y="10641"/>
                  </a:lnTo>
                  <a:lnTo>
                    <a:pt x="2654" y="11002"/>
                  </a:lnTo>
                  <a:lnTo>
                    <a:pt x="2964" y="11337"/>
                  </a:lnTo>
                  <a:lnTo>
                    <a:pt x="3273" y="11646"/>
                  </a:lnTo>
                  <a:lnTo>
                    <a:pt x="3633" y="11929"/>
                  </a:lnTo>
                  <a:lnTo>
                    <a:pt x="3994" y="12187"/>
                  </a:lnTo>
                  <a:lnTo>
                    <a:pt x="4381" y="12419"/>
                  </a:lnTo>
                  <a:lnTo>
                    <a:pt x="4793" y="12599"/>
                  </a:lnTo>
                  <a:lnTo>
                    <a:pt x="5205" y="12754"/>
                  </a:lnTo>
                  <a:lnTo>
                    <a:pt x="5643" y="12883"/>
                  </a:lnTo>
                  <a:lnTo>
                    <a:pt x="5798" y="12883"/>
                  </a:lnTo>
                  <a:lnTo>
                    <a:pt x="5875" y="12857"/>
                  </a:lnTo>
                  <a:lnTo>
                    <a:pt x="5926" y="12805"/>
                  </a:lnTo>
                  <a:lnTo>
                    <a:pt x="5978" y="12754"/>
                  </a:lnTo>
                  <a:lnTo>
                    <a:pt x="6029" y="12702"/>
                  </a:lnTo>
                  <a:lnTo>
                    <a:pt x="6055" y="12625"/>
                  </a:lnTo>
                  <a:lnTo>
                    <a:pt x="6055" y="12548"/>
                  </a:lnTo>
                  <a:lnTo>
                    <a:pt x="6055" y="12367"/>
                  </a:lnTo>
                  <a:lnTo>
                    <a:pt x="7627" y="13527"/>
                  </a:lnTo>
                  <a:lnTo>
                    <a:pt x="6055" y="14712"/>
                  </a:lnTo>
                  <a:lnTo>
                    <a:pt x="6055" y="14300"/>
                  </a:lnTo>
                  <a:lnTo>
                    <a:pt x="6055" y="14171"/>
                  </a:lnTo>
                  <a:lnTo>
                    <a:pt x="5978" y="14068"/>
                  </a:lnTo>
                  <a:lnTo>
                    <a:pt x="5901" y="13990"/>
                  </a:lnTo>
                  <a:lnTo>
                    <a:pt x="5772" y="13965"/>
                  </a:lnTo>
                  <a:lnTo>
                    <a:pt x="5282" y="13862"/>
                  </a:lnTo>
                  <a:lnTo>
                    <a:pt x="4819" y="13707"/>
                  </a:lnTo>
                  <a:lnTo>
                    <a:pt x="4355" y="13552"/>
                  </a:lnTo>
                  <a:lnTo>
                    <a:pt x="3917" y="13346"/>
                  </a:lnTo>
                  <a:lnTo>
                    <a:pt x="3479" y="13089"/>
                  </a:lnTo>
                  <a:lnTo>
                    <a:pt x="3092" y="12805"/>
                  </a:lnTo>
                  <a:lnTo>
                    <a:pt x="2680" y="12522"/>
                  </a:lnTo>
                  <a:lnTo>
                    <a:pt x="2319" y="12161"/>
                  </a:lnTo>
                  <a:lnTo>
                    <a:pt x="2113" y="11929"/>
                  </a:lnTo>
                  <a:lnTo>
                    <a:pt x="1907" y="11697"/>
                  </a:lnTo>
                  <a:lnTo>
                    <a:pt x="1701" y="11440"/>
                  </a:lnTo>
                  <a:lnTo>
                    <a:pt x="1521" y="11182"/>
                  </a:lnTo>
                  <a:lnTo>
                    <a:pt x="1340" y="10925"/>
                  </a:lnTo>
                  <a:lnTo>
                    <a:pt x="1186" y="10641"/>
                  </a:lnTo>
                  <a:lnTo>
                    <a:pt x="928" y="10074"/>
                  </a:lnTo>
                  <a:lnTo>
                    <a:pt x="722" y="9508"/>
                  </a:lnTo>
                  <a:lnTo>
                    <a:pt x="645" y="9198"/>
                  </a:lnTo>
                  <a:lnTo>
                    <a:pt x="567" y="8889"/>
                  </a:lnTo>
                  <a:lnTo>
                    <a:pt x="516" y="8580"/>
                  </a:lnTo>
                  <a:lnTo>
                    <a:pt x="464" y="8271"/>
                  </a:lnTo>
                  <a:lnTo>
                    <a:pt x="439" y="7936"/>
                  </a:lnTo>
                  <a:lnTo>
                    <a:pt x="439" y="7627"/>
                  </a:lnTo>
                  <a:lnTo>
                    <a:pt x="439" y="7292"/>
                  </a:lnTo>
                  <a:lnTo>
                    <a:pt x="464" y="6983"/>
                  </a:lnTo>
                  <a:lnTo>
                    <a:pt x="516" y="6673"/>
                  </a:lnTo>
                  <a:lnTo>
                    <a:pt x="567" y="6364"/>
                  </a:lnTo>
                  <a:lnTo>
                    <a:pt x="645" y="6055"/>
                  </a:lnTo>
                  <a:lnTo>
                    <a:pt x="722" y="5746"/>
                  </a:lnTo>
                  <a:lnTo>
                    <a:pt x="928" y="5153"/>
                  </a:lnTo>
                  <a:lnTo>
                    <a:pt x="1186" y="4587"/>
                  </a:lnTo>
                  <a:lnTo>
                    <a:pt x="1340" y="4329"/>
                  </a:lnTo>
                  <a:lnTo>
                    <a:pt x="1521" y="4071"/>
                  </a:lnTo>
                  <a:lnTo>
                    <a:pt x="1701" y="3814"/>
                  </a:lnTo>
                  <a:lnTo>
                    <a:pt x="1907" y="3556"/>
                  </a:lnTo>
                  <a:lnTo>
                    <a:pt x="2113" y="3298"/>
                  </a:lnTo>
                  <a:lnTo>
                    <a:pt x="2319" y="3067"/>
                  </a:lnTo>
                  <a:lnTo>
                    <a:pt x="2603" y="2809"/>
                  </a:lnTo>
                  <a:lnTo>
                    <a:pt x="2886" y="2577"/>
                  </a:lnTo>
                  <a:lnTo>
                    <a:pt x="3195" y="2345"/>
                  </a:lnTo>
                  <a:lnTo>
                    <a:pt x="3530" y="2139"/>
                  </a:lnTo>
                  <a:lnTo>
                    <a:pt x="3582" y="2062"/>
                  </a:lnTo>
                  <a:lnTo>
                    <a:pt x="3633" y="1984"/>
                  </a:lnTo>
                  <a:lnTo>
                    <a:pt x="3633" y="1907"/>
                  </a:lnTo>
                  <a:lnTo>
                    <a:pt x="3608" y="1830"/>
                  </a:lnTo>
                  <a:lnTo>
                    <a:pt x="3530" y="1753"/>
                  </a:lnTo>
                  <a:lnTo>
                    <a:pt x="3453" y="1727"/>
                  </a:lnTo>
                  <a:lnTo>
                    <a:pt x="3376" y="1727"/>
                  </a:lnTo>
                  <a:lnTo>
                    <a:pt x="3298" y="1753"/>
                  </a:lnTo>
                  <a:lnTo>
                    <a:pt x="2964" y="1984"/>
                  </a:lnTo>
                  <a:lnTo>
                    <a:pt x="2629" y="2216"/>
                  </a:lnTo>
                  <a:lnTo>
                    <a:pt x="2319" y="2474"/>
                  </a:lnTo>
                  <a:lnTo>
                    <a:pt x="2010" y="2757"/>
                  </a:lnTo>
                  <a:lnTo>
                    <a:pt x="1778" y="3015"/>
                  </a:lnTo>
                  <a:lnTo>
                    <a:pt x="1546" y="3273"/>
                  </a:lnTo>
                  <a:lnTo>
                    <a:pt x="1340" y="3530"/>
                  </a:lnTo>
                  <a:lnTo>
                    <a:pt x="1160" y="3814"/>
                  </a:lnTo>
                  <a:lnTo>
                    <a:pt x="980" y="4097"/>
                  </a:lnTo>
                  <a:lnTo>
                    <a:pt x="799" y="4380"/>
                  </a:lnTo>
                  <a:lnTo>
                    <a:pt x="645" y="4690"/>
                  </a:lnTo>
                  <a:lnTo>
                    <a:pt x="516" y="4999"/>
                  </a:lnTo>
                  <a:lnTo>
                    <a:pt x="387" y="5308"/>
                  </a:lnTo>
                  <a:lnTo>
                    <a:pt x="284" y="5617"/>
                  </a:lnTo>
                  <a:lnTo>
                    <a:pt x="207" y="5952"/>
                  </a:lnTo>
                  <a:lnTo>
                    <a:pt x="129" y="6261"/>
                  </a:lnTo>
                  <a:lnTo>
                    <a:pt x="78" y="6596"/>
                  </a:lnTo>
                  <a:lnTo>
                    <a:pt x="26" y="6931"/>
                  </a:lnTo>
                  <a:lnTo>
                    <a:pt x="1" y="7292"/>
                  </a:lnTo>
                  <a:lnTo>
                    <a:pt x="1" y="7627"/>
                  </a:lnTo>
                  <a:lnTo>
                    <a:pt x="1" y="7962"/>
                  </a:lnTo>
                  <a:lnTo>
                    <a:pt x="26" y="8297"/>
                  </a:lnTo>
                  <a:lnTo>
                    <a:pt x="78" y="8632"/>
                  </a:lnTo>
                  <a:lnTo>
                    <a:pt x="129" y="8966"/>
                  </a:lnTo>
                  <a:lnTo>
                    <a:pt x="207" y="9301"/>
                  </a:lnTo>
                  <a:lnTo>
                    <a:pt x="284" y="9636"/>
                  </a:lnTo>
                  <a:lnTo>
                    <a:pt x="387" y="9946"/>
                  </a:lnTo>
                  <a:lnTo>
                    <a:pt x="516" y="10255"/>
                  </a:lnTo>
                  <a:lnTo>
                    <a:pt x="645" y="10564"/>
                  </a:lnTo>
                  <a:lnTo>
                    <a:pt x="799" y="10873"/>
                  </a:lnTo>
                  <a:lnTo>
                    <a:pt x="980" y="11156"/>
                  </a:lnTo>
                  <a:lnTo>
                    <a:pt x="1160" y="11440"/>
                  </a:lnTo>
                  <a:lnTo>
                    <a:pt x="1340" y="11723"/>
                  </a:lnTo>
                  <a:lnTo>
                    <a:pt x="1546" y="11981"/>
                  </a:lnTo>
                  <a:lnTo>
                    <a:pt x="1778" y="12239"/>
                  </a:lnTo>
                  <a:lnTo>
                    <a:pt x="2010" y="12496"/>
                  </a:lnTo>
                  <a:lnTo>
                    <a:pt x="2397" y="12831"/>
                  </a:lnTo>
                  <a:lnTo>
                    <a:pt x="2809" y="13166"/>
                  </a:lnTo>
                  <a:lnTo>
                    <a:pt x="3221" y="13449"/>
                  </a:lnTo>
                  <a:lnTo>
                    <a:pt x="3685" y="13707"/>
                  </a:lnTo>
                  <a:lnTo>
                    <a:pt x="4149" y="13939"/>
                  </a:lnTo>
                  <a:lnTo>
                    <a:pt x="4612" y="14119"/>
                  </a:lnTo>
                  <a:lnTo>
                    <a:pt x="5102" y="14274"/>
                  </a:lnTo>
                  <a:lnTo>
                    <a:pt x="5617" y="14377"/>
                  </a:lnTo>
                  <a:lnTo>
                    <a:pt x="5617" y="14892"/>
                  </a:lnTo>
                  <a:lnTo>
                    <a:pt x="5643" y="14969"/>
                  </a:lnTo>
                  <a:lnTo>
                    <a:pt x="5669" y="15073"/>
                  </a:lnTo>
                  <a:lnTo>
                    <a:pt x="5746" y="15150"/>
                  </a:lnTo>
                  <a:lnTo>
                    <a:pt x="5823" y="15201"/>
                  </a:lnTo>
                  <a:lnTo>
                    <a:pt x="5901" y="15227"/>
                  </a:lnTo>
                  <a:lnTo>
                    <a:pt x="6081" y="15227"/>
                  </a:lnTo>
                  <a:lnTo>
                    <a:pt x="6184" y="15176"/>
                  </a:lnTo>
                  <a:lnTo>
                    <a:pt x="7086" y="14506"/>
                  </a:lnTo>
                  <a:lnTo>
                    <a:pt x="7421" y="14480"/>
                  </a:lnTo>
                  <a:lnTo>
                    <a:pt x="7730" y="14454"/>
                  </a:lnTo>
                  <a:lnTo>
                    <a:pt x="8374" y="14325"/>
                  </a:lnTo>
                  <a:lnTo>
                    <a:pt x="8992" y="14171"/>
                  </a:lnTo>
                  <a:lnTo>
                    <a:pt x="9611" y="13939"/>
                  </a:lnTo>
                  <a:lnTo>
                    <a:pt x="10177" y="13656"/>
                  </a:lnTo>
                  <a:lnTo>
                    <a:pt x="10719" y="13321"/>
                  </a:lnTo>
                  <a:lnTo>
                    <a:pt x="11260" y="12934"/>
                  </a:lnTo>
                  <a:lnTo>
                    <a:pt x="11491" y="12702"/>
                  </a:lnTo>
                  <a:lnTo>
                    <a:pt x="11723" y="12496"/>
                  </a:lnTo>
                  <a:lnTo>
                    <a:pt x="11981" y="12239"/>
                  </a:lnTo>
                  <a:lnTo>
                    <a:pt x="12187" y="11981"/>
                  </a:lnTo>
                  <a:lnTo>
                    <a:pt x="12393" y="11723"/>
                  </a:lnTo>
                  <a:lnTo>
                    <a:pt x="12599" y="11440"/>
                  </a:lnTo>
                  <a:lnTo>
                    <a:pt x="12780" y="11156"/>
                  </a:lnTo>
                  <a:lnTo>
                    <a:pt x="12934" y="10873"/>
                  </a:lnTo>
                  <a:lnTo>
                    <a:pt x="13089" y="10564"/>
                  </a:lnTo>
                  <a:lnTo>
                    <a:pt x="13218" y="10280"/>
                  </a:lnTo>
                  <a:lnTo>
                    <a:pt x="13346" y="9971"/>
                  </a:lnTo>
                  <a:lnTo>
                    <a:pt x="13450" y="9636"/>
                  </a:lnTo>
                  <a:lnTo>
                    <a:pt x="13527" y="9327"/>
                  </a:lnTo>
                  <a:lnTo>
                    <a:pt x="13604" y="8992"/>
                  </a:lnTo>
                  <a:lnTo>
                    <a:pt x="13681" y="8657"/>
                  </a:lnTo>
                  <a:lnTo>
                    <a:pt x="13707" y="8322"/>
                  </a:lnTo>
                  <a:lnTo>
                    <a:pt x="13733" y="7987"/>
                  </a:lnTo>
                  <a:lnTo>
                    <a:pt x="13759" y="7653"/>
                  </a:lnTo>
                  <a:lnTo>
                    <a:pt x="13733" y="7318"/>
                  </a:lnTo>
                  <a:lnTo>
                    <a:pt x="13707" y="6983"/>
                  </a:lnTo>
                  <a:lnTo>
                    <a:pt x="13681" y="6648"/>
                  </a:lnTo>
                  <a:lnTo>
                    <a:pt x="13630" y="6313"/>
                  </a:lnTo>
                  <a:lnTo>
                    <a:pt x="13553" y="5978"/>
                  </a:lnTo>
                  <a:lnTo>
                    <a:pt x="13450" y="5643"/>
                  </a:lnTo>
                  <a:lnTo>
                    <a:pt x="13346" y="5334"/>
                  </a:lnTo>
                  <a:lnTo>
                    <a:pt x="13218" y="4999"/>
                  </a:lnTo>
                  <a:lnTo>
                    <a:pt x="13089" y="4690"/>
                  </a:lnTo>
                  <a:lnTo>
                    <a:pt x="12934" y="4380"/>
                  </a:lnTo>
                  <a:lnTo>
                    <a:pt x="12780" y="4097"/>
                  </a:lnTo>
                  <a:lnTo>
                    <a:pt x="12599" y="3814"/>
                  </a:lnTo>
                  <a:lnTo>
                    <a:pt x="12393" y="3530"/>
                  </a:lnTo>
                  <a:lnTo>
                    <a:pt x="12187" y="3273"/>
                  </a:lnTo>
                  <a:lnTo>
                    <a:pt x="11981" y="3015"/>
                  </a:lnTo>
                  <a:lnTo>
                    <a:pt x="11723" y="2757"/>
                  </a:lnTo>
                  <a:lnTo>
                    <a:pt x="11337" y="2397"/>
                  </a:lnTo>
                  <a:lnTo>
                    <a:pt x="10950" y="2087"/>
                  </a:lnTo>
                  <a:lnTo>
                    <a:pt x="10512" y="1778"/>
                  </a:lnTo>
                  <a:lnTo>
                    <a:pt x="10074" y="1521"/>
                  </a:lnTo>
                  <a:lnTo>
                    <a:pt x="9611" y="1315"/>
                  </a:lnTo>
                  <a:lnTo>
                    <a:pt x="9121" y="1134"/>
                  </a:lnTo>
                  <a:lnTo>
                    <a:pt x="8632" y="980"/>
                  </a:lnTo>
                  <a:lnTo>
                    <a:pt x="8116" y="851"/>
                  </a:lnTo>
                  <a:lnTo>
                    <a:pt x="8116" y="361"/>
                  </a:lnTo>
                  <a:lnTo>
                    <a:pt x="8116" y="258"/>
                  </a:lnTo>
                  <a:lnTo>
                    <a:pt x="8065" y="181"/>
                  </a:lnTo>
                  <a:lnTo>
                    <a:pt x="8013" y="104"/>
                  </a:lnTo>
                  <a:lnTo>
                    <a:pt x="7936" y="52"/>
                  </a:lnTo>
                  <a:lnTo>
                    <a:pt x="7833" y="26"/>
                  </a:lnTo>
                  <a:lnTo>
                    <a:pt x="77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873"/>
        <p:cNvGrpSpPr/>
        <p:nvPr/>
      </p:nvGrpSpPr>
      <p:grpSpPr>
        <a:xfrm>
          <a:off x="0" y="0"/>
          <a:ext cx="0" cy="0"/>
          <a:chOff x="0" y="0"/>
          <a:chExt cx="0" cy="0"/>
        </a:xfrm>
      </p:grpSpPr>
      <p:sp>
        <p:nvSpPr>
          <p:cNvPr id="1874" name="Google Shape;1874;p42"/>
          <p:cNvSpPr/>
          <p:nvPr/>
        </p:nvSpPr>
        <p:spPr>
          <a:xfrm>
            <a:off x="473622" y="3532234"/>
            <a:ext cx="2240400" cy="7680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2"/>
          <p:cNvSpPr/>
          <p:nvPr/>
        </p:nvSpPr>
        <p:spPr>
          <a:xfrm>
            <a:off x="470297" y="1298184"/>
            <a:ext cx="2240400" cy="7680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2"/>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877" name="Google Shape;1877;p42"/>
          <p:cNvGrpSpPr/>
          <p:nvPr/>
        </p:nvGrpSpPr>
        <p:grpSpPr>
          <a:xfrm>
            <a:off x="1149955" y="-2819922"/>
            <a:ext cx="384308" cy="369165"/>
            <a:chOff x="5077275" y="260900"/>
            <a:chExt cx="204050" cy="198700"/>
          </a:xfrm>
        </p:grpSpPr>
        <p:sp>
          <p:nvSpPr>
            <p:cNvPr id="1878" name="Google Shape;1878;p42"/>
            <p:cNvSpPr/>
            <p:nvPr/>
          </p:nvSpPr>
          <p:spPr>
            <a:xfrm>
              <a:off x="5189200" y="319525"/>
              <a:ext cx="92125" cy="128450"/>
            </a:xfrm>
            <a:custGeom>
              <a:avLst/>
              <a:gdLst/>
              <a:ahLst/>
              <a:cxnLst/>
              <a:rect l="l" t="t" r="r" b="b"/>
              <a:pathLst>
                <a:path w="3685" h="5138" extrusionOk="0">
                  <a:moveTo>
                    <a:pt x="3568" y="1"/>
                  </a:moveTo>
                  <a:lnTo>
                    <a:pt x="3529" y="20"/>
                  </a:lnTo>
                  <a:lnTo>
                    <a:pt x="3490" y="39"/>
                  </a:lnTo>
                  <a:lnTo>
                    <a:pt x="3451" y="78"/>
                  </a:lnTo>
                  <a:lnTo>
                    <a:pt x="3451" y="117"/>
                  </a:lnTo>
                  <a:lnTo>
                    <a:pt x="3451" y="4789"/>
                  </a:lnTo>
                  <a:lnTo>
                    <a:pt x="3432" y="4827"/>
                  </a:lnTo>
                  <a:lnTo>
                    <a:pt x="3413" y="4866"/>
                  </a:lnTo>
                  <a:lnTo>
                    <a:pt x="3374" y="4886"/>
                  </a:lnTo>
                  <a:lnTo>
                    <a:pt x="3335" y="4905"/>
                  </a:lnTo>
                  <a:lnTo>
                    <a:pt x="79" y="4905"/>
                  </a:lnTo>
                  <a:lnTo>
                    <a:pt x="40" y="4944"/>
                  </a:lnTo>
                  <a:lnTo>
                    <a:pt x="20" y="4963"/>
                  </a:lnTo>
                  <a:lnTo>
                    <a:pt x="1" y="5021"/>
                  </a:lnTo>
                  <a:lnTo>
                    <a:pt x="20" y="5060"/>
                  </a:lnTo>
                  <a:lnTo>
                    <a:pt x="40" y="5099"/>
                  </a:lnTo>
                  <a:lnTo>
                    <a:pt x="79" y="5118"/>
                  </a:lnTo>
                  <a:lnTo>
                    <a:pt x="117" y="5138"/>
                  </a:lnTo>
                  <a:lnTo>
                    <a:pt x="3335" y="5138"/>
                  </a:lnTo>
                  <a:lnTo>
                    <a:pt x="3413" y="5118"/>
                  </a:lnTo>
                  <a:lnTo>
                    <a:pt x="3471" y="5099"/>
                  </a:lnTo>
                  <a:lnTo>
                    <a:pt x="3529" y="5079"/>
                  </a:lnTo>
                  <a:lnTo>
                    <a:pt x="3587" y="5041"/>
                  </a:lnTo>
                  <a:lnTo>
                    <a:pt x="3626" y="4983"/>
                  </a:lnTo>
                  <a:lnTo>
                    <a:pt x="3645" y="4924"/>
                  </a:lnTo>
                  <a:lnTo>
                    <a:pt x="3665" y="4866"/>
                  </a:lnTo>
                  <a:lnTo>
                    <a:pt x="3684" y="4789"/>
                  </a:lnTo>
                  <a:lnTo>
                    <a:pt x="3684" y="117"/>
                  </a:lnTo>
                  <a:lnTo>
                    <a:pt x="3665" y="78"/>
                  </a:lnTo>
                  <a:lnTo>
                    <a:pt x="3645" y="39"/>
                  </a:lnTo>
                  <a:lnTo>
                    <a:pt x="3607" y="20"/>
                  </a:lnTo>
                  <a:lnTo>
                    <a:pt x="35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2"/>
            <p:cNvSpPr/>
            <p:nvPr/>
          </p:nvSpPr>
          <p:spPr>
            <a:xfrm>
              <a:off x="5077275" y="260900"/>
              <a:ext cx="204050" cy="187075"/>
            </a:xfrm>
            <a:custGeom>
              <a:avLst/>
              <a:gdLst/>
              <a:ahLst/>
              <a:cxnLst/>
              <a:rect l="l" t="t" r="r" b="b"/>
              <a:pathLst>
                <a:path w="8162" h="7483" extrusionOk="0">
                  <a:moveTo>
                    <a:pt x="271" y="0"/>
                  </a:moveTo>
                  <a:lnTo>
                    <a:pt x="213" y="19"/>
                  </a:lnTo>
                  <a:lnTo>
                    <a:pt x="155" y="58"/>
                  </a:lnTo>
                  <a:lnTo>
                    <a:pt x="97" y="97"/>
                  </a:lnTo>
                  <a:lnTo>
                    <a:pt x="58" y="136"/>
                  </a:lnTo>
                  <a:lnTo>
                    <a:pt x="19" y="194"/>
                  </a:lnTo>
                  <a:lnTo>
                    <a:pt x="0" y="271"/>
                  </a:lnTo>
                  <a:lnTo>
                    <a:pt x="0" y="330"/>
                  </a:lnTo>
                  <a:lnTo>
                    <a:pt x="0" y="7134"/>
                  </a:lnTo>
                  <a:lnTo>
                    <a:pt x="0" y="7211"/>
                  </a:lnTo>
                  <a:lnTo>
                    <a:pt x="19" y="7269"/>
                  </a:lnTo>
                  <a:lnTo>
                    <a:pt x="58" y="7328"/>
                  </a:lnTo>
                  <a:lnTo>
                    <a:pt x="97" y="7386"/>
                  </a:lnTo>
                  <a:lnTo>
                    <a:pt x="155" y="7424"/>
                  </a:lnTo>
                  <a:lnTo>
                    <a:pt x="213" y="7444"/>
                  </a:lnTo>
                  <a:lnTo>
                    <a:pt x="271" y="7463"/>
                  </a:lnTo>
                  <a:lnTo>
                    <a:pt x="349" y="7483"/>
                  </a:lnTo>
                  <a:lnTo>
                    <a:pt x="582" y="7483"/>
                  </a:lnTo>
                  <a:lnTo>
                    <a:pt x="640" y="7463"/>
                  </a:lnTo>
                  <a:lnTo>
                    <a:pt x="659" y="7444"/>
                  </a:lnTo>
                  <a:lnTo>
                    <a:pt x="698" y="7405"/>
                  </a:lnTo>
                  <a:lnTo>
                    <a:pt x="698" y="7366"/>
                  </a:lnTo>
                  <a:lnTo>
                    <a:pt x="698" y="7308"/>
                  </a:lnTo>
                  <a:lnTo>
                    <a:pt x="659" y="7289"/>
                  </a:lnTo>
                  <a:lnTo>
                    <a:pt x="640" y="7250"/>
                  </a:lnTo>
                  <a:lnTo>
                    <a:pt x="349" y="7250"/>
                  </a:lnTo>
                  <a:lnTo>
                    <a:pt x="310" y="7231"/>
                  </a:lnTo>
                  <a:lnTo>
                    <a:pt x="271" y="7211"/>
                  </a:lnTo>
                  <a:lnTo>
                    <a:pt x="252" y="7172"/>
                  </a:lnTo>
                  <a:lnTo>
                    <a:pt x="233" y="7134"/>
                  </a:lnTo>
                  <a:lnTo>
                    <a:pt x="233" y="330"/>
                  </a:lnTo>
                  <a:lnTo>
                    <a:pt x="252" y="291"/>
                  </a:lnTo>
                  <a:lnTo>
                    <a:pt x="271" y="252"/>
                  </a:lnTo>
                  <a:lnTo>
                    <a:pt x="310" y="233"/>
                  </a:lnTo>
                  <a:lnTo>
                    <a:pt x="349" y="213"/>
                  </a:lnTo>
                  <a:lnTo>
                    <a:pt x="7812" y="213"/>
                  </a:lnTo>
                  <a:lnTo>
                    <a:pt x="7851" y="233"/>
                  </a:lnTo>
                  <a:lnTo>
                    <a:pt x="7890" y="252"/>
                  </a:lnTo>
                  <a:lnTo>
                    <a:pt x="7909" y="291"/>
                  </a:lnTo>
                  <a:lnTo>
                    <a:pt x="7928" y="330"/>
                  </a:lnTo>
                  <a:lnTo>
                    <a:pt x="7928" y="1725"/>
                  </a:lnTo>
                  <a:lnTo>
                    <a:pt x="7928" y="1764"/>
                  </a:lnTo>
                  <a:lnTo>
                    <a:pt x="7967" y="1803"/>
                  </a:lnTo>
                  <a:lnTo>
                    <a:pt x="8006" y="1822"/>
                  </a:lnTo>
                  <a:lnTo>
                    <a:pt x="8045" y="1842"/>
                  </a:lnTo>
                  <a:lnTo>
                    <a:pt x="8084" y="1822"/>
                  </a:lnTo>
                  <a:lnTo>
                    <a:pt x="8122" y="1803"/>
                  </a:lnTo>
                  <a:lnTo>
                    <a:pt x="8142" y="1764"/>
                  </a:lnTo>
                  <a:lnTo>
                    <a:pt x="8161" y="1725"/>
                  </a:lnTo>
                  <a:lnTo>
                    <a:pt x="8161" y="330"/>
                  </a:lnTo>
                  <a:lnTo>
                    <a:pt x="8142" y="271"/>
                  </a:lnTo>
                  <a:lnTo>
                    <a:pt x="8122" y="194"/>
                  </a:lnTo>
                  <a:lnTo>
                    <a:pt x="8103" y="136"/>
                  </a:lnTo>
                  <a:lnTo>
                    <a:pt x="8064" y="97"/>
                  </a:lnTo>
                  <a:lnTo>
                    <a:pt x="8006" y="58"/>
                  </a:lnTo>
                  <a:lnTo>
                    <a:pt x="7948" y="19"/>
                  </a:lnTo>
                  <a:lnTo>
                    <a:pt x="7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2"/>
            <p:cNvSpPr/>
            <p:nvPr/>
          </p:nvSpPr>
          <p:spPr>
            <a:xfrm>
              <a:off x="5206650" y="374775"/>
              <a:ext cx="26200" cy="26200"/>
            </a:xfrm>
            <a:custGeom>
              <a:avLst/>
              <a:gdLst/>
              <a:ahLst/>
              <a:cxnLst/>
              <a:rect l="l" t="t" r="r" b="b"/>
              <a:pathLst>
                <a:path w="1048" h="1048" extrusionOk="0">
                  <a:moveTo>
                    <a:pt x="815" y="233"/>
                  </a:moveTo>
                  <a:lnTo>
                    <a:pt x="815" y="815"/>
                  </a:lnTo>
                  <a:lnTo>
                    <a:pt x="233" y="815"/>
                  </a:lnTo>
                  <a:lnTo>
                    <a:pt x="233" y="233"/>
                  </a:lnTo>
                  <a:close/>
                  <a:moveTo>
                    <a:pt x="214" y="1"/>
                  </a:moveTo>
                  <a:lnTo>
                    <a:pt x="137" y="20"/>
                  </a:lnTo>
                  <a:lnTo>
                    <a:pt x="59" y="78"/>
                  </a:lnTo>
                  <a:lnTo>
                    <a:pt x="20" y="136"/>
                  </a:lnTo>
                  <a:lnTo>
                    <a:pt x="1" y="233"/>
                  </a:lnTo>
                  <a:lnTo>
                    <a:pt x="1" y="834"/>
                  </a:lnTo>
                  <a:lnTo>
                    <a:pt x="20" y="912"/>
                  </a:lnTo>
                  <a:lnTo>
                    <a:pt x="59" y="989"/>
                  </a:lnTo>
                  <a:lnTo>
                    <a:pt x="137" y="1028"/>
                  </a:lnTo>
                  <a:lnTo>
                    <a:pt x="214" y="1047"/>
                  </a:lnTo>
                  <a:lnTo>
                    <a:pt x="815" y="1047"/>
                  </a:lnTo>
                  <a:lnTo>
                    <a:pt x="912" y="1028"/>
                  </a:lnTo>
                  <a:lnTo>
                    <a:pt x="970" y="989"/>
                  </a:lnTo>
                  <a:lnTo>
                    <a:pt x="1028" y="912"/>
                  </a:lnTo>
                  <a:lnTo>
                    <a:pt x="1048" y="834"/>
                  </a:lnTo>
                  <a:lnTo>
                    <a:pt x="1048" y="233"/>
                  </a:lnTo>
                  <a:lnTo>
                    <a:pt x="1028" y="136"/>
                  </a:lnTo>
                  <a:lnTo>
                    <a:pt x="970" y="78"/>
                  </a:lnTo>
                  <a:lnTo>
                    <a:pt x="912" y="20"/>
                  </a:lnTo>
                  <a:lnTo>
                    <a:pt x="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2"/>
            <p:cNvSpPr/>
            <p:nvPr/>
          </p:nvSpPr>
          <p:spPr>
            <a:xfrm>
              <a:off x="5238650" y="374775"/>
              <a:ext cx="26675" cy="26200"/>
            </a:xfrm>
            <a:custGeom>
              <a:avLst/>
              <a:gdLst/>
              <a:ahLst/>
              <a:cxnLst/>
              <a:rect l="l" t="t" r="r" b="b"/>
              <a:pathLst>
                <a:path w="1067" h="1048" extrusionOk="0">
                  <a:moveTo>
                    <a:pt x="834" y="233"/>
                  </a:moveTo>
                  <a:lnTo>
                    <a:pt x="834" y="815"/>
                  </a:lnTo>
                  <a:lnTo>
                    <a:pt x="233" y="815"/>
                  </a:lnTo>
                  <a:lnTo>
                    <a:pt x="233" y="233"/>
                  </a:lnTo>
                  <a:close/>
                  <a:moveTo>
                    <a:pt x="233" y="1"/>
                  </a:moveTo>
                  <a:lnTo>
                    <a:pt x="155" y="20"/>
                  </a:lnTo>
                  <a:lnTo>
                    <a:pt x="78" y="78"/>
                  </a:lnTo>
                  <a:lnTo>
                    <a:pt x="20" y="136"/>
                  </a:lnTo>
                  <a:lnTo>
                    <a:pt x="0" y="233"/>
                  </a:lnTo>
                  <a:lnTo>
                    <a:pt x="0" y="834"/>
                  </a:lnTo>
                  <a:lnTo>
                    <a:pt x="20" y="912"/>
                  </a:lnTo>
                  <a:lnTo>
                    <a:pt x="78" y="989"/>
                  </a:lnTo>
                  <a:lnTo>
                    <a:pt x="155" y="1028"/>
                  </a:lnTo>
                  <a:lnTo>
                    <a:pt x="233" y="1047"/>
                  </a:lnTo>
                  <a:lnTo>
                    <a:pt x="834" y="1047"/>
                  </a:lnTo>
                  <a:lnTo>
                    <a:pt x="911" y="1028"/>
                  </a:lnTo>
                  <a:lnTo>
                    <a:pt x="989" y="989"/>
                  </a:lnTo>
                  <a:lnTo>
                    <a:pt x="1047" y="912"/>
                  </a:lnTo>
                  <a:lnTo>
                    <a:pt x="1066" y="834"/>
                  </a:lnTo>
                  <a:lnTo>
                    <a:pt x="1066" y="233"/>
                  </a:lnTo>
                  <a:lnTo>
                    <a:pt x="1047" y="136"/>
                  </a:lnTo>
                  <a:lnTo>
                    <a:pt x="989" y="78"/>
                  </a:lnTo>
                  <a:lnTo>
                    <a:pt x="911" y="20"/>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2"/>
            <p:cNvSpPr/>
            <p:nvPr/>
          </p:nvSpPr>
          <p:spPr>
            <a:xfrm>
              <a:off x="5206650" y="406750"/>
              <a:ext cx="26200" cy="26200"/>
            </a:xfrm>
            <a:custGeom>
              <a:avLst/>
              <a:gdLst/>
              <a:ahLst/>
              <a:cxnLst/>
              <a:rect l="l" t="t" r="r" b="b"/>
              <a:pathLst>
                <a:path w="1048" h="1048" extrusionOk="0">
                  <a:moveTo>
                    <a:pt x="815" y="234"/>
                  </a:moveTo>
                  <a:lnTo>
                    <a:pt x="815" y="815"/>
                  </a:lnTo>
                  <a:lnTo>
                    <a:pt x="233" y="815"/>
                  </a:lnTo>
                  <a:lnTo>
                    <a:pt x="233" y="234"/>
                  </a:lnTo>
                  <a:close/>
                  <a:moveTo>
                    <a:pt x="214" y="1"/>
                  </a:moveTo>
                  <a:lnTo>
                    <a:pt x="137" y="20"/>
                  </a:lnTo>
                  <a:lnTo>
                    <a:pt x="59" y="59"/>
                  </a:lnTo>
                  <a:lnTo>
                    <a:pt x="20" y="137"/>
                  </a:lnTo>
                  <a:lnTo>
                    <a:pt x="1" y="214"/>
                  </a:lnTo>
                  <a:lnTo>
                    <a:pt x="1" y="815"/>
                  </a:lnTo>
                  <a:lnTo>
                    <a:pt x="20" y="912"/>
                  </a:lnTo>
                  <a:lnTo>
                    <a:pt x="59" y="970"/>
                  </a:lnTo>
                  <a:lnTo>
                    <a:pt x="137" y="1028"/>
                  </a:lnTo>
                  <a:lnTo>
                    <a:pt x="214" y="1048"/>
                  </a:lnTo>
                  <a:lnTo>
                    <a:pt x="815" y="1048"/>
                  </a:lnTo>
                  <a:lnTo>
                    <a:pt x="912" y="1028"/>
                  </a:lnTo>
                  <a:lnTo>
                    <a:pt x="970" y="970"/>
                  </a:lnTo>
                  <a:lnTo>
                    <a:pt x="1028" y="912"/>
                  </a:lnTo>
                  <a:lnTo>
                    <a:pt x="1048" y="815"/>
                  </a:lnTo>
                  <a:lnTo>
                    <a:pt x="1048" y="214"/>
                  </a:lnTo>
                  <a:lnTo>
                    <a:pt x="1028" y="137"/>
                  </a:lnTo>
                  <a:lnTo>
                    <a:pt x="970" y="59"/>
                  </a:lnTo>
                  <a:lnTo>
                    <a:pt x="912" y="20"/>
                  </a:lnTo>
                  <a:lnTo>
                    <a:pt x="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2"/>
            <p:cNvSpPr/>
            <p:nvPr/>
          </p:nvSpPr>
          <p:spPr>
            <a:xfrm>
              <a:off x="5238650" y="406750"/>
              <a:ext cx="26675" cy="26200"/>
            </a:xfrm>
            <a:custGeom>
              <a:avLst/>
              <a:gdLst/>
              <a:ahLst/>
              <a:cxnLst/>
              <a:rect l="l" t="t" r="r" b="b"/>
              <a:pathLst>
                <a:path w="1067" h="1048" extrusionOk="0">
                  <a:moveTo>
                    <a:pt x="834" y="234"/>
                  </a:moveTo>
                  <a:lnTo>
                    <a:pt x="834" y="815"/>
                  </a:lnTo>
                  <a:lnTo>
                    <a:pt x="233" y="815"/>
                  </a:lnTo>
                  <a:lnTo>
                    <a:pt x="233" y="234"/>
                  </a:lnTo>
                  <a:close/>
                  <a:moveTo>
                    <a:pt x="233" y="1"/>
                  </a:moveTo>
                  <a:lnTo>
                    <a:pt x="155" y="20"/>
                  </a:lnTo>
                  <a:lnTo>
                    <a:pt x="78" y="59"/>
                  </a:lnTo>
                  <a:lnTo>
                    <a:pt x="20" y="137"/>
                  </a:lnTo>
                  <a:lnTo>
                    <a:pt x="0" y="214"/>
                  </a:lnTo>
                  <a:lnTo>
                    <a:pt x="0" y="815"/>
                  </a:lnTo>
                  <a:lnTo>
                    <a:pt x="20" y="912"/>
                  </a:lnTo>
                  <a:lnTo>
                    <a:pt x="78" y="970"/>
                  </a:lnTo>
                  <a:lnTo>
                    <a:pt x="155" y="1028"/>
                  </a:lnTo>
                  <a:lnTo>
                    <a:pt x="233" y="1048"/>
                  </a:lnTo>
                  <a:lnTo>
                    <a:pt x="834" y="1048"/>
                  </a:lnTo>
                  <a:lnTo>
                    <a:pt x="911" y="1028"/>
                  </a:lnTo>
                  <a:lnTo>
                    <a:pt x="989" y="970"/>
                  </a:lnTo>
                  <a:lnTo>
                    <a:pt x="1047" y="912"/>
                  </a:lnTo>
                  <a:lnTo>
                    <a:pt x="1066" y="815"/>
                  </a:lnTo>
                  <a:lnTo>
                    <a:pt x="1066" y="214"/>
                  </a:lnTo>
                  <a:lnTo>
                    <a:pt x="1047" y="137"/>
                  </a:lnTo>
                  <a:lnTo>
                    <a:pt x="989" y="59"/>
                  </a:lnTo>
                  <a:lnTo>
                    <a:pt x="911" y="20"/>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2"/>
            <p:cNvSpPr/>
            <p:nvPr/>
          </p:nvSpPr>
          <p:spPr>
            <a:xfrm>
              <a:off x="5093250" y="276875"/>
              <a:ext cx="172075" cy="82425"/>
            </a:xfrm>
            <a:custGeom>
              <a:avLst/>
              <a:gdLst/>
              <a:ahLst/>
              <a:cxnLst/>
              <a:rect l="l" t="t" r="r" b="b"/>
              <a:pathLst>
                <a:path w="6883" h="3297" extrusionOk="0">
                  <a:moveTo>
                    <a:pt x="6533" y="233"/>
                  </a:moveTo>
                  <a:lnTo>
                    <a:pt x="6572" y="253"/>
                  </a:lnTo>
                  <a:lnTo>
                    <a:pt x="6611" y="272"/>
                  </a:lnTo>
                  <a:lnTo>
                    <a:pt x="6630" y="311"/>
                  </a:lnTo>
                  <a:lnTo>
                    <a:pt x="6650" y="350"/>
                  </a:lnTo>
                  <a:lnTo>
                    <a:pt x="6650" y="2967"/>
                  </a:lnTo>
                  <a:lnTo>
                    <a:pt x="6630" y="3005"/>
                  </a:lnTo>
                  <a:lnTo>
                    <a:pt x="6611" y="3025"/>
                  </a:lnTo>
                  <a:lnTo>
                    <a:pt x="6572" y="3044"/>
                  </a:lnTo>
                  <a:lnTo>
                    <a:pt x="6533" y="3064"/>
                  </a:lnTo>
                  <a:lnTo>
                    <a:pt x="350" y="3064"/>
                  </a:lnTo>
                  <a:lnTo>
                    <a:pt x="311" y="3044"/>
                  </a:lnTo>
                  <a:lnTo>
                    <a:pt x="272" y="3025"/>
                  </a:lnTo>
                  <a:lnTo>
                    <a:pt x="253" y="3005"/>
                  </a:lnTo>
                  <a:lnTo>
                    <a:pt x="233" y="2967"/>
                  </a:lnTo>
                  <a:lnTo>
                    <a:pt x="233" y="350"/>
                  </a:lnTo>
                  <a:lnTo>
                    <a:pt x="253" y="311"/>
                  </a:lnTo>
                  <a:lnTo>
                    <a:pt x="272" y="272"/>
                  </a:lnTo>
                  <a:lnTo>
                    <a:pt x="311" y="253"/>
                  </a:lnTo>
                  <a:lnTo>
                    <a:pt x="350" y="233"/>
                  </a:lnTo>
                  <a:close/>
                  <a:moveTo>
                    <a:pt x="350" y="1"/>
                  </a:moveTo>
                  <a:lnTo>
                    <a:pt x="272" y="20"/>
                  </a:lnTo>
                  <a:lnTo>
                    <a:pt x="214" y="40"/>
                  </a:lnTo>
                  <a:lnTo>
                    <a:pt x="156" y="59"/>
                  </a:lnTo>
                  <a:lnTo>
                    <a:pt x="117" y="98"/>
                  </a:lnTo>
                  <a:lnTo>
                    <a:pt x="59" y="156"/>
                  </a:lnTo>
                  <a:lnTo>
                    <a:pt x="40" y="214"/>
                  </a:lnTo>
                  <a:lnTo>
                    <a:pt x="20" y="272"/>
                  </a:lnTo>
                  <a:lnTo>
                    <a:pt x="1" y="350"/>
                  </a:lnTo>
                  <a:lnTo>
                    <a:pt x="1" y="2967"/>
                  </a:lnTo>
                  <a:lnTo>
                    <a:pt x="20" y="3025"/>
                  </a:lnTo>
                  <a:lnTo>
                    <a:pt x="40" y="3083"/>
                  </a:lnTo>
                  <a:lnTo>
                    <a:pt x="59" y="3141"/>
                  </a:lnTo>
                  <a:lnTo>
                    <a:pt x="117" y="3199"/>
                  </a:lnTo>
                  <a:lnTo>
                    <a:pt x="156" y="3238"/>
                  </a:lnTo>
                  <a:lnTo>
                    <a:pt x="214" y="3257"/>
                  </a:lnTo>
                  <a:lnTo>
                    <a:pt x="272" y="3277"/>
                  </a:lnTo>
                  <a:lnTo>
                    <a:pt x="350" y="3296"/>
                  </a:lnTo>
                  <a:lnTo>
                    <a:pt x="6533" y="3296"/>
                  </a:lnTo>
                  <a:lnTo>
                    <a:pt x="6611" y="3277"/>
                  </a:lnTo>
                  <a:lnTo>
                    <a:pt x="6669" y="3257"/>
                  </a:lnTo>
                  <a:lnTo>
                    <a:pt x="6727" y="3238"/>
                  </a:lnTo>
                  <a:lnTo>
                    <a:pt x="6766" y="3199"/>
                  </a:lnTo>
                  <a:lnTo>
                    <a:pt x="6824" y="3141"/>
                  </a:lnTo>
                  <a:lnTo>
                    <a:pt x="6844" y="3083"/>
                  </a:lnTo>
                  <a:lnTo>
                    <a:pt x="6863" y="3025"/>
                  </a:lnTo>
                  <a:lnTo>
                    <a:pt x="6882" y="2967"/>
                  </a:lnTo>
                  <a:lnTo>
                    <a:pt x="6882" y="350"/>
                  </a:lnTo>
                  <a:lnTo>
                    <a:pt x="6863" y="272"/>
                  </a:lnTo>
                  <a:lnTo>
                    <a:pt x="6844" y="214"/>
                  </a:lnTo>
                  <a:lnTo>
                    <a:pt x="6824" y="156"/>
                  </a:lnTo>
                  <a:lnTo>
                    <a:pt x="6766" y="98"/>
                  </a:lnTo>
                  <a:lnTo>
                    <a:pt x="6727" y="59"/>
                  </a:lnTo>
                  <a:lnTo>
                    <a:pt x="6669" y="40"/>
                  </a:lnTo>
                  <a:lnTo>
                    <a:pt x="6611" y="20"/>
                  </a:lnTo>
                  <a:lnTo>
                    <a:pt x="65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2"/>
            <p:cNvSpPr/>
            <p:nvPr/>
          </p:nvSpPr>
          <p:spPr>
            <a:xfrm>
              <a:off x="5093250" y="374775"/>
              <a:ext cx="98400" cy="84825"/>
            </a:xfrm>
            <a:custGeom>
              <a:avLst/>
              <a:gdLst/>
              <a:ahLst/>
              <a:cxnLst/>
              <a:rect l="l" t="t" r="r" b="b"/>
              <a:pathLst>
                <a:path w="3936" h="3393" extrusionOk="0">
                  <a:moveTo>
                    <a:pt x="544" y="233"/>
                  </a:moveTo>
                  <a:lnTo>
                    <a:pt x="524" y="408"/>
                  </a:lnTo>
                  <a:lnTo>
                    <a:pt x="292" y="408"/>
                  </a:lnTo>
                  <a:lnTo>
                    <a:pt x="272" y="388"/>
                  </a:lnTo>
                  <a:lnTo>
                    <a:pt x="253" y="369"/>
                  </a:lnTo>
                  <a:lnTo>
                    <a:pt x="233" y="330"/>
                  </a:lnTo>
                  <a:lnTo>
                    <a:pt x="253" y="291"/>
                  </a:lnTo>
                  <a:lnTo>
                    <a:pt x="272" y="272"/>
                  </a:lnTo>
                  <a:lnTo>
                    <a:pt x="292" y="253"/>
                  </a:lnTo>
                  <a:lnTo>
                    <a:pt x="330" y="233"/>
                  </a:lnTo>
                  <a:close/>
                  <a:moveTo>
                    <a:pt x="3626" y="233"/>
                  </a:moveTo>
                  <a:lnTo>
                    <a:pt x="3645" y="253"/>
                  </a:lnTo>
                  <a:lnTo>
                    <a:pt x="3684" y="272"/>
                  </a:lnTo>
                  <a:lnTo>
                    <a:pt x="3703" y="291"/>
                  </a:lnTo>
                  <a:lnTo>
                    <a:pt x="3703" y="330"/>
                  </a:lnTo>
                  <a:lnTo>
                    <a:pt x="3703" y="369"/>
                  </a:lnTo>
                  <a:lnTo>
                    <a:pt x="3684" y="388"/>
                  </a:lnTo>
                  <a:lnTo>
                    <a:pt x="3645" y="408"/>
                  </a:lnTo>
                  <a:lnTo>
                    <a:pt x="3432" y="408"/>
                  </a:lnTo>
                  <a:lnTo>
                    <a:pt x="3413" y="233"/>
                  </a:lnTo>
                  <a:close/>
                  <a:moveTo>
                    <a:pt x="524" y="2559"/>
                  </a:moveTo>
                  <a:lnTo>
                    <a:pt x="621" y="2598"/>
                  </a:lnTo>
                  <a:lnTo>
                    <a:pt x="718" y="2637"/>
                  </a:lnTo>
                  <a:lnTo>
                    <a:pt x="796" y="2695"/>
                  </a:lnTo>
                  <a:lnTo>
                    <a:pt x="873" y="2753"/>
                  </a:lnTo>
                  <a:lnTo>
                    <a:pt x="931" y="2850"/>
                  </a:lnTo>
                  <a:lnTo>
                    <a:pt x="970" y="2928"/>
                  </a:lnTo>
                  <a:lnTo>
                    <a:pt x="989" y="3025"/>
                  </a:lnTo>
                  <a:lnTo>
                    <a:pt x="1009" y="3141"/>
                  </a:lnTo>
                  <a:lnTo>
                    <a:pt x="1009" y="3160"/>
                  </a:lnTo>
                  <a:lnTo>
                    <a:pt x="505" y="3160"/>
                  </a:lnTo>
                  <a:lnTo>
                    <a:pt x="466" y="3141"/>
                  </a:lnTo>
                  <a:lnTo>
                    <a:pt x="466" y="3121"/>
                  </a:lnTo>
                  <a:lnTo>
                    <a:pt x="524" y="2559"/>
                  </a:lnTo>
                  <a:close/>
                  <a:moveTo>
                    <a:pt x="3180" y="233"/>
                  </a:moveTo>
                  <a:lnTo>
                    <a:pt x="3393" y="2327"/>
                  </a:lnTo>
                  <a:lnTo>
                    <a:pt x="3257" y="2365"/>
                  </a:lnTo>
                  <a:lnTo>
                    <a:pt x="3122" y="2424"/>
                  </a:lnTo>
                  <a:lnTo>
                    <a:pt x="3005" y="2501"/>
                  </a:lnTo>
                  <a:lnTo>
                    <a:pt x="2909" y="2598"/>
                  </a:lnTo>
                  <a:lnTo>
                    <a:pt x="2831" y="2714"/>
                  </a:lnTo>
                  <a:lnTo>
                    <a:pt x="2773" y="2850"/>
                  </a:lnTo>
                  <a:lnTo>
                    <a:pt x="2734" y="2986"/>
                  </a:lnTo>
                  <a:lnTo>
                    <a:pt x="2715" y="3141"/>
                  </a:lnTo>
                  <a:lnTo>
                    <a:pt x="2715" y="3160"/>
                  </a:lnTo>
                  <a:lnTo>
                    <a:pt x="1241" y="3160"/>
                  </a:lnTo>
                  <a:lnTo>
                    <a:pt x="1241" y="3141"/>
                  </a:lnTo>
                  <a:lnTo>
                    <a:pt x="1222" y="2986"/>
                  </a:lnTo>
                  <a:lnTo>
                    <a:pt x="1183" y="2850"/>
                  </a:lnTo>
                  <a:lnTo>
                    <a:pt x="1125" y="2714"/>
                  </a:lnTo>
                  <a:lnTo>
                    <a:pt x="1048" y="2598"/>
                  </a:lnTo>
                  <a:lnTo>
                    <a:pt x="931" y="2501"/>
                  </a:lnTo>
                  <a:lnTo>
                    <a:pt x="815" y="2424"/>
                  </a:lnTo>
                  <a:lnTo>
                    <a:pt x="699" y="2365"/>
                  </a:lnTo>
                  <a:lnTo>
                    <a:pt x="544" y="2327"/>
                  </a:lnTo>
                  <a:lnTo>
                    <a:pt x="776" y="233"/>
                  </a:lnTo>
                  <a:close/>
                  <a:moveTo>
                    <a:pt x="3432" y="2559"/>
                  </a:moveTo>
                  <a:lnTo>
                    <a:pt x="3490" y="3121"/>
                  </a:lnTo>
                  <a:lnTo>
                    <a:pt x="3471" y="3141"/>
                  </a:lnTo>
                  <a:lnTo>
                    <a:pt x="3432" y="3160"/>
                  </a:lnTo>
                  <a:lnTo>
                    <a:pt x="2947" y="3160"/>
                  </a:lnTo>
                  <a:lnTo>
                    <a:pt x="2947" y="3141"/>
                  </a:lnTo>
                  <a:lnTo>
                    <a:pt x="2947" y="3025"/>
                  </a:lnTo>
                  <a:lnTo>
                    <a:pt x="2986" y="2928"/>
                  </a:lnTo>
                  <a:lnTo>
                    <a:pt x="3025" y="2850"/>
                  </a:lnTo>
                  <a:lnTo>
                    <a:pt x="3083" y="2753"/>
                  </a:lnTo>
                  <a:lnTo>
                    <a:pt x="3161" y="2695"/>
                  </a:lnTo>
                  <a:lnTo>
                    <a:pt x="3238" y="2637"/>
                  </a:lnTo>
                  <a:lnTo>
                    <a:pt x="3316" y="2598"/>
                  </a:lnTo>
                  <a:lnTo>
                    <a:pt x="3432" y="2559"/>
                  </a:lnTo>
                  <a:close/>
                  <a:moveTo>
                    <a:pt x="330" y="1"/>
                  </a:moveTo>
                  <a:lnTo>
                    <a:pt x="272" y="20"/>
                  </a:lnTo>
                  <a:lnTo>
                    <a:pt x="214" y="39"/>
                  </a:lnTo>
                  <a:lnTo>
                    <a:pt x="156" y="59"/>
                  </a:lnTo>
                  <a:lnTo>
                    <a:pt x="98" y="97"/>
                  </a:lnTo>
                  <a:lnTo>
                    <a:pt x="59" y="156"/>
                  </a:lnTo>
                  <a:lnTo>
                    <a:pt x="40" y="194"/>
                  </a:lnTo>
                  <a:lnTo>
                    <a:pt x="20" y="253"/>
                  </a:lnTo>
                  <a:lnTo>
                    <a:pt x="1" y="330"/>
                  </a:lnTo>
                  <a:lnTo>
                    <a:pt x="20" y="388"/>
                  </a:lnTo>
                  <a:lnTo>
                    <a:pt x="40" y="446"/>
                  </a:lnTo>
                  <a:lnTo>
                    <a:pt x="59" y="505"/>
                  </a:lnTo>
                  <a:lnTo>
                    <a:pt x="98" y="543"/>
                  </a:lnTo>
                  <a:lnTo>
                    <a:pt x="156" y="582"/>
                  </a:lnTo>
                  <a:lnTo>
                    <a:pt x="214" y="621"/>
                  </a:lnTo>
                  <a:lnTo>
                    <a:pt x="272" y="640"/>
                  </a:lnTo>
                  <a:lnTo>
                    <a:pt x="505" y="640"/>
                  </a:lnTo>
                  <a:lnTo>
                    <a:pt x="292" y="2579"/>
                  </a:lnTo>
                  <a:lnTo>
                    <a:pt x="233" y="3102"/>
                  </a:lnTo>
                  <a:lnTo>
                    <a:pt x="233" y="3141"/>
                  </a:lnTo>
                  <a:lnTo>
                    <a:pt x="233" y="3160"/>
                  </a:lnTo>
                  <a:lnTo>
                    <a:pt x="253" y="3238"/>
                  </a:lnTo>
                  <a:lnTo>
                    <a:pt x="292" y="3296"/>
                  </a:lnTo>
                  <a:lnTo>
                    <a:pt x="388" y="3354"/>
                  </a:lnTo>
                  <a:lnTo>
                    <a:pt x="485" y="3393"/>
                  </a:lnTo>
                  <a:lnTo>
                    <a:pt x="3490" y="3393"/>
                  </a:lnTo>
                  <a:lnTo>
                    <a:pt x="3548" y="3373"/>
                  </a:lnTo>
                  <a:lnTo>
                    <a:pt x="3606" y="3335"/>
                  </a:lnTo>
                  <a:lnTo>
                    <a:pt x="3645" y="3296"/>
                  </a:lnTo>
                  <a:lnTo>
                    <a:pt x="3703" y="3199"/>
                  </a:lnTo>
                  <a:lnTo>
                    <a:pt x="3723" y="3102"/>
                  </a:lnTo>
                  <a:lnTo>
                    <a:pt x="3451" y="640"/>
                  </a:lnTo>
                  <a:lnTo>
                    <a:pt x="3684" y="640"/>
                  </a:lnTo>
                  <a:lnTo>
                    <a:pt x="3742" y="621"/>
                  </a:lnTo>
                  <a:lnTo>
                    <a:pt x="3800" y="582"/>
                  </a:lnTo>
                  <a:lnTo>
                    <a:pt x="3839" y="543"/>
                  </a:lnTo>
                  <a:lnTo>
                    <a:pt x="3878" y="505"/>
                  </a:lnTo>
                  <a:lnTo>
                    <a:pt x="3917" y="446"/>
                  </a:lnTo>
                  <a:lnTo>
                    <a:pt x="3936" y="388"/>
                  </a:lnTo>
                  <a:lnTo>
                    <a:pt x="3936" y="330"/>
                  </a:lnTo>
                  <a:lnTo>
                    <a:pt x="3936" y="253"/>
                  </a:lnTo>
                  <a:lnTo>
                    <a:pt x="3917" y="194"/>
                  </a:lnTo>
                  <a:lnTo>
                    <a:pt x="3878" y="156"/>
                  </a:lnTo>
                  <a:lnTo>
                    <a:pt x="3839" y="97"/>
                  </a:lnTo>
                  <a:lnTo>
                    <a:pt x="3800" y="59"/>
                  </a:lnTo>
                  <a:lnTo>
                    <a:pt x="3742" y="39"/>
                  </a:lnTo>
                  <a:lnTo>
                    <a:pt x="3684" y="20"/>
                  </a:lnTo>
                  <a:lnTo>
                    <a:pt x="36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2"/>
            <p:cNvSpPr/>
            <p:nvPr/>
          </p:nvSpPr>
          <p:spPr>
            <a:xfrm>
              <a:off x="5115075" y="386900"/>
              <a:ext cx="54775" cy="45075"/>
            </a:xfrm>
            <a:custGeom>
              <a:avLst/>
              <a:gdLst/>
              <a:ahLst/>
              <a:cxnLst/>
              <a:rect l="l" t="t" r="r" b="b"/>
              <a:pathLst>
                <a:path w="2191" h="1803" extrusionOk="0">
                  <a:moveTo>
                    <a:pt x="1260" y="233"/>
                  </a:moveTo>
                  <a:lnTo>
                    <a:pt x="1435" y="272"/>
                  </a:lnTo>
                  <a:lnTo>
                    <a:pt x="1570" y="330"/>
                  </a:lnTo>
                  <a:lnTo>
                    <a:pt x="1706" y="407"/>
                  </a:lnTo>
                  <a:lnTo>
                    <a:pt x="1803" y="504"/>
                  </a:lnTo>
                  <a:lnTo>
                    <a:pt x="1880" y="601"/>
                  </a:lnTo>
                  <a:lnTo>
                    <a:pt x="1939" y="737"/>
                  </a:lnTo>
                  <a:lnTo>
                    <a:pt x="1958" y="853"/>
                  </a:lnTo>
                  <a:lnTo>
                    <a:pt x="1958" y="969"/>
                  </a:lnTo>
                  <a:lnTo>
                    <a:pt x="1939" y="1086"/>
                  </a:lnTo>
                  <a:lnTo>
                    <a:pt x="1880" y="1183"/>
                  </a:lnTo>
                  <a:lnTo>
                    <a:pt x="1803" y="1280"/>
                  </a:lnTo>
                  <a:lnTo>
                    <a:pt x="1667" y="1415"/>
                  </a:lnTo>
                  <a:lnTo>
                    <a:pt x="1493" y="1493"/>
                  </a:lnTo>
                  <a:lnTo>
                    <a:pt x="1299" y="1551"/>
                  </a:lnTo>
                  <a:lnTo>
                    <a:pt x="1105" y="1570"/>
                  </a:lnTo>
                  <a:lnTo>
                    <a:pt x="892" y="1551"/>
                  </a:lnTo>
                  <a:lnTo>
                    <a:pt x="698" y="1493"/>
                  </a:lnTo>
                  <a:lnTo>
                    <a:pt x="543" y="1415"/>
                  </a:lnTo>
                  <a:lnTo>
                    <a:pt x="388" y="1280"/>
                  </a:lnTo>
                  <a:lnTo>
                    <a:pt x="330" y="1183"/>
                  </a:lnTo>
                  <a:lnTo>
                    <a:pt x="272" y="1086"/>
                  </a:lnTo>
                  <a:lnTo>
                    <a:pt x="233" y="969"/>
                  </a:lnTo>
                  <a:lnTo>
                    <a:pt x="233" y="853"/>
                  </a:lnTo>
                  <a:lnTo>
                    <a:pt x="252" y="737"/>
                  </a:lnTo>
                  <a:lnTo>
                    <a:pt x="310" y="601"/>
                  </a:lnTo>
                  <a:lnTo>
                    <a:pt x="407" y="504"/>
                  </a:lnTo>
                  <a:lnTo>
                    <a:pt x="504" y="407"/>
                  </a:lnTo>
                  <a:lnTo>
                    <a:pt x="640" y="330"/>
                  </a:lnTo>
                  <a:lnTo>
                    <a:pt x="776" y="272"/>
                  </a:lnTo>
                  <a:lnTo>
                    <a:pt x="931" y="233"/>
                  </a:lnTo>
                  <a:close/>
                  <a:moveTo>
                    <a:pt x="892" y="0"/>
                  </a:moveTo>
                  <a:lnTo>
                    <a:pt x="698" y="58"/>
                  </a:lnTo>
                  <a:lnTo>
                    <a:pt x="504" y="136"/>
                  </a:lnTo>
                  <a:lnTo>
                    <a:pt x="349" y="233"/>
                  </a:lnTo>
                  <a:lnTo>
                    <a:pt x="213" y="368"/>
                  </a:lnTo>
                  <a:lnTo>
                    <a:pt x="116" y="504"/>
                  </a:lnTo>
                  <a:lnTo>
                    <a:pt x="39" y="659"/>
                  </a:lnTo>
                  <a:lnTo>
                    <a:pt x="0" y="834"/>
                  </a:lnTo>
                  <a:lnTo>
                    <a:pt x="0" y="1008"/>
                  </a:lnTo>
                  <a:lnTo>
                    <a:pt x="58" y="1163"/>
                  </a:lnTo>
                  <a:lnTo>
                    <a:pt x="116" y="1318"/>
                  </a:lnTo>
                  <a:lnTo>
                    <a:pt x="233" y="1454"/>
                  </a:lnTo>
                  <a:lnTo>
                    <a:pt x="310" y="1532"/>
                  </a:lnTo>
                  <a:lnTo>
                    <a:pt x="407" y="1590"/>
                  </a:lnTo>
                  <a:lnTo>
                    <a:pt x="504" y="1648"/>
                  </a:lnTo>
                  <a:lnTo>
                    <a:pt x="620" y="1706"/>
                  </a:lnTo>
                  <a:lnTo>
                    <a:pt x="717" y="1745"/>
                  </a:lnTo>
                  <a:lnTo>
                    <a:pt x="853" y="1784"/>
                  </a:lnTo>
                  <a:lnTo>
                    <a:pt x="969" y="1784"/>
                  </a:lnTo>
                  <a:lnTo>
                    <a:pt x="1105" y="1803"/>
                  </a:lnTo>
                  <a:lnTo>
                    <a:pt x="1221" y="1784"/>
                  </a:lnTo>
                  <a:lnTo>
                    <a:pt x="1357" y="1784"/>
                  </a:lnTo>
                  <a:lnTo>
                    <a:pt x="1473" y="1745"/>
                  </a:lnTo>
                  <a:lnTo>
                    <a:pt x="1590" y="1706"/>
                  </a:lnTo>
                  <a:lnTo>
                    <a:pt x="1706" y="1648"/>
                  </a:lnTo>
                  <a:lnTo>
                    <a:pt x="1803" y="1590"/>
                  </a:lnTo>
                  <a:lnTo>
                    <a:pt x="1900" y="1532"/>
                  </a:lnTo>
                  <a:lnTo>
                    <a:pt x="1977" y="1454"/>
                  </a:lnTo>
                  <a:lnTo>
                    <a:pt x="2074" y="1318"/>
                  </a:lnTo>
                  <a:lnTo>
                    <a:pt x="2152" y="1163"/>
                  </a:lnTo>
                  <a:lnTo>
                    <a:pt x="2191" y="1008"/>
                  </a:lnTo>
                  <a:lnTo>
                    <a:pt x="2191" y="834"/>
                  </a:lnTo>
                  <a:lnTo>
                    <a:pt x="2171" y="659"/>
                  </a:lnTo>
                  <a:lnTo>
                    <a:pt x="2094" y="504"/>
                  </a:lnTo>
                  <a:lnTo>
                    <a:pt x="1997" y="368"/>
                  </a:lnTo>
                  <a:lnTo>
                    <a:pt x="1861" y="233"/>
                  </a:lnTo>
                  <a:lnTo>
                    <a:pt x="1687" y="136"/>
                  </a:lnTo>
                  <a:lnTo>
                    <a:pt x="1512" y="58"/>
                  </a:lnTo>
                  <a:lnTo>
                    <a:pt x="1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2"/>
            <p:cNvSpPr/>
            <p:nvPr/>
          </p:nvSpPr>
          <p:spPr>
            <a:xfrm>
              <a:off x="5126200" y="399975"/>
              <a:ext cx="33000" cy="17950"/>
            </a:xfrm>
            <a:custGeom>
              <a:avLst/>
              <a:gdLst/>
              <a:ahLst/>
              <a:cxnLst/>
              <a:rect l="l" t="t" r="r" b="b"/>
              <a:pathLst>
                <a:path w="1320" h="718" extrusionOk="0">
                  <a:moveTo>
                    <a:pt x="951" y="175"/>
                  </a:moveTo>
                  <a:lnTo>
                    <a:pt x="1009" y="194"/>
                  </a:lnTo>
                  <a:lnTo>
                    <a:pt x="1048" y="233"/>
                  </a:lnTo>
                  <a:lnTo>
                    <a:pt x="1067" y="272"/>
                  </a:lnTo>
                  <a:lnTo>
                    <a:pt x="1087" y="330"/>
                  </a:lnTo>
                  <a:lnTo>
                    <a:pt x="796" y="330"/>
                  </a:lnTo>
                  <a:lnTo>
                    <a:pt x="815" y="272"/>
                  </a:lnTo>
                  <a:lnTo>
                    <a:pt x="854" y="233"/>
                  </a:lnTo>
                  <a:lnTo>
                    <a:pt x="893" y="194"/>
                  </a:lnTo>
                  <a:lnTo>
                    <a:pt x="951" y="175"/>
                  </a:lnTo>
                  <a:close/>
                  <a:moveTo>
                    <a:pt x="583" y="408"/>
                  </a:moveTo>
                  <a:lnTo>
                    <a:pt x="563" y="466"/>
                  </a:lnTo>
                  <a:lnTo>
                    <a:pt x="524" y="505"/>
                  </a:lnTo>
                  <a:lnTo>
                    <a:pt x="466" y="543"/>
                  </a:lnTo>
                  <a:lnTo>
                    <a:pt x="408" y="563"/>
                  </a:lnTo>
                  <a:lnTo>
                    <a:pt x="350" y="543"/>
                  </a:lnTo>
                  <a:lnTo>
                    <a:pt x="292" y="524"/>
                  </a:lnTo>
                  <a:lnTo>
                    <a:pt x="253" y="466"/>
                  </a:lnTo>
                  <a:lnTo>
                    <a:pt x="234" y="408"/>
                  </a:lnTo>
                  <a:close/>
                  <a:moveTo>
                    <a:pt x="272" y="1"/>
                  </a:moveTo>
                  <a:lnTo>
                    <a:pt x="214" y="20"/>
                  </a:lnTo>
                  <a:lnTo>
                    <a:pt x="156" y="78"/>
                  </a:lnTo>
                  <a:lnTo>
                    <a:pt x="98" y="194"/>
                  </a:lnTo>
                  <a:lnTo>
                    <a:pt x="79" y="330"/>
                  </a:lnTo>
                  <a:lnTo>
                    <a:pt x="40" y="330"/>
                  </a:lnTo>
                  <a:lnTo>
                    <a:pt x="1" y="349"/>
                  </a:lnTo>
                  <a:lnTo>
                    <a:pt x="1" y="369"/>
                  </a:lnTo>
                  <a:lnTo>
                    <a:pt x="1" y="408"/>
                  </a:lnTo>
                  <a:lnTo>
                    <a:pt x="40" y="427"/>
                  </a:lnTo>
                  <a:lnTo>
                    <a:pt x="98" y="427"/>
                  </a:lnTo>
                  <a:lnTo>
                    <a:pt x="117" y="543"/>
                  </a:lnTo>
                  <a:lnTo>
                    <a:pt x="195" y="640"/>
                  </a:lnTo>
                  <a:lnTo>
                    <a:pt x="234" y="660"/>
                  </a:lnTo>
                  <a:lnTo>
                    <a:pt x="292" y="698"/>
                  </a:lnTo>
                  <a:lnTo>
                    <a:pt x="350" y="718"/>
                  </a:lnTo>
                  <a:lnTo>
                    <a:pt x="486" y="718"/>
                  </a:lnTo>
                  <a:lnTo>
                    <a:pt x="563" y="698"/>
                  </a:lnTo>
                  <a:lnTo>
                    <a:pt x="602" y="660"/>
                  </a:lnTo>
                  <a:lnTo>
                    <a:pt x="660" y="621"/>
                  </a:lnTo>
                  <a:lnTo>
                    <a:pt x="718" y="524"/>
                  </a:lnTo>
                  <a:lnTo>
                    <a:pt x="757" y="427"/>
                  </a:lnTo>
                  <a:lnTo>
                    <a:pt x="1087" y="427"/>
                  </a:lnTo>
                  <a:lnTo>
                    <a:pt x="1067" y="505"/>
                  </a:lnTo>
                  <a:lnTo>
                    <a:pt x="1048" y="543"/>
                  </a:lnTo>
                  <a:lnTo>
                    <a:pt x="1028" y="621"/>
                  </a:lnTo>
                  <a:lnTo>
                    <a:pt x="1028" y="640"/>
                  </a:lnTo>
                  <a:lnTo>
                    <a:pt x="1067" y="660"/>
                  </a:lnTo>
                  <a:lnTo>
                    <a:pt x="1125" y="679"/>
                  </a:lnTo>
                  <a:lnTo>
                    <a:pt x="1145" y="679"/>
                  </a:lnTo>
                  <a:lnTo>
                    <a:pt x="1164" y="660"/>
                  </a:lnTo>
                  <a:lnTo>
                    <a:pt x="1203" y="601"/>
                  </a:lnTo>
                  <a:lnTo>
                    <a:pt x="1222" y="505"/>
                  </a:lnTo>
                  <a:lnTo>
                    <a:pt x="1242" y="427"/>
                  </a:lnTo>
                  <a:lnTo>
                    <a:pt x="1280" y="427"/>
                  </a:lnTo>
                  <a:lnTo>
                    <a:pt x="1300" y="408"/>
                  </a:lnTo>
                  <a:lnTo>
                    <a:pt x="1319" y="369"/>
                  </a:lnTo>
                  <a:lnTo>
                    <a:pt x="1300" y="349"/>
                  </a:lnTo>
                  <a:lnTo>
                    <a:pt x="1280" y="330"/>
                  </a:lnTo>
                  <a:lnTo>
                    <a:pt x="1222" y="330"/>
                  </a:lnTo>
                  <a:lnTo>
                    <a:pt x="1203" y="214"/>
                  </a:lnTo>
                  <a:lnTo>
                    <a:pt x="1145" y="117"/>
                  </a:lnTo>
                  <a:lnTo>
                    <a:pt x="1106" y="78"/>
                  </a:lnTo>
                  <a:lnTo>
                    <a:pt x="1067" y="39"/>
                  </a:lnTo>
                  <a:lnTo>
                    <a:pt x="1009" y="20"/>
                  </a:lnTo>
                  <a:lnTo>
                    <a:pt x="854" y="20"/>
                  </a:lnTo>
                  <a:lnTo>
                    <a:pt x="796" y="59"/>
                  </a:lnTo>
                  <a:lnTo>
                    <a:pt x="757" y="78"/>
                  </a:lnTo>
                  <a:lnTo>
                    <a:pt x="718" y="117"/>
                  </a:lnTo>
                  <a:lnTo>
                    <a:pt x="660" y="214"/>
                  </a:lnTo>
                  <a:lnTo>
                    <a:pt x="621" y="330"/>
                  </a:lnTo>
                  <a:lnTo>
                    <a:pt x="234" y="330"/>
                  </a:lnTo>
                  <a:lnTo>
                    <a:pt x="272" y="233"/>
                  </a:lnTo>
                  <a:lnTo>
                    <a:pt x="311" y="156"/>
                  </a:lnTo>
                  <a:lnTo>
                    <a:pt x="350" y="117"/>
                  </a:lnTo>
                  <a:lnTo>
                    <a:pt x="369" y="59"/>
                  </a:lnTo>
                  <a:lnTo>
                    <a:pt x="350" y="39"/>
                  </a:lnTo>
                  <a:lnTo>
                    <a:pt x="331" y="20"/>
                  </a:lnTo>
                  <a:lnTo>
                    <a:pt x="2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2"/>
            <p:cNvSpPr/>
            <p:nvPr/>
          </p:nvSpPr>
          <p:spPr>
            <a:xfrm>
              <a:off x="5124275" y="301125"/>
              <a:ext cx="27650" cy="34900"/>
            </a:xfrm>
            <a:custGeom>
              <a:avLst/>
              <a:gdLst/>
              <a:ahLst/>
              <a:cxnLst/>
              <a:rect l="l" t="t" r="r" b="b"/>
              <a:pathLst>
                <a:path w="1106" h="1396" extrusionOk="0">
                  <a:moveTo>
                    <a:pt x="563" y="368"/>
                  </a:moveTo>
                  <a:lnTo>
                    <a:pt x="698" y="872"/>
                  </a:lnTo>
                  <a:lnTo>
                    <a:pt x="408" y="872"/>
                  </a:lnTo>
                  <a:lnTo>
                    <a:pt x="563" y="368"/>
                  </a:lnTo>
                  <a:close/>
                  <a:moveTo>
                    <a:pt x="485" y="0"/>
                  </a:moveTo>
                  <a:lnTo>
                    <a:pt x="427" y="19"/>
                  </a:lnTo>
                  <a:lnTo>
                    <a:pt x="388" y="58"/>
                  </a:lnTo>
                  <a:lnTo>
                    <a:pt x="369" y="97"/>
                  </a:lnTo>
                  <a:lnTo>
                    <a:pt x="20" y="1260"/>
                  </a:lnTo>
                  <a:lnTo>
                    <a:pt x="0" y="1279"/>
                  </a:lnTo>
                  <a:lnTo>
                    <a:pt x="20" y="1318"/>
                  </a:lnTo>
                  <a:lnTo>
                    <a:pt x="78" y="1357"/>
                  </a:lnTo>
                  <a:lnTo>
                    <a:pt x="136" y="1376"/>
                  </a:lnTo>
                  <a:lnTo>
                    <a:pt x="194" y="1396"/>
                  </a:lnTo>
                  <a:lnTo>
                    <a:pt x="252" y="1376"/>
                  </a:lnTo>
                  <a:lnTo>
                    <a:pt x="272" y="1357"/>
                  </a:lnTo>
                  <a:lnTo>
                    <a:pt x="291" y="1338"/>
                  </a:lnTo>
                  <a:lnTo>
                    <a:pt x="349" y="1105"/>
                  </a:lnTo>
                  <a:lnTo>
                    <a:pt x="756" y="1105"/>
                  </a:lnTo>
                  <a:lnTo>
                    <a:pt x="815" y="1338"/>
                  </a:lnTo>
                  <a:lnTo>
                    <a:pt x="834" y="1357"/>
                  </a:lnTo>
                  <a:lnTo>
                    <a:pt x="853" y="1376"/>
                  </a:lnTo>
                  <a:lnTo>
                    <a:pt x="912" y="1396"/>
                  </a:lnTo>
                  <a:lnTo>
                    <a:pt x="970" y="1376"/>
                  </a:lnTo>
                  <a:lnTo>
                    <a:pt x="1047" y="1357"/>
                  </a:lnTo>
                  <a:lnTo>
                    <a:pt x="1086" y="1318"/>
                  </a:lnTo>
                  <a:lnTo>
                    <a:pt x="1105" y="1279"/>
                  </a:lnTo>
                  <a:lnTo>
                    <a:pt x="1105" y="1260"/>
                  </a:lnTo>
                  <a:lnTo>
                    <a:pt x="737" y="97"/>
                  </a:lnTo>
                  <a:lnTo>
                    <a:pt x="718" y="58"/>
                  </a:lnTo>
                  <a:lnTo>
                    <a:pt x="679" y="19"/>
                  </a:lnTo>
                  <a:lnTo>
                    <a:pt x="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2"/>
            <p:cNvSpPr/>
            <p:nvPr/>
          </p:nvSpPr>
          <p:spPr>
            <a:xfrm>
              <a:off x="5163525" y="301600"/>
              <a:ext cx="24750" cy="34425"/>
            </a:xfrm>
            <a:custGeom>
              <a:avLst/>
              <a:gdLst/>
              <a:ahLst/>
              <a:cxnLst/>
              <a:rect l="l" t="t" r="r" b="b"/>
              <a:pathLst>
                <a:path w="990" h="1377" extrusionOk="0">
                  <a:moveTo>
                    <a:pt x="59" y="0"/>
                  </a:moveTo>
                  <a:lnTo>
                    <a:pt x="20" y="39"/>
                  </a:lnTo>
                  <a:lnTo>
                    <a:pt x="20" y="78"/>
                  </a:lnTo>
                  <a:lnTo>
                    <a:pt x="1" y="117"/>
                  </a:lnTo>
                  <a:lnTo>
                    <a:pt x="20" y="175"/>
                  </a:lnTo>
                  <a:lnTo>
                    <a:pt x="20" y="214"/>
                  </a:lnTo>
                  <a:lnTo>
                    <a:pt x="59" y="252"/>
                  </a:lnTo>
                  <a:lnTo>
                    <a:pt x="350" y="252"/>
                  </a:lnTo>
                  <a:lnTo>
                    <a:pt x="350" y="1280"/>
                  </a:lnTo>
                  <a:lnTo>
                    <a:pt x="369" y="1319"/>
                  </a:lnTo>
                  <a:lnTo>
                    <a:pt x="408" y="1357"/>
                  </a:lnTo>
                  <a:lnTo>
                    <a:pt x="446" y="1377"/>
                  </a:lnTo>
                  <a:lnTo>
                    <a:pt x="563" y="1377"/>
                  </a:lnTo>
                  <a:lnTo>
                    <a:pt x="602" y="1357"/>
                  </a:lnTo>
                  <a:lnTo>
                    <a:pt x="640" y="1319"/>
                  </a:lnTo>
                  <a:lnTo>
                    <a:pt x="640" y="1280"/>
                  </a:lnTo>
                  <a:lnTo>
                    <a:pt x="640" y="252"/>
                  </a:lnTo>
                  <a:lnTo>
                    <a:pt x="950" y="252"/>
                  </a:lnTo>
                  <a:lnTo>
                    <a:pt x="970" y="214"/>
                  </a:lnTo>
                  <a:lnTo>
                    <a:pt x="989" y="175"/>
                  </a:lnTo>
                  <a:lnTo>
                    <a:pt x="989" y="117"/>
                  </a:lnTo>
                  <a:lnTo>
                    <a:pt x="989" y="78"/>
                  </a:lnTo>
                  <a:lnTo>
                    <a:pt x="970" y="39"/>
                  </a:lnTo>
                  <a:lnTo>
                    <a:pt x="9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2"/>
            <p:cNvSpPr/>
            <p:nvPr/>
          </p:nvSpPr>
          <p:spPr>
            <a:xfrm>
              <a:off x="5205700" y="301600"/>
              <a:ext cx="28600" cy="34425"/>
            </a:xfrm>
            <a:custGeom>
              <a:avLst/>
              <a:gdLst/>
              <a:ahLst/>
              <a:cxnLst/>
              <a:rect l="l" t="t" r="r" b="b"/>
              <a:pathLst>
                <a:path w="1144" h="1377" extrusionOk="0">
                  <a:moveTo>
                    <a:pt x="97" y="0"/>
                  </a:moveTo>
                  <a:lnTo>
                    <a:pt x="39" y="20"/>
                  </a:lnTo>
                  <a:lnTo>
                    <a:pt x="0" y="78"/>
                  </a:lnTo>
                  <a:lnTo>
                    <a:pt x="0" y="136"/>
                  </a:lnTo>
                  <a:lnTo>
                    <a:pt x="0" y="1280"/>
                  </a:lnTo>
                  <a:lnTo>
                    <a:pt x="0" y="1319"/>
                  </a:lnTo>
                  <a:lnTo>
                    <a:pt x="39" y="1357"/>
                  </a:lnTo>
                  <a:lnTo>
                    <a:pt x="97" y="1377"/>
                  </a:lnTo>
                  <a:lnTo>
                    <a:pt x="194" y="1377"/>
                  </a:lnTo>
                  <a:lnTo>
                    <a:pt x="252" y="1357"/>
                  </a:lnTo>
                  <a:lnTo>
                    <a:pt x="271" y="1319"/>
                  </a:lnTo>
                  <a:lnTo>
                    <a:pt x="291" y="1280"/>
                  </a:lnTo>
                  <a:lnTo>
                    <a:pt x="291" y="563"/>
                  </a:lnTo>
                  <a:lnTo>
                    <a:pt x="465" y="892"/>
                  </a:lnTo>
                  <a:lnTo>
                    <a:pt x="504" y="931"/>
                  </a:lnTo>
                  <a:lnTo>
                    <a:pt x="620" y="931"/>
                  </a:lnTo>
                  <a:lnTo>
                    <a:pt x="659" y="892"/>
                  </a:lnTo>
                  <a:lnTo>
                    <a:pt x="834" y="582"/>
                  </a:lnTo>
                  <a:lnTo>
                    <a:pt x="834" y="1280"/>
                  </a:lnTo>
                  <a:lnTo>
                    <a:pt x="853" y="1319"/>
                  </a:lnTo>
                  <a:lnTo>
                    <a:pt x="892" y="1357"/>
                  </a:lnTo>
                  <a:lnTo>
                    <a:pt x="931" y="1377"/>
                  </a:lnTo>
                  <a:lnTo>
                    <a:pt x="1047" y="1377"/>
                  </a:lnTo>
                  <a:lnTo>
                    <a:pt x="1086" y="1357"/>
                  </a:lnTo>
                  <a:lnTo>
                    <a:pt x="1124" y="1319"/>
                  </a:lnTo>
                  <a:lnTo>
                    <a:pt x="1144" y="1280"/>
                  </a:lnTo>
                  <a:lnTo>
                    <a:pt x="1144" y="136"/>
                  </a:lnTo>
                  <a:lnTo>
                    <a:pt x="1124" y="78"/>
                  </a:lnTo>
                  <a:lnTo>
                    <a:pt x="1086" y="20"/>
                  </a:lnTo>
                  <a:lnTo>
                    <a:pt x="1047" y="0"/>
                  </a:lnTo>
                  <a:lnTo>
                    <a:pt x="911" y="0"/>
                  </a:lnTo>
                  <a:lnTo>
                    <a:pt x="872" y="20"/>
                  </a:lnTo>
                  <a:lnTo>
                    <a:pt x="814" y="59"/>
                  </a:lnTo>
                  <a:lnTo>
                    <a:pt x="756" y="136"/>
                  </a:lnTo>
                  <a:lnTo>
                    <a:pt x="562" y="485"/>
                  </a:lnTo>
                  <a:lnTo>
                    <a:pt x="368" y="136"/>
                  </a:lnTo>
                  <a:lnTo>
                    <a:pt x="310" y="59"/>
                  </a:lnTo>
                  <a:lnTo>
                    <a:pt x="271" y="20"/>
                  </a:lnTo>
                  <a:lnTo>
                    <a:pt x="2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42"/>
          <p:cNvGrpSpPr/>
          <p:nvPr/>
        </p:nvGrpSpPr>
        <p:grpSpPr>
          <a:xfrm>
            <a:off x="2583227" y="-2819922"/>
            <a:ext cx="384308" cy="369165"/>
            <a:chOff x="5509550" y="238125"/>
            <a:chExt cx="204050" cy="198700"/>
          </a:xfrm>
        </p:grpSpPr>
        <p:sp>
          <p:nvSpPr>
            <p:cNvPr id="1892" name="Google Shape;1892;p42"/>
            <p:cNvSpPr/>
            <p:nvPr/>
          </p:nvSpPr>
          <p:spPr>
            <a:xfrm>
              <a:off x="5622950" y="296750"/>
              <a:ext cx="90650" cy="128450"/>
            </a:xfrm>
            <a:custGeom>
              <a:avLst/>
              <a:gdLst/>
              <a:ahLst/>
              <a:cxnLst/>
              <a:rect l="l" t="t" r="r" b="b"/>
              <a:pathLst>
                <a:path w="3626" h="5138" extrusionOk="0">
                  <a:moveTo>
                    <a:pt x="3509" y="1"/>
                  </a:moveTo>
                  <a:lnTo>
                    <a:pt x="3470" y="20"/>
                  </a:lnTo>
                  <a:lnTo>
                    <a:pt x="3431" y="39"/>
                  </a:lnTo>
                  <a:lnTo>
                    <a:pt x="3393" y="78"/>
                  </a:lnTo>
                  <a:lnTo>
                    <a:pt x="3393" y="117"/>
                  </a:lnTo>
                  <a:lnTo>
                    <a:pt x="3393" y="4789"/>
                  </a:lnTo>
                  <a:lnTo>
                    <a:pt x="3373" y="4847"/>
                  </a:lnTo>
                  <a:lnTo>
                    <a:pt x="3354" y="4886"/>
                  </a:lnTo>
                  <a:lnTo>
                    <a:pt x="3315" y="4905"/>
                  </a:lnTo>
                  <a:lnTo>
                    <a:pt x="117" y="4905"/>
                  </a:lnTo>
                  <a:lnTo>
                    <a:pt x="58" y="4924"/>
                  </a:lnTo>
                  <a:lnTo>
                    <a:pt x="39" y="4944"/>
                  </a:lnTo>
                  <a:lnTo>
                    <a:pt x="0" y="4982"/>
                  </a:lnTo>
                  <a:lnTo>
                    <a:pt x="0" y="5021"/>
                  </a:lnTo>
                  <a:lnTo>
                    <a:pt x="0" y="5079"/>
                  </a:lnTo>
                  <a:lnTo>
                    <a:pt x="39" y="5099"/>
                  </a:lnTo>
                  <a:lnTo>
                    <a:pt x="58" y="5138"/>
                  </a:lnTo>
                  <a:lnTo>
                    <a:pt x="3354" y="5138"/>
                  </a:lnTo>
                  <a:lnTo>
                    <a:pt x="3412" y="5118"/>
                  </a:lnTo>
                  <a:lnTo>
                    <a:pt x="3470" y="5079"/>
                  </a:lnTo>
                  <a:lnTo>
                    <a:pt x="3528" y="5041"/>
                  </a:lnTo>
                  <a:lnTo>
                    <a:pt x="3567" y="4982"/>
                  </a:lnTo>
                  <a:lnTo>
                    <a:pt x="3587" y="4924"/>
                  </a:lnTo>
                  <a:lnTo>
                    <a:pt x="3606" y="4866"/>
                  </a:lnTo>
                  <a:lnTo>
                    <a:pt x="3625" y="4789"/>
                  </a:lnTo>
                  <a:lnTo>
                    <a:pt x="3625" y="117"/>
                  </a:lnTo>
                  <a:lnTo>
                    <a:pt x="3606" y="78"/>
                  </a:lnTo>
                  <a:lnTo>
                    <a:pt x="3587" y="39"/>
                  </a:lnTo>
                  <a:lnTo>
                    <a:pt x="3548" y="20"/>
                  </a:lnTo>
                  <a:lnTo>
                    <a:pt x="35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2"/>
            <p:cNvSpPr/>
            <p:nvPr/>
          </p:nvSpPr>
          <p:spPr>
            <a:xfrm>
              <a:off x="5509550" y="238125"/>
              <a:ext cx="204050" cy="187075"/>
            </a:xfrm>
            <a:custGeom>
              <a:avLst/>
              <a:gdLst/>
              <a:ahLst/>
              <a:cxnLst/>
              <a:rect l="l" t="t" r="r" b="b"/>
              <a:pathLst>
                <a:path w="8162" h="7483" extrusionOk="0">
                  <a:moveTo>
                    <a:pt x="272" y="0"/>
                  </a:moveTo>
                  <a:lnTo>
                    <a:pt x="214" y="19"/>
                  </a:lnTo>
                  <a:lnTo>
                    <a:pt x="155" y="58"/>
                  </a:lnTo>
                  <a:lnTo>
                    <a:pt x="97" y="97"/>
                  </a:lnTo>
                  <a:lnTo>
                    <a:pt x="58" y="155"/>
                  </a:lnTo>
                  <a:lnTo>
                    <a:pt x="20" y="213"/>
                  </a:lnTo>
                  <a:lnTo>
                    <a:pt x="0" y="271"/>
                  </a:lnTo>
                  <a:lnTo>
                    <a:pt x="0" y="349"/>
                  </a:lnTo>
                  <a:lnTo>
                    <a:pt x="0" y="7134"/>
                  </a:lnTo>
                  <a:lnTo>
                    <a:pt x="0" y="7211"/>
                  </a:lnTo>
                  <a:lnTo>
                    <a:pt x="20" y="7269"/>
                  </a:lnTo>
                  <a:lnTo>
                    <a:pt x="58" y="7327"/>
                  </a:lnTo>
                  <a:lnTo>
                    <a:pt x="97" y="7386"/>
                  </a:lnTo>
                  <a:lnTo>
                    <a:pt x="155" y="7424"/>
                  </a:lnTo>
                  <a:lnTo>
                    <a:pt x="214" y="7463"/>
                  </a:lnTo>
                  <a:lnTo>
                    <a:pt x="272" y="7483"/>
                  </a:lnTo>
                  <a:lnTo>
                    <a:pt x="698" y="7483"/>
                  </a:lnTo>
                  <a:lnTo>
                    <a:pt x="737" y="7444"/>
                  </a:lnTo>
                  <a:lnTo>
                    <a:pt x="756" y="7424"/>
                  </a:lnTo>
                  <a:lnTo>
                    <a:pt x="756" y="7366"/>
                  </a:lnTo>
                  <a:lnTo>
                    <a:pt x="756" y="7327"/>
                  </a:lnTo>
                  <a:lnTo>
                    <a:pt x="737" y="7289"/>
                  </a:lnTo>
                  <a:lnTo>
                    <a:pt x="698" y="7269"/>
                  </a:lnTo>
                  <a:lnTo>
                    <a:pt x="640" y="7250"/>
                  </a:lnTo>
                  <a:lnTo>
                    <a:pt x="310" y="7250"/>
                  </a:lnTo>
                  <a:lnTo>
                    <a:pt x="272" y="7231"/>
                  </a:lnTo>
                  <a:lnTo>
                    <a:pt x="252" y="7192"/>
                  </a:lnTo>
                  <a:lnTo>
                    <a:pt x="233" y="7134"/>
                  </a:lnTo>
                  <a:lnTo>
                    <a:pt x="233" y="349"/>
                  </a:lnTo>
                  <a:lnTo>
                    <a:pt x="252" y="291"/>
                  </a:lnTo>
                  <a:lnTo>
                    <a:pt x="272" y="271"/>
                  </a:lnTo>
                  <a:lnTo>
                    <a:pt x="310" y="233"/>
                  </a:lnTo>
                  <a:lnTo>
                    <a:pt x="7851" y="233"/>
                  </a:lnTo>
                  <a:lnTo>
                    <a:pt x="7890" y="271"/>
                  </a:lnTo>
                  <a:lnTo>
                    <a:pt x="7909" y="291"/>
                  </a:lnTo>
                  <a:lnTo>
                    <a:pt x="7929" y="349"/>
                  </a:lnTo>
                  <a:lnTo>
                    <a:pt x="7929" y="1745"/>
                  </a:lnTo>
                  <a:lnTo>
                    <a:pt x="7929" y="1783"/>
                  </a:lnTo>
                  <a:lnTo>
                    <a:pt x="7967" y="1822"/>
                  </a:lnTo>
                  <a:lnTo>
                    <a:pt x="8006" y="1842"/>
                  </a:lnTo>
                  <a:lnTo>
                    <a:pt x="8045" y="1861"/>
                  </a:lnTo>
                  <a:lnTo>
                    <a:pt x="8084" y="1842"/>
                  </a:lnTo>
                  <a:lnTo>
                    <a:pt x="8123" y="1822"/>
                  </a:lnTo>
                  <a:lnTo>
                    <a:pt x="8142" y="1783"/>
                  </a:lnTo>
                  <a:lnTo>
                    <a:pt x="8161" y="1745"/>
                  </a:lnTo>
                  <a:lnTo>
                    <a:pt x="8161" y="349"/>
                  </a:lnTo>
                  <a:lnTo>
                    <a:pt x="8142" y="271"/>
                  </a:lnTo>
                  <a:lnTo>
                    <a:pt x="8123" y="213"/>
                  </a:lnTo>
                  <a:lnTo>
                    <a:pt x="8103" y="155"/>
                  </a:lnTo>
                  <a:lnTo>
                    <a:pt x="8064" y="97"/>
                  </a:lnTo>
                  <a:lnTo>
                    <a:pt x="8006" y="58"/>
                  </a:lnTo>
                  <a:lnTo>
                    <a:pt x="7948" y="19"/>
                  </a:lnTo>
                  <a:lnTo>
                    <a:pt x="7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2"/>
            <p:cNvSpPr/>
            <p:nvPr/>
          </p:nvSpPr>
          <p:spPr>
            <a:xfrm>
              <a:off x="5525525" y="352475"/>
              <a:ext cx="98425" cy="84350"/>
            </a:xfrm>
            <a:custGeom>
              <a:avLst/>
              <a:gdLst/>
              <a:ahLst/>
              <a:cxnLst/>
              <a:rect l="l" t="t" r="r" b="b"/>
              <a:pathLst>
                <a:path w="3937" h="3374" extrusionOk="0">
                  <a:moveTo>
                    <a:pt x="583" y="233"/>
                  </a:moveTo>
                  <a:lnTo>
                    <a:pt x="563" y="408"/>
                  </a:lnTo>
                  <a:lnTo>
                    <a:pt x="331" y="408"/>
                  </a:lnTo>
                  <a:lnTo>
                    <a:pt x="292" y="389"/>
                  </a:lnTo>
                  <a:lnTo>
                    <a:pt x="272" y="369"/>
                  </a:lnTo>
                  <a:lnTo>
                    <a:pt x="253" y="350"/>
                  </a:lnTo>
                  <a:lnTo>
                    <a:pt x="234" y="311"/>
                  </a:lnTo>
                  <a:lnTo>
                    <a:pt x="253" y="272"/>
                  </a:lnTo>
                  <a:lnTo>
                    <a:pt x="272" y="253"/>
                  </a:lnTo>
                  <a:lnTo>
                    <a:pt x="292" y="233"/>
                  </a:lnTo>
                  <a:close/>
                  <a:moveTo>
                    <a:pt x="3645" y="233"/>
                  </a:moveTo>
                  <a:lnTo>
                    <a:pt x="3684" y="253"/>
                  </a:lnTo>
                  <a:lnTo>
                    <a:pt x="3703" y="272"/>
                  </a:lnTo>
                  <a:lnTo>
                    <a:pt x="3703" y="311"/>
                  </a:lnTo>
                  <a:lnTo>
                    <a:pt x="3703" y="350"/>
                  </a:lnTo>
                  <a:lnTo>
                    <a:pt x="3684" y="369"/>
                  </a:lnTo>
                  <a:lnTo>
                    <a:pt x="3645" y="389"/>
                  </a:lnTo>
                  <a:lnTo>
                    <a:pt x="3626" y="408"/>
                  </a:lnTo>
                  <a:lnTo>
                    <a:pt x="3451" y="408"/>
                  </a:lnTo>
                  <a:lnTo>
                    <a:pt x="3451" y="233"/>
                  </a:lnTo>
                  <a:close/>
                  <a:moveTo>
                    <a:pt x="2114" y="233"/>
                  </a:moveTo>
                  <a:lnTo>
                    <a:pt x="2269" y="3141"/>
                  </a:lnTo>
                  <a:lnTo>
                    <a:pt x="505" y="3141"/>
                  </a:lnTo>
                  <a:lnTo>
                    <a:pt x="505" y="3122"/>
                  </a:lnTo>
                  <a:lnTo>
                    <a:pt x="815" y="233"/>
                  </a:lnTo>
                  <a:close/>
                  <a:moveTo>
                    <a:pt x="2637" y="233"/>
                  </a:moveTo>
                  <a:lnTo>
                    <a:pt x="2870" y="3141"/>
                  </a:lnTo>
                  <a:lnTo>
                    <a:pt x="2502" y="3141"/>
                  </a:lnTo>
                  <a:lnTo>
                    <a:pt x="2347" y="233"/>
                  </a:lnTo>
                  <a:close/>
                  <a:moveTo>
                    <a:pt x="3199" y="233"/>
                  </a:moveTo>
                  <a:lnTo>
                    <a:pt x="3510" y="3122"/>
                  </a:lnTo>
                  <a:lnTo>
                    <a:pt x="3510" y="3141"/>
                  </a:lnTo>
                  <a:lnTo>
                    <a:pt x="3103" y="3141"/>
                  </a:lnTo>
                  <a:lnTo>
                    <a:pt x="2870" y="233"/>
                  </a:lnTo>
                  <a:close/>
                  <a:moveTo>
                    <a:pt x="272" y="1"/>
                  </a:moveTo>
                  <a:lnTo>
                    <a:pt x="214" y="20"/>
                  </a:lnTo>
                  <a:lnTo>
                    <a:pt x="156" y="59"/>
                  </a:lnTo>
                  <a:lnTo>
                    <a:pt x="98" y="98"/>
                  </a:lnTo>
                  <a:lnTo>
                    <a:pt x="59" y="137"/>
                  </a:lnTo>
                  <a:lnTo>
                    <a:pt x="40" y="195"/>
                  </a:lnTo>
                  <a:lnTo>
                    <a:pt x="20" y="253"/>
                  </a:lnTo>
                  <a:lnTo>
                    <a:pt x="1" y="311"/>
                  </a:lnTo>
                  <a:lnTo>
                    <a:pt x="20" y="389"/>
                  </a:lnTo>
                  <a:lnTo>
                    <a:pt x="40" y="447"/>
                  </a:lnTo>
                  <a:lnTo>
                    <a:pt x="59" y="485"/>
                  </a:lnTo>
                  <a:lnTo>
                    <a:pt x="98" y="544"/>
                  </a:lnTo>
                  <a:lnTo>
                    <a:pt x="156" y="582"/>
                  </a:lnTo>
                  <a:lnTo>
                    <a:pt x="214" y="602"/>
                  </a:lnTo>
                  <a:lnTo>
                    <a:pt x="272" y="621"/>
                  </a:lnTo>
                  <a:lnTo>
                    <a:pt x="331" y="641"/>
                  </a:lnTo>
                  <a:lnTo>
                    <a:pt x="524" y="641"/>
                  </a:lnTo>
                  <a:lnTo>
                    <a:pt x="272" y="3083"/>
                  </a:lnTo>
                  <a:lnTo>
                    <a:pt x="272" y="3199"/>
                  </a:lnTo>
                  <a:lnTo>
                    <a:pt x="331" y="3296"/>
                  </a:lnTo>
                  <a:lnTo>
                    <a:pt x="369" y="3335"/>
                  </a:lnTo>
                  <a:lnTo>
                    <a:pt x="427" y="3354"/>
                  </a:lnTo>
                  <a:lnTo>
                    <a:pt x="486" y="3374"/>
                  </a:lnTo>
                  <a:lnTo>
                    <a:pt x="3529" y="3374"/>
                  </a:lnTo>
                  <a:lnTo>
                    <a:pt x="3587" y="3354"/>
                  </a:lnTo>
                  <a:lnTo>
                    <a:pt x="3645" y="3335"/>
                  </a:lnTo>
                  <a:lnTo>
                    <a:pt x="3684" y="3296"/>
                  </a:lnTo>
                  <a:lnTo>
                    <a:pt x="3742" y="3199"/>
                  </a:lnTo>
                  <a:lnTo>
                    <a:pt x="3742" y="3083"/>
                  </a:lnTo>
                  <a:lnTo>
                    <a:pt x="3490" y="641"/>
                  </a:lnTo>
                  <a:lnTo>
                    <a:pt x="3626" y="641"/>
                  </a:lnTo>
                  <a:lnTo>
                    <a:pt x="3684" y="621"/>
                  </a:lnTo>
                  <a:lnTo>
                    <a:pt x="3742" y="602"/>
                  </a:lnTo>
                  <a:lnTo>
                    <a:pt x="3800" y="582"/>
                  </a:lnTo>
                  <a:lnTo>
                    <a:pt x="3839" y="544"/>
                  </a:lnTo>
                  <a:lnTo>
                    <a:pt x="3878" y="485"/>
                  </a:lnTo>
                  <a:lnTo>
                    <a:pt x="3917" y="447"/>
                  </a:lnTo>
                  <a:lnTo>
                    <a:pt x="3936" y="389"/>
                  </a:lnTo>
                  <a:lnTo>
                    <a:pt x="3936" y="311"/>
                  </a:lnTo>
                  <a:lnTo>
                    <a:pt x="3936" y="253"/>
                  </a:lnTo>
                  <a:lnTo>
                    <a:pt x="3917" y="195"/>
                  </a:lnTo>
                  <a:lnTo>
                    <a:pt x="3878" y="137"/>
                  </a:lnTo>
                  <a:lnTo>
                    <a:pt x="3839" y="98"/>
                  </a:lnTo>
                  <a:lnTo>
                    <a:pt x="3800" y="59"/>
                  </a:lnTo>
                  <a:lnTo>
                    <a:pt x="3742" y="20"/>
                  </a:lnTo>
                  <a:lnTo>
                    <a:pt x="36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2"/>
            <p:cNvSpPr/>
            <p:nvPr/>
          </p:nvSpPr>
          <p:spPr>
            <a:xfrm>
              <a:off x="5638950" y="352475"/>
              <a:ext cx="26175" cy="26200"/>
            </a:xfrm>
            <a:custGeom>
              <a:avLst/>
              <a:gdLst/>
              <a:ahLst/>
              <a:cxnLst/>
              <a:rect l="l" t="t" r="r" b="b"/>
              <a:pathLst>
                <a:path w="1047" h="1048" extrusionOk="0">
                  <a:moveTo>
                    <a:pt x="814" y="233"/>
                  </a:moveTo>
                  <a:lnTo>
                    <a:pt x="814" y="815"/>
                  </a:lnTo>
                  <a:lnTo>
                    <a:pt x="233" y="815"/>
                  </a:lnTo>
                  <a:lnTo>
                    <a:pt x="233" y="233"/>
                  </a:lnTo>
                  <a:close/>
                  <a:moveTo>
                    <a:pt x="213" y="1"/>
                  </a:moveTo>
                  <a:lnTo>
                    <a:pt x="136" y="20"/>
                  </a:lnTo>
                  <a:lnTo>
                    <a:pt x="58" y="59"/>
                  </a:lnTo>
                  <a:lnTo>
                    <a:pt x="19" y="137"/>
                  </a:lnTo>
                  <a:lnTo>
                    <a:pt x="0" y="214"/>
                  </a:lnTo>
                  <a:lnTo>
                    <a:pt x="0" y="815"/>
                  </a:lnTo>
                  <a:lnTo>
                    <a:pt x="19" y="912"/>
                  </a:lnTo>
                  <a:lnTo>
                    <a:pt x="58" y="970"/>
                  </a:lnTo>
                  <a:lnTo>
                    <a:pt x="136" y="1028"/>
                  </a:lnTo>
                  <a:lnTo>
                    <a:pt x="213" y="1048"/>
                  </a:lnTo>
                  <a:lnTo>
                    <a:pt x="814" y="1048"/>
                  </a:lnTo>
                  <a:lnTo>
                    <a:pt x="911" y="1028"/>
                  </a:lnTo>
                  <a:lnTo>
                    <a:pt x="969" y="970"/>
                  </a:lnTo>
                  <a:lnTo>
                    <a:pt x="1027" y="912"/>
                  </a:lnTo>
                  <a:lnTo>
                    <a:pt x="1047" y="815"/>
                  </a:lnTo>
                  <a:lnTo>
                    <a:pt x="1047" y="214"/>
                  </a:lnTo>
                  <a:lnTo>
                    <a:pt x="1027" y="137"/>
                  </a:lnTo>
                  <a:lnTo>
                    <a:pt x="969" y="59"/>
                  </a:lnTo>
                  <a:lnTo>
                    <a:pt x="911" y="20"/>
                  </a:lnTo>
                  <a:lnTo>
                    <a:pt x="8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2"/>
            <p:cNvSpPr/>
            <p:nvPr/>
          </p:nvSpPr>
          <p:spPr>
            <a:xfrm>
              <a:off x="5670925" y="352475"/>
              <a:ext cx="26675" cy="26200"/>
            </a:xfrm>
            <a:custGeom>
              <a:avLst/>
              <a:gdLst/>
              <a:ahLst/>
              <a:cxnLst/>
              <a:rect l="l" t="t" r="r" b="b"/>
              <a:pathLst>
                <a:path w="1067" h="1048" extrusionOk="0">
                  <a:moveTo>
                    <a:pt x="834" y="233"/>
                  </a:moveTo>
                  <a:lnTo>
                    <a:pt x="834" y="815"/>
                  </a:lnTo>
                  <a:lnTo>
                    <a:pt x="233" y="815"/>
                  </a:lnTo>
                  <a:lnTo>
                    <a:pt x="233" y="233"/>
                  </a:lnTo>
                  <a:close/>
                  <a:moveTo>
                    <a:pt x="233" y="1"/>
                  </a:moveTo>
                  <a:lnTo>
                    <a:pt x="155" y="20"/>
                  </a:lnTo>
                  <a:lnTo>
                    <a:pt x="78" y="59"/>
                  </a:lnTo>
                  <a:lnTo>
                    <a:pt x="20" y="137"/>
                  </a:lnTo>
                  <a:lnTo>
                    <a:pt x="0" y="214"/>
                  </a:lnTo>
                  <a:lnTo>
                    <a:pt x="0" y="815"/>
                  </a:lnTo>
                  <a:lnTo>
                    <a:pt x="20" y="912"/>
                  </a:lnTo>
                  <a:lnTo>
                    <a:pt x="78" y="970"/>
                  </a:lnTo>
                  <a:lnTo>
                    <a:pt x="155" y="1028"/>
                  </a:lnTo>
                  <a:lnTo>
                    <a:pt x="233" y="1048"/>
                  </a:lnTo>
                  <a:lnTo>
                    <a:pt x="834" y="1048"/>
                  </a:lnTo>
                  <a:lnTo>
                    <a:pt x="911" y="1028"/>
                  </a:lnTo>
                  <a:lnTo>
                    <a:pt x="989" y="970"/>
                  </a:lnTo>
                  <a:lnTo>
                    <a:pt x="1047" y="912"/>
                  </a:lnTo>
                  <a:lnTo>
                    <a:pt x="1067" y="815"/>
                  </a:lnTo>
                  <a:lnTo>
                    <a:pt x="1067" y="214"/>
                  </a:lnTo>
                  <a:lnTo>
                    <a:pt x="1047" y="137"/>
                  </a:lnTo>
                  <a:lnTo>
                    <a:pt x="989" y="59"/>
                  </a:lnTo>
                  <a:lnTo>
                    <a:pt x="911" y="20"/>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2"/>
            <p:cNvSpPr/>
            <p:nvPr/>
          </p:nvSpPr>
          <p:spPr>
            <a:xfrm>
              <a:off x="5638950" y="383975"/>
              <a:ext cx="26175" cy="26200"/>
            </a:xfrm>
            <a:custGeom>
              <a:avLst/>
              <a:gdLst/>
              <a:ahLst/>
              <a:cxnLst/>
              <a:rect l="l" t="t" r="r" b="b"/>
              <a:pathLst>
                <a:path w="1047" h="1048" extrusionOk="0">
                  <a:moveTo>
                    <a:pt x="814" y="233"/>
                  </a:moveTo>
                  <a:lnTo>
                    <a:pt x="814" y="815"/>
                  </a:lnTo>
                  <a:lnTo>
                    <a:pt x="233" y="815"/>
                  </a:lnTo>
                  <a:lnTo>
                    <a:pt x="233" y="233"/>
                  </a:lnTo>
                  <a:close/>
                  <a:moveTo>
                    <a:pt x="213" y="1"/>
                  </a:moveTo>
                  <a:lnTo>
                    <a:pt x="136" y="20"/>
                  </a:lnTo>
                  <a:lnTo>
                    <a:pt x="58" y="59"/>
                  </a:lnTo>
                  <a:lnTo>
                    <a:pt x="19" y="137"/>
                  </a:lnTo>
                  <a:lnTo>
                    <a:pt x="0" y="233"/>
                  </a:lnTo>
                  <a:lnTo>
                    <a:pt x="0" y="815"/>
                  </a:lnTo>
                  <a:lnTo>
                    <a:pt x="19" y="912"/>
                  </a:lnTo>
                  <a:lnTo>
                    <a:pt x="58" y="989"/>
                  </a:lnTo>
                  <a:lnTo>
                    <a:pt x="136" y="1028"/>
                  </a:lnTo>
                  <a:lnTo>
                    <a:pt x="213" y="1048"/>
                  </a:lnTo>
                  <a:lnTo>
                    <a:pt x="814" y="1048"/>
                  </a:lnTo>
                  <a:lnTo>
                    <a:pt x="911" y="1028"/>
                  </a:lnTo>
                  <a:lnTo>
                    <a:pt x="969" y="989"/>
                  </a:lnTo>
                  <a:lnTo>
                    <a:pt x="1027" y="912"/>
                  </a:lnTo>
                  <a:lnTo>
                    <a:pt x="1047" y="815"/>
                  </a:lnTo>
                  <a:lnTo>
                    <a:pt x="1047" y="233"/>
                  </a:lnTo>
                  <a:lnTo>
                    <a:pt x="1027" y="137"/>
                  </a:lnTo>
                  <a:lnTo>
                    <a:pt x="969" y="59"/>
                  </a:lnTo>
                  <a:lnTo>
                    <a:pt x="911" y="20"/>
                  </a:lnTo>
                  <a:lnTo>
                    <a:pt x="8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2"/>
            <p:cNvSpPr/>
            <p:nvPr/>
          </p:nvSpPr>
          <p:spPr>
            <a:xfrm>
              <a:off x="5670925" y="383975"/>
              <a:ext cx="26675" cy="26200"/>
            </a:xfrm>
            <a:custGeom>
              <a:avLst/>
              <a:gdLst/>
              <a:ahLst/>
              <a:cxnLst/>
              <a:rect l="l" t="t" r="r" b="b"/>
              <a:pathLst>
                <a:path w="1067" h="1048" extrusionOk="0">
                  <a:moveTo>
                    <a:pt x="834" y="233"/>
                  </a:moveTo>
                  <a:lnTo>
                    <a:pt x="834" y="815"/>
                  </a:lnTo>
                  <a:lnTo>
                    <a:pt x="233" y="815"/>
                  </a:lnTo>
                  <a:lnTo>
                    <a:pt x="233" y="233"/>
                  </a:lnTo>
                  <a:close/>
                  <a:moveTo>
                    <a:pt x="233" y="1"/>
                  </a:moveTo>
                  <a:lnTo>
                    <a:pt x="155" y="20"/>
                  </a:lnTo>
                  <a:lnTo>
                    <a:pt x="78" y="59"/>
                  </a:lnTo>
                  <a:lnTo>
                    <a:pt x="20" y="137"/>
                  </a:lnTo>
                  <a:lnTo>
                    <a:pt x="0" y="233"/>
                  </a:lnTo>
                  <a:lnTo>
                    <a:pt x="0" y="815"/>
                  </a:lnTo>
                  <a:lnTo>
                    <a:pt x="20" y="912"/>
                  </a:lnTo>
                  <a:lnTo>
                    <a:pt x="78" y="989"/>
                  </a:lnTo>
                  <a:lnTo>
                    <a:pt x="155" y="1028"/>
                  </a:lnTo>
                  <a:lnTo>
                    <a:pt x="233" y="1048"/>
                  </a:lnTo>
                  <a:lnTo>
                    <a:pt x="834" y="1048"/>
                  </a:lnTo>
                  <a:lnTo>
                    <a:pt x="911" y="1028"/>
                  </a:lnTo>
                  <a:lnTo>
                    <a:pt x="989" y="989"/>
                  </a:lnTo>
                  <a:lnTo>
                    <a:pt x="1047" y="912"/>
                  </a:lnTo>
                  <a:lnTo>
                    <a:pt x="1067" y="815"/>
                  </a:lnTo>
                  <a:lnTo>
                    <a:pt x="1067" y="233"/>
                  </a:lnTo>
                  <a:lnTo>
                    <a:pt x="1047" y="137"/>
                  </a:lnTo>
                  <a:lnTo>
                    <a:pt x="989" y="59"/>
                  </a:lnTo>
                  <a:lnTo>
                    <a:pt x="911" y="20"/>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2"/>
            <p:cNvSpPr/>
            <p:nvPr/>
          </p:nvSpPr>
          <p:spPr>
            <a:xfrm>
              <a:off x="5525525" y="254600"/>
              <a:ext cx="172075" cy="81925"/>
            </a:xfrm>
            <a:custGeom>
              <a:avLst/>
              <a:gdLst/>
              <a:ahLst/>
              <a:cxnLst/>
              <a:rect l="l" t="t" r="r" b="b"/>
              <a:pathLst>
                <a:path w="6883" h="3277" extrusionOk="0">
                  <a:moveTo>
                    <a:pt x="6572" y="233"/>
                  </a:moveTo>
                  <a:lnTo>
                    <a:pt x="6611" y="252"/>
                  </a:lnTo>
                  <a:lnTo>
                    <a:pt x="6631" y="291"/>
                  </a:lnTo>
                  <a:lnTo>
                    <a:pt x="6650" y="330"/>
                  </a:lnTo>
                  <a:lnTo>
                    <a:pt x="6650" y="2947"/>
                  </a:lnTo>
                  <a:lnTo>
                    <a:pt x="6631" y="2985"/>
                  </a:lnTo>
                  <a:lnTo>
                    <a:pt x="6611" y="3024"/>
                  </a:lnTo>
                  <a:lnTo>
                    <a:pt x="6572" y="3044"/>
                  </a:lnTo>
                  <a:lnTo>
                    <a:pt x="311" y="3044"/>
                  </a:lnTo>
                  <a:lnTo>
                    <a:pt x="272" y="3024"/>
                  </a:lnTo>
                  <a:lnTo>
                    <a:pt x="253" y="2985"/>
                  </a:lnTo>
                  <a:lnTo>
                    <a:pt x="234" y="2947"/>
                  </a:lnTo>
                  <a:lnTo>
                    <a:pt x="234" y="330"/>
                  </a:lnTo>
                  <a:lnTo>
                    <a:pt x="253" y="291"/>
                  </a:lnTo>
                  <a:lnTo>
                    <a:pt x="272" y="252"/>
                  </a:lnTo>
                  <a:lnTo>
                    <a:pt x="311" y="233"/>
                  </a:lnTo>
                  <a:close/>
                  <a:moveTo>
                    <a:pt x="272" y="0"/>
                  </a:moveTo>
                  <a:lnTo>
                    <a:pt x="214" y="19"/>
                  </a:lnTo>
                  <a:lnTo>
                    <a:pt x="156" y="58"/>
                  </a:lnTo>
                  <a:lnTo>
                    <a:pt x="98" y="97"/>
                  </a:lnTo>
                  <a:lnTo>
                    <a:pt x="59" y="136"/>
                  </a:lnTo>
                  <a:lnTo>
                    <a:pt x="40" y="194"/>
                  </a:lnTo>
                  <a:lnTo>
                    <a:pt x="20" y="271"/>
                  </a:lnTo>
                  <a:lnTo>
                    <a:pt x="1" y="330"/>
                  </a:lnTo>
                  <a:lnTo>
                    <a:pt x="1" y="2947"/>
                  </a:lnTo>
                  <a:lnTo>
                    <a:pt x="20" y="3005"/>
                  </a:lnTo>
                  <a:lnTo>
                    <a:pt x="40" y="3082"/>
                  </a:lnTo>
                  <a:lnTo>
                    <a:pt x="59" y="3140"/>
                  </a:lnTo>
                  <a:lnTo>
                    <a:pt x="98" y="3179"/>
                  </a:lnTo>
                  <a:lnTo>
                    <a:pt x="156" y="3218"/>
                  </a:lnTo>
                  <a:lnTo>
                    <a:pt x="214" y="3257"/>
                  </a:lnTo>
                  <a:lnTo>
                    <a:pt x="272" y="3276"/>
                  </a:lnTo>
                  <a:lnTo>
                    <a:pt x="6611" y="3276"/>
                  </a:lnTo>
                  <a:lnTo>
                    <a:pt x="6669" y="3257"/>
                  </a:lnTo>
                  <a:lnTo>
                    <a:pt x="6727" y="3218"/>
                  </a:lnTo>
                  <a:lnTo>
                    <a:pt x="6766" y="3179"/>
                  </a:lnTo>
                  <a:lnTo>
                    <a:pt x="6824" y="3140"/>
                  </a:lnTo>
                  <a:lnTo>
                    <a:pt x="6844" y="3082"/>
                  </a:lnTo>
                  <a:lnTo>
                    <a:pt x="6863" y="3005"/>
                  </a:lnTo>
                  <a:lnTo>
                    <a:pt x="6883" y="2947"/>
                  </a:lnTo>
                  <a:lnTo>
                    <a:pt x="6883" y="330"/>
                  </a:lnTo>
                  <a:lnTo>
                    <a:pt x="6863" y="271"/>
                  </a:lnTo>
                  <a:lnTo>
                    <a:pt x="6844" y="194"/>
                  </a:lnTo>
                  <a:lnTo>
                    <a:pt x="6824" y="136"/>
                  </a:lnTo>
                  <a:lnTo>
                    <a:pt x="6766" y="97"/>
                  </a:lnTo>
                  <a:lnTo>
                    <a:pt x="6727" y="58"/>
                  </a:lnTo>
                  <a:lnTo>
                    <a:pt x="6669" y="19"/>
                  </a:lnTo>
                  <a:lnTo>
                    <a:pt x="6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2"/>
            <p:cNvSpPr/>
            <p:nvPr/>
          </p:nvSpPr>
          <p:spPr>
            <a:xfrm>
              <a:off x="5556550" y="278825"/>
              <a:ext cx="27650" cy="34425"/>
            </a:xfrm>
            <a:custGeom>
              <a:avLst/>
              <a:gdLst/>
              <a:ahLst/>
              <a:cxnLst/>
              <a:rect l="l" t="t" r="r" b="b"/>
              <a:pathLst>
                <a:path w="1106" h="1377" extrusionOk="0">
                  <a:moveTo>
                    <a:pt x="563" y="369"/>
                  </a:moveTo>
                  <a:lnTo>
                    <a:pt x="698" y="873"/>
                  </a:lnTo>
                  <a:lnTo>
                    <a:pt x="408" y="873"/>
                  </a:lnTo>
                  <a:lnTo>
                    <a:pt x="563" y="369"/>
                  </a:lnTo>
                  <a:close/>
                  <a:moveTo>
                    <a:pt x="485" y="0"/>
                  </a:moveTo>
                  <a:lnTo>
                    <a:pt x="427" y="20"/>
                  </a:lnTo>
                  <a:lnTo>
                    <a:pt x="388" y="39"/>
                  </a:lnTo>
                  <a:lnTo>
                    <a:pt x="369" y="97"/>
                  </a:lnTo>
                  <a:lnTo>
                    <a:pt x="20" y="1241"/>
                  </a:lnTo>
                  <a:lnTo>
                    <a:pt x="1" y="1260"/>
                  </a:lnTo>
                  <a:lnTo>
                    <a:pt x="20" y="1318"/>
                  </a:lnTo>
                  <a:lnTo>
                    <a:pt x="78" y="1357"/>
                  </a:lnTo>
                  <a:lnTo>
                    <a:pt x="136" y="1377"/>
                  </a:lnTo>
                  <a:lnTo>
                    <a:pt x="253" y="1377"/>
                  </a:lnTo>
                  <a:lnTo>
                    <a:pt x="272" y="1357"/>
                  </a:lnTo>
                  <a:lnTo>
                    <a:pt x="291" y="1318"/>
                  </a:lnTo>
                  <a:lnTo>
                    <a:pt x="350" y="1086"/>
                  </a:lnTo>
                  <a:lnTo>
                    <a:pt x="757" y="1086"/>
                  </a:lnTo>
                  <a:lnTo>
                    <a:pt x="815" y="1318"/>
                  </a:lnTo>
                  <a:lnTo>
                    <a:pt x="834" y="1357"/>
                  </a:lnTo>
                  <a:lnTo>
                    <a:pt x="854" y="1377"/>
                  </a:lnTo>
                  <a:lnTo>
                    <a:pt x="970" y="1377"/>
                  </a:lnTo>
                  <a:lnTo>
                    <a:pt x="1047" y="1357"/>
                  </a:lnTo>
                  <a:lnTo>
                    <a:pt x="1086" y="1318"/>
                  </a:lnTo>
                  <a:lnTo>
                    <a:pt x="1106" y="1260"/>
                  </a:lnTo>
                  <a:lnTo>
                    <a:pt x="1106" y="1241"/>
                  </a:lnTo>
                  <a:lnTo>
                    <a:pt x="737" y="97"/>
                  </a:lnTo>
                  <a:lnTo>
                    <a:pt x="718" y="39"/>
                  </a:lnTo>
                  <a:lnTo>
                    <a:pt x="679" y="20"/>
                  </a:lnTo>
                  <a:lnTo>
                    <a:pt x="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2"/>
            <p:cNvSpPr/>
            <p:nvPr/>
          </p:nvSpPr>
          <p:spPr>
            <a:xfrm>
              <a:off x="5595800" y="278825"/>
              <a:ext cx="24750" cy="34425"/>
            </a:xfrm>
            <a:custGeom>
              <a:avLst/>
              <a:gdLst/>
              <a:ahLst/>
              <a:cxnLst/>
              <a:rect l="l" t="t" r="r" b="b"/>
              <a:pathLst>
                <a:path w="990" h="1377" extrusionOk="0">
                  <a:moveTo>
                    <a:pt x="98" y="0"/>
                  </a:moveTo>
                  <a:lnTo>
                    <a:pt x="59" y="20"/>
                  </a:lnTo>
                  <a:lnTo>
                    <a:pt x="20" y="39"/>
                  </a:lnTo>
                  <a:lnTo>
                    <a:pt x="20" y="78"/>
                  </a:lnTo>
                  <a:lnTo>
                    <a:pt x="1" y="136"/>
                  </a:lnTo>
                  <a:lnTo>
                    <a:pt x="20" y="194"/>
                  </a:lnTo>
                  <a:lnTo>
                    <a:pt x="20" y="233"/>
                  </a:lnTo>
                  <a:lnTo>
                    <a:pt x="59" y="252"/>
                  </a:lnTo>
                  <a:lnTo>
                    <a:pt x="98" y="272"/>
                  </a:lnTo>
                  <a:lnTo>
                    <a:pt x="350" y="272"/>
                  </a:lnTo>
                  <a:lnTo>
                    <a:pt x="350" y="1299"/>
                  </a:lnTo>
                  <a:lnTo>
                    <a:pt x="369" y="1338"/>
                  </a:lnTo>
                  <a:lnTo>
                    <a:pt x="408" y="1357"/>
                  </a:lnTo>
                  <a:lnTo>
                    <a:pt x="447" y="1377"/>
                  </a:lnTo>
                  <a:lnTo>
                    <a:pt x="563" y="1377"/>
                  </a:lnTo>
                  <a:lnTo>
                    <a:pt x="602" y="1357"/>
                  </a:lnTo>
                  <a:lnTo>
                    <a:pt x="640" y="1338"/>
                  </a:lnTo>
                  <a:lnTo>
                    <a:pt x="640" y="1299"/>
                  </a:lnTo>
                  <a:lnTo>
                    <a:pt x="640" y="272"/>
                  </a:lnTo>
                  <a:lnTo>
                    <a:pt x="912" y="272"/>
                  </a:lnTo>
                  <a:lnTo>
                    <a:pt x="951" y="252"/>
                  </a:lnTo>
                  <a:lnTo>
                    <a:pt x="970" y="233"/>
                  </a:lnTo>
                  <a:lnTo>
                    <a:pt x="989" y="194"/>
                  </a:lnTo>
                  <a:lnTo>
                    <a:pt x="989" y="136"/>
                  </a:lnTo>
                  <a:lnTo>
                    <a:pt x="989" y="78"/>
                  </a:lnTo>
                  <a:lnTo>
                    <a:pt x="970" y="39"/>
                  </a:lnTo>
                  <a:lnTo>
                    <a:pt x="951" y="20"/>
                  </a:lnTo>
                  <a:lnTo>
                    <a:pt x="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2"/>
            <p:cNvSpPr/>
            <p:nvPr/>
          </p:nvSpPr>
          <p:spPr>
            <a:xfrm>
              <a:off x="5637975" y="278825"/>
              <a:ext cx="28600" cy="34425"/>
            </a:xfrm>
            <a:custGeom>
              <a:avLst/>
              <a:gdLst/>
              <a:ahLst/>
              <a:cxnLst/>
              <a:rect l="l" t="t" r="r" b="b"/>
              <a:pathLst>
                <a:path w="1144" h="1377" extrusionOk="0">
                  <a:moveTo>
                    <a:pt x="136" y="0"/>
                  </a:moveTo>
                  <a:lnTo>
                    <a:pt x="97" y="20"/>
                  </a:lnTo>
                  <a:lnTo>
                    <a:pt x="39" y="39"/>
                  </a:lnTo>
                  <a:lnTo>
                    <a:pt x="0" y="78"/>
                  </a:lnTo>
                  <a:lnTo>
                    <a:pt x="0" y="155"/>
                  </a:lnTo>
                  <a:lnTo>
                    <a:pt x="0" y="1299"/>
                  </a:lnTo>
                  <a:lnTo>
                    <a:pt x="0" y="1338"/>
                  </a:lnTo>
                  <a:lnTo>
                    <a:pt x="39" y="1357"/>
                  </a:lnTo>
                  <a:lnTo>
                    <a:pt x="97" y="1377"/>
                  </a:lnTo>
                  <a:lnTo>
                    <a:pt x="194" y="1377"/>
                  </a:lnTo>
                  <a:lnTo>
                    <a:pt x="252" y="1357"/>
                  </a:lnTo>
                  <a:lnTo>
                    <a:pt x="272" y="1338"/>
                  </a:lnTo>
                  <a:lnTo>
                    <a:pt x="291" y="1299"/>
                  </a:lnTo>
                  <a:lnTo>
                    <a:pt x="291" y="562"/>
                  </a:lnTo>
                  <a:lnTo>
                    <a:pt x="465" y="892"/>
                  </a:lnTo>
                  <a:lnTo>
                    <a:pt x="504" y="931"/>
                  </a:lnTo>
                  <a:lnTo>
                    <a:pt x="562" y="950"/>
                  </a:lnTo>
                  <a:lnTo>
                    <a:pt x="621" y="931"/>
                  </a:lnTo>
                  <a:lnTo>
                    <a:pt x="659" y="892"/>
                  </a:lnTo>
                  <a:lnTo>
                    <a:pt x="834" y="582"/>
                  </a:lnTo>
                  <a:lnTo>
                    <a:pt x="834" y="1299"/>
                  </a:lnTo>
                  <a:lnTo>
                    <a:pt x="853" y="1338"/>
                  </a:lnTo>
                  <a:lnTo>
                    <a:pt x="892" y="1357"/>
                  </a:lnTo>
                  <a:lnTo>
                    <a:pt x="931" y="1377"/>
                  </a:lnTo>
                  <a:lnTo>
                    <a:pt x="1047" y="1377"/>
                  </a:lnTo>
                  <a:lnTo>
                    <a:pt x="1086" y="1357"/>
                  </a:lnTo>
                  <a:lnTo>
                    <a:pt x="1125" y="1338"/>
                  </a:lnTo>
                  <a:lnTo>
                    <a:pt x="1144" y="1299"/>
                  </a:lnTo>
                  <a:lnTo>
                    <a:pt x="1144" y="155"/>
                  </a:lnTo>
                  <a:lnTo>
                    <a:pt x="1125" y="78"/>
                  </a:lnTo>
                  <a:lnTo>
                    <a:pt x="1086" y="39"/>
                  </a:lnTo>
                  <a:lnTo>
                    <a:pt x="1047" y="20"/>
                  </a:lnTo>
                  <a:lnTo>
                    <a:pt x="989" y="0"/>
                  </a:lnTo>
                  <a:lnTo>
                    <a:pt x="911" y="0"/>
                  </a:lnTo>
                  <a:lnTo>
                    <a:pt x="873" y="20"/>
                  </a:lnTo>
                  <a:lnTo>
                    <a:pt x="814" y="78"/>
                  </a:lnTo>
                  <a:lnTo>
                    <a:pt x="756" y="155"/>
                  </a:lnTo>
                  <a:lnTo>
                    <a:pt x="562" y="485"/>
                  </a:lnTo>
                  <a:lnTo>
                    <a:pt x="369" y="155"/>
                  </a:lnTo>
                  <a:lnTo>
                    <a:pt x="310" y="78"/>
                  </a:lnTo>
                  <a:lnTo>
                    <a:pt x="272" y="20"/>
                  </a:lnTo>
                  <a:lnTo>
                    <a:pt x="2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42"/>
          <p:cNvGrpSpPr/>
          <p:nvPr/>
        </p:nvGrpSpPr>
        <p:grpSpPr>
          <a:xfrm>
            <a:off x="2583217" y="-1337622"/>
            <a:ext cx="384308" cy="376364"/>
            <a:chOff x="6085750" y="238125"/>
            <a:chExt cx="204050" cy="202575"/>
          </a:xfrm>
        </p:grpSpPr>
        <p:sp>
          <p:nvSpPr>
            <p:cNvPr id="1904" name="Google Shape;1904;p42"/>
            <p:cNvSpPr/>
            <p:nvPr/>
          </p:nvSpPr>
          <p:spPr>
            <a:xfrm>
              <a:off x="6085750" y="238125"/>
              <a:ext cx="204050" cy="202575"/>
            </a:xfrm>
            <a:custGeom>
              <a:avLst/>
              <a:gdLst/>
              <a:ahLst/>
              <a:cxnLst/>
              <a:rect l="l" t="t" r="r" b="b"/>
              <a:pathLst>
                <a:path w="8162" h="8103" extrusionOk="0">
                  <a:moveTo>
                    <a:pt x="4091" y="911"/>
                  </a:moveTo>
                  <a:lnTo>
                    <a:pt x="4130" y="930"/>
                  </a:lnTo>
                  <a:lnTo>
                    <a:pt x="6844" y="2675"/>
                  </a:lnTo>
                  <a:lnTo>
                    <a:pt x="1319" y="2675"/>
                  </a:lnTo>
                  <a:lnTo>
                    <a:pt x="4052" y="930"/>
                  </a:lnTo>
                  <a:lnTo>
                    <a:pt x="4091" y="911"/>
                  </a:lnTo>
                  <a:close/>
                  <a:moveTo>
                    <a:pt x="7134" y="2908"/>
                  </a:moveTo>
                  <a:lnTo>
                    <a:pt x="7134" y="3198"/>
                  </a:lnTo>
                  <a:lnTo>
                    <a:pt x="1048" y="3198"/>
                  </a:lnTo>
                  <a:lnTo>
                    <a:pt x="1048" y="2908"/>
                  </a:lnTo>
                  <a:close/>
                  <a:moveTo>
                    <a:pt x="2172" y="3431"/>
                  </a:moveTo>
                  <a:lnTo>
                    <a:pt x="2172" y="3625"/>
                  </a:lnTo>
                  <a:lnTo>
                    <a:pt x="1048" y="3625"/>
                  </a:lnTo>
                  <a:lnTo>
                    <a:pt x="1048" y="3431"/>
                  </a:lnTo>
                  <a:close/>
                  <a:moveTo>
                    <a:pt x="4653" y="3431"/>
                  </a:moveTo>
                  <a:lnTo>
                    <a:pt x="4653" y="3625"/>
                  </a:lnTo>
                  <a:lnTo>
                    <a:pt x="3529" y="3625"/>
                  </a:lnTo>
                  <a:lnTo>
                    <a:pt x="3529" y="3431"/>
                  </a:lnTo>
                  <a:close/>
                  <a:moveTo>
                    <a:pt x="7134" y="3431"/>
                  </a:moveTo>
                  <a:lnTo>
                    <a:pt x="7134" y="3625"/>
                  </a:lnTo>
                  <a:lnTo>
                    <a:pt x="6010" y="3625"/>
                  </a:lnTo>
                  <a:lnTo>
                    <a:pt x="6010" y="3431"/>
                  </a:lnTo>
                  <a:close/>
                  <a:moveTo>
                    <a:pt x="4498" y="3858"/>
                  </a:moveTo>
                  <a:lnTo>
                    <a:pt x="4498" y="4013"/>
                  </a:lnTo>
                  <a:lnTo>
                    <a:pt x="4401" y="4013"/>
                  </a:lnTo>
                  <a:lnTo>
                    <a:pt x="4362" y="4032"/>
                  </a:lnTo>
                  <a:lnTo>
                    <a:pt x="4324" y="4051"/>
                  </a:lnTo>
                  <a:lnTo>
                    <a:pt x="4304" y="4090"/>
                  </a:lnTo>
                  <a:lnTo>
                    <a:pt x="4285" y="4129"/>
                  </a:lnTo>
                  <a:lnTo>
                    <a:pt x="4285" y="6688"/>
                  </a:lnTo>
                  <a:lnTo>
                    <a:pt x="4304" y="6746"/>
                  </a:lnTo>
                  <a:lnTo>
                    <a:pt x="4324" y="6765"/>
                  </a:lnTo>
                  <a:lnTo>
                    <a:pt x="4362" y="6804"/>
                  </a:lnTo>
                  <a:lnTo>
                    <a:pt x="4498" y="6804"/>
                  </a:lnTo>
                  <a:lnTo>
                    <a:pt x="4498" y="6979"/>
                  </a:lnTo>
                  <a:lnTo>
                    <a:pt x="3684" y="6979"/>
                  </a:lnTo>
                  <a:lnTo>
                    <a:pt x="3684" y="6804"/>
                  </a:lnTo>
                  <a:lnTo>
                    <a:pt x="3820" y="6804"/>
                  </a:lnTo>
                  <a:lnTo>
                    <a:pt x="3858" y="6765"/>
                  </a:lnTo>
                  <a:lnTo>
                    <a:pt x="3878" y="6746"/>
                  </a:lnTo>
                  <a:lnTo>
                    <a:pt x="3878" y="6688"/>
                  </a:lnTo>
                  <a:lnTo>
                    <a:pt x="3878" y="4129"/>
                  </a:lnTo>
                  <a:lnTo>
                    <a:pt x="3878" y="4090"/>
                  </a:lnTo>
                  <a:lnTo>
                    <a:pt x="3858" y="4051"/>
                  </a:lnTo>
                  <a:lnTo>
                    <a:pt x="3820" y="4032"/>
                  </a:lnTo>
                  <a:lnTo>
                    <a:pt x="3761" y="4013"/>
                  </a:lnTo>
                  <a:lnTo>
                    <a:pt x="3684" y="4013"/>
                  </a:lnTo>
                  <a:lnTo>
                    <a:pt x="3684" y="3858"/>
                  </a:lnTo>
                  <a:close/>
                  <a:moveTo>
                    <a:pt x="6979" y="3858"/>
                  </a:moveTo>
                  <a:lnTo>
                    <a:pt x="6979" y="4013"/>
                  </a:lnTo>
                  <a:lnTo>
                    <a:pt x="6882" y="4013"/>
                  </a:lnTo>
                  <a:lnTo>
                    <a:pt x="6844" y="4032"/>
                  </a:lnTo>
                  <a:lnTo>
                    <a:pt x="6805" y="4051"/>
                  </a:lnTo>
                  <a:lnTo>
                    <a:pt x="6785" y="4090"/>
                  </a:lnTo>
                  <a:lnTo>
                    <a:pt x="6766" y="4129"/>
                  </a:lnTo>
                  <a:lnTo>
                    <a:pt x="6766" y="6688"/>
                  </a:lnTo>
                  <a:lnTo>
                    <a:pt x="6785" y="6746"/>
                  </a:lnTo>
                  <a:lnTo>
                    <a:pt x="6805" y="6765"/>
                  </a:lnTo>
                  <a:lnTo>
                    <a:pt x="6844" y="6804"/>
                  </a:lnTo>
                  <a:lnTo>
                    <a:pt x="6979" y="6804"/>
                  </a:lnTo>
                  <a:lnTo>
                    <a:pt x="6979" y="6979"/>
                  </a:lnTo>
                  <a:lnTo>
                    <a:pt x="6165" y="6979"/>
                  </a:lnTo>
                  <a:lnTo>
                    <a:pt x="6165" y="6804"/>
                  </a:lnTo>
                  <a:lnTo>
                    <a:pt x="6301" y="6804"/>
                  </a:lnTo>
                  <a:lnTo>
                    <a:pt x="6340" y="6765"/>
                  </a:lnTo>
                  <a:lnTo>
                    <a:pt x="6359" y="6746"/>
                  </a:lnTo>
                  <a:lnTo>
                    <a:pt x="6359" y="6688"/>
                  </a:lnTo>
                  <a:lnTo>
                    <a:pt x="6359" y="4129"/>
                  </a:lnTo>
                  <a:lnTo>
                    <a:pt x="6359" y="4090"/>
                  </a:lnTo>
                  <a:lnTo>
                    <a:pt x="6340" y="4051"/>
                  </a:lnTo>
                  <a:lnTo>
                    <a:pt x="6301" y="4032"/>
                  </a:lnTo>
                  <a:lnTo>
                    <a:pt x="6243" y="4013"/>
                  </a:lnTo>
                  <a:lnTo>
                    <a:pt x="6165" y="4013"/>
                  </a:lnTo>
                  <a:lnTo>
                    <a:pt x="6165" y="3858"/>
                  </a:lnTo>
                  <a:close/>
                  <a:moveTo>
                    <a:pt x="2172" y="7211"/>
                  </a:moveTo>
                  <a:lnTo>
                    <a:pt x="2172" y="7386"/>
                  </a:lnTo>
                  <a:lnTo>
                    <a:pt x="1048" y="7386"/>
                  </a:lnTo>
                  <a:lnTo>
                    <a:pt x="1048" y="7211"/>
                  </a:lnTo>
                  <a:close/>
                  <a:moveTo>
                    <a:pt x="3296" y="3431"/>
                  </a:moveTo>
                  <a:lnTo>
                    <a:pt x="3296" y="3664"/>
                  </a:lnTo>
                  <a:lnTo>
                    <a:pt x="3296" y="3722"/>
                  </a:lnTo>
                  <a:lnTo>
                    <a:pt x="3335" y="3780"/>
                  </a:lnTo>
                  <a:lnTo>
                    <a:pt x="3393" y="3819"/>
                  </a:lnTo>
                  <a:lnTo>
                    <a:pt x="3451" y="3858"/>
                  </a:lnTo>
                  <a:lnTo>
                    <a:pt x="3451" y="4051"/>
                  </a:lnTo>
                  <a:lnTo>
                    <a:pt x="3451" y="4129"/>
                  </a:lnTo>
                  <a:lnTo>
                    <a:pt x="3509" y="4187"/>
                  </a:lnTo>
                  <a:lnTo>
                    <a:pt x="3568" y="4226"/>
                  </a:lnTo>
                  <a:lnTo>
                    <a:pt x="3645" y="4245"/>
                  </a:lnTo>
                  <a:lnTo>
                    <a:pt x="3645" y="6571"/>
                  </a:lnTo>
                  <a:lnTo>
                    <a:pt x="3568" y="6591"/>
                  </a:lnTo>
                  <a:lnTo>
                    <a:pt x="3509" y="6630"/>
                  </a:lnTo>
                  <a:lnTo>
                    <a:pt x="3451" y="6688"/>
                  </a:lnTo>
                  <a:lnTo>
                    <a:pt x="3451" y="6765"/>
                  </a:lnTo>
                  <a:lnTo>
                    <a:pt x="3451" y="6979"/>
                  </a:lnTo>
                  <a:lnTo>
                    <a:pt x="3393" y="6998"/>
                  </a:lnTo>
                  <a:lnTo>
                    <a:pt x="3335" y="7037"/>
                  </a:lnTo>
                  <a:lnTo>
                    <a:pt x="3296" y="7095"/>
                  </a:lnTo>
                  <a:lnTo>
                    <a:pt x="3296" y="7153"/>
                  </a:lnTo>
                  <a:lnTo>
                    <a:pt x="3296" y="7386"/>
                  </a:lnTo>
                  <a:lnTo>
                    <a:pt x="2404" y="7386"/>
                  </a:lnTo>
                  <a:lnTo>
                    <a:pt x="2404" y="7153"/>
                  </a:lnTo>
                  <a:lnTo>
                    <a:pt x="2385" y="7095"/>
                  </a:lnTo>
                  <a:lnTo>
                    <a:pt x="2366" y="7037"/>
                  </a:lnTo>
                  <a:lnTo>
                    <a:pt x="2308" y="6998"/>
                  </a:lnTo>
                  <a:lnTo>
                    <a:pt x="2249" y="6979"/>
                  </a:lnTo>
                  <a:lnTo>
                    <a:pt x="2249" y="6765"/>
                  </a:lnTo>
                  <a:lnTo>
                    <a:pt x="2230" y="6688"/>
                  </a:lnTo>
                  <a:lnTo>
                    <a:pt x="2191" y="6630"/>
                  </a:lnTo>
                  <a:lnTo>
                    <a:pt x="2133" y="6591"/>
                  </a:lnTo>
                  <a:lnTo>
                    <a:pt x="2056" y="6571"/>
                  </a:lnTo>
                  <a:lnTo>
                    <a:pt x="2036" y="6571"/>
                  </a:lnTo>
                  <a:lnTo>
                    <a:pt x="2036" y="4245"/>
                  </a:lnTo>
                  <a:lnTo>
                    <a:pt x="2056" y="4245"/>
                  </a:lnTo>
                  <a:lnTo>
                    <a:pt x="2133" y="4226"/>
                  </a:lnTo>
                  <a:lnTo>
                    <a:pt x="2191" y="4187"/>
                  </a:lnTo>
                  <a:lnTo>
                    <a:pt x="2230" y="4129"/>
                  </a:lnTo>
                  <a:lnTo>
                    <a:pt x="2249" y="4051"/>
                  </a:lnTo>
                  <a:lnTo>
                    <a:pt x="2249" y="3858"/>
                  </a:lnTo>
                  <a:lnTo>
                    <a:pt x="2308" y="3819"/>
                  </a:lnTo>
                  <a:lnTo>
                    <a:pt x="2366" y="3780"/>
                  </a:lnTo>
                  <a:lnTo>
                    <a:pt x="2385" y="3722"/>
                  </a:lnTo>
                  <a:lnTo>
                    <a:pt x="2404" y="3664"/>
                  </a:lnTo>
                  <a:lnTo>
                    <a:pt x="2404" y="3431"/>
                  </a:lnTo>
                  <a:close/>
                  <a:moveTo>
                    <a:pt x="4653" y="7211"/>
                  </a:moveTo>
                  <a:lnTo>
                    <a:pt x="4653" y="7386"/>
                  </a:lnTo>
                  <a:lnTo>
                    <a:pt x="3529" y="7386"/>
                  </a:lnTo>
                  <a:lnTo>
                    <a:pt x="3529" y="7211"/>
                  </a:lnTo>
                  <a:close/>
                  <a:moveTo>
                    <a:pt x="5777" y="3431"/>
                  </a:moveTo>
                  <a:lnTo>
                    <a:pt x="5777" y="3664"/>
                  </a:lnTo>
                  <a:lnTo>
                    <a:pt x="5777" y="3722"/>
                  </a:lnTo>
                  <a:lnTo>
                    <a:pt x="5816" y="3780"/>
                  </a:lnTo>
                  <a:lnTo>
                    <a:pt x="5874" y="3819"/>
                  </a:lnTo>
                  <a:lnTo>
                    <a:pt x="5932" y="3858"/>
                  </a:lnTo>
                  <a:lnTo>
                    <a:pt x="5932" y="4051"/>
                  </a:lnTo>
                  <a:lnTo>
                    <a:pt x="5932" y="4129"/>
                  </a:lnTo>
                  <a:lnTo>
                    <a:pt x="5991" y="4187"/>
                  </a:lnTo>
                  <a:lnTo>
                    <a:pt x="6049" y="4226"/>
                  </a:lnTo>
                  <a:lnTo>
                    <a:pt x="6126" y="4245"/>
                  </a:lnTo>
                  <a:lnTo>
                    <a:pt x="6126" y="6571"/>
                  </a:lnTo>
                  <a:lnTo>
                    <a:pt x="6049" y="6591"/>
                  </a:lnTo>
                  <a:lnTo>
                    <a:pt x="5991" y="6630"/>
                  </a:lnTo>
                  <a:lnTo>
                    <a:pt x="5932" y="6688"/>
                  </a:lnTo>
                  <a:lnTo>
                    <a:pt x="5932" y="6765"/>
                  </a:lnTo>
                  <a:lnTo>
                    <a:pt x="5932" y="6979"/>
                  </a:lnTo>
                  <a:lnTo>
                    <a:pt x="5874" y="6998"/>
                  </a:lnTo>
                  <a:lnTo>
                    <a:pt x="5816" y="7037"/>
                  </a:lnTo>
                  <a:lnTo>
                    <a:pt x="5777" y="7095"/>
                  </a:lnTo>
                  <a:lnTo>
                    <a:pt x="5777" y="7153"/>
                  </a:lnTo>
                  <a:lnTo>
                    <a:pt x="5777" y="7386"/>
                  </a:lnTo>
                  <a:lnTo>
                    <a:pt x="4886" y="7386"/>
                  </a:lnTo>
                  <a:lnTo>
                    <a:pt x="4886" y="7153"/>
                  </a:lnTo>
                  <a:lnTo>
                    <a:pt x="4866" y="7095"/>
                  </a:lnTo>
                  <a:lnTo>
                    <a:pt x="4847" y="7037"/>
                  </a:lnTo>
                  <a:lnTo>
                    <a:pt x="4789" y="6998"/>
                  </a:lnTo>
                  <a:lnTo>
                    <a:pt x="4731" y="6979"/>
                  </a:lnTo>
                  <a:lnTo>
                    <a:pt x="4731" y="6765"/>
                  </a:lnTo>
                  <a:lnTo>
                    <a:pt x="4711" y="6688"/>
                  </a:lnTo>
                  <a:lnTo>
                    <a:pt x="4672" y="6630"/>
                  </a:lnTo>
                  <a:lnTo>
                    <a:pt x="4614" y="6591"/>
                  </a:lnTo>
                  <a:lnTo>
                    <a:pt x="4537" y="6571"/>
                  </a:lnTo>
                  <a:lnTo>
                    <a:pt x="4517" y="6571"/>
                  </a:lnTo>
                  <a:lnTo>
                    <a:pt x="4517" y="4245"/>
                  </a:lnTo>
                  <a:lnTo>
                    <a:pt x="4537" y="4245"/>
                  </a:lnTo>
                  <a:lnTo>
                    <a:pt x="4614" y="4226"/>
                  </a:lnTo>
                  <a:lnTo>
                    <a:pt x="4672" y="4187"/>
                  </a:lnTo>
                  <a:lnTo>
                    <a:pt x="4711" y="4129"/>
                  </a:lnTo>
                  <a:lnTo>
                    <a:pt x="4731" y="4051"/>
                  </a:lnTo>
                  <a:lnTo>
                    <a:pt x="4731" y="3858"/>
                  </a:lnTo>
                  <a:lnTo>
                    <a:pt x="4789" y="3819"/>
                  </a:lnTo>
                  <a:lnTo>
                    <a:pt x="4847" y="3780"/>
                  </a:lnTo>
                  <a:lnTo>
                    <a:pt x="4866" y="3722"/>
                  </a:lnTo>
                  <a:lnTo>
                    <a:pt x="4886" y="3664"/>
                  </a:lnTo>
                  <a:lnTo>
                    <a:pt x="4886" y="3431"/>
                  </a:lnTo>
                  <a:close/>
                  <a:moveTo>
                    <a:pt x="7134" y="7211"/>
                  </a:moveTo>
                  <a:lnTo>
                    <a:pt x="7134" y="7386"/>
                  </a:lnTo>
                  <a:lnTo>
                    <a:pt x="6010" y="7386"/>
                  </a:lnTo>
                  <a:lnTo>
                    <a:pt x="6010" y="7211"/>
                  </a:lnTo>
                  <a:close/>
                  <a:moveTo>
                    <a:pt x="7774" y="7618"/>
                  </a:moveTo>
                  <a:lnTo>
                    <a:pt x="7774" y="7870"/>
                  </a:lnTo>
                  <a:lnTo>
                    <a:pt x="408" y="7870"/>
                  </a:lnTo>
                  <a:lnTo>
                    <a:pt x="408" y="7618"/>
                  </a:lnTo>
                  <a:close/>
                  <a:moveTo>
                    <a:pt x="4013" y="0"/>
                  </a:moveTo>
                  <a:lnTo>
                    <a:pt x="3955" y="39"/>
                  </a:lnTo>
                  <a:lnTo>
                    <a:pt x="117" y="2520"/>
                  </a:lnTo>
                  <a:lnTo>
                    <a:pt x="59" y="2559"/>
                  </a:lnTo>
                  <a:lnTo>
                    <a:pt x="20" y="2617"/>
                  </a:lnTo>
                  <a:lnTo>
                    <a:pt x="1" y="2694"/>
                  </a:lnTo>
                  <a:lnTo>
                    <a:pt x="20" y="2753"/>
                  </a:lnTo>
                  <a:lnTo>
                    <a:pt x="40" y="2830"/>
                  </a:lnTo>
                  <a:lnTo>
                    <a:pt x="98" y="2869"/>
                  </a:lnTo>
                  <a:lnTo>
                    <a:pt x="156" y="2908"/>
                  </a:lnTo>
                  <a:lnTo>
                    <a:pt x="815" y="2908"/>
                  </a:lnTo>
                  <a:lnTo>
                    <a:pt x="815" y="3315"/>
                  </a:lnTo>
                  <a:lnTo>
                    <a:pt x="815" y="3664"/>
                  </a:lnTo>
                  <a:lnTo>
                    <a:pt x="815" y="3722"/>
                  </a:lnTo>
                  <a:lnTo>
                    <a:pt x="854" y="3780"/>
                  </a:lnTo>
                  <a:lnTo>
                    <a:pt x="912" y="3819"/>
                  </a:lnTo>
                  <a:lnTo>
                    <a:pt x="970" y="3858"/>
                  </a:lnTo>
                  <a:lnTo>
                    <a:pt x="970" y="4051"/>
                  </a:lnTo>
                  <a:lnTo>
                    <a:pt x="970" y="4129"/>
                  </a:lnTo>
                  <a:lnTo>
                    <a:pt x="1028" y="4187"/>
                  </a:lnTo>
                  <a:lnTo>
                    <a:pt x="1086" y="4226"/>
                  </a:lnTo>
                  <a:lnTo>
                    <a:pt x="1164" y="4245"/>
                  </a:lnTo>
                  <a:lnTo>
                    <a:pt x="1164" y="5660"/>
                  </a:lnTo>
                  <a:lnTo>
                    <a:pt x="1183" y="5719"/>
                  </a:lnTo>
                  <a:lnTo>
                    <a:pt x="1203" y="5757"/>
                  </a:lnTo>
                  <a:lnTo>
                    <a:pt x="1241" y="5777"/>
                  </a:lnTo>
                  <a:lnTo>
                    <a:pt x="1338" y="5777"/>
                  </a:lnTo>
                  <a:lnTo>
                    <a:pt x="1377" y="5757"/>
                  </a:lnTo>
                  <a:lnTo>
                    <a:pt x="1396" y="5719"/>
                  </a:lnTo>
                  <a:lnTo>
                    <a:pt x="1396" y="5660"/>
                  </a:lnTo>
                  <a:lnTo>
                    <a:pt x="1396" y="4129"/>
                  </a:lnTo>
                  <a:lnTo>
                    <a:pt x="1396" y="4090"/>
                  </a:lnTo>
                  <a:lnTo>
                    <a:pt x="1377" y="4051"/>
                  </a:lnTo>
                  <a:lnTo>
                    <a:pt x="1338" y="4032"/>
                  </a:lnTo>
                  <a:lnTo>
                    <a:pt x="1280" y="4013"/>
                  </a:lnTo>
                  <a:lnTo>
                    <a:pt x="1203" y="4013"/>
                  </a:lnTo>
                  <a:lnTo>
                    <a:pt x="1203" y="3858"/>
                  </a:lnTo>
                  <a:lnTo>
                    <a:pt x="2017" y="3858"/>
                  </a:lnTo>
                  <a:lnTo>
                    <a:pt x="2017" y="4013"/>
                  </a:lnTo>
                  <a:lnTo>
                    <a:pt x="1920" y="4013"/>
                  </a:lnTo>
                  <a:lnTo>
                    <a:pt x="1881" y="4032"/>
                  </a:lnTo>
                  <a:lnTo>
                    <a:pt x="1842" y="4051"/>
                  </a:lnTo>
                  <a:lnTo>
                    <a:pt x="1823" y="4090"/>
                  </a:lnTo>
                  <a:lnTo>
                    <a:pt x="1804" y="4129"/>
                  </a:lnTo>
                  <a:lnTo>
                    <a:pt x="1804" y="6688"/>
                  </a:lnTo>
                  <a:lnTo>
                    <a:pt x="1823" y="6746"/>
                  </a:lnTo>
                  <a:lnTo>
                    <a:pt x="1842" y="6765"/>
                  </a:lnTo>
                  <a:lnTo>
                    <a:pt x="1881" y="6804"/>
                  </a:lnTo>
                  <a:lnTo>
                    <a:pt x="2017" y="6804"/>
                  </a:lnTo>
                  <a:lnTo>
                    <a:pt x="2017" y="6979"/>
                  </a:lnTo>
                  <a:lnTo>
                    <a:pt x="1203" y="6979"/>
                  </a:lnTo>
                  <a:lnTo>
                    <a:pt x="1203" y="6804"/>
                  </a:lnTo>
                  <a:lnTo>
                    <a:pt x="1338" y="6804"/>
                  </a:lnTo>
                  <a:lnTo>
                    <a:pt x="1377" y="6765"/>
                  </a:lnTo>
                  <a:lnTo>
                    <a:pt x="1396" y="6746"/>
                  </a:lnTo>
                  <a:lnTo>
                    <a:pt x="1396" y="6688"/>
                  </a:lnTo>
                  <a:lnTo>
                    <a:pt x="1396" y="6397"/>
                  </a:lnTo>
                  <a:lnTo>
                    <a:pt x="1396" y="6358"/>
                  </a:lnTo>
                  <a:lnTo>
                    <a:pt x="1377" y="6319"/>
                  </a:lnTo>
                  <a:lnTo>
                    <a:pt x="1338" y="6281"/>
                  </a:lnTo>
                  <a:lnTo>
                    <a:pt x="1241" y="6281"/>
                  </a:lnTo>
                  <a:lnTo>
                    <a:pt x="1203" y="6319"/>
                  </a:lnTo>
                  <a:lnTo>
                    <a:pt x="1183" y="6358"/>
                  </a:lnTo>
                  <a:lnTo>
                    <a:pt x="1164" y="6397"/>
                  </a:lnTo>
                  <a:lnTo>
                    <a:pt x="1164" y="6571"/>
                  </a:lnTo>
                  <a:lnTo>
                    <a:pt x="1086" y="6591"/>
                  </a:lnTo>
                  <a:lnTo>
                    <a:pt x="1028" y="6630"/>
                  </a:lnTo>
                  <a:lnTo>
                    <a:pt x="970" y="6688"/>
                  </a:lnTo>
                  <a:lnTo>
                    <a:pt x="970" y="6765"/>
                  </a:lnTo>
                  <a:lnTo>
                    <a:pt x="970" y="6979"/>
                  </a:lnTo>
                  <a:lnTo>
                    <a:pt x="912" y="6998"/>
                  </a:lnTo>
                  <a:lnTo>
                    <a:pt x="854" y="7037"/>
                  </a:lnTo>
                  <a:lnTo>
                    <a:pt x="815" y="7095"/>
                  </a:lnTo>
                  <a:lnTo>
                    <a:pt x="815" y="7153"/>
                  </a:lnTo>
                  <a:lnTo>
                    <a:pt x="815" y="7386"/>
                  </a:lnTo>
                  <a:lnTo>
                    <a:pt x="408" y="7386"/>
                  </a:lnTo>
                  <a:lnTo>
                    <a:pt x="311" y="7405"/>
                  </a:lnTo>
                  <a:lnTo>
                    <a:pt x="233" y="7463"/>
                  </a:lnTo>
                  <a:lnTo>
                    <a:pt x="195" y="7541"/>
                  </a:lnTo>
                  <a:lnTo>
                    <a:pt x="175" y="7618"/>
                  </a:lnTo>
                  <a:lnTo>
                    <a:pt x="175" y="7870"/>
                  </a:lnTo>
                  <a:lnTo>
                    <a:pt x="195" y="7967"/>
                  </a:lnTo>
                  <a:lnTo>
                    <a:pt x="233" y="8025"/>
                  </a:lnTo>
                  <a:lnTo>
                    <a:pt x="311" y="8083"/>
                  </a:lnTo>
                  <a:lnTo>
                    <a:pt x="408" y="8103"/>
                  </a:lnTo>
                  <a:lnTo>
                    <a:pt x="7774" y="8103"/>
                  </a:lnTo>
                  <a:lnTo>
                    <a:pt x="7871" y="8083"/>
                  </a:lnTo>
                  <a:lnTo>
                    <a:pt x="7929" y="8025"/>
                  </a:lnTo>
                  <a:lnTo>
                    <a:pt x="7987" y="7967"/>
                  </a:lnTo>
                  <a:lnTo>
                    <a:pt x="8007" y="7870"/>
                  </a:lnTo>
                  <a:lnTo>
                    <a:pt x="8007" y="7618"/>
                  </a:lnTo>
                  <a:lnTo>
                    <a:pt x="7987" y="7541"/>
                  </a:lnTo>
                  <a:lnTo>
                    <a:pt x="7929" y="7463"/>
                  </a:lnTo>
                  <a:lnTo>
                    <a:pt x="7871" y="7405"/>
                  </a:lnTo>
                  <a:lnTo>
                    <a:pt x="7774" y="7386"/>
                  </a:lnTo>
                  <a:lnTo>
                    <a:pt x="7367" y="7386"/>
                  </a:lnTo>
                  <a:lnTo>
                    <a:pt x="7367" y="7153"/>
                  </a:lnTo>
                  <a:lnTo>
                    <a:pt x="7348" y="7095"/>
                  </a:lnTo>
                  <a:lnTo>
                    <a:pt x="7328" y="7037"/>
                  </a:lnTo>
                  <a:lnTo>
                    <a:pt x="7270" y="6998"/>
                  </a:lnTo>
                  <a:lnTo>
                    <a:pt x="7212" y="6979"/>
                  </a:lnTo>
                  <a:lnTo>
                    <a:pt x="7212" y="6765"/>
                  </a:lnTo>
                  <a:lnTo>
                    <a:pt x="7192" y="6688"/>
                  </a:lnTo>
                  <a:lnTo>
                    <a:pt x="7154" y="6630"/>
                  </a:lnTo>
                  <a:lnTo>
                    <a:pt x="7096" y="6591"/>
                  </a:lnTo>
                  <a:lnTo>
                    <a:pt x="7018" y="6571"/>
                  </a:lnTo>
                  <a:lnTo>
                    <a:pt x="6999" y="6571"/>
                  </a:lnTo>
                  <a:lnTo>
                    <a:pt x="6999" y="4245"/>
                  </a:lnTo>
                  <a:lnTo>
                    <a:pt x="7018" y="4245"/>
                  </a:lnTo>
                  <a:lnTo>
                    <a:pt x="7096" y="4226"/>
                  </a:lnTo>
                  <a:lnTo>
                    <a:pt x="7154" y="4187"/>
                  </a:lnTo>
                  <a:lnTo>
                    <a:pt x="7192" y="4129"/>
                  </a:lnTo>
                  <a:lnTo>
                    <a:pt x="7212" y="4051"/>
                  </a:lnTo>
                  <a:lnTo>
                    <a:pt x="7212" y="3858"/>
                  </a:lnTo>
                  <a:lnTo>
                    <a:pt x="7270" y="3819"/>
                  </a:lnTo>
                  <a:lnTo>
                    <a:pt x="7328" y="3780"/>
                  </a:lnTo>
                  <a:lnTo>
                    <a:pt x="7348" y="3722"/>
                  </a:lnTo>
                  <a:lnTo>
                    <a:pt x="7367" y="3664"/>
                  </a:lnTo>
                  <a:lnTo>
                    <a:pt x="7367" y="3315"/>
                  </a:lnTo>
                  <a:lnTo>
                    <a:pt x="7367" y="2908"/>
                  </a:lnTo>
                  <a:lnTo>
                    <a:pt x="8026" y="2908"/>
                  </a:lnTo>
                  <a:lnTo>
                    <a:pt x="8084" y="2869"/>
                  </a:lnTo>
                  <a:lnTo>
                    <a:pt x="8123" y="2830"/>
                  </a:lnTo>
                  <a:lnTo>
                    <a:pt x="8162" y="2753"/>
                  </a:lnTo>
                  <a:lnTo>
                    <a:pt x="8162" y="2694"/>
                  </a:lnTo>
                  <a:lnTo>
                    <a:pt x="8142" y="2617"/>
                  </a:lnTo>
                  <a:lnTo>
                    <a:pt x="8123" y="2559"/>
                  </a:lnTo>
                  <a:lnTo>
                    <a:pt x="8065" y="2520"/>
                  </a:lnTo>
                  <a:lnTo>
                    <a:pt x="5370" y="775"/>
                  </a:lnTo>
                  <a:lnTo>
                    <a:pt x="5332" y="756"/>
                  </a:lnTo>
                  <a:lnTo>
                    <a:pt x="5273" y="756"/>
                  </a:lnTo>
                  <a:lnTo>
                    <a:pt x="5235" y="775"/>
                  </a:lnTo>
                  <a:lnTo>
                    <a:pt x="5215" y="814"/>
                  </a:lnTo>
                  <a:lnTo>
                    <a:pt x="5196" y="853"/>
                  </a:lnTo>
                  <a:lnTo>
                    <a:pt x="5196" y="892"/>
                  </a:lnTo>
                  <a:lnTo>
                    <a:pt x="5215" y="950"/>
                  </a:lnTo>
                  <a:lnTo>
                    <a:pt x="5235" y="969"/>
                  </a:lnTo>
                  <a:lnTo>
                    <a:pt x="7890" y="2675"/>
                  </a:lnTo>
                  <a:lnTo>
                    <a:pt x="7289" y="2675"/>
                  </a:lnTo>
                  <a:lnTo>
                    <a:pt x="4265" y="737"/>
                  </a:lnTo>
                  <a:lnTo>
                    <a:pt x="4168" y="698"/>
                  </a:lnTo>
                  <a:lnTo>
                    <a:pt x="4091" y="678"/>
                  </a:lnTo>
                  <a:lnTo>
                    <a:pt x="3994" y="698"/>
                  </a:lnTo>
                  <a:lnTo>
                    <a:pt x="3916" y="737"/>
                  </a:lnTo>
                  <a:lnTo>
                    <a:pt x="892" y="2675"/>
                  </a:lnTo>
                  <a:lnTo>
                    <a:pt x="272" y="2675"/>
                  </a:lnTo>
                  <a:lnTo>
                    <a:pt x="4091" y="233"/>
                  </a:lnTo>
                  <a:lnTo>
                    <a:pt x="4634" y="582"/>
                  </a:lnTo>
                  <a:lnTo>
                    <a:pt x="4672" y="601"/>
                  </a:lnTo>
                  <a:lnTo>
                    <a:pt x="4711" y="601"/>
                  </a:lnTo>
                  <a:lnTo>
                    <a:pt x="4750" y="582"/>
                  </a:lnTo>
                  <a:lnTo>
                    <a:pt x="4789" y="543"/>
                  </a:lnTo>
                  <a:lnTo>
                    <a:pt x="4808" y="504"/>
                  </a:lnTo>
                  <a:lnTo>
                    <a:pt x="4808" y="465"/>
                  </a:lnTo>
                  <a:lnTo>
                    <a:pt x="4789" y="407"/>
                  </a:lnTo>
                  <a:lnTo>
                    <a:pt x="4750" y="388"/>
                  </a:lnTo>
                  <a:lnTo>
                    <a:pt x="4207" y="39"/>
                  </a:lnTo>
                  <a:lnTo>
                    <a:pt x="4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2"/>
            <p:cNvSpPr/>
            <p:nvPr/>
          </p:nvSpPr>
          <p:spPr>
            <a:xfrm>
              <a:off x="6177350" y="267200"/>
              <a:ext cx="19900" cy="36350"/>
            </a:xfrm>
            <a:custGeom>
              <a:avLst/>
              <a:gdLst/>
              <a:ahLst/>
              <a:cxnLst/>
              <a:rect l="l" t="t" r="r" b="b"/>
              <a:pathLst>
                <a:path w="796" h="1454" extrusionOk="0">
                  <a:moveTo>
                    <a:pt x="369" y="252"/>
                  </a:moveTo>
                  <a:lnTo>
                    <a:pt x="369" y="582"/>
                  </a:lnTo>
                  <a:lnTo>
                    <a:pt x="311" y="543"/>
                  </a:lnTo>
                  <a:lnTo>
                    <a:pt x="252" y="523"/>
                  </a:lnTo>
                  <a:lnTo>
                    <a:pt x="214" y="465"/>
                  </a:lnTo>
                  <a:lnTo>
                    <a:pt x="214" y="407"/>
                  </a:lnTo>
                  <a:lnTo>
                    <a:pt x="214" y="349"/>
                  </a:lnTo>
                  <a:lnTo>
                    <a:pt x="252" y="291"/>
                  </a:lnTo>
                  <a:lnTo>
                    <a:pt x="311" y="271"/>
                  </a:lnTo>
                  <a:lnTo>
                    <a:pt x="369" y="252"/>
                  </a:lnTo>
                  <a:close/>
                  <a:moveTo>
                    <a:pt x="466" y="814"/>
                  </a:moveTo>
                  <a:lnTo>
                    <a:pt x="524" y="834"/>
                  </a:lnTo>
                  <a:lnTo>
                    <a:pt x="563" y="872"/>
                  </a:lnTo>
                  <a:lnTo>
                    <a:pt x="601" y="931"/>
                  </a:lnTo>
                  <a:lnTo>
                    <a:pt x="621" y="1008"/>
                  </a:lnTo>
                  <a:lnTo>
                    <a:pt x="601" y="1086"/>
                  </a:lnTo>
                  <a:lnTo>
                    <a:pt x="582" y="1124"/>
                  </a:lnTo>
                  <a:lnTo>
                    <a:pt x="524" y="1163"/>
                  </a:lnTo>
                  <a:lnTo>
                    <a:pt x="466" y="1183"/>
                  </a:lnTo>
                  <a:lnTo>
                    <a:pt x="466" y="814"/>
                  </a:lnTo>
                  <a:close/>
                  <a:moveTo>
                    <a:pt x="388" y="0"/>
                  </a:moveTo>
                  <a:lnTo>
                    <a:pt x="369" y="39"/>
                  </a:lnTo>
                  <a:lnTo>
                    <a:pt x="369" y="97"/>
                  </a:lnTo>
                  <a:lnTo>
                    <a:pt x="233" y="116"/>
                  </a:lnTo>
                  <a:lnTo>
                    <a:pt x="136" y="175"/>
                  </a:lnTo>
                  <a:lnTo>
                    <a:pt x="97" y="213"/>
                  </a:lnTo>
                  <a:lnTo>
                    <a:pt x="59" y="271"/>
                  </a:lnTo>
                  <a:lnTo>
                    <a:pt x="39" y="349"/>
                  </a:lnTo>
                  <a:lnTo>
                    <a:pt x="20" y="427"/>
                  </a:lnTo>
                  <a:lnTo>
                    <a:pt x="39" y="504"/>
                  </a:lnTo>
                  <a:lnTo>
                    <a:pt x="59" y="562"/>
                  </a:lnTo>
                  <a:lnTo>
                    <a:pt x="97" y="620"/>
                  </a:lnTo>
                  <a:lnTo>
                    <a:pt x="136" y="659"/>
                  </a:lnTo>
                  <a:lnTo>
                    <a:pt x="252" y="717"/>
                  </a:lnTo>
                  <a:lnTo>
                    <a:pt x="369" y="775"/>
                  </a:lnTo>
                  <a:lnTo>
                    <a:pt x="369" y="1183"/>
                  </a:lnTo>
                  <a:lnTo>
                    <a:pt x="252" y="1163"/>
                  </a:lnTo>
                  <a:lnTo>
                    <a:pt x="175" y="1105"/>
                  </a:lnTo>
                  <a:lnTo>
                    <a:pt x="117" y="1066"/>
                  </a:lnTo>
                  <a:lnTo>
                    <a:pt x="78" y="1047"/>
                  </a:lnTo>
                  <a:lnTo>
                    <a:pt x="39" y="1066"/>
                  </a:lnTo>
                  <a:lnTo>
                    <a:pt x="20" y="1086"/>
                  </a:lnTo>
                  <a:lnTo>
                    <a:pt x="0" y="1144"/>
                  </a:lnTo>
                  <a:lnTo>
                    <a:pt x="0" y="1183"/>
                  </a:lnTo>
                  <a:lnTo>
                    <a:pt x="20" y="1221"/>
                  </a:lnTo>
                  <a:lnTo>
                    <a:pt x="97" y="1279"/>
                  </a:lnTo>
                  <a:lnTo>
                    <a:pt x="214" y="1338"/>
                  </a:lnTo>
                  <a:lnTo>
                    <a:pt x="369" y="1357"/>
                  </a:lnTo>
                  <a:lnTo>
                    <a:pt x="369" y="1415"/>
                  </a:lnTo>
                  <a:lnTo>
                    <a:pt x="388" y="1454"/>
                  </a:lnTo>
                  <a:lnTo>
                    <a:pt x="446" y="1454"/>
                  </a:lnTo>
                  <a:lnTo>
                    <a:pt x="466" y="1415"/>
                  </a:lnTo>
                  <a:lnTo>
                    <a:pt x="466" y="1357"/>
                  </a:lnTo>
                  <a:lnTo>
                    <a:pt x="601" y="1318"/>
                  </a:lnTo>
                  <a:lnTo>
                    <a:pt x="660" y="1279"/>
                  </a:lnTo>
                  <a:lnTo>
                    <a:pt x="698" y="1241"/>
                  </a:lnTo>
                  <a:lnTo>
                    <a:pt x="737" y="1202"/>
                  </a:lnTo>
                  <a:lnTo>
                    <a:pt x="776" y="1144"/>
                  </a:lnTo>
                  <a:lnTo>
                    <a:pt x="795" y="1066"/>
                  </a:lnTo>
                  <a:lnTo>
                    <a:pt x="795" y="989"/>
                  </a:lnTo>
                  <a:lnTo>
                    <a:pt x="795" y="911"/>
                  </a:lnTo>
                  <a:lnTo>
                    <a:pt x="776" y="834"/>
                  </a:lnTo>
                  <a:lnTo>
                    <a:pt x="737" y="775"/>
                  </a:lnTo>
                  <a:lnTo>
                    <a:pt x="698" y="737"/>
                  </a:lnTo>
                  <a:lnTo>
                    <a:pt x="582" y="659"/>
                  </a:lnTo>
                  <a:lnTo>
                    <a:pt x="466" y="620"/>
                  </a:lnTo>
                  <a:lnTo>
                    <a:pt x="466" y="252"/>
                  </a:lnTo>
                  <a:lnTo>
                    <a:pt x="543" y="271"/>
                  </a:lnTo>
                  <a:lnTo>
                    <a:pt x="601" y="291"/>
                  </a:lnTo>
                  <a:lnTo>
                    <a:pt x="679" y="310"/>
                  </a:lnTo>
                  <a:lnTo>
                    <a:pt x="718" y="310"/>
                  </a:lnTo>
                  <a:lnTo>
                    <a:pt x="737" y="271"/>
                  </a:lnTo>
                  <a:lnTo>
                    <a:pt x="756" y="213"/>
                  </a:lnTo>
                  <a:lnTo>
                    <a:pt x="756" y="175"/>
                  </a:lnTo>
                  <a:lnTo>
                    <a:pt x="737" y="155"/>
                  </a:lnTo>
                  <a:lnTo>
                    <a:pt x="660" y="116"/>
                  </a:lnTo>
                  <a:lnTo>
                    <a:pt x="563" y="97"/>
                  </a:lnTo>
                  <a:lnTo>
                    <a:pt x="466" y="78"/>
                  </a:lnTo>
                  <a:lnTo>
                    <a:pt x="466" y="39"/>
                  </a:lnTo>
                  <a:lnTo>
                    <a:pt x="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42"/>
          <p:cNvGrpSpPr/>
          <p:nvPr/>
        </p:nvGrpSpPr>
        <p:grpSpPr>
          <a:xfrm>
            <a:off x="1187800" y="-1355184"/>
            <a:ext cx="308617" cy="411486"/>
            <a:chOff x="1296750" y="840000"/>
            <a:chExt cx="152675" cy="203575"/>
          </a:xfrm>
        </p:grpSpPr>
        <p:sp>
          <p:nvSpPr>
            <p:cNvPr id="1907" name="Google Shape;1907;p42"/>
            <p:cNvSpPr/>
            <p:nvPr/>
          </p:nvSpPr>
          <p:spPr>
            <a:xfrm>
              <a:off x="1330675" y="870550"/>
              <a:ext cx="31525" cy="31525"/>
            </a:xfrm>
            <a:custGeom>
              <a:avLst/>
              <a:gdLst/>
              <a:ahLst/>
              <a:cxnLst/>
              <a:rect l="l" t="t" r="r" b="b"/>
              <a:pathLst>
                <a:path w="1261" h="1261" extrusionOk="0">
                  <a:moveTo>
                    <a:pt x="582" y="0"/>
                  </a:moveTo>
                  <a:lnTo>
                    <a:pt x="543" y="39"/>
                  </a:lnTo>
                  <a:lnTo>
                    <a:pt x="524" y="58"/>
                  </a:lnTo>
                  <a:lnTo>
                    <a:pt x="524" y="117"/>
                  </a:lnTo>
                  <a:lnTo>
                    <a:pt x="524" y="524"/>
                  </a:lnTo>
                  <a:lnTo>
                    <a:pt x="59" y="524"/>
                  </a:lnTo>
                  <a:lnTo>
                    <a:pt x="39" y="543"/>
                  </a:lnTo>
                  <a:lnTo>
                    <a:pt x="1" y="582"/>
                  </a:lnTo>
                  <a:lnTo>
                    <a:pt x="1" y="640"/>
                  </a:lnTo>
                  <a:lnTo>
                    <a:pt x="1" y="679"/>
                  </a:lnTo>
                  <a:lnTo>
                    <a:pt x="39" y="717"/>
                  </a:lnTo>
                  <a:lnTo>
                    <a:pt x="59" y="737"/>
                  </a:lnTo>
                  <a:lnTo>
                    <a:pt x="117" y="756"/>
                  </a:lnTo>
                  <a:lnTo>
                    <a:pt x="524" y="756"/>
                  </a:lnTo>
                  <a:lnTo>
                    <a:pt x="524" y="1144"/>
                  </a:lnTo>
                  <a:lnTo>
                    <a:pt x="524" y="1202"/>
                  </a:lnTo>
                  <a:lnTo>
                    <a:pt x="543" y="1241"/>
                  </a:lnTo>
                  <a:lnTo>
                    <a:pt x="582" y="1260"/>
                  </a:lnTo>
                  <a:lnTo>
                    <a:pt x="679" y="1260"/>
                  </a:lnTo>
                  <a:lnTo>
                    <a:pt x="718" y="1241"/>
                  </a:lnTo>
                  <a:lnTo>
                    <a:pt x="737" y="1202"/>
                  </a:lnTo>
                  <a:lnTo>
                    <a:pt x="757" y="1144"/>
                  </a:lnTo>
                  <a:lnTo>
                    <a:pt x="757" y="756"/>
                  </a:lnTo>
                  <a:lnTo>
                    <a:pt x="1144" y="756"/>
                  </a:lnTo>
                  <a:lnTo>
                    <a:pt x="1203" y="737"/>
                  </a:lnTo>
                  <a:lnTo>
                    <a:pt x="1241" y="717"/>
                  </a:lnTo>
                  <a:lnTo>
                    <a:pt x="1261" y="679"/>
                  </a:lnTo>
                  <a:lnTo>
                    <a:pt x="1261" y="640"/>
                  </a:lnTo>
                  <a:lnTo>
                    <a:pt x="1261" y="582"/>
                  </a:lnTo>
                  <a:lnTo>
                    <a:pt x="1241" y="543"/>
                  </a:lnTo>
                  <a:lnTo>
                    <a:pt x="1203" y="524"/>
                  </a:lnTo>
                  <a:lnTo>
                    <a:pt x="757" y="524"/>
                  </a:lnTo>
                  <a:lnTo>
                    <a:pt x="757" y="117"/>
                  </a:lnTo>
                  <a:lnTo>
                    <a:pt x="737" y="58"/>
                  </a:lnTo>
                  <a:lnTo>
                    <a:pt x="718" y="39"/>
                  </a:lnTo>
                  <a:lnTo>
                    <a:pt x="6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2"/>
            <p:cNvSpPr/>
            <p:nvPr/>
          </p:nvSpPr>
          <p:spPr>
            <a:xfrm>
              <a:off x="1309350" y="855025"/>
              <a:ext cx="127475" cy="62550"/>
            </a:xfrm>
            <a:custGeom>
              <a:avLst/>
              <a:gdLst/>
              <a:ahLst/>
              <a:cxnLst/>
              <a:rect l="l" t="t" r="r" b="b"/>
              <a:pathLst>
                <a:path w="5099" h="2502" extrusionOk="0">
                  <a:moveTo>
                    <a:pt x="4808" y="234"/>
                  </a:moveTo>
                  <a:lnTo>
                    <a:pt x="4828" y="272"/>
                  </a:lnTo>
                  <a:lnTo>
                    <a:pt x="4866" y="292"/>
                  </a:lnTo>
                  <a:lnTo>
                    <a:pt x="4866" y="350"/>
                  </a:lnTo>
                  <a:lnTo>
                    <a:pt x="4866" y="2153"/>
                  </a:lnTo>
                  <a:lnTo>
                    <a:pt x="4866" y="2211"/>
                  </a:lnTo>
                  <a:lnTo>
                    <a:pt x="4828" y="2230"/>
                  </a:lnTo>
                  <a:lnTo>
                    <a:pt x="4808" y="2269"/>
                  </a:lnTo>
                  <a:lnTo>
                    <a:pt x="292" y="2269"/>
                  </a:lnTo>
                  <a:lnTo>
                    <a:pt x="253" y="2230"/>
                  </a:lnTo>
                  <a:lnTo>
                    <a:pt x="233" y="2211"/>
                  </a:lnTo>
                  <a:lnTo>
                    <a:pt x="233" y="2153"/>
                  </a:lnTo>
                  <a:lnTo>
                    <a:pt x="233" y="350"/>
                  </a:lnTo>
                  <a:lnTo>
                    <a:pt x="233" y="292"/>
                  </a:lnTo>
                  <a:lnTo>
                    <a:pt x="253" y="272"/>
                  </a:lnTo>
                  <a:lnTo>
                    <a:pt x="292" y="234"/>
                  </a:lnTo>
                  <a:close/>
                  <a:moveTo>
                    <a:pt x="272" y="1"/>
                  </a:moveTo>
                  <a:lnTo>
                    <a:pt x="214" y="20"/>
                  </a:lnTo>
                  <a:lnTo>
                    <a:pt x="156" y="59"/>
                  </a:lnTo>
                  <a:lnTo>
                    <a:pt x="98" y="98"/>
                  </a:lnTo>
                  <a:lnTo>
                    <a:pt x="59" y="156"/>
                  </a:lnTo>
                  <a:lnTo>
                    <a:pt x="20" y="214"/>
                  </a:lnTo>
                  <a:lnTo>
                    <a:pt x="1" y="272"/>
                  </a:lnTo>
                  <a:lnTo>
                    <a:pt x="1" y="350"/>
                  </a:lnTo>
                  <a:lnTo>
                    <a:pt x="1" y="2153"/>
                  </a:lnTo>
                  <a:lnTo>
                    <a:pt x="1" y="2230"/>
                  </a:lnTo>
                  <a:lnTo>
                    <a:pt x="20" y="2288"/>
                  </a:lnTo>
                  <a:lnTo>
                    <a:pt x="59" y="2346"/>
                  </a:lnTo>
                  <a:lnTo>
                    <a:pt x="98" y="2405"/>
                  </a:lnTo>
                  <a:lnTo>
                    <a:pt x="156" y="2443"/>
                  </a:lnTo>
                  <a:lnTo>
                    <a:pt x="214" y="2482"/>
                  </a:lnTo>
                  <a:lnTo>
                    <a:pt x="272" y="2502"/>
                  </a:lnTo>
                  <a:lnTo>
                    <a:pt x="4828" y="2502"/>
                  </a:lnTo>
                  <a:lnTo>
                    <a:pt x="4886" y="2482"/>
                  </a:lnTo>
                  <a:lnTo>
                    <a:pt x="4944" y="2443"/>
                  </a:lnTo>
                  <a:lnTo>
                    <a:pt x="5002" y="2405"/>
                  </a:lnTo>
                  <a:lnTo>
                    <a:pt x="5041" y="2346"/>
                  </a:lnTo>
                  <a:lnTo>
                    <a:pt x="5080" y="2288"/>
                  </a:lnTo>
                  <a:lnTo>
                    <a:pt x="5099" y="2230"/>
                  </a:lnTo>
                  <a:lnTo>
                    <a:pt x="5099" y="2153"/>
                  </a:lnTo>
                  <a:lnTo>
                    <a:pt x="5099" y="350"/>
                  </a:lnTo>
                  <a:lnTo>
                    <a:pt x="5099" y="272"/>
                  </a:lnTo>
                  <a:lnTo>
                    <a:pt x="5080" y="214"/>
                  </a:lnTo>
                  <a:lnTo>
                    <a:pt x="5041" y="156"/>
                  </a:lnTo>
                  <a:lnTo>
                    <a:pt x="5002" y="98"/>
                  </a:lnTo>
                  <a:lnTo>
                    <a:pt x="4944" y="59"/>
                  </a:lnTo>
                  <a:lnTo>
                    <a:pt x="4886" y="20"/>
                  </a:lnTo>
                  <a:lnTo>
                    <a:pt x="48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2"/>
            <p:cNvSpPr/>
            <p:nvPr/>
          </p:nvSpPr>
          <p:spPr>
            <a:xfrm>
              <a:off x="1296750" y="898175"/>
              <a:ext cx="152675" cy="145400"/>
            </a:xfrm>
            <a:custGeom>
              <a:avLst/>
              <a:gdLst/>
              <a:ahLst/>
              <a:cxnLst/>
              <a:rect l="l" t="t" r="r" b="b"/>
              <a:pathLst>
                <a:path w="6107" h="5816" extrusionOk="0">
                  <a:moveTo>
                    <a:pt x="5952" y="0"/>
                  </a:moveTo>
                  <a:lnTo>
                    <a:pt x="5913" y="39"/>
                  </a:lnTo>
                  <a:lnTo>
                    <a:pt x="5894" y="58"/>
                  </a:lnTo>
                  <a:lnTo>
                    <a:pt x="5874" y="116"/>
                  </a:lnTo>
                  <a:lnTo>
                    <a:pt x="5874" y="5273"/>
                  </a:lnTo>
                  <a:lnTo>
                    <a:pt x="5874" y="5331"/>
                  </a:lnTo>
                  <a:lnTo>
                    <a:pt x="5855" y="5389"/>
                  </a:lnTo>
                  <a:lnTo>
                    <a:pt x="5816" y="5447"/>
                  </a:lnTo>
                  <a:lnTo>
                    <a:pt x="5777" y="5505"/>
                  </a:lnTo>
                  <a:lnTo>
                    <a:pt x="5739" y="5544"/>
                  </a:lnTo>
                  <a:lnTo>
                    <a:pt x="5680" y="5564"/>
                  </a:lnTo>
                  <a:lnTo>
                    <a:pt x="5622" y="5583"/>
                  </a:lnTo>
                  <a:lnTo>
                    <a:pt x="485" y="5583"/>
                  </a:lnTo>
                  <a:lnTo>
                    <a:pt x="427" y="5564"/>
                  </a:lnTo>
                  <a:lnTo>
                    <a:pt x="369" y="5544"/>
                  </a:lnTo>
                  <a:lnTo>
                    <a:pt x="330" y="5505"/>
                  </a:lnTo>
                  <a:lnTo>
                    <a:pt x="292" y="5447"/>
                  </a:lnTo>
                  <a:lnTo>
                    <a:pt x="253" y="5389"/>
                  </a:lnTo>
                  <a:lnTo>
                    <a:pt x="233" y="5331"/>
                  </a:lnTo>
                  <a:lnTo>
                    <a:pt x="233" y="5273"/>
                  </a:lnTo>
                  <a:lnTo>
                    <a:pt x="233" y="4148"/>
                  </a:lnTo>
                  <a:lnTo>
                    <a:pt x="214" y="4110"/>
                  </a:lnTo>
                  <a:lnTo>
                    <a:pt x="195" y="4071"/>
                  </a:lnTo>
                  <a:lnTo>
                    <a:pt x="156" y="4052"/>
                  </a:lnTo>
                  <a:lnTo>
                    <a:pt x="117" y="4032"/>
                  </a:lnTo>
                  <a:lnTo>
                    <a:pt x="59" y="4052"/>
                  </a:lnTo>
                  <a:lnTo>
                    <a:pt x="20" y="4071"/>
                  </a:lnTo>
                  <a:lnTo>
                    <a:pt x="1" y="4110"/>
                  </a:lnTo>
                  <a:lnTo>
                    <a:pt x="1" y="4148"/>
                  </a:lnTo>
                  <a:lnTo>
                    <a:pt x="1" y="5273"/>
                  </a:lnTo>
                  <a:lnTo>
                    <a:pt x="1" y="5370"/>
                  </a:lnTo>
                  <a:lnTo>
                    <a:pt x="40" y="5486"/>
                  </a:lnTo>
                  <a:lnTo>
                    <a:pt x="98" y="5583"/>
                  </a:lnTo>
                  <a:lnTo>
                    <a:pt x="156" y="5661"/>
                  </a:lnTo>
                  <a:lnTo>
                    <a:pt x="233" y="5738"/>
                  </a:lnTo>
                  <a:lnTo>
                    <a:pt x="330" y="5777"/>
                  </a:lnTo>
                  <a:lnTo>
                    <a:pt x="447" y="5816"/>
                  </a:lnTo>
                  <a:lnTo>
                    <a:pt x="5661" y="5816"/>
                  </a:lnTo>
                  <a:lnTo>
                    <a:pt x="5777" y="5777"/>
                  </a:lnTo>
                  <a:lnTo>
                    <a:pt x="5874" y="5738"/>
                  </a:lnTo>
                  <a:lnTo>
                    <a:pt x="5952" y="5661"/>
                  </a:lnTo>
                  <a:lnTo>
                    <a:pt x="6010" y="5583"/>
                  </a:lnTo>
                  <a:lnTo>
                    <a:pt x="6068" y="5486"/>
                  </a:lnTo>
                  <a:lnTo>
                    <a:pt x="6107" y="5370"/>
                  </a:lnTo>
                  <a:lnTo>
                    <a:pt x="6107" y="5273"/>
                  </a:lnTo>
                  <a:lnTo>
                    <a:pt x="6107" y="116"/>
                  </a:lnTo>
                  <a:lnTo>
                    <a:pt x="6107" y="58"/>
                  </a:lnTo>
                  <a:lnTo>
                    <a:pt x="6068" y="39"/>
                  </a:lnTo>
                  <a:lnTo>
                    <a:pt x="6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2"/>
            <p:cNvSpPr/>
            <p:nvPr/>
          </p:nvSpPr>
          <p:spPr>
            <a:xfrm>
              <a:off x="1296750" y="840000"/>
              <a:ext cx="152675" cy="146875"/>
            </a:xfrm>
            <a:custGeom>
              <a:avLst/>
              <a:gdLst/>
              <a:ahLst/>
              <a:cxnLst/>
              <a:rect l="l" t="t" r="r" b="b"/>
              <a:pathLst>
                <a:path w="6107" h="5875" extrusionOk="0">
                  <a:moveTo>
                    <a:pt x="447" y="1"/>
                  </a:moveTo>
                  <a:lnTo>
                    <a:pt x="330" y="40"/>
                  </a:lnTo>
                  <a:lnTo>
                    <a:pt x="233" y="98"/>
                  </a:lnTo>
                  <a:lnTo>
                    <a:pt x="156" y="156"/>
                  </a:lnTo>
                  <a:lnTo>
                    <a:pt x="98" y="234"/>
                  </a:lnTo>
                  <a:lnTo>
                    <a:pt x="40" y="331"/>
                  </a:lnTo>
                  <a:lnTo>
                    <a:pt x="1" y="447"/>
                  </a:lnTo>
                  <a:lnTo>
                    <a:pt x="1" y="563"/>
                  </a:lnTo>
                  <a:lnTo>
                    <a:pt x="1" y="5758"/>
                  </a:lnTo>
                  <a:lnTo>
                    <a:pt x="1" y="5797"/>
                  </a:lnTo>
                  <a:lnTo>
                    <a:pt x="20" y="5836"/>
                  </a:lnTo>
                  <a:lnTo>
                    <a:pt x="59" y="5855"/>
                  </a:lnTo>
                  <a:lnTo>
                    <a:pt x="117" y="5875"/>
                  </a:lnTo>
                  <a:lnTo>
                    <a:pt x="156" y="5855"/>
                  </a:lnTo>
                  <a:lnTo>
                    <a:pt x="195" y="5836"/>
                  </a:lnTo>
                  <a:lnTo>
                    <a:pt x="214" y="5797"/>
                  </a:lnTo>
                  <a:lnTo>
                    <a:pt x="233" y="5758"/>
                  </a:lnTo>
                  <a:lnTo>
                    <a:pt x="233" y="563"/>
                  </a:lnTo>
                  <a:lnTo>
                    <a:pt x="233" y="486"/>
                  </a:lnTo>
                  <a:lnTo>
                    <a:pt x="253" y="427"/>
                  </a:lnTo>
                  <a:lnTo>
                    <a:pt x="292" y="369"/>
                  </a:lnTo>
                  <a:lnTo>
                    <a:pt x="330" y="331"/>
                  </a:lnTo>
                  <a:lnTo>
                    <a:pt x="369" y="292"/>
                  </a:lnTo>
                  <a:lnTo>
                    <a:pt x="427" y="253"/>
                  </a:lnTo>
                  <a:lnTo>
                    <a:pt x="485" y="234"/>
                  </a:lnTo>
                  <a:lnTo>
                    <a:pt x="5622" y="234"/>
                  </a:lnTo>
                  <a:lnTo>
                    <a:pt x="5680" y="253"/>
                  </a:lnTo>
                  <a:lnTo>
                    <a:pt x="5739" y="292"/>
                  </a:lnTo>
                  <a:lnTo>
                    <a:pt x="5777" y="331"/>
                  </a:lnTo>
                  <a:lnTo>
                    <a:pt x="5816" y="369"/>
                  </a:lnTo>
                  <a:lnTo>
                    <a:pt x="5855" y="427"/>
                  </a:lnTo>
                  <a:lnTo>
                    <a:pt x="5874" y="486"/>
                  </a:lnTo>
                  <a:lnTo>
                    <a:pt x="5874" y="563"/>
                  </a:lnTo>
                  <a:lnTo>
                    <a:pt x="5874" y="1707"/>
                  </a:lnTo>
                  <a:lnTo>
                    <a:pt x="5894" y="1746"/>
                  </a:lnTo>
                  <a:lnTo>
                    <a:pt x="5913" y="1784"/>
                  </a:lnTo>
                  <a:lnTo>
                    <a:pt x="5952" y="1804"/>
                  </a:lnTo>
                  <a:lnTo>
                    <a:pt x="5991" y="1823"/>
                  </a:lnTo>
                  <a:lnTo>
                    <a:pt x="6049" y="1804"/>
                  </a:lnTo>
                  <a:lnTo>
                    <a:pt x="6068" y="1784"/>
                  </a:lnTo>
                  <a:lnTo>
                    <a:pt x="6107" y="1746"/>
                  </a:lnTo>
                  <a:lnTo>
                    <a:pt x="6107" y="1707"/>
                  </a:lnTo>
                  <a:lnTo>
                    <a:pt x="6107" y="563"/>
                  </a:lnTo>
                  <a:lnTo>
                    <a:pt x="6107" y="447"/>
                  </a:lnTo>
                  <a:lnTo>
                    <a:pt x="6068" y="331"/>
                  </a:lnTo>
                  <a:lnTo>
                    <a:pt x="6010" y="234"/>
                  </a:lnTo>
                  <a:lnTo>
                    <a:pt x="5952" y="156"/>
                  </a:lnTo>
                  <a:lnTo>
                    <a:pt x="5874" y="98"/>
                  </a:lnTo>
                  <a:lnTo>
                    <a:pt x="5777" y="40"/>
                  </a:lnTo>
                  <a:lnTo>
                    <a:pt x="5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2"/>
            <p:cNvSpPr/>
            <p:nvPr/>
          </p:nvSpPr>
          <p:spPr>
            <a:xfrm>
              <a:off x="1309350" y="925800"/>
              <a:ext cx="26200" cy="26175"/>
            </a:xfrm>
            <a:custGeom>
              <a:avLst/>
              <a:gdLst/>
              <a:ahLst/>
              <a:cxnLst/>
              <a:rect l="l" t="t" r="r" b="b"/>
              <a:pathLst>
                <a:path w="1048" h="1047" extrusionOk="0">
                  <a:moveTo>
                    <a:pt x="815" y="233"/>
                  </a:moveTo>
                  <a:lnTo>
                    <a:pt x="815" y="252"/>
                  </a:lnTo>
                  <a:lnTo>
                    <a:pt x="815" y="795"/>
                  </a:lnTo>
                  <a:lnTo>
                    <a:pt x="815" y="814"/>
                  </a:lnTo>
                  <a:lnTo>
                    <a:pt x="233" y="814"/>
                  </a:lnTo>
                  <a:lnTo>
                    <a:pt x="233" y="795"/>
                  </a:lnTo>
                  <a:lnTo>
                    <a:pt x="233" y="252"/>
                  </a:lnTo>
                  <a:lnTo>
                    <a:pt x="233" y="233"/>
                  </a:lnTo>
                  <a:close/>
                  <a:moveTo>
                    <a:pt x="253" y="0"/>
                  </a:moveTo>
                  <a:lnTo>
                    <a:pt x="156" y="19"/>
                  </a:lnTo>
                  <a:lnTo>
                    <a:pt x="78" y="78"/>
                  </a:lnTo>
                  <a:lnTo>
                    <a:pt x="20" y="155"/>
                  </a:lnTo>
                  <a:lnTo>
                    <a:pt x="1" y="252"/>
                  </a:lnTo>
                  <a:lnTo>
                    <a:pt x="1" y="795"/>
                  </a:lnTo>
                  <a:lnTo>
                    <a:pt x="20" y="892"/>
                  </a:lnTo>
                  <a:lnTo>
                    <a:pt x="78" y="969"/>
                  </a:lnTo>
                  <a:lnTo>
                    <a:pt x="156" y="1027"/>
                  </a:lnTo>
                  <a:lnTo>
                    <a:pt x="253" y="1047"/>
                  </a:lnTo>
                  <a:lnTo>
                    <a:pt x="796" y="1047"/>
                  </a:lnTo>
                  <a:lnTo>
                    <a:pt x="892" y="1027"/>
                  </a:lnTo>
                  <a:lnTo>
                    <a:pt x="970" y="969"/>
                  </a:lnTo>
                  <a:lnTo>
                    <a:pt x="1028" y="892"/>
                  </a:lnTo>
                  <a:lnTo>
                    <a:pt x="1048" y="795"/>
                  </a:lnTo>
                  <a:lnTo>
                    <a:pt x="1048" y="252"/>
                  </a:lnTo>
                  <a:lnTo>
                    <a:pt x="1028" y="155"/>
                  </a:lnTo>
                  <a:lnTo>
                    <a:pt x="970" y="78"/>
                  </a:lnTo>
                  <a:lnTo>
                    <a:pt x="892" y="19"/>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2"/>
            <p:cNvSpPr/>
            <p:nvPr/>
          </p:nvSpPr>
          <p:spPr>
            <a:xfrm>
              <a:off x="1342800" y="925800"/>
              <a:ext cx="26675" cy="26175"/>
            </a:xfrm>
            <a:custGeom>
              <a:avLst/>
              <a:gdLst/>
              <a:ahLst/>
              <a:cxnLst/>
              <a:rect l="l" t="t" r="r" b="b"/>
              <a:pathLst>
                <a:path w="1067" h="1047" extrusionOk="0">
                  <a:moveTo>
                    <a:pt x="834" y="233"/>
                  </a:moveTo>
                  <a:lnTo>
                    <a:pt x="834" y="252"/>
                  </a:lnTo>
                  <a:lnTo>
                    <a:pt x="834" y="795"/>
                  </a:lnTo>
                  <a:lnTo>
                    <a:pt x="834" y="814"/>
                  </a:lnTo>
                  <a:lnTo>
                    <a:pt x="252" y="814"/>
                  </a:lnTo>
                  <a:lnTo>
                    <a:pt x="233" y="795"/>
                  </a:lnTo>
                  <a:lnTo>
                    <a:pt x="233" y="252"/>
                  </a:lnTo>
                  <a:lnTo>
                    <a:pt x="252" y="233"/>
                  </a:lnTo>
                  <a:close/>
                  <a:moveTo>
                    <a:pt x="272" y="0"/>
                  </a:moveTo>
                  <a:lnTo>
                    <a:pt x="175" y="19"/>
                  </a:lnTo>
                  <a:lnTo>
                    <a:pt x="78" y="78"/>
                  </a:lnTo>
                  <a:lnTo>
                    <a:pt x="20" y="155"/>
                  </a:lnTo>
                  <a:lnTo>
                    <a:pt x="0" y="252"/>
                  </a:lnTo>
                  <a:lnTo>
                    <a:pt x="0" y="795"/>
                  </a:lnTo>
                  <a:lnTo>
                    <a:pt x="20" y="892"/>
                  </a:lnTo>
                  <a:lnTo>
                    <a:pt x="78" y="969"/>
                  </a:lnTo>
                  <a:lnTo>
                    <a:pt x="175" y="1027"/>
                  </a:lnTo>
                  <a:lnTo>
                    <a:pt x="272" y="1047"/>
                  </a:lnTo>
                  <a:lnTo>
                    <a:pt x="795" y="1047"/>
                  </a:lnTo>
                  <a:lnTo>
                    <a:pt x="911" y="1027"/>
                  </a:lnTo>
                  <a:lnTo>
                    <a:pt x="989" y="969"/>
                  </a:lnTo>
                  <a:lnTo>
                    <a:pt x="1047" y="892"/>
                  </a:lnTo>
                  <a:lnTo>
                    <a:pt x="1066" y="795"/>
                  </a:lnTo>
                  <a:lnTo>
                    <a:pt x="1066" y="252"/>
                  </a:lnTo>
                  <a:lnTo>
                    <a:pt x="1047" y="155"/>
                  </a:lnTo>
                  <a:lnTo>
                    <a:pt x="989" y="78"/>
                  </a:lnTo>
                  <a:lnTo>
                    <a:pt x="911" y="19"/>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2"/>
            <p:cNvSpPr/>
            <p:nvPr/>
          </p:nvSpPr>
          <p:spPr>
            <a:xfrm>
              <a:off x="1376725" y="925800"/>
              <a:ext cx="26675" cy="26175"/>
            </a:xfrm>
            <a:custGeom>
              <a:avLst/>
              <a:gdLst/>
              <a:ahLst/>
              <a:cxnLst/>
              <a:rect l="l" t="t" r="r" b="b"/>
              <a:pathLst>
                <a:path w="1067" h="1047" extrusionOk="0">
                  <a:moveTo>
                    <a:pt x="814" y="233"/>
                  </a:moveTo>
                  <a:lnTo>
                    <a:pt x="834" y="252"/>
                  </a:lnTo>
                  <a:lnTo>
                    <a:pt x="834" y="795"/>
                  </a:lnTo>
                  <a:lnTo>
                    <a:pt x="814" y="814"/>
                  </a:lnTo>
                  <a:lnTo>
                    <a:pt x="233" y="814"/>
                  </a:lnTo>
                  <a:lnTo>
                    <a:pt x="233" y="795"/>
                  </a:lnTo>
                  <a:lnTo>
                    <a:pt x="233" y="252"/>
                  </a:lnTo>
                  <a:lnTo>
                    <a:pt x="233" y="233"/>
                  </a:lnTo>
                  <a:close/>
                  <a:moveTo>
                    <a:pt x="252" y="0"/>
                  </a:moveTo>
                  <a:lnTo>
                    <a:pt x="155" y="19"/>
                  </a:lnTo>
                  <a:lnTo>
                    <a:pt x="78" y="78"/>
                  </a:lnTo>
                  <a:lnTo>
                    <a:pt x="20" y="155"/>
                  </a:lnTo>
                  <a:lnTo>
                    <a:pt x="0" y="252"/>
                  </a:lnTo>
                  <a:lnTo>
                    <a:pt x="0" y="795"/>
                  </a:lnTo>
                  <a:lnTo>
                    <a:pt x="20" y="892"/>
                  </a:lnTo>
                  <a:lnTo>
                    <a:pt x="78" y="969"/>
                  </a:lnTo>
                  <a:lnTo>
                    <a:pt x="155" y="1027"/>
                  </a:lnTo>
                  <a:lnTo>
                    <a:pt x="252" y="1047"/>
                  </a:lnTo>
                  <a:lnTo>
                    <a:pt x="795" y="1047"/>
                  </a:lnTo>
                  <a:lnTo>
                    <a:pt x="892" y="1027"/>
                  </a:lnTo>
                  <a:lnTo>
                    <a:pt x="989" y="969"/>
                  </a:lnTo>
                  <a:lnTo>
                    <a:pt x="1028" y="892"/>
                  </a:lnTo>
                  <a:lnTo>
                    <a:pt x="1066" y="795"/>
                  </a:lnTo>
                  <a:lnTo>
                    <a:pt x="1066" y="252"/>
                  </a:lnTo>
                  <a:lnTo>
                    <a:pt x="1028" y="155"/>
                  </a:lnTo>
                  <a:lnTo>
                    <a:pt x="989" y="78"/>
                  </a:lnTo>
                  <a:lnTo>
                    <a:pt x="892" y="19"/>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2"/>
            <p:cNvSpPr/>
            <p:nvPr/>
          </p:nvSpPr>
          <p:spPr>
            <a:xfrm>
              <a:off x="1410650" y="925800"/>
              <a:ext cx="26175" cy="26175"/>
            </a:xfrm>
            <a:custGeom>
              <a:avLst/>
              <a:gdLst/>
              <a:ahLst/>
              <a:cxnLst/>
              <a:rect l="l" t="t" r="r" b="b"/>
              <a:pathLst>
                <a:path w="1047" h="1047" extrusionOk="0">
                  <a:moveTo>
                    <a:pt x="814" y="233"/>
                  </a:moveTo>
                  <a:lnTo>
                    <a:pt x="814" y="252"/>
                  </a:lnTo>
                  <a:lnTo>
                    <a:pt x="814" y="795"/>
                  </a:lnTo>
                  <a:lnTo>
                    <a:pt x="814" y="814"/>
                  </a:lnTo>
                  <a:lnTo>
                    <a:pt x="233" y="814"/>
                  </a:lnTo>
                  <a:lnTo>
                    <a:pt x="233" y="795"/>
                  </a:lnTo>
                  <a:lnTo>
                    <a:pt x="233" y="252"/>
                  </a:lnTo>
                  <a:lnTo>
                    <a:pt x="233" y="233"/>
                  </a:lnTo>
                  <a:close/>
                  <a:moveTo>
                    <a:pt x="252" y="0"/>
                  </a:moveTo>
                  <a:lnTo>
                    <a:pt x="155" y="19"/>
                  </a:lnTo>
                  <a:lnTo>
                    <a:pt x="78" y="78"/>
                  </a:lnTo>
                  <a:lnTo>
                    <a:pt x="20" y="155"/>
                  </a:lnTo>
                  <a:lnTo>
                    <a:pt x="0" y="252"/>
                  </a:lnTo>
                  <a:lnTo>
                    <a:pt x="0" y="795"/>
                  </a:lnTo>
                  <a:lnTo>
                    <a:pt x="20" y="892"/>
                  </a:lnTo>
                  <a:lnTo>
                    <a:pt x="78" y="969"/>
                  </a:lnTo>
                  <a:lnTo>
                    <a:pt x="155" y="1027"/>
                  </a:lnTo>
                  <a:lnTo>
                    <a:pt x="252" y="1047"/>
                  </a:lnTo>
                  <a:lnTo>
                    <a:pt x="795" y="1047"/>
                  </a:lnTo>
                  <a:lnTo>
                    <a:pt x="892" y="1027"/>
                  </a:lnTo>
                  <a:lnTo>
                    <a:pt x="969" y="969"/>
                  </a:lnTo>
                  <a:lnTo>
                    <a:pt x="1028" y="892"/>
                  </a:lnTo>
                  <a:lnTo>
                    <a:pt x="1047" y="795"/>
                  </a:lnTo>
                  <a:lnTo>
                    <a:pt x="1047" y="252"/>
                  </a:lnTo>
                  <a:lnTo>
                    <a:pt x="1028" y="155"/>
                  </a:lnTo>
                  <a:lnTo>
                    <a:pt x="969" y="78"/>
                  </a:lnTo>
                  <a:lnTo>
                    <a:pt x="892" y="19"/>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2"/>
            <p:cNvSpPr/>
            <p:nvPr/>
          </p:nvSpPr>
          <p:spPr>
            <a:xfrm>
              <a:off x="1309350" y="960200"/>
              <a:ext cx="26200" cy="26200"/>
            </a:xfrm>
            <a:custGeom>
              <a:avLst/>
              <a:gdLst/>
              <a:ahLst/>
              <a:cxnLst/>
              <a:rect l="l" t="t" r="r" b="b"/>
              <a:pathLst>
                <a:path w="1048" h="1048" extrusionOk="0">
                  <a:moveTo>
                    <a:pt x="815" y="233"/>
                  </a:moveTo>
                  <a:lnTo>
                    <a:pt x="815" y="252"/>
                  </a:lnTo>
                  <a:lnTo>
                    <a:pt x="815" y="795"/>
                  </a:lnTo>
                  <a:lnTo>
                    <a:pt x="815" y="815"/>
                  </a:lnTo>
                  <a:lnTo>
                    <a:pt x="233" y="815"/>
                  </a:lnTo>
                  <a:lnTo>
                    <a:pt x="233" y="795"/>
                  </a:lnTo>
                  <a:lnTo>
                    <a:pt x="233" y="252"/>
                  </a:lnTo>
                  <a:lnTo>
                    <a:pt x="233" y="233"/>
                  </a:lnTo>
                  <a:close/>
                  <a:moveTo>
                    <a:pt x="253" y="0"/>
                  </a:moveTo>
                  <a:lnTo>
                    <a:pt x="156" y="20"/>
                  </a:lnTo>
                  <a:lnTo>
                    <a:pt x="78" y="78"/>
                  </a:lnTo>
                  <a:lnTo>
                    <a:pt x="20" y="155"/>
                  </a:lnTo>
                  <a:lnTo>
                    <a:pt x="1" y="252"/>
                  </a:lnTo>
                  <a:lnTo>
                    <a:pt x="1" y="795"/>
                  </a:lnTo>
                  <a:lnTo>
                    <a:pt x="20" y="892"/>
                  </a:lnTo>
                  <a:lnTo>
                    <a:pt x="78" y="970"/>
                  </a:lnTo>
                  <a:lnTo>
                    <a:pt x="156" y="1028"/>
                  </a:lnTo>
                  <a:lnTo>
                    <a:pt x="253" y="1047"/>
                  </a:lnTo>
                  <a:lnTo>
                    <a:pt x="796" y="1047"/>
                  </a:lnTo>
                  <a:lnTo>
                    <a:pt x="892" y="1028"/>
                  </a:lnTo>
                  <a:lnTo>
                    <a:pt x="970" y="970"/>
                  </a:lnTo>
                  <a:lnTo>
                    <a:pt x="1028" y="892"/>
                  </a:lnTo>
                  <a:lnTo>
                    <a:pt x="1048" y="795"/>
                  </a:lnTo>
                  <a:lnTo>
                    <a:pt x="1048" y="252"/>
                  </a:lnTo>
                  <a:lnTo>
                    <a:pt x="1028" y="155"/>
                  </a:lnTo>
                  <a:lnTo>
                    <a:pt x="970" y="78"/>
                  </a:lnTo>
                  <a:lnTo>
                    <a:pt x="892" y="20"/>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2"/>
            <p:cNvSpPr/>
            <p:nvPr/>
          </p:nvSpPr>
          <p:spPr>
            <a:xfrm>
              <a:off x="1342800" y="960200"/>
              <a:ext cx="26675" cy="26200"/>
            </a:xfrm>
            <a:custGeom>
              <a:avLst/>
              <a:gdLst/>
              <a:ahLst/>
              <a:cxnLst/>
              <a:rect l="l" t="t" r="r" b="b"/>
              <a:pathLst>
                <a:path w="1067" h="1048" extrusionOk="0">
                  <a:moveTo>
                    <a:pt x="834" y="233"/>
                  </a:moveTo>
                  <a:lnTo>
                    <a:pt x="834" y="252"/>
                  </a:lnTo>
                  <a:lnTo>
                    <a:pt x="834" y="795"/>
                  </a:lnTo>
                  <a:lnTo>
                    <a:pt x="834" y="815"/>
                  </a:lnTo>
                  <a:lnTo>
                    <a:pt x="252" y="815"/>
                  </a:lnTo>
                  <a:lnTo>
                    <a:pt x="233" y="795"/>
                  </a:lnTo>
                  <a:lnTo>
                    <a:pt x="233" y="252"/>
                  </a:lnTo>
                  <a:lnTo>
                    <a:pt x="252" y="233"/>
                  </a:lnTo>
                  <a:close/>
                  <a:moveTo>
                    <a:pt x="272" y="0"/>
                  </a:moveTo>
                  <a:lnTo>
                    <a:pt x="175" y="20"/>
                  </a:lnTo>
                  <a:lnTo>
                    <a:pt x="78" y="78"/>
                  </a:lnTo>
                  <a:lnTo>
                    <a:pt x="20" y="155"/>
                  </a:lnTo>
                  <a:lnTo>
                    <a:pt x="0" y="252"/>
                  </a:lnTo>
                  <a:lnTo>
                    <a:pt x="0" y="795"/>
                  </a:lnTo>
                  <a:lnTo>
                    <a:pt x="20" y="892"/>
                  </a:lnTo>
                  <a:lnTo>
                    <a:pt x="78" y="970"/>
                  </a:lnTo>
                  <a:lnTo>
                    <a:pt x="175" y="1028"/>
                  </a:lnTo>
                  <a:lnTo>
                    <a:pt x="272" y="1047"/>
                  </a:lnTo>
                  <a:lnTo>
                    <a:pt x="795" y="1047"/>
                  </a:lnTo>
                  <a:lnTo>
                    <a:pt x="911" y="1028"/>
                  </a:lnTo>
                  <a:lnTo>
                    <a:pt x="989" y="970"/>
                  </a:lnTo>
                  <a:lnTo>
                    <a:pt x="1047" y="892"/>
                  </a:lnTo>
                  <a:lnTo>
                    <a:pt x="1066" y="795"/>
                  </a:lnTo>
                  <a:lnTo>
                    <a:pt x="1066" y="252"/>
                  </a:lnTo>
                  <a:lnTo>
                    <a:pt x="1047" y="155"/>
                  </a:lnTo>
                  <a:lnTo>
                    <a:pt x="989" y="78"/>
                  </a:lnTo>
                  <a:lnTo>
                    <a:pt x="911" y="20"/>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2"/>
            <p:cNvSpPr/>
            <p:nvPr/>
          </p:nvSpPr>
          <p:spPr>
            <a:xfrm>
              <a:off x="1376725" y="960200"/>
              <a:ext cx="26675" cy="26200"/>
            </a:xfrm>
            <a:custGeom>
              <a:avLst/>
              <a:gdLst/>
              <a:ahLst/>
              <a:cxnLst/>
              <a:rect l="l" t="t" r="r" b="b"/>
              <a:pathLst>
                <a:path w="1067" h="1048" extrusionOk="0">
                  <a:moveTo>
                    <a:pt x="814" y="233"/>
                  </a:moveTo>
                  <a:lnTo>
                    <a:pt x="834" y="252"/>
                  </a:lnTo>
                  <a:lnTo>
                    <a:pt x="834" y="795"/>
                  </a:lnTo>
                  <a:lnTo>
                    <a:pt x="814" y="815"/>
                  </a:lnTo>
                  <a:lnTo>
                    <a:pt x="233" y="815"/>
                  </a:lnTo>
                  <a:lnTo>
                    <a:pt x="233" y="795"/>
                  </a:lnTo>
                  <a:lnTo>
                    <a:pt x="233" y="252"/>
                  </a:lnTo>
                  <a:lnTo>
                    <a:pt x="233" y="233"/>
                  </a:lnTo>
                  <a:close/>
                  <a:moveTo>
                    <a:pt x="252" y="0"/>
                  </a:moveTo>
                  <a:lnTo>
                    <a:pt x="155" y="20"/>
                  </a:lnTo>
                  <a:lnTo>
                    <a:pt x="78" y="78"/>
                  </a:lnTo>
                  <a:lnTo>
                    <a:pt x="20" y="155"/>
                  </a:lnTo>
                  <a:lnTo>
                    <a:pt x="0" y="252"/>
                  </a:lnTo>
                  <a:lnTo>
                    <a:pt x="0" y="795"/>
                  </a:lnTo>
                  <a:lnTo>
                    <a:pt x="20" y="892"/>
                  </a:lnTo>
                  <a:lnTo>
                    <a:pt x="78" y="970"/>
                  </a:lnTo>
                  <a:lnTo>
                    <a:pt x="155" y="1028"/>
                  </a:lnTo>
                  <a:lnTo>
                    <a:pt x="252" y="1047"/>
                  </a:lnTo>
                  <a:lnTo>
                    <a:pt x="795" y="1047"/>
                  </a:lnTo>
                  <a:lnTo>
                    <a:pt x="892" y="1028"/>
                  </a:lnTo>
                  <a:lnTo>
                    <a:pt x="989" y="970"/>
                  </a:lnTo>
                  <a:lnTo>
                    <a:pt x="1028" y="892"/>
                  </a:lnTo>
                  <a:lnTo>
                    <a:pt x="1066" y="795"/>
                  </a:lnTo>
                  <a:lnTo>
                    <a:pt x="1066" y="252"/>
                  </a:lnTo>
                  <a:lnTo>
                    <a:pt x="1028" y="155"/>
                  </a:lnTo>
                  <a:lnTo>
                    <a:pt x="989" y="78"/>
                  </a:lnTo>
                  <a:lnTo>
                    <a:pt x="892" y="20"/>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2"/>
            <p:cNvSpPr/>
            <p:nvPr/>
          </p:nvSpPr>
          <p:spPr>
            <a:xfrm>
              <a:off x="1309350" y="994600"/>
              <a:ext cx="26200" cy="26200"/>
            </a:xfrm>
            <a:custGeom>
              <a:avLst/>
              <a:gdLst/>
              <a:ahLst/>
              <a:cxnLst/>
              <a:rect l="l" t="t" r="r" b="b"/>
              <a:pathLst>
                <a:path w="1048" h="1048" extrusionOk="0">
                  <a:moveTo>
                    <a:pt x="815" y="233"/>
                  </a:moveTo>
                  <a:lnTo>
                    <a:pt x="815" y="253"/>
                  </a:lnTo>
                  <a:lnTo>
                    <a:pt x="815" y="795"/>
                  </a:lnTo>
                  <a:lnTo>
                    <a:pt x="815" y="815"/>
                  </a:lnTo>
                  <a:lnTo>
                    <a:pt x="233" y="815"/>
                  </a:lnTo>
                  <a:lnTo>
                    <a:pt x="233" y="795"/>
                  </a:lnTo>
                  <a:lnTo>
                    <a:pt x="233" y="253"/>
                  </a:lnTo>
                  <a:lnTo>
                    <a:pt x="233" y="233"/>
                  </a:lnTo>
                  <a:close/>
                  <a:moveTo>
                    <a:pt x="253" y="1"/>
                  </a:moveTo>
                  <a:lnTo>
                    <a:pt x="156" y="20"/>
                  </a:lnTo>
                  <a:lnTo>
                    <a:pt x="78" y="78"/>
                  </a:lnTo>
                  <a:lnTo>
                    <a:pt x="20" y="156"/>
                  </a:lnTo>
                  <a:lnTo>
                    <a:pt x="1" y="253"/>
                  </a:lnTo>
                  <a:lnTo>
                    <a:pt x="1" y="795"/>
                  </a:lnTo>
                  <a:lnTo>
                    <a:pt x="20" y="892"/>
                  </a:lnTo>
                  <a:lnTo>
                    <a:pt x="78" y="970"/>
                  </a:lnTo>
                  <a:lnTo>
                    <a:pt x="156" y="1028"/>
                  </a:lnTo>
                  <a:lnTo>
                    <a:pt x="253" y="1048"/>
                  </a:lnTo>
                  <a:lnTo>
                    <a:pt x="796" y="1048"/>
                  </a:lnTo>
                  <a:lnTo>
                    <a:pt x="892" y="1028"/>
                  </a:lnTo>
                  <a:lnTo>
                    <a:pt x="970" y="970"/>
                  </a:lnTo>
                  <a:lnTo>
                    <a:pt x="1028" y="892"/>
                  </a:lnTo>
                  <a:lnTo>
                    <a:pt x="1048" y="795"/>
                  </a:lnTo>
                  <a:lnTo>
                    <a:pt x="1048" y="253"/>
                  </a:lnTo>
                  <a:lnTo>
                    <a:pt x="1028" y="156"/>
                  </a:lnTo>
                  <a:lnTo>
                    <a:pt x="970" y="78"/>
                  </a:lnTo>
                  <a:lnTo>
                    <a:pt x="892" y="20"/>
                  </a:lnTo>
                  <a:lnTo>
                    <a:pt x="7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2"/>
            <p:cNvSpPr/>
            <p:nvPr/>
          </p:nvSpPr>
          <p:spPr>
            <a:xfrm>
              <a:off x="1342800" y="994600"/>
              <a:ext cx="26675" cy="26200"/>
            </a:xfrm>
            <a:custGeom>
              <a:avLst/>
              <a:gdLst/>
              <a:ahLst/>
              <a:cxnLst/>
              <a:rect l="l" t="t" r="r" b="b"/>
              <a:pathLst>
                <a:path w="1067" h="1048" extrusionOk="0">
                  <a:moveTo>
                    <a:pt x="834" y="233"/>
                  </a:moveTo>
                  <a:lnTo>
                    <a:pt x="834" y="253"/>
                  </a:lnTo>
                  <a:lnTo>
                    <a:pt x="834" y="795"/>
                  </a:lnTo>
                  <a:lnTo>
                    <a:pt x="834" y="815"/>
                  </a:lnTo>
                  <a:lnTo>
                    <a:pt x="252" y="815"/>
                  </a:lnTo>
                  <a:lnTo>
                    <a:pt x="233" y="795"/>
                  </a:lnTo>
                  <a:lnTo>
                    <a:pt x="233" y="253"/>
                  </a:lnTo>
                  <a:lnTo>
                    <a:pt x="252" y="233"/>
                  </a:lnTo>
                  <a:close/>
                  <a:moveTo>
                    <a:pt x="272" y="1"/>
                  </a:moveTo>
                  <a:lnTo>
                    <a:pt x="175" y="20"/>
                  </a:lnTo>
                  <a:lnTo>
                    <a:pt x="78" y="78"/>
                  </a:lnTo>
                  <a:lnTo>
                    <a:pt x="20" y="156"/>
                  </a:lnTo>
                  <a:lnTo>
                    <a:pt x="0" y="253"/>
                  </a:lnTo>
                  <a:lnTo>
                    <a:pt x="0" y="795"/>
                  </a:lnTo>
                  <a:lnTo>
                    <a:pt x="20" y="892"/>
                  </a:lnTo>
                  <a:lnTo>
                    <a:pt x="78" y="970"/>
                  </a:lnTo>
                  <a:lnTo>
                    <a:pt x="175" y="1028"/>
                  </a:lnTo>
                  <a:lnTo>
                    <a:pt x="272" y="1048"/>
                  </a:lnTo>
                  <a:lnTo>
                    <a:pt x="795" y="1048"/>
                  </a:lnTo>
                  <a:lnTo>
                    <a:pt x="911" y="1028"/>
                  </a:lnTo>
                  <a:lnTo>
                    <a:pt x="989" y="970"/>
                  </a:lnTo>
                  <a:lnTo>
                    <a:pt x="1047" y="892"/>
                  </a:lnTo>
                  <a:lnTo>
                    <a:pt x="1066" y="795"/>
                  </a:lnTo>
                  <a:lnTo>
                    <a:pt x="1066" y="253"/>
                  </a:lnTo>
                  <a:lnTo>
                    <a:pt x="1047" y="156"/>
                  </a:lnTo>
                  <a:lnTo>
                    <a:pt x="989" y="78"/>
                  </a:lnTo>
                  <a:lnTo>
                    <a:pt x="911" y="20"/>
                  </a:lnTo>
                  <a:lnTo>
                    <a:pt x="7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2"/>
            <p:cNvSpPr/>
            <p:nvPr/>
          </p:nvSpPr>
          <p:spPr>
            <a:xfrm>
              <a:off x="1376725" y="994600"/>
              <a:ext cx="26675" cy="26200"/>
            </a:xfrm>
            <a:custGeom>
              <a:avLst/>
              <a:gdLst/>
              <a:ahLst/>
              <a:cxnLst/>
              <a:rect l="l" t="t" r="r" b="b"/>
              <a:pathLst>
                <a:path w="1067" h="1048" extrusionOk="0">
                  <a:moveTo>
                    <a:pt x="814" y="233"/>
                  </a:moveTo>
                  <a:lnTo>
                    <a:pt x="834" y="253"/>
                  </a:lnTo>
                  <a:lnTo>
                    <a:pt x="834" y="795"/>
                  </a:lnTo>
                  <a:lnTo>
                    <a:pt x="814" y="815"/>
                  </a:lnTo>
                  <a:lnTo>
                    <a:pt x="233" y="815"/>
                  </a:lnTo>
                  <a:lnTo>
                    <a:pt x="233" y="795"/>
                  </a:lnTo>
                  <a:lnTo>
                    <a:pt x="233" y="253"/>
                  </a:lnTo>
                  <a:lnTo>
                    <a:pt x="233" y="233"/>
                  </a:lnTo>
                  <a:close/>
                  <a:moveTo>
                    <a:pt x="252" y="1"/>
                  </a:moveTo>
                  <a:lnTo>
                    <a:pt x="155" y="20"/>
                  </a:lnTo>
                  <a:lnTo>
                    <a:pt x="78" y="78"/>
                  </a:lnTo>
                  <a:lnTo>
                    <a:pt x="20" y="156"/>
                  </a:lnTo>
                  <a:lnTo>
                    <a:pt x="0" y="253"/>
                  </a:lnTo>
                  <a:lnTo>
                    <a:pt x="0" y="795"/>
                  </a:lnTo>
                  <a:lnTo>
                    <a:pt x="20" y="892"/>
                  </a:lnTo>
                  <a:lnTo>
                    <a:pt x="78" y="970"/>
                  </a:lnTo>
                  <a:lnTo>
                    <a:pt x="155" y="1028"/>
                  </a:lnTo>
                  <a:lnTo>
                    <a:pt x="252" y="1048"/>
                  </a:lnTo>
                  <a:lnTo>
                    <a:pt x="795" y="1048"/>
                  </a:lnTo>
                  <a:lnTo>
                    <a:pt x="892" y="1028"/>
                  </a:lnTo>
                  <a:lnTo>
                    <a:pt x="989" y="970"/>
                  </a:lnTo>
                  <a:lnTo>
                    <a:pt x="1028" y="892"/>
                  </a:lnTo>
                  <a:lnTo>
                    <a:pt x="1066" y="795"/>
                  </a:lnTo>
                  <a:lnTo>
                    <a:pt x="1066" y="253"/>
                  </a:lnTo>
                  <a:lnTo>
                    <a:pt x="1028" y="156"/>
                  </a:lnTo>
                  <a:lnTo>
                    <a:pt x="989" y="78"/>
                  </a:lnTo>
                  <a:lnTo>
                    <a:pt x="892" y="20"/>
                  </a:lnTo>
                  <a:lnTo>
                    <a:pt x="7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2"/>
            <p:cNvSpPr/>
            <p:nvPr/>
          </p:nvSpPr>
          <p:spPr>
            <a:xfrm>
              <a:off x="1410650" y="960200"/>
              <a:ext cx="26175" cy="60600"/>
            </a:xfrm>
            <a:custGeom>
              <a:avLst/>
              <a:gdLst/>
              <a:ahLst/>
              <a:cxnLst/>
              <a:rect l="l" t="t" r="r" b="b"/>
              <a:pathLst>
                <a:path w="1047" h="2424" extrusionOk="0">
                  <a:moveTo>
                    <a:pt x="814" y="233"/>
                  </a:moveTo>
                  <a:lnTo>
                    <a:pt x="814" y="252"/>
                  </a:lnTo>
                  <a:lnTo>
                    <a:pt x="814" y="2171"/>
                  </a:lnTo>
                  <a:lnTo>
                    <a:pt x="814" y="2191"/>
                  </a:lnTo>
                  <a:lnTo>
                    <a:pt x="233" y="2191"/>
                  </a:lnTo>
                  <a:lnTo>
                    <a:pt x="233" y="2171"/>
                  </a:lnTo>
                  <a:lnTo>
                    <a:pt x="233" y="252"/>
                  </a:lnTo>
                  <a:lnTo>
                    <a:pt x="233" y="233"/>
                  </a:lnTo>
                  <a:close/>
                  <a:moveTo>
                    <a:pt x="252" y="0"/>
                  </a:moveTo>
                  <a:lnTo>
                    <a:pt x="155" y="20"/>
                  </a:lnTo>
                  <a:lnTo>
                    <a:pt x="78" y="78"/>
                  </a:lnTo>
                  <a:lnTo>
                    <a:pt x="20" y="155"/>
                  </a:lnTo>
                  <a:lnTo>
                    <a:pt x="0" y="252"/>
                  </a:lnTo>
                  <a:lnTo>
                    <a:pt x="0" y="2171"/>
                  </a:lnTo>
                  <a:lnTo>
                    <a:pt x="20" y="2268"/>
                  </a:lnTo>
                  <a:lnTo>
                    <a:pt x="78" y="2346"/>
                  </a:lnTo>
                  <a:lnTo>
                    <a:pt x="155" y="2404"/>
                  </a:lnTo>
                  <a:lnTo>
                    <a:pt x="252" y="2424"/>
                  </a:lnTo>
                  <a:lnTo>
                    <a:pt x="795" y="2424"/>
                  </a:lnTo>
                  <a:lnTo>
                    <a:pt x="892" y="2404"/>
                  </a:lnTo>
                  <a:lnTo>
                    <a:pt x="969" y="2346"/>
                  </a:lnTo>
                  <a:lnTo>
                    <a:pt x="1028" y="2268"/>
                  </a:lnTo>
                  <a:lnTo>
                    <a:pt x="1047" y="2171"/>
                  </a:lnTo>
                  <a:lnTo>
                    <a:pt x="1047" y="252"/>
                  </a:lnTo>
                  <a:lnTo>
                    <a:pt x="1028" y="155"/>
                  </a:lnTo>
                  <a:lnTo>
                    <a:pt x="969" y="78"/>
                  </a:lnTo>
                  <a:lnTo>
                    <a:pt x="892" y="20"/>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2"/>
            <p:cNvSpPr/>
            <p:nvPr/>
          </p:nvSpPr>
          <p:spPr>
            <a:xfrm>
              <a:off x="1388825" y="868125"/>
              <a:ext cx="19900" cy="36850"/>
            </a:xfrm>
            <a:custGeom>
              <a:avLst/>
              <a:gdLst/>
              <a:ahLst/>
              <a:cxnLst/>
              <a:rect l="l" t="t" r="r" b="b"/>
              <a:pathLst>
                <a:path w="796" h="1474" extrusionOk="0">
                  <a:moveTo>
                    <a:pt x="389" y="272"/>
                  </a:moveTo>
                  <a:lnTo>
                    <a:pt x="389" y="582"/>
                  </a:lnTo>
                  <a:lnTo>
                    <a:pt x="311" y="562"/>
                  </a:lnTo>
                  <a:lnTo>
                    <a:pt x="272" y="524"/>
                  </a:lnTo>
                  <a:lnTo>
                    <a:pt x="233" y="485"/>
                  </a:lnTo>
                  <a:lnTo>
                    <a:pt x="214" y="407"/>
                  </a:lnTo>
                  <a:lnTo>
                    <a:pt x="233" y="349"/>
                  </a:lnTo>
                  <a:lnTo>
                    <a:pt x="272" y="310"/>
                  </a:lnTo>
                  <a:lnTo>
                    <a:pt x="311" y="272"/>
                  </a:lnTo>
                  <a:close/>
                  <a:moveTo>
                    <a:pt x="466" y="814"/>
                  </a:moveTo>
                  <a:lnTo>
                    <a:pt x="524" y="853"/>
                  </a:lnTo>
                  <a:lnTo>
                    <a:pt x="582" y="892"/>
                  </a:lnTo>
                  <a:lnTo>
                    <a:pt x="621" y="950"/>
                  </a:lnTo>
                  <a:lnTo>
                    <a:pt x="621" y="1028"/>
                  </a:lnTo>
                  <a:lnTo>
                    <a:pt x="621" y="1086"/>
                  </a:lnTo>
                  <a:lnTo>
                    <a:pt x="582" y="1144"/>
                  </a:lnTo>
                  <a:lnTo>
                    <a:pt x="544" y="1183"/>
                  </a:lnTo>
                  <a:lnTo>
                    <a:pt x="466" y="1202"/>
                  </a:lnTo>
                  <a:lnTo>
                    <a:pt x="466" y="814"/>
                  </a:lnTo>
                  <a:close/>
                  <a:moveTo>
                    <a:pt x="427" y="0"/>
                  </a:moveTo>
                  <a:lnTo>
                    <a:pt x="389" y="20"/>
                  </a:lnTo>
                  <a:lnTo>
                    <a:pt x="369" y="39"/>
                  </a:lnTo>
                  <a:lnTo>
                    <a:pt x="369" y="97"/>
                  </a:lnTo>
                  <a:lnTo>
                    <a:pt x="253" y="136"/>
                  </a:lnTo>
                  <a:lnTo>
                    <a:pt x="137" y="194"/>
                  </a:lnTo>
                  <a:lnTo>
                    <a:pt x="98" y="233"/>
                  </a:lnTo>
                  <a:lnTo>
                    <a:pt x="59" y="291"/>
                  </a:lnTo>
                  <a:lnTo>
                    <a:pt x="40" y="349"/>
                  </a:lnTo>
                  <a:lnTo>
                    <a:pt x="40" y="427"/>
                  </a:lnTo>
                  <a:lnTo>
                    <a:pt x="40" y="504"/>
                  </a:lnTo>
                  <a:lnTo>
                    <a:pt x="59" y="582"/>
                  </a:lnTo>
                  <a:lnTo>
                    <a:pt x="98" y="621"/>
                  </a:lnTo>
                  <a:lnTo>
                    <a:pt x="137" y="679"/>
                  </a:lnTo>
                  <a:lnTo>
                    <a:pt x="253" y="737"/>
                  </a:lnTo>
                  <a:lnTo>
                    <a:pt x="369" y="776"/>
                  </a:lnTo>
                  <a:lnTo>
                    <a:pt x="369" y="1202"/>
                  </a:lnTo>
                  <a:lnTo>
                    <a:pt x="253" y="1163"/>
                  </a:lnTo>
                  <a:lnTo>
                    <a:pt x="175" y="1125"/>
                  </a:lnTo>
                  <a:lnTo>
                    <a:pt x="137" y="1086"/>
                  </a:lnTo>
                  <a:lnTo>
                    <a:pt x="78" y="1066"/>
                  </a:lnTo>
                  <a:lnTo>
                    <a:pt x="59" y="1066"/>
                  </a:lnTo>
                  <a:lnTo>
                    <a:pt x="20" y="1086"/>
                  </a:lnTo>
                  <a:lnTo>
                    <a:pt x="1" y="1163"/>
                  </a:lnTo>
                  <a:lnTo>
                    <a:pt x="20" y="1202"/>
                  </a:lnTo>
                  <a:lnTo>
                    <a:pt x="40" y="1222"/>
                  </a:lnTo>
                  <a:lnTo>
                    <a:pt x="98" y="1299"/>
                  </a:lnTo>
                  <a:lnTo>
                    <a:pt x="233" y="1357"/>
                  </a:lnTo>
                  <a:lnTo>
                    <a:pt x="369" y="1377"/>
                  </a:lnTo>
                  <a:lnTo>
                    <a:pt x="369" y="1435"/>
                  </a:lnTo>
                  <a:lnTo>
                    <a:pt x="389" y="1454"/>
                  </a:lnTo>
                  <a:lnTo>
                    <a:pt x="427" y="1474"/>
                  </a:lnTo>
                  <a:lnTo>
                    <a:pt x="466" y="1454"/>
                  </a:lnTo>
                  <a:lnTo>
                    <a:pt x="485" y="1435"/>
                  </a:lnTo>
                  <a:lnTo>
                    <a:pt x="485" y="1357"/>
                  </a:lnTo>
                  <a:lnTo>
                    <a:pt x="621" y="1338"/>
                  </a:lnTo>
                  <a:lnTo>
                    <a:pt x="660" y="1299"/>
                  </a:lnTo>
                  <a:lnTo>
                    <a:pt x="718" y="1260"/>
                  </a:lnTo>
                  <a:lnTo>
                    <a:pt x="757" y="1202"/>
                  </a:lnTo>
                  <a:lnTo>
                    <a:pt x="776" y="1144"/>
                  </a:lnTo>
                  <a:lnTo>
                    <a:pt x="796" y="1086"/>
                  </a:lnTo>
                  <a:lnTo>
                    <a:pt x="796" y="1008"/>
                  </a:lnTo>
                  <a:lnTo>
                    <a:pt x="796" y="911"/>
                  </a:lnTo>
                  <a:lnTo>
                    <a:pt x="776" y="853"/>
                  </a:lnTo>
                  <a:lnTo>
                    <a:pt x="737" y="795"/>
                  </a:lnTo>
                  <a:lnTo>
                    <a:pt x="699" y="737"/>
                  </a:lnTo>
                  <a:lnTo>
                    <a:pt x="602" y="679"/>
                  </a:lnTo>
                  <a:lnTo>
                    <a:pt x="485" y="621"/>
                  </a:lnTo>
                  <a:lnTo>
                    <a:pt x="485" y="252"/>
                  </a:lnTo>
                  <a:lnTo>
                    <a:pt x="563" y="272"/>
                  </a:lnTo>
                  <a:lnTo>
                    <a:pt x="621" y="291"/>
                  </a:lnTo>
                  <a:lnTo>
                    <a:pt x="699" y="330"/>
                  </a:lnTo>
                  <a:lnTo>
                    <a:pt x="737" y="310"/>
                  </a:lnTo>
                  <a:lnTo>
                    <a:pt x="757" y="291"/>
                  </a:lnTo>
                  <a:lnTo>
                    <a:pt x="776" y="233"/>
                  </a:lnTo>
                  <a:lnTo>
                    <a:pt x="757" y="194"/>
                  </a:lnTo>
                  <a:lnTo>
                    <a:pt x="737" y="175"/>
                  </a:lnTo>
                  <a:lnTo>
                    <a:pt x="679" y="136"/>
                  </a:lnTo>
                  <a:lnTo>
                    <a:pt x="582" y="97"/>
                  </a:lnTo>
                  <a:lnTo>
                    <a:pt x="485" y="97"/>
                  </a:lnTo>
                  <a:lnTo>
                    <a:pt x="485" y="39"/>
                  </a:lnTo>
                  <a:lnTo>
                    <a:pt x="466" y="20"/>
                  </a:lnTo>
                  <a:lnTo>
                    <a:pt x="4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3" name="Google Shape;1923;p42"/>
          <p:cNvSpPr/>
          <p:nvPr/>
        </p:nvSpPr>
        <p:spPr>
          <a:xfrm>
            <a:off x="3640822" y="1853758"/>
            <a:ext cx="1893300" cy="1893300"/>
          </a:xfrm>
          <a:prstGeom prst="ellipse">
            <a:avLst/>
          </a:prstGeom>
          <a:solidFill>
            <a:schemeClr val="accent5"/>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2"/>
          <p:cNvSpPr/>
          <p:nvPr/>
        </p:nvSpPr>
        <p:spPr>
          <a:xfrm>
            <a:off x="470297" y="2415209"/>
            <a:ext cx="2240400" cy="7680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2"/>
          <p:cNvSpPr/>
          <p:nvPr/>
        </p:nvSpPr>
        <p:spPr>
          <a:xfrm>
            <a:off x="6437353" y="3532234"/>
            <a:ext cx="2240400" cy="768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2"/>
          <p:cNvSpPr/>
          <p:nvPr/>
        </p:nvSpPr>
        <p:spPr>
          <a:xfrm>
            <a:off x="6434028" y="1298184"/>
            <a:ext cx="2240400" cy="7680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2"/>
          <p:cNvSpPr/>
          <p:nvPr/>
        </p:nvSpPr>
        <p:spPr>
          <a:xfrm>
            <a:off x="6434028" y="2415209"/>
            <a:ext cx="2240400" cy="768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8" name="Google Shape;1928;p42"/>
          <p:cNvCxnSpPr>
            <a:stCxn id="1875" idx="3"/>
            <a:endCxn id="1923" idx="1"/>
          </p:cNvCxnSpPr>
          <p:nvPr/>
        </p:nvCxnSpPr>
        <p:spPr>
          <a:xfrm>
            <a:off x="2710697" y="1682184"/>
            <a:ext cx="1207500" cy="448800"/>
          </a:xfrm>
          <a:prstGeom prst="bentConnector2">
            <a:avLst/>
          </a:prstGeom>
          <a:noFill/>
          <a:ln w="19050" cap="flat" cmpd="sng">
            <a:solidFill>
              <a:schemeClr val="accent2"/>
            </a:solidFill>
            <a:prstDash val="solid"/>
            <a:round/>
            <a:headEnd type="none" w="med" len="med"/>
            <a:tailEnd type="none" w="med" len="med"/>
          </a:ln>
        </p:spPr>
      </p:cxnSp>
      <p:grpSp>
        <p:nvGrpSpPr>
          <p:cNvPr id="1929" name="Google Shape;1929;p42"/>
          <p:cNvGrpSpPr/>
          <p:nvPr/>
        </p:nvGrpSpPr>
        <p:grpSpPr>
          <a:xfrm>
            <a:off x="466247" y="1328434"/>
            <a:ext cx="2240400" cy="707505"/>
            <a:chOff x="457200" y="1414700"/>
            <a:chExt cx="2240400" cy="707505"/>
          </a:xfrm>
        </p:grpSpPr>
        <p:sp>
          <p:nvSpPr>
            <p:cNvPr id="1930" name="Google Shape;1930;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Medium"/>
                  <a:ea typeface="Fira Sans Extra Condensed Medium"/>
                  <a:cs typeface="Fira Sans Extra Condensed Medium"/>
                  <a:sym typeface="Fira Sans Extra Condensed Medium"/>
                </a:rPr>
                <a:t>Earth</a:t>
              </a:r>
              <a:endParaRPr sz="1800">
                <a:solidFill>
                  <a:schemeClr val="dk1"/>
                </a:solidFill>
                <a:latin typeface="Fira Sans Extra Condensed Medium"/>
                <a:ea typeface="Fira Sans Extra Condensed Medium"/>
                <a:cs typeface="Fira Sans Extra Condensed Medium"/>
                <a:sym typeface="Fira Sans Extra Condensed Medium"/>
              </a:endParaRPr>
            </a:p>
          </p:txBody>
        </p:sp>
        <p:sp>
          <p:nvSpPr>
            <p:cNvPr id="1931" name="Google Shape;1931;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Earth is the third planet from the Sun </a:t>
              </a:r>
              <a:endParaRPr sz="1200">
                <a:latin typeface="Roboto"/>
                <a:ea typeface="Roboto"/>
                <a:cs typeface="Roboto"/>
                <a:sym typeface="Roboto"/>
              </a:endParaRPr>
            </a:p>
          </p:txBody>
        </p:sp>
      </p:grpSp>
      <p:cxnSp>
        <p:nvCxnSpPr>
          <p:cNvPr id="1932" name="Google Shape;1932;p42"/>
          <p:cNvCxnSpPr>
            <a:stCxn id="1923" idx="7"/>
            <a:endCxn id="1926" idx="1"/>
          </p:cNvCxnSpPr>
          <p:nvPr/>
        </p:nvCxnSpPr>
        <p:spPr>
          <a:xfrm rot="-5400000">
            <a:off x="5621055" y="1318025"/>
            <a:ext cx="448800" cy="1177200"/>
          </a:xfrm>
          <a:prstGeom prst="bentConnector2">
            <a:avLst/>
          </a:prstGeom>
          <a:noFill/>
          <a:ln w="19050" cap="flat" cmpd="sng">
            <a:solidFill>
              <a:schemeClr val="accent3"/>
            </a:solidFill>
            <a:prstDash val="solid"/>
            <a:round/>
            <a:headEnd type="none" w="med" len="med"/>
            <a:tailEnd type="none" w="med" len="med"/>
          </a:ln>
        </p:spPr>
      </p:cxnSp>
      <p:grpSp>
        <p:nvGrpSpPr>
          <p:cNvPr id="1933" name="Google Shape;1933;p42"/>
          <p:cNvGrpSpPr/>
          <p:nvPr/>
        </p:nvGrpSpPr>
        <p:grpSpPr>
          <a:xfrm>
            <a:off x="6429978" y="1328434"/>
            <a:ext cx="2240400" cy="707505"/>
            <a:chOff x="457200" y="1414700"/>
            <a:chExt cx="2240400" cy="707505"/>
          </a:xfrm>
        </p:grpSpPr>
        <p:sp>
          <p:nvSpPr>
            <p:cNvPr id="1934" name="Google Shape;1934;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Medium"/>
                  <a:ea typeface="Fira Sans Extra Condensed Medium"/>
                  <a:cs typeface="Fira Sans Extra Condensed Medium"/>
                  <a:sym typeface="Fira Sans Extra Condensed Medium"/>
                </a:rPr>
                <a:t>Mercury</a:t>
              </a:r>
              <a:endParaRPr sz="1800">
                <a:solidFill>
                  <a:schemeClr val="dk1"/>
                </a:solidFill>
                <a:latin typeface="Fira Sans Extra Condensed Medium"/>
                <a:ea typeface="Fira Sans Extra Condensed Medium"/>
                <a:cs typeface="Fira Sans Extra Condensed Medium"/>
                <a:sym typeface="Fira Sans Extra Condensed Medium"/>
              </a:endParaRPr>
            </a:p>
          </p:txBody>
        </p:sp>
        <p:sp>
          <p:nvSpPr>
            <p:cNvPr id="1935" name="Google Shape;1935;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closest planet to the Sun</a:t>
              </a:r>
              <a:endParaRPr sz="1200">
                <a:latin typeface="Roboto"/>
                <a:ea typeface="Roboto"/>
                <a:cs typeface="Roboto"/>
                <a:sym typeface="Roboto"/>
              </a:endParaRPr>
            </a:p>
          </p:txBody>
        </p:sp>
      </p:grpSp>
      <p:cxnSp>
        <p:nvCxnSpPr>
          <p:cNvPr id="1936" name="Google Shape;1936;p42"/>
          <p:cNvCxnSpPr>
            <a:stCxn id="1923" idx="2"/>
            <a:endCxn id="1924" idx="3"/>
          </p:cNvCxnSpPr>
          <p:nvPr/>
        </p:nvCxnSpPr>
        <p:spPr>
          <a:xfrm rot="10800000">
            <a:off x="2710822" y="2799208"/>
            <a:ext cx="930000" cy="1200"/>
          </a:xfrm>
          <a:prstGeom prst="bentConnector3">
            <a:avLst>
              <a:gd name="adj1" fmla="val 50007"/>
            </a:avLst>
          </a:prstGeom>
          <a:noFill/>
          <a:ln w="19050" cap="flat" cmpd="sng">
            <a:solidFill>
              <a:schemeClr val="accent6"/>
            </a:solidFill>
            <a:prstDash val="solid"/>
            <a:round/>
            <a:headEnd type="none" w="med" len="med"/>
            <a:tailEnd type="none" w="med" len="med"/>
          </a:ln>
        </p:spPr>
      </p:cxnSp>
      <p:grpSp>
        <p:nvGrpSpPr>
          <p:cNvPr id="1937" name="Google Shape;1937;p42"/>
          <p:cNvGrpSpPr/>
          <p:nvPr/>
        </p:nvGrpSpPr>
        <p:grpSpPr>
          <a:xfrm>
            <a:off x="466247" y="2445459"/>
            <a:ext cx="2240400" cy="707505"/>
            <a:chOff x="457200" y="1414700"/>
            <a:chExt cx="2240400" cy="707505"/>
          </a:xfrm>
        </p:grpSpPr>
        <p:sp>
          <p:nvSpPr>
            <p:cNvPr id="1938" name="Google Shape;1938;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Medium"/>
                  <a:ea typeface="Fira Sans Extra Condensed Medium"/>
                  <a:cs typeface="Fira Sans Extra Condensed Medium"/>
                  <a:sym typeface="Fira Sans Extra Condensed Medium"/>
                </a:rPr>
                <a:t>Saturn</a:t>
              </a:r>
              <a:endParaRPr sz="1800">
                <a:solidFill>
                  <a:schemeClr val="dk1"/>
                </a:solidFill>
                <a:latin typeface="Fira Sans Extra Condensed Medium"/>
                <a:ea typeface="Fira Sans Extra Condensed Medium"/>
                <a:cs typeface="Fira Sans Extra Condensed Medium"/>
                <a:sym typeface="Fira Sans Extra Condensed Medium"/>
              </a:endParaRPr>
            </a:p>
          </p:txBody>
        </p:sp>
        <p:sp>
          <p:nvSpPr>
            <p:cNvPr id="1939" name="Google Shape;1939;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Saturn is composed of hydrogen and helium</a:t>
              </a:r>
              <a:endParaRPr sz="1200">
                <a:latin typeface="Roboto"/>
                <a:ea typeface="Roboto"/>
                <a:cs typeface="Roboto"/>
                <a:sym typeface="Roboto"/>
              </a:endParaRPr>
            </a:p>
          </p:txBody>
        </p:sp>
      </p:grpSp>
      <p:cxnSp>
        <p:nvCxnSpPr>
          <p:cNvPr id="1940" name="Google Shape;1940;p42"/>
          <p:cNvCxnSpPr>
            <a:stCxn id="1923" idx="6"/>
            <a:endCxn id="1927" idx="1"/>
          </p:cNvCxnSpPr>
          <p:nvPr/>
        </p:nvCxnSpPr>
        <p:spPr>
          <a:xfrm rot="10800000" flipH="1">
            <a:off x="5534122" y="2799208"/>
            <a:ext cx="900000" cy="1200"/>
          </a:xfrm>
          <a:prstGeom prst="bentConnector3">
            <a:avLst>
              <a:gd name="adj1" fmla="val 49995"/>
            </a:avLst>
          </a:prstGeom>
          <a:noFill/>
          <a:ln w="19050" cap="flat" cmpd="sng">
            <a:solidFill>
              <a:schemeClr val="dk2"/>
            </a:solidFill>
            <a:prstDash val="solid"/>
            <a:round/>
            <a:headEnd type="none" w="med" len="med"/>
            <a:tailEnd type="none" w="med" len="med"/>
          </a:ln>
        </p:spPr>
      </p:cxnSp>
      <p:grpSp>
        <p:nvGrpSpPr>
          <p:cNvPr id="1941" name="Google Shape;1941;p42"/>
          <p:cNvGrpSpPr/>
          <p:nvPr/>
        </p:nvGrpSpPr>
        <p:grpSpPr>
          <a:xfrm>
            <a:off x="6429978" y="2445459"/>
            <a:ext cx="2240400" cy="707505"/>
            <a:chOff x="457200" y="1414700"/>
            <a:chExt cx="2240400" cy="707505"/>
          </a:xfrm>
        </p:grpSpPr>
        <p:sp>
          <p:nvSpPr>
            <p:cNvPr id="1942" name="Google Shape;1942;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Medium"/>
                  <a:ea typeface="Fira Sans Extra Condensed Medium"/>
                  <a:cs typeface="Fira Sans Extra Condensed Medium"/>
                  <a:sym typeface="Fira Sans Extra Condensed Medium"/>
                </a:rPr>
                <a:t>Mars</a:t>
              </a:r>
              <a:endParaRPr sz="1800">
                <a:solidFill>
                  <a:schemeClr val="dk1"/>
                </a:solidFill>
                <a:latin typeface="Fira Sans Extra Condensed Medium"/>
                <a:ea typeface="Fira Sans Extra Condensed Medium"/>
                <a:cs typeface="Fira Sans Extra Condensed Medium"/>
                <a:sym typeface="Fira Sans Extra Condensed Medium"/>
              </a:endParaRPr>
            </a:p>
          </p:txBody>
        </p:sp>
        <p:sp>
          <p:nvSpPr>
            <p:cNvPr id="1943" name="Google Shape;1943;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Despite being red,</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Mars is a cold place</a:t>
              </a:r>
              <a:endParaRPr sz="1200">
                <a:solidFill>
                  <a:schemeClr val="dk1"/>
                </a:solidFill>
                <a:latin typeface="Roboto"/>
                <a:ea typeface="Roboto"/>
                <a:cs typeface="Roboto"/>
                <a:sym typeface="Roboto"/>
              </a:endParaRPr>
            </a:p>
          </p:txBody>
        </p:sp>
      </p:grpSp>
      <p:cxnSp>
        <p:nvCxnSpPr>
          <p:cNvPr id="1944" name="Google Shape;1944;p42"/>
          <p:cNvCxnSpPr>
            <a:stCxn id="1923" idx="3"/>
            <a:endCxn id="1874" idx="3"/>
          </p:cNvCxnSpPr>
          <p:nvPr/>
        </p:nvCxnSpPr>
        <p:spPr>
          <a:xfrm rot="5400000">
            <a:off x="3092789" y="3090890"/>
            <a:ext cx="446400" cy="1204200"/>
          </a:xfrm>
          <a:prstGeom prst="bentConnector2">
            <a:avLst/>
          </a:prstGeom>
          <a:noFill/>
          <a:ln w="19050" cap="flat" cmpd="sng">
            <a:solidFill>
              <a:schemeClr val="accent4"/>
            </a:solidFill>
            <a:prstDash val="solid"/>
            <a:round/>
            <a:headEnd type="none" w="med" len="med"/>
            <a:tailEnd type="none" w="med" len="med"/>
          </a:ln>
        </p:spPr>
      </p:cxnSp>
      <p:grpSp>
        <p:nvGrpSpPr>
          <p:cNvPr id="1945" name="Google Shape;1945;p42"/>
          <p:cNvGrpSpPr/>
          <p:nvPr/>
        </p:nvGrpSpPr>
        <p:grpSpPr>
          <a:xfrm>
            <a:off x="469572" y="3562484"/>
            <a:ext cx="2240400" cy="707505"/>
            <a:chOff x="457200" y="1414700"/>
            <a:chExt cx="2240400" cy="707505"/>
          </a:xfrm>
        </p:grpSpPr>
        <p:sp>
          <p:nvSpPr>
            <p:cNvPr id="1946" name="Google Shape;1946;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Medium"/>
                  <a:ea typeface="Fira Sans Extra Condensed Medium"/>
                  <a:cs typeface="Fira Sans Extra Condensed Medium"/>
                  <a:sym typeface="Fira Sans Extra Condensed Medium"/>
                </a:rPr>
                <a:t>Neptune</a:t>
              </a:r>
              <a:endParaRPr sz="1800">
                <a:solidFill>
                  <a:schemeClr val="dk1"/>
                </a:solidFill>
                <a:latin typeface="Fira Sans Extra Condensed Medium"/>
                <a:ea typeface="Fira Sans Extra Condensed Medium"/>
                <a:cs typeface="Fira Sans Extra Condensed Medium"/>
                <a:sym typeface="Fira Sans Extra Condensed Medium"/>
              </a:endParaRPr>
            </a:p>
          </p:txBody>
        </p:sp>
        <p:sp>
          <p:nvSpPr>
            <p:cNvPr id="1947" name="Google Shape;1947;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Neptune is the farthest planet from the Sun </a:t>
              </a:r>
              <a:endParaRPr sz="1200">
                <a:latin typeface="Roboto"/>
                <a:ea typeface="Roboto"/>
                <a:cs typeface="Roboto"/>
                <a:sym typeface="Roboto"/>
              </a:endParaRPr>
            </a:p>
          </p:txBody>
        </p:sp>
      </p:grpSp>
      <p:cxnSp>
        <p:nvCxnSpPr>
          <p:cNvPr id="1948" name="Google Shape;1948;p42"/>
          <p:cNvCxnSpPr>
            <a:stCxn id="1923" idx="5"/>
            <a:endCxn id="1925" idx="1"/>
          </p:cNvCxnSpPr>
          <p:nvPr/>
        </p:nvCxnSpPr>
        <p:spPr>
          <a:xfrm rot="-5400000" flipH="1">
            <a:off x="5623905" y="3102740"/>
            <a:ext cx="446400" cy="1180500"/>
          </a:xfrm>
          <a:prstGeom prst="bentConnector2">
            <a:avLst/>
          </a:prstGeom>
          <a:noFill/>
          <a:ln w="19050" cap="flat" cmpd="sng">
            <a:solidFill>
              <a:schemeClr val="lt2"/>
            </a:solidFill>
            <a:prstDash val="solid"/>
            <a:round/>
            <a:headEnd type="none" w="med" len="med"/>
            <a:tailEnd type="none" w="med" len="med"/>
          </a:ln>
        </p:spPr>
      </p:cxnSp>
      <p:grpSp>
        <p:nvGrpSpPr>
          <p:cNvPr id="1949" name="Google Shape;1949;p42"/>
          <p:cNvGrpSpPr/>
          <p:nvPr/>
        </p:nvGrpSpPr>
        <p:grpSpPr>
          <a:xfrm>
            <a:off x="6433303" y="3562484"/>
            <a:ext cx="2240400" cy="707505"/>
            <a:chOff x="457200" y="1414700"/>
            <a:chExt cx="2240400" cy="707505"/>
          </a:xfrm>
        </p:grpSpPr>
        <p:sp>
          <p:nvSpPr>
            <p:cNvPr id="1950" name="Google Shape;1950;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Medium"/>
                  <a:ea typeface="Fira Sans Extra Condensed Medium"/>
                  <a:cs typeface="Fira Sans Extra Condensed Medium"/>
                  <a:sym typeface="Fira Sans Extra Condensed Medium"/>
                </a:rPr>
                <a:t>Jupiter</a:t>
              </a:r>
              <a:endParaRPr sz="1800">
                <a:solidFill>
                  <a:schemeClr val="dk1"/>
                </a:solidFill>
                <a:latin typeface="Fira Sans Extra Condensed Medium"/>
                <a:ea typeface="Fira Sans Extra Condensed Medium"/>
                <a:cs typeface="Fira Sans Extra Condensed Medium"/>
                <a:sym typeface="Fira Sans Extra Condensed Medium"/>
              </a:endParaRPr>
            </a:p>
          </p:txBody>
        </p:sp>
        <p:sp>
          <p:nvSpPr>
            <p:cNvPr id="1951" name="Google Shape;1951;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a gas giant</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and the biggest planet</a:t>
              </a:r>
              <a:endParaRPr sz="1200">
                <a:solidFill>
                  <a:schemeClr val="dk1"/>
                </a:solidFill>
                <a:latin typeface="Roboto"/>
                <a:ea typeface="Roboto"/>
                <a:cs typeface="Roboto"/>
                <a:sym typeface="Roboto"/>
              </a:endParaRPr>
            </a:p>
          </p:txBody>
        </p:sp>
      </p:grpSp>
      <p:grpSp>
        <p:nvGrpSpPr>
          <p:cNvPr id="1952" name="Google Shape;1952;p42"/>
          <p:cNvGrpSpPr/>
          <p:nvPr/>
        </p:nvGrpSpPr>
        <p:grpSpPr>
          <a:xfrm>
            <a:off x="3983318" y="2199785"/>
            <a:ext cx="1177364" cy="1201245"/>
            <a:chOff x="1242700" y="238125"/>
            <a:chExt cx="5134600" cy="5238750"/>
          </a:xfrm>
        </p:grpSpPr>
        <p:sp>
          <p:nvSpPr>
            <p:cNvPr id="1953" name="Google Shape;1953;p42"/>
            <p:cNvSpPr/>
            <p:nvPr/>
          </p:nvSpPr>
          <p:spPr>
            <a:xfrm>
              <a:off x="2321575" y="4713850"/>
              <a:ext cx="2977725" cy="702650"/>
            </a:xfrm>
            <a:custGeom>
              <a:avLst/>
              <a:gdLst/>
              <a:ahLst/>
              <a:cxnLst/>
              <a:rect l="l" t="t" r="r" b="b"/>
              <a:pathLst>
                <a:path w="119109" h="28106" extrusionOk="0">
                  <a:moveTo>
                    <a:pt x="30906" y="0"/>
                  </a:moveTo>
                  <a:lnTo>
                    <a:pt x="19216" y="11691"/>
                  </a:lnTo>
                  <a:lnTo>
                    <a:pt x="1" y="25691"/>
                  </a:lnTo>
                  <a:lnTo>
                    <a:pt x="1" y="28106"/>
                  </a:lnTo>
                  <a:lnTo>
                    <a:pt x="119108" y="28106"/>
                  </a:lnTo>
                  <a:lnTo>
                    <a:pt x="119108" y="25691"/>
                  </a:lnTo>
                  <a:lnTo>
                    <a:pt x="99893" y="11691"/>
                  </a:lnTo>
                  <a:lnTo>
                    <a:pt x="90653"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2"/>
            <p:cNvSpPr/>
            <p:nvPr/>
          </p:nvSpPr>
          <p:spPr>
            <a:xfrm>
              <a:off x="2321575" y="5356100"/>
              <a:ext cx="2977725" cy="120775"/>
            </a:xfrm>
            <a:custGeom>
              <a:avLst/>
              <a:gdLst/>
              <a:ahLst/>
              <a:cxnLst/>
              <a:rect l="l" t="t" r="r" b="b"/>
              <a:pathLst>
                <a:path w="119109" h="4831" extrusionOk="0">
                  <a:moveTo>
                    <a:pt x="1" y="1"/>
                  </a:moveTo>
                  <a:lnTo>
                    <a:pt x="1" y="4831"/>
                  </a:lnTo>
                  <a:lnTo>
                    <a:pt x="119108" y="4831"/>
                  </a:lnTo>
                  <a:lnTo>
                    <a:pt x="119108" y="1"/>
                  </a:lnTo>
                  <a:close/>
                </a:path>
              </a:pathLst>
            </a:custGeom>
            <a:solidFill>
              <a:srgbClr val="D5E7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2"/>
            <p:cNvSpPr/>
            <p:nvPr/>
          </p:nvSpPr>
          <p:spPr>
            <a:xfrm>
              <a:off x="2801975" y="4128450"/>
              <a:ext cx="2016925" cy="877675"/>
            </a:xfrm>
            <a:custGeom>
              <a:avLst/>
              <a:gdLst/>
              <a:ahLst/>
              <a:cxnLst/>
              <a:rect l="l" t="t" r="r" b="b"/>
              <a:pathLst>
                <a:path w="80677" h="35107" extrusionOk="0">
                  <a:moveTo>
                    <a:pt x="0" y="1"/>
                  </a:moveTo>
                  <a:lnTo>
                    <a:pt x="0" y="35107"/>
                  </a:lnTo>
                  <a:lnTo>
                    <a:pt x="80677" y="35107"/>
                  </a:lnTo>
                  <a:lnTo>
                    <a:pt x="80677" y="1"/>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2"/>
            <p:cNvSpPr/>
            <p:nvPr/>
          </p:nvSpPr>
          <p:spPr>
            <a:xfrm>
              <a:off x="1242700" y="238125"/>
              <a:ext cx="5134600" cy="4135350"/>
            </a:xfrm>
            <a:custGeom>
              <a:avLst/>
              <a:gdLst/>
              <a:ahLst/>
              <a:cxnLst/>
              <a:rect l="l" t="t" r="r" b="b"/>
              <a:pathLst>
                <a:path w="205384" h="165414" extrusionOk="0">
                  <a:moveTo>
                    <a:pt x="8400" y="0"/>
                  </a:moveTo>
                  <a:lnTo>
                    <a:pt x="7945" y="35"/>
                  </a:lnTo>
                  <a:lnTo>
                    <a:pt x="7490" y="105"/>
                  </a:lnTo>
                  <a:lnTo>
                    <a:pt x="7070" y="175"/>
                  </a:lnTo>
                  <a:lnTo>
                    <a:pt x="6650" y="280"/>
                  </a:lnTo>
                  <a:lnTo>
                    <a:pt x="6230" y="385"/>
                  </a:lnTo>
                  <a:lnTo>
                    <a:pt x="5810" y="525"/>
                  </a:lnTo>
                  <a:lnTo>
                    <a:pt x="5390" y="700"/>
                  </a:lnTo>
                  <a:lnTo>
                    <a:pt x="5005" y="875"/>
                  </a:lnTo>
                  <a:lnTo>
                    <a:pt x="4620" y="1085"/>
                  </a:lnTo>
                  <a:lnTo>
                    <a:pt x="3920" y="1505"/>
                  </a:lnTo>
                  <a:lnTo>
                    <a:pt x="3220" y="2030"/>
                  </a:lnTo>
                  <a:lnTo>
                    <a:pt x="2590" y="2590"/>
                  </a:lnTo>
                  <a:lnTo>
                    <a:pt x="2030" y="3220"/>
                  </a:lnTo>
                  <a:lnTo>
                    <a:pt x="1505" y="3920"/>
                  </a:lnTo>
                  <a:lnTo>
                    <a:pt x="1085" y="4620"/>
                  </a:lnTo>
                  <a:lnTo>
                    <a:pt x="875" y="5005"/>
                  </a:lnTo>
                  <a:lnTo>
                    <a:pt x="700" y="5390"/>
                  </a:lnTo>
                  <a:lnTo>
                    <a:pt x="525" y="5810"/>
                  </a:lnTo>
                  <a:lnTo>
                    <a:pt x="385" y="6230"/>
                  </a:lnTo>
                  <a:lnTo>
                    <a:pt x="280" y="6650"/>
                  </a:lnTo>
                  <a:lnTo>
                    <a:pt x="175" y="7070"/>
                  </a:lnTo>
                  <a:lnTo>
                    <a:pt x="105" y="7490"/>
                  </a:lnTo>
                  <a:lnTo>
                    <a:pt x="35" y="7945"/>
                  </a:lnTo>
                  <a:lnTo>
                    <a:pt x="0" y="8400"/>
                  </a:lnTo>
                  <a:lnTo>
                    <a:pt x="0" y="8855"/>
                  </a:lnTo>
                  <a:lnTo>
                    <a:pt x="0" y="156559"/>
                  </a:lnTo>
                  <a:lnTo>
                    <a:pt x="0" y="157014"/>
                  </a:lnTo>
                  <a:lnTo>
                    <a:pt x="35" y="157469"/>
                  </a:lnTo>
                  <a:lnTo>
                    <a:pt x="105" y="157889"/>
                  </a:lnTo>
                  <a:lnTo>
                    <a:pt x="175" y="158344"/>
                  </a:lnTo>
                  <a:lnTo>
                    <a:pt x="280" y="158764"/>
                  </a:lnTo>
                  <a:lnTo>
                    <a:pt x="385" y="159184"/>
                  </a:lnTo>
                  <a:lnTo>
                    <a:pt x="525" y="159604"/>
                  </a:lnTo>
                  <a:lnTo>
                    <a:pt x="700" y="159989"/>
                  </a:lnTo>
                  <a:lnTo>
                    <a:pt x="1085" y="160759"/>
                  </a:lnTo>
                  <a:lnTo>
                    <a:pt x="1505" y="161494"/>
                  </a:lnTo>
                  <a:lnTo>
                    <a:pt x="2030" y="162194"/>
                  </a:lnTo>
                  <a:lnTo>
                    <a:pt x="2590" y="162824"/>
                  </a:lnTo>
                  <a:lnTo>
                    <a:pt x="3220" y="163384"/>
                  </a:lnTo>
                  <a:lnTo>
                    <a:pt x="3920" y="163909"/>
                  </a:lnTo>
                  <a:lnTo>
                    <a:pt x="4620" y="164329"/>
                  </a:lnTo>
                  <a:lnTo>
                    <a:pt x="5005" y="164539"/>
                  </a:lnTo>
                  <a:lnTo>
                    <a:pt x="5390" y="164714"/>
                  </a:lnTo>
                  <a:lnTo>
                    <a:pt x="5810" y="164854"/>
                  </a:lnTo>
                  <a:lnTo>
                    <a:pt x="6230" y="164994"/>
                  </a:lnTo>
                  <a:lnTo>
                    <a:pt x="6650" y="165134"/>
                  </a:lnTo>
                  <a:lnTo>
                    <a:pt x="7070" y="165239"/>
                  </a:lnTo>
                  <a:lnTo>
                    <a:pt x="7490" y="165309"/>
                  </a:lnTo>
                  <a:lnTo>
                    <a:pt x="7945" y="165344"/>
                  </a:lnTo>
                  <a:lnTo>
                    <a:pt x="8400" y="165379"/>
                  </a:lnTo>
                  <a:lnTo>
                    <a:pt x="8855" y="165414"/>
                  </a:lnTo>
                  <a:lnTo>
                    <a:pt x="196564" y="165414"/>
                  </a:lnTo>
                  <a:lnTo>
                    <a:pt x="197019" y="165379"/>
                  </a:lnTo>
                  <a:lnTo>
                    <a:pt x="197439" y="165344"/>
                  </a:lnTo>
                  <a:lnTo>
                    <a:pt x="197894" y="165309"/>
                  </a:lnTo>
                  <a:lnTo>
                    <a:pt x="198349" y="165239"/>
                  </a:lnTo>
                  <a:lnTo>
                    <a:pt x="198769" y="165134"/>
                  </a:lnTo>
                  <a:lnTo>
                    <a:pt x="199189" y="164994"/>
                  </a:lnTo>
                  <a:lnTo>
                    <a:pt x="199609" y="164854"/>
                  </a:lnTo>
                  <a:lnTo>
                    <a:pt x="199994" y="164714"/>
                  </a:lnTo>
                  <a:lnTo>
                    <a:pt x="200379" y="164539"/>
                  </a:lnTo>
                  <a:lnTo>
                    <a:pt x="200764" y="164329"/>
                  </a:lnTo>
                  <a:lnTo>
                    <a:pt x="201499" y="163909"/>
                  </a:lnTo>
                  <a:lnTo>
                    <a:pt x="202164" y="163384"/>
                  </a:lnTo>
                  <a:lnTo>
                    <a:pt x="202794" y="162824"/>
                  </a:lnTo>
                  <a:lnTo>
                    <a:pt x="203389" y="162194"/>
                  </a:lnTo>
                  <a:lnTo>
                    <a:pt x="203879" y="161494"/>
                  </a:lnTo>
                  <a:lnTo>
                    <a:pt x="204334" y="160759"/>
                  </a:lnTo>
                  <a:lnTo>
                    <a:pt x="204509" y="160409"/>
                  </a:lnTo>
                  <a:lnTo>
                    <a:pt x="204719" y="159989"/>
                  </a:lnTo>
                  <a:lnTo>
                    <a:pt x="204859" y="159604"/>
                  </a:lnTo>
                  <a:lnTo>
                    <a:pt x="204999" y="159184"/>
                  </a:lnTo>
                  <a:lnTo>
                    <a:pt x="205104" y="158764"/>
                  </a:lnTo>
                  <a:lnTo>
                    <a:pt x="205209" y="158344"/>
                  </a:lnTo>
                  <a:lnTo>
                    <a:pt x="205279" y="157889"/>
                  </a:lnTo>
                  <a:lnTo>
                    <a:pt x="205349" y="157469"/>
                  </a:lnTo>
                  <a:lnTo>
                    <a:pt x="205384" y="157014"/>
                  </a:lnTo>
                  <a:lnTo>
                    <a:pt x="205384" y="156559"/>
                  </a:lnTo>
                  <a:lnTo>
                    <a:pt x="205384" y="8855"/>
                  </a:lnTo>
                  <a:lnTo>
                    <a:pt x="205384" y="8400"/>
                  </a:lnTo>
                  <a:lnTo>
                    <a:pt x="205349" y="7945"/>
                  </a:lnTo>
                  <a:lnTo>
                    <a:pt x="205279" y="7490"/>
                  </a:lnTo>
                  <a:lnTo>
                    <a:pt x="205209" y="7070"/>
                  </a:lnTo>
                  <a:lnTo>
                    <a:pt x="205104" y="6650"/>
                  </a:lnTo>
                  <a:lnTo>
                    <a:pt x="204999" y="6230"/>
                  </a:lnTo>
                  <a:lnTo>
                    <a:pt x="204859" y="5810"/>
                  </a:lnTo>
                  <a:lnTo>
                    <a:pt x="204719" y="5390"/>
                  </a:lnTo>
                  <a:lnTo>
                    <a:pt x="204509" y="5005"/>
                  </a:lnTo>
                  <a:lnTo>
                    <a:pt x="204334" y="4620"/>
                  </a:lnTo>
                  <a:lnTo>
                    <a:pt x="203879" y="3920"/>
                  </a:lnTo>
                  <a:lnTo>
                    <a:pt x="203389" y="3220"/>
                  </a:lnTo>
                  <a:lnTo>
                    <a:pt x="202794" y="2590"/>
                  </a:lnTo>
                  <a:lnTo>
                    <a:pt x="202164" y="2030"/>
                  </a:lnTo>
                  <a:lnTo>
                    <a:pt x="201499" y="1505"/>
                  </a:lnTo>
                  <a:lnTo>
                    <a:pt x="200764" y="1085"/>
                  </a:lnTo>
                  <a:lnTo>
                    <a:pt x="200379" y="875"/>
                  </a:lnTo>
                  <a:lnTo>
                    <a:pt x="199994" y="700"/>
                  </a:lnTo>
                  <a:lnTo>
                    <a:pt x="199609" y="525"/>
                  </a:lnTo>
                  <a:lnTo>
                    <a:pt x="199189" y="385"/>
                  </a:lnTo>
                  <a:lnTo>
                    <a:pt x="198769" y="280"/>
                  </a:lnTo>
                  <a:lnTo>
                    <a:pt x="198349" y="175"/>
                  </a:lnTo>
                  <a:lnTo>
                    <a:pt x="197894" y="105"/>
                  </a:lnTo>
                  <a:lnTo>
                    <a:pt x="197439" y="35"/>
                  </a:lnTo>
                  <a:lnTo>
                    <a:pt x="1970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2"/>
            <p:cNvSpPr/>
            <p:nvPr/>
          </p:nvSpPr>
          <p:spPr>
            <a:xfrm>
              <a:off x="1242700" y="238125"/>
              <a:ext cx="5134600" cy="3672475"/>
            </a:xfrm>
            <a:custGeom>
              <a:avLst/>
              <a:gdLst/>
              <a:ahLst/>
              <a:cxnLst/>
              <a:rect l="l" t="t" r="r" b="b"/>
              <a:pathLst>
                <a:path w="205384" h="146899" extrusionOk="0">
                  <a:moveTo>
                    <a:pt x="8400" y="0"/>
                  </a:moveTo>
                  <a:lnTo>
                    <a:pt x="7945" y="35"/>
                  </a:lnTo>
                  <a:lnTo>
                    <a:pt x="7490" y="105"/>
                  </a:lnTo>
                  <a:lnTo>
                    <a:pt x="7070" y="175"/>
                  </a:lnTo>
                  <a:lnTo>
                    <a:pt x="6650" y="280"/>
                  </a:lnTo>
                  <a:lnTo>
                    <a:pt x="6230" y="385"/>
                  </a:lnTo>
                  <a:lnTo>
                    <a:pt x="5810" y="525"/>
                  </a:lnTo>
                  <a:lnTo>
                    <a:pt x="5390" y="700"/>
                  </a:lnTo>
                  <a:lnTo>
                    <a:pt x="5005" y="875"/>
                  </a:lnTo>
                  <a:lnTo>
                    <a:pt x="4620" y="1085"/>
                  </a:lnTo>
                  <a:lnTo>
                    <a:pt x="3920" y="1505"/>
                  </a:lnTo>
                  <a:lnTo>
                    <a:pt x="3220" y="2030"/>
                  </a:lnTo>
                  <a:lnTo>
                    <a:pt x="2590" y="2590"/>
                  </a:lnTo>
                  <a:lnTo>
                    <a:pt x="2030" y="3220"/>
                  </a:lnTo>
                  <a:lnTo>
                    <a:pt x="1505" y="3920"/>
                  </a:lnTo>
                  <a:lnTo>
                    <a:pt x="1085" y="4620"/>
                  </a:lnTo>
                  <a:lnTo>
                    <a:pt x="875" y="5005"/>
                  </a:lnTo>
                  <a:lnTo>
                    <a:pt x="700" y="5390"/>
                  </a:lnTo>
                  <a:lnTo>
                    <a:pt x="525" y="5810"/>
                  </a:lnTo>
                  <a:lnTo>
                    <a:pt x="385" y="6230"/>
                  </a:lnTo>
                  <a:lnTo>
                    <a:pt x="280" y="6650"/>
                  </a:lnTo>
                  <a:lnTo>
                    <a:pt x="175" y="7070"/>
                  </a:lnTo>
                  <a:lnTo>
                    <a:pt x="105" y="7490"/>
                  </a:lnTo>
                  <a:lnTo>
                    <a:pt x="35" y="7945"/>
                  </a:lnTo>
                  <a:lnTo>
                    <a:pt x="0" y="8400"/>
                  </a:lnTo>
                  <a:lnTo>
                    <a:pt x="0" y="8855"/>
                  </a:lnTo>
                  <a:lnTo>
                    <a:pt x="0" y="146899"/>
                  </a:lnTo>
                  <a:lnTo>
                    <a:pt x="205384" y="146899"/>
                  </a:lnTo>
                  <a:lnTo>
                    <a:pt x="205384" y="8855"/>
                  </a:lnTo>
                  <a:lnTo>
                    <a:pt x="205384" y="8400"/>
                  </a:lnTo>
                  <a:lnTo>
                    <a:pt x="205349" y="7945"/>
                  </a:lnTo>
                  <a:lnTo>
                    <a:pt x="205279" y="7490"/>
                  </a:lnTo>
                  <a:lnTo>
                    <a:pt x="205209" y="7070"/>
                  </a:lnTo>
                  <a:lnTo>
                    <a:pt x="205104" y="6650"/>
                  </a:lnTo>
                  <a:lnTo>
                    <a:pt x="204999" y="6230"/>
                  </a:lnTo>
                  <a:lnTo>
                    <a:pt x="204859" y="5810"/>
                  </a:lnTo>
                  <a:lnTo>
                    <a:pt x="204719" y="5390"/>
                  </a:lnTo>
                  <a:lnTo>
                    <a:pt x="204509" y="5005"/>
                  </a:lnTo>
                  <a:lnTo>
                    <a:pt x="204334" y="4620"/>
                  </a:lnTo>
                  <a:lnTo>
                    <a:pt x="203879" y="3920"/>
                  </a:lnTo>
                  <a:lnTo>
                    <a:pt x="203389" y="3220"/>
                  </a:lnTo>
                  <a:lnTo>
                    <a:pt x="202794" y="2590"/>
                  </a:lnTo>
                  <a:lnTo>
                    <a:pt x="202164" y="2030"/>
                  </a:lnTo>
                  <a:lnTo>
                    <a:pt x="201499" y="1505"/>
                  </a:lnTo>
                  <a:lnTo>
                    <a:pt x="200764" y="1085"/>
                  </a:lnTo>
                  <a:lnTo>
                    <a:pt x="200379" y="875"/>
                  </a:lnTo>
                  <a:lnTo>
                    <a:pt x="199994" y="700"/>
                  </a:lnTo>
                  <a:lnTo>
                    <a:pt x="199609" y="525"/>
                  </a:lnTo>
                  <a:lnTo>
                    <a:pt x="199189" y="385"/>
                  </a:lnTo>
                  <a:lnTo>
                    <a:pt x="198769" y="280"/>
                  </a:lnTo>
                  <a:lnTo>
                    <a:pt x="198349" y="175"/>
                  </a:lnTo>
                  <a:lnTo>
                    <a:pt x="197894" y="105"/>
                  </a:lnTo>
                  <a:lnTo>
                    <a:pt x="197439" y="35"/>
                  </a:lnTo>
                  <a:lnTo>
                    <a:pt x="197019"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2"/>
            <p:cNvSpPr/>
            <p:nvPr/>
          </p:nvSpPr>
          <p:spPr>
            <a:xfrm>
              <a:off x="1463200" y="456000"/>
              <a:ext cx="4693600" cy="3219225"/>
            </a:xfrm>
            <a:custGeom>
              <a:avLst/>
              <a:gdLst/>
              <a:ahLst/>
              <a:cxnLst/>
              <a:rect l="l" t="t" r="r" b="b"/>
              <a:pathLst>
                <a:path w="187744" h="128769" extrusionOk="0">
                  <a:moveTo>
                    <a:pt x="0" y="0"/>
                  </a:moveTo>
                  <a:lnTo>
                    <a:pt x="0" y="128768"/>
                  </a:lnTo>
                  <a:lnTo>
                    <a:pt x="187744" y="128768"/>
                  </a:lnTo>
                  <a:lnTo>
                    <a:pt x="187744"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2"/>
            <p:cNvSpPr/>
            <p:nvPr/>
          </p:nvSpPr>
          <p:spPr>
            <a:xfrm>
              <a:off x="1463200" y="456000"/>
              <a:ext cx="4693600" cy="104150"/>
            </a:xfrm>
            <a:custGeom>
              <a:avLst/>
              <a:gdLst/>
              <a:ahLst/>
              <a:cxnLst/>
              <a:rect l="l" t="t" r="r" b="b"/>
              <a:pathLst>
                <a:path w="187744" h="4166" extrusionOk="0">
                  <a:moveTo>
                    <a:pt x="0" y="0"/>
                  </a:moveTo>
                  <a:lnTo>
                    <a:pt x="0" y="4165"/>
                  </a:lnTo>
                  <a:lnTo>
                    <a:pt x="187744" y="4165"/>
                  </a:lnTo>
                  <a:lnTo>
                    <a:pt x="187744" y="0"/>
                  </a:lnTo>
                  <a:close/>
                </a:path>
              </a:pathLst>
            </a:custGeom>
            <a:solidFill>
              <a:srgbClr val="D5E7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2"/>
            <p:cNvSpPr/>
            <p:nvPr/>
          </p:nvSpPr>
          <p:spPr>
            <a:xfrm>
              <a:off x="3679600" y="3998075"/>
              <a:ext cx="260800" cy="260775"/>
            </a:xfrm>
            <a:custGeom>
              <a:avLst/>
              <a:gdLst/>
              <a:ahLst/>
              <a:cxnLst/>
              <a:rect l="l" t="t" r="r" b="b"/>
              <a:pathLst>
                <a:path w="10432" h="10431" extrusionOk="0">
                  <a:moveTo>
                    <a:pt x="5216" y="1"/>
                  </a:moveTo>
                  <a:lnTo>
                    <a:pt x="4691" y="36"/>
                  </a:lnTo>
                  <a:lnTo>
                    <a:pt x="4166" y="106"/>
                  </a:lnTo>
                  <a:lnTo>
                    <a:pt x="3676" y="246"/>
                  </a:lnTo>
                  <a:lnTo>
                    <a:pt x="3186" y="421"/>
                  </a:lnTo>
                  <a:lnTo>
                    <a:pt x="2731" y="631"/>
                  </a:lnTo>
                  <a:lnTo>
                    <a:pt x="2311" y="876"/>
                  </a:lnTo>
                  <a:lnTo>
                    <a:pt x="1891" y="1191"/>
                  </a:lnTo>
                  <a:lnTo>
                    <a:pt x="1541" y="1541"/>
                  </a:lnTo>
                  <a:lnTo>
                    <a:pt x="1191" y="1891"/>
                  </a:lnTo>
                  <a:lnTo>
                    <a:pt x="911" y="2311"/>
                  </a:lnTo>
                  <a:lnTo>
                    <a:pt x="631" y="2731"/>
                  </a:lnTo>
                  <a:lnTo>
                    <a:pt x="421" y="3186"/>
                  </a:lnTo>
                  <a:lnTo>
                    <a:pt x="246" y="3676"/>
                  </a:lnTo>
                  <a:lnTo>
                    <a:pt x="106" y="4166"/>
                  </a:lnTo>
                  <a:lnTo>
                    <a:pt x="36" y="4691"/>
                  </a:lnTo>
                  <a:lnTo>
                    <a:pt x="1" y="5216"/>
                  </a:lnTo>
                  <a:lnTo>
                    <a:pt x="36" y="5741"/>
                  </a:lnTo>
                  <a:lnTo>
                    <a:pt x="106" y="6266"/>
                  </a:lnTo>
                  <a:lnTo>
                    <a:pt x="246" y="6791"/>
                  </a:lnTo>
                  <a:lnTo>
                    <a:pt x="421" y="7246"/>
                  </a:lnTo>
                  <a:lnTo>
                    <a:pt x="631" y="7701"/>
                  </a:lnTo>
                  <a:lnTo>
                    <a:pt x="911" y="8156"/>
                  </a:lnTo>
                  <a:lnTo>
                    <a:pt x="1191" y="8541"/>
                  </a:lnTo>
                  <a:lnTo>
                    <a:pt x="1541" y="8926"/>
                  </a:lnTo>
                  <a:lnTo>
                    <a:pt x="1891" y="9241"/>
                  </a:lnTo>
                  <a:lnTo>
                    <a:pt x="2311" y="9556"/>
                  </a:lnTo>
                  <a:lnTo>
                    <a:pt x="2731" y="9801"/>
                  </a:lnTo>
                  <a:lnTo>
                    <a:pt x="3186" y="10046"/>
                  </a:lnTo>
                  <a:lnTo>
                    <a:pt x="3676" y="10221"/>
                  </a:lnTo>
                  <a:lnTo>
                    <a:pt x="4166" y="10326"/>
                  </a:lnTo>
                  <a:lnTo>
                    <a:pt x="4691" y="10431"/>
                  </a:lnTo>
                  <a:lnTo>
                    <a:pt x="5741" y="10431"/>
                  </a:lnTo>
                  <a:lnTo>
                    <a:pt x="6266" y="10326"/>
                  </a:lnTo>
                  <a:lnTo>
                    <a:pt x="6791" y="10221"/>
                  </a:lnTo>
                  <a:lnTo>
                    <a:pt x="7246" y="10046"/>
                  </a:lnTo>
                  <a:lnTo>
                    <a:pt x="7701" y="9801"/>
                  </a:lnTo>
                  <a:lnTo>
                    <a:pt x="8156" y="9556"/>
                  </a:lnTo>
                  <a:lnTo>
                    <a:pt x="8541" y="9241"/>
                  </a:lnTo>
                  <a:lnTo>
                    <a:pt x="8926" y="8926"/>
                  </a:lnTo>
                  <a:lnTo>
                    <a:pt x="9241" y="8541"/>
                  </a:lnTo>
                  <a:lnTo>
                    <a:pt x="9556" y="8156"/>
                  </a:lnTo>
                  <a:lnTo>
                    <a:pt x="9801" y="7701"/>
                  </a:lnTo>
                  <a:lnTo>
                    <a:pt x="10046" y="7246"/>
                  </a:lnTo>
                  <a:lnTo>
                    <a:pt x="10221" y="6791"/>
                  </a:lnTo>
                  <a:lnTo>
                    <a:pt x="10326" y="6266"/>
                  </a:lnTo>
                  <a:lnTo>
                    <a:pt x="10431" y="5741"/>
                  </a:lnTo>
                  <a:lnTo>
                    <a:pt x="10431" y="5216"/>
                  </a:lnTo>
                  <a:lnTo>
                    <a:pt x="10431" y="4691"/>
                  </a:lnTo>
                  <a:lnTo>
                    <a:pt x="10326" y="4166"/>
                  </a:lnTo>
                  <a:lnTo>
                    <a:pt x="10221" y="3676"/>
                  </a:lnTo>
                  <a:lnTo>
                    <a:pt x="10046" y="3186"/>
                  </a:lnTo>
                  <a:lnTo>
                    <a:pt x="9801" y="2731"/>
                  </a:lnTo>
                  <a:lnTo>
                    <a:pt x="9556" y="2311"/>
                  </a:lnTo>
                  <a:lnTo>
                    <a:pt x="9241" y="1891"/>
                  </a:lnTo>
                  <a:lnTo>
                    <a:pt x="8926" y="1541"/>
                  </a:lnTo>
                  <a:lnTo>
                    <a:pt x="8541" y="1191"/>
                  </a:lnTo>
                  <a:lnTo>
                    <a:pt x="8156" y="876"/>
                  </a:lnTo>
                  <a:lnTo>
                    <a:pt x="7701" y="631"/>
                  </a:lnTo>
                  <a:lnTo>
                    <a:pt x="7246" y="421"/>
                  </a:lnTo>
                  <a:lnTo>
                    <a:pt x="6791" y="246"/>
                  </a:lnTo>
                  <a:lnTo>
                    <a:pt x="6266" y="106"/>
                  </a:lnTo>
                  <a:lnTo>
                    <a:pt x="5741" y="36"/>
                  </a:lnTo>
                  <a:lnTo>
                    <a:pt x="5216" y="1"/>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2"/>
            <p:cNvSpPr/>
            <p:nvPr/>
          </p:nvSpPr>
          <p:spPr>
            <a:xfrm>
              <a:off x="1488575" y="482250"/>
              <a:ext cx="50775" cy="51650"/>
            </a:xfrm>
            <a:custGeom>
              <a:avLst/>
              <a:gdLst/>
              <a:ahLst/>
              <a:cxnLst/>
              <a:rect l="l" t="t" r="r" b="b"/>
              <a:pathLst>
                <a:path w="2031" h="2066" extrusionOk="0">
                  <a:moveTo>
                    <a:pt x="1015" y="0"/>
                  </a:moveTo>
                  <a:lnTo>
                    <a:pt x="805" y="35"/>
                  </a:lnTo>
                  <a:lnTo>
                    <a:pt x="630" y="70"/>
                  </a:lnTo>
                  <a:lnTo>
                    <a:pt x="455" y="175"/>
                  </a:lnTo>
                  <a:lnTo>
                    <a:pt x="280" y="315"/>
                  </a:lnTo>
                  <a:lnTo>
                    <a:pt x="175" y="455"/>
                  </a:lnTo>
                  <a:lnTo>
                    <a:pt x="70" y="630"/>
                  </a:lnTo>
                  <a:lnTo>
                    <a:pt x="0" y="805"/>
                  </a:lnTo>
                  <a:lnTo>
                    <a:pt x="0" y="1015"/>
                  </a:lnTo>
                  <a:lnTo>
                    <a:pt x="0" y="1225"/>
                  </a:lnTo>
                  <a:lnTo>
                    <a:pt x="70" y="1435"/>
                  </a:lnTo>
                  <a:lnTo>
                    <a:pt x="175" y="1610"/>
                  </a:lnTo>
                  <a:lnTo>
                    <a:pt x="280" y="1750"/>
                  </a:lnTo>
                  <a:lnTo>
                    <a:pt x="455" y="1890"/>
                  </a:lnTo>
                  <a:lnTo>
                    <a:pt x="630" y="1960"/>
                  </a:lnTo>
                  <a:lnTo>
                    <a:pt x="805" y="2030"/>
                  </a:lnTo>
                  <a:lnTo>
                    <a:pt x="1015" y="2065"/>
                  </a:lnTo>
                  <a:lnTo>
                    <a:pt x="1225" y="2030"/>
                  </a:lnTo>
                  <a:lnTo>
                    <a:pt x="1400" y="1960"/>
                  </a:lnTo>
                  <a:lnTo>
                    <a:pt x="1575" y="1890"/>
                  </a:lnTo>
                  <a:lnTo>
                    <a:pt x="1750" y="1750"/>
                  </a:lnTo>
                  <a:lnTo>
                    <a:pt x="1855" y="1610"/>
                  </a:lnTo>
                  <a:lnTo>
                    <a:pt x="1960" y="1435"/>
                  </a:lnTo>
                  <a:lnTo>
                    <a:pt x="2030" y="1225"/>
                  </a:lnTo>
                  <a:lnTo>
                    <a:pt x="2030" y="1015"/>
                  </a:lnTo>
                  <a:lnTo>
                    <a:pt x="2030" y="805"/>
                  </a:lnTo>
                  <a:lnTo>
                    <a:pt x="1960" y="630"/>
                  </a:lnTo>
                  <a:lnTo>
                    <a:pt x="1855" y="455"/>
                  </a:lnTo>
                  <a:lnTo>
                    <a:pt x="1750" y="315"/>
                  </a:lnTo>
                  <a:lnTo>
                    <a:pt x="1575" y="175"/>
                  </a:lnTo>
                  <a:lnTo>
                    <a:pt x="1400" y="70"/>
                  </a:lnTo>
                  <a:lnTo>
                    <a:pt x="1225" y="35"/>
                  </a:lnTo>
                  <a:lnTo>
                    <a:pt x="1015"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2"/>
            <p:cNvSpPr/>
            <p:nvPr/>
          </p:nvSpPr>
          <p:spPr>
            <a:xfrm>
              <a:off x="3777600" y="303750"/>
              <a:ext cx="84925" cy="84900"/>
            </a:xfrm>
            <a:custGeom>
              <a:avLst/>
              <a:gdLst/>
              <a:ahLst/>
              <a:cxnLst/>
              <a:rect l="l" t="t" r="r" b="b"/>
              <a:pathLst>
                <a:path w="3397" h="3396" extrusionOk="0">
                  <a:moveTo>
                    <a:pt x="1681" y="0"/>
                  </a:moveTo>
                  <a:lnTo>
                    <a:pt x="1331" y="35"/>
                  </a:lnTo>
                  <a:lnTo>
                    <a:pt x="1016" y="140"/>
                  </a:lnTo>
                  <a:lnTo>
                    <a:pt x="736" y="280"/>
                  </a:lnTo>
                  <a:lnTo>
                    <a:pt x="491" y="490"/>
                  </a:lnTo>
                  <a:lnTo>
                    <a:pt x="281" y="735"/>
                  </a:lnTo>
                  <a:lnTo>
                    <a:pt x="106" y="1050"/>
                  </a:lnTo>
                  <a:lnTo>
                    <a:pt x="36" y="1365"/>
                  </a:lnTo>
                  <a:lnTo>
                    <a:pt x="1" y="1680"/>
                  </a:lnTo>
                  <a:lnTo>
                    <a:pt x="36" y="2030"/>
                  </a:lnTo>
                  <a:lnTo>
                    <a:pt x="106" y="2345"/>
                  </a:lnTo>
                  <a:lnTo>
                    <a:pt x="281" y="2660"/>
                  </a:lnTo>
                  <a:lnTo>
                    <a:pt x="491" y="2905"/>
                  </a:lnTo>
                  <a:lnTo>
                    <a:pt x="736" y="3115"/>
                  </a:lnTo>
                  <a:lnTo>
                    <a:pt x="1016" y="3255"/>
                  </a:lnTo>
                  <a:lnTo>
                    <a:pt x="1331" y="3360"/>
                  </a:lnTo>
                  <a:lnTo>
                    <a:pt x="1681" y="3395"/>
                  </a:lnTo>
                  <a:lnTo>
                    <a:pt x="2031" y="3360"/>
                  </a:lnTo>
                  <a:lnTo>
                    <a:pt x="2346" y="3255"/>
                  </a:lnTo>
                  <a:lnTo>
                    <a:pt x="2626" y="3115"/>
                  </a:lnTo>
                  <a:lnTo>
                    <a:pt x="2871" y="2905"/>
                  </a:lnTo>
                  <a:lnTo>
                    <a:pt x="3081" y="2660"/>
                  </a:lnTo>
                  <a:lnTo>
                    <a:pt x="3256" y="2345"/>
                  </a:lnTo>
                  <a:lnTo>
                    <a:pt x="3361" y="2030"/>
                  </a:lnTo>
                  <a:lnTo>
                    <a:pt x="3396" y="1680"/>
                  </a:lnTo>
                  <a:lnTo>
                    <a:pt x="3361" y="1365"/>
                  </a:lnTo>
                  <a:lnTo>
                    <a:pt x="3256" y="1050"/>
                  </a:lnTo>
                  <a:lnTo>
                    <a:pt x="3081" y="735"/>
                  </a:lnTo>
                  <a:lnTo>
                    <a:pt x="2871" y="490"/>
                  </a:lnTo>
                  <a:lnTo>
                    <a:pt x="2626" y="280"/>
                  </a:lnTo>
                  <a:lnTo>
                    <a:pt x="2346" y="140"/>
                  </a:lnTo>
                  <a:lnTo>
                    <a:pt x="2031" y="35"/>
                  </a:lnTo>
                  <a:lnTo>
                    <a:pt x="1681" y="0"/>
                  </a:lnTo>
                  <a:close/>
                </a:path>
              </a:pathLst>
            </a:custGeom>
            <a:solidFill>
              <a:srgbClr val="D5E7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2"/>
            <p:cNvSpPr/>
            <p:nvPr/>
          </p:nvSpPr>
          <p:spPr>
            <a:xfrm>
              <a:off x="6113025" y="560125"/>
              <a:ext cx="43775" cy="3115100"/>
            </a:xfrm>
            <a:custGeom>
              <a:avLst/>
              <a:gdLst/>
              <a:ahLst/>
              <a:cxnLst/>
              <a:rect l="l" t="t" r="r" b="b"/>
              <a:pathLst>
                <a:path w="1751" h="124604" extrusionOk="0">
                  <a:moveTo>
                    <a:pt x="1" y="0"/>
                  </a:moveTo>
                  <a:lnTo>
                    <a:pt x="1" y="124603"/>
                  </a:lnTo>
                  <a:lnTo>
                    <a:pt x="1751" y="124603"/>
                  </a:lnTo>
                  <a:lnTo>
                    <a:pt x="1751" y="0"/>
                  </a:lnTo>
                  <a:close/>
                </a:path>
              </a:pathLst>
            </a:custGeom>
            <a:solidFill>
              <a:srgbClr val="D5E7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2"/>
            <p:cNvSpPr/>
            <p:nvPr/>
          </p:nvSpPr>
          <p:spPr>
            <a:xfrm>
              <a:off x="6113025" y="952125"/>
              <a:ext cx="43775" cy="187275"/>
            </a:xfrm>
            <a:custGeom>
              <a:avLst/>
              <a:gdLst/>
              <a:ahLst/>
              <a:cxnLst/>
              <a:rect l="l" t="t" r="r" b="b"/>
              <a:pathLst>
                <a:path w="1751" h="7491" extrusionOk="0">
                  <a:moveTo>
                    <a:pt x="876" y="1"/>
                  </a:moveTo>
                  <a:lnTo>
                    <a:pt x="701" y="36"/>
                  </a:lnTo>
                  <a:lnTo>
                    <a:pt x="526" y="71"/>
                  </a:lnTo>
                  <a:lnTo>
                    <a:pt x="386" y="141"/>
                  </a:lnTo>
                  <a:lnTo>
                    <a:pt x="246" y="246"/>
                  </a:lnTo>
                  <a:lnTo>
                    <a:pt x="141" y="386"/>
                  </a:lnTo>
                  <a:lnTo>
                    <a:pt x="71" y="526"/>
                  </a:lnTo>
                  <a:lnTo>
                    <a:pt x="1" y="701"/>
                  </a:lnTo>
                  <a:lnTo>
                    <a:pt x="1" y="876"/>
                  </a:lnTo>
                  <a:lnTo>
                    <a:pt x="1" y="6581"/>
                  </a:lnTo>
                  <a:lnTo>
                    <a:pt x="1" y="6756"/>
                  </a:lnTo>
                  <a:lnTo>
                    <a:pt x="71" y="6931"/>
                  </a:lnTo>
                  <a:lnTo>
                    <a:pt x="141" y="7106"/>
                  </a:lnTo>
                  <a:lnTo>
                    <a:pt x="246" y="7211"/>
                  </a:lnTo>
                  <a:lnTo>
                    <a:pt x="386" y="7316"/>
                  </a:lnTo>
                  <a:lnTo>
                    <a:pt x="526" y="7421"/>
                  </a:lnTo>
                  <a:lnTo>
                    <a:pt x="701" y="7456"/>
                  </a:lnTo>
                  <a:lnTo>
                    <a:pt x="876" y="7491"/>
                  </a:lnTo>
                  <a:lnTo>
                    <a:pt x="1051" y="7456"/>
                  </a:lnTo>
                  <a:lnTo>
                    <a:pt x="1226" y="7421"/>
                  </a:lnTo>
                  <a:lnTo>
                    <a:pt x="1366" y="7316"/>
                  </a:lnTo>
                  <a:lnTo>
                    <a:pt x="1506" y="7211"/>
                  </a:lnTo>
                  <a:lnTo>
                    <a:pt x="1611" y="7106"/>
                  </a:lnTo>
                  <a:lnTo>
                    <a:pt x="1681" y="6931"/>
                  </a:lnTo>
                  <a:lnTo>
                    <a:pt x="1751" y="6756"/>
                  </a:lnTo>
                  <a:lnTo>
                    <a:pt x="1751" y="6581"/>
                  </a:lnTo>
                  <a:lnTo>
                    <a:pt x="1751" y="876"/>
                  </a:lnTo>
                  <a:lnTo>
                    <a:pt x="1751" y="701"/>
                  </a:lnTo>
                  <a:lnTo>
                    <a:pt x="1681" y="526"/>
                  </a:lnTo>
                  <a:lnTo>
                    <a:pt x="1611" y="386"/>
                  </a:lnTo>
                  <a:lnTo>
                    <a:pt x="1506" y="246"/>
                  </a:lnTo>
                  <a:lnTo>
                    <a:pt x="1366" y="141"/>
                  </a:lnTo>
                  <a:lnTo>
                    <a:pt x="1226" y="71"/>
                  </a:lnTo>
                  <a:lnTo>
                    <a:pt x="1051" y="36"/>
                  </a:lnTo>
                  <a:lnTo>
                    <a:pt x="876" y="1"/>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2"/>
            <p:cNvSpPr/>
            <p:nvPr/>
          </p:nvSpPr>
          <p:spPr>
            <a:xfrm>
              <a:off x="1610200" y="490125"/>
              <a:ext cx="232775" cy="35900"/>
            </a:xfrm>
            <a:custGeom>
              <a:avLst/>
              <a:gdLst/>
              <a:ahLst/>
              <a:cxnLst/>
              <a:rect l="l" t="t" r="r" b="b"/>
              <a:pathLst>
                <a:path w="9311" h="1436" extrusionOk="0">
                  <a:moveTo>
                    <a:pt x="0" y="0"/>
                  </a:moveTo>
                  <a:lnTo>
                    <a:pt x="0" y="1435"/>
                  </a:lnTo>
                  <a:lnTo>
                    <a:pt x="9310" y="1435"/>
                  </a:lnTo>
                  <a:lnTo>
                    <a:pt x="9310"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2"/>
            <p:cNvSpPr/>
            <p:nvPr/>
          </p:nvSpPr>
          <p:spPr>
            <a:xfrm>
              <a:off x="1891950" y="490125"/>
              <a:ext cx="232775" cy="35900"/>
            </a:xfrm>
            <a:custGeom>
              <a:avLst/>
              <a:gdLst/>
              <a:ahLst/>
              <a:cxnLst/>
              <a:rect l="l" t="t" r="r" b="b"/>
              <a:pathLst>
                <a:path w="9311" h="1436" extrusionOk="0">
                  <a:moveTo>
                    <a:pt x="1" y="0"/>
                  </a:moveTo>
                  <a:lnTo>
                    <a:pt x="1" y="1435"/>
                  </a:lnTo>
                  <a:lnTo>
                    <a:pt x="9311" y="1435"/>
                  </a:lnTo>
                  <a:lnTo>
                    <a:pt x="9311"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2"/>
            <p:cNvSpPr/>
            <p:nvPr/>
          </p:nvSpPr>
          <p:spPr>
            <a:xfrm>
              <a:off x="2174575" y="490125"/>
              <a:ext cx="232775" cy="35900"/>
            </a:xfrm>
            <a:custGeom>
              <a:avLst/>
              <a:gdLst/>
              <a:ahLst/>
              <a:cxnLst/>
              <a:rect l="l" t="t" r="r" b="b"/>
              <a:pathLst>
                <a:path w="9311" h="1436" extrusionOk="0">
                  <a:moveTo>
                    <a:pt x="1" y="0"/>
                  </a:moveTo>
                  <a:lnTo>
                    <a:pt x="1" y="1435"/>
                  </a:lnTo>
                  <a:lnTo>
                    <a:pt x="9311" y="1435"/>
                  </a:lnTo>
                  <a:lnTo>
                    <a:pt x="9311"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2"/>
            <p:cNvSpPr/>
            <p:nvPr/>
          </p:nvSpPr>
          <p:spPr>
            <a:xfrm>
              <a:off x="2457200" y="490125"/>
              <a:ext cx="232800" cy="35900"/>
            </a:xfrm>
            <a:custGeom>
              <a:avLst/>
              <a:gdLst/>
              <a:ahLst/>
              <a:cxnLst/>
              <a:rect l="l" t="t" r="r" b="b"/>
              <a:pathLst>
                <a:path w="9312" h="1436" extrusionOk="0">
                  <a:moveTo>
                    <a:pt x="1" y="0"/>
                  </a:moveTo>
                  <a:lnTo>
                    <a:pt x="1" y="1435"/>
                  </a:lnTo>
                  <a:lnTo>
                    <a:pt x="9311" y="1435"/>
                  </a:lnTo>
                  <a:lnTo>
                    <a:pt x="9311"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2"/>
            <p:cNvSpPr/>
            <p:nvPr/>
          </p:nvSpPr>
          <p:spPr>
            <a:xfrm>
              <a:off x="2738975" y="490125"/>
              <a:ext cx="232775" cy="35900"/>
            </a:xfrm>
            <a:custGeom>
              <a:avLst/>
              <a:gdLst/>
              <a:ahLst/>
              <a:cxnLst/>
              <a:rect l="l" t="t" r="r" b="b"/>
              <a:pathLst>
                <a:path w="9311" h="1436" extrusionOk="0">
                  <a:moveTo>
                    <a:pt x="0" y="0"/>
                  </a:moveTo>
                  <a:lnTo>
                    <a:pt x="0" y="1435"/>
                  </a:lnTo>
                  <a:lnTo>
                    <a:pt x="9310" y="1435"/>
                  </a:lnTo>
                  <a:lnTo>
                    <a:pt x="9310"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2"/>
            <p:cNvSpPr/>
            <p:nvPr/>
          </p:nvSpPr>
          <p:spPr>
            <a:xfrm>
              <a:off x="3021600" y="490125"/>
              <a:ext cx="232775" cy="35900"/>
            </a:xfrm>
            <a:custGeom>
              <a:avLst/>
              <a:gdLst/>
              <a:ahLst/>
              <a:cxnLst/>
              <a:rect l="l" t="t" r="r" b="b"/>
              <a:pathLst>
                <a:path w="9311" h="1436" extrusionOk="0">
                  <a:moveTo>
                    <a:pt x="0" y="0"/>
                  </a:moveTo>
                  <a:lnTo>
                    <a:pt x="0" y="1435"/>
                  </a:lnTo>
                  <a:lnTo>
                    <a:pt x="9311" y="1435"/>
                  </a:lnTo>
                  <a:lnTo>
                    <a:pt x="9311"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2"/>
            <p:cNvSpPr/>
            <p:nvPr/>
          </p:nvSpPr>
          <p:spPr>
            <a:xfrm>
              <a:off x="5393775" y="479625"/>
              <a:ext cx="56025" cy="56900"/>
            </a:xfrm>
            <a:custGeom>
              <a:avLst/>
              <a:gdLst/>
              <a:ahLst/>
              <a:cxnLst/>
              <a:rect l="l" t="t" r="r" b="b"/>
              <a:pathLst>
                <a:path w="2241" h="2276" extrusionOk="0">
                  <a:moveTo>
                    <a:pt x="1260" y="735"/>
                  </a:moveTo>
                  <a:lnTo>
                    <a:pt x="1400" y="840"/>
                  </a:lnTo>
                  <a:lnTo>
                    <a:pt x="1505" y="980"/>
                  </a:lnTo>
                  <a:lnTo>
                    <a:pt x="1540" y="1120"/>
                  </a:lnTo>
                  <a:lnTo>
                    <a:pt x="1505" y="1295"/>
                  </a:lnTo>
                  <a:lnTo>
                    <a:pt x="1400" y="1435"/>
                  </a:lnTo>
                  <a:lnTo>
                    <a:pt x="1260" y="1505"/>
                  </a:lnTo>
                  <a:lnTo>
                    <a:pt x="1120" y="1540"/>
                  </a:lnTo>
                  <a:lnTo>
                    <a:pt x="945" y="1505"/>
                  </a:lnTo>
                  <a:lnTo>
                    <a:pt x="805" y="1435"/>
                  </a:lnTo>
                  <a:lnTo>
                    <a:pt x="735" y="1295"/>
                  </a:lnTo>
                  <a:lnTo>
                    <a:pt x="700" y="1120"/>
                  </a:lnTo>
                  <a:lnTo>
                    <a:pt x="735" y="980"/>
                  </a:lnTo>
                  <a:lnTo>
                    <a:pt x="805" y="840"/>
                  </a:lnTo>
                  <a:lnTo>
                    <a:pt x="945" y="735"/>
                  </a:lnTo>
                  <a:close/>
                  <a:moveTo>
                    <a:pt x="1120" y="0"/>
                  </a:moveTo>
                  <a:lnTo>
                    <a:pt x="875" y="35"/>
                  </a:lnTo>
                  <a:lnTo>
                    <a:pt x="665" y="105"/>
                  </a:lnTo>
                  <a:lnTo>
                    <a:pt x="490" y="210"/>
                  </a:lnTo>
                  <a:lnTo>
                    <a:pt x="315" y="350"/>
                  </a:lnTo>
                  <a:lnTo>
                    <a:pt x="175" y="490"/>
                  </a:lnTo>
                  <a:lnTo>
                    <a:pt x="70" y="700"/>
                  </a:lnTo>
                  <a:lnTo>
                    <a:pt x="0" y="910"/>
                  </a:lnTo>
                  <a:lnTo>
                    <a:pt x="0" y="1120"/>
                  </a:lnTo>
                  <a:lnTo>
                    <a:pt x="0" y="1365"/>
                  </a:lnTo>
                  <a:lnTo>
                    <a:pt x="70" y="1575"/>
                  </a:lnTo>
                  <a:lnTo>
                    <a:pt x="175" y="1750"/>
                  </a:lnTo>
                  <a:lnTo>
                    <a:pt x="315" y="1925"/>
                  </a:lnTo>
                  <a:lnTo>
                    <a:pt x="490" y="2065"/>
                  </a:lnTo>
                  <a:lnTo>
                    <a:pt x="665" y="2170"/>
                  </a:lnTo>
                  <a:lnTo>
                    <a:pt x="875" y="2240"/>
                  </a:lnTo>
                  <a:lnTo>
                    <a:pt x="1120" y="2275"/>
                  </a:lnTo>
                  <a:lnTo>
                    <a:pt x="1330" y="2240"/>
                  </a:lnTo>
                  <a:lnTo>
                    <a:pt x="1540" y="2170"/>
                  </a:lnTo>
                  <a:lnTo>
                    <a:pt x="1750" y="2065"/>
                  </a:lnTo>
                  <a:lnTo>
                    <a:pt x="1925" y="1925"/>
                  </a:lnTo>
                  <a:lnTo>
                    <a:pt x="2065" y="1750"/>
                  </a:lnTo>
                  <a:lnTo>
                    <a:pt x="2170" y="1575"/>
                  </a:lnTo>
                  <a:lnTo>
                    <a:pt x="2205" y="1365"/>
                  </a:lnTo>
                  <a:lnTo>
                    <a:pt x="2240" y="1120"/>
                  </a:lnTo>
                  <a:lnTo>
                    <a:pt x="2205" y="910"/>
                  </a:lnTo>
                  <a:lnTo>
                    <a:pt x="2170" y="700"/>
                  </a:lnTo>
                  <a:lnTo>
                    <a:pt x="2065" y="490"/>
                  </a:lnTo>
                  <a:lnTo>
                    <a:pt x="1925" y="350"/>
                  </a:lnTo>
                  <a:lnTo>
                    <a:pt x="1750" y="210"/>
                  </a:lnTo>
                  <a:lnTo>
                    <a:pt x="1540" y="105"/>
                  </a:lnTo>
                  <a:lnTo>
                    <a:pt x="1330" y="35"/>
                  </a:lnTo>
                  <a:lnTo>
                    <a:pt x="1120"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2"/>
            <p:cNvSpPr/>
            <p:nvPr/>
          </p:nvSpPr>
          <p:spPr>
            <a:xfrm>
              <a:off x="5481275" y="490125"/>
              <a:ext cx="69150" cy="35025"/>
            </a:xfrm>
            <a:custGeom>
              <a:avLst/>
              <a:gdLst/>
              <a:ahLst/>
              <a:cxnLst/>
              <a:rect l="l" t="t" r="r" b="b"/>
              <a:pathLst>
                <a:path w="2766" h="1401" extrusionOk="0">
                  <a:moveTo>
                    <a:pt x="0" y="0"/>
                  </a:moveTo>
                  <a:lnTo>
                    <a:pt x="1365" y="1400"/>
                  </a:lnTo>
                  <a:lnTo>
                    <a:pt x="2765"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2"/>
            <p:cNvSpPr/>
            <p:nvPr/>
          </p:nvSpPr>
          <p:spPr>
            <a:xfrm>
              <a:off x="5602025" y="473500"/>
              <a:ext cx="35025" cy="69150"/>
            </a:xfrm>
            <a:custGeom>
              <a:avLst/>
              <a:gdLst/>
              <a:ahLst/>
              <a:cxnLst/>
              <a:rect l="l" t="t" r="r" b="b"/>
              <a:pathLst>
                <a:path w="1401" h="2766" extrusionOk="0">
                  <a:moveTo>
                    <a:pt x="1400" y="0"/>
                  </a:moveTo>
                  <a:lnTo>
                    <a:pt x="0" y="1365"/>
                  </a:lnTo>
                  <a:lnTo>
                    <a:pt x="1400" y="2765"/>
                  </a:lnTo>
                  <a:lnTo>
                    <a:pt x="1400"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2"/>
            <p:cNvSpPr/>
            <p:nvPr/>
          </p:nvSpPr>
          <p:spPr>
            <a:xfrm>
              <a:off x="5646650" y="473500"/>
              <a:ext cx="10525" cy="69150"/>
            </a:xfrm>
            <a:custGeom>
              <a:avLst/>
              <a:gdLst/>
              <a:ahLst/>
              <a:cxnLst/>
              <a:rect l="l" t="t" r="r" b="b"/>
              <a:pathLst>
                <a:path w="421" h="2766" extrusionOk="0">
                  <a:moveTo>
                    <a:pt x="0" y="0"/>
                  </a:moveTo>
                  <a:lnTo>
                    <a:pt x="0" y="2765"/>
                  </a:lnTo>
                  <a:lnTo>
                    <a:pt x="420" y="2765"/>
                  </a:lnTo>
                  <a:lnTo>
                    <a:pt x="420"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2"/>
            <p:cNvSpPr/>
            <p:nvPr/>
          </p:nvSpPr>
          <p:spPr>
            <a:xfrm>
              <a:off x="5667650" y="473500"/>
              <a:ext cx="9650" cy="69150"/>
            </a:xfrm>
            <a:custGeom>
              <a:avLst/>
              <a:gdLst/>
              <a:ahLst/>
              <a:cxnLst/>
              <a:rect l="l" t="t" r="r" b="b"/>
              <a:pathLst>
                <a:path w="386" h="2766" extrusionOk="0">
                  <a:moveTo>
                    <a:pt x="0" y="0"/>
                  </a:moveTo>
                  <a:lnTo>
                    <a:pt x="0" y="2765"/>
                  </a:lnTo>
                  <a:lnTo>
                    <a:pt x="385" y="2765"/>
                  </a:lnTo>
                  <a:lnTo>
                    <a:pt x="385"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2"/>
            <p:cNvSpPr/>
            <p:nvPr/>
          </p:nvSpPr>
          <p:spPr>
            <a:xfrm>
              <a:off x="5724125" y="476700"/>
              <a:ext cx="336750" cy="55600"/>
            </a:xfrm>
            <a:custGeom>
              <a:avLst/>
              <a:gdLst/>
              <a:ahLst/>
              <a:cxnLst/>
              <a:rect l="l" t="t" r="r" b="b"/>
              <a:pathLst>
                <a:path w="13470" h="2224" extrusionOk="0">
                  <a:moveTo>
                    <a:pt x="2611" y="230"/>
                  </a:moveTo>
                  <a:cubicBezTo>
                    <a:pt x="2735" y="230"/>
                    <a:pt x="2833" y="261"/>
                    <a:pt x="2903" y="323"/>
                  </a:cubicBezTo>
                  <a:cubicBezTo>
                    <a:pt x="2974" y="385"/>
                    <a:pt x="3009" y="472"/>
                    <a:pt x="3009" y="583"/>
                  </a:cubicBezTo>
                  <a:cubicBezTo>
                    <a:pt x="3009" y="694"/>
                    <a:pt x="2974" y="781"/>
                    <a:pt x="2903" y="843"/>
                  </a:cubicBezTo>
                  <a:cubicBezTo>
                    <a:pt x="2833" y="905"/>
                    <a:pt x="2735" y="936"/>
                    <a:pt x="2611" y="936"/>
                  </a:cubicBezTo>
                  <a:cubicBezTo>
                    <a:pt x="2486" y="936"/>
                    <a:pt x="2388" y="905"/>
                    <a:pt x="2319" y="843"/>
                  </a:cubicBezTo>
                  <a:cubicBezTo>
                    <a:pt x="2250" y="781"/>
                    <a:pt x="2215" y="694"/>
                    <a:pt x="2215" y="583"/>
                  </a:cubicBezTo>
                  <a:cubicBezTo>
                    <a:pt x="2215" y="472"/>
                    <a:pt x="2250" y="385"/>
                    <a:pt x="2319" y="323"/>
                  </a:cubicBezTo>
                  <a:cubicBezTo>
                    <a:pt x="2388" y="261"/>
                    <a:pt x="2486" y="230"/>
                    <a:pt x="2611" y="230"/>
                  </a:cubicBezTo>
                  <a:close/>
                  <a:moveTo>
                    <a:pt x="3891" y="662"/>
                  </a:moveTo>
                  <a:lnTo>
                    <a:pt x="3891" y="1027"/>
                  </a:lnTo>
                  <a:lnTo>
                    <a:pt x="4194" y="1027"/>
                  </a:lnTo>
                  <a:lnTo>
                    <a:pt x="4194" y="662"/>
                  </a:lnTo>
                  <a:close/>
                  <a:moveTo>
                    <a:pt x="10215" y="325"/>
                  </a:moveTo>
                  <a:lnTo>
                    <a:pt x="10610" y="1391"/>
                  </a:lnTo>
                  <a:lnTo>
                    <a:pt x="9822" y="1391"/>
                  </a:lnTo>
                  <a:lnTo>
                    <a:pt x="10215" y="325"/>
                  </a:lnTo>
                  <a:close/>
                  <a:moveTo>
                    <a:pt x="741" y="230"/>
                  </a:moveTo>
                  <a:cubicBezTo>
                    <a:pt x="891" y="230"/>
                    <a:pt x="1004" y="303"/>
                    <a:pt x="1079" y="450"/>
                  </a:cubicBezTo>
                  <a:cubicBezTo>
                    <a:pt x="1154" y="597"/>
                    <a:pt x="1192" y="818"/>
                    <a:pt x="1192" y="1113"/>
                  </a:cubicBezTo>
                  <a:cubicBezTo>
                    <a:pt x="1192" y="1407"/>
                    <a:pt x="1154" y="1627"/>
                    <a:pt x="1079" y="1774"/>
                  </a:cubicBezTo>
                  <a:cubicBezTo>
                    <a:pt x="1004" y="1921"/>
                    <a:pt x="891" y="1994"/>
                    <a:pt x="741" y="1994"/>
                  </a:cubicBezTo>
                  <a:cubicBezTo>
                    <a:pt x="592" y="1994"/>
                    <a:pt x="480" y="1921"/>
                    <a:pt x="404" y="1774"/>
                  </a:cubicBezTo>
                  <a:cubicBezTo>
                    <a:pt x="329" y="1627"/>
                    <a:pt x="292" y="1407"/>
                    <a:pt x="292" y="1113"/>
                  </a:cubicBezTo>
                  <a:cubicBezTo>
                    <a:pt x="292" y="818"/>
                    <a:pt x="329" y="597"/>
                    <a:pt x="404" y="450"/>
                  </a:cubicBezTo>
                  <a:cubicBezTo>
                    <a:pt x="480" y="303"/>
                    <a:pt x="592" y="230"/>
                    <a:pt x="741" y="230"/>
                  </a:cubicBezTo>
                  <a:close/>
                  <a:moveTo>
                    <a:pt x="2611" y="1164"/>
                  </a:moveTo>
                  <a:cubicBezTo>
                    <a:pt x="2750" y="1164"/>
                    <a:pt x="2859" y="1201"/>
                    <a:pt x="2938" y="1275"/>
                  </a:cubicBezTo>
                  <a:cubicBezTo>
                    <a:pt x="3017" y="1349"/>
                    <a:pt x="3056" y="1450"/>
                    <a:pt x="3056" y="1579"/>
                  </a:cubicBezTo>
                  <a:cubicBezTo>
                    <a:pt x="3056" y="1708"/>
                    <a:pt x="3016" y="1809"/>
                    <a:pt x="2937" y="1883"/>
                  </a:cubicBezTo>
                  <a:cubicBezTo>
                    <a:pt x="2857" y="1957"/>
                    <a:pt x="2749" y="1994"/>
                    <a:pt x="2611" y="1994"/>
                  </a:cubicBezTo>
                  <a:cubicBezTo>
                    <a:pt x="2473" y="1994"/>
                    <a:pt x="2365" y="1957"/>
                    <a:pt x="2286" y="1884"/>
                  </a:cubicBezTo>
                  <a:cubicBezTo>
                    <a:pt x="2207" y="1810"/>
                    <a:pt x="2167" y="1709"/>
                    <a:pt x="2167" y="1579"/>
                  </a:cubicBezTo>
                  <a:cubicBezTo>
                    <a:pt x="2167" y="1450"/>
                    <a:pt x="2207" y="1349"/>
                    <a:pt x="2286" y="1275"/>
                  </a:cubicBezTo>
                  <a:cubicBezTo>
                    <a:pt x="2365" y="1201"/>
                    <a:pt x="2473" y="1164"/>
                    <a:pt x="2611" y="1164"/>
                  </a:cubicBezTo>
                  <a:close/>
                  <a:moveTo>
                    <a:pt x="5471" y="230"/>
                  </a:moveTo>
                  <a:cubicBezTo>
                    <a:pt x="5621" y="230"/>
                    <a:pt x="5734" y="303"/>
                    <a:pt x="5809" y="450"/>
                  </a:cubicBezTo>
                  <a:cubicBezTo>
                    <a:pt x="5884" y="597"/>
                    <a:pt x="5922" y="818"/>
                    <a:pt x="5922" y="1113"/>
                  </a:cubicBezTo>
                  <a:cubicBezTo>
                    <a:pt x="5922" y="1407"/>
                    <a:pt x="5884" y="1627"/>
                    <a:pt x="5809" y="1774"/>
                  </a:cubicBezTo>
                  <a:cubicBezTo>
                    <a:pt x="5734" y="1921"/>
                    <a:pt x="5621" y="1994"/>
                    <a:pt x="5471" y="1994"/>
                  </a:cubicBezTo>
                  <a:cubicBezTo>
                    <a:pt x="5322" y="1994"/>
                    <a:pt x="5210" y="1921"/>
                    <a:pt x="5134" y="1774"/>
                  </a:cubicBezTo>
                  <a:cubicBezTo>
                    <a:pt x="5059" y="1627"/>
                    <a:pt x="5022" y="1407"/>
                    <a:pt x="5022" y="1113"/>
                  </a:cubicBezTo>
                  <a:cubicBezTo>
                    <a:pt x="5022" y="818"/>
                    <a:pt x="5059" y="597"/>
                    <a:pt x="5134" y="450"/>
                  </a:cubicBezTo>
                  <a:cubicBezTo>
                    <a:pt x="5210" y="303"/>
                    <a:pt x="5322" y="230"/>
                    <a:pt x="5471" y="230"/>
                  </a:cubicBezTo>
                  <a:close/>
                  <a:moveTo>
                    <a:pt x="7341" y="230"/>
                  </a:moveTo>
                  <a:cubicBezTo>
                    <a:pt x="7491" y="230"/>
                    <a:pt x="7604" y="303"/>
                    <a:pt x="7679" y="450"/>
                  </a:cubicBezTo>
                  <a:cubicBezTo>
                    <a:pt x="7754" y="597"/>
                    <a:pt x="7792" y="818"/>
                    <a:pt x="7792" y="1113"/>
                  </a:cubicBezTo>
                  <a:cubicBezTo>
                    <a:pt x="7792" y="1407"/>
                    <a:pt x="7754" y="1627"/>
                    <a:pt x="7679" y="1774"/>
                  </a:cubicBezTo>
                  <a:cubicBezTo>
                    <a:pt x="7604" y="1921"/>
                    <a:pt x="7491" y="1994"/>
                    <a:pt x="7341" y="1994"/>
                  </a:cubicBezTo>
                  <a:cubicBezTo>
                    <a:pt x="7192" y="1994"/>
                    <a:pt x="7080" y="1921"/>
                    <a:pt x="7004" y="1774"/>
                  </a:cubicBezTo>
                  <a:cubicBezTo>
                    <a:pt x="6929" y="1627"/>
                    <a:pt x="6892" y="1407"/>
                    <a:pt x="6892" y="1113"/>
                  </a:cubicBezTo>
                  <a:cubicBezTo>
                    <a:pt x="6892" y="818"/>
                    <a:pt x="6929" y="597"/>
                    <a:pt x="7004" y="450"/>
                  </a:cubicBezTo>
                  <a:cubicBezTo>
                    <a:pt x="7080" y="303"/>
                    <a:pt x="7192" y="230"/>
                    <a:pt x="7341" y="230"/>
                  </a:cubicBezTo>
                  <a:close/>
                  <a:moveTo>
                    <a:pt x="3891" y="1818"/>
                  </a:moveTo>
                  <a:lnTo>
                    <a:pt x="3891" y="2182"/>
                  </a:lnTo>
                  <a:lnTo>
                    <a:pt x="4194" y="2182"/>
                  </a:lnTo>
                  <a:lnTo>
                    <a:pt x="4194" y="1818"/>
                  </a:lnTo>
                  <a:close/>
                  <a:moveTo>
                    <a:pt x="10052" y="39"/>
                  </a:moveTo>
                  <a:lnTo>
                    <a:pt x="9233" y="2182"/>
                  </a:lnTo>
                  <a:lnTo>
                    <a:pt x="9539" y="2182"/>
                  </a:lnTo>
                  <a:lnTo>
                    <a:pt x="9734" y="1632"/>
                  </a:lnTo>
                  <a:lnTo>
                    <a:pt x="10701" y="1632"/>
                  </a:lnTo>
                  <a:lnTo>
                    <a:pt x="10896" y="2182"/>
                  </a:lnTo>
                  <a:lnTo>
                    <a:pt x="11197" y="2182"/>
                  </a:lnTo>
                  <a:lnTo>
                    <a:pt x="10380" y="39"/>
                  </a:lnTo>
                  <a:close/>
                  <a:moveTo>
                    <a:pt x="11509" y="39"/>
                  </a:moveTo>
                  <a:lnTo>
                    <a:pt x="11509" y="2182"/>
                  </a:lnTo>
                  <a:lnTo>
                    <a:pt x="11790" y="2182"/>
                  </a:lnTo>
                  <a:lnTo>
                    <a:pt x="11790" y="300"/>
                  </a:lnTo>
                  <a:lnTo>
                    <a:pt x="12343" y="1770"/>
                  </a:lnTo>
                  <a:lnTo>
                    <a:pt x="12635" y="1770"/>
                  </a:lnTo>
                  <a:lnTo>
                    <a:pt x="13187" y="300"/>
                  </a:lnTo>
                  <a:lnTo>
                    <a:pt x="13187" y="2182"/>
                  </a:lnTo>
                  <a:lnTo>
                    <a:pt x="13470" y="2182"/>
                  </a:lnTo>
                  <a:lnTo>
                    <a:pt x="13470" y="39"/>
                  </a:lnTo>
                  <a:lnTo>
                    <a:pt x="13038" y="39"/>
                  </a:lnTo>
                  <a:lnTo>
                    <a:pt x="12488" y="1498"/>
                  </a:lnTo>
                  <a:lnTo>
                    <a:pt x="11941" y="39"/>
                  </a:lnTo>
                  <a:close/>
                  <a:moveTo>
                    <a:pt x="741" y="0"/>
                  </a:moveTo>
                  <a:cubicBezTo>
                    <a:pt x="501" y="0"/>
                    <a:pt x="317" y="95"/>
                    <a:pt x="190" y="285"/>
                  </a:cubicBezTo>
                  <a:cubicBezTo>
                    <a:pt x="64" y="475"/>
                    <a:pt x="0" y="751"/>
                    <a:pt x="0" y="1113"/>
                  </a:cubicBezTo>
                  <a:cubicBezTo>
                    <a:pt x="0" y="1474"/>
                    <a:pt x="64" y="1749"/>
                    <a:pt x="190" y="1939"/>
                  </a:cubicBezTo>
                  <a:cubicBezTo>
                    <a:pt x="317" y="2129"/>
                    <a:pt x="501" y="2224"/>
                    <a:pt x="741" y="2224"/>
                  </a:cubicBezTo>
                  <a:cubicBezTo>
                    <a:pt x="981" y="2224"/>
                    <a:pt x="1165" y="2129"/>
                    <a:pt x="1292" y="1939"/>
                  </a:cubicBezTo>
                  <a:cubicBezTo>
                    <a:pt x="1418" y="1749"/>
                    <a:pt x="1482" y="1474"/>
                    <a:pt x="1482" y="1113"/>
                  </a:cubicBezTo>
                  <a:cubicBezTo>
                    <a:pt x="1482" y="751"/>
                    <a:pt x="1418" y="475"/>
                    <a:pt x="1292" y="285"/>
                  </a:cubicBezTo>
                  <a:cubicBezTo>
                    <a:pt x="1165" y="95"/>
                    <a:pt x="981" y="0"/>
                    <a:pt x="741" y="0"/>
                  </a:cubicBezTo>
                  <a:close/>
                  <a:moveTo>
                    <a:pt x="2611" y="0"/>
                  </a:moveTo>
                  <a:cubicBezTo>
                    <a:pt x="2399" y="0"/>
                    <a:pt x="2231" y="50"/>
                    <a:pt x="2109" y="150"/>
                  </a:cubicBezTo>
                  <a:cubicBezTo>
                    <a:pt x="1987" y="249"/>
                    <a:pt x="1926" y="384"/>
                    <a:pt x="1926" y="556"/>
                  </a:cubicBezTo>
                  <a:cubicBezTo>
                    <a:pt x="1926" y="678"/>
                    <a:pt x="1961" y="782"/>
                    <a:pt x="2030" y="867"/>
                  </a:cubicBezTo>
                  <a:cubicBezTo>
                    <a:pt x="2100" y="952"/>
                    <a:pt x="2197" y="1010"/>
                    <a:pt x="2321" y="1041"/>
                  </a:cubicBezTo>
                  <a:cubicBezTo>
                    <a:pt x="2181" y="1074"/>
                    <a:pt x="2072" y="1137"/>
                    <a:pt x="1994" y="1232"/>
                  </a:cubicBezTo>
                  <a:cubicBezTo>
                    <a:pt x="1915" y="1327"/>
                    <a:pt x="1876" y="1442"/>
                    <a:pt x="1876" y="1579"/>
                  </a:cubicBezTo>
                  <a:cubicBezTo>
                    <a:pt x="1876" y="1787"/>
                    <a:pt x="1939" y="1946"/>
                    <a:pt x="2066" y="2057"/>
                  </a:cubicBezTo>
                  <a:cubicBezTo>
                    <a:pt x="2193" y="2168"/>
                    <a:pt x="2375" y="2224"/>
                    <a:pt x="2611" y="2224"/>
                  </a:cubicBezTo>
                  <a:cubicBezTo>
                    <a:pt x="2847" y="2224"/>
                    <a:pt x="3029" y="2168"/>
                    <a:pt x="3156" y="2057"/>
                  </a:cubicBezTo>
                  <a:cubicBezTo>
                    <a:pt x="3283" y="1946"/>
                    <a:pt x="3346" y="1787"/>
                    <a:pt x="3346" y="1579"/>
                  </a:cubicBezTo>
                  <a:cubicBezTo>
                    <a:pt x="3346" y="1442"/>
                    <a:pt x="3307" y="1327"/>
                    <a:pt x="3229" y="1232"/>
                  </a:cubicBezTo>
                  <a:cubicBezTo>
                    <a:pt x="3151" y="1137"/>
                    <a:pt x="3042" y="1074"/>
                    <a:pt x="2902" y="1041"/>
                  </a:cubicBezTo>
                  <a:cubicBezTo>
                    <a:pt x="3026" y="1010"/>
                    <a:pt x="3122" y="952"/>
                    <a:pt x="3192" y="867"/>
                  </a:cubicBezTo>
                  <a:cubicBezTo>
                    <a:pt x="3261" y="782"/>
                    <a:pt x="3296" y="678"/>
                    <a:pt x="3296" y="556"/>
                  </a:cubicBezTo>
                  <a:cubicBezTo>
                    <a:pt x="3296" y="384"/>
                    <a:pt x="3235" y="249"/>
                    <a:pt x="3113" y="150"/>
                  </a:cubicBezTo>
                  <a:cubicBezTo>
                    <a:pt x="2992" y="50"/>
                    <a:pt x="2824" y="0"/>
                    <a:pt x="2611" y="0"/>
                  </a:cubicBezTo>
                  <a:close/>
                  <a:moveTo>
                    <a:pt x="5471" y="0"/>
                  </a:moveTo>
                  <a:cubicBezTo>
                    <a:pt x="5231" y="0"/>
                    <a:pt x="5047" y="95"/>
                    <a:pt x="4920" y="285"/>
                  </a:cubicBezTo>
                  <a:cubicBezTo>
                    <a:pt x="4794" y="475"/>
                    <a:pt x="4730" y="751"/>
                    <a:pt x="4730" y="1113"/>
                  </a:cubicBezTo>
                  <a:cubicBezTo>
                    <a:pt x="4730" y="1474"/>
                    <a:pt x="4794" y="1749"/>
                    <a:pt x="4920" y="1939"/>
                  </a:cubicBezTo>
                  <a:cubicBezTo>
                    <a:pt x="5047" y="2129"/>
                    <a:pt x="5231" y="2224"/>
                    <a:pt x="5471" y="2224"/>
                  </a:cubicBezTo>
                  <a:cubicBezTo>
                    <a:pt x="5711" y="2224"/>
                    <a:pt x="5895" y="2129"/>
                    <a:pt x="6022" y="1939"/>
                  </a:cubicBezTo>
                  <a:cubicBezTo>
                    <a:pt x="6148" y="1749"/>
                    <a:pt x="6212" y="1474"/>
                    <a:pt x="6212" y="1113"/>
                  </a:cubicBezTo>
                  <a:cubicBezTo>
                    <a:pt x="6212" y="751"/>
                    <a:pt x="6148" y="475"/>
                    <a:pt x="6022" y="285"/>
                  </a:cubicBezTo>
                  <a:cubicBezTo>
                    <a:pt x="5895" y="95"/>
                    <a:pt x="5711" y="0"/>
                    <a:pt x="5471" y="0"/>
                  </a:cubicBezTo>
                  <a:close/>
                  <a:moveTo>
                    <a:pt x="7341" y="0"/>
                  </a:moveTo>
                  <a:cubicBezTo>
                    <a:pt x="7101" y="0"/>
                    <a:pt x="6917" y="95"/>
                    <a:pt x="6790" y="285"/>
                  </a:cubicBezTo>
                  <a:cubicBezTo>
                    <a:pt x="6664" y="475"/>
                    <a:pt x="6600" y="751"/>
                    <a:pt x="6600" y="1113"/>
                  </a:cubicBezTo>
                  <a:cubicBezTo>
                    <a:pt x="6600" y="1474"/>
                    <a:pt x="6664" y="1749"/>
                    <a:pt x="6790" y="1939"/>
                  </a:cubicBezTo>
                  <a:cubicBezTo>
                    <a:pt x="6917" y="2129"/>
                    <a:pt x="7101" y="2224"/>
                    <a:pt x="7341" y="2224"/>
                  </a:cubicBezTo>
                  <a:cubicBezTo>
                    <a:pt x="7581" y="2224"/>
                    <a:pt x="7765" y="2129"/>
                    <a:pt x="7892" y="1939"/>
                  </a:cubicBezTo>
                  <a:cubicBezTo>
                    <a:pt x="8018" y="1749"/>
                    <a:pt x="8082" y="1474"/>
                    <a:pt x="8082" y="1113"/>
                  </a:cubicBezTo>
                  <a:cubicBezTo>
                    <a:pt x="8082" y="751"/>
                    <a:pt x="8018" y="475"/>
                    <a:pt x="7892" y="285"/>
                  </a:cubicBezTo>
                  <a:cubicBezTo>
                    <a:pt x="7765" y="95"/>
                    <a:pt x="7581" y="0"/>
                    <a:pt x="7341" y="0"/>
                  </a:cubicBez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2"/>
            <p:cNvSpPr/>
            <p:nvPr/>
          </p:nvSpPr>
          <p:spPr>
            <a:xfrm>
              <a:off x="5961650" y="473500"/>
              <a:ext cx="123400" cy="69150"/>
            </a:xfrm>
            <a:custGeom>
              <a:avLst/>
              <a:gdLst/>
              <a:ahLst/>
              <a:cxnLst/>
              <a:rect l="l" t="t" r="r" b="b"/>
              <a:pathLst>
                <a:path w="4936" h="2766" extrusionOk="0">
                  <a:moveTo>
                    <a:pt x="1" y="0"/>
                  </a:moveTo>
                  <a:lnTo>
                    <a:pt x="1" y="2765"/>
                  </a:lnTo>
                  <a:lnTo>
                    <a:pt x="4936" y="2765"/>
                  </a:lnTo>
                  <a:lnTo>
                    <a:pt x="4936" y="0"/>
                  </a:lnTo>
                  <a:close/>
                </a:path>
              </a:pathLst>
            </a:custGeom>
            <a:solidFill>
              <a:srgbClr val="D5E7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2"/>
            <p:cNvSpPr/>
            <p:nvPr/>
          </p:nvSpPr>
          <p:spPr>
            <a:xfrm>
              <a:off x="5961650" y="473500"/>
              <a:ext cx="89275" cy="69150"/>
            </a:xfrm>
            <a:custGeom>
              <a:avLst/>
              <a:gdLst/>
              <a:ahLst/>
              <a:cxnLst/>
              <a:rect l="l" t="t" r="r" b="b"/>
              <a:pathLst>
                <a:path w="3571" h="2766" extrusionOk="0">
                  <a:moveTo>
                    <a:pt x="1" y="0"/>
                  </a:moveTo>
                  <a:lnTo>
                    <a:pt x="1" y="2765"/>
                  </a:lnTo>
                  <a:lnTo>
                    <a:pt x="3571" y="2765"/>
                  </a:lnTo>
                  <a:lnTo>
                    <a:pt x="3571"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2"/>
            <p:cNvSpPr/>
            <p:nvPr/>
          </p:nvSpPr>
          <p:spPr>
            <a:xfrm>
              <a:off x="2789725" y="1116625"/>
              <a:ext cx="2041425" cy="2045825"/>
            </a:xfrm>
            <a:custGeom>
              <a:avLst/>
              <a:gdLst/>
              <a:ahLst/>
              <a:cxnLst/>
              <a:rect l="l" t="t" r="r" b="b"/>
              <a:pathLst>
                <a:path w="81657" h="81833" extrusionOk="0">
                  <a:moveTo>
                    <a:pt x="30416" y="5811"/>
                  </a:moveTo>
                  <a:lnTo>
                    <a:pt x="29086" y="7036"/>
                  </a:lnTo>
                  <a:lnTo>
                    <a:pt x="27826" y="8331"/>
                  </a:lnTo>
                  <a:lnTo>
                    <a:pt x="26636" y="9661"/>
                  </a:lnTo>
                  <a:lnTo>
                    <a:pt x="25481" y="11061"/>
                  </a:lnTo>
                  <a:lnTo>
                    <a:pt x="24396" y="12496"/>
                  </a:lnTo>
                  <a:lnTo>
                    <a:pt x="23346" y="13966"/>
                  </a:lnTo>
                  <a:lnTo>
                    <a:pt x="22366" y="15506"/>
                  </a:lnTo>
                  <a:lnTo>
                    <a:pt x="21456" y="17081"/>
                  </a:lnTo>
                  <a:lnTo>
                    <a:pt x="20196" y="16241"/>
                  </a:lnTo>
                  <a:lnTo>
                    <a:pt x="18971" y="15366"/>
                  </a:lnTo>
                  <a:lnTo>
                    <a:pt x="17781" y="14456"/>
                  </a:lnTo>
                  <a:lnTo>
                    <a:pt x="16626" y="13476"/>
                  </a:lnTo>
                  <a:lnTo>
                    <a:pt x="17361" y="12811"/>
                  </a:lnTo>
                  <a:lnTo>
                    <a:pt x="18131" y="12216"/>
                  </a:lnTo>
                  <a:lnTo>
                    <a:pt x="18901" y="11621"/>
                  </a:lnTo>
                  <a:lnTo>
                    <a:pt x="19706" y="11026"/>
                  </a:lnTo>
                  <a:lnTo>
                    <a:pt x="20511" y="10466"/>
                  </a:lnTo>
                  <a:lnTo>
                    <a:pt x="21351" y="9941"/>
                  </a:lnTo>
                  <a:lnTo>
                    <a:pt x="22191" y="9416"/>
                  </a:lnTo>
                  <a:lnTo>
                    <a:pt x="23066" y="8926"/>
                  </a:lnTo>
                  <a:lnTo>
                    <a:pt x="23941" y="8436"/>
                  </a:lnTo>
                  <a:lnTo>
                    <a:pt x="24816" y="7981"/>
                  </a:lnTo>
                  <a:lnTo>
                    <a:pt x="25726" y="7561"/>
                  </a:lnTo>
                  <a:lnTo>
                    <a:pt x="26636" y="7176"/>
                  </a:lnTo>
                  <a:lnTo>
                    <a:pt x="27546" y="6791"/>
                  </a:lnTo>
                  <a:lnTo>
                    <a:pt x="28491" y="6441"/>
                  </a:lnTo>
                  <a:lnTo>
                    <a:pt x="29436" y="6126"/>
                  </a:lnTo>
                  <a:lnTo>
                    <a:pt x="30416" y="5811"/>
                  </a:lnTo>
                  <a:close/>
                  <a:moveTo>
                    <a:pt x="51206" y="5811"/>
                  </a:moveTo>
                  <a:lnTo>
                    <a:pt x="52186" y="6126"/>
                  </a:lnTo>
                  <a:lnTo>
                    <a:pt x="53131" y="6441"/>
                  </a:lnTo>
                  <a:lnTo>
                    <a:pt x="54076" y="6791"/>
                  </a:lnTo>
                  <a:lnTo>
                    <a:pt x="54986" y="7176"/>
                  </a:lnTo>
                  <a:lnTo>
                    <a:pt x="55896" y="7561"/>
                  </a:lnTo>
                  <a:lnTo>
                    <a:pt x="56806" y="7981"/>
                  </a:lnTo>
                  <a:lnTo>
                    <a:pt x="57716" y="8436"/>
                  </a:lnTo>
                  <a:lnTo>
                    <a:pt x="58556" y="8926"/>
                  </a:lnTo>
                  <a:lnTo>
                    <a:pt x="59431" y="9416"/>
                  </a:lnTo>
                  <a:lnTo>
                    <a:pt x="60271" y="9941"/>
                  </a:lnTo>
                  <a:lnTo>
                    <a:pt x="61111" y="10466"/>
                  </a:lnTo>
                  <a:lnTo>
                    <a:pt x="61916" y="11026"/>
                  </a:lnTo>
                  <a:lnTo>
                    <a:pt x="62721" y="11586"/>
                  </a:lnTo>
                  <a:lnTo>
                    <a:pt x="63491" y="12216"/>
                  </a:lnTo>
                  <a:lnTo>
                    <a:pt x="64261" y="12811"/>
                  </a:lnTo>
                  <a:lnTo>
                    <a:pt x="64996" y="13476"/>
                  </a:lnTo>
                  <a:lnTo>
                    <a:pt x="63841" y="14456"/>
                  </a:lnTo>
                  <a:lnTo>
                    <a:pt x="62651" y="15366"/>
                  </a:lnTo>
                  <a:lnTo>
                    <a:pt x="61426" y="16241"/>
                  </a:lnTo>
                  <a:lnTo>
                    <a:pt x="60166" y="17081"/>
                  </a:lnTo>
                  <a:lnTo>
                    <a:pt x="59256" y="15506"/>
                  </a:lnTo>
                  <a:lnTo>
                    <a:pt x="58276" y="13966"/>
                  </a:lnTo>
                  <a:lnTo>
                    <a:pt x="57226" y="12496"/>
                  </a:lnTo>
                  <a:lnTo>
                    <a:pt x="56141" y="11061"/>
                  </a:lnTo>
                  <a:lnTo>
                    <a:pt x="54986" y="9661"/>
                  </a:lnTo>
                  <a:lnTo>
                    <a:pt x="53796" y="8331"/>
                  </a:lnTo>
                  <a:lnTo>
                    <a:pt x="52536" y="7036"/>
                  </a:lnTo>
                  <a:lnTo>
                    <a:pt x="51206" y="5811"/>
                  </a:lnTo>
                  <a:close/>
                  <a:moveTo>
                    <a:pt x="38606" y="5216"/>
                  </a:moveTo>
                  <a:lnTo>
                    <a:pt x="38606" y="22541"/>
                  </a:lnTo>
                  <a:lnTo>
                    <a:pt x="36856" y="22401"/>
                  </a:lnTo>
                  <a:lnTo>
                    <a:pt x="35141" y="22156"/>
                  </a:lnTo>
                  <a:lnTo>
                    <a:pt x="33461" y="21876"/>
                  </a:lnTo>
                  <a:lnTo>
                    <a:pt x="31781" y="21491"/>
                  </a:lnTo>
                  <a:lnTo>
                    <a:pt x="30136" y="21036"/>
                  </a:lnTo>
                  <a:lnTo>
                    <a:pt x="28526" y="20476"/>
                  </a:lnTo>
                  <a:lnTo>
                    <a:pt x="26916" y="19881"/>
                  </a:lnTo>
                  <a:lnTo>
                    <a:pt x="25341" y="19181"/>
                  </a:lnTo>
                  <a:lnTo>
                    <a:pt x="25971" y="18131"/>
                  </a:lnTo>
                  <a:lnTo>
                    <a:pt x="26636" y="17081"/>
                  </a:lnTo>
                  <a:lnTo>
                    <a:pt x="27301" y="16066"/>
                  </a:lnTo>
                  <a:lnTo>
                    <a:pt x="28001" y="15051"/>
                  </a:lnTo>
                  <a:lnTo>
                    <a:pt x="28736" y="14106"/>
                  </a:lnTo>
                  <a:lnTo>
                    <a:pt x="29506" y="13161"/>
                  </a:lnTo>
                  <a:lnTo>
                    <a:pt x="30311" y="12216"/>
                  </a:lnTo>
                  <a:lnTo>
                    <a:pt x="31116" y="11341"/>
                  </a:lnTo>
                  <a:lnTo>
                    <a:pt x="31956" y="10466"/>
                  </a:lnTo>
                  <a:lnTo>
                    <a:pt x="32831" y="9626"/>
                  </a:lnTo>
                  <a:lnTo>
                    <a:pt x="33741" y="8821"/>
                  </a:lnTo>
                  <a:lnTo>
                    <a:pt x="34651" y="8016"/>
                  </a:lnTo>
                  <a:lnTo>
                    <a:pt x="35596" y="7281"/>
                  </a:lnTo>
                  <a:lnTo>
                    <a:pt x="36576" y="6546"/>
                  </a:lnTo>
                  <a:lnTo>
                    <a:pt x="37591" y="5846"/>
                  </a:lnTo>
                  <a:lnTo>
                    <a:pt x="38606" y="5216"/>
                  </a:lnTo>
                  <a:close/>
                  <a:moveTo>
                    <a:pt x="43051" y="5216"/>
                  </a:moveTo>
                  <a:lnTo>
                    <a:pt x="44066" y="5846"/>
                  </a:lnTo>
                  <a:lnTo>
                    <a:pt x="45046" y="6546"/>
                  </a:lnTo>
                  <a:lnTo>
                    <a:pt x="46026" y="7281"/>
                  </a:lnTo>
                  <a:lnTo>
                    <a:pt x="46971" y="8016"/>
                  </a:lnTo>
                  <a:lnTo>
                    <a:pt x="47916" y="8821"/>
                  </a:lnTo>
                  <a:lnTo>
                    <a:pt x="48791" y="9626"/>
                  </a:lnTo>
                  <a:lnTo>
                    <a:pt x="49666" y="10466"/>
                  </a:lnTo>
                  <a:lnTo>
                    <a:pt x="50506" y="11341"/>
                  </a:lnTo>
                  <a:lnTo>
                    <a:pt x="51346" y="12216"/>
                  </a:lnTo>
                  <a:lnTo>
                    <a:pt x="52116" y="13161"/>
                  </a:lnTo>
                  <a:lnTo>
                    <a:pt x="52886" y="14106"/>
                  </a:lnTo>
                  <a:lnTo>
                    <a:pt x="53621" y="15086"/>
                  </a:lnTo>
                  <a:lnTo>
                    <a:pt x="54321" y="16066"/>
                  </a:lnTo>
                  <a:lnTo>
                    <a:pt x="55021" y="17081"/>
                  </a:lnTo>
                  <a:lnTo>
                    <a:pt x="55651" y="18131"/>
                  </a:lnTo>
                  <a:lnTo>
                    <a:pt x="56281" y="19181"/>
                  </a:lnTo>
                  <a:lnTo>
                    <a:pt x="54706" y="19881"/>
                  </a:lnTo>
                  <a:lnTo>
                    <a:pt x="53131" y="20476"/>
                  </a:lnTo>
                  <a:lnTo>
                    <a:pt x="51486" y="21036"/>
                  </a:lnTo>
                  <a:lnTo>
                    <a:pt x="49841" y="21491"/>
                  </a:lnTo>
                  <a:lnTo>
                    <a:pt x="48161" y="21876"/>
                  </a:lnTo>
                  <a:lnTo>
                    <a:pt x="46481" y="22156"/>
                  </a:lnTo>
                  <a:lnTo>
                    <a:pt x="44766" y="22401"/>
                  </a:lnTo>
                  <a:lnTo>
                    <a:pt x="43051" y="22541"/>
                  </a:lnTo>
                  <a:lnTo>
                    <a:pt x="43051" y="5216"/>
                  </a:lnTo>
                  <a:close/>
                  <a:moveTo>
                    <a:pt x="13615" y="16451"/>
                  </a:moveTo>
                  <a:lnTo>
                    <a:pt x="14315" y="17046"/>
                  </a:lnTo>
                  <a:lnTo>
                    <a:pt x="15051" y="17641"/>
                  </a:lnTo>
                  <a:lnTo>
                    <a:pt x="15751" y="18236"/>
                  </a:lnTo>
                  <a:lnTo>
                    <a:pt x="16521" y="18796"/>
                  </a:lnTo>
                  <a:lnTo>
                    <a:pt x="18026" y="19846"/>
                  </a:lnTo>
                  <a:lnTo>
                    <a:pt x="19566" y="20861"/>
                  </a:lnTo>
                  <a:lnTo>
                    <a:pt x="19111" y="21876"/>
                  </a:lnTo>
                  <a:lnTo>
                    <a:pt x="18691" y="22926"/>
                  </a:lnTo>
                  <a:lnTo>
                    <a:pt x="18306" y="24011"/>
                  </a:lnTo>
                  <a:lnTo>
                    <a:pt x="17921" y="25061"/>
                  </a:lnTo>
                  <a:lnTo>
                    <a:pt x="17571" y="26181"/>
                  </a:lnTo>
                  <a:lnTo>
                    <a:pt x="17256" y="27266"/>
                  </a:lnTo>
                  <a:lnTo>
                    <a:pt x="16941" y="28387"/>
                  </a:lnTo>
                  <a:lnTo>
                    <a:pt x="16661" y="29507"/>
                  </a:lnTo>
                  <a:lnTo>
                    <a:pt x="16416" y="30627"/>
                  </a:lnTo>
                  <a:lnTo>
                    <a:pt x="16206" y="31782"/>
                  </a:lnTo>
                  <a:lnTo>
                    <a:pt x="15996" y="32937"/>
                  </a:lnTo>
                  <a:lnTo>
                    <a:pt x="15821" y="34092"/>
                  </a:lnTo>
                  <a:lnTo>
                    <a:pt x="15681" y="35247"/>
                  </a:lnTo>
                  <a:lnTo>
                    <a:pt x="15576" y="36437"/>
                  </a:lnTo>
                  <a:lnTo>
                    <a:pt x="15471" y="37627"/>
                  </a:lnTo>
                  <a:lnTo>
                    <a:pt x="15401" y="38817"/>
                  </a:lnTo>
                  <a:lnTo>
                    <a:pt x="4270" y="38817"/>
                  </a:lnTo>
                  <a:lnTo>
                    <a:pt x="4410" y="37207"/>
                  </a:lnTo>
                  <a:lnTo>
                    <a:pt x="4585" y="35632"/>
                  </a:lnTo>
                  <a:lnTo>
                    <a:pt x="4865" y="34057"/>
                  </a:lnTo>
                  <a:lnTo>
                    <a:pt x="5180" y="32552"/>
                  </a:lnTo>
                  <a:lnTo>
                    <a:pt x="5565" y="31012"/>
                  </a:lnTo>
                  <a:lnTo>
                    <a:pt x="6020" y="29542"/>
                  </a:lnTo>
                  <a:lnTo>
                    <a:pt x="6545" y="28072"/>
                  </a:lnTo>
                  <a:lnTo>
                    <a:pt x="7105" y="26671"/>
                  </a:lnTo>
                  <a:lnTo>
                    <a:pt x="7735" y="25271"/>
                  </a:lnTo>
                  <a:lnTo>
                    <a:pt x="8435" y="23871"/>
                  </a:lnTo>
                  <a:lnTo>
                    <a:pt x="9170" y="22541"/>
                  </a:lnTo>
                  <a:lnTo>
                    <a:pt x="9940" y="21246"/>
                  </a:lnTo>
                  <a:lnTo>
                    <a:pt x="10780" y="19986"/>
                  </a:lnTo>
                  <a:lnTo>
                    <a:pt x="11690" y="18761"/>
                  </a:lnTo>
                  <a:lnTo>
                    <a:pt x="12635" y="17571"/>
                  </a:lnTo>
                  <a:lnTo>
                    <a:pt x="13615" y="16451"/>
                  </a:lnTo>
                  <a:close/>
                  <a:moveTo>
                    <a:pt x="23486" y="22961"/>
                  </a:moveTo>
                  <a:lnTo>
                    <a:pt x="24361" y="23381"/>
                  </a:lnTo>
                  <a:lnTo>
                    <a:pt x="25271" y="23766"/>
                  </a:lnTo>
                  <a:lnTo>
                    <a:pt x="26146" y="24116"/>
                  </a:lnTo>
                  <a:lnTo>
                    <a:pt x="27091" y="24466"/>
                  </a:lnTo>
                  <a:lnTo>
                    <a:pt x="28001" y="24781"/>
                  </a:lnTo>
                  <a:lnTo>
                    <a:pt x="28946" y="25061"/>
                  </a:lnTo>
                  <a:lnTo>
                    <a:pt x="29856" y="25341"/>
                  </a:lnTo>
                  <a:lnTo>
                    <a:pt x="30801" y="25586"/>
                  </a:lnTo>
                  <a:lnTo>
                    <a:pt x="31781" y="25796"/>
                  </a:lnTo>
                  <a:lnTo>
                    <a:pt x="32726" y="26006"/>
                  </a:lnTo>
                  <a:lnTo>
                    <a:pt x="33671" y="26181"/>
                  </a:lnTo>
                  <a:lnTo>
                    <a:pt x="34651" y="26356"/>
                  </a:lnTo>
                  <a:lnTo>
                    <a:pt x="35631" y="26496"/>
                  </a:lnTo>
                  <a:lnTo>
                    <a:pt x="36611" y="26601"/>
                  </a:lnTo>
                  <a:lnTo>
                    <a:pt x="37591" y="26706"/>
                  </a:lnTo>
                  <a:lnTo>
                    <a:pt x="38606" y="26741"/>
                  </a:lnTo>
                  <a:lnTo>
                    <a:pt x="38606" y="38817"/>
                  </a:lnTo>
                  <a:lnTo>
                    <a:pt x="19846" y="38817"/>
                  </a:lnTo>
                  <a:lnTo>
                    <a:pt x="19916" y="37767"/>
                  </a:lnTo>
                  <a:lnTo>
                    <a:pt x="19986" y="36717"/>
                  </a:lnTo>
                  <a:lnTo>
                    <a:pt x="20091" y="35667"/>
                  </a:lnTo>
                  <a:lnTo>
                    <a:pt x="20231" y="34652"/>
                  </a:lnTo>
                  <a:lnTo>
                    <a:pt x="20371" y="33637"/>
                  </a:lnTo>
                  <a:lnTo>
                    <a:pt x="20546" y="32622"/>
                  </a:lnTo>
                  <a:lnTo>
                    <a:pt x="20756" y="31607"/>
                  </a:lnTo>
                  <a:lnTo>
                    <a:pt x="20966" y="30592"/>
                  </a:lnTo>
                  <a:lnTo>
                    <a:pt x="21211" y="29612"/>
                  </a:lnTo>
                  <a:lnTo>
                    <a:pt x="21456" y="28632"/>
                  </a:lnTo>
                  <a:lnTo>
                    <a:pt x="21736" y="27652"/>
                  </a:lnTo>
                  <a:lnTo>
                    <a:pt x="22051" y="26706"/>
                  </a:lnTo>
                  <a:lnTo>
                    <a:pt x="22366" y="25761"/>
                  </a:lnTo>
                  <a:lnTo>
                    <a:pt x="22716" y="24816"/>
                  </a:lnTo>
                  <a:lnTo>
                    <a:pt x="23101" y="23871"/>
                  </a:lnTo>
                  <a:lnTo>
                    <a:pt x="23486" y="22961"/>
                  </a:lnTo>
                  <a:close/>
                  <a:moveTo>
                    <a:pt x="58136" y="22961"/>
                  </a:moveTo>
                  <a:lnTo>
                    <a:pt x="58521" y="23906"/>
                  </a:lnTo>
                  <a:lnTo>
                    <a:pt x="58906" y="24816"/>
                  </a:lnTo>
                  <a:lnTo>
                    <a:pt x="59256" y="25761"/>
                  </a:lnTo>
                  <a:lnTo>
                    <a:pt x="59571" y="26706"/>
                  </a:lnTo>
                  <a:lnTo>
                    <a:pt x="59886" y="27687"/>
                  </a:lnTo>
                  <a:lnTo>
                    <a:pt x="60166" y="28632"/>
                  </a:lnTo>
                  <a:lnTo>
                    <a:pt x="60411" y="29612"/>
                  </a:lnTo>
                  <a:lnTo>
                    <a:pt x="60656" y="30627"/>
                  </a:lnTo>
                  <a:lnTo>
                    <a:pt x="60901" y="31607"/>
                  </a:lnTo>
                  <a:lnTo>
                    <a:pt x="61076" y="32622"/>
                  </a:lnTo>
                  <a:lnTo>
                    <a:pt x="61251" y="33637"/>
                  </a:lnTo>
                  <a:lnTo>
                    <a:pt x="61391" y="34652"/>
                  </a:lnTo>
                  <a:lnTo>
                    <a:pt x="61531" y="35667"/>
                  </a:lnTo>
                  <a:lnTo>
                    <a:pt x="61636" y="36717"/>
                  </a:lnTo>
                  <a:lnTo>
                    <a:pt x="61706" y="37767"/>
                  </a:lnTo>
                  <a:lnTo>
                    <a:pt x="61776" y="38817"/>
                  </a:lnTo>
                  <a:lnTo>
                    <a:pt x="43051" y="38817"/>
                  </a:lnTo>
                  <a:lnTo>
                    <a:pt x="43051" y="26741"/>
                  </a:lnTo>
                  <a:lnTo>
                    <a:pt x="44031" y="26706"/>
                  </a:lnTo>
                  <a:lnTo>
                    <a:pt x="45011" y="26601"/>
                  </a:lnTo>
                  <a:lnTo>
                    <a:pt x="45991" y="26496"/>
                  </a:lnTo>
                  <a:lnTo>
                    <a:pt x="46971" y="26356"/>
                  </a:lnTo>
                  <a:lnTo>
                    <a:pt x="47951" y="26181"/>
                  </a:lnTo>
                  <a:lnTo>
                    <a:pt x="48896" y="26006"/>
                  </a:lnTo>
                  <a:lnTo>
                    <a:pt x="49876" y="25796"/>
                  </a:lnTo>
                  <a:lnTo>
                    <a:pt x="50821" y="25586"/>
                  </a:lnTo>
                  <a:lnTo>
                    <a:pt x="51766" y="25341"/>
                  </a:lnTo>
                  <a:lnTo>
                    <a:pt x="52711" y="25061"/>
                  </a:lnTo>
                  <a:lnTo>
                    <a:pt x="53621" y="24781"/>
                  </a:lnTo>
                  <a:lnTo>
                    <a:pt x="54566" y="24466"/>
                  </a:lnTo>
                  <a:lnTo>
                    <a:pt x="55476" y="24116"/>
                  </a:lnTo>
                  <a:lnTo>
                    <a:pt x="56351" y="23766"/>
                  </a:lnTo>
                  <a:lnTo>
                    <a:pt x="57261" y="23381"/>
                  </a:lnTo>
                  <a:lnTo>
                    <a:pt x="58136" y="22961"/>
                  </a:lnTo>
                  <a:close/>
                  <a:moveTo>
                    <a:pt x="68007" y="16451"/>
                  </a:moveTo>
                  <a:lnTo>
                    <a:pt x="69022" y="17571"/>
                  </a:lnTo>
                  <a:lnTo>
                    <a:pt x="69932" y="18761"/>
                  </a:lnTo>
                  <a:lnTo>
                    <a:pt x="70842" y="19986"/>
                  </a:lnTo>
                  <a:lnTo>
                    <a:pt x="71682" y="21246"/>
                  </a:lnTo>
                  <a:lnTo>
                    <a:pt x="72487" y="22541"/>
                  </a:lnTo>
                  <a:lnTo>
                    <a:pt x="73222" y="23871"/>
                  </a:lnTo>
                  <a:lnTo>
                    <a:pt x="73887" y="25271"/>
                  </a:lnTo>
                  <a:lnTo>
                    <a:pt x="74517" y="26671"/>
                  </a:lnTo>
                  <a:lnTo>
                    <a:pt x="75112" y="28072"/>
                  </a:lnTo>
                  <a:lnTo>
                    <a:pt x="75602" y="29542"/>
                  </a:lnTo>
                  <a:lnTo>
                    <a:pt x="76057" y="31012"/>
                  </a:lnTo>
                  <a:lnTo>
                    <a:pt x="76442" y="32552"/>
                  </a:lnTo>
                  <a:lnTo>
                    <a:pt x="76792" y="34057"/>
                  </a:lnTo>
                  <a:lnTo>
                    <a:pt x="77037" y="35632"/>
                  </a:lnTo>
                  <a:lnTo>
                    <a:pt x="77247" y="37207"/>
                  </a:lnTo>
                  <a:lnTo>
                    <a:pt x="77352" y="38817"/>
                  </a:lnTo>
                  <a:lnTo>
                    <a:pt x="66222" y="38817"/>
                  </a:lnTo>
                  <a:lnTo>
                    <a:pt x="66152" y="37627"/>
                  </a:lnTo>
                  <a:lnTo>
                    <a:pt x="66081" y="36437"/>
                  </a:lnTo>
                  <a:lnTo>
                    <a:pt x="65941" y="35247"/>
                  </a:lnTo>
                  <a:lnTo>
                    <a:pt x="65801" y="34092"/>
                  </a:lnTo>
                  <a:lnTo>
                    <a:pt x="65626" y="32937"/>
                  </a:lnTo>
                  <a:lnTo>
                    <a:pt x="65451" y="31782"/>
                  </a:lnTo>
                  <a:lnTo>
                    <a:pt x="65206" y="30627"/>
                  </a:lnTo>
                  <a:lnTo>
                    <a:pt x="64961" y="29507"/>
                  </a:lnTo>
                  <a:lnTo>
                    <a:pt x="64681" y="28387"/>
                  </a:lnTo>
                  <a:lnTo>
                    <a:pt x="64401" y="27266"/>
                  </a:lnTo>
                  <a:lnTo>
                    <a:pt x="64051" y="26181"/>
                  </a:lnTo>
                  <a:lnTo>
                    <a:pt x="63701" y="25096"/>
                  </a:lnTo>
                  <a:lnTo>
                    <a:pt x="63351" y="24011"/>
                  </a:lnTo>
                  <a:lnTo>
                    <a:pt x="62931" y="22961"/>
                  </a:lnTo>
                  <a:lnTo>
                    <a:pt x="62511" y="21911"/>
                  </a:lnTo>
                  <a:lnTo>
                    <a:pt x="62056" y="20861"/>
                  </a:lnTo>
                  <a:lnTo>
                    <a:pt x="63631" y="19846"/>
                  </a:lnTo>
                  <a:lnTo>
                    <a:pt x="65136" y="18796"/>
                  </a:lnTo>
                  <a:lnTo>
                    <a:pt x="66607" y="17641"/>
                  </a:lnTo>
                  <a:lnTo>
                    <a:pt x="68007" y="16451"/>
                  </a:lnTo>
                  <a:close/>
                  <a:moveTo>
                    <a:pt x="38606" y="43017"/>
                  </a:moveTo>
                  <a:lnTo>
                    <a:pt x="38606" y="55057"/>
                  </a:lnTo>
                  <a:lnTo>
                    <a:pt x="37591" y="55127"/>
                  </a:lnTo>
                  <a:lnTo>
                    <a:pt x="36611" y="55232"/>
                  </a:lnTo>
                  <a:lnTo>
                    <a:pt x="35631" y="55337"/>
                  </a:lnTo>
                  <a:lnTo>
                    <a:pt x="34651" y="55477"/>
                  </a:lnTo>
                  <a:lnTo>
                    <a:pt x="33671" y="55617"/>
                  </a:lnTo>
                  <a:lnTo>
                    <a:pt x="32726" y="55792"/>
                  </a:lnTo>
                  <a:lnTo>
                    <a:pt x="31781" y="56002"/>
                  </a:lnTo>
                  <a:lnTo>
                    <a:pt x="30801" y="56247"/>
                  </a:lnTo>
                  <a:lnTo>
                    <a:pt x="29856" y="56492"/>
                  </a:lnTo>
                  <a:lnTo>
                    <a:pt x="28946" y="56772"/>
                  </a:lnTo>
                  <a:lnTo>
                    <a:pt x="28001" y="57052"/>
                  </a:lnTo>
                  <a:lnTo>
                    <a:pt x="27091" y="57367"/>
                  </a:lnTo>
                  <a:lnTo>
                    <a:pt x="26146" y="57717"/>
                  </a:lnTo>
                  <a:lnTo>
                    <a:pt x="25271" y="58067"/>
                  </a:lnTo>
                  <a:lnTo>
                    <a:pt x="24361" y="58452"/>
                  </a:lnTo>
                  <a:lnTo>
                    <a:pt x="23486" y="58837"/>
                  </a:lnTo>
                  <a:lnTo>
                    <a:pt x="23101" y="57927"/>
                  </a:lnTo>
                  <a:lnTo>
                    <a:pt x="22716" y="57017"/>
                  </a:lnTo>
                  <a:lnTo>
                    <a:pt x="22366" y="56072"/>
                  </a:lnTo>
                  <a:lnTo>
                    <a:pt x="22051" y="55127"/>
                  </a:lnTo>
                  <a:lnTo>
                    <a:pt x="21736" y="54147"/>
                  </a:lnTo>
                  <a:lnTo>
                    <a:pt x="21456" y="53202"/>
                  </a:lnTo>
                  <a:lnTo>
                    <a:pt x="21211" y="52222"/>
                  </a:lnTo>
                  <a:lnTo>
                    <a:pt x="20966" y="51207"/>
                  </a:lnTo>
                  <a:lnTo>
                    <a:pt x="20756" y="50227"/>
                  </a:lnTo>
                  <a:lnTo>
                    <a:pt x="20546" y="49212"/>
                  </a:lnTo>
                  <a:lnTo>
                    <a:pt x="20371" y="48197"/>
                  </a:lnTo>
                  <a:lnTo>
                    <a:pt x="20231" y="47182"/>
                  </a:lnTo>
                  <a:lnTo>
                    <a:pt x="20091" y="46132"/>
                  </a:lnTo>
                  <a:lnTo>
                    <a:pt x="19986" y="45117"/>
                  </a:lnTo>
                  <a:lnTo>
                    <a:pt x="19916" y="44067"/>
                  </a:lnTo>
                  <a:lnTo>
                    <a:pt x="19846" y="43017"/>
                  </a:lnTo>
                  <a:close/>
                  <a:moveTo>
                    <a:pt x="15401" y="43017"/>
                  </a:moveTo>
                  <a:lnTo>
                    <a:pt x="15471" y="44207"/>
                  </a:lnTo>
                  <a:lnTo>
                    <a:pt x="15576" y="45397"/>
                  </a:lnTo>
                  <a:lnTo>
                    <a:pt x="15681" y="46552"/>
                  </a:lnTo>
                  <a:lnTo>
                    <a:pt x="15821" y="47742"/>
                  </a:lnTo>
                  <a:lnTo>
                    <a:pt x="15996" y="48897"/>
                  </a:lnTo>
                  <a:lnTo>
                    <a:pt x="16206" y="50052"/>
                  </a:lnTo>
                  <a:lnTo>
                    <a:pt x="16416" y="51172"/>
                  </a:lnTo>
                  <a:lnTo>
                    <a:pt x="16661" y="52327"/>
                  </a:lnTo>
                  <a:lnTo>
                    <a:pt x="16941" y="53447"/>
                  </a:lnTo>
                  <a:lnTo>
                    <a:pt x="17256" y="54567"/>
                  </a:lnTo>
                  <a:lnTo>
                    <a:pt x="17571" y="55652"/>
                  </a:lnTo>
                  <a:lnTo>
                    <a:pt x="17921" y="56737"/>
                  </a:lnTo>
                  <a:lnTo>
                    <a:pt x="18306" y="57822"/>
                  </a:lnTo>
                  <a:lnTo>
                    <a:pt x="18691" y="58872"/>
                  </a:lnTo>
                  <a:lnTo>
                    <a:pt x="19111" y="59922"/>
                  </a:lnTo>
                  <a:lnTo>
                    <a:pt x="19566" y="60972"/>
                  </a:lnTo>
                  <a:lnTo>
                    <a:pt x="18026" y="61952"/>
                  </a:lnTo>
                  <a:lnTo>
                    <a:pt x="16521" y="63037"/>
                  </a:lnTo>
                  <a:lnTo>
                    <a:pt x="15751" y="63597"/>
                  </a:lnTo>
                  <a:lnTo>
                    <a:pt x="15051" y="64192"/>
                  </a:lnTo>
                  <a:lnTo>
                    <a:pt x="14315" y="64787"/>
                  </a:lnTo>
                  <a:lnTo>
                    <a:pt x="13615" y="65382"/>
                  </a:lnTo>
                  <a:lnTo>
                    <a:pt x="12635" y="64227"/>
                  </a:lnTo>
                  <a:lnTo>
                    <a:pt x="11690" y="63037"/>
                  </a:lnTo>
                  <a:lnTo>
                    <a:pt x="10780" y="61812"/>
                  </a:lnTo>
                  <a:lnTo>
                    <a:pt x="9940" y="60552"/>
                  </a:lnTo>
                  <a:lnTo>
                    <a:pt x="9170" y="59257"/>
                  </a:lnTo>
                  <a:lnTo>
                    <a:pt x="8435" y="57927"/>
                  </a:lnTo>
                  <a:lnTo>
                    <a:pt x="7735" y="56562"/>
                  </a:lnTo>
                  <a:lnTo>
                    <a:pt x="7105" y="55162"/>
                  </a:lnTo>
                  <a:lnTo>
                    <a:pt x="6545" y="53727"/>
                  </a:lnTo>
                  <a:lnTo>
                    <a:pt x="6020" y="52292"/>
                  </a:lnTo>
                  <a:lnTo>
                    <a:pt x="5565" y="50787"/>
                  </a:lnTo>
                  <a:lnTo>
                    <a:pt x="5180" y="49282"/>
                  </a:lnTo>
                  <a:lnTo>
                    <a:pt x="4865" y="47742"/>
                  </a:lnTo>
                  <a:lnTo>
                    <a:pt x="4585" y="46202"/>
                  </a:lnTo>
                  <a:lnTo>
                    <a:pt x="4410" y="44627"/>
                  </a:lnTo>
                  <a:lnTo>
                    <a:pt x="4270" y="43017"/>
                  </a:lnTo>
                  <a:close/>
                  <a:moveTo>
                    <a:pt x="21456" y="64752"/>
                  </a:moveTo>
                  <a:lnTo>
                    <a:pt x="22366" y="66327"/>
                  </a:lnTo>
                  <a:lnTo>
                    <a:pt x="23346" y="67867"/>
                  </a:lnTo>
                  <a:lnTo>
                    <a:pt x="24396" y="69337"/>
                  </a:lnTo>
                  <a:lnTo>
                    <a:pt x="25481" y="70773"/>
                  </a:lnTo>
                  <a:lnTo>
                    <a:pt x="26636" y="72173"/>
                  </a:lnTo>
                  <a:lnTo>
                    <a:pt x="27826" y="73503"/>
                  </a:lnTo>
                  <a:lnTo>
                    <a:pt x="29086" y="74763"/>
                  </a:lnTo>
                  <a:lnTo>
                    <a:pt x="30416" y="75988"/>
                  </a:lnTo>
                  <a:lnTo>
                    <a:pt x="29436" y="75708"/>
                  </a:lnTo>
                  <a:lnTo>
                    <a:pt x="28491" y="75393"/>
                  </a:lnTo>
                  <a:lnTo>
                    <a:pt x="27546" y="75008"/>
                  </a:lnTo>
                  <a:lnTo>
                    <a:pt x="26636" y="74658"/>
                  </a:lnTo>
                  <a:lnTo>
                    <a:pt x="25726" y="74238"/>
                  </a:lnTo>
                  <a:lnTo>
                    <a:pt x="24816" y="73818"/>
                  </a:lnTo>
                  <a:lnTo>
                    <a:pt x="23941" y="73363"/>
                  </a:lnTo>
                  <a:lnTo>
                    <a:pt x="23066" y="72908"/>
                  </a:lnTo>
                  <a:lnTo>
                    <a:pt x="22191" y="72418"/>
                  </a:lnTo>
                  <a:lnTo>
                    <a:pt x="21351" y="71893"/>
                  </a:lnTo>
                  <a:lnTo>
                    <a:pt x="20511" y="71368"/>
                  </a:lnTo>
                  <a:lnTo>
                    <a:pt x="19706" y="70808"/>
                  </a:lnTo>
                  <a:lnTo>
                    <a:pt x="18901" y="70213"/>
                  </a:lnTo>
                  <a:lnTo>
                    <a:pt x="18131" y="69618"/>
                  </a:lnTo>
                  <a:lnTo>
                    <a:pt x="17361" y="68987"/>
                  </a:lnTo>
                  <a:lnTo>
                    <a:pt x="16626" y="68357"/>
                  </a:lnTo>
                  <a:lnTo>
                    <a:pt x="17781" y="67377"/>
                  </a:lnTo>
                  <a:lnTo>
                    <a:pt x="18971" y="66432"/>
                  </a:lnTo>
                  <a:lnTo>
                    <a:pt x="20196" y="65592"/>
                  </a:lnTo>
                  <a:lnTo>
                    <a:pt x="21456" y="64752"/>
                  </a:lnTo>
                  <a:close/>
                  <a:moveTo>
                    <a:pt x="38606" y="59292"/>
                  </a:moveTo>
                  <a:lnTo>
                    <a:pt x="38606" y="76618"/>
                  </a:lnTo>
                  <a:lnTo>
                    <a:pt x="37591" y="75953"/>
                  </a:lnTo>
                  <a:lnTo>
                    <a:pt x="36576" y="75288"/>
                  </a:lnTo>
                  <a:lnTo>
                    <a:pt x="35596" y="74553"/>
                  </a:lnTo>
                  <a:lnTo>
                    <a:pt x="34651" y="73783"/>
                  </a:lnTo>
                  <a:lnTo>
                    <a:pt x="33741" y="73013"/>
                  </a:lnTo>
                  <a:lnTo>
                    <a:pt x="32831" y="72208"/>
                  </a:lnTo>
                  <a:lnTo>
                    <a:pt x="31956" y="71368"/>
                  </a:lnTo>
                  <a:lnTo>
                    <a:pt x="31116" y="70493"/>
                  </a:lnTo>
                  <a:lnTo>
                    <a:pt x="30311" y="69618"/>
                  </a:lnTo>
                  <a:lnTo>
                    <a:pt x="29506" y="68672"/>
                  </a:lnTo>
                  <a:lnTo>
                    <a:pt x="28736" y="67727"/>
                  </a:lnTo>
                  <a:lnTo>
                    <a:pt x="28001" y="66747"/>
                  </a:lnTo>
                  <a:lnTo>
                    <a:pt x="27301" y="65767"/>
                  </a:lnTo>
                  <a:lnTo>
                    <a:pt x="26636" y="64752"/>
                  </a:lnTo>
                  <a:lnTo>
                    <a:pt x="25971" y="63702"/>
                  </a:lnTo>
                  <a:lnTo>
                    <a:pt x="25341" y="62617"/>
                  </a:lnTo>
                  <a:lnTo>
                    <a:pt x="26916" y="61952"/>
                  </a:lnTo>
                  <a:lnTo>
                    <a:pt x="28526" y="61322"/>
                  </a:lnTo>
                  <a:lnTo>
                    <a:pt x="30136" y="60797"/>
                  </a:lnTo>
                  <a:lnTo>
                    <a:pt x="31781" y="60342"/>
                  </a:lnTo>
                  <a:lnTo>
                    <a:pt x="33461" y="59957"/>
                  </a:lnTo>
                  <a:lnTo>
                    <a:pt x="35141" y="59642"/>
                  </a:lnTo>
                  <a:lnTo>
                    <a:pt x="36856" y="59432"/>
                  </a:lnTo>
                  <a:lnTo>
                    <a:pt x="38606" y="59292"/>
                  </a:lnTo>
                  <a:close/>
                  <a:moveTo>
                    <a:pt x="39131" y="1"/>
                  </a:moveTo>
                  <a:lnTo>
                    <a:pt x="38921" y="36"/>
                  </a:lnTo>
                  <a:lnTo>
                    <a:pt x="38501" y="176"/>
                  </a:lnTo>
                  <a:lnTo>
                    <a:pt x="38361" y="176"/>
                  </a:lnTo>
                  <a:lnTo>
                    <a:pt x="36681" y="316"/>
                  </a:lnTo>
                  <a:lnTo>
                    <a:pt x="36471" y="316"/>
                  </a:lnTo>
                  <a:lnTo>
                    <a:pt x="34756" y="561"/>
                  </a:lnTo>
                  <a:lnTo>
                    <a:pt x="33041" y="841"/>
                  </a:lnTo>
                  <a:lnTo>
                    <a:pt x="31361" y="1191"/>
                  </a:lnTo>
                  <a:lnTo>
                    <a:pt x="29716" y="1611"/>
                  </a:lnTo>
                  <a:lnTo>
                    <a:pt x="28071" y="2136"/>
                  </a:lnTo>
                  <a:lnTo>
                    <a:pt x="26461" y="2696"/>
                  </a:lnTo>
                  <a:lnTo>
                    <a:pt x="24851" y="3326"/>
                  </a:lnTo>
                  <a:lnTo>
                    <a:pt x="23311" y="4026"/>
                  </a:lnTo>
                  <a:lnTo>
                    <a:pt x="21771" y="4796"/>
                  </a:lnTo>
                  <a:lnTo>
                    <a:pt x="20266" y="5636"/>
                  </a:lnTo>
                  <a:lnTo>
                    <a:pt x="18796" y="6511"/>
                  </a:lnTo>
                  <a:lnTo>
                    <a:pt x="17361" y="7491"/>
                  </a:lnTo>
                  <a:lnTo>
                    <a:pt x="15996" y="8506"/>
                  </a:lnTo>
                  <a:lnTo>
                    <a:pt x="14630" y="9591"/>
                  </a:lnTo>
                  <a:lnTo>
                    <a:pt x="13300" y="10746"/>
                  </a:lnTo>
                  <a:lnTo>
                    <a:pt x="12040" y="11971"/>
                  </a:lnTo>
                  <a:lnTo>
                    <a:pt x="10535" y="13441"/>
                  </a:lnTo>
                  <a:lnTo>
                    <a:pt x="10605" y="13511"/>
                  </a:lnTo>
                  <a:lnTo>
                    <a:pt x="9380" y="14876"/>
                  </a:lnTo>
                  <a:lnTo>
                    <a:pt x="8260" y="16346"/>
                  </a:lnTo>
                  <a:lnTo>
                    <a:pt x="7175" y="17816"/>
                  </a:lnTo>
                  <a:lnTo>
                    <a:pt x="6160" y="19356"/>
                  </a:lnTo>
                  <a:lnTo>
                    <a:pt x="5215" y="20966"/>
                  </a:lnTo>
                  <a:lnTo>
                    <a:pt x="4760" y="21771"/>
                  </a:lnTo>
                  <a:lnTo>
                    <a:pt x="4340" y="22576"/>
                  </a:lnTo>
                  <a:lnTo>
                    <a:pt x="3955" y="23416"/>
                  </a:lnTo>
                  <a:lnTo>
                    <a:pt x="3535" y="24256"/>
                  </a:lnTo>
                  <a:lnTo>
                    <a:pt x="3185" y="25096"/>
                  </a:lnTo>
                  <a:lnTo>
                    <a:pt x="2835" y="25971"/>
                  </a:lnTo>
                  <a:lnTo>
                    <a:pt x="2485" y="26846"/>
                  </a:lnTo>
                  <a:lnTo>
                    <a:pt x="2170" y="27722"/>
                  </a:lnTo>
                  <a:lnTo>
                    <a:pt x="1890" y="28632"/>
                  </a:lnTo>
                  <a:lnTo>
                    <a:pt x="1610" y="29507"/>
                  </a:lnTo>
                  <a:lnTo>
                    <a:pt x="1365" y="30417"/>
                  </a:lnTo>
                  <a:lnTo>
                    <a:pt x="1120" y="31362"/>
                  </a:lnTo>
                  <a:lnTo>
                    <a:pt x="910" y="32272"/>
                  </a:lnTo>
                  <a:lnTo>
                    <a:pt x="735" y="33217"/>
                  </a:lnTo>
                  <a:lnTo>
                    <a:pt x="560" y="34127"/>
                  </a:lnTo>
                  <a:lnTo>
                    <a:pt x="420" y="35107"/>
                  </a:lnTo>
                  <a:lnTo>
                    <a:pt x="280" y="36052"/>
                  </a:lnTo>
                  <a:lnTo>
                    <a:pt x="175" y="36997"/>
                  </a:lnTo>
                  <a:lnTo>
                    <a:pt x="105" y="37977"/>
                  </a:lnTo>
                  <a:lnTo>
                    <a:pt x="35" y="38957"/>
                  </a:lnTo>
                  <a:lnTo>
                    <a:pt x="0" y="39937"/>
                  </a:lnTo>
                  <a:lnTo>
                    <a:pt x="0" y="40917"/>
                  </a:lnTo>
                  <a:lnTo>
                    <a:pt x="0" y="41897"/>
                  </a:lnTo>
                  <a:lnTo>
                    <a:pt x="35" y="42877"/>
                  </a:lnTo>
                  <a:lnTo>
                    <a:pt x="105" y="43857"/>
                  </a:lnTo>
                  <a:lnTo>
                    <a:pt x="175" y="44802"/>
                  </a:lnTo>
                  <a:lnTo>
                    <a:pt x="280" y="45782"/>
                  </a:lnTo>
                  <a:lnTo>
                    <a:pt x="420" y="46727"/>
                  </a:lnTo>
                  <a:lnTo>
                    <a:pt x="560" y="47672"/>
                  </a:lnTo>
                  <a:lnTo>
                    <a:pt x="735" y="48617"/>
                  </a:lnTo>
                  <a:lnTo>
                    <a:pt x="910" y="49562"/>
                  </a:lnTo>
                  <a:lnTo>
                    <a:pt x="1120" y="50472"/>
                  </a:lnTo>
                  <a:lnTo>
                    <a:pt x="1365" y="51382"/>
                  </a:lnTo>
                  <a:lnTo>
                    <a:pt x="1610" y="52292"/>
                  </a:lnTo>
                  <a:lnTo>
                    <a:pt x="1890" y="53202"/>
                  </a:lnTo>
                  <a:lnTo>
                    <a:pt x="2170" y="54077"/>
                  </a:lnTo>
                  <a:lnTo>
                    <a:pt x="2485" y="54987"/>
                  </a:lnTo>
                  <a:lnTo>
                    <a:pt x="2835" y="55862"/>
                  </a:lnTo>
                  <a:lnTo>
                    <a:pt x="3185" y="56702"/>
                  </a:lnTo>
                  <a:lnTo>
                    <a:pt x="3535" y="57577"/>
                  </a:lnTo>
                  <a:lnTo>
                    <a:pt x="3955" y="58417"/>
                  </a:lnTo>
                  <a:lnTo>
                    <a:pt x="4340" y="59222"/>
                  </a:lnTo>
                  <a:lnTo>
                    <a:pt x="4760" y="60062"/>
                  </a:lnTo>
                  <a:lnTo>
                    <a:pt x="5215" y="60867"/>
                  </a:lnTo>
                  <a:lnTo>
                    <a:pt x="6160" y="62442"/>
                  </a:lnTo>
                  <a:lnTo>
                    <a:pt x="7175" y="63982"/>
                  </a:lnTo>
                  <a:lnTo>
                    <a:pt x="8260" y="65487"/>
                  </a:lnTo>
                  <a:lnTo>
                    <a:pt x="9380" y="66922"/>
                  </a:lnTo>
                  <a:lnTo>
                    <a:pt x="10605" y="68322"/>
                  </a:lnTo>
                  <a:lnTo>
                    <a:pt x="10535" y="68357"/>
                  </a:lnTo>
                  <a:lnTo>
                    <a:pt x="12040" y="69863"/>
                  </a:lnTo>
                  <a:lnTo>
                    <a:pt x="13300" y="71088"/>
                  </a:lnTo>
                  <a:lnTo>
                    <a:pt x="14630" y="72208"/>
                  </a:lnTo>
                  <a:lnTo>
                    <a:pt x="15996" y="73328"/>
                  </a:lnTo>
                  <a:lnTo>
                    <a:pt x="17361" y="74343"/>
                  </a:lnTo>
                  <a:lnTo>
                    <a:pt x="18796" y="75288"/>
                  </a:lnTo>
                  <a:lnTo>
                    <a:pt x="20266" y="76198"/>
                  </a:lnTo>
                  <a:lnTo>
                    <a:pt x="21771" y="77038"/>
                  </a:lnTo>
                  <a:lnTo>
                    <a:pt x="23311" y="77808"/>
                  </a:lnTo>
                  <a:lnTo>
                    <a:pt x="24851" y="78508"/>
                  </a:lnTo>
                  <a:lnTo>
                    <a:pt x="26461" y="79138"/>
                  </a:lnTo>
                  <a:lnTo>
                    <a:pt x="28071" y="79698"/>
                  </a:lnTo>
                  <a:lnTo>
                    <a:pt x="29716" y="80188"/>
                  </a:lnTo>
                  <a:lnTo>
                    <a:pt x="31361" y="80643"/>
                  </a:lnTo>
                  <a:lnTo>
                    <a:pt x="33041" y="80993"/>
                  </a:lnTo>
                  <a:lnTo>
                    <a:pt x="34756" y="81273"/>
                  </a:lnTo>
                  <a:lnTo>
                    <a:pt x="36471" y="81483"/>
                  </a:lnTo>
                  <a:lnTo>
                    <a:pt x="36681" y="81518"/>
                  </a:lnTo>
                  <a:lnTo>
                    <a:pt x="38361" y="81658"/>
                  </a:lnTo>
                  <a:lnTo>
                    <a:pt x="38501" y="81658"/>
                  </a:lnTo>
                  <a:lnTo>
                    <a:pt x="38921" y="81798"/>
                  </a:lnTo>
                  <a:lnTo>
                    <a:pt x="39131" y="81833"/>
                  </a:lnTo>
                  <a:lnTo>
                    <a:pt x="39341" y="81833"/>
                  </a:lnTo>
                  <a:lnTo>
                    <a:pt x="40776" y="81798"/>
                  </a:lnTo>
                  <a:lnTo>
                    <a:pt x="42176" y="81693"/>
                  </a:lnTo>
                  <a:lnTo>
                    <a:pt x="42876" y="81693"/>
                  </a:lnTo>
                  <a:lnTo>
                    <a:pt x="43261" y="81658"/>
                  </a:lnTo>
                  <a:lnTo>
                    <a:pt x="44976" y="81518"/>
                  </a:lnTo>
                  <a:lnTo>
                    <a:pt x="45186" y="81483"/>
                  </a:lnTo>
                  <a:lnTo>
                    <a:pt x="46621" y="81308"/>
                  </a:lnTo>
                  <a:lnTo>
                    <a:pt x="48056" y="81098"/>
                  </a:lnTo>
                  <a:lnTo>
                    <a:pt x="49456" y="80818"/>
                  </a:lnTo>
                  <a:lnTo>
                    <a:pt x="50856" y="80468"/>
                  </a:lnTo>
                  <a:lnTo>
                    <a:pt x="52256" y="80118"/>
                  </a:lnTo>
                  <a:lnTo>
                    <a:pt x="53621" y="79663"/>
                  </a:lnTo>
                  <a:lnTo>
                    <a:pt x="54986" y="79208"/>
                  </a:lnTo>
                  <a:lnTo>
                    <a:pt x="56316" y="78683"/>
                  </a:lnTo>
                  <a:lnTo>
                    <a:pt x="55756" y="74308"/>
                  </a:lnTo>
                  <a:lnTo>
                    <a:pt x="54671" y="74798"/>
                  </a:lnTo>
                  <a:lnTo>
                    <a:pt x="53516" y="75218"/>
                  </a:lnTo>
                  <a:lnTo>
                    <a:pt x="52396" y="75638"/>
                  </a:lnTo>
                  <a:lnTo>
                    <a:pt x="51206" y="75988"/>
                  </a:lnTo>
                  <a:lnTo>
                    <a:pt x="52326" y="74973"/>
                  </a:lnTo>
                  <a:lnTo>
                    <a:pt x="53411" y="73888"/>
                  </a:lnTo>
                  <a:lnTo>
                    <a:pt x="54426" y="72768"/>
                  </a:lnTo>
                  <a:lnTo>
                    <a:pt x="55441" y="71613"/>
                  </a:lnTo>
                  <a:lnTo>
                    <a:pt x="54636" y="65277"/>
                  </a:lnTo>
                  <a:lnTo>
                    <a:pt x="54041" y="66152"/>
                  </a:lnTo>
                  <a:lnTo>
                    <a:pt x="53446" y="66957"/>
                  </a:lnTo>
                  <a:lnTo>
                    <a:pt x="52816" y="67797"/>
                  </a:lnTo>
                  <a:lnTo>
                    <a:pt x="52186" y="68567"/>
                  </a:lnTo>
                  <a:lnTo>
                    <a:pt x="51521" y="69372"/>
                  </a:lnTo>
                  <a:lnTo>
                    <a:pt x="50856" y="70108"/>
                  </a:lnTo>
                  <a:lnTo>
                    <a:pt x="50156" y="70878"/>
                  </a:lnTo>
                  <a:lnTo>
                    <a:pt x="49421" y="71578"/>
                  </a:lnTo>
                  <a:lnTo>
                    <a:pt x="48686" y="72278"/>
                  </a:lnTo>
                  <a:lnTo>
                    <a:pt x="47951" y="72978"/>
                  </a:lnTo>
                  <a:lnTo>
                    <a:pt x="47181" y="73643"/>
                  </a:lnTo>
                  <a:lnTo>
                    <a:pt x="46376" y="74273"/>
                  </a:lnTo>
                  <a:lnTo>
                    <a:pt x="45571" y="74903"/>
                  </a:lnTo>
                  <a:lnTo>
                    <a:pt x="44731" y="75498"/>
                  </a:lnTo>
                  <a:lnTo>
                    <a:pt x="43891" y="76058"/>
                  </a:lnTo>
                  <a:lnTo>
                    <a:pt x="43051" y="76618"/>
                  </a:lnTo>
                  <a:lnTo>
                    <a:pt x="43051" y="59292"/>
                  </a:lnTo>
                  <a:lnTo>
                    <a:pt x="44486" y="59397"/>
                  </a:lnTo>
                  <a:lnTo>
                    <a:pt x="45921" y="59572"/>
                  </a:lnTo>
                  <a:lnTo>
                    <a:pt x="47321" y="59817"/>
                  </a:lnTo>
                  <a:lnTo>
                    <a:pt x="48721" y="60097"/>
                  </a:lnTo>
                  <a:lnTo>
                    <a:pt x="50121" y="60412"/>
                  </a:lnTo>
                  <a:lnTo>
                    <a:pt x="51486" y="60797"/>
                  </a:lnTo>
                  <a:lnTo>
                    <a:pt x="52851" y="61252"/>
                  </a:lnTo>
                  <a:lnTo>
                    <a:pt x="54181" y="61742"/>
                  </a:lnTo>
                  <a:lnTo>
                    <a:pt x="54181" y="61742"/>
                  </a:lnTo>
                  <a:lnTo>
                    <a:pt x="53586" y="57052"/>
                  </a:lnTo>
                  <a:lnTo>
                    <a:pt x="52291" y="56667"/>
                  </a:lnTo>
                  <a:lnTo>
                    <a:pt x="51031" y="56282"/>
                  </a:lnTo>
                  <a:lnTo>
                    <a:pt x="49701" y="55967"/>
                  </a:lnTo>
                  <a:lnTo>
                    <a:pt x="48406" y="55722"/>
                  </a:lnTo>
                  <a:lnTo>
                    <a:pt x="47076" y="55477"/>
                  </a:lnTo>
                  <a:lnTo>
                    <a:pt x="45746" y="55302"/>
                  </a:lnTo>
                  <a:lnTo>
                    <a:pt x="44381" y="55162"/>
                  </a:lnTo>
                  <a:lnTo>
                    <a:pt x="43051" y="55057"/>
                  </a:lnTo>
                  <a:lnTo>
                    <a:pt x="43051" y="43017"/>
                  </a:lnTo>
                  <a:lnTo>
                    <a:pt x="61776" y="43017"/>
                  </a:lnTo>
                  <a:lnTo>
                    <a:pt x="61706" y="44312"/>
                  </a:lnTo>
                  <a:lnTo>
                    <a:pt x="61601" y="45572"/>
                  </a:lnTo>
                  <a:lnTo>
                    <a:pt x="61461" y="46832"/>
                  </a:lnTo>
                  <a:lnTo>
                    <a:pt x="61251" y="48092"/>
                  </a:lnTo>
                  <a:lnTo>
                    <a:pt x="61041" y="49352"/>
                  </a:lnTo>
                  <a:lnTo>
                    <a:pt x="60796" y="50577"/>
                  </a:lnTo>
                  <a:lnTo>
                    <a:pt x="60516" y="51802"/>
                  </a:lnTo>
                  <a:lnTo>
                    <a:pt x="60201" y="52992"/>
                  </a:lnTo>
                  <a:lnTo>
                    <a:pt x="63911" y="56037"/>
                  </a:lnTo>
                  <a:lnTo>
                    <a:pt x="64401" y="54497"/>
                  </a:lnTo>
                  <a:lnTo>
                    <a:pt x="64821" y="52922"/>
                  </a:lnTo>
                  <a:lnTo>
                    <a:pt x="65171" y="51312"/>
                  </a:lnTo>
                  <a:lnTo>
                    <a:pt x="65486" y="49667"/>
                  </a:lnTo>
                  <a:lnTo>
                    <a:pt x="65766" y="48022"/>
                  </a:lnTo>
                  <a:lnTo>
                    <a:pt x="65976" y="46377"/>
                  </a:lnTo>
                  <a:lnTo>
                    <a:pt x="66117" y="44697"/>
                  </a:lnTo>
                  <a:lnTo>
                    <a:pt x="66222" y="43017"/>
                  </a:lnTo>
                  <a:lnTo>
                    <a:pt x="77352" y="43017"/>
                  </a:lnTo>
                  <a:lnTo>
                    <a:pt x="77247" y="44312"/>
                  </a:lnTo>
                  <a:lnTo>
                    <a:pt x="77107" y="45607"/>
                  </a:lnTo>
                  <a:lnTo>
                    <a:pt x="76932" y="46867"/>
                  </a:lnTo>
                  <a:lnTo>
                    <a:pt x="76722" y="48127"/>
                  </a:lnTo>
                  <a:lnTo>
                    <a:pt x="76442" y="49352"/>
                  </a:lnTo>
                  <a:lnTo>
                    <a:pt x="76127" y="50577"/>
                  </a:lnTo>
                  <a:lnTo>
                    <a:pt x="75777" y="51802"/>
                  </a:lnTo>
                  <a:lnTo>
                    <a:pt x="75392" y="52992"/>
                  </a:lnTo>
                  <a:lnTo>
                    <a:pt x="74937" y="54147"/>
                  </a:lnTo>
                  <a:lnTo>
                    <a:pt x="74482" y="55302"/>
                  </a:lnTo>
                  <a:lnTo>
                    <a:pt x="73957" y="56422"/>
                  </a:lnTo>
                  <a:lnTo>
                    <a:pt x="73432" y="57542"/>
                  </a:lnTo>
                  <a:lnTo>
                    <a:pt x="72837" y="58627"/>
                  </a:lnTo>
                  <a:lnTo>
                    <a:pt x="72207" y="59712"/>
                  </a:lnTo>
                  <a:lnTo>
                    <a:pt x="71577" y="60762"/>
                  </a:lnTo>
                  <a:lnTo>
                    <a:pt x="70877" y="61777"/>
                  </a:lnTo>
                  <a:lnTo>
                    <a:pt x="74132" y="64437"/>
                  </a:lnTo>
                  <a:lnTo>
                    <a:pt x="75007" y="63177"/>
                  </a:lnTo>
                  <a:lnTo>
                    <a:pt x="75812" y="61882"/>
                  </a:lnTo>
                  <a:lnTo>
                    <a:pt x="76582" y="60552"/>
                  </a:lnTo>
                  <a:lnTo>
                    <a:pt x="77282" y="59187"/>
                  </a:lnTo>
                  <a:lnTo>
                    <a:pt x="77982" y="57822"/>
                  </a:lnTo>
                  <a:lnTo>
                    <a:pt x="78577" y="56387"/>
                  </a:lnTo>
                  <a:lnTo>
                    <a:pt x="79137" y="54952"/>
                  </a:lnTo>
                  <a:lnTo>
                    <a:pt x="79662" y="53482"/>
                  </a:lnTo>
                  <a:lnTo>
                    <a:pt x="80117" y="51977"/>
                  </a:lnTo>
                  <a:lnTo>
                    <a:pt x="80502" y="50472"/>
                  </a:lnTo>
                  <a:lnTo>
                    <a:pt x="80852" y="48897"/>
                  </a:lnTo>
                  <a:lnTo>
                    <a:pt x="81132" y="47357"/>
                  </a:lnTo>
                  <a:lnTo>
                    <a:pt x="81342" y="45782"/>
                  </a:lnTo>
                  <a:lnTo>
                    <a:pt x="81517" y="44172"/>
                  </a:lnTo>
                  <a:lnTo>
                    <a:pt x="81622" y="42562"/>
                  </a:lnTo>
                  <a:lnTo>
                    <a:pt x="81657" y="40917"/>
                  </a:lnTo>
                  <a:lnTo>
                    <a:pt x="81622" y="39937"/>
                  </a:lnTo>
                  <a:lnTo>
                    <a:pt x="81587" y="38957"/>
                  </a:lnTo>
                  <a:lnTo>
                    <a:pt x="81552" y="37977"/>
                  </a:lnTo>
                  <a:lnTo>
                    <a:pt x="81447" y="36997"/>
                  </a:lnTo>
                  <a:lnTo>
                    <a:pt x="81342" y="36052"/>
                  </a:lnTo>
                  <a:lnTo>
                    <a:pt x="81237" y="35107"/>
                  </a:lnTo>
                  <a:lnTo>
                    <a:pt x="81062" y="34127"/>
                  </a:lnTo>
                  <a:lnTo>
                    <a:pt x="80922" y="33217"/>
                  </a:lnTo>
                  <a:lnTo>
                    <a:pt x="80712" y="32272"/>
                  </a:lnTo>
                  <a:lnTo>
                    <a:pt x="80502" y="31362"/>
                  </a:lnTo>
                  <a:lnTo>
                    <a:pt x="80292" y="30417"/>
                  </a:lnTo>
                  <a:lnTo>
                    <a:pt x="80012" y="29507"/>
                  </a:lnTo>
                  <a:lnTo>
                    <a:pt x="79732" y="28632"/>
                  </a:lnTo>
                  <a:lnTo>
                    <a:pt x="79452" y="27722"/>
                  </a:lnTo>
                  <a:lnTo>
                    <a:pt x="79137" y="26846"/>
                  </a:lnTo>
                  <a:lnTo>
                    <a:pt x="78822" y="25971"/>
                  </a:lnTo>
                  <a:lnTo>
                    <a:pt x="78472" y="25096"/>
                  </a:lnTo>
                  <a:lnTo>
                    <a:pt x="78087" y="24256"/>
                  </a:lnTo>
                  <a:lnTo>
                    <a:pt x="77702" y="23416"/>
                  </a:lnTo>
                  <a:lnTo>
                    <a:pt x="77282" y="22576"/>
                  </a:lnTo>
                  <a:lnTo>
                    <a:pt x="76862" y="21771"/>
                  </a:lnTo>
                  <a:lnTo>
                    <a:pt x="76407" y="20966"/>
                  </a:lnTo>
                  <a:lnTo>
                    <a:pt x="75462" y="19356"/>
                  </a:lnTo>
                  <a:lnTo>
                    <a:pt x="74482" y="17816"/>
                  </a:lnTo>
                  <a:lnTo>
                    <a:pt x="73397" y="16346"/>
                  </a:lnTo>
                  <a:lnTo>
                    <a:pt x="72242" y="14876"/>
                  </a:lnTo>
                  <a:lnTo>
                    <a:pt x="71052" y="13511"/>
                  </a:lnTo>
                  <a:lnTo>
                    <a:pt x="71087" y="13441"/>
                  </a:lnTo>
                  <a:lnTo>
                    <a:pt x="69582" y="11971"/>
                  </a:lnTo>
                  <a:lnTo>
                    <a:pt x="68322" y="10746"/>
                  </a:lnTo>
                  <a:lnTo>
                    <a:pt x="66992" y="9591"/>
                  </a:lnTo>
                  <a:lnTo>
                    <a:pt x="65661" y="8506"/>
                  </a:lnTo>
                  <a:lnTo>
                    <a:pt x="64261" y="7491"/>
                  </a:lnTo>
                  <a:lnTo>
                    <a:pt x="62826" y="6511"/>
                  </a:lnTo>
                  <a:lnTo>
                    <a:pt x="61356" y="5636"/>
                  </a:lnTo>
                  <a:lnTo>
                    <a:pt x="59886" y="4796"/>
                  </a:lnTo>
                  <a:lnTo>
                    <a:pt x="58346" y="4026"/>
                  </a:lnTo>
                  <a:lnTo>
                    <a:pt x="56771" y="3326"/>
                  </a:lnTo>
                  <a:lnTo>
                    <a:pt x="55196" y="2696"/>
                  </a:lnTo>
                  <a:lnTo>
                    <a:pt x="53586" y="2136"/>
                  </a:lnTo>
                  <a:lnTo>
                    <a:pt x="51941" y="1611"/>
                  </a:lnTo>
                  <a:lnTo>
                    <a:pt x="50261" y="1191"/>
                  </a:lnTo>
                  <a:lnTo>
                    <a:pt x="48581" y="841"/>
                  </a:lnTo>
                  <a:lnTo>
                    <a:pt x="46901" y="561"/>
                  </a:lnTo>
                  <a:lnTo>
                    <a:pt x="45186" y="316"/>
                  </a:lnTo>
                  <a:lnTo>
                    <a:pt x="44976" y="316"/>
                  </a:lnTo>
                  <a:lnTo>
                    <a:pt x="43261" y="176"/>
                  </a:lnTo>
                  <a:lnTo>
                    <a:pt x="42876" y="141"/>
                  </a:lnTo>
                  <a:lnTo>
                    <a:pt x="42176" y="141"/>
                  </a:lnTo>
                  <a:lnTo>
                    <a:pt x="40776" y="36"/>
                  </a:lnTo>
                  <a:lnTo>
                    <a:pt x="393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2"/>
            <p:cNvSpPr/>
            <p:nvPr/>
          </p:nvSpPr>
          <p:spPr>
            <a:xfrm>
              <a:off x="4187125" y="2444050"/>
              <a:ext cx="519775" cy="841775"/>
            </a:xfrm>
            <a:custGeom>
              <a:avLst/>
              <a:gdLst/>
              <a:ahLst/>
              <a:cxnLst/>
              <a:rect l="l" t="t" r="r" b="b"/>
              <a:pathLst>
                <a:path w="20791" h="33671" extrusionOk="0">
                  <a:moveTo>
                    <a:pt x="0" y="0"/>
                  </a:moveTo>
                  <a:lnTo>
                    <a:pt x="3395" y="26671"/>
                  </a:lnTo>
                  <a:lnTo>
                    <a:pt x="9520" y="23311"/>
                  </a:lnTo>
                  <a:lnTo>
                    <a:pt x="15226" y="33671"/>
                  </a:lnTo>
                  <a:lnTo>
                    <a:pt x="20371" y="30836"/>
                  </a:lnTo>
                  <a:lnTo>
                    <a:pt x="14666" y="20476"/>
                  </a:lnTo>
                  <a:lnTo>
                    <a:pt x="20791" y="17081"/>
                  </a:lnTo>
                  <a:lnTo>
                    <a:pt x="0"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2"/>
            <p:cNvSpPr/>
            <p:nvPr/>
          </p:nvSpPr>
          <p:spPr>
            <a:xfrm>
              <a:off x="2472950" y="2997050"/>
              <a:ext cx="329925" cy="329900"/>
            </a:xfrm>
            <a:custGeom>
              <a:avLst/>
              <a:gdLst/>
              <a:ahLst/>
              <a:cxnLst/>
              <a:rect l="l" t="t" r="r" b="b"/>
              <a:pathLst>
                <a:path w="13197" h="13196" extrusionOk="0">
                  <a:moveTo>
                    <a:pt x="6581" y="1"/>
                  </a:moveTo>
                  <a:lnTo>
                    <a:pt x="4271" y="4271"/>
                  </a:lnTo>
                  <a:lnTo>
                    <a:pt x="1" y="6616"/>
                  </a:lnTo>
                  <a:lnTo>
                    <a:pt x="4271" y="8961"/>
                  </a:lnTo>
                  <a:lnTo>
                    <a:pt x="6581" y="13196"/>
                  </a:lnTo>
                  <a:lnTo>
                    <a:pt x="8926" y="8961"/>
                  </a:lnTo>
                  <a:lnTo>
                    <a:pt x="13196" y="6616"/>
                  </a:lnTo>
                  <a:lnTo>
                    <a:pt x="8926" y="4271"/>
                  </a:lnTo>
                  <a:lnTo>
                    <a:pt x="658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2"/>
            <p:cNvSpPr/>
            <p:nvPr/>
          </p:nvSpPr>
          <p:spPr>
            <a:xfrm>
              <a:off x="4831125" y="918000"/>
              <a:ext cx="198650" cy="199525"/>
            </a:xfrm>
            <a:custGeom>
              <a:avLst/>
              <a:gdLst/>
              <a:ahLst/>
              <a:cxnLst/>
              <a:rect l="l" t="t" r="r" b="b"/>
              <a:pathLst>
                <a:path w="7946" h="7981" extrusionOk="0">
                  <a:moveTo>
                    <a:pt x="3956" y="1"/>
                  </a:moveTo>
                  <a:lnTo>
                    <a:pt x="2556" y="2591"/>
                  </a:lnTo>
                  <a:lnTo>
                    <a:pt x="1" y="3991"/>
                  </a:lnTo>
                  <a:lnTo>
                    <a:pt x="2556" y="5391"/>
                  </a:lnTo>
                  <a:lnTo>
                    <a:pt x="3956" y="7981"/>
                  </a:lnTo>
                  <a:lnTo>
                    <a:pt x="5356" y="5391"/>
                  </a:lnTo>
                  <a:lnTo>
                    <a:pt x="7946" y="3991"/>
                  </a:lnTo>
                  <a:lnTo>
                    <a:pt x="5356" y="2591"/>
                  </a:lnTo>
                  <a:lnTo>
                    <a:pt x="3956"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2"/>
            <p:cNvSpPr/>
            <p:nvPr/>
          </p:nvSpPr>
          <p:spPr>
            <a:xfrm>
              <a:off x="4977250" y="2444050"/>
              <a:ext cx="198675" cy="198650"/>
            </a:xfrm>
            <a:custGeom>
              <a:avLst/>
              <a:gdLst/>
              <a:ahLst/>
              <a:cxnLst/>
              <a:rect l="l" t="t" r="r" b="b"/>
              <a:pathLst>
                <a:path w="7947" h="7946" extrusionOk="0">
                  <a:moveTo>
                    <a:pt x="3991" y="0"/>
                  </a:moveTo>
                  <a:lnTo>
                    <a:pt x="2556" y="2555"/>
                  </a:lnTo>
                  <a:lnTo>
                    <a:pt x="1" y="3955"/>
                  </a:lnTo>
                  <a:lnTo>
                    <a:pt x="2556" y="5355"/>
                  </a:lnTo>
                  <a:lnTo>
                    <a:pt x="3991" y="7945"/>
                  </a:lnTo>
                  <a:lnTo>
                    <a:pt x="5391" y="5355"/>
                  </a:lnTo>
                  <a:lnTo>
                    <a:pt x="7946" y="3955"/>
                  </a:lnTo>
                  <a:lnTo>
                    <a:pt x="5391" y="2555"/>
                  </a:lnTo>
                  <a:lnTo>
                    <a:pt x="3991"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2"/>
            <p:cNvSpPr/>
            <p:nvPr/>
          </p:nvSpPr>
          <p:spPr>
            <a:xfrm>
              <a:off x="2373200" y="1386150"/>
              <a:ext cx="107650" cy="107650"/>
            </a:xfrm>
            <a:custGeom>
              <a:avLst/>
              <a:gdLst/>
              <a:ahLst/>
              <a:cxnLst/>
              <a:rect l="l" t="t" r="r" b="b"/>
              <a:pathLst>
                <a:path w="4306" h="4306" extrusionOk="0">
                  <a:moveTo>
                    <a:pt x="2171" y="0"/>
                  </a:moveTo>
                  <a:lnTo>
                    <a:pt x="1401" y="1400"/>
                  </a:lnTo>
                  <a:lnTo>
                    <a:pt x="1" y="2170"/>
                  </a:lnTo>
                  <a:lnTo>
                    <a:pt x="1401" y="2905"/>
                  </a:lnTo>
                  <a:lnTo>
                    <a:pt x="2171" y="4305"/>
                  </a:lnTo>
                  <a:lnTo>
                    <a:pt x="2906" y="2905"/>
                  </a:lnTo>
                  <a:lnTo>
                    <a:pt x="4306" y="2170"/>
                  </a:lnTo>
                  <a:lnTo>
                    <a:pt x="2906" y="1400"/>
                  </a:lnTo>
                  <a:lnTo>
                    <a:pt x="2171"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2"/>
            <p:cNvSpPr/>
            <p:nvPr/>
          </p:nvSpPr>
          <p:spPr>
            <a:xfrm>
              <a:off x="1842950" y="819125"/>
              <a:ext cx="198650" cy="198650"/>
            </a:xfrm>
            <a:custGeom>
              <a:avLst/>
              <a:gdLst/>
              <a:ahLst/>
              <a:cxnLst/>
              <a:rect l="l" t="t" r="r" b="b"/>
              <a:pathLst>
                <a:path w="7946" h="7946" extrusionOk="0">
                  <a:moveTo>
                    <a:pt x="3956" y="1"/>
                  </a:moveTo>
                  <a:lnTo>
                    <a:pt x="2556" y="2556"/>
                  </a:lnTo>
                  <a:lnTo>
                    <a:pt x="0" y="3956"/>
                  </a:lnTo>
                  <a:lnTo>
                    <a:pt x="2556" y="5391"/>
                  </a:lnTo>
                  <a:lnTo>
                    <a:pt x="3956" y="7946"/>
                  </a:lnTo>
                  <a:lnTo>
                    <a:pt x="5356" y="5391"/>
                  </a:lnTo>
                  <a:lnTo>
                    <a:pt x="7946" y="3956"/>
                  </a:lnTo>
                  <a:lnTo>
                    <a:pt x="5356" y="2556"/>
                  </a:lnTo>
                  <a:lnTo>
                    <a:pt x="39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2"/>
            <p:cNvSpPr/>
            <p:nvPr/>
          </p:nvSpPr>
          <p:spPr>
            <a:xfrm>
              <a:off x="3083725" y="765750"/>
              <a:ext cx="107650" cy="106775"/>
            </a:xfrm>
            <a:custGeom>
              <a:avLst/>
              <a:gdLst/>
              <a:ahLst/>
              <a:cxnLst/>
              <a:rect l="l" t="t" r="r" b="b"/>
              <a:pathLst>
                <a:path w="4306" h="4271" extrusionOk="0">
                  <a:moveTo>
                    <a:pt x="2170" y="1"/>
                  </a:moveTo>
                  <a:lnTo>
                    <a:pt x="1400" y="1366"/>
                  </a:lnTo>
                  <a:lnTo>
                    <a:pt x="0" y="2136"/>
                  </a:lnTo>
                  <a:lnTo>
                    <a:pt x="1400" y="2871"/>
                  </a:lnTo>
                  <a:lnTo>
                    <a:pt x="2170" y="4271"/>
                  </a:lnTo>
                  <a:lnTo>
                    <a:pt x="2905" y="2871"/>
                  </a:lnTo>
                  <a:lnTo>
                    <a:pt x="4306" y="2136"/>
                  </a:lnTo>
                  <a:lnTo>
                    <a:pt x="2905" y="1366"/>
                  </a:lnTo>
                  <a:lnTo>
                    <a:pt x="2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2"/>
            <p:cNvSpPr/>
            <p:nvPr/>
          </p:nvSpPr>
          <p:spPr>
            <a:xfrm>
              <a:off x="2237575" y="2198150"/>
              <a:ext cx="106775" cy="107650"/>
            </a:xfrm>
            <a:custGeom>
              <a:avLst/>
              <a:gdLst/>
              <a:ahLst/>
              <a:cxnLst/>
              <a:rect l="l" t="t" r="r" b="b"/>
              <a:pathLst>
                <a:path w="4271" h="4306" extrusionOk="0">
                  <a:moveTo>
                    <a:pt x="2136" y="1"/>
                  </a:moveTo>
                  <a:lnTo>
                    <a:pt x="1366" y="1401"/>
                  </a:lnTo>
                  <a:lnTo>
                    <a:pt x="1" y="2171"/>
                  </a:lnTo>
                  <a:lnTo>
                    <a:pt x="1366" y="2906"/>
                  </a:lnTo>
                  <a:lnTo>
                    <a:pt x="2136" y="4306"/>
                  </a:lnTo>
                  <a:lnTo>
                    <a:pt x="2906" y="2906"/>
                  </a:lnTo>
                  <a:lnTo>
                    <a:pt x="4271" y="2171"/>
                  </a:lnTo>
                  <a:lnTo>
                    <a:pt x="2906" y="1401"/>
                  </a:lnTo>
                  <a:lnTo>
                    <a:pt x="21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2"/>
            <p:cNvSpPr/>
            <p:nvPr/>
          </p:nvSpPr>
          <p:spPr>
            <a:xfrm>
              <a:off x="3940375" y="3387325"/>
              <a:ext cx="107650" cy="106775"/>
            </a:xfrm>
            <a:custGeom>
              <a:avLst/>
              <a:gdLst/>
              <a:ahLst/>
              <a:cxnLst/>
              <a:rect l="l" t="t" r="r" b="b"/>
              <a:pathLst>
                <a:path w="4306" h="4271" extrusionOk="0">
                  <a:moveTo>
                    <a:pt x="2170" y="0"/>
                  </a:moveTo>
                  <a:lnTo>
                    <a:pt x="1400" y="1365"/>
                  </a:lnTo>
                  <a:lnTo>
                    <a:pt x="0" y="2135"/>
                  </a:lnTo>
                  <a:lnTo>
                    <a:pt x="1400" y="2905"/>
                  </a:lnTo>
                  <a:lnTo>
                    <a:pt x="2170" y="4270"/>
                  </a:lnTo>
                  <a:lnTo>
                    <a:pt x="2905" y="2905"/>
                  </a:lnTo>
                  <a:lnTo>
                    <a:pt x="4305" y="2135"/>
                  </a:lnTo>
                  <a:lnTo>
                    <a:pt x="2905" y="1365"/>
                  </a:lnTo>
                  <a:lnTo>
                    <a:pt x="21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2"/>
            <p:cNvSpPr/>
            <p:nvPr/>
          </p:nvSpPr>
          <p:spPr>
            <a:xfrm>
              <a:off x="5122525" y="1796525"/>
              <a:ext cx="106775" cy="107650"/>
            </a:xfrm>
            <a:custGeom>
              <a:avLst/>
              <a:gdLst/>
              <a:ahLst/>
              <a:cxnLst/>
              <a:rect l="l" t="t" r="r" b="b"/>
              <a:pathLst>
                <a:path w="4271" h="4306" extrusionOk="0">
                  <a:moveTo>
                    <a:pt x="2135" y="0"/>
                  </a:moveTo>
                  <a:lnTo>
                    <a:pt x="1365" y="1401"/>
                  </a:lnTo>
                  <a:lnTo>
                    <a:pt x="0" y="2136"/>
                  </a:lnTo>
                  <a:lnTo>
                    <a:pt x="1365" y="2906"/>
                  </a:lnTo>
                  <a:lnTo>
                    <a:pt x="2135" y="4306"/>
                  </a:lnTo>
                  <a:lnTo>
                    <a:pt x="2905" y="2906"/>
                  </a:lnTo>
                  <a:lnTo>
                    <a:pt x="4270" y="2136"/>
                  </a:lnTo>
                  <a:lnTo>
                    <a:pt x="2905" y="1401"/>
                  </a:lnTo>
                  <a:lnTo>
                    <a:pt x="21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993"/>
        <p:cNvGrpSpPr/>
        <p:nvPr/>
      </p:nvGrpSpPr>
      <p:grpSpPr>
        <a:xfrm>
          <a:off x="0" y="0"/>
          <a:ext cx="0" cy="0"/>
          <a:chOff x="0" y="0"/>
          <a:chExt cx="0" cy="0"/>
        </a:xfrm>
      </p:grpSpPr>
      <p:sp>
        <p:nvSpPr>
          <p:cNvPr id="1994" name="Google Shape;1994;p43"/>
          <p:cNvSpPr/>
          <p:nvPr/>
        </p:nvSpPr>
        <p:spPr>
          <a:xfrm>
            <a:off x="3920966" y="3636016"/>
            <a:ext cx="3628500" cy="37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3"/>
          <p:cNvSpPr/>
          <p:nvPr/>
        </p:nvSpPr>
        <p:spPr>
          <a:xfrm>
            <a:off x="3920966" y="1549704"/>
            <a:ext cx="3628500" cy="37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3"/>
          <p:cNvSpPr/>
          <p:nvPr/>
        </p:nvSpPr>
        <p:spPr>
          <a:xfrm>
            <a:off x="3920966" y="2592854"/>
            <a:ext cx="3628500" cy="37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3"/>
          <p:cNvSpPr/>
          <p:nvPr/>
        </p:nvSpPr>
        <p:spPr>
          <a:xfrm>
            <a:off x="3920966" y="3636016"/>
            <a:ext cx="3184200" cy="377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3"/>
          <p:cNvSpPr/>
          <p:nvPr/>
        </p:nvSpPr>
        <p:spPr>
          <a:xfrm>
            <a:off x="3533055" y="3410275"/>
            <a:ext cx="832200" cy="83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999" name="Google Shape;1999;p43"/>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sp>
        <p:nvSpPr>
          <p:cNvPr id="2000" name="Google Shape;2000;p43"/>
          <p:cNvSpPr/>
          <p:nvPr/>
        </p:nvSpPr>
        <p:spPr>
          <a:xfrm>
            <a:off x="3920966" y="1548874"/>
            <a:ext cx="2182200" cy="377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3"/>
          <p:cNvSpPr/>
          <p:nvPr/>
        </p:nvSpPr>
        <p:spPr>
          <a:xfrm>
            <a:off x="3920966" y="2592454"/>
            <a:ext cx="1104000" cy="37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3"/>
          <p:cNvSpPr/>
          <p:nvPr/>
        </p:nvSpPr>
        <p:spPr>
          <a:xfrm>
            <a:off x="3533055" y="1320675"/>
            <a:ext cx="832200" cy="832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003" name="Google Shape;2003;p43"/>
          <p:cNvSpPr/>
          <p:nvPr/>
        </p:nvSpPr>
        <p:spPr>
          <a:xfrm>
            <a:off x="3533055" y="2365475"/>
            <a:ext cx="832200" cy="832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2004" name="Google Shape;2004;p43"/>
          <p:cNvGrpSpPr/>
          <p:nvPr/>
        </p:nvGrpSpPr>
        <p:grpSpPr>
          <a:xfrm>
            <a:off x="724884" y="1323251"/>
            <a:ext cx="7694232" cy="830245"/>
            <a:chOff x="724884" y="1323251"/>
            <a:chExt cx="7694232" cy="830245"/>
          </a:xfrm>
        </p:grpSpPr>
        <p:sp>
          <p:nvSpPr>
            <p:cNvPr id="2005" name="Google Shape;2005;p43"/>
            <p:cNvSpPr txBox="1"/>
            <p:nvPr/>
          </p:nvSpPr>
          <p:spPr>
            <a:xfrm>
              <a:off x="724914" y="1323251"/>
              <a:ext cx="25698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Placement</a:t>
              </a:r>
              <a:endParaRPr sz="1800" b="1">
                <a:solidFill>
                  <a:schemeClr val="dk1"/>
                </a:solidFill>
                <a:latin typeface="Fira Sans Extra Condensed"/>
                <a:ea typeface="Fira Sans Extra Condensed"/>
                <a:cs typeface="Fira Sans Extra Condensed"/>
                <a:sym typeface="Fira Sans Extra Condensed"/>
              </a:endParaRPr>
            </a:p>
          </p:txBody>
        </p:sp>
        <p:sp>
          <p:nvSpPr>
            <p:cNvPr id="2006" name="Google Shape;2006;p43"/>
            <p:cNvSpPr txBox="1"/>
            <p:nvPr/>
          </p:nvSpPr>
          <p:spPr>
            <a:xfrm>
              <a:off x="724884" y="1602097"/>
              <a:ext cx="2569800" cy="55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Despite being red, Mars is actually a very cold place</a:t>
              </a:r>
              <a:endParaRPr sz="1200">
                <a:solidFill>
                  <a:schemeClr val="dk1"/>
                </a:solidFill>
                <a:latin typeface="Roboto"/>
                <a:ea typeface="Roboto"/>
                <a:cs typeface="Roboto"/>
                <a:sym typeface="Roboto"/>
              </a:endParaRPr>
            </a:p>
          </p:txBody>
        </p:sp>
        <p:sp>
          <p:nvSpPr>
            <p:cNvPr id="2007" name="Google Shape;2007;p43"/>
            <p:cNvSpPr txBox="1"/>
            <p:nvPr/>
          </p:nvSpPr>
          <p:spPr>
            <a:xfrm>
              <a:off x="7544616" y="1564104"/>
              <a:ext cx="8745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2000" b="1">
                  <a:solidFill>
                    <a:schemeClr val="dk1"/>
                  </a:solidFill>
                  <a:latin typeface="Fira Sans Extra Condensed"/>
                  <a:ea typeface="Fira Sans Extra Condensed"/>
                  <a:cs typeface="Fira Sans Extra Condensed"/>
                  <a:sym typeface="Fira Sans Extra Condensed"/>
                </a:rPr>
                <a:t>60%</a:t>
              </a:r>
              <a:endParaRPr sz="2000" b="1">
                <a:solidFill>
                  <a:schemeClr val="dk1"/>
                </a:solidFill>
                <a:latin typeface="Fira Sans Extra Condensed"/>
                <a:ea typeface="Fira Sans Extra Condensed"/>
                <a:cs typeface="Fira Sans Extra Condensed"/>
                <a:sym typeface="Fira Sans Extra Condensed"/>
              </a:endParaRPr>
            </a:p>
          </p:txBody>
        </p:sp>
      </p:grpSp>
      <p:grpSp>
        <p:nvGrpSpPr>
          <p:cNvPr id="2008" name="Google Shape;2008;p43"/>
          <p:cNvGrpSpPr/>
          <p:nvPr/>
        </p:nvGrpSpPr>
        <p:grpSpPr>
          <a:xfrm>
            <a:off x="724884" y="2366403"/>
            <a:ext cx="7694232" cy="830245"/>
            <a:chOff x="724884" y="2366403"/>
            <a:chExt cx="7694232" cy="830245"/>
          </a:xfrm>
        </p:grpSpPr>
        <p:sp>
          <p:nvSpPr>
            <p:cNvPr id="2009" name="Google Shape;2009;p43"/>
            <p:cNvSpPr txBox="1"/>
            <p:nvPr/>
          </p:nvSpPr>
          <p:spPr>
            <a:xfrm>
              <a:off x="724914" y="2366403"/>
              <a:ext cx="25698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Layering</a:t>
              </a:r>
              <a:endParaRPr sz="1800" b="1">
                <a:solidFill>
                  <a:schemeClr val="dk1"/>
                </a:solidFill>
                <a:latin typeface="Fira Sans Extra Condensed"/>
                <a:ea typeface="Fira Sans Extra Condensed"/>
                <a:cs typeface="Fira Sans Extra Condensed"/>
                <a:sym typeface="Fira Sans Extra Condensed"/>
              </a:endParaRPr>
            </a:p>
          </p:txBody>
        </p:sp>
        <p:sp>
          <p:nvSpPr>
            <p:cNvPr id="2010" name="Google Shape;2010;p43"/>
            <p:cNvSpPr txBox="1"/>
            <p:nvPr/>
          </p:nvSpPr>
          <p:spPr>
            <a:xfrm>
              <a:off x="724884" y="2645248"/>
              <a:ext cx="2569800" cy="55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Mercury is the closest planet to the Sun and the smallest one</a:t>
              </a:r>
              <a:endParaRPr sz="1200">
                <a:solidFill>
                  <a:schemeClr val="dk1"/>
                </a:solidFill>
                <a:latin typeface="Roboto"/>
                <a:ea typeface="Roboto"/>
                <a:cs typeface="Roboto"/>
                <a:sym typeface="Roboto"/>
              </a:endParaRPr>
            </a:p>
          </p:txBody>
        </p:sp>
        <p:sp>
          <p:nvSpPr>
            <p:cNvPr id="2011" name="Google Shape;2011;p43"/>
            <p:cNvSpPr txBox="1"/>
            <p:nvPr/>
          </p:nvSpPr>
          <p:spPr>
            <a:xfrm>
              <a:off x="7544616" y="2607254"/>
              <a:ext cx="8745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2000" b="1">
                  <a:solidFill>
                    <a:schemeClr val="dk1"/>
                  </a:solidFill>
                  <a:latin typeface="Fira Sans Extra Condensed"/>
                  <a:ea typeface="Fira Sans Extra Condensed"/>
                  <a:cs typeface="Fira Sans Extra Condensed"/>
                  <a:sym typeface="Fira Sans Extra Condensed"/>
                </a:rPr>
                <a:t>20%</a:t>
              </a:r>
              <a:endParaRPr sz="2000" b="1">
                <a:solidFill>
                  <a:schemeClr val="dk1"/>
                </a:solidFill>
                <a:latin typeface="Fira Sans Extra Condensed"/>
                <a:ea typeface="Fira Sans Extra Condensed"/>
                <a:cs typeface="Fira Sans Extra Condensed"/>
                <a:sym typeface="Fira Sans Extra Condensed"/>
              </a:endParaRPr>
            </a:p>
          </p:txBody>
        </p:sp>
      </p:grpSp>
      <p:grpSp>
        <p:nvGrpSpPr>
          <p:cNvPr id="2012" name="Google Shape;2012;p43"/>
          <p:cNvGrpSpPr/>
          <p:nvPr/>
        </p:nvGrpSpPr>
        <p:grpSpPr>
          <a:xfrm>
            <a:off x="724884" y="3409555"/>
            <a:ext cx="7694232" cy="830245"/>
            <a:chOff x="724884" y="3409555"/>
            <a:chExt cx="7694232" cy="830245"/>
          </a:xfrm>
        </p:grpSpPr>
        <p:sp>
          <p:nvSpPr>
            <p:cNvPr id="2013" name="Google Shape;2013;p43"/>
            <p:cNvSpPr txBox="1"/>
            <p:nvPr/>
          </p:nvSpPr>
          <p:spPr>
            <a:xfrm>
              <a:off x="724914" y="3409555"/>
              <a:ext cx="25698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Integration</a:t>
              </a:r>
              <a:endParaRPr sz="1800" b="1">
                <a:solidFill>
                  <a:schemeClr val="dk1"/>
                </a:solidFill>
                <a:latin typeface="Fira Sans Extra Condensed"/>
                <a:ea typeface="Fira Sans Extra Condensed"/>
                <a:cs typeface="Fira Sans Extra Condensed"/>
                <a:sym typeface="Fira Sans Extra Condensed"/>
              </a:endParaRPr>
            </a:p>
          </p:txBody>
        </p:sp>
        <p:sp>
          <p:nvSpPr>
            <p:cNvPr id="2014" name="Google Shape;2014;p43"/>
            <p:cNvSpPr txBox="1"/>
            <p:nvPr/>
          </p:nvSpPr>
          <p:spPr>
            <a:xfrm>
              <a:off x="724884" y="3688400"/>
              <a:ext cx="2569800" cy="55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2015" name="Google Shape;2015;p43"/>
            <p:cNvSpPr txBox="1"/>
            <p:nvPr/>
          </p:nvSpPr>
          <p:spPr>
            <a:xfrm>
              <a:off x="7544616" y="3650416"/>
              <a:ext cx="8745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2000" b="1">
                  <a:solidFill>
                    <a:schemeClr val="dk1"/>
                  </a:solidFill>
                  <a:latin typeface="Fira Sans Extra Condensed"/>
                  <a:ea typeface="Fira Sans Extra Condensed"/>
                  <a:cs typeface="Fira Sans Extra Condensed"/>
                  <a:sym typeface="Fira Sans Extra Condensed"/>
                </a:rPr>
                <a:t>80%</a:t>
              </a:r>
              <a:endParaRPr sz="2000" b="1">
                <a:solidFill>
                  <a:schemeClr val="dk1"/>
                </a:solidFill>
                <a:latin typeface="Fira Sans Extra Condensed"/>
                <a:ea typeface="Fira Sans Extra Condensed"/>
                <a:cs typeface="Fira Sans Extra Condensed"/>
                <a:sym typeface="Fira Sans Extra Condensed"/>
              </a:endParaRPr>
            </a:p>
          </p:txBody>
        </p:sp>
      </p:grpSp>
      <p:grpSp>
        <p:nvGrpSpPr>
          <p:cNvPr id="2016" name="Google Shape;2016;p43"/>
          <p:cNvGrpSpPr/>
          <p:nvPr/>
        </p:nvGrpSpPr>
        <p:grpSpPr>
          <a:xfrm>
            <a:off x="3776800" y="1559347"/>
            <a:ext cx="344699" cy="356455"/>
            <a:chOff x="1754725" y="855025"/>
            <a:chExt cx="199675" cy="204050"/>
          </a:xfrm>
        </p:grpSpPr>
        <p:sp>
          <p:nvSpPr>
            <p:cNvPr id="2017" name="Google Shape;2017;p43"/>
            <p:cNvSpPr/>
            <p:nvPr/>
          </p:nvSpPr>
          <p:spPr>
            <a:xfrm>
              <a:off x="1824025" y="928200"/>
              <a:ext cx="115850" cy="116350"/>
            </a:xfrm>
            <a:custGeom>
              <a:avLst/>
              <a:gdLst/>
              <a:ahLst/>
              <a:cxnLst/>
              <a:rect l="l" t="t" r="r" b="b"/>
              <a:pathLst>
                <a:path w="4634" h="4654" extrusionOk="0">
                  <a:moveTo>
                    <a:pt x="2327" y="1"/>
                  </a:moveTo>
                  <a:lnTo>
                    <a:pt x="2094" y="20"/>
                  </a:lnTo>
                  <a:lnTo>
                    <a:pt x="1881" y="59"/>
                  </a:lnTo>
                  <a:lnTo>
                    <a:pt x="1667" y="98"/>
                  </a:lnTo>
                  <a:lnTo>
                    <a:pt x="1454" y="175"/>
                  </a:lnTo>
                  <a:lnTo>
                    <a:pt x="1241" y="272"/>
                  </a:lnTo>
                  <a:lnTo>
                    <a:pt x="1047" y="389"/>
                  </a:lnTo>
                  <a:lnTo>
                    <a:pt x="853" y="524"/>
                  </a:lnTo>
                  <a:lnTo>
                    <a:pt x="679" y="679"/>
                  </a:lnTo>
                  <a:lnTo>
                    <a:pt x="524" y="873"/>
                  </a:lnTo>
                  <a:lnTo>
                    <a:pt x="388" y="1048"/>
                  </a:lnTo>
                  <a:lnTo>
                    <a:pt x="272" y="1242"/>
                  </a:lnTo>
                  <a:lnTo>
                    <a:pt x="175" y="1455"/>
                  </a:lnTo>
                  <a:lnTo>
                    <a:pt x="97" y="1668"/>
                  </a:lnTo>
                  <a:lnTo>
                    <a:pt x="39" y="1881"/>
                  </a:lnTo>
                  <a:lnTo>
                    <a:pt x="20" y="2114"/>
                  </a:lnTo>
                  <a:lnTo>
                    <a:pt x="0" y="2327"/>
                  </a:lnTo>
                  <a:lnTo>
                    <a:pt x="20" y="2560"/>
                  </a:lnTo>
                  <a:lnTo>
                    <a:pt x="39" y="2773"/>
                  </a:lnTo>
                  <a:lnTo>
                    <a:pt x="97" y="2986"/>
                  </a:lnTo>
                  <a:lnTo>
                    <a:pt x="175" y="3199"/>
                  </a:lnTo>
                  <a:lnTo>
                    <a:pt x="272" y="3413"/>
                  </a:lnTo>
                  <a:lnTo>
                    <a:pt x="388" y="3607"/>
                  </a:lnTo>
                  <a:lnTo>
                    <a:pt x="524" y="3800"/>
                  </a:lnTo>
                  <a:lnTo>
                    <a:pt x="679" y="3975"/>
                  </a:lnTo>
                  <a:lnTo>
                    <a:pt x="853" y="4130"/>
                  </a:lnTo>
                  <a:lnTo>
                    <a:pt x="1047" y="4266"/>
                  </a:lnTo>
                  <a:lnTo>
                    <a:pt x="1241" y="4382"/>
                  </a:lnTo>
                  <a:lnTo>
                    <a:pt x="1454" y="4479"/>
                  </a:lnTo>
                  <a:lnTo>
                    <a:pt x="1667" y="4556"/>
                  </a:lnTo>
                  <a:lnTo>
                    <a:pt x="1881" y="4615"/>
                  </a:lnTo>
                  <a:lnTo>
                    <a:pt x="2094" y="4653"/>
                  </a:lnTo>
                  <a:lnTo>
                    <a:pt x="2540" y="4653"/>
                  </a:lnTo>
                  <a:lnTo>
                    <a:pt x="2772" y="4615"/>
                  </a:lnTo>
                  <a:lnTo>
                    <a:pt x="2986" y="4556"/>
                  </a:lnTo>
                  <a:lnTo>
                    <a:pt x="3199" y="4479"/>
                  </a:lnTo>
                  <a:lnTo>
                    <a:pt x="3412" y="4382"/>
                  </a:lnTo>
                  <a:lnTo>
                    <a:pt x="3606" y="4266"/>
                  </a:lnTo>
                  <a:lnTo>
                    <a:pt x="3800" y="4130"/>
                  </a:lnTo>
                  <a:lnTo>
                    <a:pt x="3974" y="3975"/>
                  </a:lnTo>
                  <a:lnTo>
                    <a:pt x="4110" y="3820"/>
                  </a:lnTo>
                  <a:lnTo>
                    <a:pt x="4226" y="3665"/>
                  </a:lnTo>
                  <a:lnTo>
                    <a:pt x="4343" y="3490"/>
                  </a:lnTo>
                  <a:lnTo>
                    <a:pt x="4439" y="3316"/>
                  </a:lnTo>
                  <a:lnTo>
                    <a:pt x="4517" y="3122"/>
                  </a:lnTo>
                  <a:lnTo>
                    <a:pt x="4575" y="2928"/>
                  </a:lnTo>
                  <a:lnTo>
                    <a:pt x="4614" y="2734"/>
                  </a:lnTo>
                  <a:lnTo>
                    <a:pt x="4633" y="2540"/>
                  </a:lnTo>
                  <a:lnTo>
                    <a:pt x="4633" y="2482"/>
                  </a:lnTo>
                  <a:lnTo>
                    <a:pt x="4614" y="2443"/>
                  </a:lnTo>
                  <a:lnTo>
                    <a:pt x="4575" y="2424"/>
                  </a:lnTo>
                  <a:lnTo>
                    <a:pt x="4536" y="2405"/>
                  </a:lnTo>
                  <a:lnTo>
                    <a:pt x="4498" y="2405"/>
                  </a:lnTo>
                  <a:lnTo>
                    <a:pt x="4459" y="2443"/>
                  </a:lnTo>
                  <a:lnTo>
                    <a:pt x="4420" y="2463"/>
                  </a:lnTo>
                  <a:lnTo>
                    <a:pt x="4401" y="2521"/>
                  </a:lnTo>
                  <a:lnTo>
                    <a:pt x="4381" y="2695"/>
                  </a:lnTo>
                  <a:lnTo>
                    <a:pt x="4343" y="2870"/>
                  </a:lnTo>
                  <a:lnTo>
                    <a:pt x="4284" y="3044"/>
                  </a:lnTo>
                  <a:lnTo>
                    <a:pt x="4226" y="3219"/>
                  </a:lnTo>
                  <a:lnTo>
                    <a:pt x="4129" y="3374"/>
                  </a:lnTo>
                  <a:lnTo>
                    <a:pt x="4032" y="3529"/>
                  </a:lnTo>
                  <a:lnTo>
                    <a:pt x="3935" y="3684"/>
                  </a:lnTo>
                  <a:lnTo>
                    <a:pt x="3800" y="3820"/>
                  </a:lnTo>
                  <a:lnTo>
                    <a:pt x="3645" y="3956"/>
                  </a:lnTo>
                  <a:lnTo>
                    <a:pt x="3470" y="4072"/>
                  </a:lnTo>
                  <a:lnTo>
                    <a:pt x="3296" y="4188"/>
                  </a:lnTo>
                  <a:lnTo>
                    <a:pt x="3121" y="4266"/>
                  </a:lnTo>
                  <a:lnTo>
                    <a:pt x="2927" y="4343"/>
                  </a:lnTo>
                  <a:lnTo>
                    <a:pt x="2734" y="4382"/>
                  </a:lnTo>
                  <a:lnTo>
                    <a:pt x="2520" y="4421"/>
                  </a:lnTo>
                  <a:lnTo>
                    <a:pt x="2133" y="4421"/>
                  </a:lnTo>
                  <a:lnTo>
                    <a:pt x="1919" y="4382"/>
                  </a:lnTo>
                  <a:lnTo>
                    <a:pt x="1726" y="4343"/>
                  </a:lnTo>
                  <a:lnTo>
                    <a:pt x="1532" y="4266"/>
                  </a:lnTo>
                  <a:lnTo>
                    <a:pt x="1357" y="4188"/>
                  </a:lnTo>
                  <a:lnTo>
                    <a:pt x="1183" y="4072"/>
                  </a:lnTo>
                  <a:lnTo>
                    <a:pt x="1008" y="3956"/>
                  </a:lnTo>
                  <a:lnTo>
                    <a:pt x="853" y="3820"/>
                  </a:lnTo>
                  <a:lnTo>
                    <a:pt x="698" y="3645"/>
                  </a:lnTo>
                  <a:lnTo>
                    <a:pt x="582" y="3490"/>
                  </a:lnTo>
                  <a:lnTo>
                    <a:pt x="466" y="3296"/>
                  </a:lnTo>
                  <a:lnTo>
                    <a:pt x="388" y="3122"/>
                  </a:lnTo>
                  <a:lnTo>
                    <a:pt x="310" y="2928"/>
                  </a:lnTo>
                  <a:lnTo>
                    <a:pt x="272" y="2734"/>
                  </a:lnTo>
                  <a:lnTo>
                    <a:pt x="252" y="2540"/>
                  </a:lnTo>
                  <a:lnTo>
                    <a:pt x="233" y="2327"/>
                  </a:lnTo>
                  <a:lnTo>
                    <a:pt x="252" y="2133"/>
                  </a:lnTo>
                  <a:lnTo>
                    <a:pt x="272" y="1939"/>
                  </a:lnTo>
                  <a:lnTo>
                    <a:pt x="310" y="1746"/>
                  </a:lnTo>
                  <a:lnTo>
                    <a:pt x="388" y="1552"/>
                  </a:lnTo>
                  <a:lnTo>
                    <a:pt x="466" y="1358"/>
                  </a:lnTo>
                  <a:lnTo>
                    <a:pt x="582" y="1183"/>
                  </a:lnTo>
                  <a:lnTo>
                    <a:pt x="698" y="1009"/>
                  </a:lnTo>
                  <a:lnTo>
                    <a:pt x="853" y="854"/>
                  </a:lnTo>
                  <a:lnTo>
                    <a:pt x="1008" y="718"/>
                  </a:lnTo>
                  <a:lnTo>
                    <a:pt x="1183" y="583"/>
                  </a:lnTo>
                  <a:lnTo>
                    <a:pt x="1357" y="486"/>
                  </a:lnTo>
                  <a:lnTo>
                    <a:pt x="1532" y="389"/>
                  </a:lnTo>
                  <a:lnTo>
                    <a:pt x="1726" y="331"/>
                  </a:lnTo>
                  <a:lnTo>
                    <a:pt x="1919" y="272"/>
                  </a:lnTo>
                  <a:lnTo>
                    <a:pt x="2133" y="253"/>
                  </a:lnTo>
                  <a:lnTo>
                    <a:pt x="2327" y="234"/>
                  </a:lnTo>
                  <a:lnTo>
                    <a:pt x="2520" y="253"/>
                  </a:lnTo>
                  <a:lnTo>
                    <a:pt x="2734" y="272"/>
                  </a:lnTo>
                  <a:lnTo>
                    <a:pt x="2927" y="331"/>
                  </a:lnTo>
                  <a:lnTo>
                    <a:pt x="3121" y="389"/>
                  </a:lnTo>
                  <a:lnTo>
                    <a:pt x="3296" y="486"/>
                  </a:lnTo>
                  <a:lnTo>
                    <a:pt x="3470" y="583"/>
                  </a:lnTo>
                  <a:lnTo>
                    <a:pt x="3645" y="718"/>
                  </a:lnTo>
                  <a:lnTo>
                    <a:pt x="3800" y="854"/>
                  </a:lnTo>
                  <a:lnTo>
                    <a:pt x="3994" y="1067"/>
                  </a:lnTo>
                  <a:lnTo>
                    <a:pt x="4149" y="1300"/>
                  </a:lnTo>
                  <a:lnTo>
                    <a:pt x="4265" y="1532"/>
                  </a:lnTo>
                  <a:lnTo>
                    <a:pt x="4343" y="1804"/>
                  </a:lnTo>
                  <a:lnTo>
                    <a:pt x="4362" y="1843"/>
                  </a:lnTo>
                  <a:lnTo>
                    <a:pt x="4401" y="1881"/>
                  </a:lnTo>
                  <a:lnTo>
                    <a:pt x="4498" y="1881"/>
                  </a:lnTo>
                  <a:lnTo>
                    <a:pt x="4536" y="1862"/>
                  </a:lnTo>
                  <a:lnTo>
                    <a:pt x="4556" y="1843"/>
                  </a:lnTo>
                  <a:lnTo>
                    <a:pt x="4575" y="1784"/>
                  </a:lnTo>
                  <a:lnTo>
                    <a:pt x="4575" y="1746"/>
                  </a:lnTo>
                  <a:lnTo>
                    <a:pt x="4478" y="1455"/>
                  </a:lnTo>
                  <a:lnTo>
                    <a:pt x="4343" y="1183"/>
                  </a:lnTo>
                  <a:lnTo>
                    <a:pt x="4168" y="912"/>
                  </a:lnTo>
                  <a:lnTo>
                    <a:pt x="3974" y="679"/>
                  </a:lnTo>
                  <a:lnTo>
                    <a:pt x="3800" y="524"/>
                  </a:lnTo>
                  <a:lnTo>
                    <a:pt x="3606" y="389"/>
                  </a:lnTo>
                  <a:lnTo>
                    <a:pt x="3412" y="272"/>
                  </a:lnTo>
                  <a:lnTo>
                    <a:pt x="3199" y="175"/>
                  </a:lnTo>
                  <a:lnTo>
                    <a:pt x="2986" y="98"/>
                  </a:lnTo>
                  <a:lnTo>
                    <a:pt x="2772" y="59"/>
                  </a:lnTo>
                  <a:lnTo>
                    <a:pt x="2540" y="20"/>
                  </a:lnTo>
                  <a:lnTo>
                    <a:pt x="23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3"/>
            <p:cNvSpPr/>
            <p:nvPr/>
          </p:nvSpPr>
          <p:spPr>
            <a:xfrm>
              <a:off x="1754725" y="855025"/>
              <a:ext cx="199675" cy="204050"/>
            </a:xfrm>
            <a:custGeom>
              <a:avLst/>
              <a:gdLst/>
              <a:ahLst/>
              <a:cxnLst/>
              <a:rect l="l" t="t" r="r" b="b"/>
              <a:pathLst>
                <a:path w="7987" h="8162" extrusionOk="0">
                  <a:moveTo>
                    <a:pt x="4633" y="234"/>
                  </a:moveTo>
                  <a:lnTo>
                    <a:pt x="4711" y="272"/>
                  </a:lnTo>
                  <a:lnTo>
                    <a:pt x="4788" y="311"/>
                  </a:lnTo>
                  <a:lnTo>
                    <a:pt x="4847" y="369"/>
                  </a:lnTo>
                  <a:lnTo>
                    <a:pt x="4905" y="427"/>
                  </a:lnTo>
                  <a:lnTo>
                    <a:pt x="4943" y="505"/>
                  </a:lnTo>
                  <a:lnTo>
                    <a:pt x="4963" y="582"/>
                  </a:lnTo>
                  <a:lnTo>
                    <a:pt x="4982" y="679"/>
                  </a:lnTo>
                  <a:lnTo>
                    <a:pt x="4982" y="1145"/>
                  </a:lnTo>
                  <a:lnTo>
                    <a:pt x="4963" y="1222"/>
                  </a:lnTo>
                  <a:lnTo>
                    <a:pt x="4943" y="1319"/>
                  </a:lnTo>
                  <a:lnTo>
                    <a:pt x="4905" y="1397"/>
                  </a:lnTo>
                  <a:lnTo>
                    <a:pt x="4847" y="1455"/>
                  </a:lnTo>
                  <a:lnTo>
                    <a:pt x="4788" y="1513"/>
                  </a:lnTo>
                  <a:lnTo>
                    <a:pt x="4711" y="1552"/>
                  </a:lnTo>
                  <a:lnTo>
                    <a:pt x="4633" y="1571"/>
                  </a:lnTo>
                  <a:lnTo>
                    <a:pt x="4536" y="1590"/>
                  </a:lnTo>
                  <a:lnTo>
                    <a:pt x="679" y="1590"/>
                  </a:lnTo>
                  <a:lnTo>
                    <a:pt x="582" y="1571"/>
                  </a:lnTo>
                  <a:lnTo>
                    <a:pt x="504" y="1552"/>
                  </a:lnTo>
                  <a:lnTo>
                    <a:pt x="427" y="1513"/>
                  </a:lnTo>
                  <a:lnTo>
                    <a:pt x="369" y="1455"/>
                  </a:lnTo>
                  <a:lnTo>
                    <a:pt x="310" y="1397"/>
                  </a:lnTo>
                  <a:lnTo>
                    <a:pt x="272" y="1319"/>
                  </a:lnTo>
                  <a:lnTo>
                    <a:pt x="233" y="1222"/>
                  </a:lnTo>
                  <a:lnTo>
                    <a:pt x="233" y="1145"/>
                  </a:lnTo>
                  <a:lnTo>
                    <a:pt x="233" y="679"/>
                  </a:lnTo>
                  <a:lnTo>
                    <a:pt x="233" y="582"/>
                  </a:lnTo>
                  <a:lnTo>
                    <a:pt x="272" y="505"/>
                  </a:lnTo>
                  <a:lnTo>
                    <a:pt x="310" y="427"/>
                  </a:lnTo>
                  <a:lnTo>
                    <a:pt x="369" y="369"/>
                  </a:lnTo>
                  <a:lnTo>
                    <a:pt x="427" y="311"/>
                  </a:lnTo>
                  <a:lnTo>
                    <a:pt x="504" y="272"/>
                  </a:lnTo>
                  <a:lnTo>
                    <a:pt x="582" y="234"/>
                  </a:lnTo>
                  <a:close/>
                  <a:moveTo>
                    <a:pt x="2889" y="3393"/>
                  </a:moveTo>
                  <a:lnTo>
                    <a:pt x="2772" y="3548"/>
                  </a:lnTo>
                  <a:lnTo>
                    <a:pt x="2656" y="3703"/>
                  </a:lnTo>
                  <a:lnTo>
                    <a:pt x="2559" y="3858"/>
                  </a:lnTo>
                  <a:lnTo>
                    <a:pt x="2482" y="4033"/>
                  </a:lnTo>
                  <a:lnTo>
                    <a:pt x="2404" y="4207"/>
                  </a:lnTo>
                  <a:lnTo>
                    <a:pt x="2346" y="4382"/>
                  </a:lnTo>
                  <a:lnTo>
                    <a:pt x="2288" y="4556"/>
                  </a:lnTo>
                  <a:lnTo>
                    <a:pt x="2249" y="4750"/>
                  </a:lnTo>
                  <a:lnTo>
                    <a:pt x="582" y="4750"/>
                  </a:lnTo>
                  <a:lnTo>
                    <a:pt x="504" y="4711"/>
                  </a:lnTo>
                  <a:lnTo>
                    <a:pt x="427" y="4673"/>
                  </a:lnTo>
                  <a:lnTo>
                    <a:pt x="369" y="4614"/>
                  </a:lnTo>
                  <a:lnTo>
                    <a:pt x="310" y="4556"/>
                  </a:lnTo>
                  <a:lnTo>
                    <a:pt x="272" y="4479"/>
                  </a:lnTo>
                  <a:lnTo>
                    <a:pt x="233" y="4401"/>
                  </a:lnTo>
                  <a:lnTo>
                    <a:pt x="233" y="4304"/>
                  </a:lnTo>
                  <a:lnTo>
                    <a:pt x="233" y="3839"/>
                  </a:lnTo>
                  <a:lnTo>
                    <a:pt x="233" y="3762"/>
                  </a:lnTo>
                  <a:lnTo>
                    <a:pt x="272" y="3665"/>
                  </a:lnTo>
                  <a:lnTo>
                    <a:pt x="310" y="3587"/>
                  </a:lnTo>
                  <a:lnTo>
                    <a:pt x="369" y="3529"/>
                  </a:lnTo>
                  <a:lnTo>
                    <a:pt x="427" y="3471"/>
                  </a:lnTo>
                  <a:lnTo>
                    <a:pt x="504" y="3432"/>
                  </a:lnTo>
                  <a:lnTo>
                    <a:pt x="582" y="3413"/>
                  </a:lnTo>
                  <a:lnTo>
                    <a:pt x="679" y="3393"/>
                  </a:lnTo>
                  <a:close/>
                  <a:moveTo>
                    <a:pt x="2210" y="4983"/>
                  </a:moveTo>
                  <a:lnTo>
                    <a:pt x="2210" y="5254"/>
                  </a:lnTo>
                  <a:lnTo>
                    <a:pt x="2210" y="5545"/>
                  </a:lnTo>
                  <a:lnTo>
                    <a:pt x="2249" y="5816"/>
                  </a:lnTo>
                  <a:lnTo>
                    <a:pt x="2326" y="6088"/>
                  </a:lnTo>
                  <a:lnTo>
                    <a:pt x="2404" y="6340"/>
                  </a:lnTo>
                  <a:lnTo>
                    <a:pt x="679" y="6340"/>
                  </a:lnTo>
                  <a:lnTo>
                    <a:pt x="582" y="6320"/>
                  </a:lnTo>
                  <a:lnTo>
                    <a:pt x="504" y="6301"/>
                  </a:lnTo>
                  <a:lnTo>
                    <a:pt x="427" y="6262"/>
                  </a:lnTo>
                  <a:lnTo>
                    <a:pt x="369" y="6204"/>
                  </a:lnTo>
                  <a:lnTo>
                    <a:pt x="310" y="6146"/>
                  </a:lnTo>
                  <a:lnTo>
                    <a:pt x="272" y="6068"/>
                  </a:lnTo>
                  <a:lnTo>
                    <a:pt x="233" y="5991"/>
                  </a:lnTo>
                  <a:lnTo>
                    <a:pt x="233" y="5894"/>
                  </a:lnTo>
                  <a:lnTo>
                    <a:pt x="233" y="5429"/>
                  </a:lnTo>
                  <a:lnTo>
                    <a:pt x="233" y="5332"/>
                  </a:lnTo>
                  <a:lnTo>
                    <a:pt x="272" y="5254"/>
                  </a:lnTo>
                  <a:lnTo>
                    <a:pt x="310" y="5177"/>
                  </a:lnTo>
                  <a:lnTo>
                    <a:pt x="369" y="5118"/>
                  </a:lnTo>
                  <a:lnTo>
                    <a:pt x="427" y="5060"/>
                  </a:lnTo>
                  <a:lnTo>
                    <a:pt x="504" y="5022"/>
                  </a:lnTo>
                  <a:lnTo>
                    <a:pt x="582" y="5002"/>
                  </a:lnTo>
                  <a:lnTo>
                    <a:pt x="679" y="4983"/>
                  </a:lnTo>
                  <a:close/>
                  <a:moveTo>
                    <a:pt x="5099" y="2598"/>
                  </a:moveTo>
                  <a:lnTo>
                    <a:pt x="5370" y="2618"/>
                  </a:lnTo>
                  <a:lnTo>
                    <a:pt x="5641" y="2657"/>
                  </a:lnTo>
                  <a:lnTo>
                    <a:pt x="5893" y="2715"/>
                  </a:lnTo>
                  <a:lnTo>
                    <a:pt x="6126" y="2812"/>
                  </a:lnTo>
                  <a:lnTo>
                    <a:pt x="6359" y="2928"/>
                  </a:lnTo>
                  <a:lnTo>
                    <a:pt x="6591" y="3044"/>
                  </a:lnTo>
                  <a:lnTo>
                    <a:pt x="6785" y="3199"/>
                  </a:lnTo>
                  <a:lnTo>
                    <a:pt x="6979" y="3374"/>
                  </a:lnTo>
                  <a:lnTo>
                    <a:pt x="7153" y="3568"/>
                  </a:lnTo>
                  <a:lnTo>
                    <a:pt x="7308" y="3781"/>
                  </a:lnTo>
                  <a:lnTo>
                    <a:pt x="7444" y="3994"/>
                  </a:lnTo>
                  <a:lnTo>
                    <a:pt x="7541" y="4227"/>
                  </a:lnTo>
                  <a:lnTo>
                    <a:pt x="7638" y="4459"/>
                  </a:lnTo>
                  <a:lnTo>
                    <a:pt x="7696" y="4731"/>
                  </a:lnTo>
                  <a:lnTo>
                    <a:pt x="7754" y="4983"/>
                  </a:lnTo>
                  <a:lnTo>
                    <a:pt x="7754" y="5254"/>
                  </a:lnTo>
                  <a:lnTo>
                    <a:pt x="7754" y="5526"/>
                  </a:lnTo>
                  <a:lnTo>
                    <a:pt x="7696" y="5797"/>
                  </a:lnTo>
                  <a:lnTo>
                    <a:pt x="7638" y="6049"/>
                  </a:lnTo>
                  <a:lnTo>
                    <a:pt x="7541" y="6301"/>
                  </a:lnTo>
                  <a:lnTo>
                    <a:pt x="7444" y="6534"/>
                  </a:lnTo>
                  <a:lnTo>
                    <a:pt x="7308" y="6747"/>
                  </a:lnTo>
                  <a:lnTo>
                    <a:pt x="7153" y="6960"/>
                  </a:lnTo>
                  <a:lnTo>
                    <a:pt x="6979" y="7135"/>
                  </a:lnTo>
                  <a:lnTo>
                    <a:pt x="6785" y="7309"/>
                  </a:lnTo>
                  <a:lnTo>
                    <a:pt x="6591" y="7464"/>
                  </a:lnTo>
                  <a:lnTo>
                    <a:pt x="6359" y="7600"/>
                  </a:lnTo>
                  <a:lnTo>
                    <a:pt x="6126" y="7716"/>
                  </a:lnTo>
                  <a:lnTo>
                    <a:pt x="5893" y="7794"/>
                  </a:lnTo>
                  <a:lnTo>
                    <a:pt x="5641" y="7871"/>
                  </a:lnTo>
                  <a:lnTo>
                    <a:pt x="5370" y="7910"/>
                  </a:lnTo>
                  <a:lnTo>
                    <a:pt x="5099" y="7929"/>
                  </a:lnTo>
                  <a:lnTo>
                    <a:pt x="4827" y="7910"/>
                  </a:lnTo>
                  <a:lnTo>
                    <a:pt x="4556" y="7871"/>
                  </a:lnTo>
                  <a:lnTo>
                    <a:pt x="4304" y="7794"/>
                  </a:lnTo>
                  <a:lnTo>
                    <a:pt x="4071" y="7716"/>
                  </a:lnTo>
                  <a:lnTo>
                    <a:pt x="3838" y="7600"/>
                  </a:lnTo>
                  <a:lnTo>
                    <a:pt x="3606" y="7464"/>
                  </a:lnTo>
                  <a:lnTo>
                    <a:pt x="3412" y="7309"/>
                  </a:lnTo>
                  <a:lnTo>
                    <a:pt x="3218" y="7135"/>
                  </a:lnTo>
                  <a:lnTo>
                    <a:pt x="3044" y="6960"/>
                  </a:lnTo>
                  <a:lnTo>
                    <a:pt x="2889" y="6747"/>
                  </a:lnTo>
                  <a:lnTo>
                    <a:pt x="2753" y="6534"/>
                  </a:lnTo>
                  <a:lnTo>
                    <a:pt x="2637" y="6301"/>
                  </a:lnTo>
                  <a:lnTo>
                    <a:pt x="2559" y="6049"/>
                  </a:lnTo>
                  <a:lnTo>
                    <a:pt x="2482" y="5797"/>
                  </a:lnTo>
                  <a:lnTo>
                    <a:pt x="2443" y="5526"/>
                  </a:lnTo>
                  <a:lnTo>
                    <a:pt x="2443" y="5254"/>
                  </a:lnTo>
                  <a:lnTo>
                    <a:pt x="2443" y="4983"/>
                  </a:lnTo>
                  <a:lnTo>
                    <a:pt x="2482" y="4731"/>
                  </a:lnTo>
                  <a:lnTo>
                    <a:pt x="2559" y="4459"/>
                  </a:lnTo>
                  <a:lnTo>
                    <a:pt x="2637" y="4227"/>
                  </a:lnTo>
                  <a:lnTo>
                    <a:pt x="2753" y="3994"/>
                  </a:lnTo>
                  <a:lnTo>
                    <a:pt x="2889" y="3781"/>
                  </a:lnTo>
                  <a:lnTo>
                    <a:pt x="3044" y="3568"/>
                  </a:lnTo>
                  <a:lnTo>
                    <a:pt x="3218" y="3374"/>
                  </a:lnTo>
                  <a:lnTo>
                    <a:pt x="3412" y="3199"/>
                  </a:lnTo>
                  <a:lnTo>
                    <a:pt x="3606" y="3044"/>
                  </a:lnTo>
                  <a:lnTo>
                    <a:pt x="3838" y="2928"/>
                  </a:lnTo>
                  <a:lnTo>
                    <a:pt x="4071" y="2812"/>
                  </a:lnTo>
                  <a:lnTo>
                    <a:pt x="4304" y="2715"/>
                  </a:lnTo>
                  <a:lnTo>
                    <a:pt x="4556" y="2657"/>
                  </a:lnTo>
                  <a:lnTo>
                    <a:pt x="4827" y="2618"/>
                  </a:lnTo>
                  <a:lnTo>
                    <a:pt x="5099" y="2598"/>
                  </a:lnTo>
                  <a:close/>
                  <a:moveTo>
                    <a:pt x="679" y="1"/>
                  </a:moveTo>
                  <a:lnTo>
                    <a:pt x="543" y="20"/>
                  </a:lnTo>
                  <a:lnTo>
                    <a:pt x="407" y="59"/>
                  </a:lnTo>
                  <a:lnTo>
                    <a:pt x="291" y="117"/>
                  </a:lnTo>
                  <a:lnTo>
                    <a:pt x="194" y="195"/>
                  </a:lnTo>
                  <a:lnTo>
                    <a:pt x="117" y="292"/>
                  </a:lnTo>
                  <a:lnTo>
                    <a:pt x="58" y="408"/>
                  </a:lnTo>
                  <a:lnTo>
                    <a:pt x="20" y="544"/>
                  </a:lnTo>
                  <a:lnTo>
                    <a:pt x="0" y="679"/>
                  </a:lnTo>
                  <a:lnTo>
                    <a:pt x="0" y="1145"/>
                  </a:lnTo>
                  <a:lnTo>
                    <a:pt x="20" y="1300"/>
                  </a:lnTo>
                  <a:lnTo>
                    <a:pt x="78" y="1455"/>
                  </a:lnTo>
                  <a:lnTo>
                    <a:pt x="175" y="1590"/>
                  </a:lnTo>
                  <a:lnTo>
                    <a:pt x="291" y="1707"/>
                  </a:lnTo>
                  <a:lnTo>
                    <a:pt x="175" y="1804"/>
                  </a:lnTo>
                  <a:lnTo>
                    <a:pt x="78" y="1939"/>
                  </a:lnTo>
                  <a:lnTo>
                    <a:pt x="20" y="2094"/>
                  </a:lnTo>
                  <a:lnTo>
                    <a:pt x="0" y="2250"/>
                  </a:lnTo>
                  <a:lnTo>
                    <a:pt x="0" y="2715"/>
                  </a:lnTo>
                  <a:lnTo>
                    <a:pt x="20" y="2889"/>
                  </a:lnTo>
                  <a:lnTo>
                    <a:pt x="78" y="3044"/>
                  </a:lnTo>
                  <a:lnTo>
                    <a:pt x="175" y="3180"/>
                  </a:lnTo>
                  <a:lnTo>
                    <a:pt x="291" y="3277"/>
                  </a:lnTo>
                  <a:lnTo>
                    <a:pt x="175" y="3393"/>
                  </a:lnTo>
                  <a:lnTo>
                    <a:pt x="78" y="3529"/>
                  </a:lnTo>
                  <a:lnTo>
                    <a:pt x="20" y="3684"/>
                  </a:lnTo>
                  <a:lnTo>
                    <a:pt x="0" y="3839"/>
                  </a:lnTo>
                  <a:lnTo>
                    <a:pt x="0" y="4304"/>
                  </a:lnTo>
                  <a:lnTo>
                    <a:pt x="20" y="4479"/>
                  </a:lnTo>
                  <a:lnTo>
                    <a:pt x="78" y="4634"/>
                  </a:lnTo>
                  <a:lnTo>
                    <a:pt x="175" y="4770"/>
                  </a:lnTo>
                  <a:lnTo>
                    <a:pt x="291" y="4866"/>
                  </a:lnTo>
                  <a:lnTo>
                    <a:pt x="175" y="4983"/>
                  </a:lnTo>
                  <a:lnTo>
                    <a:pt x="78" y="5099"/>
                  </a:lnTo>
                  <a:lnTo>
                    <a:pt x="20" y="5254"/>
                  </a:lnTo>
                  <a:lnTo>
                    <a:pt x="0" y="5429"/>
                  </a:lnTo>
                  <a:lnTo>
                    <a:pt x="0" y="5894"/>
                  </a:lnTo>
                  <a:lnTo>
                    <a:pt x="20" y="6068"/>
                  </a:lnTo>
                  <a:lnTo>
                    <a:pt x="78" y="6223"/>
                  </a:lnTo>
                  <a:lnTo>
                    <a:pt x="175" y="6340"/>
                  </a:lnTo>
                  <a:lnTo>
                    <a:pt x="291" y="6456"/>
                  </a:lnTo>
                  <a:lnTo>
                    <a:pt x="175" y="6553"/>
                  </a:lnTo>
                  <a:lnTo>
                    <a:pt x="78" y="6689"/>
                  </a:lnTo>
                  <a:lnTo>
                    <a:pt x="20" y="6844"/>
                  </a:lnTo>
                  <a:lnTo>
                    <a:pt x="0" y="7018"/>
                  </a:lnTo>
                  <a:lnTo>
                    <a:pt x="0" y="7483"/>
                  </a:lnTo>
                  <a:lnTo>
                    <a:pt x="20" y="7619"/>
                  </a:lnTo>
                  <a:lnTo>
                    <a:pt x="58" y="7735"/>
                  </a:lnTo>
                  <a:lnTo>
                    <a:pt x="117" y="7852"/>
                  </a:lnTo>
                  <a:lnTo>
                    <a:pt x="194" y="7949"/>
                  </a:lnTo>
                  <a:lnTo>
                    <a:pt x="291" y="8046"/>
                  </a:lnTo>
                  <a:lnTo>
                    <a:pt x="407" y="8104"/>
                  </a:lnTo>
                  <a:lnTo>
                    <a:pt x="543" y="8143"/>
                  </a:lnTo>
                  <a:lnTo>
                    <a:pt x="679" y="8162"/>
                  </a:lnTo>
                  <a:lnTo>
                    <a:pt x="3722" y="8162"/>
                  </a:lnTo>
                  <a:lnTo>
                    <a:pt x="3761" y="8143"/>
                  </a:lnTo>
                  <a:lnTo>
                    <a:pt x="3800" y="8123"/>
                  </a:lnTo>
                  <a:lnTo>
                    <a:pt x="3819" y="8084"/>
                  </a:lnTo>
                  <a:lnTo>
                    <a:pt x="3838" y="8046"/>
                  </a:lnTo>
                  <a:lnTo>
                    <a:pt x="3819" y="7987"/>
                  </a:lnTo>
                  <a:lnTo>
                    <a:pt x="3800" y="7949"/>
                  </a:lnTo>
                  <a:lnTo>
                    <a:pt x="3761" y="7929"/>
                  </a:lnTo>
                  <a:lnTo>
                    <a:pt x="679" y="7929"/>
                  </a:lnTo>
                  <a:lnTo>
                    <a:pt x="582" y="7910"/>
                  </a:lnTo>
                  <a:lnTo>
                    <a:pt x="504" y="7891"/>
                  </a:lnTo>
                  <a:lnTo>
                    <a:pt x="427" y="7852"/>
                  </a:lnTo>
                  <a:lnTo>
                    <a:pt x="369" y="7794"/>
                  </a:lnTo>
                  <a:lnTo>
                    <a:pt x="310" y="7735"/>
                  </a:lnTo>
                  <a:lnTo>
                    <a:pt x="272" y="7658"/>
                  </a:lnTo>
                  <a:lnTo>
                    <a:pt x="233" y="7561"/>
                  </a:lnTo>
                  <a:lnTo>
                    <a:pt x="233" y="7483"/>
                  </a:lnTo>
                  <a:lnTo>
                    <a:pt x="233" y="7018"/>
                  </a:lnTo>
                  <a:lnTo>
                    <a:pt x="233" y="6921"/>
                  </a:lnTo>
                  <a:lnTo>
                    <a:pt x="272" y="6844"/>
                  </a:lnTo>
                  <a:lnTo>
                    <a:pt x="310" y="6766"/>
                  </a:lnTo>
                  <a:lnTo>
                    <a:pt x="369" y="6708"/>
                  </a:lnTo>
                  <a:lnTo>
                    <a:pt x="427" y="6650"/>
                  </a:lnTo>
                  <a:lnTo>
                    <a:pt x="504" y="6611"/>
                  </a:lnTo>
                  <a:lnTo>
                    <a:pt x="582" y="6572"/>
                  </a:lnTo>
                  <a:lnTo>
                    <a:pt x="2520" y="6572"/>
                  </a:lnTo>
                  <a:lnTo>
                    <a:pt x="2617" y="6747"/>
                  </a:lnTo>
                  <a:lnTo>
                    <a:pt x="2714" y="6902"/>
                  </a:lnTo>
                  <a:lnTo>
                    <a:pt x="2830" y="7057"/>
                  </a:lnTo>
                  <a:lnTo>
                    <a:pt x="2966" y="7212"/>
                  </a:lnTo>
                  <a:lnTo>
                    <a:pt x="3102" y="7348"/>
                  </a:lnTo>
                  <a:lnTo>
                    <a:pt x="3238" y="7483"/>
                  </a:lnTo>
                  <a:lnTo>
                    <a:pt x="3393" y="7600"/>
                  </a:lnTo>
                  <a:lnTo>
                    <a:pt x="3567" y="7716"/>
                  </a:lnTo>
                  <a:lnTo>
                    <a:pt x="3742" y="7813"/>
                  </a:lnTo>
                  <a:lnTo>
                    <a:pt x="3916" y="7910"/>
                  </a:lnTo>
                  <a:lnTo>
                    <a:pt x="4090" y="7968"/>
                  </a:lnTo>
                  <a:lnTo>
                    <a:pt x="4284" y="8046"/>
                  </a:lnTo>
                  <a:lnTo>
                    <a:pt x="4478" y="8084"/>
                  </a:lnTo>
                  <a:lnTo>
                    <a:pt x="4691" y="8123"/>
                  </a:lnTo>
                  <a:lnTo>
                    <a:pt x="4885" y="8143"/>
                  </a:lnTo>
                  <a:lnTo>
                    <a:pt x="5099" y="8162"/>
                  </a:lnTo>
                  <a:lnTo>
                    <a:pt x="5389" y="8143"/>
                  </a:lnTo>
                  <a:lnTo>
                    <a:pt x="5680" y="8104"/>
                  </a:lnTo>
                  <a:lnTo>
                    <a:pt x="5951" y="8026"/>
                  </a:lnTo>
                  <a:lnTo>
                    <a:pt x="6223" y="7929"/>
                  </a:lnTo>
                  <a:lnTo>
                    <a:pt x="6475" y="7813"/>
                  </a:lnTo>
                  <a:lnTo>
                    <a:pt x="6707" y="7658"/>
                  </a:lnTo>
                  <a:lnTo>
                    <a:pt x="6940" y="7483"/>
                  </a:lnTo>
                  <a:lnTo>
                    <a:pt x="7134" y="7309"/>
                  </a:lnTo>
                  <a:lnTo>
                    <a:pt x="7328" y="7096"/>
                  </a:lnTo>
                  <a:lnTo>
                    <a:pt x="7502" y="6883"/>
                  </a:lnTo>
                  <a:lnTo>
                    <a:pt x="7638" y="6631"/>
                  </a:lnTo>
                  <a:lnTo>
                    <a:pt x="7774" y="6378"/>
                  </a:lnTo>
                  <a:lnTo>
                    <a:pt x="7871" y="6126"/>
                  </a:lnTo>
                  <a:lnTo>
                    <a:pt x="7929" y="5836"/>
                  </a:lnTo>
                  <a:lnTo>
                    <a:pt x="7967" y="5564"/>
                  </a:lnTo>
                  <a:lnTo>
                    <a:pt x="7987" y="5254"/>
                  </a:lnTo>
                  <a:lnTo>
                    <a:pt x="7967" y="4963"/>
                  </a:lnTo>
                  <a:lnTo>
                    <a:pt x="7929" y="4673"/>
                  </a:lnTo>
                  <a:lnTo>
                    <a:pt x="7871" y="4401"/>
                  </a:lnTo>
                  <a:lnTo>
                    <a:pt x="7774" y="4130"/>
                  </a:lnTo>
                  <a:lnTo>
                    <a:pt x="7638" y="3878"/>
                  </a:lnTo>
                  <a:lnTo>
                    <a:pt x="7502" y="3645"/>
                  </a:lnTo>
                  <a:lnTo>
                    <a:pt x="7328" y="3413"/>
                  </a:lnTo>
                  <a:lnTo>
                    <a:pt x="7134" y="3219"/>
                  </a:lnTo>
                  <a:lnTo>
                    <a:pt x="6940" y="3025"/>
                  </a:lnTo>
                  <a:lnTo>
                    <a:pt x="6707" y="2850"/>
                  </a:lnTo>
                  <a:lnTo>
                    <a:pt x="6475" y="2715"/>
                  </a:lnTo>
                  <a:lnTo>
                    <a:pt x="6223" y="2598"/>
                  </a:lnTo>
                  <a:lnTo>
                    <a:pt x="5951" y="2502"/>
                  </a:lnTo>
                  <a:lnTo>
                    <a:pt x="5680" y="2424"/>
                  </a:lnTo>
                  <a:lnTo>
                    <a:pt x="5389" y="2385"/>
                  </a:lnTo>
                  <a:lnTo>
                    <a:pt x="5099" y="2366"/>
                  </a:lnTo>
                  <a:lnTo>
                    <a:pt x="4808" y="2385"/>
                  </a:lnTo>
                  <a:lnTo>
                    <a:pt x="4536" y="2424"/>
                  </a:lnTo>
                  <a:lnTo>
                    <a:pt x="4265" y="2482"/>
                  </a:lnTo>
                  <a:lnTo>
                    <a:pt x="3994" y="2579"/>
                  </a:lnTo>
                  <a:lnTo>
                    <a:pt x="3761" y="2695"/>
                  </a:lnTo>
                  <a:lnTo>
                    <a:pt x="3528" y="2831"/>
                  </a:lnTo>
                  <a:lnTo>
                    <a:pt x="3296" y="2986"/>
                  </a:lnTo>
                  <a:lnTo>
                    <a:pt x="3102" y="3161"/>
                  </a:lnTo>
                  <a:lnTo>
                    <a:pt x="582" y="3161"/>
                  </a:lnTo>
                  <a:lnTo>
                    <a:pt x="504" y="3141"/>
                  </a:lnTo>
                  <a:lnTo>
                    <a:pt x="427" y="3083"/>
                  </a:lnTo>
                  <a:lnTo>
                    <a:pt x="369" y="3044"/>
                  </a:lnTo>
                  <a:lnTo>
                    <a:pt x="310" y="2967"/>
                  </a:lnTo>
                  <a:lnTo>
                    <a:pt x="272" y="2889"/>
                  </a:lnTo>
                  <a:lnTo>
                    <a:pt x="233" y="2812"/>
                  </a:lnTo>
                  <a:lnTo>
                    <a:pt x="233" y="2715"/>
                  </a:lnTo>
                  <a:lnTo>
                    <a:pt x="233" y="2250"/>
                  </a:lnTo>
                  <a:lnTo>
                    <a:pt x="233" y="2172"/>
                  </a:lnTo>
                  <a:lnTo>
                    <a:pt x="272" y="2094"/>
                  </a:lnTo>
                  <a:lnTo>
                    <a:pt x="310" y="2017"/>
                  </a:lnTo>
                  <a:lnTo>
                    <a:pt x="369" y="1939"/>
                  </a:lnTo>
                  <a:lnTo>
                    <a:pt x="427" y="1901"/>
                  </a:lnTo>
                  <a:lnTo>
                    <a:pt x="504" y="1842"/>
                  </a:lnTo>
                  <a:lnTo>
                    <a:pt x="582" y="1823"/>
                  </a:lnTo>
                  <a:lnTo>
                    <a:pt x="4536" y="1823"/>
                  </a:lnTo>
                  <a:lnTo>
                    <a:pt x="4672" y="1842"/>
                  </a:lnTo>
                  <a:lnTo>
                    <a:pt x="4808" y="1901"/>
                  </a:lnTo>
                  <a:lnTo>
                    <a:pt x="4905" y="1998"/>
                  </a:lnTo>
                  <a:lnTo>
                    <a:pt x="4963" y="2133"/>
                  </a:lnTo>
                  <a:lnTo>
                    <a:pt x="4982" y="2172"/>
                  </a:lnTo>
                  <a:lnTo>
                    <a:pt x="5021" y="2191"/>
                  </a:lnTo>
                  <a:lnTo>
                    <a:pt x="5060" y="2211"/>
                  </a:lnTo>
                  <a:lnTo>
                    <a:pt x="5099" y="2211"/>
                  </a:lnTo>
                  <a:lnTo>
                    <a:pt x="5157" y="2172"/>
                  </a:lnTo>
                  <a:lnTo>
                    <a:pt x="5176" y="2153"/>
                  </a:lnTo>
                  <a:lnTo>
                    <a:pt x="5195" y="2094"/>
                  </a:lnTo>
                  <a:lnTo>
                    <a:pt x="5176" y="2056"/>
                  </a:lnTo>
                  <a:lnTo>
                    <a:pt x="5137" y="1959"/>
                  </a:lnTo>
                  <a:lnTo>
                    <a:pt x="5079" y="1862"/>
                  </a:lnTo>
                  <a:lnTo>
                    <a:pt x="5002" y="1765"/>
                  </a:lnTo>
                  <a:lnTo>
                    <a:pt x="4924" y="1707"/>
                  </a:lnTo>
                  <a:lnTo>
                    <a:pt x="5040" y="1590"/>
                  </a:lnTo>
                  <a:lnTo>
                    <a:pt x="5137" y="1455"/>
                  </a:lnTo>
                  <a:lnTo>
                    <a:pt x="5195" y="1300"/>
                  </a:lnTo>
                  <a:lnTo>
                    <a:pt x="5215" y="1145"/>
                  </a:lnTo>
                  <a:lnTo>
                    <a:pt x="5215" y="679"/>
                  </a:lnTo>
                  <a:lnTo>
                    <a:pt x="5195" y="544"/>
                  </a:lnTo>
                  <a:lnTo>
                    <a:pt x="5157" y="408"/>
                  </a:lnTo>
                  <a:lnTo>
                    <a:pt x="5099" y="292"/>
                  </a:lnTo>
                  <a:lnTo>
                    <a:pt x="5021" y="195"/>
                  </a:lnTo>
                  <a:lnTo>
                    <a:pt x="4924" y="117"/>
                  </a:lnTo>
                  <a:lnTo>
                    <a:pt x="4808" y="59"/>
                  </a:lnTo>
                  <a:lnTo>
                    <a:pt x="4672" y="20"/>
                  </a:lnTo>
                  <a:lnTo>
                    <a:pt x="45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3"/>
            <p:cNvSpPr/>
            <p:nvPr/>
          </p:nvSpPr>
          <p:spPr>
            <a:xfrm>
              <a:off x="1862300" y="947125"/>
              <a:ext cx="42675" cy="79000"/>
            </a:xfrm>
            <a:custGeom>
              <a:avLst/>
              <a:gdLst/>
              <a:ahLst/>
              <a:cxnLst/>
              <a:rect l="l" t="t" r="r" b="b"/>
              <a:pathLst>
                <a:path w="1707" h="3160" extrusionOk="0">
                  <a:moveTo>
                    <a:pt x="834" y="485"/>
                  </a:moveTo>
                  <a:lnTo>
                    <a:pt x="834" y="1299"/>
                  </a:lnTo>
                  <a:lnTo>
                    <a:pt x="796" y="1279"/>
                  </a:lnTo>
                  <a:lnTo>
                    <a:pt x="640" y="1202"/>
                  </a:lnTo>
                  <a:lnTo>
                    <a:pt x="524" y="1124"/>
                  </a:lnTo>
                  <a:lnTo>
                    <a:pt x="466" y="1086"/>
                  </a:lnTo>
                  <a:lnTo>
                    <a:pt x="427" y="1008"/>
                  </a:lnTo>
                  <a:lnTo>
                    <a:pt x="408" y="950"/>
                  </a:lnTo>
                  <a:lnTo>
                    <a:pt x="388" y="853"/>
                  </a:lnTo>
                  <a:lnTo>
                    <a:pt x="408" y="795"/>
                  </a:lnTo>
                  <a:lnTo>
                    <a:pt x="427" y="717"/>
                  </a:lnTo>
                  <a:lnTo>
                    <a:pt x="447" y="659"/>
                  </a:lnTo>
                  <a:lnTo>
                    <a:pt x="505" y="620"/>
                  </a:lnTo>
                  <a:lnTo>
                    <a:pt x="563" y="582"/>
                  </a:lnTo>
                  <a:lnTo>
                    <a:pt x="621" y="543"/>
                  </a:lnTo>
                  <a:lnTo>
                    <a:pt x="796" y="504"/>
                  </a:lnTo>
                  <a:lnTo>
                    <a:pt x="834" y="485"/>
                  </a:lnTo>
                  <a:close/>
                  <a:moveTo>
                    <a:pt x="951" y="1706"/>
                  </a:moveTo>
                  <a:lnTo>
                    <a:pt x="1009" y="1725"/>
                  </a:lnTo>
                  <a:lnTo>
                    <a:pt x="1144" y="1803"/>
                  </a:lnTo>
                  <a:lnTo>
                    <a:pt x="1261" y="1880"/>
                  </a:lnTo>
                  <a:lnTo>
                    <a:pt x="1300" y="1938"/>
                  </a:lnTo>
                  <a:lnTo>
                    <a:pt x="1338" y="2016"/>
                  </a:lnTo>
                  <a:lnTo>
                    <a:pt x="1358" y="2094"/>
                  </a:lnTo>
                  <a:lnTo>
                    <a:pt x="1358" y="2190"/>
                  </a:lnTo>
                  <a:lnTo>
                    <a:pt x="1358" y="2287"/>
                  </a:lnTo>
                  <a:lnTo>
                    <a:pt x="1338" y="2346"/>
                  </a:lnTo>
                  <a:lnTo>
                    <a:pt x="1319" y="2423"/>
                  </a:lnTo>
                  <a:lnTo>
                    <a:pt x="1280" y="2481"/>
                  </a:lnTo>
                  <a:lnTo>
                    <a:pt x="1222" y="2520"/>
                  </a:lnTo>
                  <a:lnTo>
                    <a:pt x="1164" y="2559"/>
                  </a:lnTo>
                  <a:lnTo>
                    <a:pt x="1086" y="2598"/>
                  </a:lnTo>
                  <a:lnTo>
                    <a:pt x="989" y="2617"/>
                  </a:lnTo>
                  <a:lnTo>
                    <a:pt x="951" y="2617"/>
                  </a:lnTo>
                  <a:lnTo>
                    <a:pt x="951" y="1706"/>
                  </a:lnTo>
                  <a:close/>
                  <a:moveTo>
                    <a:pt x="892" y="0"/>
                  </a:moveTo>
                  <a:lnTo>
                    <a:pt x="834" y="19"/>
                  </a:lnTo>
                  <a:lnTo>
                    <a:pt x="815" y="58"/>
                  </a:lnTo>
                  <a:lnTo>
                    <a:pt x="815" y="194"/>
                  </a:lnTo>
                  <a:lnTo>
                    <a:pt x="776" y="194"/>
                  </a:lnTo>
                  <a:lnTo>
                    <a:pt x="582" y="233"/>
                  </a:lnTo>
                  <a:lnTo>
                    <a:pt x="466" y="271"/>
                  </a:lnTo>
                  <a:lnTo>
                    <a:pt x="350" y="349"/>
                  </a:lnTo>
                  <a:lnTo>
                    <a:pt x="233" y="426"/>
                  </a:lnTo>
                  <a:lnTo>
                    <a:pt x="136" y="562"/>
                  </a:lnTo>
                  <a:lnTo>
                    <a:pt x="78" y="698"/>
                  </a:lnTo>
                  <a:lnTo>
                    <a:pt x="78" y="795"/>
                  </a:lnTo>
                  <a:lnTo>
                    <a:pt x="59" y="892"/>
                  </a:lnTo>
                  <a:lnTo>
                    <a:pt x="78" y="1066"/>
                  </a:lnTo>
                  <a:lnTo>
                    <a:pt x="136" y="1202"/>
                  </a:lnTo>
                  <a:lnTo>
                    <a:pt x="195" y="1318"/>
                  </a:lnTo>
                  <a:lnTo>
                    <a:pt x="292" y="1396"/>
                  </a:lnTo>
                  <a:lnTo>
                    <a:pt x="408" y="1473"/>
                  </a:lnTo>
                  <a:lnTo>
                    <a:pt x="524" y="1531"/>
                  </a:lnTo>
                  <a:lnTo>
                    <a:pt x="796" y="1648"/>
                  </a:lnTo>
                  <a:lnTo>
                    <a:pt x="815" y="1648"/>
                  </a:lnTo>
                  <a:lnTo>
                    <a:pt x="815" y="2636"/>
                  </a:lnTo>
                  <a:lnTo>
                    <a:pt x="776" y="2636"/>
                  </a:lnTo>
                  <a:lnTo>
                    <a:pt x="602" y="2598"/>
                  </a:lnTo>
                  <a:lnTo>
                    <a:pt x="466" y="2539"/>
                  </a:lnTo>
                  <a:lnTo>
                    <a:pt x="350" y="2462"/>
                  </a:lnTo>
                  <a:lnTo>
                    <a:pt x="272" y="2404"/>
                  </a:lnTo>
                  <a:lnTo>
                    <a:pt x="195" y="2346"/>
                  </a:lnTo>
                  <a:lnTo>
                    <a:pt x="136" y="2326"/>
                  </a:lnTo>
                  <a:lnTo>
                    <a:pt x="78" y="2346"/>
                  </a:lnTo>
                  <a:lnTo>
                    <a:pt x="39" y="2384"/>
                  </a:lnTo>
                  <a:lnTo>
                    <a:pt x="1" y="2442"/>
                  </a:lnTo>
                  <a:lnTo>
                    <a:pt x="1" y="2520"/>
                  </a:lnTo>
                  <a:lnTo>
                    <a:pt x="1" y="2578"/>
                  </a:lnTo>
                  <a:lnTo>
                    <a:pt x="59" y="2656"/>
                  </a:lnTo>
                  <a:lnTo>
                    <a:pt x="117" y="2714"/>
                  </a:lnTo>
                  <a:lnTo>
                    <a:pt x="214" y="2791"/>
                  </a:lnTo>
                  <a:lnTo>
                    <a:pt x="330" y="2850"/>
                  </a:lnTo>
                  <a:lnTo>
                    <a:pt x="466" y="2908"/>
                  </a:lnTo>
                  <a:lnTo>
                    <a:pt x="621" y="2927"/>
                  </a:lnTo>
                  <a:lnTo>
                    <a:pt x="776" y="2947"/>
                  </a:lnTo>
                  <a:lnTo>
                    <a:pt x="815" y="2947"/>
                  </a:lnTo>
                  <a:lnTo>
                    <a:pt x="815" y="3102"/>
                  </a:lnTo>
                  <a:lnTo>
                    <a:pt x="834" y="3140"/>
                  </a:lnTo>
                  <a:lnTo>
                    <a:pt x="892" y="3160"/>
                  </a:lnTo>
                  <a:lnTo>
                    <a:pt x="951" y="3140"/>
                  </a:lnTo>
                  <a:lnTo>
                    <a:pt x="989" y="3102"/>
                  </a:lnTo>
                  <a:lnTo>
                    <a:pt x="989" y="2947"/>
                  </a:lnTo>
                  <a:lnTo>
                    <a:pt x="1009" y="2927"/>
                  </a:lnTo>
                  <a:lnTo>
                    <a:pt x="1164" y="2908"/>
                  </a:lnTo>
                  <a:lnTo>
                    <a:pt x="1300" y="2850"/>
                  </a:lnTo>
                  <a:lnTo>
                    <a:pt x="1416" y="2772"/>
                  </a:lnTo>
                  <a:lnTo>
                    <a:pt x="1513" y="2694"/>
                  </a:lnTo>
                  <a:lnTo>
                    <a:pt x="1590" y="2578"/>
                  </a:lnTo>
                  <a:lnTo>
                    <a:pt x="1648" y="2462"/>
                  </a:lnTo>
                  <a:lnTo>
                    <a:pt x="1687" y="2307"/>
                  </a:lnTo>
                  <a:lnTo>
                    <a:pt x="1707" y="2152"/>
                  </a:lnTo>
                  <a:lnTo>
                    <a:pt x="1687" y="1977"/>
                  </a:lnTo>
                  <a:lnTo>
                    <a:pt x="1629" y="1842"/>
                  </a:lnTo>
                  <a:lnTo>
                    <a:pt x="1571" y="1706"/>
                  </a:lnTo>
                  <a:lnTo>
                    <a:pt x="1474" y="1609"/>
                  </a:lnTo>
                  <a:lnTo>
                    <a:pt x="1377" y="1531"/>
                  </a:lnTo>
                  <a:lnTo>
                    <a:pt x="1261" y="1454"/>
                  </a:lnTo>
                  <a:lnTo>
                    <a:pt x="1009" y="1357"/>
                  </a:lnTo>
                  <a:lnTo>
                    <a:pt x="989" y="1338"/>
                  </a:lnTo>
                  <a:lnTo>
                    <a:pt x="989" y="485"/>
                  </a:lnTo>
                  <a:lnTo>
                    <a:pt x="1009" y="485"/>
                  </a:lnTo>
                  <a:lnTo>
                    <a:pt x="1125" y="504"/>
                  </a:lnTo>
                  <a:lnTo>
                    <a:pt x="1241" y="523"/>
                  </a:lnTo>
                  <a:lnTo>
                    <a:pt x="1377" y="601"/>
                  </a:lnTo>
                  <a:lnTo>
                    <a:pt x="1435" y="620"/>
                  </a:lnTo>
                  <a:lnTo>
                    <a:pt x="1493" y="640"/>
                  </a:lnTo>
                  <a:lnTo>
                    <a:pt x="1513" y="620"/>
                  </a:lnTo>
                  <a:lnTo>
                    <a:pt x="1552" y="620"/>
                  </a:lnTo>
                  <a:lnTo>
                    <a:pt x="1590" y="562"/>
                  </a:lnTo>
                  <a:lnTo>
                    <a:pt x="1610" y="504"/>
                  </a:lnTo>
                  <a:lnTo>
                    <a:pt x="1629" y="446"/>
                  </a:lnTo>
                  <a:lnTo>
                    <a:pt x="1610" y="388"/>
                  </a:lnTo>
                  <a:lnTo>
                    <a:pt x="1552" y="330"/>
                  </a:lnTo>
                  <a:lnTo>
                    <a:pt x="1493" y="291"/>
                  </a:lnTo>
                  <a:lnTo>
                    <a:pt x="1416" y="252"/>
                  </a:lnTo>
                  <a:lnTo>
                    <a:pt x="1241" y="213"/>
                  </a:lnTo>
                  <a:lnTo>
                    <a:pt x="1009" y="194"/>
                  </a:lnTo>
                  <a:lnTo>
                    <a:pt x="989" y="194"/>
                  </a:lnTo>
                  <a:lnTo>
                    <a:pt x="989" y="58"/>
                  </a:lnTo>
                  <a:lnTo>
                    <a:pt x="951" y="19"/>
                  </a:lnTo>
                  <a:lnTo>
                    <a:pt x="8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0" name="Google Shape;2020;p43"/>
          <p:cNvGrpSpPr/>
          <p:nvPr/>
        </p:nvGrpSpPr>
        <p:grpSpPr>
          <a:xfrm>
            <a:off x="3788901" y="2602926"/>
            <a:ext cx="320488" cy="356455"/>
            <a:chOff x="2393925" y="868125"/>
            <a:chExt cx="185650" cy="204050"/>
          </a:xfrm>
        </p:grpSpPr>
        <p:sp>
          <p:nvSpPr>
            <p:cNvPr id="2021" name="Google Shape;2021;p43"/>
            <p:cNvSpPr/>
            <p:nvPr/>
          </p:nvSpPr>
          <p:spPr>
            <a:xfrm>
              <a:off x="2393925" y="868125"/>
              <a:ext cx="128450" cy="204050"/>
            </a:xfrm>
            <a:custGeom>
              <a:avLst/>
              <a:gdLst/>
              <a:ahLst/>
              <a:cxnLst/>
              <a:rect l="l" t="t" r="r" b="b"/>
              <a:pathLst>
                <a:path w="5138" h="8162" extrusionOk="0">
                  <a:moveTo>
                    <a:pt x="485" y="0"/>
                  </a:moveTo>
                  <a:lnTo>
                    <a:pt x="388" y="20"/>
                  </a:lnTo>
                  <a:lnTo>
                    <a:pt x="292" y="39"/>
                  </a:lnTo>
                  <a:lnTo>
                    <a:pt x="214" y="97"/>
                  </a:lnTo>
                  <a:lnTo>
                    <a:pt x="156" y="155"/>
                  </a:lnTo>
                  <a:lnTo>
                    <a:pt x="98" y="214"/>
                  </a:lnTo>
                  <a:lnTo>
                    <a:pt x="40" y="291"/>
                  </a:lnTo>
                  <a:lnTo>
                    <a:pt x="20" y="388"/>
                  </a:lnTo>
                  <a:lnTo>
                    <a:pt x="1" y="485"/>
                  </a:lnTo>
                  <a:lnTo>
                    <a:pt x="1" y="7696"/>
                  </a:lnTo>
                  <a:lnTo>
                    <a:pt x="20" y="7774"/>
                  </a:lnTo>
                  <a:lnTo>
                    <a:pt x="40" y="7871"/>
                  </a:lnTo>
                  <a:lnTo>
                    <a:pt x="98" y="7948"/>
                  </a:lnTo>
                  <a:lnTo>
                    <a:pt x="156" y="8026"/>
                  </a:lnTo>
                  <a:lnTo>
                    <a:pt x="214" y="8084"/>
                  </a:lnTo>
                  <a:lnTo>
                    <a:pt x="292" y="8123"/>
                  </a:lnTo>
                  <a:lnTo>
                    <a:pt x="388" y="8161"/>
                  </a:lnTo>
                  <a:lnTo>
                    <a:pt x="4750" y="8161"/>
                  </a:lnTo>
                  <a:lnTo>
                    <a:pt x="4847" y="8123"/>
                  </a:lnTo>
                  <a:lnTo>
                    <a:pt x="4925" y="8084"/>
                  </a:lnTo>
                  <a:lnTo>
                    <a:pt x="5002" y="8026"/>
                  </a:lnTo>
                  <a:lnTo>
                    <a:pt x="5060" y="7948"/>
                  </a:lnTo>
                  <a:lnTo>
                    <a:pt x="5099" y="7871"/>
                  </a:lnTo>
                  <a:lnTo>
                    <a:pt x="5118" y="7774"/>
                  </a:lnTo>
                  <a:lnTo>
                    <a:pt x="5138" y="7696"/>
                  </a:lnTo>
                  <a:lnTo>
                    <a:pt x="5138" y="5874"/>
                  </a:lnTo>
                  <a:lnTo>
                    <a:pt x="5118" y="5816"/>
                  </a:lnTo>
                  <a:lnTo>
                    <a:pt x="5099" y="5796"/>
                  </a:lnTo>
                  <a:lnTo>
                    <a:pt x="5060" y="5758"/>
                  </a:lnTo>
                  <a:lnTo>
                    <a:pt x="4963" y="5758"/>
                  </a:lnTo>
                  <a:lnTo>
                    <a:pt x="4925" y="5796"/>
                  </a:lnTo>
                  <a:lnTo>
                    <a:pt x="4905" y="5816"/>
                  </a:lnTo>
                  <a:lnTo>
                    <a:pt x="4905" y="5874"/>
                  </a:lnTo>
                  <a:lnTo>
                    <a:pt x="4905" y="7696"/>
                  </a:lnTo>
                  <a:lnTo>
                    <a:pt x="4886" y="7774"/>
                  </a:lnTo>
                  <a:lnTo>
                    <a:pt x="4828" y="7851"/>
                  </a:lnTo>
                  <a:lnTo>
                    <a:pt x="4750" y="7909"/>
                  </a:lnTo>
                  <a:lnTo>
                    <a:pt x="4653" y="7929"/>
                  </a:lnTo>
                  <a:lnTo>
                    <a:pt x="485" y="7929"/>
                  </a:lnTo>
                  <a:lnTo>
                    <a:pt x="388" y="7909"/>
                  </a:lnTo>
                  <a:lnTo>
                    <a:pt x="311" y="7851"/>
                  </a:lnTo>
                  <a:lnTo>
                    <a:pt x="253" y="7774"/>
                  </a:lnTo>
                  <a:lnTo>
                    <a:pt x="233" y="7696"/>
                  </a:lnTo>
                  <a:lnTo>
                    <a:pt x="233" y="485"/>
                  </a:lnTo>
                  <a:lnTo>
                    <a:pt x="253" y="388"/>
                  </a:lnTo>
                  <a:lnTo>
                    <a:pt x="311" y="310"/>
                  </a:lnTo>
                  <a:lnTo>
                    <a:pt x="388" y="252"/>
                  </a:lnTo>
                  <a:lnTo>
                    <a:pt x="485" y="233"/>
                  </a:lnTo>
                  <a:lnTo>
                    <a:pt x="4653" y="233"/>
                  </a:lnTo>
                  <a:lnTo>
                    <a:pt x="4750" y="252"/>
                  </a:lnTo>
                  <a:lnTo>
                    <a:pt x="4828" y="310"/>
                  </a:lnTo>
                  <a:lnTo>
                    <a:pt x="4886" y="388"/>
                  </a:lnTo>
                  <a:lnTo>
                    <a:pt x="4905" y="485"/>
                  </a:lnTo>
                  <a:lnTo>
                    <a:pt x="4905" y="1609"/>
                  </a:lnTo>
                  <a:lnTo>
                    <a:pt x="4905" y="1648"/>
                  </a:lnTo>
                  <a:lnTo>
                    <a:pt x="4925" y="1687"/>
                  </a:lnTo>
                  <a:lnTo>
                    <a:pt x="4963" y="1726"/>
                  </a:lnTo>
                  <a:lnTo>
                    <a:pt x="5060" y="1726"/>
                  </a:lnTo>
                  <a:lnTo>
                    <a:pt x="5099" y="1687"/>
                  </a:lnTo>
                  <a:lnTo>
                    <a:pt x="5118" y="1648"/>
                  </a:lnTo>
                  <a:lnTo>
                    <a:pt x="5138" y="1609"/>
                  </a:lnTo>
                  <a:lnTo>
                    <a:pt x="5138" y="485"/>
                  </a:lnTo>
                  <a:lnTo>
                    <a:pt x="5118" y="388"/>
                  </a:lnTo>
                  <a:lnTo>
                    <a:pt x="5099" y="291"/>
                  </a:lnTo>
                  <a:lnTo>
                    <a:pt x="5060" y="214"/>
                  </a:lnTo>
                  <a:lnTo>
                    <a:pt x="5002" y="155"/>
                  </a:lnTo>
                  <a:lnTo>
                    <a:pt x="4925" y="97"/>
                  </a:lnTo>
                  <a:lnTo>
                    <a:pt x="4847" y="39"/>
                  </a:lnTo>
                  <a:lnTo>
                    <a:pt x="4750" y="20"/>
                  </a:lnTo>
                  <a:lnTo>
                    <a:pt x="46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3"/>
            <p:cNvSpPr/>
            <p:nvPr/>
          </p:nvSpPr>
          <p:spPr>
            <a:xfrm>
              <a:off x="2447725" y="1043075"/>
              <a:ext cx="21350" cy="21350"/>
            </a:xfrm>
            <a:custGeom>
              <a:avLst/>
              <a:gdLst/>
              <a:ahLst/>
              <a:cxnLst/>
              <a:rect l="l" t="t" r="r" b="b"/>
              <a:pathLst>
                <a:path w="854" h="854" extrusionOk="0">
                  <a:moveTo>
                    <a:pt x="427" y="233"/>
                  </a:moveTo>
                  <a:lnTo>
                    <a:pt x="485" y="252"/>
                  </a:lnTo>
                  <a:lnTo>
                    <a:pt x="563" y="291"/>
                  </a:lnTo>
                  <a:lnTo>
                    <a:pt x="601" y="349"/>
                  </a:lnTo>
                  <a:lnTo>
                    <a:pt x="621" y="427"/>
                  </a:lnTo>
                  <a:lnTo>
                    <a:pt x="601" y="504"/>
                  </a:lnTo>
                  <a:lnTo>
                    <a:pt x="563" y="562"/>
                  </a:lnTo>
                  <a:lnTo>
                    <a:pt x="485" y="601"/>
                  </a:lnTo>
                  <a:lnTo>
                    <a:pt x="427" y="621"/>
                  </a:lnTo>
                  <a:lnTo>
                    <a:pt x="349" y="601"/>
                  </a:lnTo>
                  <a:lnTo>
                    <a:pt x="291" y="562"/>
                  </a:lnTo>
                  <a:lnTo>
                    <a:pt x="233" y="504"/>
                  </a:lnTo>
                  <a:lnTo>
                    <a:pt x="233" y="427"/>
                  </a:lnTo>
                  <a:lnTo>
                    <a:pt x="233" y="349"/>
                  </a:lnTo>
                  <a:lnTo>
                    <a:pt x="291" y="291"/>
                  </a:lnTo>
                  <a:lnTo>
                    <a:pt x="349" y="252"/>
                  </a:lnTo>
                  <a:lnTo>
                    <a:pt x="427" y="233"/>
                  </a:lnTo>
                  <a:close/>
                  <a:moveTo>
                    <a:pt x="427" y="0"/>
                  </a:moveTo>
                  <a:lnTo>
                    <a:pt x="330" y="20"/>
                  </a:lnTo>
                  <a:lnTo>
                    <a:pt x="252" y="39"/>
                  </a:lnTo>
                  <a:lnTo>
                    <a:pt x="175" y="78"/>
                  </a:lnTo>
                  <a:lnTo>
                    <a:pt x="117" y="136"/>
                  </a:lnTo>
                  <a:lnTo>
                    <a:pt x="59" y="194"/>
                  </a:lnTo>
                  <a:lnTo>
                    <a:pt x="20" y="272"/>
                  </a:lnTo>
                  <a:lnTo>
                    <a:pt x="0" y="349"/>
                  </a:lnTo>
                  <a:lnTo>
                    <a:pt x="0" y="427"/>
                  </a:lnTo>
                  <a:lnTo>
                    <a:pt x="0" y="524"/>
                  </a:lnTo>
                  <a:lnTo>
                    <a:pt x="20" y="601"/>
                  </a:lnTo>
                  <a:lnTo>
                    <a:pt x="59" y="659"/>
                  </a:lnTo>
                  <a:lnTo>
                    <a:pt x="117" y="737"/>
                  </a:lnTo>
                  <a:lnTo>
                    <a:pt x="175" y="776"/>
                  </a:lnTo>
                  <a:lnTo>
                    <a:pt x="252" y="814"/>
                  </a:lnTo>
                  <a:lnTo>
                    <a:pt x="330" y="853"/>
                  </a:lnTo>
                  <a:lnTo>
                    <a:pt x="505" y="853"/>
                  </a:lnTo>
                  <a:lnTo>
                    <a:pt x="582" y="814"/>
                  </a:lnTo>
                  <a:lnTo>
                    <a:pt x="660" y="776"/>
                  </a:lnTo>
                  <a:lnTo>
                    <a:pt x="718" y="737"/>
                  </a:lnTo>
                  <a:lnTo>
                    <a:pt x="776" y="659"/>
                  </a:lnTo>
                  <a:lnTo>
                    <a:pt x="815" y="601"/>
                  </a:lnTo>
                  <a:lnTo>
                    <a:pt x="834" y="524"/>
                  </a:lnTo>
                  <a:lnTo>
                    <a:pt x="853" y="427"/>
                  </a:lnTo>
                  <a:lnTo>
                    <a:pt x="834" y="349"/>
                  </a:lnTo>
                  <a:lnTo>
                    <a:pt x="815" y="272"/>
                  </a:lnTo>
                  <a:lnTo>
                    <a:pt x="776" y="194"/>
                  </a:lnTo>
                  <a:lnTo>
                    <a:pt x="718" y="136"/>
                  </a:lnTo>
                  <a:lnTo>
                    <a:pt x="660" y="78"/>
                  </a:lnTo>
                  <a:lnTo>
                    <a:pt x="582" y="39"/>
                  </a:lnTo>
                  <a:lnTo>
                    <a:pt x="505" y="20"/>
                  </a:lnTo>
                  <a:lnTo>
                    <a:pt x="4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3"/>
            <p:cNvSpPr/>
            <p:nvPr/>
          </p:nvSpPr>
          <p:spPr>
            <a:xfrm>
              <a:off x="2471950" y="933550"/>
              <a:ext cx="56250" cy="55750"/>
            </a:xfrm>
            <a:custGeom>
              <a:avLst/>
              <a:gdLst/>
              <a:ahLst/>
              <a:cxnLst/>
              <a:rect l="l" t="t" r="r" b="b"/>
              <a:pathLst>
                <a:path w="2250" h="2230" extrusionOk="0">
                  <a:moveTo>
                    <a:pt x="1125" y="213"/>
                  </a:moveTo>
                  <a:lnTo>
                    <a:pt x="1300" y="233"/>
                  </a:lnTo>
                  <a:lnTo>
                    <a:pt x="1474" y="291"/>
                  </a:lnTo>
                  <a:lnTo>
                    <a:pt x="1629" y="369"/>
                  </a:lnTo>
                  <a:lnTo>
                    <a:pt x="1765" y="485"/>
                  </a:lnTo>
                  <a:lnTo>
                    <a:pt x="1862" y="621"/>
                  </a:lnTo>
                  <a:lnTo>
                    <a:pt x="1939" y="776"/>
                  </a:lnTo>
                  <a:lnTo>
                    <a:pt x="1997" y="931"/>
                  </a:lnTo>
                  <a:lnTo>
                    <a:pt x="2017" y="1105"/>
                  </a:lnTo>
                  <a:lnTo>
                    <a:pt x="1997" y="1299"/>
                  </a:lnTo>
                  <a:lnTo>
                    <a:pt x="1939" y="1454"/>
                  </a:lnTo>
                  <a:lnTo>
                    <a:pt x="1862" y="1609"/>
                  </a:lnTo>
                  <a:lnTo>
                    <a:pt x="1765" y="1745"/>
                  </a:lnTo>
                  <a:lnTo>
                    <a:pt x="1629" y="1842"/>
                  </a:lnTo>
                  <a:lnTo>
                    <a:pt x="1474" y="1939"/>
                  </a:lnTo>
                  <a:lnTo>
                    <a:pt x="1300" y="1977"/>
                  </a:lnTo>
                  <a:lnTo>
                    <a:pt x="1125" y="1997"/>
                  </a:lnTo>
                  <a:lnTo>
                    <a:pt x="951" y="1977"/>
                  </a:lnTo>
                  <a:lnTo>
                    <a:pt x="776" y="1939"/>
                  </a:lnTo>
                  <a:lnTo>
                    <a:pt x="640" y="1842"/>
                  </a:lnTo>
                  <a:lnTo>
                    <a:pt x="505" y="1745"/>
                  </a:lnTo>
                  <a:lnTo>
                    <a:pt x="388" y="1609"/>
                  </a:lnTo>
                  <a:lnTo>
                    <a:pt x="311" y="1454"/>
                  </a:lnTo>
                  <a:lnTo>
                    <a:pt x="253" y="1299"/>
                  </a:lnTo>
                  <a:lnTo>
                    <a:pt x="233" y="1105"/>
                  </a:lnTo>
                  <a:lnTo>
                    <a:pt x="253" y="931"/>
                  </a:lnTo>
                  <a:lnTo>
                    <a:pt x="311" y="776"/>
                  </a:lnTo>
                  <a:lnTo>
                    <a:pt x="388" y="621"/>
                  </a:lnTo>
                  <a:lnTo>
                    <a:pt x="505" y="485"/>
                  </a:lnTo>
                  <a:lnTo>
                    <a:pt x="640" y="369"/>
                  </a:lnTo>
                  <a:lnTo>
                    <a:pt x="776" y="291"/>
                  </a:lnTo>
                  <a:lnTo>
                    <a:pt x="951" y="233"/>
                  </a:lnTo>
                  <a:lnTo>
                    <a:pt x="1125" y="213"/>
                  </a:lnTo>
                  <a:close/>
                  <a:moveTo>
                    <a:pt x="1009" y="0"/>
                  </a:moveTo>
                  <a:lnTo>
                    <a:pt x="892" y="20"/>
                  </a:lnTo>
                  <a:lnTo>
                    <a:pt x="699" y="78"/>
                  </a:lnTo>
                  <a:lnTo>
                    <a:pt x="505" y="175"/>
                  </a:lnTo>
                  <a:lnTo>
                    <a:pt x="330" y="310"/>
                  </a:lnTo>
                  <a:lnTo>
                    <a:pt x="195" y="485"/>
                  </a:lnTo>
                  <a:lnTo>
                    <a:pt x="98" y="679"/>
                  </a:lnTo>
                  <a:lnTo>
                    <a:pt x="20" y="892"/>
                  </a:lnTo>
                  <a:lnTo>
                    <a:pt x="20" y="989"/>
                  </a:lnTo>
                  <a:lnTo>
                    <a:pt x="1" y="1105"/>
                  </a:lnTo>
                  <a:lnTo>
                    <a:pt x="20" y="1221"/>
                  </a:lnTo>
                  <a:lnTo>
                    <a:pt x="20" y="1338"/>
                  </a:lnTo>
                  <a:lnTo>
                    <a:pt x="98" y="1551"/>
                  </a:lnTo>
                  <a:lnTo>
                    <a:pt x="195" y="1745"/>
                  </a:lnTo>
                  <a:lnTo>
                    <a:pt x="330" y="1900"/>
                  </a:lnTo>
                  <a:lnTo>
                    <a:pt x="505" y="2036"/>
                  </a:lnTo>
                  <a:lnTo>
                    <a:pt x="699" y="2152"/>
                  </a:lnTo>
                  <a:lnTo>
                    <a:pt x="892" y="2210"/>
                  </a:lnTo>
                  <a:lnTo>
                    <a:pt x="1009" y="2229"/>
                  </a:lnTo>
                  <a:lnTo>
                    <a:pt x="1241" y="2229"/>
                  </a:lnTo>
                  <a:lnTo>
                    <a:pt x="1358" y="2210"/>
                  </a:lnTo>
                  <a:lnTo>
                    <a:pt x="1571" y="2152"/>
                  </a:lnTo>
                  <a:lnTo>
                    <a:pt x="1745" y="2036"/>
                  </a:lnTo>
                  <a:lnTo>
                    <a:pt x="1920" y="1900"/>
                  </a:lnTo>
                  <a:lnTo>
                    <a:pt x="2056" y="1745"/>
                  </a:lnTo>
                  <a:lnTo>
                    <a:pt x="2152" y="1551"/>
                  </a:lnTo>
                  <a:lnTo>
                    <a:pt x="2230" y="1338"/>
                  </a:lnTo>
                  <a:lnTo>
                    <a:pt x="2249" y="1221"/>
                  </a:lnTo>
                  <a:lnTo>
                    <a:pt x="2249" y="1105"/>
                  </a:lnTo>
                  <a:lnTo>
                    <a:pt x="2249" y="989"/>
                  </a:lnTo>
                  <a:lnTo>
                    <a:pt x="2230" y="892"/>
                  </a:lnTo>
                  <a:lnTo>
                    <a:pt x="2152" y="679"/>
                  </a:lnTo>
                  <a:lnTo>
                    <a:pt x="2056" y="485"/>
                  </a:lnTo>
                  <a:lnTo>
                    <a:pt x="1920" y="310"/>
                  </a:lnTo>
                  <a:lnTo>
                    <a:pt x="1745" y="175"/>
                  </a:lnTo>
                  <a:lnTo>
                    <a:pt x="1571" y="78"/>
                  </a:lnTo>
                  <a:lnTo>
                    <a:pt x="1358" y="20"/>
                  </a:lnTo>
                  <a:lnTo>
                    <a:pt x="1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3"/>
            <p:cNvSpPr/>
            <p:nvPr/>
          </p:nvSpPr>
          <p:spPr>
            <a:xfrm>
              <a:off x="2406050" y="879750"/>
              <a:ext cx="104225" cy="161400"/>
            </a:xfrm>
            <a:custGeom>
              <a:avLst/>
              <a:gdLst/>
              <a:ahLst/>
              <a:cxnLst/>
              <a:rect l="l" t="t" r="r" b="b"/>
              <a:pathLst>
                <a:path w="4169" h="6456" extrusionOk="0">
                  <a:moveTo>
                    <a:pt x="3936" y="233"/>
                  </a:moveTo>
                  <a:lnTo>
                    <a:pt x="3936" y="272"/>
                  </a:lnTo>
                  <a:lnTo>
                    <a:pt x="3936" y="621"/>
                  </a:lnTo>
                  <a:lnTo>
                    <a:pt x="233" y="621"/>
                  </a:lnTo>
                  <a:lnTo>
                    <a:pt x="233" y="272"/>
                  </a:lnTo>
                  <a:lnTo>
                    <a:pt x="252" y="233"/>
                  </a:lnTo>
                  <a:close/>
                  <a:moveTo>
                    <a:pt x="272" y="1"/>
                  </a:moveTo>
                  <a:lnTo>
                    <a:pt x="175" y="20"/>
                  </a:lnTo>
                  <a:lnTo>
                    <a:pt x="78" y="78"/>
                  </a:lnTo>
                  <a:lnTo>
                    <a:pt x="20" y="156"/>
                  </a:lnTo>
                  <a:lnTo>
                    <a:pt x="0" y="272"/>
                  </a:lnTo>
                  <a:lnTo>
                    <a:pt x="0" y="6184"/>
                  </a:lnTo>
                  <a:lnTo>
                    <a:pt x="20" y="6281"/>
                  </a:lnTo>
                  <a:lnTo>
                    <a:pt x="78" y="6378"/>
                  </a:lnTo>
                  <a:lnTo>
                    <a:pt x="175" y="6436"/>
                  </a:lnTo>
                  <a:lnTo>
                    <a:pt x="272" y="6456"/>
                  </a:lnTo>
                  <a:lnTo>
                    <a:pt x="3897" y="6456"/>
                  </a:lnTo>
                  <a:lnTo>
                    <a:pt x="4013" y="6436"/>
                  </a:lnTo>
                  <a:lnTo>
                    <a:pt x="4091" y="6378"/>
                  </a:lnTo>
                  <a:lnTo>
                    <a:pt x="4149" y="6281"/>
                  </a:lnTo>
                  <a:lnTo>
                    <a:pt x="4168" y="6184"/>
                  </a:lnTo>
                  <a:lnTo>
                    <a:pt x="4168" y="5409"/>
                  </a:lnTo>
                  <a:lnTo>
                    <a:pt x="4149" y="5351"/>
                  </a:lnTo>
                  <a:lnTo>
                    <a:pt x="4129" y="5331"/>
                  </a:lnTo>
                  <a:lnTo>
                    <a:pt x="4091" y="5293"/>
                  </a:lnTo>
                  <a:lnTo>
                    <a:pt x="4013" y="5293"/>
                  </a:lnTo>
                  <a:lnTo>
                    <a:pt x="3974" y="5331"/>
                  </a:lnTo>
                  <a:lnTo>
                    <a:pt x="3936" y="5351"/>
                  </a:lnTo>
                  <a:lnTo>
                    <a:pt x="3936" y="5409"/>
                  </a:lnTo>
                  <a:lnTo>
                    <a:pt x="3936" y="6184"/>
                  </a:lnTo>
                  <a:lnTo>
                    <a:pt x="3916" y="6204"/>
                  </a:lnTo>
                  <a:lnTo>
                    <a:pt x="3897" y="6223"/>
                  </a:lnTo>
                  <a:lnTo>
                    <a:pt x="272" y="6223"/>
                  </a:lnTo>
                  <a:lnTo>
                    <a:pt x="252" y="6204"/>
                  </a:lnTo>
                  <a:lnTo>
                    <a:pt x="233" y="6184"/>
                  </a:lnTo>
                  <a:lnTo>
                    <a:pt x="233" y="853"/>
                  </a:lnTo>
                  <a:lnTo>
                    <a:pt x="3936" y="853"/>
                  </a:lnTo>
                  <a:lnTo>
                    <a:pt x="3936" y="1144"/>
                  </a:lnTo>
                  <a:lnTo>
                    <a:pt x="3936" y="1183"/>
                  </a:lnTo>
                  <a:lnTo>
                    <a:pt x="3974" y="1222"/>
                  </a:lnTo>
                  <a:lnTo>
                    <a:pt x="4013" y="1261"/>
                  </a:lnTo>
                  <a:lnTo>
                    <a:pt x="4091" y="1261"/>
                  </a:lnTo>
                  <a:lnTo>
                    <a:pt x="4129" y="1222"/>
                  </a:lnTo>
                  <a:lnTo>
                    <a:pt x="4149" y="1183"/>
                  </a:lnTo>
                  <a:lnTo>
                    <a:pt x="4168" y="1144"/>
                  </a:lnTo>
                  <a:lnTo>
                    <a:pt x="4168" y="272"/>
                  </a:lnTo>
                  <a:lnTo>
                    <a:pt x="4149" y="156"/>
                  </a:lnTo>
                  <a:lnTo>
                    <a:pt x="4091" y="78"/>
                  </a:lnTo>
                  <a:lnTo>
                    <a:pt x="4013" y="20"/>
                  </a:lnTo>
                  <a:lnTo>
                    <a:pt x="38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3"/>
            <p:cNvSpPr/>
            <p:nvPr/>
          </p:nvSpPr>
          <p:spPr>
            <a:xfrm>
              <a:off x="2455475" y="905925"/>
              <a:ext cx="124100" cy="109050"/>
            </a:xfrm>
            <a:custGeom>
              <a:avLst/>
              <a:gdLst/>
              <a:ahLst/>
              <a:cxnLst/>
              <a:rect l="l" t="t" r="r" b="b"/>
              <a:pathLst>
                <a:path w="4964" h="4362" extrusionOk="0">
                  <a:moveTo>
                    <a:pt x="3936" y="970"/>
                  </a:moveTo>
                  <a:lnTo>
                    <a:pt x="4013" y="1125"/>
                  </a:lnTo>
                  <a:lnTo>
                    <a:pt x="4110" y="1260"/>
                  </a:lnTo>
                  <a:lnTo>
                    <a:pt x="4246" y="1357"/>
                  </a:lnTo>
                  <a:lnTo>
                    <a:pt x="4382" y="1435"/>
                  </a:lnTo>
                  <a:lnTo>
                    <a:pt x="4382" y="2986"/>
                  </a:lnTo>
                  <a:lnTo>
                    <a:pt x="4246" y="3082"/>
                  </a:lnTo>
                  <a:lnTo>
                    <a:pt x="4110" y="3179"/>
                  </a:lnTo>
                  <a:lnTo>
                    <a:pt x="4013" y="3315"/>
                  </a:lnTo>
                  <a:lnTo>
                    <a:pt x="3936" y="3451"/>
                  </a:lnTo>
                  <a:lnTo>
                    <a:pt x="233" y="3451"/>
                  </a:lnTo>
                  <a:lnTo>
                    <a:pt x="233" y="970"/>
                  </a:lnTo>
                  <a:close/>
                  <a:moveTo>
                    <a:pt x="4575" y="582"/>
                  </a:moveTo>
                  <a:lnTo>
                    <a:pt x="4634" y="601"/>
                  </a:lnTo>
                  <a:lnTo>
                    <a:pt x="4692" y="640"/>
                  </a:lnTo>
                  <a:lnTo>
                    <a:pt x="4731" y="679"/>
                  </a:lnTo>
                  <a:lnTo>
                    <a:pt x="4731" y="737"/>
                  </a:lnTo>
                  <a:lnTo>
                    <a:pt x="4731" y="3703"/>
                  </a:lnTo>
                  <a:lnTo>
                    <a:pt x="4731" y="3761"/>
                  </a:lnTo>
                  <a:lnTo>
                    <a:pt x="4692" y="3800"/>
                  </a:lnTo>
                  <a:lnTo>
                    <a:pt x="4634" y="3838"/>
                  </a:lnTo>
                  <a:lnTo>
                    <a:pt x="233" y="3838"/>
                  </a:lnTo>
                  <a:lnTo>
                    <a:pt x="233" y="3683"/>
                  </a:lnTo>
                  <a:lnTo>
                    <a:pt x="4013" y="3683"/>
                  </a:lnTo>
                  <a:lnTo>
                    <a:pt x="4052" y="3664"/>
                  </a:lnTo>
                  <a:lnTo>
                    <a:pt x="4110" y="3625"/>
                  </a:lnTo>
                  <a:lnTo>
                    <a:pt x="4130" y="3567"/>
                  </a:lnTo>
                  <a:lnTo>
                    <a:pt x="4207" y="3451"/>
                  </a:lnTo>
                  <a:lnTo>
                    <a:pt x="4285" y="3354"/>
                  </a:lnTo>
                  <a:lnTo>
                    <a:pt x="4382" y="3257"/>
                  </a:lnTo>
                  <a:lnTo>
                    <a:pt x="4498" y="3199"/>
                  </a:lnTo>
                  <a:lnTo>
                    <a:pt x="4556" y="3160"/>
                  </a:lnTo>
                  <a:lnTo>
                    <a:pt x="4595" y="3121"/>
                  </a:lnTo>
                  <a:lnTo>
                    <a:pt x="4614" y="3063"/>
                  </a:lnTo>
                  <a:lnTo>
                    <a:pt x="4614" y="3005"/>
                  </a:lnTo>
                  <a:lnTo>
                    <a:pt x="4614" y="1435"/>
                  </a:lnTo>
                  <a:lnTo>
                    <a:pt x="4614" y="1377"/>
                  </a:lnTo>
                  <a:lnTo>
                    <a:pt x="4595" y="1318"/>
                  </a:lnTo>
                  <a:lnTo>
                    <a:pt x="4556" y="1280"/>
                  </a:lnTo>
                  <a:lnTo>
                    <a:pt x="4498" y="1241"/>
                  </a:lnTo>
                  <a:lnTo>
                    <a:pt x="4382" y="1183"/>
                  </a:lnTo>
                  <a:lnTo>
                    <a:pt x="4285" y="1086"/>
                  </a:lnTo>
                  <a:lnTo>
                    <a:pt x="4207" y="989"/>
                  </a:lnTo>
                  <a:lnTo>
                    <a:pt x="4130" y="873"/>
                  </a:lnTo>
                  <a:lnTo>
                    <a:pt x="4110" y="814"/>
                  </a:lnTo>
                  <a:lnTo>
                    <a:pt x="4052" y="776"/>
                  </a:lnTo>
                  <a:lnTo>
                    <a:pt x="4013" y="756"/>
                  </a:lnTo>
                  <a:lnTo>
                    <a:pt x="3936" y="737"/>
                  </a:lnTo>
                  <a:lnTo>
                    <a:pt x="233" y="737"/>
                  </a:lnTo>
                  <a:lnTo>
                    <a:pt x="233" y="582"/>
                  </a:lnTo>
                  <a:close/>
                  <a:moveTo>
                    <a:pt x="59" y="0"/>
                  </a:moveTo>
                  <a:lnTo>
                    <a:pt x="20" y="39"/>
                  </a:lnTo>
                  <a:lnTo>
                    <a:pt x="1" y="97"/>
                  </a:lnTo>
                  <a:lnTo>
                    <a:pt x="1" y="175"/>
                  </a:lnTo>
                  <a:lnTo>
                    <a:pt x="1" y="4304"/>
                  </a:lnTo>
                  <a:lnTo>
                    <a:pt x="20" y="4323"/>
                  </a:lnTo>
                  <a:lnTo>
                    <a:pt x="59" y="4342"/>
                  </a:lnTo>
                  <a:lnTo>
                    <a:pt x="117" y="4362"/>
                  </a:lnTo>
                  <a:lnTo>
                    <a:pt x="156" y="4342"/>
                  </a:lnTo>
                  <a:lnTo>
                    <a:pt x="195" y="4323"/>
                  </a:lnTo>
                  <a:lnTo>
                    <a:pt x="214" y="4284"/>
                  </a:lnTo>
                  <a:lnTo>
                    <a:pt x="233" y="4246"/>
                  </a:lnTo>
                  <a:lnTo>
                    <a:pt x="233" y="4071"/>
                  </a:lnTo>
                  <a:lnTo>
                    <a:pt x="4653" y="4071"/>
                  </a:lnTo>
                  <a:lnTo>
                    <a:pt x="4731" y="4052"/>
                  </a:lnTo>
                  <a:lnTo>
                    <a:pt x="4789" y="4013"/>
                  </a:lnTo>
                  <a:lnTo>
                    <a:pt x="4847" y="3974"/>
                  </a:lnTo>
                  <a:lnTo>
                    <a:pt x="4905" y="3916"/>
                  </a:lnTo>
                  <a:lnTo>
                    <a:pt x="4944" y="3838"/>
                  </a:lnTo>
                  <a:lnTo>
                    <a:pt x="4963" y="3780"/>
                  </a:lnTo>
                  <a:lnTo>
                    <a:pt x="4963" y="3703"/>
                  </a:lnTo>
                  <a:lnTo>
                    <a:pt x="4963" y="737"/>
                  </a:lnTo>
                  <a:lnTo>
                    <a:pt x="4963" y="659"/>
                  </a:lnTo>
                  <a:lnTo>
                    <a:pt x="4944" y="582"/>
                  </a:lnTo>
                  <a:lnTo>
                    <a:pt x="4905" y="524"/>
                  </a:lnTo>
                  <a:lnTo>
                    <a:pt x="4847" y="466"/>
                  </a:lnTo>
                  <a:lnTo>
                    <a:pt x="4789" y="427"/>
                  </a:lnTo>
                  <a:lnTo>
                    <a:pt x="4731" y="388"/>
                  </a:lnTo>
                  <a:lnTo>
                    <a:pt x="4653" y="369"/>
                  </a:lnTo>
                  <a:lnTo>
                    <a:pt x="4575" y="349"/>
                  </a:lnTo>
                  <a:lnTo>
                    <a:pt x="233" y="349"/>
                  </a:lnTo>
                  <a:lnTo>
                    <a:pt x="233" y="117"/>
                  </a:lnTo>
                  <a:lnTo>
                    <a:pt x="214" y="78"/>
                  </a:lnTo>
                  <a:lnTo>
                    <a:pt x="195" y="39"/>
                  </a:ln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3"/>
            <p:cNvSpPr/>
            <p:nvPr/>
          </p:nvSpPr>
          <p:spPr>
            <a:xfrm>
              <a:off x="2489875" y="943725"/>
              <a:ext cx="20400" cy="36375"/>
            </a:xfrm>
            <a:custGeom>
              <a:avLst/>
              <a:gdLst/>
              <a:ahLst/>
              <a:cxnLst/>
              <a:rect l="l" t="t" r="r" b="b"/>
              <a:pathLst>
                <a:path w="816" h="1455" extrusionOk="0">
                  <a:moveTo>
                    <a:pt x="389" y="252"/>
                  </a:moveTo>
                  <a:lnTo>
                    <a:pt x="389" y="582"/>
                  </a:lnTo>
                  <a:lnTo>
                    <a:pt x="331" y="543"/>
                  </a:lnTo>
                  <a:lnTo>
                    <a:pt x="272" y="524"/>
                  </a:lnTo>
                  <a:lnTo>
                    <a:pt x="234" y="466"/>
                  </a:lnTo>
                  <a:lnTo>
                    <a:pt x="214" y="407"/>
                  </a:lnTo>
                  <a:lnTo>
                    <a:pt x="234" y="349"/>
                  </a:lnTo>
                  <a:lnTo>
                    <a:pt x="272" y="291"/>
                  </a:lnTo>
                  <a:lnTo>
                    <a:pt x="331" y="272"/>
                  </a:lnTo>
                  <a:lnTo>
                    <a:pt x="389" y="252"/>
                  </a:lnTo>
                  <a:close/>
                  <a:moveTo>
                    <a:pt x="466" y="814"/>
                  </a:moveTo>
                  <a:lnTo>
                    <a:pt x="544" y="834"/>
                  </a:lnTo>
                  <a:lnTo>
                    <a:pt x="583" y="873"/>
                  </a:lnTo>
                  <a:lnTo>
                    <a:pt x="621" y="931"/>
                  </a:lnTo>
                  <a:lnTo>
                    <a:pt x="641" y="1008"/>
                  </a:lnTo>
                  <a:lnTo>
                    <a:pt x="621" y="1086"/>
                  </a:lnTo>
                  <a:lnTo>
                    <a:pt x="583" y="1125"/>
                  </a:lnTo>
                  <a:lnTo>
                    <a:pt x="544" y="1163"/>
                  </a:lnTo>
                  <a:lnTo>
                    <a:pt x="466" y="1183"/>
                  </a:lnTo>
                  <a:lnTo>
                    <a:pt x="466" y="814"/>
                  </a:lnTo>
                  <a:close/>
                  <a:moveTo>
                    <a:pt x="389" y="0"/>
                  </a:moveTo>
                  <a:lnTo>
                    <a:pt x="389" y="39"/>
                  </a:lnTo>
                  <a:lnTo>
                    <a:pt x="389" y="97"/>
                  </a:lnTo>
                  <a:lnTo>
                    <a:pt x="253" y="117"/>
                  </a:lnTo>
                  <a:lnTo>
                    <a:pt x="156" y="175"/>
                  </a:lnTo>
                  <a:lnTo>
                    <a:pt x="98" y="214"/>
                  </a:lnTo>
                  <a:lnTo>
                    <a:pt x="79" y="272"/>
                  </a:lnTo>
                  <a:lnTo>
                    <a:pt x="59" y="349"/>
                  </a:lnTo>
                  <a:lnTo>
                    <a:pt x="40" y="427"/>
                  </a:lnTo>
                  <a:lnTo>
                    <a:pt x="59" y="504"/>
                  </a:lnTo>
                  <a:lnTo>
                    <a:pt x="79" y="562"/>
                  </a:lnTo>
                  <a:lnTo>
                    <a:pt x="98" y="621"/>
                  </a:lnTo>
                  <a:lnTo>
                    <a:pt x="156" y="659"/>
                  </a:lnTo>
                  <a:lnTo>
                    <a:pt x="253" y="718"/>
                  </a:lnTo>
                  <a:lnTo>
                    <a:pt x="389" y="776"/>
                  </a:lnTo>
                  <a:lnTo>
                    <a:pt x="389" y="1183"/>
                  </a:lnTo>
                  <a:lnTo>
                    <a:pt x="272" y="1163"/>
                  </a:lnTo>
                  <a:lnTo>
                    <a:pt x="195" y="1105"/>
                  </a:lnTo>
                  <a:lnTo>
                    <a:pt x="137" y="1066"/>
                  </a:lnTo>
                  <a:lnTo>
                    <a:pt x="98" y="1047"/>
                  </a:lnTo>
                  <a:lnTo>
                    <a:pt x="59" y="1066"/>
                  </a:lnTo>
                  <a:lnTo>
                    <a:pt x="40" y="1086"/>
                  </a:lnTo>
                  <a:lnTo>
                    <a:pt x="1" y="1144"/>
                  </a:lnTo>
                  <a:lnTo>
                    <a:pt x="20" y="1183"/>
                  </a:lnTo>
                  <a:lnTo>
                    <a:pt x="40" y="1222"/>
                  </a:lnTo>
                  <a:lnTo>
                    <a:pt x="117" y="1280"/>
                  </a:lnTo>
                  <a:lnTo>
                    <a:pt x="234" y="1338"/>
                  </a:lnTo>
                  <a:lnTo>
                    <a:pt x="389" y="1357"/>
                  </a:lnTo>
                  <a:lnTo>
                    <a:pt x="389" y="1415"/>
                  </a:lnTo>
                  <a:lnTo>
                    <a:pt x="389" y="1454"/>
                  </a:lnTo>
                  <a:lnTo>
                    <a:pt x="466" y="1454"/>
                  </a:lnTo>
                  <a:lnTo>
                    <a:pt x="486" y="1415"/>
                  </a:lnTo>
                  <a:lnTo>
                    <a:pt x="486" y="1357"/>
                  </a:lnTo>
                  <a:lnTo>
                    <a:pt x="621" y="1318"/>
                  </a:lnTo>
                  <a:lnTo>
                    <a:pt x="679" y="1280"/>
                  </a:lnTo>
                  <a:lnTo>
                    <a:pt x="718" y="1241"/>
                  </a:lnTo>
                  <a:lnTo>
                    <a:pt x="757" y="1202"/>
                  </a:lnTo>
                  <a:lnTo>
                    <a:pt x="796" y="1144"/>
                  </a:lnTo>
                  <a:lnTo>
                    <a:pt x="796" y="1066"/>
                  </a:lnTo>
                  <a:lnTo>
                    <a:pt x="815" y="989"/>
                  </a:lnTo>
                  <a:lnTo>
                    <a:pt x="796" y="911"/>
                  </a:lnTo>
                  <a:lnTo>
                    <a:pt x="776" y="834"/>
                  </a:lnTo>
                  <a:lnTo>
                    <a:pt x="757" y="776"/>
                  </a:lnTo>
                  <a:lnTo>
                    <a:pt x="699" y="737"/>
                  </a:lnTo>
                  <a:lnTo>
                    <a:pt x="602" y="659"/>
                  </a:lnTo>
                  <a:lnTo>
                    <a:pt x="486" y="621"/>
                  </a:lnTo>
                  <a:lnTo>
                    <a:pt x="486" y="252"/>
                  </a:lnTo>
                  <a:lnTo>
                    <a:pt x="563" y="272"/>
                  </a:lnTo>
                  <a:lnTo>
                    <a:pt x="621" y="291"/>
                  </a:lnTo>
                  <a:lnTo>
                    <a:pt x="699" y="310"/>
                  </a:lnTo>
                  <a:lnTo>
                    <a:pt x="738" y="310"/>
                  </a:lnTo>
                  <a:lnTo>
                    <a:pt x="757" y="272"/>
                  </a:lnTo>
                  <a:lnTo>
                    <a:pt x="776" y="214"/>
                  </a:lnTo>
                  <a:lnTo>
                    <a:pt x="776" y="175"/>
                  </a:lnTo>
                  <a:lnTo>
                    <a:pt x="757" y="155"/>
                  </a:lnTo>
                  <a:lnTo>
                    <a:pt x="679" y="117"/>
                  </a:lnTo>
                  <a:lnTo>
                    <a:pt x="583" y="97"/>
                  </a:lnTo>
                  <a:lnTo>
                    <a:pt x="486" y="78"/>
                  </a:lnTo>
                  <a:lnTo>
                    <a:pt x="486" y="39"/>
                  </a:lnTo>
                  <a:lnTo>
                    <a:pt x="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43"/>
          <p:cNvGrpSpPr/>
          <p:nvPr/>
        </p:nvGrpSpPr>
        <p:grpSpPr>
          <a:xfrm>
            <a:off x="3813590" y="3646489"/>
            <a:ext cx="271115" cy="356455"/>
            <a:chOff x="2845600" y="855025"/>
            <a:chExt cx="157050" cy="204050"/>
          </a:xfrm>
        </p:grpSpPr>
        <p:sp>
          <p:nvSpPr>
            <p:cNvPr id="2028" name="Google Shape;2028;p43"/>
            <p:cNvSpPr/>
            <p:nvPr/>
          </p:nvSpPr>
          <p:spPr>
            <a:xfrm>
              <a:off x="2865475" y="1030950"/>
              <a:ext cx="117300" cy="6325"/>
            </a:xfrm>
            <a:custGeom>
              <a:avLst/>
              <a:gdLst/>
              <a:ahLst/>
              <a:cxnLst/>
              <a:rect l="l" t="t" r="r" b="b"/>
              <a:pathLst>
                <a:path w="4692" h="253" extrusionOk="0">
                  <a:moveTo>
                    <a:pt x="116" y="1"/>
                  </a:moveTo>
                  <a:lnTo>
                    <a:pt x="78" y="20"/>
                  </a:lnTo>
                  <a:lnTo>
                    <a:pt x="39" y="39"/>
                  </a:lnTo>
                  <a:lnTo>
                    <a:pt x="20" y="78"/>
                  </a:lnTo>
                  <a:lnTo>
                    <a:pt x="0" y="136"/>
                  </a:lnTo>
                  <a:lnTo>
                    <a:pt x="20" y="175"/>
                  </a:lnTo>
                  <a:lnTo>
                    <a:pt x="39" y="214"/>
                  </a:lnTo>
                  <a:lnTo>
                    <a:pt x="78" y="233"/>
                  </a:lnTo>
                  <a:lnTo>
                    <a:pt x="116" y="253"/>
                  </a:lnTo>
                  <a:lnTo>
                    <a:pt x="4556" y="253"/>
                  </a:lnTo>
                  <a:lnTo>
                    <a:pt x="4614" y="233"/>
                  </a:lnTo>
                  <a:lnTo>
                    <a:pt x="4652" y="214"/>
                  </a:lnTo>
                  <a:lnTo>
                    <a:pt x="4672" y="175"/>
                  </a:lnTo>
                  <a:lnTo>
                    <a:pt x="4691" y="136"/>
                  </a:lnTo>
                  <a:lnTo>
                    <a:pt x="4672" y="78"/>
                  </a:lnTo>
                  <a:lnTo>
                    <a:pt x="4652" y="39"/>
                  </a:lnTo>
                  <a:lnTo>
                    <a:pt x="4614" y="20"/>
                  </a:lnTo>
                  <a:lnTo>
                    <a:pt x="45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3"/>
            <p:cNvSpPr/>
            <p:nvPr/>
          </p:nvSpPr>
          <p:spPr>
            <a:xfrm>
              <a:off x="2929425" y="923375"/>
              <a:ext cx="53350" cy="5825"/>
            </a:xfrm>
            <a:custGeom>
              <a:avLst/>
              <a:gdLst/>
              <a:ahLst/>
              <a:cxnLst/>
              <a:rect l="l" t="t" r="r" b="b"/>
              <a:pathLst>
                <a:path w="2134" h="233" extrusionOk="0">
                  <a:moveTo>
                    <a:pt x="78" y="0"/>
                  </a:moveTo>
                  <a:lnTo>
                    <a:pt x="40" y="20"/>
                  </a:lnTo>
                  <a:lnTo>
                    <a:pt x="20" y="58"/>
                  </a:lnTo>
                  <a:lnTo>
                    <a:pt x="1" y="116"/>
                  </a:lnTo>
                  <a:lnTo>
                    <a:pt x="20" y="155"/>
                  </a:lnTo>
                  <a:lnTo>
                    <a:pt x="40" y="194"/>
                  </a:lnTo>
                  <a:lnTo>
                    <a:pt x="78" y="233"/>
                  </a:lnTo>
                  <a:lnTo>
                    <a:pt x="2056" y="233"/>
                  </a:lnTo>
                  <a:lnTo>
                    <a:pt x="2094" y="194"/>
                  </a:lnTo>
                  <a:lnTo>
                    <a:pt x="2114" y="155"/>
                  </a:lnTo>
                  <a:lnTo>
                    <a:pt x="2133" y="116"/>
                  </a:lnTo>
                  <a:lnTo>
                    <a:pt x="2114" y="58"/>
                  </a:lnTo>
                  <a:lnTo>
                    <a:pt x="2094" y="20"/>
                  </a:lnTo>
                  <a:lnTo>
                    <a:pt x="2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3"/>
            <p:cNvSpPr/>
            <p:nvPr/>
          </p:nvSpPr>
          <p:spPr>
            <a:xfrm>
              <a:off x="2929425" y="960200"/>
              <a:ext cx="53350" cy="6325"/>
            </a:xfrm>
            <a:custGeom>
              <a:avLst/>
              <a:gdLst/>
              <a:ahLst/>
              <a:cxnLst/>
              <a:rect l="l" t="t" r="r" b="b"/>
              <a:pathLst>
                <a:path w="2134" h="253" extrusionOk="0">
                  <a:moveTo>
                    <a:pt x="117" y="0"/>
                  </a:moveTo>
                  <a:lnTo>
                    <a:pt x="78" y="20"/>
                  </a:lnTo>
                  <a:lnTo>
                    <a:pt x="40" y="39"/>
                  </a:lnTo>
                  <a:lnTo>
                    <a:pt x="20" y="78"/>
                  </a:lnTo>
                  <a:lnTo>
                    <a:pt x="1" y="136"/>
                  </a:lnTo>
                  <a:lnTo>
                    <a:pt x="20" y="175"/>
                  </a:lnTo>
                  <a:lnTo>
                    <a:pt x="40" y="214"/>
                  </a:lnTo>
                  <a:lnTo>
                    <a:pt x="78" y="233"/>
                  </a:lnTo>
                  <a:lnTo>
                    <a:pt x="117" y="252"/>
                  </a:lnTo>
                  <a:lnTo>
                    <a:pt x="1998" y="252"/>
                  </a:lnTo>
                  <a:lnTo>
                    <a:pt x="2056" y="233"/>
                  </a:lnTo>
                  <a:lnTo>
                    <a:pt x="2094" y="214"/>
                  </a:lnTo>
                  <a:lnTo>
                    <a:pt x="2114" y="175"/>
                  </a:lnTo>
                  <a:lnTo>
                    <a:pt x="2133" y="136"/>
                  </a:lnTo>
                  <a:lnTo>
                    <a:pt x="2114" y="78"/>
                  </a:lnTo>
                  <a:lnTo>
                    <a:pt x="2094" y="39"/>
                  </a:lnTo>
                  <a:lnTo>
                    <a:pt x="2056" y="20"/>
                  </a:lnTo>
                  <a:lnTo>
                    <a:pt x="19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3"/>
            <p:cNvSpPr/>
            <p:nvPr/>
          </p:nvSpPr>
          <p:spPr>
            <a:xfrm>
              <a:off x="2929425" y="997525"/>
              <a:ext cx="53350" cy="6325"/>
            </a:xfrm>
            <a:custGeom>
              <a:avLst/>
              <a:gdLst/>
              <a:ahLst/>
              <a:cxnLst/>
              <a:rect l="l" t="t" r="r" b="b"/>
              <a:pathLst>
                <a:path w="2134" h="253" extrusionOk="0">
                  <a:moveTo>
                    <a:pt x="117" y="0"/>
                  </a:moveTo>
                  <a:lnTo>
                    <a:pt x="78" y="19"/>
                  </a:lnTo>
                  <a:lnTo>
                    <a:pt x="40" y="39"/>
                  </a:lnTo>
                  <a:lnTo>
                    <a:pt x="20" y="78"/>
                  </a:lnTo>
                  <a:lnTo>
                    <a:pt x="1" y="116"/>
                  </a:lnTo>
                  <a:lnTo>
                    <a:pt x="20" y="174"/>
                  </a:lnTo>
                  <a:lnTo>
                    <a:pt x="40" y="213"/>
                  </a:lnTo>
                  <a:lnTo>
                    <a:pt x="78" y="233"/>
                  </a:lnTo>
                  <a:lnTo>
                    <a:pt x="117" y="252"/>
                  </a:lnTo>
                  <a:lnTo>
                    <a:pt x="1998" y="252"/>
                  </a:lnTo>
                  <a:lnTo>
                    <a:pt x="2056" y="233"/>
                  </a:lnTo>
                  <a:lnTo>
                    <a:pt x="2094" y="213"/>
                  </a:lnTo>
                  <a:lnTo>
                    <a:pt x="2114" y="174"/>
                  </a:lnTo>
                  <a:lnTo>
                    <a:pt x="2133" y="116"/>
                  </a:lnTo>
                  <a:lnTo>
                    <a:pt x="2114" y="78"/>
                  </a:lnTo>
                  <a:lnTo>
                    <a:pt x="2094" y="39"/>
                  </a:lnTo>
                  <a:lnTo>
                    <a:pt x="2056" y="19"/>
                  </a:lnTo>
                  <a:lnTo>
                    <a:pt x="19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3"/>
            <p:cNvSpPr/>
            <p:nvPr/>
          </p:nvSpPr>
          <p:spPr>
            <a:xfrm>
              <a:off x="2845600" y="855025"/>
              <a:ext cx="157050" cy="152700"/>
            </a:xfrm>
            <a:custGeom>
              <a:avLst/>
              <a:gdLst/>
              <a:ahLst/>
              <a:cxnLst/>
              <a:rect l="l" t="t" r="r" b="b"/>
              <a:pathLst>
                <a:path w="6282" h="6108" extrusionOk="0">
                  <a:moveTo>
                    <a:pt x="4187" y="408"/>
                  </a:moveTo>
                  <a:lnTo>
                    <a:pt x="5874" y="2094"/>
                  </a:lnTo>
                  <a:lnTo>
                    <a:pt x="4323" y="2094"/>
                  </a:lnTo>
                  <a:lnTo>
                    <a:pt x="4265" y="2075"/>
                  </a:lnTo>
                  <a:lnTo>
                    <a:pt x="4226" y="2056"/>
                  </a:lnTo>
                  <a:lnTo>
                    <a:pt x="4207" y="1998"/>
                  </a:lnTo>
                  <a:lnTo>
                    <a:pt x="4187" y="1959"/>
                  </a:lnTo>
                  <a:lnTo>
                    <a:pt x="4187" y="408"/>
                  </a:lnTo>
                  <a:close/>
                  <a:moveTo>
                    <a:pt x="427" y="1"/>
                  </a:moveTo>
                  <a:lnTo>
                    <a:pt x="311" y="40"/>
                  </a:lnTo>
                  <a:lnTo>
                    <a:pt x="233" y="78"/>
                  </a:lnTo>
                  <a:lnTo>
                    <a:pt x="155" y="156"/>
                  </a:lnTo>
                  <a:lnTo>
                    <a:pt x="97" y="234"/>
                  </a:lnTo>
                  <a:lnTo>
                    <a:pt x="39" y="311"/>
                  </a:lnTo>
                  <a:lnTo>
                    <a:pt x="0" y="408"/>
                  </a:lnTo>
                  <a:lnTo>
                    <a:pt x="0" y="524"/>
                  </a:lnTo>
                  <a:lnTo>
                    <a:pt x="0" y="5991"/>
                  </a:lnTo>
                  <a:lnTo>
                    <a:pt x="0" y="6030"/>
                  </a:lnTo>
                  <a:lnTo>
                    <a:pt x="39" y="6068"/>
                  </a:lnTo>
                  <a:lnTo>
                    <a:pt x="78" y="6088"/>
                  </a:lnTo>
                  <a:lnTo>
                    <a:pt x="117" y="6107"/>
                  </a:lnTo>
                  <a:lnTo>
                    <a:pt x="175" y="6088"/>
                  </a:lnTo>
                  <a:lnTo>
                    <a:pt x="214" y="6068"/>
                  </a:lnTo>
                  <a:lnTo>
                    <a:pt x="233" y="6030"/>
                  </a:lnTo>
                  <a:lnTo>
                    <a:pt x="233" y="5991"/>
                  </a:lnTo>
                  <a:lnTo>
                    <a:pt x="233" y="524"/>
                  </a:lnTo>
                  <a:lnTo>
                    <a:pt x="252" y="466"/>
                  </a:lnTo>
                  <a:lnTo>
                    <a:pt x="272" y="408"/>
                  </a:lnTo>
                  <a:lnTo>
                    <a:pt x="330" y="330"/>
                  </a:lnTo>
                  <a:lnTo>
                    <a:pt x="407" y="253"/>
                  </a:lnTo>
                  <a:lnTo>
                    <a:pt x="466" y="253"/>
                  </a:lnTo>
                  <a:lnTo>
                    <a:pt x="524" y="234"/>
                  </a:lnTo>
                  <a:lnTo>
                    <a:pt x="3955" y="234"/>
                  </a:lnTo>
                  <a:lnTo>
                    <a:pt x="3955" y="1959"/>
                  </a:lnTo>
                  <a:lnTo>
                    <a:pt x="3955" y="2036"/>
                  </a:lnTo>
                  <a:lnTo>
                    <a:pt x="3974" y="2094"/>
                  </a:lnTo>
                  <a:lnTo>
                    <a:pt x="4013" y="2172"/>
                  </a:lnTo>
                  <a:lnTo>
                    <a:pt x="4052" y="2211"/>
                  </a:lnTo>
                  <a:lnTo>
                    <a:pt x="4110" y="2269"/>
                  </a:lnTo>
                  <a:lnTo>
                    <a:pt x="4168" y="2308"/>
                  </a:lnTo>
                  <a:lnTo>
                    <a:pt x="4246" y="2327"/>
                  </a:lnTo>
                  <a:lnTo>
                    <a:pt x="6029" y="2327"/>
                  </a:lnTo>
                  <a:lnTo>
                    <a:pt x="6029" y="2986"/>
                  </a:lnTo>
                  <a:lnTo>
                    <a:pt x="6048" y="3044"/>
                  </a:lnTo>
                  <a:lnTo>
                    <a:pt x="6068" y="3083"/>
                  </a:lnTo>
                  <a:lnTo>
                    <a:pt x="6107" y="3102"/>
                  </a:lnTo>
                  <a:lnTo>
                    <a:pt x="6165" y="3122"/>
                  </a:lnTo>
                  <a:lnTo>
                    <a:pt x="6203" y="3102"/>
                  </a:lnTo>
                  <a:lnTo>
                    <a:pt x="6242" y="3083"/>
                  </a:lnTo>
                  <a:lnTo>
                    <a:pt x="6262" y="3044"/>
                  </a:lnTo>
                  <a:lnTo>
                    <a:pt x="6281" y="2986"/>
                  </a:lnTo>
                  <a:lnTo>
                    <a:pt x="6281" y="2211"/>
                  </a:lnTo>
                  <a:lnTo>
                    <a:pt x="6281" y="2191"/>
                  </a:lnTo>
                  <a:lnTo>
                    <a:pt x="6262" y="2172"/>
                  </a:lnTo>
                  <a:lnTo>
                    <a:pt x="6262" y="2153"/>
                  </a:lnTo>
                  <a:lnTo>
                    <a:pt x="6262" y="2133"/>
                  </a:lnTo>
                  <a:lnTo>
                    <a:pt x="6242" y="2114"/>
                  </a:lnTo>
                  <a:lnTo>
                    <a:pt x="4149" y="40"/>
                  </a:lnTo>
                  <a:lnTo>
                    <a:pt x="4149" y="20"/>
                  </a:lnTo>
                  <a:lnTo>
                    <a:pt x="4129" y="20"/>
                  </a:lnTo>
                  <a:lnTo>
                    <a:pt x="41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3"/>
            <p:cNvSpPr/>
            <p:nvPr/>
          </p:nvSpPr>
          <p:spPr>
            <a:xfrm>
              <a:off x="2845600" y="945650"/>
              <a:ext cx="157050" cy="113425"/>
            </a:xfrm>
            <a:custGeom>
              <a:avLst/>
              <a:gdLst/>
              <a:ahLst/>
              <a:cxnLst/>
              <a:rect l="l" t="t" r="r" b="b"/>
              <a:pathLst>
                <a:path w="6282" h="4537" extrusionOk="0">
                  <a:moveTo>
                    <a:pt x="6165" y="1"/>
                  </a:moveTo>
                  <a:lnTo>
                    <a:pt x="6107" y="20"/>
                  </a:lnTo>
                  <a:lnTo>
                    <a:pt x="6068" y="40"/>
                  </a:lnTo>
                  <a:lnTo>
                    <a:pt x="6048" y="78"/>
                  </a:lnTo>
                  <a:lnTo>
                    <a:pt x="6029" y="137"/>
                  </a:lnTo>
                  <a:lnTo>
                    <a:pt x="6029" y="4014"/>
                  </a:lnTo>
                  <a:lnTo>
                    <a:pt x="6029" y="4052"/>
                  </a:lnTo>
                  <a:lnTo>
                    <a:pt x="6010" y="4110"/>
                  </a:lnTo>
                  <a:lnTo>
                    <a:pt x="5951" y="4207"/>
                  </a:lnTo>
                  <a:lnTo>
                    <a:pt x="5855" y="4266"/>
                  </a:lnTo>
                  <a:lnTo>
                    <a:pt x="5816" y="4285"/>
                  </a:lnTo>
                  <a:lnTo>
                    <a:pt x="466" y="4285"/>
                  </a:lnTo>
                  <a:lnTo>
                    <a:pt x="407" y="4266"/>
                  </a:lnTo>
                  <a:lnTo>
                    <a:pt x="330" y="4207"/>
                  </a:lnTo>
                  <a:lnTo>
                    <a:pt x="272" y="4110"/>
                  </a:lnTo>
                  <a:lnTo>
                    <a:pt x="252" y="4052"/>
                  </a:lnTo>
                  <a:lnTo>
                    <a:pt x="233" y="4014"/>
                  </a:lnTo>
                  <a:lnTo>
                    <a:pt x="233" y="3141"/>
                  </a:lnTo>
                  <a:lnTo>
                    <a:pt x="233" y="3083"/>
                  </a:lnTo>
                  <a:lnTo>
                    <a:pt x="214" y="3044"/>
                  </a:lnTo>
                  <a:lnTo>
                    <a:pt x="175" y="3025"/>
                  </a:lnTo>
                  <a:lnTo>
                    <a:pt x="117" y="3006"/>
                  </a:lnTo>
                  <a:lnTo>
                    <a:pt x="78" y="3025"/>
                  </a:lnTo>
                  <a:lnTo>
                    <a:pt x="39" y="3044"/>
                  </a:lnTo>
                  <a:lnTo>
                    <a:pt x="0" y="3083"/>
                  </a:lnTo>
                  <a:lnTo>
                    <a:pt x="0" y="3141"/>
                  </a:lnTo>
                  <a:lnTo>
                    <a:pt x="0" y="4014"/>
                  </a:lnTo>
                  <a:lnTo>
                    <a:pt x="0" y="4110"/>
                  </a:lnTo>
                  <a:lnTo>
                    <a:pt x="39" y="4207"/>
                  </a:lnTo>
                  <a:lnTo>
                    <a:pt x="97" y="4304"/>
                  </a:lnTo>
                  <a:lnTo>
                    <a:pt x="155" y="4382"/>
                  </a:lnTo>
                  <a:lnTo>
                    <a:pt x="233" y="4440"/>
                  </a:lnTo>
                  <a:lnTo>
                    <a:pt x="311" y="4479"/>
                  </a:lnTo>
                  <a:lnTo>
                    <a:pt x="427" y="4518"/>
                  </a:lnTo>
                  <a:lnTo>
                    <a:pt x="524" y="4537"/>
                  </a:lnTo>
                  <a:lnTo>
                    <a:pt x="5758" y="4537"/>
                  </a:lnTo>
                  <a:lnTo>
                    <a:pt x="5855" y="4518"/>
                  </a:lnTo>
                  <a:lnTo>
                    <a:pt x="5951" y="4479"/>
                  </a:lnTo>
                  <a:lnTo>
                    <a:pt x="6048" y="4440"/>
                  </a:lnTo>
                  <a:lnTo>
                    <a:pt x="6126" y="4382"/>
                  </a:lnTo>
                  <a:lnTo>
                    <a:pt x="6184" y="4304"/>
                  </a:lnTo>
                  <a:lnTo>
                    <a:pt x="6242" y="4207"/>
                  </a:lnTo>
                  <a:lnTo>
                    <a:pt x="6262" y="4110"/>
                  </a:lnTo>
                  <a:lnTo>
                    <a:pt x="6281" y="4014"/>
                  </a:lnTo>
                  <a:lnTo>
                    <a:pt x="6281" y="137"/>
                  </a:lnTo>
                  <a:lnTo>
                    <a:pt x="6262" y="78"/>
                  </a:lnTo>
                  <a:lnTo>
                    <a:pt x="6242" y="40"/>
                  </a:lnTo>
                  <a:lnTo>
                    <a:pt x="6203" y="20"/>
                  </a:lnTo>
                  <a:lnTo>
                    <a:pt x="61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3"/>
            <p:cNvSpPr/>
            <p:nvPr/>
          </p:nvSpPr>
          <p:spPr>
            <a:xfrm>
              <a:off x="2876600" y="919975"/>
              <a:ext cx="15550" cy="28125"/>
            </a:xfrm>
            <a:custGeom>
              <a:avLst/>
              <a:gdLst/>
              <a:ahLst/>
              <a:cxnLst/>
              <a:rect l="l" t="t" r="r" b="b"/>
              <a:pathLst>
                <a:path w="622" h="1125" extrusionOk="0">
                  <a:moveTo>
                    <a:pt x="389" y="291"/>
                  </a:moveTo>
                  <a:lnTo>
                    <a:pt x="389" y="815"/>
                  </a:lnTo>
                  <a:lnTo>
                    <a:pt x="331" y="756"/>
                  </a:lnTo>
                  <a:lnTo>
                    <a:pt x="272" y="698"/>
                  </a:lnTo>
                  <a:lnTo>
                    <a:pt x="253" y="621"/>
                  </a:lnTo>
                  <a:lnTo>
                    <a:pt x="253" y="543"/>
                  </a:lnTo>
                  <a:lnTo>
                    <a:pt x="253" y="485"/>
                  </a:lnTo>
                  <a:lnTo>
                    <a:pt x="272" y="408"/>
                  </a:lnTo>
                  <a:lnTo>
                    <a:pt x="311" y="349"/>
                  </a:lnTo>
                  <a:lnTo>
                    <a:pt x="389" y="291"/>
                  </a:lnTo>
                  <a:close/>
                  <a:moveTo>
                    <a:pt x="466" y="0"/>
                  </a:moveTo>
                  <a:lnTo>
                    <a:pt x="369" y="39"/>
                  </a:lnTo>
                  <a:lnTo>
                    <a:pt x="272" y="78"/>
                  </a:lnTo>
                  <a:lnTo>
                    <a:pt x="195" y="136"/>
                  </a:lnTo>
                  <a:lnTo>
                    <a:pt x="137" y="194"/>
                  </a:lnTo>
                  <a:lnTo>
                    <a:pt x="79" y="272"/>
                  </a:lnTo>
                  <a:lnTo>
                    <a:pt x="40" y="349"/>
                  </a:lnTo>
                  <a:lnTo>
                    <a:pt x="20" y="446"/>
                  </a:lnTo>
                  <a:lnTo>
                    <a:pt x="1" y="543"/>
                  </a:lnTo>
                  <a:lnTo>
                    <a:pt x="20" y="660"/>
                  </a:lnTo>
                  <a:lnTo>
                    <a:pt x="59" y="756"/>
                  </a:lnTo>
                  <a:lnTo>
                    <a:pt x="98" y="853"/>
                  </a:lnTo>
                  <a:lnTo>
                    <a:pt x="156" y="931"/>
                  </a:lnTo>
                  <a:lnTo>
                    <a:pt x="214" y="989"/>
                  </a:lnTo>
                  <a:lnTo>
                    <a:pt x="292" y="1047"/>
                  </a:lnTo>
                  <a:lnTo>
                    <a:pt x="447" y="1125"/>
                  </a:lnTo>
                  <a:lnTo>
                    <a:pt x="505" y="1125"/>
                  </a:lnTo>
                  <a:lnTo>
                    <a:pt x="563" y="1105"/>
                  </a:lnTo>
                  <a:lnTo>
                    <a:pt x="602" y="1067"/>
                  </a:lnTo>
                  <a:lnTo>
                    <a:pt x="621" y="1008"/>
                  </a:lnTo>
                  <a:lnTo>
                    <a:pt x="621" y="117"/>
                  </a:lnTo>
                  <a:lnTo>
                    <a:pt x="602" y="59"/>
                  </a:lnTo>
                  <a:lnTo>
                    <a:pt x="583" y="20"/>
                  </a:lnTo>
                  <a:lnTo>
                    <a:pt x="5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3"/>
            <p:cNvSpPr/>
            <p:nvPr/>
          </p:nvSpPr>
          <p:spPr>
            <a:xfrm>
              <a:off x="2861100" y="899625"/>
              <a:ext cx="65925" cy="115850"/>
            </a:xfrm>
            <a:custGeom>
              <a:avLst/>
              <a:gdLst/>
              <a:ahLst/>
              <a:cxnLst/>
              <a:rect l="l" t="t" r="r" b="b"/>
              <a:pathLst>
                <a:path w="2637" h="4634" extrusionOk="0">
                  <a:moveTo>
                    <a:pt x="1338" y="233"/>
                  </a:moveTo>
                  <a:lnTo>
                    <a:pt x="1377" y="252"/>
                  </a:lnTo>
                  <a:lnTo>
                    <a:pt x="1396" y="272"/>
                  </a:lnTo>
                  <a:lnTo>
                    <a:pt x="1416" y="291"/>
                  </a:lnTo>
                  <a:lnTo>
                    <a:pt x="1435" y="330"/>
                  </a:lnTo>
                  <a:lnTo>
                    <a:pt x="1435" y="407"/>
                  </a:lnTo>
                  <a:lnTo>
                    <a:pt x="1435" y="446"/>
                  </a:lnTo>
                  <a:lnTo>
                    <a:pt x="1474" y="485"/>
                  </a:lnTo>
                  <a:lnTo>
                    <a:pt x="1493" y="504"/>
                  </a:lnTo>
                  <a:lnTo>
                    <a:pt x="1551" y="524"/>
                  </a:lnTo>
                  <a:lnTo>
                    <a:pt x="1842" y="543"/>
                  </a:lnTo>
                  <a:lnTo>
                    <a:pt x="2075" y="621"/>
                  </a:lnTo>
                  <a:lnTo>
                    <a:pt x="2172" y="659"/>
                  </a:lnTo>
                  <a:lnTo>
                    <a:pt x="2249" y="698"/>
                  </a:lnTo>
                  <a:lnTo>
                    <a:pt x="2288" y="737"/>
                  </a:lnTo>
                  <a:lnTo>
                    <a:pt x="2307" y="795"/>
                  </a:lnTo>
                  <a:lnTo>
                    <a:pt x="2288" y="834"/>
                  </a:lnTo>
                  <a:lnTo>
                    <a:pt x="2269" y="892"/>
                  </a:lnTo>
                  <a:lnTo>
                    <a:pt x="2230" y="950"/>
                  </a:lnTo>
                  <a:lnTo>
                    <a:pt x="2191" y="970"/>
                  </a:lnTo>
                  <a:lnTo>
                    <a:pt x="2133" y="950"/>
                  </a:lnTo>
                  <a:lnTo>
                    <a:pt x="2075" y="931"/>
                  </a:lnTo>
                  <a:lnTo>
                    <a:pt x="1862" y="834"/>
                  </a:lnTo>
                  <a:lnTo>
                    <a:pt x="1726" y="795"/>
                  </a:lnTo>
                  <a:lnTo>
                    <a:pt x="1551" y="776"/>
                  </a:lnTo>
                  <a:lnTo>
                    <a:pt x="1513" y="776"/>
                  </a:lnTo>
                  <a:lnTo>
                    <a:pt x="1474" y="814"/>
                  </a:lnTo>
                  <a:lnTo>
                    <a:pt x="1435" y="853"/>
                  </a:lnTo>
                  <a:lnTo>
                    <a:pt x="1435" y="892"/>
                  </a:lnTo>
                  <a:lnTo>
                    <a:pt x="1435" y="1978"/>
                  </a:lnTo>
                  <a:lnTo>
                    <a:pt x="1455" y="2055"/>
                  </a:lnTo>
                  <a:lnTo>
                    <a:pt x="1513" y="2094"/>
                  </a:lnTo>
                  <a:lnTo>
                    <a:pt x="1687" y="2171"/>
                  </a:lnTo>
                  <a:lnTo>
                    <a:pt x="1842" y="2230"/>
                  </a:lnTo>
                  <a:lnTo>
                    <a:pt x="1997" y="2326"/>
                  </a:lnTo>
                  <a:lnTo>
                    <a:pt x="2133" y="2423"/>
                  </a:lnTo>
                  <a:lnTo>
                    <a:pt x="2249" y="2559"/>
                  </a:lnTo>
                  <a:lnTo>
                    <a:pt x="2327" y="2714"/>
                  </a:lnTo>
                  <a:lnTo>
                    <a:pt x="2385" y="2889"/>
                  </a:lnTo>
                  <a:lnTo>
                    <a:pt x="2404" y="3121"/>
                  </a:lnTo>
                  <a:lnTo>
                    <a:pt x="2385" y="3315"/>
                  </a:lnTo>
                  <a:lnTo>
                    <a:pt x="2346" y="3490"/>
                  </a:lnTo>
                  <a:lnTo>
                    <a:pt x="2269" y="3645"/>
                  </a:lnTo>
                  <a:lnTo>
                    <a:pt x="2172" y="3780"/>
                  </a:lnTo>
                  <a:lnTo>
                    <a:pt x="2055" y="3897"/>
                  </a:lnTo>
                  <a:lnTo>
                    <a:pt x="1900" y="3994"/>
                  </a:lnTo>
                  <a:lnTo>
                    <a:pt x="1726" y="4052"/>
                  </a:lnTo>
                  <a:lnTo>
                    <a:pt x="1532" y="4090"/>
                  </a:lnTo>
                  <a:lnTo>
                    <a:pt x="1493" y="4110"/>
                  </a:lnTo>
                  <a:lnTo>
                    <a:pt x="1455" y="4129"/>
                  </a:lnTo>
                  <a:lnTo>
                    <a:pt x="1435" y="4168"/>
                  </a:lnTo>
                  <a:lnTo>
                    <a:pt x="1435" y="4207"/>
                  </a:lnTo>
                  <a:lnTo>
                    <a:pt x="1435" y="4304"/>
                  </a:lnTo>
                  <a:lnTo>
                    <a:pt x="1416" y="4342"/>
                  </a:lnTo>
                  <a:lnTo>
                    <a:pt x="1396" y="4381"/>
                  </a:lnTo>
                  <a:lnTo>
                    <a:pt x="1377" y="4401"/>
                  </a:lnTo>
                  <a:lnTo>
                    <a:pt x="1299" y="4401"/>
                  </a:lnTo>
                  <a:lnTo>
                    <a:pt x="1280" y="4381"/>
                  </a:lnTo>
                  <a:lnTo>
                    <a:pt x="1241" y="4342"/>
                  </a:lnTo>
                  <a:lnTo>
                    <a:pt x="1241" y="4304"/>
                  </a:lnTo>
                  <a:lnTo>
                    <a:pt x="1241" y="4226"/>
                  </a:lnTo>
                  <a:lnTo>
                    <a:pt x="1241" y="4187"/>
                  </a:lnTo>
                  <a:lnTo>
                    <a:pt x="1203" y="4149"/>
                  </a:lnTo>
                  <a:lnTo>
                    <a:pt x="1183" y="4110"/>
                  </a:lnTo>
                  <a:lnTo>
                    <a:pt x="1125" y="4110"/>
                  </a:lnTo>
                  <a:lnTo>
                    <a:pt x="931" y="4071"/>
                  </a:lnTo>
                  <a:lnTo>
                    <a:pt x="757" y="4032"/>
                  </a:lnTo>
                  <a:lnTo>
                    <a:pt x="602" y="3974"/>
                  </a:lnTo>
                  <a:lnTo>
                    <a:pt x="466" y="3897"/>
                  </a:lnTo>
                  <a:lnTo>
                    <a:pt x="369" y="3819"/>
                  </a:lnTo>
                  <a:lnTo>
                    <a:pt x="291" y="3742"/>
                  </a:lnTo>
                  <a:lnTo>
                    <a:pt x="253" y="3664"/>
                  </a:lnTo>
                  <a:lnTo>
                    <a:pt x="233" y="3606"/>
                  </a:lnTo>
                  <a:lnTo>
                    <a:pt x="253" y="3548"/>
                  </a:lnTo>
                  <a:lnTo>
                    <a:pt x="272" y="3470"/>
                  </a:lnTo>
                  <a:lnTo>
                    <a:pt x="330" y="3431"/>
                  </a:lnTo>
                  <a:lnTo>
                    <a:pt x="369" y="3412"/>
                  </a:lnTo>
                  <a:lnTo>
                    <a:pt x="427" y="3451"/>
                  </a:lnTo>
                  <a:lnTo>
                    <a:pt x="485" y="3509"/>
                  </a:lnTo>
                  <a:lnTo>
                    <a:pt x="602" y="3586"/>
                  </a:lnTo>
                  <a:lnTo>
                    <a:pt x="737" y="3683"/>
                  </a:lnTo>
                  <a:lnTo>
                    <a:pt x="892" y="3761"/>
                  </a:lnTo>
                  <a:lnTo>
                    <a:pt x="1106" y="3819"/>
                  </a:lnTo>
                  <a:lnTo>
                    <a:pt x="1164" y="3819"/>
                  </a:lnTo>
                  <a:lnTo>
                    <a:pt x="1203" y="3800"/>
                  </a:lnTo>
                  <a:lnTo>
                    <a:pt x="1241" y="3742"/>
                  </a:lnTo>
                  <a:lnTo>
                    <a:pt x="1241" y="3703"/>
                  </a:lnTo>
                  <a:lnTo>
                    <a:pt x="1241" y="2423"/>
                  </a:lnTo>
                  <a:lnTo>
                    <a:pt x="1222" y="2346"/>
                  </a:lnTo>
                  <a:lnTo>
                    <a:pt x="1164" y="2307"/>
                  </a:lnTo>
                  <a:lnTo>
                    <a:pt x="834" y="2171"/>
                  </a:lnTo>
                  <a:lnTo>
                    <a:pt x="699" y="2094"/>
                  </a:lnTo>
                  <a:lnTo>
                    <a:pt x="582" y="1997"/>
                  </a:lnTo>
                  <a:lnTo>
                    <a:pt x="485" y="1900"/>
                  </a:lnTo>
                  <a:lnTo>
                    <a:pt x="408" y="1764"/>
                  </a:lnTo>
                  <a:lnTo>
                    <a:pt x="350" y="1590"/>
                  </a:lnTo>
                  <a:lnTo>
                    <a:pt x="330" y="1415"/>
                  </a:lnTo>
                  <a:lnTo>
                    <a:pt x="350" y="1222"/>
                  </a:lnTo>
                  <a:lnTo>
                    <a:pt x="388" y="1066"/>
                  </a:lnTo>
                  <a:lnTo>
                    <a:pt x="466" y="931"/>
                  </a:lnTo>
                  <a:lnTo>
                    <a:pt x="582" y="795"/>
                  </a:lnTo>
                  <a:lnTo>
                    <a:pt x="679" y="718"/>
                  </a:lnTo>
                  <a:lnTo>
                    <a:pt x="815" y="640"/>
                  </a:lnTo>
                  <a:lnTo>
                    <a:pt x="970" y="582"/>
                  </a:lnTo>
                  <a:lnTo>
                    <a:pt x="1144" y="543"/>
                  </a:lnTo>
                  <a:lnTo>
                    <a:pt x="1183" y="524"/>
                  </a:lnTo>
                  <a:lnTo>
                    <a:pt x="1222" y="504"/>
                  </a:lnTo>
                  <a:lnTo>
                    <a:pt x="1241" y="466"/>
                  </a:lnTo>
                  <a:lnTo>
                    <a:pt x="1241" y="427"/>
                  </a:lnTo>
                  <a:lnTo>
                    <a:pt x="1241" y="330"/>
                  </a:lnTo>
                  <a:lnTo>
                    <a:pt x="1241" y="291"/>
                  </a:lnTo>
                  <a:lnTo>
                    <a:pt x="1280" y="272"/>
                  </a:lnTo>
                  <a:lnTo>
                    <a:pt x="1299" y="252"/>
                  </a:lnTo>
                  <a:lnTo>
                    <a:pt x="1338" y="233"/>
                  </a:lnTo>
                  <a:close/>
                  <a:moveTo>
                    <a:pt x="1280" y="0"/>
                  </a:moveTo>
                  <a:lnTo>
                    <a:pt x="1203" y="20"/>
                  </a:lnTo>
                  <a:lnTo>
                    <a:pt x="1144" y="58"/>
                  </a:lnTo>
                  <a:lnTo>
                    <a:pt x="1106" y="97"/>
                  </a:lnTo>
                  <a:lnTo>
                    <a:pt x="1067" y="136"/>
                  </a:lnTo>
                  <a:lnTo>
                    <a:pt x="1028" y="194"/>
                  </a:lnTo>
                  <a:lnTo>
                    <a:pt x="1009" y="272"/>
                  </a:lnTo>
                  <a:lnTo>
                    <a:pt x="1009" y="330"/>
                  </a:lnTo>
                  <a:lnTo>
                    <a:pt x="795" y="388"/>
                  </a:lnTo>
                  <a:lnTo>
                    <a:pt x="621" y="466"/>
                  </a:lnTo>
                  <a:lnTo>
                    <a:pt x="466" y="582"/>
                  </a:lnTo>
                  <a:lnTo>
                    <a:pt x="330" y="718"/>
                  </a:lnTo>
                  <a:lnTo>
                    <a:pt x="233" y="853"/>
                  </a:lnTo>
                  <a:lnTo>
                    <a:pt x="156" y="1028"/>
                  </a:lnTo>
                  <a:lnTo>
                    <a:pt x="117" y="1202"/>
                  </a:lnTo>
                  <a:lnTo>
                    <a:pt x="98" y="1415"/>
                  </a:lnTo>
                  <a:lnTo>
                    <a:pt x="98" y="1532"/>
                  </a:lnTo>
                  <a:lnTo>
                    <a:pt x="117" y="1648"/>
                  </a:lnTo>
                  <a:lnTo>
                    <a:pt x="156" y="1764"/>
                  </a:lnTo>
                  <a:lnTo>
                    <a:pt x="175" y="1861"/>
                  </a:lnTo>
                  <a:lnTo>
                    <a:pt x="291" y="2036"/>
                  </a:lnTo>
                  <a:lnTo>
                    <a:pt x="408" y="2171"/>
                  </a:lnTo>
                  <a:lnTo>
                    <a:pt x="543" y="2288"/>
                  </a:lnTo>
                  <a:lnTo>
                    <a:pt x="699" y="2365"/>
                  </a:lnTo>
                  <a:lnTo>
                    <a:pt x="854" y="2443"/>
                  </a:lnTo>
                  <a:lnTo>
                    <a:pt x="1009" y="2501"/>
                  </a:lnTo>
                  <a:lnTo>
                    <a:pt x="1009" y="3548"/>
                  </a:lnTo>
                  <a:lnTo>
                    <a:pt x="892" y="3490"/>
                  </a:lnTo>
                  <a:lnTo>
                    <a:pt x="795" y="3451"/>
                  </a:lnTo>
                  <a:lnTo>
                    <a:pt x="640" y="3315"/>
                  </a:lnTo>
                  <a:lnTo>
                    <a:pt x="505" y="3218"/>
                  </a:lnTo>
                  <a:lnTo>
                    <a:pt x="447" y="3179"/>
                  </a:lnTo>
                  <a:lnTo>
                    <a:pt x="291" y="3179"/>
                  </a:lnTo>
                  <a:lnTo>
                    <a:pt x="214" y="3218"/>
                  </a:lnTo>
                  <a:lnTo>
                    <a:pt x="156" y="3257"/>
                  </a:lnTo>
                  <a:lnTo>
                    <a:pt x="98" y="3315"/>
                  </a:lnTo>
                  <a:lnTo>
                    <a:pt x="59" y="3373"/>
                  </a:lnTo>
                  <a:lnTo>
                    <a:pt x="20" y="3451"/>
                  </a:lnTo>
                  <a:lnTo>
                    <a:pt x="1" y="3528"/>
                  </a:lnTo>
                  <a:lnTo>
                    <a:pt x="1" y="3606"/>
                  </a:lnTo>
                  <a:lnTo>
                    <a:pt x="20" y="3722"/>
                  </a:lnTo>
                  <a:lnTo>
                    <a:pt x="78" y="3838"/>
                  </a:lnTo>
                  <a:lnTo>
                    <a:pt x="156" y="3935"/>
                  </a:lnTo>
                  <a:lnTo>
                    <a:pt x="272" y="4052"/>
                  </a:lnTo>
                  <a:lnTo>
                    <a:pt x="427" y="4149"/>
                  </a:lnTo>
                  <a:lnTo>
                    <a:pt x="602" y="4226"/>
                  </a:lnTo>
                  <a:lnTo>
                    <a:pt x="795" y="4284"/>
                  </a:lnTo>
                  <a:lnTo>
                    <a:pt x="1009" y="4342"/>
                  </a:lnTo>
                  <a:lnTo>
                    <a:pt x="1009" y="4401"/>
                  </a:lnTo>
                  <a:lnTo>
                    <a:pt x="1047" y="4459"/>
                  </a:lnTo>
                  <a:lnTo>
                    <a:pt x="1106" y="4556"/>
                  </a:lnTo>
                  <a:lnTo>
                    <a:pt x="1222" y="4614"/>
                  </a:lnTo>
                  <a:lnTo>
                    <a:pt x="1280" y="4633"/>
                  </a:lnTo>
                  <a:lnTo>
                    <a:pt x="1396" y="4633"/>
                  </a:lnTo>
                  <a:lnTo>
                    <a:pt x="1474" y="4614"/>
                  </a:lnTo>
                  <a:lnTo>
                    <a:pt x="1513" y="4575"/>
                  </a:lnTo>
                  <a:lnTo>
                    <a:pt x="1571" y="4536"/>
                  </a:lnTo>
                  <a:lnTo>
                    <a:pt x="1610" y="4498"/>
                  </a:lnTo>
                  <a:lnTo>
                    <a:pt x="1648" y="4439"/>
                  </a:lnTo>
                  <a:lnTo>
                    <a:pt x="1668" y="4381"/>
                  </a:lnTo>
                  <a:lnTo>
                    <a:pt x="1668" y="4323"/>
                  </a:lnTo>
                  <a:lnTo>
                    <a:pt x="1862" y="4265"/>
                  </a:lnTo>
                  <a:lnTo>
                    <a:pt x="2036" y="4187"/>
                  </a:lnTo>
                  <a:lnTo>
                    <a:pt x="2211" y="4090"/>
                  </a:lnTo>
                  <a:lnTo>
                    <a:pt x="2346" y="3955"/>
                  </a:lnTo>
                  <a:lnTo>
                    <a:pt x="2463" y="3780"/>
                  </a:lnTo>
                  <a:lnTo>
                    <a:pt x="2559" y="3586"/>
                  </a:lnTo>
                  <a:lnTo>
                    <a:pt x="2618" y="3354"/>
                  </a:lnTo>
                  <a:lnTo>
                    <a:pt x="2637" y="3121"/>
                  </a:lnTo>
                  <a:lnTo>
                    <a:pt x="2618" y="2850"/>
                  </a:lnTo>
                  <a:lnTo>
                    <a:pt x="2598" y="2734"/>
                  </a:lnTo>
                  <a:lnTo>
                    <a:pt x="2559" y="2637"/>
                  </a:lnTo>
                  <a:lnTo>
                    <a:pt x="2501" y="2520"/>
                  </a:lnTo>
                  <a:lnTo>
                    <a:pt x="2443" y="2423"/>
                  </a:lnTo>
                  <a:lnTo>
                    <a:pt x="2366" y="2346"/>
                  </a:lnTo>
                  <a:lnTo>
                    <a:pt x="2288" y="2249"/>
                  </a:lnTo>
                  <a:lnTo>
                    <a:pt x="2152" y="2133"/>
                  </a:lnTo>
                  <a:lnTo>
                    <a:pt x="1997" y="2055"/>
                  </a:lnTo>
                  <a:lnTo>
                    <a:pt x="1842" y="1978"/>
                  </a:lnTo>
                  <a:lnTo>
                    <a:pt x="1668" y="1900"/>
                  </a:lnTo>
                  <a:lnTo>
                    <a:pt x="1668" y="1028"/>
                  </a:lnTo>
                  <a:lnTo>
                    <a:pt x="1842" y="1086"/>
                  </a:lnTo>
                  <a:lnTo>
                    <a:pt x="1959" y="1144"/>
                  </a:lnTo>
                  <a:lnTo>
                    <a:pt x="2075" y="1183"/>
                  </a:lnTo>
                  <a:lnTo>
                    <a:pt x="2191" y="1222"/>
                  </a:lnTo>
                  <a:lnTo>
                    <a:pt x="2269" y="1202"/>
                  </a:lnTo>
                  <a:lnTo>
                    <a:pt x="2346" y="1163"/>
                  </a:lnTo>
                  <a:lnTo>
                    <a:pt x="2404" y="1125"/>
                  </a:lnTo>
                  <a:lnTo>
                    <a:pt x="2443" y="1066"/>
                  </a:lnTo>
                  <a:lnTo>
                    <a:pt x="2482" y="1008"/>
                  </a:lnTo>
                  <a:lnTo>
                    <a:pt x="2521" y="931"/>
                  </a:lnTo>
                  <a:lnTo>
                    <a:pt x="2540" y="795"/>
                  </a:lnTo>
                  <a:lnTo>
                    <a:pt x="2521" y="698"/>
                  </a:lnTo>
                  <a:lnTo>
                    <a:pt x="2463" y="582"/>
                  </a:lnTo>
                  <a:lnTo>
                    <a:pt x="2424" y="543"/>
                  </a:lnTo>
                  <a:lnTo>
                    <a:pt x="2346" y="485"/>
                  </a:lnTo>
                  <a:lnTo>
                    <a:pt x="2269" y="427"/>
                  </a:lnTo>
                  <a:lnTo>
                    <a:pt x="2172" y="388"/>
                  </a:lnTo>
                  <a:lnTo>
                    <a:pt x="1939" y="330"/>
                  </a:lnTo>
                  <a:lnTo>
                    <a:pt x="1668" y="291"/>
                  </a:lnTo>
                  <a:lnTo>
                    <a:pt x="1629" y="175"/>
                  </a:lnTo>
                  <a:lnTo>
                    <a:pt x="1551" y="78"/>
                  </a:lnTo>
                  <a:lnTo>
                    <a:pt x="1455" y="20"/>
                  </a:lnTo>
                  <a:lnTo>
                    <a:pt x="13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3"/>
            <p:cNvSpPr/>
            <p:nvPr/>
          </p:nvSpPr>
          <p:spPr>
            <a:xfrm>
              <a:off x="2896975" y="961175"/>
              <a:ext cx="16500" cy="33950"/>
            </a:xfrm>
            <a:custGeom>
              <a:avLst/>
              <a:gdLst/>
              <a:ahLst/>
              <a:cxnLst/>
              <a:rect l="l" t="t" r="r" b="b"/>
              <a:pathLst>
                <a:path w="660" h="1358" extrusionOk="0">
                  <a:moveTo>
                    <a:pt x="233" y="330"/>
                  </a:moveTo>
                  <a:lnTo>
                    <a:pt x="330" y="407"/>
                  </a:lnTo>
                  <a:lnTo>
                    <a:pt x="388" y="504"/>
                  </a:lnTo>
                  <a:lnTo>
                    <a:pt x="427" y="601"/>
                  </a:lnTo>
                  <a:lnTo>
                    <a:pt x="427" y="717"/>
                  </a:lnTo>
                  <a:lnTo>
                    <a:pt x="407" y="834"/>
                  </a:lnTo>
                  <a:lnTo>
                    <a:pt x="388" y="931"/>
                  </a:lnTo>
                  <a:lnTo>
                    <a:pt x="330" y="1008"/>
                  </a:lnTo>
                  <a:lnTo>
                    <a:pt x="233" y="1066"/>
                  </a:lnTo>
                  <a:lnTo>
                    <a:pt x="233" y="330"/>
                  </a:lnTo>
                  <a:close/>
                  <a:moveTo>
                    <a:pt x="116" y="0"/>
                  </a:moveTo>
                  <a:lnTo>
                    <a:pt x="58" y="20"/>
                  </a:lnTo>
                  <a:lnTo>
                    <a:pt x="20" y="78"/>
                  </a:lnTo>
                  <a:lnTo>
                    <a:pt x="0" y="136"/>
                  </a:lnTo>
                  <a:lnTo>
                    <a:pt x="0" y="1241"/>
                  </a:lnTo>
                  <a:lnTo>
                    <a:pt x="0" y="1280"/>
                  </a:lnTo>
                  <a:lnTo>
                    <a:pt x="39" y="1318"/>
                  </a:lnTo>
                  <a:lnTo>
                    <a:pt x="78" y="1338"/>
                  </a:lnTo>
                  <a:lnTo>
                    <a:pt x="116" y="1357"/>
                  </a:lnTo>
                  <a:lnTo>
                    <a:pt x="136" y="1357"/>
                  </a:lnTo>
                  <a:lnTo>
                    <a:pt x="272" y="1318"/>
                  </a:lnTo>
                  <a:lnTo>
                    <a:pt x="368" y="1260"/>
                  </a:lnTo>
                  <a:lnTo>
                    <a:pt x="465" y="1202"/>
                  </a:lnTo>
                  <a:lnTo>
                    <a:pt x="524" y="1124"/>
                  </a:lnTo>
                  <a:lnTo>
                    <a:pt x="582" y="1047"/>
                  </a:lnTo>
                  <a:lnTo>
                    <a:pt x="640" y="931"/>
                  </a:lnTo>
                  <a:lnTo>
                    <a:pt x="659" y="834"/>
                  </a:lnTo>
                  <a:lnTo>
                    <a:pt x="659" y="717"/>
                  </a:lnTo>
                  <a:lnTo>
                    <a:pt x="659" y="562"/>
                  </a:lnTo>
                  <a:lnTo>
                    <a:pt x="620" y="446"/>
                  </a:lnTo>
                  <a:lnTo>
                    <a:pt x="562" y="349"/>
                  </a:lnTo>
                  <a:lnTo>
                    <a:pt x="504" y="252"/>
                  </a:lnTo>
                  <a:lnTo>
                    <a:pt x="427" y="175"/>
                  </a:lnTo>
                  <a:lnTo>
                    <a:pt x="349" y="116"/>
                  </a:lnTo>
                  <a:lnTo>
                    <a:pt x="175" y="20"/>
                  </a:lnTo>
                  <a:lnTo>
                    <a:pt x="1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040"/>
        <p:cNvGrpSpPr/>
        <p:nvPr/>
      </p:nvGrpSpPr>
      <p:grpSpPr>
        <a:xfrm>
          <a:off x="0" y="0"/>
          <a:ext cx="0" cy="0"/>
          <a:chOff x="0" y="0"/>
          <a:chExt cx="0" cy="0"/>
        </a:xfrm>
      </p:grpSpPr>
      <p:sp>
        <p:nvSpPr>
          <p:cNvPr id="2041" name="Google Shape;2041;p44"/>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sp>
        <p:nvSpPr>
          <p:cNvPr id="2042" name="Google Shape;2042;p44"/>
          <p:cNvSpPr/>
          <p:nvPr/>
        </p:nvSpPr>
        <p:spPr>
          <a:xfrm>
            <a:off x="5377772" y="2419681"/>
            <a:ext cx="2499900" cy="542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4"/>
          <p:cNvSpPr/>
          <p:nvPr/>
        </p:nvSpPr>
        <p:spPr>
          <a:xfrm>
            <a:off x="1251230" y="2419681"/>
            <a:ext cx="2499900" cy="5427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4"/>
          <p:cNvSpPr/>
          <p:nvPr/>
        </p:nvSpPr>
        <p:spPr>
          <a:xfrm>
            <a:off x="1251230" y="3245709"/>
            <a:ext cx="2499900" cy="5427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4"/>
          <p:cNvSpPr/>
          <p:nvPr/>
        </p:nvSpPr>
        <p:spPr>
          <a:xfrm>
            <a:off x="1251230" y="4069945"/>
            <a:ext cx="2499900" cy="5427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6" name="Google Shape;2046;p44"/>
          <p:cNvGrpSpPr/>
          <p:nvPr/>
        </p:nvGrpSpPr>
        <p:grpSpPr>
          <a:xfrm>
            <a:off x="1251230" y="1851256"/>
            <a:ext cx="2499900" cy="2703039"/>
            <a:chOff x="1251230" y="1851256"/>
            <a:chExt cx="2499900" cy="2703039"/>
          </a:xfrm>
        </p:grpSpPr>
        <p:sp>
          <p:nvSpPr>
            <p:cNvPr id="2047" name="Google Shape;2047;p44"/>
            <p:cNvSpPr/>
            <p:nvPr/>
          </p:nvSpPr>
          <p:spPr>
            <a:xfrm>
              <a:off x="1251230" y="1851256"/>
              <a:ext cx="2499900" cy="4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Bank</a:t>
              </a:r>
              <a:endParaRPr sz="1800" b="1">
                <a:latin typeface="Fira Sans Extra Condensed"/>
                <a:ea typeface="Fira Sans Extra Condensed"/>
                <a:cs typeface="Fira Sans Extra Condensed"/>
                <a:sym typeface="Fira Sans Extra Condensed"/>
              </a:endParaRPr>
            </a:p>
          </p:txBody>
        </p:sp>
        <p:sp>
          <p:nvSpPr>
            <p:cNvPr id="2048" name="Google Shape;2048;p44"/>
            <p:cNvSpPr txBox="1"/>
            <p:nvPr/>
          </p:nvSpPr>
          <p:spPr>
            <a:xfrm>
              <a:off x="1426580" y="2478031"/>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Despite being red, Mars is a very cold place</a:t>
              </a:r>
              <a:endParaRPr sz="1200">
                <a:latin typeface="Roboto"/>
                <a:ea typeface="Roboto"/>
                <a:cs typeface="Roboto"/>
                <a:sym typeface="Roboto"/>
              </a:endParaRPr>
            </a:p>
          </p:txBody>
        </p:sp>
        <p:sp>
          <p:nvSpPr>
            <p:cNvPr id="2049" name="Google Shape;2049;p44"/>
            <p:cNvSpPr txBox="1"/>
            <p:nvPr/>
          </p:nvSpPr>
          <p:spPr>
            <a:xfrm>
              <a:off x="1426661" y="3304059"/>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Jupiter is a gas giant and also the biggest planet</a:t>
              </a:r>
              <a:endParaRPr sz="1200">
                <a:latin typeface="Roboto"/>
                <a:ea typeface="Roboto"/>
                <a:cs typeface="Roboto"/>
                <a:sym typeface="Roboto"/>
              </a:endParaRPr>
            </a:p>
          </p:txBody>
        </p:sp>
        <p:sp>
          <p:nvSpPr>
            <p:cNvPr id="2050" name="Google Shape;2050;p44"/>
            <p:cNvSpPr txBox="1"/>
            <p:nvPr/>
          </p:nvSpPr>
          <p:spPr>
            <a:xfrm>
              <a:off x="1426649" y="4128295"/>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grpSp>
      <p:sp>
        <p:nvSpPr>
          <p:cNvPr id="2051" name="Google Shape;2051;p44"/>
          <p:cNvSpPr/>
          <p:nvPr/>
        </p:nvSpPr>
        <p:spPr>
          <a:xfrm>
            <a:off x="5377772" y="3246154"/>
            <a:ext cx="2499900" cy="542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4"/>
          <p:cNvSpPr/>
          <p:nvPr/>
        </p:nvSpPr>
        <p:spPr>
          <a:xfrm>
            <a:off x="5377772" y="4069945"/>
            <a:ext cx="2499900" cy="542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3" name="Google Shape;2053;p44"/>
          <p:cNvGrpSpPr/>
          <p:nvPr/>
        </p:nvGrpSpPr>
        <p:grpSpPr>
          <a:xfrm>
            <a:off x="5377772" y="1851256"/>
            <a:ext cx="2499900" cy="2703039"/>
            <a:chOff x="5377772" y="1851256"/>
            <a:chExt cx="2499900" cy="2703039"/>
          </a:xfrm>
        </p:grpSpPr>
        <p:sp>
          <p:nvSpPr>
            <p:cNvPr id="2054" name="Google Shape;2054;p44"/>
            <p:cNvSpPr/>
            <p:nvPr/>
          </p:nvSpPr>
          <p:spPr>
            <a:xfrm>
              <a:off x="5377772" y="1851256"/>
              <a:ext cx="2499900" cy="426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Online bank</a:t>
              </a:r>
              <a:endParaRPr sz="1800" b="1">
                <a:latin typeface="Fira Sans Extra Condensed"/>
                <a:ea typeface="Fira Sans Extra Condensed"/>
                <a:cs typeface="Fira Sans Extra Condensed"/>
                <a:sym typeface="Fira Sans Extra Condensed"/>
              </a:endParaRPr>
            </a:p>
          </p:txBody>
        </p:sp>
        <p:sp>
          <p:nvSpPr>
            <p:cNvPr id="2055" name="Google Shape;2055;p44"/>
            <p:cNvSpPr txBox="1"/>
            <p:nvPr/>
          </p:nvSpPr>
          <p:spPr>
            <a:xfrm>
              <a:off x="5553122" y="2478031"/>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closest planet to the Sun</a:t>
              </a:r>
              <a:endParaRPr sz="1200">
                <a:latin typeface="Roboto"/>
                <a:ea typeface="Roboto"/>
                <a:cs typeface="Roboto"/>
                <a:sym typeface="Roboto"/>
              </a:endParaRPr>
            </a:p>
          </p:txBody>
        </p:sp>
        <p:sp>
          <p:nvSpPr>
            <p:cNvPr id="2056" name="Google Shape;2056;p44"/>
            <p:cNvSpPr txBox="1"/>
            <p:nvPr/>
          </p:nvSpPr>
          <p:spPr>
            <a:xfrm>
              <a:off x="5553122" y="3304504"/>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is the second planet from the Sun</a:t>
              </a:r>
              <a:endParaRPr sz="1200">
                <a:latin typeface="Roboto"/>
                <a:ea typeface="Roboto"/>
                <a:cs typeface="Roboto"/>
                <a:sym typeface="Roboto"/>
              </a:endParaRPr>
            </a:p>
          </p:txBody>
        </p:sp>
        <p:sp>
          <p:nvSpPr>
            <p:cNvPr id="2057" name="Google Shape;2057;p44"/>
            <p:cNvSpPr txBox="1"/>
            <p:nvPr/>
          </p:nvSpPr>
          <p:spPr>
            <a:xfrm>
              <a:off x="5553122" y="4128295"/>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Saturn is a gas giant and has several rings</a:t>
              </a:r>
              <a:endParaRPr sz="1200">
                <a:latin typeface="Roboto"/>
                <a:ea typeface="Roboto"/>
                <a:cs typeface="Roboto"/>
                <a:sym typeface="Roboto"/>
              </a:endParaRPr>
            </a:p>
          </p:txBody>
        </p:sp>
      </p:grpSp>
      <p:sp>
        <p:nvSpPr>
          <p:cNvPr id="2058" name="Google Shape;2058;p44"/>
          <p:cNvSpPr/>
          <p:nvPr/>
        </p:nvSpPr>
        <p:spPr>
          <a:xfrm>
            <a:off x="2120181" y="984494"/>
            <a:ext cx="762000" cy="76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059" name="Google Shape;2059;p44"/>
          <p:cNvSpPr/>
          <p:nvPr/>
        </p:nvSpPr>
        <p:spPr>
          <a:xfrm>
            <a:off x="6246722" y="984494"/>
            <a:ext cx="762000" cy="762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2060" name="Google Shape;2060;p44"/>
          <p:cNvGrpSpPr/>
          <p:nvPr/>
        </p:nvGrpSpPr>
        <p:grpSpPr>
          <a:xfrm>
            <a:off x="2303216" y="1196208"/>
            <a:ext cx="395918" cy="338607"/>
            <a:chOff x="3472700" y="882650"/>
            <a:chExt cx="204050" cy="171100"/>
          </a:xfrm>
        </p:grpSpPr>
        <p:sp>
          <p:nvSpPr>
            <p:cNvPr id="2061" name="Google Shape;2061;p44"/>
            <p:cNvSpPr/>
            <p:nvPr/>
          </p:nvSpPr>
          <p:spPr>
            <a:xfrm>
              <a:off x="3472700" y="882650"/>
              <a:ext cx="204050" cy="171100"/>
            </a:xfrm>
            <a:custGeom>
              <a:avLst/>
              <a:gdLst/>
              <a:ahLst/>
              <a:cxnLst/>
              <a:rect l="l" t="t" r="r" b="b"/>
              <a:pathLst>
                <a:path w="8162" h="6844" extrusionOk="0">
                  <a:moveTo>
                    <a:pt x="2656" y="2308"/>
                  </a:moveTo>
                  <a:lnTo>
                    <a:pt x="2675" y="2327"/>
                  </a:lnTo>
                  <a:lnTo>
                    <a:pt x="2695" y="2346"/>
                  </a:lnTo>
                  <a:lnTo>
                    <a:pt x="2695" y="3626"/>
                  </a:lnTo>
                  <a:lnTo>
                    <a:pt x="2462" y="3568"/>
                  </a:lnTo>
                  <a:lnTo>
                    <a:pt x="2210" y="3548"/>
                  </a:lnTo>
                  <a:lnTo>
                    <a:pt x="1958" y="3568"/>
                  </a:lnTo>
                  <a:lnTo>
                    <a:pt x="1725" y="3626"/>
                  </a:lnTo>
                  <a:lnTo>
                    <a:pt x="1725" y="2346"/>
                  </a:lnTo>
                  <a:lnTo>
                    <a:pt x="1725" y="2327"/>
                  </a:lnTo>
                  <a:lnTo>
                    <a:pt x="1745" y="2308"/>
                  </a:lnTo>
                  <a:close/>
                  <a:moveTo>
                    <a:pt x="2249" y="3781"/>
                  </a:moveTo>
                  <a:lnTo>
                    <a:pt x="2346" y="3800"/>
                  </a:lnTo>
                  <a:lnTo>
                    <a:pt x="2559" y="3839"/>
                  </a:lnTo>
                  <a:lnTo>
                    <a:pt x="2753" y="3917"/>
                  </a:lnTo>
                  <a:lnTo>
                    <a:pt x="2908" y="4013"/>
                  </a:lnTo>
                  <a:lnTo>
                    <a:pt x="3063" y="4130"/>
                  </a:lnTo>
                  <a:lnTo>
                    <a:pt x="3141" y="4227"/>
                  </a:lnTo>
                  <a:lnTo>
                    <a:pt x="3218" y="4324"/>
                  </a:lnTo>
                  <a:lnTo>
                    <a:pt x="3276" y="4421"/>
                  </a:lnTo>
                  <a:lnTo>
                    <a:pt x="3315" y="4537"/>
                  </a:lnTo>
                  <a:lnTo>
                    <a:pt x="3393" y="4750"/>
                  </a:lnTo>
                  <a:lnTo>
                    <a:pt x="3412" y="4983"/>
                  </a:lnTo>
                  <a:lnTo>
                    <a:pt x="3393" y="5215"/>
                  </a:lnTo>
                  <a:lnTo>
                    <a:pt x="3315" y="5448"/>
                  </a:lnTo>
                  <a:lnTo>
                    <a:pt x="3276" y="5545"/>
                  </a:lnTo>
                  <a:lnTo>
                    <a:pt x="3218" y="5661"/>
                  </a:lnTo>
                  <a:lnTo>
                    <a:pt x="3141" y="5758"/>
                  </a:lnTo>
                  <a:lnTo>
                    <a:pt x="3063" y="5836"/>
                  </a:lnTo>
                  <a:lnTo>
                    <a:pt x="2889" y="5971"/>
                  </a:lnTo>
                  <a:lnTo>
                    <a:pt x="2714" y="6088"/>
                  </a:lnTo>
                  <a:lnTo>
                    <a:pt x="2578" y="6126"/>
                  </a:lnTo>
                  <a:lnTo>
                    <a:pt x="2462" y="6165"/>
                  </a:lnTo>
                  <a:lnTo>
                    <a:pt x="2326" y="6185"/>
                  </a:lnTo>
                  <a:lnTo>
                    <a:pt x="2210" y="6204"/>
                  </a:lnTo>
                  <a:lnTo>
                    <a:pt x="2074" y="6185"/>
                  </a:lnTo>
                  <a:lnTo>
                    <a:pt x="1939" y="6165"/>
                  </a:lnTo>
                  <a:lnTo>
                    <a:pt x="1822" y="6126"/>
                  </a:lnTo>
                  <a:lnTo>
                    <a:pt x="1706" y="6088"/>
                  </a:lnTo>
                  <a:lnTo>
                    <a:pt x="1687" y="6088"/>
                  </a:lnTo>
                  <a:lnTo>
                    <a:pt x="1512" y="5971"/>
                  </a:lnTo>
                  <a:lnTo>
                    <a:pt x="1357" y="5836"/>
                  </a:lnTo>
                  <a:lnTo>
                    <a:pt x="1260" y="5758"/>
                  </a:lnTo>
                  <a:lnTo>
                    <a:pt x="1202" y="5661"/>
                  </a:lnTo>
                  <a:lnTo>
                    <a:pt x="1144" y="5545"/>
                  </a:lnTo>
                  <a:lnTo>
                    <a:pt x="1086" y="5448"/>
                  </a:lnTo>
                  <a:lnTo>
                    <a:pt x="1028" y="5215"/>
                  </a:lnTo>
                  <a:lnTo>
                    <a:pt x="1008" y="4983"/>
                  </a:lnTo>
                  <a:lnTo>
                    <a:pt x="1028" y="4750"/>
                  </a:lnTo>
                  <a:lnTo>
                    <a:pt x="1086" y="4537"/>
                  </a:lnTo>
                  <a:lnTo>
                    <a:pt x="1144" y="4421"/>
                  </a:lnTo>
                  <a:lnTo>
                    <a:pt x="1202" y="4324"/>
                  </a:lnTo>
                  <a:lnTo>
                    <a:pt x="1260" y="4227"/>
                  </a:lnTo>
                  <a:lnTo>
                    <a:pt x="1357" y="4130"/>
                  </a:lnTo>
                  <a:lnTo>
                    <a:pt x="1493" y="4013"/>
                  </a:lnTo>
                  <a:lnTo>
                    <a:pt x="1648" y="3917"/>
                  </a:lnTo>
                  <a:lnTo>
                    <a:pt x="1861" y="3839"/>
                  </a:lnTo>
                  <a:lnTo>
                    <a:pt x="2055" y="3800"/>
                  </a:lnTo>
                  <a:lnTo>
                    <a:pt x="2074" y="3800"/>
                  </a:lnTo>
                  <a:lnTo>
                    <a:pt x="2171" y="3781"/>
                  </a:lnTo>
                  <a:close/>
                  <a:moveTo>
                    <a:pt x="4866" y="3374"/>
                  </a:moveTo>
                  <a:lnTo>
                    <a:pt x="4885" y="3393"/>
                  </a:lnTo>
                  <a:lnTo>
                    <a:pt x="4885" y="6204"/>
                  </a:lnTo>
                  <a:lnTo>
                    <a:pt x="3916" y="6204"/>
                  </a:lnTo>
                  <a:lnTo>
                    <a:pt x="3916" y="3393"/>
                  </a:lnTo>
                  <a:lnTo>
                    <a:pt x="3916" y="3374"/>
                  </a:lnTo>
                  <a:close/>
                  <a:moveTo>
                    <a:pt x="213" y="1"/>
                  </a:moveTo>
                  <a:lnTo>
                    <a:pt x="136" y="20"/>
                  </a:lnTo>
                  <a:lnTo>
                    <a:pt x="78" y="78"/>
                  </a:lnTo>
                  <a:lnTo>
                    <a:pt x="20" y="137"/>
                  </a:lnTo>
                  <a:lnTo>
                    <a:pt x="0" y="214"/>
                  </a:lnTo>
                  <a:lnTo>
                    <a:pt x="0" y="1067"/>
                  </a:lnTo>
                  <a:lnTo>
                    <a:pt x="20" y="1125"/>
                  </a:lnTo>
                  <a:lnTo>
                    <a:pt x="39" y="1164"/>
                  </a:lnTo>
                  <a:lnTo>
                    <a:pt x="78" y="1183"/>
                  </a:lnTo>
                  <a:lnTo>
                    <a:pt x="175" y="1183"/>
                  </a:lnTo>
                  <a:lnTo>
                    <a:pt x="213" y="1164"/>
                  </a:lnTo>
                  <a:lnTo>
                    <a:pt x="233" y="1125"/>
                  </a:lnTo>
                  <a:lnTo>
                    <a:pt x="233" y="1067"/>
                  </a:lnTo>
                  <a:lnTo>
                    <a:pt x="233" y="233"/>
                  </a:lnTo>
                  <a:lnTo>
                    <a:pt x="388" y="233"/>
                  </a:lnTo>
                  <a:lnTo>
                    <a:pt x="388" y="6223"/>
                  </a:lnTo>
                  <a:lnTo>
                    <a:pt x="407" y="6301"/>
                  </a:lnTo>
                  <a:lnTo>
                    <a:pt x="446" y="6378"/>
                  </a:lnTo>
                  <a:lnTo>
                    <a:pt x="524" y="6417"/>
                  </a:lnTo>
                  <a:lnTo>
                    <a:pt x="601" y="6437"/>
                  </a:lnTo>
                  <a:lnTo>
                    <a:pt x="7929" y="6437"/>
                  </a:lnTo>
                  <a:lnTo>
                    <a:pt x="7929" y="6611"/>
                  </a:lnTo>
                  <a:lnTo>
                    <a:pt x="233" y="6611"/>
                  </a:lnTo>
                  <a:lnTo>
                    <a:pt x="233" y="1823"/>
                  </a:lnTo>
                  <a:lnTo>
                    <a:pt x="233" y="1784"/>
                  </a:lnTo>
                  <a:lnTo>
                    <a:pt x="213" y="1745"/>
                  </a:lnTo>
                  <a:lnTo>
                    <a:pt x="175" y="1726"/>
                  </a:lnTo>
                  <a:lnTo>
                    <a:pt x="117" y="1707"/>
                  </a:lnTo>
                  <a:lnTo>
                    <a:pt x="78" y="1726"/>
                  </a:lnTo>
                  <a:lnTo>
                    <a:pt x="39" y="1745"/>
                  </a:lnTo>
                  <a:lnTo>
                    <a:pt x="20" y="1784"/>
                  </a:lnTo>
                  <a:lnTo>
                    <a:pt x="0" y="1823"/>
                  </a:lnTo>
                  <a:lnTo>
                    <a:pt x="0" y="6630"/>
                  </a:lnTo>
                  <a:lnTo>
                    <a:pt x="20" y="6708"/>
                  </a:lnTo>
                  <a:lnTo>
                    <a:pt x="78" y="6786"/>
                  </a:lnTo>
                  <a:lnTo>
                    <a:pt x="136" y="6824"/>
                  </a:lnTo>
                  <a:lnTo>
                    <a:pt x="213" y="6844"/>
                  </a:lnTo>
                  <a:lnTo>
                    <a:pt x="7948" y="6844"/>
                  </a:lnTo>
                  <a:lnTo>
                    <a:pt x="8026" y="6824"/>
                  </a:lnTo>
                  <a:lnTo>
                    <a:pt x="8103" y="6786"/>
                  </a:lnTo>
                  <a:lnTo>
                    <a:pt x="8142" y="6708"/>
                  </a:lnTo>
                  <a:lnTo>
                    <a:pt x="8161" y="6630"/>
                  </a:lnTo>
                  <a:lnTo>
                    <a:pt x="8161" y="6417"/>
                  </a:lnTo>
                  <a:lnTo>
                    <a:pt x="8142" y="6340"/>
                  </a:lnTo>
                  <a:lnTo>
                    <a:pt x="8103" y="6262"/>
                  </a:lnTo>
                  <a:lnTo>
                    <a:pt x="8026" y="6223"/>
                  </a:lnTo>
                  <a:lnTo>
                    <a:pt x="7948" y="6204"/>
                  </a:lnTo>
                  <a:lnTo>
                    <a:pt x="7308" y="6204"/>
                  </a:lnTo>
                  <a:lnTo>
                    <a:pt x="7308" y="5370"/>
                  </a:lnTo>
                  <a:lnTo>
                    <a:pt x="7289" y="5332"/>
                  </a:lnTo>
                  <a:lnTo>
                    <a:pt x="7270" y="5293"/>
                  </a:lnTo>
                  <a:lnTo>
                    <a:pt x="7231" y="5273"/>
                  </a:lnTo>
                  <a:lnTo>
                    <a:pt x="7192" y="5254"/>
                  </a:lnTo>
                  <a:lnTo>
                    <a:pt x="7134" y="5273"/>
                  </a:lnTo>
                  <a:lnTo>
                    <a:pt x="7095" y="5293"/>
                  </a:lnTo>
                  <a:lnTo>
                    <a:pt x="7076" y="5332"/>
                  </a:lnTo>
                  <a:lnTo>
                    <a:pt x="7076" y="5370"/>
                  </a:lnTo>
                  <a:lnTo>
                    <a:pt x="7076" y="6204"/>
                  </a:lnTo>
                  <a:lnTo>
                    <a:pt x="6087" y="6204"/>
                  </a:lnTo>
                  <a:lnTo>
                    <a:pt x="6087" y="4362"/>
                  </a:lnTo>
                  <a:lnTo>
                    <a:pt x="6106" y="4343"/>
                  </a:lnTo>
                  <a:lnTo>
                    <a:pt x="6126" y="4324"/>
                  </a:lnTo>
                  <a:lnTo>
                    <a:pt x="7037" y="4324"/>
                  </a:lnTo>
                  <a:lnTo>
                    <a:pt x="7056" y="4343"/>
                  </a:lnTo>
                  <a:lnTo>
                    <a:pt x="7076" y="4362"/>
                  </a:lnTo>
                  <a:lnTo>
                    <a:pt x="7076" y="4634"/>
                  </a:lnTo>
                  <a:lnTo>
                    <a:pt x="7076" y="4673"/>
                  </a:lnTo>
                  <a:lnTo>
                    <a:pt x="7095" y="4711"/>
                  </a:lnTo>
                  <a:lnTo>
                    <a:pt x="7134" y="4750"/>
                  </a:lnTo>
                  <a:lnTo>
                    <a:pt x="7231" y="4750"/>
                  </a:lnTo>
                  <a:lnTo>
                    <a:pt x="7270" y="4711"/>
                  </a:lnTo>
                  <a:lnTo>
                    <a:pt x="7289" y="4673"/>
                  </a:lnTo>
                  <a:lnTo>
                    <a:pt x="7308" y="4634"/>
                  </a:lnTo>
                  <a:lnTo>
                    <a:pt x="7308" y="4362"/>
                  </a:lnTo>
                  <a:lnTo>
                    <a:pt x="7289" y="4246"/>
                  </a:lnTo>
                  <a:lnTo>
                    <a:pt x="7231" y="4169"/>
                  </a:lnTo>
                  <a:lnTo>
                    <a:pt x="7153" y="4110"/>
                  </a:lnTo>
                  <a:lnTo>
                    <a:pt x="7037" y="4091"/>
                  </a:lnTo>
                  <a:lnTo>
                    <a:pt x="6126" y="4091"/>
                  </a:lnTo>
                  <a:lnTo>
                    <a:pt x="6029" y="4110"/>
                  </a:lnTo>
                  <a:lnTo>
                    <a:pt x="5932" y="4169"/>
                  </a:lnTo>
                  <a:lnTo>
                    <a:pt x="5893" y="4246"/>
                  </a:lnTo>
                  <a:lnTo>
                    <a:pt x="5854" y="4362"/>
                  </a:lnTo>
                  <a:lnTo>
                    <a:pt x="5854" y="6204"/>
                  </a:lnTo>
                  <a:lnTo>
                    <a:pt x="5118" y="6204"/>
                  </a:lnTo>
                  <a:lnTo>
                    <a:pt x="5118" y="3393"/>
                  </a:lnTo>
                  <a:lnTo>
                    <a:pt x="5098" y="3296"/>
                  </a:lnTo>
                  <a:lnTo>
                    <a:pt x="5040" y="3219"/>
                  </a:lnTo>
                  <a:lnTo>
                    <a:pt x="4963" y="3161"/>
                  </a:lnTo>
                  <a:lnTo>
                    <a:pt x="4846" y="3141"/>
                  </a:lnTo>
                  <a:lnTo>
                    <a:pt x="3935" y="3141"/>
                  </a:lnTo>
                  <a:lnTo>
                    <a:pt x="3838" y="3161"/>
                  </a:lnTo>
                  <a:lnTo>
                    <a:pt x="3741" y="3219"/>
                  </a:lnTo>
                  <a:lnTo>
                    <a:pt x="3703" y="3296"/>
                  </a:lnTo>
                  <a:lnTo>
                    <a:pt x="3683" y="3393"/>
                  </a:lnTo>
                  <a:lnTo>
                    <a:pt x="3683" y="6204"/>
                  </a:lnTo>
                  <a:lnTo>
                    <a:pt x="2985" y="6204"/>
                  </a:lnTo>
                  <a:lnTo>
                    <a:pt x="3102" y="6107"/>
                  </a:lnTo>
                  <a:lnTo>
                    <a:pt x="3218" y="6010"/>
                  </a:lnTo>
                  <a:lnTo>
                    <a:pt x="3315" y="5894"/>
                  </a:lnTo>
                  <a:lnTo>
                    <a:pt x="3412" y="5778"/>
                  </a:lnTo>
                  <a:lnTo>
                    <a:pt x="3470" y="5661"/>
                  </a:lnTo>
                  <a:lnTo>
                    <a:pt x="3548" y="5526"/>
                  </a:lnTo>
                  <a:lnTo>
                    <a:pt x="3586" y="5409"/>
                  </a:lnTo>
                  <a:lnTo>
                    <a:pt x="3625" y="5273"/>
                  </a:lnTo>
                  <a:lnTo>
                    <a:pt x="3645" y="5118"/>
                  </a:lnTo>
                  <a:lnTo>
                    <a:pt x="3645" y="4983"/>
                  </a:lnTo>
                  <a:lnTo>
                    <a:pt x="3645" y="4847"/>
                  </a:lnTo>
                  <a:lnTo>
                    <a:pt x="3625" y="4711"/>
                  </a:lnTo>
                  <a:lnTo>
                    <a:pt x="3586" y="4576"/>
                  </a:lnTo>
                  <a:lnTo>
                    <a:pt x="3548" y="4440"/>
                  </a:lnTo>
                  <a:lnTo>
                    <a:pt x="3470" y="4324"/>
                  </a:lnTo>
                  <a:lnTo>
                    <a:pt x="3412" y="4188"/>
                  </a:lnTo>
                  <a:lnTo>
                    <a:pt x="3315" y="4072"/>
                  </a:lnTo>
                  <a:lnTo>
                    <a:pt x="3218" y="3975"/>
                  </a:lnTo>
                  <a:lnTo>
                    <a:pt x="3082" y="3839"/>
                  </a:lnTo>
                  <a:lnTo>
                    <a:pt x="2927" y="3742"/>
                  </a:lnTo>
                  <a:lnTo>
                    <a:pt x="2927" y="2346"/>
                  </a:lnTo>
                  <a:lnTo>
                    <a:pt x="2908" y="2249"/>
                  </a:lnTo>
                  <a:lnTo>
                    <a:pt x="2850" y="2153"/>
                  </a:lnTo>
                  <a:lnTo>
                    <a:pt x="2772" y="2094"/>
                  </a:lnTo>
                  <a:lnTo>
                    <a:pt x="2656" y="2075"/>
                  </a:lnTo>
                  <a:lnTo>
                    <a:pt x="1745" y="2075"/>
                  </a:lnTo>
                  <a:lnTo>
                    <a:pt x="1648" y="2094"/>
                  </a:lnTo>
                  <a:lnTo>
                    <a:pt x="1570" y="2153"/>
                  </a:lnTo>
                  <a:lnTo>
                    <a:pt x="1512" y="2249"/>
                  </a:lnTo>
                  <a:lnTo>
                    <a:pt x="1493" y="2346"/>
                  </a:lnTo>
                  <a:lnTo>
                    <a:pt x="1493" y="3742"/>
                  </a:lnTo>
                  <a:lnTo>
                    <a:pt x="1338" y="3839"/>
                  </a:lnTo>
                  <a:lnTo>
                    <a:pt x="1183" y="3975"/>
                  </a:lnTo>
                  <a:lnTo>
                    <a:pt x="1086" y="4072"/>
                  </a:lnTo>
                  <a:lnTo>
                    <a:pt x="1008" y="4188"/>
                  </a:lnTo>
                  <a:lnTo>
                    <a:pt x="931" y="4324"/>
                  </a:lnTo>
                  <a:lnTo>
                    <a:pt x="873" y="4440"/>
                  </a:lnTo>
                  <a:lnTo>
                    <a:pt x="834" y="4576"/>
                  </a:lnTo>
                  <a:lnTo>
                    <a:pt x="795" y="4711"/>
                  </a:lnTo>
                  <a:lnTo>
                    <a:pt x="776" y="4847"/>
                  </a:lnTo>
                  <a:lnTo>
                    <a:pt x="776" y="4983"/>
                  </a:lnTo>
                  <a:lnTo>
                    <a:pt x="776" y="5118"/>
                  </a:lnTo>
                  <a:lnTo>
                    <a:pt x="795" y="5273"/>
                  </a:lnTo>
                  <a:lnTo>
                    <a:pt x="834" y="5409"/>
                  </a:lnTo>
                  <a:lnTo>
                    <a:pt x="873" y="5526"/>
                  </a:lnTo>
                  <a:lnTo>
                    <a:pt x="931" y="5661"/>
                  </a:lnTo>
                  <a:lnTo>
                    <a:pt x="1008" y="5778"/>
                  </a:lnTo>
                  <a:lnTo>
                    <a:pt x="1086" y="5894"/>
                  </a:lnTo>
                  <a:lnTo>
                    <a:pt x="1183" y="6010"/>
                  </a:lnTo>
                  <a:lnTo>
                    <a:pt x="1299" y="6107"/>
                  </a:lnTo>
                  <a:lnTo>
                    <a:pt x="1435" y="6204"/>
                  </a:lnTo>
                  <a:lnTo>
                    <a:pt x="621" y="6204"/>
                  </a:lnTo>
                  <a:lnTo>
                    <a:pt x="621" y="214"/>
                  </a:lnTo>
                  <a:lnTo>
                    <a:pt x="601" y="137"/>
                  </a:lnTo>
                  <a:lnTo>
                    <a:pt x="562" y="78"/>
                  </a:lnTo>
                  <a:lnTo>
                    <a:pt x="485" y="20"/>
                  </a:lnTo>
                  <a:lnTo>
                    <a:pt x="4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4"/>
            <p:cNvSpPr/>
            <p:nvPr/>
          </p:nvSpPr>
          <p:spPr>
            <a:xfrm>
              <a:off x="3514375" y="894775"/>
              <a:ext cx="140075" cy="82900"/>
            </a:xfrm>
            <a:custGeom>
              <a:avLst/>
              <a:gdLst/>
              <a:ahLst/>
              <a:cxnLst/>
              <a:rect l="l" t="t" r="r" b="b"/>
              <a:pathLst>
                <a:path w="5603" h="3316" extrusionOk="0">
                  <a:moveTo>
                    <a:pt x="117" y="0"/>
                  </a:moveTo>
                  <a:lnTo>
                    <a:pt x="58" y="20"/>
                  </a:lnTo>
                  <a:lnTo>
                    <a:pt x="20" y="39"/>
                  </a:lnTo>
                  <a:lnTo>
                    <a:pt x="0" y="78"/>
                  </a:lnTo>
                  <a:lnTo>
                    <a:pt x="0" y="117"/>
                  </a:lnTo>
                  <a:lnTo>
                    <a:pt x="20" y="175"/>
                  </a:lnTo>
                  <a:lnTo>
                    <a:pt x="97" y="272"/>
                  </a:lnTo>
                  <a:lnTo>
                    <a:pt x="291" y="543"/>
                  </a:lnTo>
                  <a:lnTo>
                    <a:pt x="446" y="737"/>
                  </a:lnTo>
                  <a:lnTo>
                    <a:pt x="640" y="931"/>
                  </a:lnTo>
                  <a:lnTo>
                    <a:pt x="892" y="1164"/>
                  </a:lnTo>
                  <a:lnTo>
                    <a:pt x="1183" y="1377"/>
                  </a:lnTo>
                  <a:lnTo>
                    <a:pt x="1551" y="1648"/>
                  </a:lnTo>
                  <a:lnTo>
                    <a:pt x="1958" y="1900"/>
                  </a:lnTo>
                  <a:lnTo>
                    <a:pt x="2385" y="2113"/>
                  </a:lnTo>
                  <a:lnTo>
                    <a:pt x="2830" y="2307"/>
                  </a:lnTo>
                  <a:lnTo>
                    <a:pt x="3373" y="2501"/>
                  </a:lnTo>
                  <a:lnTo>
                    <a:pt x="3955" y="2676"/>
                  </a:lnTo>
                  <a:lnTo>
                    <a:pt x="4556" y="2811"/>
                  </a:lnTo>
                  <a:lnTo>
                    <a:pt x="5195" y="2908"/>
                  </a:lnTo>
                  <a:lnTo>
                    <a:pt x="4924" y="3121"/>
                  </a:lnTo>
                  <a:lnTo>
                    <a:pt x="4905" y="3160"/>
                  </a:lnTo>
                  <a:lnTo>
                    <a:pt x="4885" y="3199"/>
                  </a:lnTo>
                  <a:lnTo>
                    <a:pt x="4885" y="3238"/>
                  </a:lnTo>
                  <a:lnTo>
                    <a:pt x="4924" y="3276"/>
                  </a:lnTo>
                  <a:lnTo>
                    <a:pt x="4963" y="3315"/>
                  </a:lnTo>
                  <a:lnTo>
                    <a:pt x="5040" y="3315"/>
                  </a:lnTo>
                  <a:lnTo>
                    <a:pt x="5079" y="3296"/>
                  </a:lnTo>
                  <a:lnTo>
                    <a:pt x="5564" y="2908"/>
                  </a:lnTo>
                  <a:lnTo>
                    <a:pt x="5583" y="2869"/>
                  </a:lnTo>
                  <a:lnTo>
                    <a:pt x="5603" y="2831"/>
                  </a:lnTo>
                  <a:lnTo>
                    <a:pt x="5583" y="2772"/>
                  </a:lnTo>
                  <a:lnTo>
                    <a:pt x="5564" y="2734"/>
                  </a:lnTo>
                  <a:lnTo>
                    <a:pt x="5137" y="2210"/>
                  </a:lnTo>
                  <a:lnTo>
                    <a:pt x="5099" y="2191"/>
                  </a:lnTo>
                  <a:lnTo>
                    <a:pt x="5060" y="2172"/>
                  </a:lnTo>
                  <a:lnTo>
                    <a:pt x="5002" y="2191"/>
                  </a:lnTo>
                  <a:lnTo>
                    <a:pt x="4963" y="2210"/>
                  </a:lnTo>
                  <a:lnTo>
                    <a:pt x="4943" y="2249"/>
                  </a:lnTo>
                  <a:lnTo>
                    <a:pt x="4924" y="2288"/>
                  </a:lnTo>
                  <a:lnTo>
                    <a:pt x="4924" y="2327"/>
                  </a:lnTo>
                  <a:lnTo>
                    <a:pt x="4943" y="2365"/>
                  </a:lnTo>
                  <a:lnTo>
                    <a:pt x="5215" y="2676"/>
                  </a:lnTo>
                  <a:lnTo>
                    <a:pt x="5215" y="2676"/>
                  </a:lnTo>
                  <a:lnTo>
                    <a:pt x="4594" y="2579"/>
                  </a:lnTo>
                  <a:lnTo>
                    <a:pt x="4013" y="2443"/>
                  </a:lnTo>
                  <a:lnTo>
                    <a:pt x="3451" y="2288"/>
                  </a:lnTo>
                  <a:lnTo>
                    <a:pt x="2927" y="2094"/>
                  </a:lnTo>
                  <a:lnTo>
                    <a:pt x="2501" y="1900"/>
                  </a:lnTo>
                  <a:lnTo>
                    <a:pt x="2074" y="1687"/>
                  </a:lnTo>
                  <a:lnTo>
                    <a:pt x="1687" y="1454"/>
                  </a:lnTo>
                  <a:lnTo>
                    <a:pt x="1318" y="1202"/>
                  </a:lnTo>
                  <a:lnTo>
                    <a:pt x="1047" y="989"/>
                  </a:lnTo>
                  <a:lnTo>
                    <a:pt x="814" y="776"/>
                  </a:lnTo>
                  <a:lnTo>
                    <a:pt x="621" y="582"/>
                  </a:lnTo>
                  <a:lnTo>
                    <a:pt x="485" y="408"/>
                  </a:lnTo>
                  <a:lnTo>
                    <a:pt x="291" y="156"/>
                  </a:lnTo>
                  <a:lnTo>
                    <a:pt x="214" y="59"/>
                  </a:lnTo>
                  <a:lnTo>
                    <a:pt x="194" y="20"/>
                  </a:ln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4"/>
            <p:cNvSpPr/>
            <p:nvPr/>
          </p:nvSpPr>
          <p:spPr>
            <a:xfrm>
              <a:off x="3516300" y="986850"/>
              <a:ext cx="22800" cy="42200"/>
            </a:xfrm>
            <a:custGeom>
              <a:avLst/>
              <a:gdLst/>
              <a:ahLst/>
              <a:cxnLst/>
              <a:rect l="l" t="t" r="r" b="b"/>
              <a:pathLst>
                <a:path w="912" h="1688" extrusionOk="0">
                  <a:moveTo>
                    <a:pt x="447" y="291"/>
                  </a:moveTo>
                  <a:lnTo>
                    <a:pt x="447" y="679"/>
                  </a:lnTo>
                  <a:lnTo>
                    <a:pt x="369" y="640"/>
                  </a:lnTo>
                  <a:lnTo>
                    <a:pt x="311" y="601"/>
                  </a:lnTo>
                  <a:lnTo>
                    <a:pt x="253" y="543"/>
                  </a:lnTo>
                  <a:lnTo>
                    <a:pt x="253" y="466"/>
                  </a:lnTo>
                  <a:lnTo>
                    <a:pt x="253" y="408"/>
                  </a:lnTo>
                  <a:lnTo>
                    <a:pt x="292" y="349"/>
                  </a:lnTo>
                  <a:lnTo>
                    <a:pt x="369" y="311"/>
                  </a:lnTo>
                  <a:lnTo>
                    <a:pt x="447" y="291"/>
                  </a:lnTo>
                  <a:close/>
                  <a:moveTo>
                    <a:pt x="544" y="931"/>
                  </a:moveTo>
                  <a:lnTo>
                    <a:pt x="602" y="970"/>
                  </a:lnTo>
                  <a:lnTo>
                    <a:pt x="660" y="1028"/>
                  </a:lnTo>
                  <a:lnTo>
                    <a:pt x="699" y="1086"/>
                  </a:lnTo>
                  <a:lnTo>
                    <a:pt x="718" y="1164"/>
                  </a:lnTo>
                  <a:lnTo>
                    <a:pt x="699" y="1241"/>
                  </a:lnTo>
                  <a:lnTo>
                    <a:pt x="660" y="1299"/>
                  </a:lnTo>
                  <a:lnTo>
                    <a:pt x="602" y="1338"/>
                  </a:lnTo>
                  <a:lnTo>
                    <a:pt x="544" y="1358"/>
                  </a:lnTo>
                  <a:lnTo>
                    <a:pt x="544" y="931"/>
                  </a:lnTo>
                  <a:close/>
                  <a:moveTo>
                    <a:pt x="485" y="1"/>
                  </a:moveTo>
                  <a:lnTo>
                    <a:pt x="447" y="20"/>
                  </a:lnTo>
                  <a:lnTo>
                    <a:pt x="427" y="59"/>
                  </a:lnTo>
                  <a:lnTo>
                    <a:pt x="427" y="117"/>
                  </a:lnTo>
                  <a:lnTo>
                    <a:pt x="292" y="136"/>
                  </a:lnTo>
                  <a:lnTo>
                    <a:pt x="214" y="175"/>
                  </a:lnTo>
                  <a:lnTo>
                    <a:pt x="156" y="214"/>
                  </a:lnTo>
                  <a:lnTo>
                    <a:pt x="117" y="272"/>
                  </a:lnTo>
                  <a:lnTo>
                    <a:pt x="78" y="330"/>
                  </a:lnTo>
                  <a:lnTo>
                    <a:pt x="40" y="408"/>
                  </a:lnTo>
                  <a:lnTo>
                    <a:pt x="40" y="485"/>
                  </a:lnTo>
                  <a:lnTo>
                    <a:pt x="40" y="582"/>
                  </a:lnTo>
                  <a:lnTo>
                    <a:pt x="78" y="660"/>
                  </a:lnTo>
                  <a:lnTo>
                    <a:pt x="117" y="718"/>
                  </a:lnTo>
                  <a:lnTo>
                    <a:pt x="156" y="757"/>
                  </a:lnTo>
                  <a:lnTo>
                    <a:pt x="292" y="834"/>
                  </a:lnTo>
                  <a:lnTo>
                    <a:pt x="427" y="892"/>
                  </a:lnTo>
                  <a:lnTo>
                    <a:pt x="427" y="1377"/>
                  </a:lnTo>
                  <a:lnTo>
                    <a:pt x="350" y="1358"/>
                  </a:lnTo>
                  <a:lnTo>
                    <a:pt x="292" y="1338"/>
                  </a:lnTo>
                  <a:lnTo>
                    <a:pt x="214" y="1280"/>
                  </a:lnTo>
                  <a:lnTo>
                    <a:pt x="156" y="1241"/>
                  </a:lnTo>
                  <a:lnTo>
                    <a:pt x="98" y="1202"/>
                  </a:lnTo>
                  <a:lnTo>
                    <a:pt x="59" y="1222"/>
                  </a:lnTo>
                  <a:lnTo>
                    <a:pt x="40" y="1261"/>
                  </a:lnTo>
                  <a:lnTo>
                    <a:pt x="20" y="1280"/>
                  </a:lnTo>
                  <a:lnTo>
                    <a:pt x="1" y="1319"/>
                  </a:lnTo>
                  <a:lnTo>
                    <a:pt x="20" y="1358"/>
                  </a:lnTo>
                  <a:lnTo>
                    <a:pt x="40" y="1416"/>
                  </a:lnTo>
                  <a:lnTo>
                    <a:pt x="117" y="1493"/>
                  </a:lnTo>
                  <a:lnTo>
                    <a:pt x="253" y="1551"/>
                  </a:lnTo>
                  <a:lnTo>
                    <a:pt x="330" y="1571"/>
                  </a:lnTo>
                  <a:lnTo>
                    <a:pt x="427" y="1571"/>
                  </a:lnTo>
                  <a:lnTo>
                    <a:pt x="427" y="1629"/>
                  </a:lnTo>
                  <a:lnTo>
                    <a:pt x="447" y="1668"/>
                  </a:lnTo>
                  <a:lnTo>
                    <a:pt x="485" y="1687"/>
                  </a:lnTo>
                  <a:lnTo>
                    <a:pt x="524" y="1668"/>
                  </a:lnTo>
                  <a:lnTo>
                    <a:pt x="544" y="1629"/>
                  </a:lnTo>
                  <a:lnTo>
                    <a:pt x="544" y="1571"/>
                  </a:lnTo>
                  <a:lnTo>
                    <a:pt x="621" y="1551"/>
                  </a:lnTo>
                  <a:lnTo>
                    <a:pt x="699" y="1513"/>
                  </a:lnTo>
                  <a:lnTo>
                    <a:pt x="757" y="1474"/>
                  </a:lnTo>
                  <a:lnTo>
                    <a:pt x="815" y="1435"/>
                  </a:lnTo>
                  <a:lnTo>
                    <a:pt x="854" y="1377"/>
                  </a:lnTo>
                  <a:lnTo>
                    <a:pt x="893" y="1319"/>
                  </a:lnTo>
                  <a:lnTo>
                    <a:pt x="912" y="1222"/>
                  </a:lnTo>
                  <a:lnTo>
                    <a:pt x="912" y="1144"/>
                  </a:lnTo>
                  <a:lnTo>
                    <a:pt x="912" y="1047"/>
                  </a:lnTo>
                  <a:lnTo>
                    <a:pt x="893" y="970"/>
                  </a:lnTo>
                  <a:lnTo>
                    <a:pt x="854" y="892"/>
                  </a:lnTo>
                  <a:lnTo>
                    <a:pt x="796" y="853"/>
                  </a:lnTo>
                  <a:lnTo>
                    <a:pt x="679" y="757"/>
                  </a:lnTo>
                  <a:lnTo>
                    <a:pt x="544" y="718"/>
                  </a:lnTo>
                  <a:lnTo>
                    <a:pt x="544" y="291"/>
                  </a:lnTo>
                  <a:lnTo>
                    <a:pt x="641" y="311"/>
                  </a:lnTo>
                  <a:lnTo>
                    <a:pt x="699" y="330"/>
                  </a:lnTo>
                  <a:lnTo>
                    <a:pt x="757" y="369"/>
                  </a:lnTo>
                  <a:lnTo>
                    <a:pt x="796" y="369"/>
                  </a:lnTo>
                  <a:lnTo>
                    <a:pt x="834" y="349"/>
                  </a:lnTo>
                  <a:lnTo>
                    <a:pt x="854" y="330"/>
                  </a:lnTo>
                  <a:lnTo>
                    <a:pt x="873" y="253"/>
                  </a:lnTo>
                  <a:lnTo>
                    <a:pt x="873" y="214"/>
                  </a:lnTo>
                  <a:lnTo>
                    <a:pt x="854" y="194"/>
                  </a:lnTo>
                  <a:lnTo>
                    <a:pt x="776" y="136"/>
                  </a:lnTo>
                  <a:lnTo>
                    <a:pt x="660" y="117"/>
                  </a:lnTo>
                  <a:lnTo>
                    <a:pt x="544" y="117"/>
                  </a:lnTo>
                  <a:lnTo>
                    <a:pt x="544" y="59"/>
                  </a:lnTo>
                  <a:lnTo>
                    <a:pt x="524" y="20"/>
                  </a:lnTo>
                  <a:lnTo>
                    <a:pt x="4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44"/>
          <p:cNvGrpSpPr/>
          <p:nvPr/>
        </p:nvGrpSpPr>
        <p:grpSpPr>
          <a:xfrm>
            <a:off x="6429768" y="1194300"/>
            <a:ext cx="395918" cy="342416"/>
            <a:chOff x="4148725" y="917550"/>
            <a:chExt cx="204050" cy="173025"/>
          </a:xfrm>
        </p:grpSpPr>
        <p:sp>
          <p:nvSpPr>
            <p:cNvPr id="2065" name="Google Shape;2065;p44"/>
            <p:cNvSpPr/>
            <p:nvPr/>
          </p:nvSpPr>
          <p:spPr>
            <a:xfrm>
              <a:off x="4179275" y="917550"/>
              <a:ext cx="135225" cy="84825"/>
            </a:xfrm>
            <a:custGeom>
              <a:avLst/>
              <a:gdLst/>
              <a:ahLst/>
              <a:cxnLst/>
              <a:rect l="l" t="t" r="r" b="b"/>
              <a:pathLst>
                <a:path w="5409" h="3393" extrusionOk="0">
                  <a:moveTo>
                    <a:pt x="5195" y="1"/>
                  </a:moveTo>
                  <a:lnTo>
                    <a:pt x="4517" y="117"/>
                  </a:lnTo>
                  <a:lnTo>
                    <a:pt x="4478" y="117"/>
                  </a:lnTo>
                  <a:lnTo>
                    <a:pt x="4439" y="156"/>
                  </a:lnTo>
                  <a:lnTo>
                    <a:pt x="4420" y="194"/>
                  </a:lnTo>
                  <a:lnTo>
                    <a:pt x="4420" y="233"/>
                  </a:lnTo>
                  <a:lnTo>
                    <a:pt x="4439" y="291"/>
                  </a:lnTo>
                  <a:lnTo>
                    <a:pt x="4459" y="311"/>
                  </a:lnTo>
                  <a:lnTo>
                    <a:pt x="4517" y="330"/>
                  </a:lnTo>
                  <a:lnTo>
                    <a:pt x="4556" y="330"/>
                  </a:lnTo>
                  <a:lnTo>
                    <a:pt x="4943" y="272"/>
                  </a:lnTo>
                  <a:lnTo>
                    <a:pt x="4556" y="757"/>
                  </a:lnTo>
                  <a:lnTo>
                    <a:pt x="4129" y="1183"/>
                  </a:lnTo>
                  <a:lnTo>
                    <a:pt x="3703" y="1571"/>
                  </a:lnTo>
                  <a:lnTo>
                    <a:pt x="3257" y="1920"/>
                  </a:lnTo>
                  <a:lnTo>
                    <a:pt x="2869" y="2191"/>
                  </a:lnTo>
                  <a:lnTo>
                    <a:pt x="2481" y="2443"/>
                  </a:lnTo>
                  <a:lnTo>
                    <a:pt x="2074" y="2656"/>
                  </a:lnTo>
                  <a:lnTo>
                    <a:pt x="1667" y="2831"/>
                  </a:lnTo>
                  <a:lnTo>
                    <a:pt x="1338" y="2947"/>
                  </a:lnTo>
                  <a:lnTo>
                    <a:pt x="1047" y="3025"/>
                  </a:lnTo>
                  <a:lnTo>
                    <a:pt x="776" y="3102"/>
                  </a:lnTo>
                  <a:lnTo>
                    <a:pt x="543" y="3141"/>
                  </a:lnTo>
                  <a:lnTo>
                    <a:pt x="233" y="3160"/>
                  </a:lnTo>
                  <a:lnTo>
                    <a:pt x="116" y="3160"/>
                  </a:lnTo>
                  <a:lnTo>
                    <a:pt x="58" y="3180"/>
                  </a:lnTo>
                  <a:lnTo>
                    <a:pt x="39" y="3199"/>
                  </a:lnTo>
                  <a:lnTo>
                    <a:pt x="0" y="3238"/>
                  </a:lnTo>
                  <a:lnTo>
                    <a:pt x="0" y="3277"/>
                  </a:lnTo>
                  <a:lnTo>
                    <a:pt x="0" y="3315"/>
                  </a:lnTo>
                  <a:lnTo>
                    <a:pt x="20" y="3354"/>
                  </a:lnTo>
                  <a:lnTo>
                    <a:pt x="58" y="3393"/>
                  </a:lnTo>
                  <a:lnTo>
                    <a:pt x="349" y="3393"/>
                  </a:lnTo>
                  <a:lnTo>
                    <a:pt x="698" y="3354"/>
                  </a:lnTo>
                  <a:lnTo>
                    <a:pt x="911" y="3296"/>
                  </a:lnTo>
                  <a:lnTo>
                    <a:pt x="1163" y="3238"/>
                  </a:lnTo>
                  <a:lnTo>
                    <a:pt x="1435" y="3160"/>
                  </a:lnTo>
                  <a:lnTo>
                    <a:pt x="1745" y="3044"/>
                  </a:lnTo>
                  <a:lnTo>
                    <a:pt x="2171" y="2869"/>
                  </a:lnTo>
                  <a:lnTo>
                    <a:pt x="2578" y="2656"/>
                  </a:lnTo>
                  <a:lnTo>
                    <a:pt x="2985" y="2404"/>
                  </a:lnTo>
                  <a:lnTo>
                    <a:pt x="3393" y="2113"/>
                  </a:lnTo>
                  <a:lnTo>
                    <a:pt x="3858" y="1745"/>
                  </a:lnTo>
                  <a:lnTo>
                    <a:pt x="4284" y="1338"/>
                  </a:lnTo>
                  <a:lnTo>
                    <a:pt x="4730" y="892"/>
                  </a:lnTo>
                  <a:lnTo>
                    <a:pt x="5137" y="408"/>
                  </a:lnTo>
                  <a:lnTo>
                    <a:pt x="5176" y="757"/>
                  </a:lnTo>
                  <a:lnTo>
                    <a:pt x="5195" y="795"/>
                  </a:lnTo>
                  <a:lnTo>
                    <a:pt x="5215" y="815"/>
                  </a:lnTo>
                  <a:lnTo>
                    <a:pt x="5253" y="834"/>
                  </a:lnTo>
                  <a:lnTo>
                    <a:pt x="5292" y="853"/>
                  </a:lnTo>
                  <a:lnTo>
                    <a:pt x="5312" y="853"/>
                  </a:lnTo>
                  <a:lnTo>
                    <a:pt x="5350" y="834"/>
                  </a:lnTo>
                  <a:lnTo>
                    <a:pt x="5389" y="795"/>
                  </a:lnTo>
                  <a:lnTo>
                    <a:pt x="5409" y="757"/>
                  </a:lnTo>
                  <a:lnTo>
                    <a:pt x="5409" y="718"/>
                  </a:lnTo>
                  <a:lnTo>
                    <a:pt x="5331" y="97"/>
                  </a:lnTo>
                  <a:lnTo>
                    <a:pt x="5312" y="59"/>
                  </a:lnTo>
                  <a:lnTo>
                    <a:pt x="5273" y="20"/>
                  </a:lnTo>
                  <a:lnTo>
                    <a:pt x="5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4"/>
            <p:cNvSpPr/>
            <p:nvPr/>
          </p:nvSpPr>
          <p:spPr>
            <a:xfrm>
              <a:off x="4148725" y="919500"/>
              <a:ext cx="204050" cy="171075"/>
            </a:xfrm>
            <a:custGeom>
              <a:avLst/>
              <a:gdLst/>
              <a:ahLst/>
              <a:cxnLst/>
              <a:rect l="l" t="t" r="r" b="b"/>
              <a:pathLst>
                <a:path w="8162" h="6843" extrusionOk="0">
                  <a:moveTo>
                    <a:pt x="2288" y="4284"/>
                  </a:moveTo>
                  <a:lnTo>
                    <a:pt x="2308" y="4304"/>
                  </a:lnTo>
                  <a:lnTo>
                    <a:pt x="2308" y="6203"/>
                  </a:lnTo>
                  <a:lnTo>
                    <a:pt x="1319" y="6203"/>
                  </a:lnTo>
                  <a:lnTo>
                    <a:pt x="1319" y="4304"/>
                  </a:lnTo>
                  <a:lnTo>
                    <a:pt x="1338" y="4284"/>
                  </a:lnTo>
                  <a:close/>
                  <a:moveTo>
                    <a:pt x="4479" y="3334"/>
                  </a:moveTo>
                  <a:lnTo>
                    <a:pt x="4498" y="3354"/>
                  </a:lnTo>
                  <a:lnTo>
                    <a:pt x="4498" y="6203"/>
                  </a:lnTo>
                  <a:lnTo>
                    <a:pt x="3510" y="6203"/>
                  </a:lnTo>
                  <a:lnTo>
                    <a:pt x="3510" y="3354"/>
                  </a:lnTo>
                  <a:lnTo>
                    <a:pt x="3529" y="3334"/>
                  </a:lnTo>
                  <a:close/>
                  <a:moveTo>
                    <a:pt x="6223" y="3858"/>
                  </a:moveTo>
                  <a:lnTo>
                    <a:pt x="6456" y="3877"/>
                  </a:lnTo>
                  <a:lnTo>
                    <a:pt x="6669" y="3935"/>
                  </a:lnTo>
                  <a:lnTo>
                    <a:pt x="6669" y="3955"/>
                  </a:lnTo>
                  <a:lnTo>
                    <a:pt x="6708" y="3974"/>
                  </a:lnTo>
                  <a:lnTo>
                    <a:pt x="6727" y="3974"/>
                  </a:lnTo>
                  <a:lnTo>
                    <a:pt x="6902" y="4071"/>
                  </a:lnTo>
                  <a:lnTo>
                    <a:pt x="7057" y="4207"/>
                  </a:lnTo>
                  <a:lnTo>
                    <a:pt x="7135" y="4284"/>
                  </a:lnTo>
                  <a:lnTo>
                    <a:pt x="7212" y="4381"/>
                  </a:lnTo>
                  <a:lnTo>
                    <a:pt x="7309" y="4594"/>
                  </a:lnTo>
                  <a:lnTo>
                    <a:pt x="7387" y="4808"/>
                  </a:lnTo>
                  <a:lnTo>
                    <a:pt x="7406" y="5021"/>
                  </a:lnTo>
                  <a:lnTo>
                    <a:pt x="7387" y="5253"/>
                  </a:lnTo>
                  <a:lnTo>
                    <a:pt x="7309" y="5467"/>
                  </a:lnTo>
                  <a:lnTo>
                    <a:pt x="7212" y="5680"/>
                  </a:lnTo>
                  <a:lnTo>
                    <a:pt x="7135" y="5757"/>
                  </a:lnTo>
                  <a:lnTo>
                    <a:pt x="7057" y="5854"/>
                  </a:lnTo>
                  <a:lnTo>
                    <a:pt x="6921" y="5971"/>
                  </a:lnTo>
                  <a:lnTo>
                    <a:pt x="6747" y="6068"/>
                  </a:lnTo>
                  <a:lnTo>
                    <a:pt x="6747" y="6087"/>
                  </a:lnTo>
                  <a:lnTo>
                    <a:pt x="6553" y="6145"/>
                  </a:lnTo>
                  <a:lnTo>
                    <a:pt x="6379" y="6184"/>
                  </a:lnTo>
                  <a:lnTo>
                    <a:pt x="6340" y="6184"/>
                  </a:lnTo>
                  <a:lnTo>
                    <a:pt x="6301" y="6203"/>
                  </a:lnTo>
                  <a:lnTo>
                    <a:pt x="6165" y="6203"/>
                  </a:lnTo>
                  <a:lnTo>
                    <a:pt x="6127" y="6184"/>
                  </a:lnTo>
                  <a:lnTo>
                    <a:pt x="6030" y="6184"/>
                  </a:lnTo>
                  <a:lnTo>
                    <a:pt x="5836" y="6126"/>
                  </a:lnTo>
                  <a:lnTo>
                    <a:pt x="5642" y="6048"/>
                  </a:lnTo>
                  <a:lnTo>
                    <a:pt x="5526" y="5951"/>
                  </a:lnTo>
                  <a:lnTo>
                    <a:pt x="5409" y="5854"/>
                  </a:lnTo>
                  <a:lnTo>
                    <a:pt x="5254" y="5680"/>
                  </a:lnTo>
                  <a:lnTo>
                    <a:pt x="5157" y="5467"/>
                  </a:lnTo>
                  <a:lnTo>
                    <a:pt x="5080" y="5253"/>
                  </a:lnTo>
                  <a:lnTo>
                    <a:pt x="5060" y="5021"/>
                  </a:lnTo>
                  <a:lnTo>
                    <a:pt x="5080" y="4808"/>
                  </a:lnTo>
                  <a:lnTo>
                    <a:pt x="5157" y="4575"/>
                  </a:lnTo>
                  <a:lnTo>
                    <a:pt x="5254" y="4381"/>
                  </a:lnTo>
                  <a:lnTo>
                    <a:pt x="5409" y="4207"/>
                  </a:lnTo>
                  <a:lnTo>
                    <a:pt x="5545" y="4090"/>
                  </a:lnTo>
                  <a:lnTo>
                    <a:pt x="5681" y="3993"/>
                  </a:lnTo>
                  <a:lnTo>
                    <a:pt x="5700" y="3993"/>
                  </a:lnTo>
                  <a:lnTo>
                    <a:pt x="5816" y="3935"/>
                  </a:lnTo>
                  <a:lnTo>
                    <a:pt x="5952" y="3896"/>
                  </a:lnTo>
                  <a:lnTo>
                    <a:pt x="6088" y="3877"/>
                  </a:lnTo>
                  <a:lnTo>
                    <a:pt x="6223" y="3858"/>
                  </a:lnTo>
                  <a:close/>
                  <a:moveTo>
                    <a:pt x="214" y="0"/>
                  </a:moveTo>
                  <a:lnTo>
                    <a:pt x="137" y="19"/>
                  </a:lnTo>
                  <a:lnTo>
                    <a:pt x="59" y="58"/>
                  </a:lnTo>
                  <a:lnTo>
                    <a:pt x="20" y="136"/>
                  </a:lnTo>
                  <a:lnTo>
                    <a:pt x="1" y="213"/>
                  </a:lnTo>
                  <a:lnTo>
                    <a:pt x="1" y="1047"/>
                  </a:lnTo>
                  <a:lnTo>
                    <a:pt x="20" y="1086"/>
                  </a:lnTo>
                  <a:lnTo>
                    <a:pt x="40" y="1124"/>
                  </a:lnTo>
                  <a:lnTo>
                    <a:pt x="78" y="1144"/>
                  </a:lnTo>
                  <a:lnTo>
                    <a:pt x="117" y="1163"/>
                  </a:lnTo>
                  <a:lnTo>
                    <a:pt x="156" y="1144"/>
                  </a:lnTo>
                  <a:lnTo>
                    <a:pt x="195" y="1124"/>
                  </a:lnTo>
                  <a:lnTo>
                    <a:pt x="234" y="1086"/>
                  </a:lnTo>
                  <a:lnTo>
                    <a:pt x="234" y="1047"/>
                  </a:lnTo>
                  <a:lnTo>
                    <a:pt x="234" y="233"/>
                  </a:lnTo>
                  <a:lnTo>
                    <a:pt x="389" y="233"/>
                  </a:lnTo>
                  <a:lnTo>
                    <a:pt x="389" y="6223"/>
                  </a:lnTo>
                  <a:lnTo>
                    <a:pt x="408" y="6300"/>
                  </a:lnTo>
                  <a:lnTo>
                    <a:pt x="447" y="6358"/>
                  </a:lnTo>
                  <a:lnTo>
                    <a:pt x="505" y="6416"/>
                  </a:lnTo>
                  <a:lnTo>
                    <a:pt x="602" y="6436"/>
                  </a:lnTo>
                  <a:lnTo>
                    <a:pt x="7929" y="6436"/>
                  </a:lnTo>
                  <a:lnTo>
                    <a:pt x="7929" y="6610"/>
                  </a:lnTo>
                  <a:lnTo>
                    <a:pt x="234" y="6610"/>
                  </a:lnTo>
                  <a:lnTo>
                    <a:pt x="234" y="1783"/>
                  </a:lnTo>
                  <a:lnTo>
                    <a:pt x="234" y="1725"/>
                  </a:lnTo>
                  <a:lnTo>
                    <a:pt x="195" y="1687"/>
                  </a:lnTo>
                  <a:lnTo>
                    <a:pt x="156" y="1667"/>
                  </a:lnTo>
                  <a:lnTo>
                    <a:pt x="78" y="1667"/>
                  </a:lnTo>
                  <a:lnTo>
                    <a:pt x="40" y="1687"/>
                  </a:lnTo>
                  <a:lnTo>
                    <a:pt x="20" y="1725"/>
                  </a:lnTo>
                  <a:lnTo>
                    <a:pt x="1" y="1783"/>
                  </a:lnTo>
                  <a:lnTo>
                    <a:pt x="1" y="6630"/>
                  </a:lnTo>
                  <a:lnTo>
                    <a:pt x="20" y="6707"/>
                  </a:lnTo>
                  <a:lnTo>
                    <a:pt x="59" y="6765"/>
                  </a:lnTo>
                  <a:lnTo>
                    <a:pt x="137" y="6824"/>
                  </a:lnTo>
                  <a:lnTo>
                    <a:pt x="214" y="6843"/>
                  </a:lnTo>
                  <a:lnTo>
                    <a:pt x="7949" y="6843"/>
                  </a:lnTo>
                  <a:lnTo>
                    <a:pt x="8026" y="6824"/>
                  </a:lnTo>
                  <a:lnTo>
                    <a:pt x="8104" y="6765"/>
                  </a:lnTo>
                  <a:lnTo>
                    <a:pt x="8143" y="6707"/>
                  </a:lnTo>
                  <a:lnTo>
                    <a:pt x="8162" y="6630"/>
                  </a:lnTo>
                  <a:lnTo>
                    <a:pt x="8162" y="6416"/>
                  </a:lnTo>
                  <a:lnTo>
                    <a:pt x="8143" y="6320"/>
                  </a:lnTo>
                  <a:lnTo>
                    <a:pt x="8104" y="6261"/>
                  </a:lnTo>
                  <a:lnTo>
                    <a:pt x="8026" y="6223"/>
                  </a:lnTo>
                  <a:lnTo>
                    <a:pt x="7949" y="6203"/>
                  </a:lnTo>
                  <a:lnTo>
                    <a:pt x="6999" y="6203"/>
                  </a:lnTo>
                  <a:lnTo>
                    <a:pt x="7115" y="6106"/>
                  </a:lnTo>
                  <a:lnTo>
                    <a:pt x="7231" y="6029"/>
                  </a:lnTo>
                  <a:lnTo>
                    <a:pt x="7309" y="5912"/>
                  </a:lnTo>
                  <a:lnTo>
                    <a:pt x="7406" y="5796"/>
                  </a:lnTo>
                  <a:lnTo>
                    <a:pt x="7464" y="5680"/>
                  </a:lnTo>
                  <a:lnTo>
                    <a:pt x="7522" y="5564"/>
                  </a:lnTo>
                  <a:lnTo>
                    <a:pt x="7580" y="5428"/>
                  </a:lnTo>
                  <a:lnTo>
                    <a:pt x="7600" y="5312"/>
                  </a:lnTo>
                  <a:lnTo>
                    <a:pt x="7619" y="5176"/>
                  </a:lnTo>
                  <a:lnTo>
                    <a:pt x="7639" y="5021"/>
                  </a:lnTo>
                  <a:lnTo>
                    <a:pt x="7619" y="4885"/>
                  </a:lnTo>
                  <a:lnTo>
                    <a:pt x="7600" y="4749"/>
                  </a:lnTo>
                  <a:lnTo>
                    <a:pt x="7580" y="4614"/>
                  </a:lnTo>
                  <a:lnTo>
                    <a:pt x="7522" y="4497"/>
                  </a:lnTo>
                  <a:lnTo>
                    <a:pt x="7464" y="4362"/>
                  </a:lnTo>
                  <a:lnTo>
                    <a:pt x="7406" y="4245"/>
                  </a:lnTo>
                  <a:lnTo>
                    <a:pt x="7309" y="4148"/>
                  </a:lnTo>
                  <a:lnTo>
                    <a:pt x="7231" y="4032"/>
                  </a:lnTo>
                  <a:lnTo>
                    <a:pt x="7076" y="3916"/>
                  </a:lnTo>
                  <a:lnTo>
                    <a:pt x="6921" y="3799"/>
                  </a:lnTo>
                  <a:lnTo>
                    <a:pt x="6921" y="3334"/>
                  </a:lnTo>
                  <a:lnTo>
                    <a:pt x="6902" y="3295"/>
                  </a:lnTo>
                  <a:lnTo>
                    <a:pt x="6883" y="3257"/>
                  </a:lnTo>
                  <a:lnTo>
                    <a:pt x="6844" y="3218"/>
                  </a:lnTo>
                  <a:lnTo>
                    <a:pt x="6747" y="3218"/>
                  </a:lnTo>
                  <a:lnTo>
                    <a:pt x="6708" y="3257"/>
                  </a:lnTo>
                  <a:lnTo>
                    <a:pt x="6689" y="3295"/>
                  </a:lnTo>
                  <a:lnTo>
                    <a:pt x="6689" y="3334"/>
                  </a:lnTo>
                  <a:lnTo>
                    <a:pt x="6689" y="3703"/>
                  </a:lnTo>
                  <a:lnTo>
                    <a:pt x="6437" y="3644"/>
                  </a:lnTo>
                  <a:lnTo>
                    <a:pt x="6185" y="3625"/>
                  </a:lnTo>
                  <a:lnTo>
                    <a:pt x="5952" y="3664"/>
                  </a:lnTo>
                  <a:lnTo>
                    <a:pt x="5700" y="3722"/>
                  </a:lnTo>
                  <a:lnTo>
                    <a:pt x="5700" y="2307"/>
                  </a:lnTo>
                  <a:lnTo>
                    <a:pt x="5719" y="2287"/>
                  </a:lnTo>
                  <a:lnTo>
                    <a:pt x="5739" y="2268"/>
                  </a:lnTo>
                  <a:lnTo>
                    <a:pt x="6650" y="2268"/>
                  </a:lnTo>
                  <a:lnTo>
                    <a:pt x="6669" y="2287"/>
                  </a:lnTo>
                  <a:lnTo>
                    <a:pt x="6689" y="2307"/>
                  </a:lnTo>
                  <a:lnTo>
                    <a:pt x="6689" y="2598"/>
                  </a:lnTo>
                  <a:lnTo>
                    <a:pt x="6689" y="2636"/>
                  </a:lnTo>
                  <a:lnTo>
                    <a:pt x="6708" y="2675"/>
                  </a:lnTo>
                  <a:lnTo>
                    <a:pt x="6747" y="2695"/>
                  </a:lnTo>
                  <a:lnTo>
                    <a:pt x="6805" y="2714"/>
                  </a:lnTo>
                  <a:lnTo>
                    <a:pt x="6844" y="2695"/>
                  </a:lnTo>
                  <a:lnTo>
                    <a:pt x="6883" y="2675"/>
                  </a:lnTo>
                  <a:lnTo>
                    <a:pt x="6902" y="2636"/>
                  </a:lnTo>
                  <a:lnTo>
                    <a:pt x="6921" y="2598"/>
                  </a:lnTo>
                  <a:lnTo>
                    <a:pt x="6921" y="2307"/>
                  </a:lnTo>
                  <a:lnTo>
                    <a:pt x="6883" y="2191"/>
                  </a:lnTo>
                  <a:lnTo>
                    <a:pt x="6844" y="2113"/>
                  </a:lnTo>
                  <a:lnTo>
                    <a:pt x="6747" y="2055"/>
                  </a:lnTo>
                  <a:lnTo>
                    <a:pt x="6650" y="2035"/>
                  </a:lnTo>
                  <a:lnTo>
                    <a:pt x="5739" y="2035"/>
                  </a:lnTo>
                  <a:lnTo>
                    <a:pt x="5623" y="2055"/>
                  </a:lnTo>
                  <a:lnTo>
                    <a:pt x="5545" y="2113"/>
                  </a:lnTo>
                  <a:lnTo>
                    <a:pt x="5487" y="2191"/>
                  </a:lnTo>
                  <a:lnTo>
                    <a:pt x="5467" y="2307"/>
                  </a:lnTo>
                  <a:lnTo>
                    <a:pt x="5467" y="3858"/>
                  </a:lnTo>
                  <a:lnTo>
                    <a:pt x="5351" y="3935"/>
                  </a:lnTo>
                  <a:lnTo>
                    <a:pt x="5235" y="4032"/>
                  </a:lnTo>
                  <a:lnTo>
                    <a:pt x="5138" y="4148"/>
                  </a:lnTo>
                  <a:lnTo>
                    <a:pt x="5060" y="4245"/>
                  </a:lnTo>
                  <a:lnTo>
                    <a:pt x="5002" y="4362"/>
                  </a:lnTo>
                  <a:lnTo>
                    <a:pt x="4944" y="4497"/>
                  </a:lnTo>
                  <a:lnTo>
                    <a:pt x="4886" y="4614"/>
                  </a:lnTo>
                  <a:lnTo>
                    <a:pt x="4847" y="4749"/>
                  </a:lnTo>
                  <a:lnTo>
                    <a:pt x="4828" y="4885"/>
                  </a:lnTo>
                  <a:lnTo>
                    <a:pt x="4828" y="5021"/>
                  </a:lnTo>
                  <a:lnTo>
                    <a:pt x="4828" y="5176"/>
                  </a:lnTo>
                  <a:lnTo>
                    <a:pt x="4847" y="5312"/>
                  </a:lnTo>
                  <a:lnTo>
                    <a:pt x="4886" y="5428"/>
                  </a:lnTo>
                  <a:lnTo>
                    <a:pt x="4944" y="5564"/>
                  </a:lnTo>
                  <a:lnTo>
                    <a:pt x="5002" y="5680"/>
                  </a:lnTo>
                  <a:lnTo>
                    <a:pt x="5060" y="5796"/>
                  </a:lnTo>
                  <a:lnTo>
                    <a:pt x="5138" y="5912"/>
                  </a:lnTo>
                  <a:lnTo>
                    <a:pt x="5235" y="6029"/>
                  </a:lnTo>
                  <a:lnTo>
                    <a:pt x="5351" y="6106"/>
                  </a:lnTo>
                  <a:lnTo>
                    <a:pt x="5448" y="6203"/>
                  </a:lnTo>
                  <a:lnTo>
                    <a:pt x="4731" y="6203"/>
                  </a:lnTo>
                  <a:lnTo>
                    <a:pt x="4731" y="3354"/>
                  </a:lnTo>
                  <a:lnTo>
                    <a:pt x="4711" y="3257"/>
                  </a:lnTo>
                  <a:lnTo>
                    <a:pt x="4653" y="3179"/>
                  </a:lnTo>
                  <a:lnTo>
                    <a:pt x="4556" y="3121"/>
                  </a:lnTo>
                  <a:lnTo>
                    <a:pt x="4459" y="3102"/>
                  </a:lnTo>
                  <a:lnTo>
                    <a:pt x="3548" y="3102"/>
                  </a:lnTo>
                  <a:lnTo>
                    <a:pt x="3451" y="3121"/>
                  </a:lnTo>
                  <a:lnTo>
                    <a:pt x="3355" y="3179"/>
                  </a:lnTo>
                  <a:lnTo>
                    <a:pt x="3296" y="3257"/>
                  </a:lnTo>
                  <a:lnTo>
                    <a:pt x="3277" y="3354"/>
                  </a:lnTo>
                  <a:lnTo>
                    <a:pt x="3277" y="6203"/>
                  </a:lnTo>
                  <a:lnTo>
                    <a:pt x="2540" y="6203"/>
                  </a:lnTo>
                  <a:lnTo>
                    <a:pt x="2540" y="4304"/>
                  </a:lnTo>
                  <a:lnTo>
                    <a:pt x="2521" y="4207"/>
                  </a:lnTo>
                  <a:lnTo>
                    <a:pt x="2463" y="4129"/>
                  </a:lnTo>
                  <a:lnTo>
                    <a:pt x="2385" y="4071"/>
                  </a:lnTo>
                  <a:lnTo>
                    <a:pt x="2269" y="4052"/>
                  </a:lnTo>
                  <a:lnTo>
                    <a:pt x="1358" y="4052"/>
                  </a:lnTo>
                  <a:lnTo>
                    <a:pt x="1261" y="4071"/>
                  </a:lnTo>
                  <a:lnTo>
                    <a:pt x="1164" y="4129"/>
                  </a:lnTo>
                  <a:lnTo>
                    <a:pt x="1106" y="4207"/>
                  </a:lnTo>
                  <a:lnTo>
                    <a:pt x="1086" y="4304"/>
                  </a:lnTo>
                  <a:lnTo>
                    <a:pt x="1086" y="6203"/>
                  </a:lnTo>
                  <a:lnTo>
                    <a:pt x="621" y="6203"/>
                  </a:lnTo>
                  <a:lnTo>
                    <a:pt x="621" y="213"/>
                  </a:lnTo>
                  <a:lnTo>
                    <a:pt x="602" y="136"/>
                  </a:lnTo>
                  <a:lnTo>
                    <a:pt x="544" y="58"/>
                  </a:lnTo>
                  <a:lnTo>
                    <a:pt x="486" y="19"/>
                  </a:lnTo>
                  <a:lnTo>
                    <a:pt x="4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4"/>
            <p:cNvSpPr/>
            <p:nvPr/>
          </p:nvSpPr>
          <p:spPr>
            <a:xfrm>
              <a:off x="4292175" y="1024650"/>
              <a:ext cx="22800" cy="42200"/>
            </a:xfrm>
            <a:custGeom>
              <a:avLst/>
              <a:gdLst/>
              <a:ahLst/>
              <a:cxnLst/>
              <a:rect l="l" t="t" r="r" b="b"/>
              <a:pathLst>
                <a:path w="912" h="1688" extrusionOk="0">
                  <a:moveTo>
                    <a:pt x="447" y="291"/>
                  </a:moveTo>
                  <a:lnTo>
                    <a:pt x="447" y="679"/>
                  </a:lnTo>
                  <a:lnTo>
                    <a:pt x="369" y="640"/>
                  </a:lnTo>
                  <a:lnTo>
                    <a:pt x="292" y="602"/>
                  </a:lnTo>
                  <a:lnTo>
                    <a:pt x="253" y="543"/>
                  </a:lnTo>
                  <a:lnTo>
                    <a:pt x="253" y="466"/>
                  </a:lnTo>
                  <a:lnTo>
                    <a:pt x="253" y="408"/>
                  </a:lnTo>
                  <a:lnTo>
                    <a:pt x="292" y="350"/>
                  </a:lnTo>
                  <a:lnTo>
                    <a:pt x="369" y="311"/>
                  </a:lnTo>
                  <a:lnTo>
                    <a:pt x="447" y="291"/>
                  </a:lnTo>
                  <a:close/>
                  <a:moveTo>
                    <a:pt x="544" y="931"/>
                  </a:moveTo>
                  <a:lnTo>
                    <a:pt x="602" y="970"/>
                  </a:lnTo>
                  <a:lnTo>
                    <a:pt x="660" y="1028"/>
                  </a:lnTo>
                  <a:lnTo>
                    <a:pt x="699" y="1086"/>
                  </a:lnTo>
                  <a:lnTo>
                    <a:pt x="718" y="1164"/>
                  </a:lnTo>
                  <a:lnTo>
                    <a:pt x="699" y="1241"/>
                  </a:lnTo>
                  <a:lnTo>
                    <a:pt x="660" y="1299"/>
                  </a:lnTo>
                  <a:lnTo>
                    <a:pt x="602" y="1338"/>
                  </a:lnTo>
                  <a:lnTo>
                    <a:pt x="544" y="1358"/>
                  </a:lnTo>
                  <a:lnTo>
                    <a:pt x="544" y="931"/>
                  </a:lnTo>
                  <a:close/>
                  <a:moveTo>
                    <a:pt x="485" y="1"/>
                  </a:moveTo>
                  <a:lnTo>
                    <a:pt x="447" y="20"/>
                  </a:lnTo>
                  <a:lnTo>
                    <a:pt x="427" y="59"/>
                  </a:lnTo>
                  <a:lnTo>
                    <a:pt x="427" y="117"/>
                  </a:lnTo>
                  <a:lnTo>
                    <a:pt x="292" y="136"/>
                  </a:lnTo>
                  <a:lnTo>
                    <a:pt x="214" y="175"/>
                  </a:lnTo>
                  <a:lnTo>
                    <a:pt x="156" y="214"/>
                  </a:lnTo>
                  <a:lnTo>
                    <a:pt x="117" y="272"/>
                  </a:lnTo>
                  <a:lnTo>
                    <a:pt x="78" y="330"/>
                  </a:lnTo>
                  <a:lnTo>
                    <a:pt x="40" y="408"/>
                  </a:lnTo>
                  <a:lnTo>
                    <a:pt x="40" y="485"/>
                  </a:lnTo>
                  <a:lnTo>
                    <a:pt x="40" y="582"/>
                  </a:lnTo>
                  <a:lnTo>
                    <a:pt x="78" y="660"/>
                  </a:lnTo>
                  <a:lnTo>
                    <a:pt x="117" y="718"/>
                  </a:lnTo>
                  <a:lnTo>
                    <a:pt x="156" y="757"/>
                  </a:lnTo>
                  <a:lnTo>
                    <a:pt x="292" y="834"/>
                  </a:lnTo>
                  <a:lnTo>
                    <a:pt x="427" y="892"/>
                  </a:lnTo>
                  <a:lnTo>
                    <a:pt x="427" y="1377"/>
                  </a:lnTo>
                  <a:lnTo>
                    <a:pt x="350" y="1358"/>
                  </a:lnTo>
                  <a:lnTo>
                    <a:pt x="292" y="1338"/>
                  </a:lnTo>
                  <a:lnTo>
                    <a:pt x="214" y="1280"/>
                  </a:lnTo>
                  <a:lnTo>
                    <a:pt x="156" y="1241"/>
                  </a:lnTo>
                  <a:lnTo>
                    <a:pt x="98" y="1202"/>
                  </a:lnTo>
                  <a:lnTo>
                    <a:pt x="59" y="1222"/>
                  </a:lnTo>
                  <a:lnTo>
                    <a:pt x="40" y="1261"/>
                  </a:lnTo>
                  <a:lnTo>
                    <a:pt x="1" y="1280"/>
                  </a:lnTo>
                  <a:lnTo>
                    <a:pt x="1" y="1319"/>
                  </a:lnTo>
                  <a:lnTo>
                    <a:pt x="20" y="1358"/>
                  </a:lnTo>
                  <a:lnTo>
                    <a:pt x="40" y="1416"/>
                  </a:lnTo>
                  <a:lnTo>
                    <a:pt x="117" y="1493"/>
                  </a:lnTo>
                  <a:lnTo>
                    <a:pt x="253" y="1551"/>
                  </a:lnTo>
                  <a:lnTo>
                    <a:pt x="330" y="1571"/>
                  </a:lnTo>
                  <a:lnTo>
                    <a:pt x="427" y="1571"/>
                  </a:lnTo>
                  <a:lnTo>
                    <a:pt x="427" y="1629"/>
                  </a:lnTo>
                  <a:lnTo>
                    <a:pt x="447" y="1668"/>
                  </a:lnTo>
                  <a:lnTo>
                    <a:pt x="485" y="1687"/>
                  </a:lnTo>
                  <a:lnTo>
                    <a:pt x="524" y="1668"/>
                  </a:lnTo>
                  <a:lnTo>
                    <a:pt x="544" y="1629"/>
                  </a:lnTo>
                  <a:lnTo>
                    <a:pt x="544" y="1571"/>
                  </a:lnTo>
                  <a:lnTo>
                    <a:pt x="621" y="1551"/>
                  </a:lnTo>
                  <a:lnTo>
                    <a:pt x="699" y="1513"/>
                  </a:lnTo>
                  <a:lnTo>
                    <a:pt x="757" y="1474"/>
                  </a:lnTo>
                  <a:lnTo>
                    <a:pt x="815" y="1435"/>
                  </a:lnTo>
                  <a:lnTo>
                    <a:pt x="854" y="1377"/>
                  </a:lnTo>
                  <a:lnTo>
                    <a:pt x="893" y="1319"/>
                  </a:lnTo>
                  <a:lnTo>
                    <a:pt x="912" y="1222"/>
                  </a:lnTo>
                  <a:lnTo>
                    <a:pt x="912" y="1144"/>
                  </a:lnTo>
                  <a:lnTo>
                    <a:pt x="912" y="1047"/>
                  </a:lnTo>
                  <a:lnTo>
                    <a:pt x="893" y="970"/>
                  </a:lnTo>
                  <a:lnTo>
                    <a:pt x="854" y="892"/>
                  </a:lnTo>
                  <a:lnTo>
                    <a:pt x="796" y="854"/>
                  </a:lnTo>
                  <a:lnTo>
                    <a:pt x="679" y="757"/>
                  </a:lnTo>
                  <a:lnTo>
                    <a:pt x="544" y="718"/>
                  </a:lnTo>
                  <a:lnTo>
                    <a:pt x="544" y="291"/>
                  </a:lnTo>
                  <a:lnTo>
                    <a:pt x="641" y="311"/>
                  </a:lnTo>
                  <a:lnTo>
                    <a:pt x="699" y="330"/>
                  </a:lnTo>
                  <a:lnTo>
                    <a:pt x="757" y="369"/>
                  </a:lnTo>
                  <a:lnTo>
                    <a:pt x="796" y="369"/>
                  </a:lnTo>
                  <a:lnTo>
                    <a:pt x="834" y="350"/>
                  </a:lnTo>
                  <a:lnTo>
                    <a:pt x="854" y="330"/>
                  </a:lnTo>
                  <a:lnTo>
                    <a:pt x="873" y="253"/>
                  </a:lnTo>
                  <a:lnTo>
                    <a:pt x="873" y="214"/>
                  </a:lnTo>
                  <a:lnTo>
                    <a:pt x="854" y="194"/>
                  </a:lnTo>
                  <a:lnTo>
                    <a:pt x="776" y="136"/>
                  </a:lnTo>
                  <a:lnTo>
                    <a:pt x="660" y="117"/>
                  </a:lnTo>
                  <a:lnTo>
                    <a:pt x="544" y="117"/>
                  </a:lnTo>
                  <a:lnTo>
                    <a:pt x="544" y="59"/>
                  </a:lnTo>
                  <a:lnTo>
                    <a:pt x="524" y="20"/>
                  </a:lnTo>
                  <a:lnTo>
                    <a:pt x="4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68" name="Google Shape;2068;p44"/>
          <p:cNvCxnSpPr>
            <a:stCxn id="2054" idx="2"/>
            <a:endCxn id="2042" idx="0"/>
          </p:cNvCxnSpPr>
          <p:nvPr/>
        </p:nvCxnSpPr>
        <p:spPr>
          <a:xfrm rot="-5400000" flipH="1">
            <a:off x="6556772" y="2348206"/>
            <a:ext cx="142500" cy="600"/>
          </a:xfrm>
          <a:prstGeom prst="bentConnector3">
            <a:avLst>
              <a:gd name="adj1" fmla="val 49974"/>
            </a:avLst>
          </a:prstGeom>
          <a:noFill/>
          <a:ln w="19050" cap="flat" cmpd="sng">
            <a:solidFill>
              <a:schemeClr val="dk2"/>
            </a:solidFill>
            <a:prstDash val="solid"/>
            <a:round/>
            <a:headEnd type="none" w="med" len="med"/>
            <a:tailEnd type="none" w="med" len="med"/>
          </a:ln>
        </p:spPr>
      </p:cxnSp>
      <p:cxnSp>
        <p:nvCxnSpPr>
          <p:cNvPr id="2069" name="Google Shape;2069;p44"/>
          <p:cNvCxnSpPr>
            <a:stCxn id="2042" idx="2"/>
            <a:endCxn id="2051" idx="0"/>
          </p:cNvCxnSpPr>
          <p:nvPr/>
        </p:nvCxnSpPr>
        <p:spPr>
          <a:xfrm rot="-5400000" flipH="1">
            <a:off x="6486122" y="3103981"/>
            <a:ext cx="283800" cy="600"/>
          </a:xfrm>
          <a:prstGeom prst="bentConnector3">
            <a:avLst>
              <a:gd name="adj1" fmla="val 49995"/>
            </a:avLst>
          </a:prstGeom>
          <a:noFill/>
          <a:ln w="19050" cap="flat" cmpd="sng">
            <a:solidFill>
              <a:schemeClr val="dk2"/>
            </a:solidFill>
            <a:prstDash val="solid"/>
            <a:round/>
            <a:headEnd type="none" w="med" len="med"/>
            <a:tailEnd type="none" w="med" len="med"/>
          </a:ln>
        </p:spPr>
      </p:cxnSp>
      <p:cxnSp>
        <p:nvCxnSpPr>
          <p:cNvPr id="2070" name="Google Shape;2070;p44"/>
          <p:cNvCxnSpPr>
            <a:stCxn id="2051" idx="2"/>
            <a:endCxn id="2052" idx="0"/>
          </p:cNvCxnSpPr>
          <p:nvPr/>
        </p:nvCxnSpPr>
        <p:spPr>
          <a:xfrm rot="-5400000" flipH="1">
            <a:off x="6487472" y="3929104"/>
            <a:ext cx="281100" cy="600"/>
          </a:xfrm>
          <a:prstGeom prst="bentConnector3">
            <a:avLst>
              <a:gd name="adj1" fmla="val 49998"/>
            </a:avLst>
          </a:prstGeom>
          <a:noFill/>
          <a:ln w="19050" cap="flat" cmpd="sng">
            <a:solidFill>
              <a:schemeClr val="dk2"/>
            </a:solidFill>
            <a:prstDash val="solid"/>
            <a:round/>
            <a:headEnd type="none" w="med" len="med"/>
            <a:tailEnd type="none" w="med" len="med"/>
          </a:ln>
        </p:spPr>
      </p:cxnSp>
      <p:sp>
        <p:nvSpPr>
          <p:cNvPr id="2071" name="Google Shape;2071;p44"/>
          <p:cNvSpPr/>
          <p:nvPr/>
        </p:nvSpPr>
        <p:spPr>
          <a:xfrm>
            <a:off x="455341" y="2419656"/>
            <a:ext cx="542700" cy="54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a:t>
            </a:r>
            <a:endParaRPr sz="1800" b="1">
              <a:solidFill>
                <a:schemeClr val="lt1"/>
              </a:solidFill>
              <a:latin typeface="Fira Sans Extra Condensed"/>
              <a:ea typeface="Fira Sans Extra Condensed"/>
              <a:cs typeface="Fira Sans Extra Condensed"/>
              <a:sym typeface="Fira Sans Extra Condensed"/>
            </a:endParaRPr>
          </a:p>
        </p:txBody>
      </p:sp>
      <p:sp>
        <p:nvSpPr>
          <p:cNvPr id="2072" name="Google Shape;2072;p44"/>
          <p:cNvSpPr/>
          <p:nvPr/>
        </p:nvSpPr>
        <p:spPr>
          <a:xfrm>
            <a:off x="455341" y="3245709"/>
            <a:ext cx="542700" cy="54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sz="1800" b="1">
              <a:solidFill>
                <a:schemeClr val="lt1"/>
              </a:solidFill>
              <a:latin typeface="Fira Sans Extra Condensed"/>
              <a:ea typeface="Fira Sans Extra Condensed"/>
              <a:cs typeface="Fira Sans Extra Condensed"/>
              <a:sym typeface="Fira Sans Extra Condensed"/>
            </a:endParaRPr>
          </a:p>
        </p:txBody>
      </p:sp>
      <p:sp>
        <p:nvSpPr>
          <p:cNvPr id="2073" name="Google Shape;2073;p44"/>
          <p:cNvSpPr/>
          <p:nvPr/>
        </p:nvSpPr>
        <p:spPr>
          <a:xfrm>
            <a:off x="455341" y="4069956"/>
            <a:ext cx="542700" cy="54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3</a:t>
            </a:r>
            <a:endParaRPr sz="1800" b="1">
              <a:solidFill>
                <a:schemeClr val="lt1"/>
              </a:solidFill>
              <a:latin typeface="Fira Sans Extra Condensed"/>
              <a:ea typeface="Fira Sans Extra Condensed"/>
              <a:cs typeface="Fira Sans Extra Condensed"/>
              <a:sym typeface="Fira Sans Extra Condensed"/>
            </a:endParaRPr>
          </a:p>
        </p:txBody>
      </p:sp>
      <p:cxnSp>
        <p:nvCxnSpPr>
          <p:cNvPr id="2074" name="Google Shape;2074;p44"/>
          <p:cNvCxnSpPr>
            <a:stCxn id="2047" idx="1"/>
            <a:endCxn id="2071" idx="0"/>
          </p:cNvCxnSpPr>
          <p:nvPr/>
        </p:nvCxnSpPr>
        <p:spPr>
          <a:xfrm flipH="1">
            <a:off x="726830" y="2064256"/>
            <a:ext cx="524400" cy="355500"/>
          </a:xfrm>
          <a:prstGeom prst="bentConnector2">
            <a:avLst/>
          </a:prstGeom>
          <a:noFill/>
          <a:ln w="19050" cap="flat" cmpd="sng">
            <a:solidFill>
              <a:schemeClr val="accent4"/>
            </a:solidFill>
            <a:prstDash val="solid"/>
            <a:round/>
            <a:headEnd type="none" w="med" len="med"/>
            <a:tailEnd type="none" w="med" len="med"/>
          </a:ln>
        </p:spPr>
      </p:cxnSp>
      <p:cxnSp>
        <p:nvCxnSpPr>
          <p:cNvPr id="2075" name="Google Shape;2075;p44"/>
          <p:cNvCxnSpPr>
            <a:stCxn id="2071" idx="4"/>
            <a:endCxn id="2072" idx="0"/>
          </p:cNvCxnSpPr>
          <p:nvPr/>
        </p:nvCxnSpPr>
        <p:spPr>
          <a:xfrm rot="-5400000" flipH="1">
            <a:off x="585241" y="3103806"/>
            <a:ext cx="283500" cy="600"/>
          </a:xfrm>
          <a:prstGeom prst="bentConnector3">
            <a:avLst>
              <a:gd name="adj1" fmla="val 49974"/>
            </a:avLst>
          </a:prstGeom>
          <a:noFill/>
          <a:ln w="19050" cap="flat" cmpd="sng">
            <a:solidFill>
              <a:schemeClr val="accent4"/>
            </a:solidFill>
            <a:prstDash val="solid"/>
            <a:round/>
            <a:headEnd type="none" w="med" len="med"/>
            <a:tailEnd type="none" w="med" len="med"/>
          </a:ln>
        </p:spPr>
      </p:cxnSp>
      <p:cxnSp>
        <p:nvCxnSpPr>
          <p:cNvPr id="2076" name="Google Shape;2076;p44"/>
          <p:cNvCxnSpPr>
            <a:stCxn id="2072" idx="4"/>
            <a:endCxn id="2073" idx="0"/>
          </p:cNvCxnSpPr>
          <p:nvPr/>
        </p:nvCxnSpPr>
        <p:spPr>
          <a:xfrm rot="-5400000" flipH="1">
            <a:off x="586291" y="3928809"/>
            <a:ext cx="281400" cy="600"/>
          </a:xfrm>
          <a:prstGeom prst="bentConnector3">
            <a:avLst>
              <a:gd name="adj1" fmla="val 50026"/>
            </a:avLst>
          </a:prstGeom>
          <a:noFill/>
          <a:ln w="19050" cap="flat" cmpd="sng">
            <a:solidFill>
              <a:schemeClr val="accent4"/>
            </a:solidFill>
            <a:prstDash val="solid"/>
            <a:round/>
            <a:headEnd type="none" w="med" len="med"/>
            <a:tailEnd type="none" w="med" len="med"/>
          </a:ln>
        </p:spPr>
      </p:cxnSp>
      <p:cxnSp>
        <p:nvCxnSpPr>
          <p:cNvPr id="2077" name="Google Shape;2077;p44"/>
          <p:cNvCxnSpPr>
            <a:stCxn id="2072" idx="6"/>
            <a:endCxn id="2044" idx="1"/>
          </p:cNvCxnSpPr>
          <p:nvPr/>
        </p:nvCxnSpPr>
        <p:spPr>
          <a:xfrm>
            <a:off x="998041" y="3517059"/>
            <a:ext cx="253200" cy="600"/>
          </a:xfrm>
          <a:prstGeom prst="bentConnector3">
            <a:avLst>
              <a:gd name="adj1" fmla="val 49998"/>
            </a:avLst>
          </a:prstGeom>
          <a:noFill/>
          <a:ln w="19050" cap="flat" cmpd="sng">
            <a:solidFill>
              <a:schemeClr val="accent4"/>
            </a:solidFill>
            <a:prstDash val="solid"/>
            <a:round/>
            <a:headEnd type="none" w="med" len="med"/>
            <a:tailEnd type="none" w="med" len="med"/>
          </a:ln>
        </p:spPr>
      </p:cxnSp>
      <p:cxnSp>
        <p:nvCxnSpPr>
          <p:cNvPr id="2078" name="Google Shape;2078;p44"/>
          <p:cNvCxnSpPr>
            <a:stCxn id="2073" idx="6"/>
            <a:endCxn id="2045" idx="1"/>
          </p:cNvCxnSpPr>
          <p:nvPr/>
        </p:nvCxnSpPr>
        <p:spPr>
          <a:xfrm>
            <a:off x="998041" y="4341306"/>
            <a:ext cx="253200" cy="600"/>
          </a:xfrm>
          <a:prstGeom prst="bentConnector3">
            <a:avLst>
              <a:gd name="adj1" fmla="val 49998"/>
            </a:avLst>
          </a:prstGeom>
          <a:noFill/>
          <a:ln w="19050" cap="flat" cmpd="sng">
            <a:solidFill>
              <a:schemeClr val="accent4"/>
            </a:solidFill>
            <a:prstDash val="solid"/>
            <a:round/>
            <a:headEnd type="none" w="med" len="med"/>
            <a:tailEnd type="none" w="med" len="med"/>
          </a:ln>
        </p:spPr>
      </p:cxnSp>
      <p:sp>
        <p:nvSpPr>
          <p:cNvPr id="2079" name="Google Shape;2079;p44"/>
          <p:cNvSpPr/>
          <p:nvPr/>
        </p:nvSpPr>
        <p:spPr>
          <a:xfrm flipH="1">
            <a:off x="8145086" y="2419656"/>
            <a:ext cx="542700" cy="54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a:t>
            </a:r>
            <a:endParaRPr sz="1800" b="1">
              <a:solidFill>
                <a:schemeClr val="lt1"/>
              </a:solidFill>
              <a:latin typeface="Fira Sans Extra Condensed"/>
              <a:ea typeface="Fira Sans Extra Condensed"/>
              <a:cs typeface="Fira Sans Extra Condensed"/>
              <a:sym typeface="Fira Sans Extra Condensed"/>
            </a:endParaRPr>
          </a:p>
        </p:txBody>
      </p:sp>
      <p:sp>
        <p:nvSpPr>
          <p:cNvPr id="2080" name="Google Shape;2080;p44"/>
          <p:cNvSpPr/>
          <p:nvPr/>
        </p:nvSpPr>
        <p:spPr>
          <a:xfrm flipH="1">
            <a:off x="8145086" y="3246154"/>
            <a:ext cx="542700" cy="54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sz="1800" b="1">
              <a:solidFill>
                <a:schemeClr val="lt1"/>
              </a:solidFill>
              <a:latin typeface="Fira Sans Extra Condensed"/>
              <a:ea typeface="Fira Sans Extra Condensed"/>
              <a:cs typeface="Fira Sans Extra Condensed"/>
              <a:sym typeface="Fira Sans Extra Condensed"/>
            </a:endParaRPr>
          </a:p>
        </p:txBody>
      </p:sp>
      <p:sp>
        <p:nvSpPr>
          <p:cNvPr id="2081" name="Google Shape;2081;p44"/>
          <p:cNvSpPr/>
          <p:nvPr/>
        </p:nvSpPr>
        <p:spPr>
          <a:xfrm flipH="1">
            <a:off x="8145086" y="4069956"/>
            <a:ext cx="542700" cy="54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3</a:t>
            </a:r>
            <a:endParaRPr sz="1800" b="1">
              <a:solidFill>
                <a:schemeClr val="lt1"/>
              </a:solidFill>
              <a:latin typeface="Fira Sans Extra Condensed"/>
              <a:ea typeface="Fira Sans Extra Condensed"/>
              <a:cs typeface="Fira Sans Extra Condensed"/>
              <a:sym typeface="Fira Sans Extra Condensed"/>
            </a:endParaRPr>
          </a:p>
        </p:txBody>
      </p:sp>
      <p:cxnSp>
        <p:nvCxnSpPr>
          <p:cNvPr id="2082" name="Google Shape;2082;p44"/>
          <p:cNvCxnSpPr>
            <a:stCxn id="2054" idx="3"/>
            <a:endCxn id="2079" idx="0"/>
          </p:cNvCxnSpPr>
          <p:nvPr/>
        </p:nvCxnSpPr>
        <p:spPr>
          <a:xfrm>
            <a:off x="7877672" y="2064256"/>
            <a:ext cx="538800" cy="355500"/>
          </a:xfrm>
          <a:prstGeom prst="bentConnector2">
            <a:avLst/>
          </a:prstGeom>
          <a:noFill/>
          <a:ln w="19050" cap="flat" cmpd="sng">
            <a:solidFill>
              <a:schemeClr val="dk2"/>
            </a:solidFill>
            <a:prstDash val="solid"/>
            <a:round/>
            <a:headEnd type="none" w="med" len="med"/>
            <a:tailEnd type="none" w="med" len="med"/>
          </a:ln>
        </p:spPr>
      </p:cxnSp>
      <p:cxnSp>
        <p:nvCxnSpPr>
          <p:cNvPr id="2083" name="Google Shape;2083;p44"/>
          <p:cNvCxnSpPr>
            <a:stCxn id="2079" idx="4"/>
            <a:endCxn id="2080" idx="0"/>
          </p:cNvCxnSpPr>
          <p:nvPr/>
        </p:nvCxnSpPr>
        <p:spPr>
          <a:xfrm rot="-5400000" flipH="1">
            <a:off x="8274836" y="3103956"/>
            <a:ext cx="2838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2084" name="Google Shape;2084;p44"/>
          <p:cNvCxnSpPr>
            <a:stCxn id="2080" idx="4"/>
            <a:endCxn id="2081" idx="0"/>
          </p:cNvCxnSpPr>
          <p:nvPr/>
        </p:nvCxnSpPr>
        <p:spPr>
          <a:xfrm rot="-5400000" flipH="1">
            <a:off x="8276186" y="3929104"/>
            <a:ext cx="2811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2085" name="Google Shape;2085;p44"/>
          <p:cNvCxnSpPr>
            <a:stCxn id="2080" idx="6"/>
            <a:endCxn id="2051" idx="3"/>
          </p:cNvCxnSpPr>
          <p:nvPr/>
        </p:nvCxnSpPr>
        <p:spPr>
          <a:xfrm flipH="1">
            <a:off x="7877786" y="3517504"/>
            <a:ext cx="267300" cy="600"/>
          </a:xfrm>
          <a:prstGeom prst="bentConnector3">
            <a:avLst>
              <a:gd name="adj1" fmla="val 50021"/>
            </a:avLst>
          </a:prstGeom>
          <a:noFill/>
          <a:ln w="19050" cap="flat" cmpd="sng">
            <a:solidFill>
              <a:schemeClr val="dk2"/>
            </a:solidFill>
            <a:prstDash val="solid"/>
            <a:round/>
            <a:headEnd type="none" w="med" len="med"/>
            <a:tailEnd type="none" w="med" len="med"/>
          </a:ln>
        </p:spPr>
      </p:cxnSp>
      <p:cxnSp>
        <p:nvCxnSpPr>
          <p:cNvPr id="2086" name="Google Shape;2086;p44"/>
          <p:cNvCxnSpPr>
            <a:stCxn id="2081" idx="6"/>
            <a:endCxn id="2052" idx="3"/>
          </p:cNvCxnSpPr>
          <p:nvPr/>
        </p:nvCxnSpPr>
        <p:spPr>
          <a:xfrm flipH="1">
            <a:off x="7877786" y="4341306"/>
            <a:ext cx="267300" cy="600"/>
          </a:xfrm>
          <a:prstGeom prst="bentConnector3">
            <a:avLst>
              <a:gd name="adj1" fmla="val 50021"/>
            </a:avLst>
          </a:prstGeom>
          <a:noFill/>
          <a:ln w="19050" cap="flat" cmpd="sng">
            <a:solidFill>
              <a:schemeClr val="dk2"/>
            </a:solidFill>
            <a:prstDash val="solid"/>
            <a:round/>
            <a:headEnd type="none" w="med" len="med"/>
            <a:tailEnd type="none" w="med" len="med"/>
          </a:ln>
        </p:spPr>
      </p:cxnSp>
      <p:cxnSp>
        <p:nvCxnSpPr>
          <p:cNvPr id="2087" name="Google Shape;2087;p44"/>
          <p:cNvCxnSpPr>
            <a:stCxn id="2071" idx="6"/>
            <a:endCxn id="2043" idx="1"/>
          </p:cNvCxnSpPr>
          <p:nvPr/>
        </p:nvCxnSpPr>
        <p:spPr>
          <a:xfrm>
            <a:off x="998041" y="2691006"/>
            <a:ext cx="253200" cy="600"/>
          </a:xfrm>
          <a:prstGeom prst="bentConnector3">
            <a:avLst>
              <a:gd name="adj1" fmla="val 49998"/>
            </a:avLst>
          </a:prstGeom>
          <a:noFill/>
          <a:ln w="19050" cap="flat" cmpd="sng">
            <a:solidFill>
              <a:schemeClr val="accent4"/>
            </a:solidFill>
            <a:prstDash val="solid"/>
            <a:round/>
            <a:headEnd type="none" w="med" len="med"/>
            <a:tailEnd type="none" w="med" len="med"/>
          </a:ln>
        </p:spPr>
      </p:cxnSp>
      <p:cxnSp>
        <p:nvCxnSpPr>
          <p:cNvPr id="2088" name="Google Shape;2088;p44"/>
          <p:cNvCxnSpPr>
            <a:stCxn id="2079" idx="6"/>
            <a:endCxn id="2042" idx="3"/>
          </p:cNvCxnSpPr>
          <p:nvPr/>
        </p:nvCxnSpPr>
        <p:spPr>
          <a:xfrm flipH="1">
            <a:off x="7877786" y="2691006"/>
            <a:ext cx="267300" cy="600"/>
          </a:xfrm>
          <a:prstGeom prst="bentConnector3">
            <a:avLst>
              <a:gd name="adj1" fmla="val 50021"/>
            </a:avLst>
          </a:prstGeom>
          <a:noFill/>
          <a:ln w="19050" cap="flat" cmpd="sng">
            <a:solidFill>
              <a:schemeClr val="dk2"/>
            </a:solidFill>
            <a:prstDash val="solid"/>
            <a:round/>
            <a:headEnd type="none" w="med" len="med"/>
            <a:tailEnd type="none" w="med" len="med"/>
          </a:ln>
        </p:spPr>
      </p:cxnSp>
      <p:sp>
        <p:nvSpPr>
          <p:cNvPr id="2089" name="Google Shape;2089;p44"/>
          <p:cNvSpPr/>
          <p:nvPr/>
        </p:nvSpPr>
        <p:spPr>
          <a:xfrm>
            <a:off x="4687452" y="2419656"/>
            <a:ext cx="542700" cy="54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2090" name="Google Shape;2090;p44"/>
          <p:cNvSpPr/>
          <p:nvPr/>
        </p:nvSpPr>
        <p:spPr>
          <a:xfrm>
            <a:off x="4687452" y="3246154"/>
            <a:ext cx="542700" cy="54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2091" name="Google Shape;2091;p44"/>
          <p:cNvSpPr/>
          <p:nvPr/>
        </p:nvSpPr>
        <p:spPr>
          <a:xfrm>
            <a:off x="4687452" y="4069956"/>
            <a:ext cx="542700" cy="54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cxnSp>
        <p:nvCxnSpPr>
          <p:cNvPr id="2092" name="Google Shape;2092;p44"/>
          <p:cNvCxnSpPr>
            <a:stCxn id="2090" idx="6"/>
            <a:endCxn id="2051" idx="1"/>
          </p:cNvCxnSpPr>
          <p:nvPr/>
        </p:nvCxnSpPr>
        <p:spPr>
          <a:xfrm>
            <a:off x="5230152" y="3517504"/>
            <a:ext cx="147600" cy="600"/>
          </a:xfrm>
          <a:prstGeom prst="bentConnector3">
            <a:avLst>
              <a:gd name="adj1" fmla="val 50007"/>
            </a:avLst>
          </a:prstGeom>
          <a:noFill/>
          <a:ln w="19050" cap="flat" cmpd="sng">
            <a:solidFill>
              <a:schemeClr val="dk2"/>
            </a:solidFill>
            <a:prstDash val="solid"/>
            <a:round/>
            <a:headEnd type="none" w="med" len="med"/>
            <a:tailEnd type="none" w="med" len="med"/>
          </a:ln>
        </p:spPr>
      </p:cxnSp>
      <p:cxnSp>
        <p:nvCxnSpPr>
          <p:cNvPr id="2093" name="Google Shape;2093;p44"/>
          <p:cNvCxnSpPr>
            <a:stCxn id="2091" idx="6"/>
            <a:endCxn id="2052" idx="1"/>
          </p:cNvCxnSpPr>
          <p:nvPr/>
        </p:nvCxnSpPr>
        <p:spPr>
          <a:xfrm>
            <a:off x="5230152" y="4341306"/>
            <a:ext cx="147600" cy="600"/>
          </a:xfrm>
          <a:prstGeom prst="bentConnector3">
            <a:avLst>
              <a:gd name="adj1" fmla="val 50007"/>
            </a:avLst>
          </a:prstGeom>
          <a:noFill/>
          <a:ln w="19050" cap="flat" cmpd="sng">
            <a:solidFill>
              <a:schemeClr val="dk2"/>
            </a:solidFill>
            <a:prstDash val="solid"/>
            <a:round/>
            <a:headEnd type="none" w="med" len="med"/>
            <a:tailEnd type="none" w="med" len="med"/>
          </a:ln>
        </p:spPr>
      </p:cxnSp>
      <p:cxnSp>
        <p:nvCxnSpPr>
          <p:cNvPr id="2094" name="Google Shape;2094;p44"/>
          <p:cNvCxnSpPr>
            <a:stCxn id="2089" idx="6"/>
            <a:endCxn id="2042" idx="1"/>
          </p:cNvCxnSpPr>
          <p:nvPr/>
        </p:nvCxnSpPr>
        <p:spPr>
          <a:xfrm>
            <a:off x="5230152" y="2691006"/>
            <a:ext cx="147600" cy="600"/>
          </a:xfrm>
          <a:prstGeom prst="bentConnector3">
            <a:avLst>
              <a:gd name="adj1" fmla="val 50007"/>
            </a:avLst>
          </a:prstGeom>
          <a:noFill/>
          <a:ln w="19050" cap="flat" cmpd="sng">
            <a:solidFill>
              <a:schemeClr val="dk2"/>
            </a:solidFill>
            <a:prstDash val="solid"/>
            <a:round/>
            <a:headEnd type="none" w="med" len="med"/>
            <a:tailEnd type="none" w="med" len="med"/>
          </a:ln>
        </p:spPr>
      </p:cxnSp>
      <p:grpSp>
        <p:nvGrpSpPr>
          <p:cNvPr id="2095" name="Google Shape;2095;p44"/>
          <p:cNvGrpSpPr/>
          <p:nvPr/>
        </p:nvGrpSpPr>
        <p:grpSpPr>
          <a:xfrm>
            <a:off x="4820365" y="4204449"/>
            <a:ext cx="276873" cy="273714"/>
            <a:chOff x="358775" y="4147100"/>
            <a:chExt cx="295300" cy="295300"/>
          </a:xfrm>
        </p:grpSpPr>
        <p:sp>
          <p:nvSpPr>
            <p:cNvPr id="2096" name="Google Shape;2096;p44"/>
            <p:cNvSpPr/>
            <p:nvPr/>
          </p:nvSpPr>
          <p:spPr>
            <a:xfrm>
              <a:off x="358775" y="4267775"/>
              <a:ext cx="163850" cy="174625"/>
            </a:xfrm>
            <a:custGeom>
              <a:avLst/>
              <a:gdLst/>
              <a:ahLst/>
              <a:cxnLst/>
              <a:rect l="l" t="t" r="r" b="b"/>
              <a:pathLst>
                <a:path w="6554" h="6985" extrusionOk="0">
                  <a:moveTo>
                    <a:pt x="3264" y="485"/>
                  </a:moveTo>
                  <a:lnTo>
                    <a:pt x="5556" y="1996"/>
                  </a:lnTo>
                  <a:lnTo>
                    <a:pt x="998" y="1996"/>
                  </a:lnTo>
                  <a:lnTo>
                    <a:pt x="3264" y="485"/>
                  </a:lnTo>
                  <a:close/>
                  <a:moveTo>
                    <a:pt x="6095" y="2454"/>
                  </a:moveTo>
                  <a:lnTo>
                    <a:pt x="6095" y="2912"/>
                  </a:lnTo>
                  <a:lnTo>
                    <a:pt x="459" y="2912"/>
                  </a:lnTo>
                  <a:lnTo>
                    <a:pt x="459" y="2454"/>
                  </a:lnTo>
                  <a:close/>
                  <a:moveTo>
                    <a:pt x="1106" y="3371"/>
                  </a:moveTo>
                  <a:lnTo>
                    <a:pt x="1106" y="5609"/>
                  </a:lnTo>
                  <a:lnTo>
                    <a:pt x="648" y="5609"/>
                  </a:lnTo>
                  <a:lnTo>
                    <a:pt x="648" y="3371"/>
                  </a:lnTo>
                  <a:close/>
                  <a:moveTo>
                    <a:pt x="2589" y="3371"/>
                  </a:moveTo>
                  <a:lnTo>
                    <a:pt x="2589" y="5609"/>
                  </a:lnTo>
                  <a:lnTo>
                    <a:pt x="1565" y="5609"/>
                  </a:lnTo>
                  <a:lnTo>
                    <a:pt x="1565" y="3371"/>
                  </a:lnTo>
                  <a:close/>
                  <a:moveTo>
                    <a:pt x="3506" y="3371"/>
                  </a:moveTo>
                  <a:lnTo>
                    <a:pt x="3506" y="5609"/>
                  </a:lnTo>
                  <a:lnTo>
                    <a:pt x="3048" y="5609"/>
                  </a:lnTo>
                  <a:lnTo>
                    <a:pt x="3048" y="3371"/>
                  </a:lnTo>
                  <a:close/>
                  <a:moveTo>
                    <a:pt x="4989" y="3371"/>
                  </a:moveTo>
                  <a:lnTo>
                    <a:pt x="4989" y="5609"/>
                  </a:lnTo>
                  <a:lnTo>
                    <a:pt x="3965" y="5609"/>
                  </a:lnTo>
                  <a:lnTo>
                    <a:pt x="3965" y="3371"/>
                  </a:lnTo>
                  <a:close/>
                  <a:moveTo>
                    <a:pt x="5906" y="3371"/>
                  </a:moveTo>
                  <a:lnTo>
                    <a:pt x="5906" y="5609"/>
                  </a:lnTo>
                  <a:lnTo>
                    <a:pt x="5448" y="5609"/>
                  </a:lnTo>
                  <a:lnTo>
                    <a:pt x="5448" y="3371"/>
                  </a:lnTo>
                  <a:close/>
                  <a:moveTo>
                    <a:pt x="6095" y="6067"/>
                  </a:moveTo>
                  <a:lnTo>
                    <a:pt x="6095" y="6526"/>
                  </a:lnTo>
                  <a:lnTo>
                    <a:pt x="459" y="6526"/>
                  </a:lnTo>
                  <a:lnTo>
                    <a:pt x="459" y="6067"/>
                  </a:lnTo>
                  <a:close/>
                  <a:moveTo>
                    <a:pt x="3210" y="0"/>
                  </a:moveTo>
                  <a:lnTo>
                    <a:pt x="3156" y="27"/>
                  </a:lnTo>
                  <a:lnTo>
                    <a:pt x="109" y="2022"/>
                  </a:lnTo>
                  <a:lnTo>
                    <a:pt x="28" y="2103"/>
                  </a:lnTo>
                  <a:lnTo>
                    <a:pt x="1" y="2211"/>
                  </a:lnTo>
                  <a:lnTo>
                    <a:pt x="1" y="3155"/>
                  </a:lnTo>
                  <a:lnTo>
                    <a:pt x="1" y="3236"/>
                  </a:lnTo>
                  <a:lnTo>
                    <a:pt x="55" y="3290"/>
                  </a:lnTo>
                  <a:lnTo>
                    <a:pt x="109" y="3344"/>
                  </a:lnTo>
                  <a:lnTo>
                    <a:pt x="190" y="3371"/>
                  </a:lnTo>
                  <a:lnTo>
                    <a:pt x="190" y="5609"/>
                  </a:lnTo>
                  <a:lnTo>
                    <a:pt x="109" y="5636"/>
                  </a:lnTo>
                  <a:lnTo>
                    <a:pt x="55" y="5690"/>
                  </a:lnTo>
                  <a:lnTo>
                    <a:pt x="1" y="5771"/>
                  </a:lnTo>
                  <a:lnTo>
                    <a:pt x="1" y="5852"/>
                  </a:lnTo>
                  <a:lnTo>
                    <a:pt x="1" y="6768"/>
                  </a:lnTo>
                  <a:lnTo>
                    <a:pt x="1" y="6849"/>
                  </a:lnTo>
                  <a:lnTo>
                    <a:pt x="55" y="6930"/>
                  </a:lnTo>
                  <a:lnTo>
                    <a:pt x="136" y="6984"/>
                  </a:lnTo>
                  <a:lnTo>
                    <a:pt x="6418" y="6984"/>
                  </a:lnTo>
                  <a:lnTo>
                    <a:pt x="6472" y="6930"/>
                  </a:lnTo>
                  <a:lnTo>
                    <a:pt x="6526" y="6849"/>
                  </a:lnTo>
                  <a:lnTo>
                    <a:pt x="6553" y="6768"/>
                  </a:lnTo>
                  <a:lnTo>
                    <a:pt x="6553" y="5852"/>
                  </a:lnTo>
                  <a:lnTo>
                    <a:pt x="6526" y="5771"/>
                  </a:lnTo>
                  <a:lnTo>
                    <a:pt x="6499" y="5690"/>
                  </a:lnTo>
                  <a:lnTo>
                    <a:pt x="6445" y="5636"/>
                  </a:lnTo>
                  <a:lnTo>
                    <a:pt x="6365" y="5609"/>
                  </a:lnTo>
                  <a:lnTo>
                    <a:pt x="6365" y="3371"/>
                  </a:lnTo>
                  <a:lnTo>
                    <a:pt x="6445" y="3344"/>
                  </a:lnTo>
                  <a:lnTo>
                    <a:pt x="6499" y="3290"/>
                  </a:lnTo>
                  <a:lnTo>
                    <a:pt x="6526" y="3236"/>
                  </a:lnTo>
                  <a:lnTo>
                    <a:pt x="6553" y="3155"/>
                  </a:lnTo>
                  <a:lnTo>
                    <a:pt x="6553" y="2211"/>
                  </a:lnTo>
                  <a:lnTo>
                    <a:pt x="6526" y="2103"/>
                  </a:lnTo>
                  <a:lnTo>
                    <a:pt x="6445" y="2022"/>
                  </a:lnTo>
                  <a:lnTo>
                    <a:pt x="3398" y="27"/>
                  </a:lnTo>
                  <a:lnTo>
                    <a:pt x="33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4"/>
            <p:cNvSpPr/>
            <p:nvPr/>
          </p:nvSpPr>
          <p:spPr>
            <a:xfrm>
              <a:off x="439000" y="4147100"/>
              <a:ext cx="215075" cy="137550"/>
            </a:xfrm>
            <a:custGeom>
              <a:avLst/>
              <a:gdLst/>
              <a:ahLst/>
              <a:cxnLst/>
              <a:rect l="l" t="t" r="r" b="b"/>
              <a:pathLst>
                <a:path w="8603" h="5502" extrusionOk="0">
                  <a:moveTo>
                    <a:pt x="3317" y="2104"/>
                  </a:moveTo>
                  <a:lnTo>
                    <a:pt x="3479" y="2158"/>
                  </a:lnTo>
                  <a:lnTo>
                    <a:pt x="3560" y="2211"/>
                  </a:lnTo>
                  <a:lnTo>
                    <a:pt x="3614" y="2265"/>
                  </a:lnTo>
                  <a:lnTo>
                    <a:pt x="3668" y="2346"/>
                  </a:lnTo>
                  <a:lnTo>
                    <a:pt x="3695" y="2427"/>
                  </a:lnTo>
                  <a:lnTo>
                    <a:pt x="3722" y="2535"/>
                  </a:lnTo>
                  <a:lnTo>
                    <a:pt x="3722" y="2616"/>
                  </a:lnTo>
                  <a:lnTo>
                    <a:pt x="3722" y="2724"/>
                  </a:lnTo>
                  <a:lnTo>
                    <a:pt x="3668" y="2805"/>
                  </a:lnTo>
                  <a:lnTo>
                    <a:pt x="3614" y="2886"/>
                  </a:lnTo>
                  <a:lnTo>
                    <a:pt x="3560" y="2966"/>
                  </a:lnTo>
                  <a:lnTo>
                    <a:pt x="3263" y="3209"/>
                  </a:lnTo>
                  <a:lnTo>
                    <a:pt x="3129" y="3101"/>
                  </a:lnTo>
                  <a:lnTo>
                    <a:pt x="2994" y="3020"/>
                  </a:lnTo>
                  <a:lnTo>
                    <a:pt x="2832" y="2966"/>
                  </a:lnTo>
                  <a:lnTo>
                    <a:pt x="2670" y="2940"/>
                  </a:lnTo>
                  <a:lnTo>
                    <a:pt x="2643" y="2859"/>
                  </a:lnTo>
                  <a:lnTo>
                    <a:pt x="2616" y="2697"/>
                  </a:lnTo>
                  <a:lnTo>
                    <a:pt x="2643" y="2562"/>
                  </a:lnTo>
                  <a:lnTo>
                    <a:pt x="2697" y="2427"/>
                  </a:lnTo>
                  <a:lnTo>
                    <a:pt x="2805" y="2292"/>
                  </a:lnTo>
                  <a:lnTo>
                    <a:pt x="2967" y="2158"/>
                  </a:lnTo>
                  <a:lnTo>
                    <a:pt x="3048" y="2131"/>
                  </a:lnTo>
                  <a:lnTo>
                    <a:pt x="3129" y="2104"/>
                  </a:lnTo>
                  <a:close/>
                  <a:moveTo>
                    <a:pt x="1187" y="1942"/>
                  </a:moveTo>
                  <a:lnTo>
                    <a:pt x="1106" y="2238"/>
                  </a:lnTo>
                  <a:lnTo>
                    <a:pt x="1052" y="2562"/>
                  </a:lnTo>
                  <a:lnTo>
                    <a:pt x="1052" y="2886"/>
                  </a:lnTo>
                  <a:lnTo>
                    <a:pt x="1106" y="3209"/>
                  </a:lnTo>
                  <a:lnTo>
                    <a:pt x="1079" y="3263"/>
                  </a:lnTo>
                  <a:lnTo>
                    <a:pt x="1025" y="3344"/>
                  </a:lnTo>
                  <a:lnTo>
                    <a:pt x="971" y="3398"/>
                  </a:lnTo>
                  <a:lnTo>
                    <a:pt x="890" y="3425"/>
                  </a:lnTo>
                  <a:lnTo>
                    <a:pt x="783" y="3452"/>
                  </a:lnTo>
                  <a:lnTo>
                    <a:pt x="675" y="3425"/>
                  </a:lnTo>
                  <a:lnTo>
                    <a:pt x="567" y="3344"/>
                  </a:lnTo>
                  <a:lnTo>
                    <a:pt x="486" y="3236"/>
                  </a:lnTo>
                  <a:lnTo>
                    <a:pt x="459" y="3128"/>
                  </a:lnTo>
                  <a:lnTo>
                    <a:pt x="486" y="2993"/>
                  </a:lnTo>
                  <a:lnTo>
                    <a:pt x="648" y="2697"/>
                  </a:lnTo>
                  <a:lnTo>
                    <a:pt x="810" y="2427"/>
                  </a:lnTo>
                  <a:lnTo>
                    <a:pt x="998" y="2185"/>
                  </a:lnTo>
                  <a:lnTo>
                    <a:pt x="1187" y="1942"/>
                  </a:lnTo>
                  <a:close/>
                  <a:moveTo>
                    <a:pt x="6391" y="890"/>
                  </a:moveTo>
                  <a:lnTo>
                    <a:pt x="6391" y="3236"/>
                  </a:lnTo>
                  <a:lnTo>
                    <a:pt x="6122" y="3398"/>
                  </a:lnTo>
                  <a:lnTo>
                    <a:pt x="5825" y="3506"/>
                  </a:lnTo>
                  <a:lnTo>
                    <a:pt x="5205" y="3748"/>
                  </a:lnTo>
                  <a:lnTo>
                    <a:pt x="4585" y="3964"/>
                  </a:lnTo>
                  <a:lnTo>
                    <a:pt x="4072" y="4126"/>
                  </a:lnTo>
                  <a:lnTo>
                    <a:pt x="3776" y="4234"/>
                  </a:lnTo>
                  <a:lnTo>
                    <a:pt x="3560" y="4234"/>
                  </a:lnTo>
                  <a:lnTo>
                    <a:pt x="3479" y="4180"/>
                  </a:lnTo>
                  <a:lnTo>
                    <a:pt x="3398" y="4099"/>
                  </a:lnTo>
                  <a:lnTo>
                    <a:pt x="3344" y="3991"/>
                  </a:lnTo>
                  <a:lnTo>
                    <a:pt x="3344" y="3883"/>
                  </a:lnTo>
                  <a:lnTo>
                    <a:pt x="3371" y="3748"/>
                  </a:lnTo>
                  <a:lnTo>
                    <a:pt x="3452" y="3668"/>
                  </a:lnTo>
                  <a:lnTo>
                    <a:pt x="3857" y="3317"/>
                  </a:lnTo>
                  <a:lnTo>
                    <a:pt x="3991" y="3182"/>
                  </a:lnTo>
                  <a:lnTo>
                    <a:pt x="4099" y="3020"/>
                  </a:lnTo>
                  <a:lnTo>
                    <a:pt x="4153" y="2832"/>
                  </a:lnTo>
                  <a:lnTo>
                    <a:pt x="4180" y="2670"/>
                  </a:lnTo>
                  <a:lnTo>
                    <a:pt x="4180" y="2481"/>
                  </a:lnTo>
                  <a:lnTo>
                    <a:pt x="4153" y="2292"/>
                  </a:lnTo>
                  <a:lnTo>
                    <a:pt x="4072" y="2131"/>
                  </a:lnTo>
                  <a:lnTo>
                    <a:pt x="3965" y="1969"/>
                  </a:lnTo>
                  <a:lnTo>
                    <a:pt x="3830" y="1834"/>
                  </a:lnTo>
                  <a:lnTo>
                    <a:pt x="3695" y="1753"/>
                  </a:lnTo>
                  <a:lnTo>
                    <a:pt x="3533" y="1672"/>
                  </a:lnTo>
                  <a:lnTo>
                    <a:pt x="3371" y="1645"/>
                  </a:lnTo>
                  <a:lnTo>
                    <a:pt x="3209" y="1618"/>
                  </a:lnTo>
                  <a:lnTo>
                    <a:pt x="3048" y="1645"/>
                  </a:lnTo>
                  <a:lnTo>
                    <a:pt x="2886" y="1699"/>
                  </a:lnTo>
                  <a:lnTo>
                    <a:pt x="2724" y="1753"/>
                  </a:lnTo>
                  <a:lnTo>
                    <a:pt x="2589" y="1861"/>
                  </a:lnTo>
                  <a:lnTo>
                    <a:pt x="2454" y="1969"/>
                  </a:lnTo>
                  <a:lnTo>
                    <a:pt x="2374" y="2077"/>
                  </a:lnTo>
                  <a:lnTo>
                    <a:pt x="2320" y="2185"/>
                  </a:lnTo>
                  <a:lnTo>
                    <a:pt x="2239" y="2292"/>
                  </a:lnTo>
                  <a:lnTo>
                    <a:pt x="2212" y="2427"/>
                  </a:lnTo>
                  <a:lnTo>
                    <a:pt x="2185" y="2562"/>
                  </a:lnTo>
                  <a:lnTo>
                    <a:pt x="2158" y="2670"/>
                  </a:lnTo>
                  <a:lnTo>
                    <a:pt x="2158" y="2805"/>
                  </a:lnTo>
                  <a:lnTo>
                    <a:pt x="2185" y="2940"/>
                  </a:lnTo>
                  <a:lnTo>
                    <a:pt x="2023" y="2993"/>
                  </a:lnTo>
                  <a:lnTo>
                    <a:pt x="1888" y="3047"/>
                  </a:lnTo>
                  <a:lnTo>
                    <a:pt x="1726" y="3128"/>
                  </a:lnTo>
                  <a:lnTo>
                    <a:pt x="1619" y="3236"/>
                  </a:lnTo>
                  <a:lnTo>
                    <a:pt x="1565" y="3128"/>
                  </a:lnTo>
                  <a:lnTo>
                    <a:pt x="1538" y="2913"/>
                  </a:lnTo>
                  <a:lnTo>
                    <a:pt x="1511" y="2697"/>
                  </a:lnTo>
                  <a:lnTo>
                    <a:pt x="1538" y="2481"/>
                  </a:lnTo>
                  <a:lnTo>
                    <a:pt x="1565" y="2265"/>
                  </a:lnTo>
                  <a:lnTo>
                    <a:pt x="1646" y="2077"/>
                  </a:lnTo>
                  <a:lnTo>
                    <a:pt x="1753" y="1861"/>
                  </a:lnTo>
                  <a:lnTo>
                    <a:pt x="1861" y="1699"/>
                  </a:lnTo>
                  <a:lnTo>
                    <a:pt x="2023" y="1510"/>
                  </a:lnTo>
                  <a:lnTo>
                    <a:pt x="2158" y="1376"/>
                  </a:lnTo>
                  <a:lnTo>
                    <a:pt x="2320" y="1268"/>
                  </a:lnTo>
                  <a:lnTo>
                    <a:pt x="2508" y="1160"/>
                  </a:lnTo>
                  <a:lnTo>
                    <a:pt x="2697" y="1052"/>
                  </a:lnTo>
                  <a:lnTo>
                    <a:pt x="2886" y="998"/>
                  </a:lnTo>
                  <a:lnTo>
                    <a:pt x="3075" y="944"/>
                  </a:lnTo>
                  <a:lnTo>
                    <a:pt x="3290" y="917"/>
                  </a:lnTo>
                  <a:lnTo>
                    <a:pt x="3506" y="890"/>
                  </a:lnTo>
                  <a:close/>
                  <a:moveTo>
                    <a:pt x="2454" y="3371"/>
                  </a:moveTo>
                  <a:lnTo>
                    <a:pt x="2589" y="3398"/>
                  </a:lnTo>
                  <a:lnTo>
                    <a:pt x="2724" y="3425"/>
                  </a:lnTo>
                  <a:lnTo>
                    <a:pt x="2859" y="3479"/>
                  </a:lnTo>
                  <a:lnTo>
                    <a:pt x="2967" y="3560"/>
                  </a:lnTo>
                  <a:lnTo>
                    <a:pt x="2886" y="3748"/>
                  </a:lnTo>
                  <a:lnTo>
                    <a:pt x="2886" y="3964"/>
                  </a:lnTo>
                  <a:lnTo>
                    <a:pt x="2940" y="4180"/>
                  </a:lnTo>
                  <a:lnTo>
                    <a:pt x="2967" y="4288"/>
                  </a:lnTo>
                  <a:lnTo>
                    <a:pt x="3048" y="4369"/>
                  </a:lnTo>
                  <a:lnTo>
                    <a:pt x="3129" y="4477"/>
                  </a:lnTo>
                  <a:lnTo>
                    <a:pt x="3209" y="4557"/>
                  </a:lnTo>
                  <a:lnTo>
                    <a:pt x="3156" y="4665"/>
                  </a:lnTo>
                  <a:lnTo>
                    <a:pt x="3075" y="4746"/>
                  </a:lnTo>
                  <a:lnTo>
                    <a:pt x="2994" y="4827"/>
                  </a:lnTo>
                  <a:lnTo>
                    <a:pt x="2913" y="4908"/>
                  </a:lnTo>
                  <a:lnTo>
                    <a:pt x="2805" y="4962"/>
                  </a:lnTo>
                  <a:lnTo>
                    <a:pt x="2697" y="5016"/>
                  </a:lnTo>
                  <a:lnTo>
                    <a:pt x="2562" y="5043"/>
                  </a:lnTo>
                  <a:lnTo>
                    <a:pt x="2293" y="5043"/>
                  </a:lnTo>
                  <a:lnTo>
                    <a:pt x="2131" y="4989"/>
                  </a:lnTo>
                  <a:lnTo>
                    <a:pt x="1996" y="4908"/>
                  </a:lnTo>
                  <a:lnTo>
                    <a:pt x="1861" y="4800"/>
                  </a:lnTo>
                  <a:lnTo>
                    <a:pt x="1753" y="4665"/>
                  </a:lnTo>
                  <a:lnTo>
                    <a:pt x="1672" y="4530"/>
                  </a:lnTo>
                  <a:lnTo>
                    <a:pt x="1646" y="4369"/>
                  </a:lnTo>
                  <a:lnTo>
                    <a:pt x="1619" y="4207"/>
                  </a:lnTo>
                  <a:lnTo>
                    <a:pt x="1646" y="4045"/>
                  </a:lnTo>
                  <a:lnTo>
                    <a:pt x="1672" y="3883"/>
                  </a:lnTo>
                  <a:lnTo>
                    <a:pt x="1753" y="3748"/>
                  </a:lnTo>
                  <a:lnTo>
                    <a:pt x="1861" y="3614"/>
                  </a:lnTo>
                  <a:lnTo>
                    <a:pt x="1996" y="3506"/>
                  </a:lnTo>
                  <a:lnTo>
                    <a:pt x="2131" y="3452"/>
                  </a:lnTo>
                  <a:lnTo>
                    <a:pt x="2293" y="3398"/>
                  </a:lnTo>
                  <a:lnTo>
                    <a:pt x="2454" y="3371"/>
                  </a:lnTo>
                  <a:close/>
                  <a:moveTo>
                    <a:pt x="6607" y="0"/>
                  </a:moveTo>
                  <a:lnTo>
                    <a:pt x="6526" y="27"/>
                  </a:lnTo>
                  <a:lnTo>
                    <a:pt x="6445" y="81"/>
                  </a:lnTo>
                  <a:lnTo>
                    <a:pt x="6418" y="135"/>
                  </a:lnTo>
                  <a:lnTo>
                    <a:pt x="6391" y="243"/>
                  </a:lnTo>
                  <a:lnTo>
                    <a:pt x="6391" y="432"/>
                  </a:lnTo>
                  <a:lnTo>
                    <a:pt x="3506" y="432"/>
                  </a:lnTo>
                  <a:lnTo>
                    <a:pt x="3290" y="459"/>
                  </a:lnTo>
                  <a:lnTo>
                    <a:pt x="3075" y="486"/>
                  </a:lnTo>
                  <a:lnTo>
                    <a:pt x="2886" y="513"/>
                  </a:lnTo>
                  <a:lnTo>
                    <a:pt x="2697" y="567"/>
                  </a:lnTo>
                  <a:lnTo>
                    <a:pt x="2266" y="701"/>
                  </a:lnTo>
                  <a:lnTo>
                    <a:pt x="1861" y="890"/>
                  </a:lnTo>
                  <a:lnTo>
                    <a:pt x="1484" y="1106"/>
                  </a:lnTo>
                  <a:lnTo>
                    <a:pt x="1133" y="1376"/>
                  </a:lnTo>
                  <a:lnTo>
                    <a:pt x="810" y="1699"/>
                  </a:lnTo>
                  <a:lnTo>
                    <a:pt x="513" y="2023"/>
                  </a:lnTo>
                  <a:lnTo>
                    <a:pt x="270" y="2400"/>
                  </a:lnTo>
                  <a:lnTo>
                    <a:pt x="82" y="2805"/>
                  </a:lnTo>
                  <a:lnTo>
                    <a:pt x="28" y="2966"/>
                  </a:lnTo>
                  <a:lnTo>
                    <a:pt x="1" y="3128"/>
                  </a:lnTo>
                  <a:lnTo>
                    <a:pt x="28" y="3263"/>
                  </a:lnTo>
                  <a:lnTo>
                    <a:pt x="55" y="3425"/>
                  </a:lnTo>
                  <a:lnTo>
                    <a:pt x="135" y="3560"/>
                  </a:lnTo>
                  <a:lnTo>
                    <a:pt x="216" y="3668"/>
                  </a:lnTo>
                  <a:lnTo>
                    <a:pt x="351" y="3775"/>
                  </a:lnTo>
                  <a:lnTo>
                    <a:pt x="486" y="3856"/>
                  </a:lnTo>
                  <a:lnTo>
                    <a:pt x="621" y="3883"/>
                  </a:lnTo>
                  <a:lnTo>
                    <a:pt x="783" y="3910"/>
                  </a:lnTo>
                  <a:lnTo>
                    <a:pt x="917" y="3910"/>
                  </a:lnTo>
                  <a:lnTo>
                    <a:pt x="1025" y="3883"/>
                  </a:lnTo>
                  <a:lnTo>
                    <a:pt x="1133" y="3829"/>
                  </a:lnTo>
                  <a:lnTo>
                    <a:pt x="1241" y="3775"/>
                  </a:lnTo>
                  <a:lnTo>
                    <a:pt x="1241" y="3775"/>
                  </a:lnTo>
                  <a:lnTo>
                    <a:pt x="1160" y="3991"/>
                  </a:lnTo>
                  <a:lnTo>
                    <a:pt x="1160" y="4207"/>
                  </a:lnTo>
                  <a:lnTo>
                    <a:pt x="1187" y="4477"/>
                  </a:lnTo>
                  <a:lnTo>
                    <a:pt x="1268" y="4719"/>
                  </a:lnTo>
                  <a:lnTo>
                    <a:pt x="1376" y="4935"/>
                  </a:lnTo>
                  <a:lnTo>
                    <a:pt x="1538" y="5124"/>
                  </a:lnTo>
                  <a:lnTo>
                    <a:pt x="1726" y="5286"/>
                  </a:lnTo>
                  <a:lnTo>
                    <a:pt x="1942" y="5420"/>
                  </a:lnTo>
                  <a:lnTo>
                    <a:pt x="2185" y="5474"/>
                  </a:lnTo>
                  <a:lnTo>
                    <a:pt x="2454" y="5501"/>
                  </a:lnTo>
                  <a:lnTo>
                    <a:pt x="2643" y="5501"/>
                  </a:lnTo>
                  <a:lnTo>
                    <a:pt x="2832" y="5447"/>
                  </a:lnTo>
                  <a:lnTo>
                    <a:pt x="3021" y="5366"/>
                  </a:lnTo>
                  <a:lnTo>
                    <a:pt x="3183" y="5286"/>
                  </a:lnTo>
                  <a:lnTo>
                    <a:pt x="3317" y="5178"/>
                  </a:lnTo>
                  <a:lnTo>
                    <a:pt x="3452" y="5043"/>
                  </a:lnTo>
                  <a:lnTo>
                    <a:pt x="3560" y="4881"/>
                  </a:lnTo>
                  <a:lnTo>
                    <a:pt x="3641" y="4692"/>
                  </a:lnTo>
                  <a:lnTo>
                    <a:pt x="3803" y="4692"/>
                  </a:lnTo>
                  <a:lnTo>
                    <a:pt x="3911" y="4665"/>
                  </a:lnTo>
                  <a:lnTo>
                    <a:pt x="4207" y="4584"/>
                  </a:lnTo>
                  <a:lnTo>
                    <a:pt x="5232" y="4234"/>
                  </a:lnTo>
                  <a:lnTo>
                    <a:pt x="5825" y="4018"/>
                  </a:lnTo>
                  <a:lnTo>
                    <a:pt x="6391" y="3775"/>
                  </a:lnTo>
                  <a:lnTo>
                    <a:pt x="6391" y="3910"/>
                  </a:lnTo>
                  <a:lnTo>
                    <a:pt x="6418" y="3991"/>
                  </a:lnTo>
                  <a:lnTo>
                    <a:pt x="6445" y="4072"/>
                  </a:lnTo>
                  <a:lnTo>
                    <a:pt x="6526" y="4126"/>
                  </a:lnTo>
                  <a:lnTo>
                    <a:pt x="8468" y="4126"/>
                  </a:lnTo>
                  <a:lnTo>
                    <a:pt x="8549" y="4072"/>
                  </a:lnTo>
                  <a:lnTo>
                    <a:pt x="8576" y="3991"/>
                  </a:lnTo>
                  <a:lnTo>
                    <a:pt x="8603" y="3910"/>
                  </a:lnTo>
                  <a:lnTo>
                    <a:pt x="8603" y="3101"/>
                  </a:lnTo>
                  <a:lnTo>
                    <a:pt x="8576" y="3020"/>
                  </a:lnTo>
                  <a:lnTo>
                    <a:pt x="8549" y="2940"/>
                  </a:lnTo>
                  <a:lnTo>
                    <a:pt x="8468" y="2886"/>
                  </a:lnTo>
                  <a:lnTo>
                    <a:pt x="8279" y="2886"/>
                  </a:lnTo>
                  <a:lnTo>
                    <a:pt x="8198" y="2940"/>
                  </a:lnTo>
                  <a:lnTo>
                    <a:pt x="8171" y="3020"/>
                  </a:lnTo>
                  <a:lnTo>
                    <a:pt x="8144" y="3101"/>
                  </a:lnTo>
                  <a:lnTo>
                    <a:pt x="8144" y="3668"/>
                  </a:lnTo>
                  <a:lnTo>
                    <a:pt x="6850" y="3668"/>
                  </a:lnTo>
                  <a:lnTo>
                    <a:pt x="6850" y="459"/>
                  </a:lnTo>
                  <a:lnTo>
                    <a:pt x="8144" y="459"/>
                  </a:lnTo>
                  <a:lnTo>
                    <a:pt x="8144" y="1025"/>
                  </a:lnTo>
                  <a:lnTo>
                    <a:pt x="8171" y="1106"/>
                  </a:lnTo>
                  <a:lnTo>
                    <a:pt x="8198" y="1187"/>
                  </a:lnTo>
                  <a:lnTo>
                    <a:pt x="8279" y="1241"/>
                  </a:lnTo>
                  <a:lnTo>
                    <a:pt x="8387" y="1268"/>
                  </a:lnTo>
                  <a:lnTo>
                    <a:pt x="8468" y="1241"/>
                  </a:lnTo>
                  <a:lnTo>
                    <a:pt x="8549" y="1187"/>
                  </a:lnTo>
                  <a:lnTo>
                    <a:pt x="8576" y="1106"/>
                  </a:lnTo>
                  <a:lnTo>
                    <a:pt x="8603" y="1025"/>
                  </a:lnTo>
                  <a:lnTo>
                    <a:pt x="8603" y="243"/>
                  </a:lnTo>
                  <a:lnTo>
                    <a:pt x="8576" y="135"/>
                  </a:lnTo>
                  <a:lnTo>
                    <a:pt x="8549" y="81"/>
                  </a:lnTo>
                  <a:lnTo>
                    <a:pt x="8468" y="27"/>
                  </a:lnTo>
                  <a:lnTo>
                    <a:pt x="8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4"/>
            <p:cNvSpPr/>
            <p:nvPr/>
          </p:nvSpPr>
          <p:spPr>
            <a:xfrm>
              <a:off x="642600" y="4192925"/>
              <a:ext cx="11475" cy="11500"/>
            </a:xfrm>
            <a:custGeom>
              <a:avLst/>
              <a:gdLst/>
              <a:ahLst/>
              <a:cxnLst/>
              <a:rect l="l" t="t" r="r" b="b"/>
              <a:pathLst>
                <a:path w="459" h="460" extrusionOk="0">
                  <a:moveTo>
                    <a:pt x="243" y="1"/>
                  </a:moveTo>
                  <a:lnTo>
                    <a:pt x="135" y="28"/>
                  </a:lnTo>
                  <a:lnTo>
                    <a:pt x="54" y="82"/>
                  </a:lnTo>
                  <a:lnTo>
                    <a:pt x="27" y="136"/>
                  </a:lnTo>
                  <a:lnTo>
                    <a:pt x="0" y="244"/>
                  </a:lnTo>
                  <a:lnTo>
                    <a:pt x="27" y="325"/>
                  </a:lnTo>
                  <a:lnTo>
                    <a:pt x="54" y="405"/>
                  </a:lnTo>
                  <a:lnTo>
                    <a:pt x="135" y="459"/>
                  </a:lnTo>
                  <a:lnTo>
                    <a:pt x="324" y="459"/>
                  </a:lnTo>
                  <a:lnTo>
                    <a:pt x="405" y="405"/>
                  </a:lnTo>
                  <a:lnTo>
                    <a:pt x="432" y="325"/>
                  </a:lnTo>
                  <a:lnTo>
                    <a:pt x="459" y="244"/>
                  </a:lnTo>
                  <a:lnTo>
                    <a:pt x="432" y="136"/>
                  </a:lnTo>
                  <a:lnTo>
                    <a:pt x="405" y="82"/>
                  </a:lnTo>
                  <a:lnTo>
                    <a:pt x="324" y="2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9" name="Google Shape;2099;p44"/>
          <p:cNvGrpSpPr/>
          <p:nvPr/>
        </p:nvGrpSpPr>
        <p:grpSpPr>
          <a:xfrm>
            <a:off x="4820061" y="3380346"/>
            <a:ext cx="277483" cy="274316"/>
            <a:chOff x="1085500" y="4169350"/>
            <a:chExt cx="295950" cy="295950"/>
          </a:xfrm>
        </p:grpSpPr>
        <p:sp>
          <p:nvSpPr>
            <p:cNvPr id="2100" name="Google Shape;2100;p44"/>
            <p:cNvSpPr/>
            <p:nvPr/>
          </p:nvSpPr>
          <p:spPr>
            <a:xfrm>
              <a:off x="1131325" y="4256300"/>
              <a:ext cx="137550" cy="11500"/>
            </a:xfrm>
            <a:custGeom>
              <a:avLst/>
              <a:gdLst/>
              <a:ahLst/>
              <a:cxnLst/>
              <a:rect l="l" t="t" r="r" b="b"/>
              <a:pathLst>
                <a:path w="5502" h="460" extrusionOk="0">
                  <a:moveTo>
                    <a:pt x="244" y="1"/>
                  </a:moveTo>
                  <a:lnTo>
                    <a:pt x="163" y="28"/>
                  </a:lnTo>
                  <a:lnTo>
                    <a:pt x="82" y="55"/>
                  </a:lnTo>
                  <a:lnTo>
                    <a:pt x="28" y="136"/>
                  </a:lnTo>
                  <a:lnTo>
                    <a:pt x="1" y="243"/>
                  </a:lnTo>
                  <a:lnTo>
                    <a:pt x="28" y="324"/>
                  </a:lnTo>
                  <a:lnTo>
                    <a:pt x="82" y="405"/>
                  </a:lnTo>
                  <a:lnTo>
                    <a:pt x="163" y="432"/>
                  </a:lnTo>
                  <a:lnTo>
                    <a:pt x="244" y="459"/>
                  </a:lnTo>
                  <a:lnTo>
                    <a:pt x="5286" y="459"/>
                  </a:lnTo>
                  <a:lnTo>
                    <a:pt x="5367" y="432"/>
                  </a:lnTo>
                  <a:lnTo>
                    <a:pt x="5448" y="405"/>
                  </a:lnTo>
                  <a:lnTo>
                    <a:pt x="5502" y="324"/>
                  </a:lnTo>
                  <a:lnTo>
                    <a:pt x="5502" y="243"/>
                  </a:lnTo>
                  <a:lnTo>
                    <a:pt x="5502" y="136"/>
                  </a:lnTo>
                  <a:lnTo>
                    <a:pt x="5448" y="55"/>
                  </a:lnTo>
                  <a:lnTo>
                    <a:pt x="5367" y="28"/>
                  </a:lnTo>
                  <a:lnTo>
                    <a:pt x="5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4"/>
            <p:cNvSpPr/>
            <p:nvPr/>
          </p:nvSpPr>
          <p:spPr>
            <a:xfrm>
              <a:off x="1161000" y="4223950"/>
              <a:ext cx="78225" cy="11475"/>
            </a:xfrm>
            <a:custGeom>
              <a:avLst/>
              <a:gdLst/>
              <a:ahLst/>
              <a:cxnLst/>
              <a:rect l="l" t="t" r="r" b="b"/>
              <a:pathLst>
                <a:path w="3129" h="459" extrusionOk="0">
                  <a:moveTo>
                    <a:pt x="243" y="0"/>
                  </a:moveTo>
                  <a:lnTo>
                    <a:pt x="162" y="27"/>
                  </a:lnTo>
                  <a:lnTo>
                    <a:pt x="81" y="81"/>
                  </a:lnTo>
                  <a:lnTo>
                    <a:pt x="27" y="135"/>
                  </a:lnTo>
                  <a:lnTo>
                    <a:pt x="0" y="243"/>
                  </a:lnTo>
                  <a:lnTo>
                    <a:pt x="27" y="324"/>
                  </a:lnTo>
                  <a:lnTo>
                    <a:pt x="81" y="405"/>
                  </a:lnTo>
                  <a:lnTo>
                    <a:pt x="162" y="432"/>
                  </a:lnTo>
                  <a:lnTo>
                    <a:pt x="243" y="459"/>
                  </a:lnTo>
                  <a:lnTo>
                    <a:pt x="2913" y="459"/>
                  </a:lnTo>
                  <a:lnTo>
                    <a:pt x="2993" y="432"/>
                  </a:lnTo>
                  <a:lnTo>
                    <a:pt x="3074" y="405"/>
                  </a:lnTo>
                  <a:lnTo>
                    <a:pt x="3128" y="324"/>
                  </a:lnTo>
                  <a:lnTo>
                    <a:pt x="3128" y="243"/>
                  </a:lnTo>
                  <a:lnTo>
                    <a:pt x="3128" y="135"/>
                  </a:lnTo>
                  <a:lnTo>
                    <a:pt x="3074" y="81"/>
                  </a:lnTo>
                  <a:lnTo>
                    <a:pt x="2993" y="27"/>
                  </a:lnTo>
                  <a:lnTo>
                    <a:pt x="2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4"/>
            <p:cNvSpPr/>
            <p:nvPr/>
          </p:nvSpPr>
          <p:spPr>
            <a:xfrm>
              <a:off x="1131325" y="4288675"/>
              <a:ext cx="137550" cy="11475"/>
            </a:xfrm>
            <a:custGeom>
              <a:avLst/>
              <a:gdLst/>
              <a:ahLst/>
              <a:cxnLst/>
              <a:rect l="l" t="t" r="r" b="b"/>
              <a:pathLst>
                <a:path w="5502" h="459" extrusionOk="0">
                  <a:moveTo>
                    <a:pt x="244" y="0"/>
                  </a:moveTo>
                  <a:lnTo>
                    <a:pt x="163" y="27"/>
                  </a:lnTo>
                  <a:lnTo>
                    <a:pt x="82" y="54"/>
                  </a:lnTo>
                  <a:lnTo>
                    <a:pt x="28" y="135"/>
                  </a:lnTo>
                  <a:lnTo>
                    <a:pt x="1" y="216"/>
                  </a:lnTo>
                  <a:lnTo>
                    <a:pt x="28" y="324"/>
                  </a:lnTo>
                  <a:lnTo>
                    <a:pt x="82" y="404"/>
                  </a:lnTo>
                  <a:lnTo>
                    <a:pt x="163" y="431"/>
                  </a:lnTo>
                  <a:lnTo>
                    <a:pt x="244" y="458"/>
                  </a:lnTo>
                  <a:lnTo>
                    <a:pt x="5286" y="458"/>
                  </a:lnTo>
                  <a:lnTo>
                    <a:pt x="5367" y="431"/>
                  </a:lnTo>
                  <a:lnTo>
                    <a:pt x="5448" y="404"/>
                  </a:lnTo>
                  <a:lnTo>
                    <a:pt x="5502" y="324"/>
                  </a:lnTo>
                  <a:lnTo>
                    <a:pt x="5502" y="216"/>
                  </a:lnTo>
                  <a:lnTo>
                    <a:pt x="5502" y="135"/>
                  </a:lnTo>
                  <a:lnTo>
                    <a:pt x="5448" y="54"/>
                  </a:lnTo>
                  <a:lnTo>
                    <a:pt x="5367" y="27"/>
                  </a:lnTo>
                  <a:lnTo>
                    <a:pt x="52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4"/>
            <p:cNvSpPr/>
            <p:nvPr/>
          </p:nvSpPr>
          <p:spPr>
            <a:xfrm>
              <a:off x="1131325" y="4346650"/>
              <a:ext cx="38450" cy="71475"/>
            </a:xfrm>
            <a:custGeom>
              <a:avLst/>
              <a:gdLst/>
              <a:ahLst/>
              <a:cxnLst/>
              <a:rect l="l" t="t" r="r" b="b"/>
              <a:pathLst>
                <a:path w="1538" h="2859" extrusionOk="0">
                  <a:moveTo>
                    <a:pt x="675" y="0"/>
                  </a:moveTo>
                  <a:lnTo>
                    <a:pt x="621" y="54"/>
                  </a:lnTo>
                  <a:lnTo>
                    <a:pt x="567" y="135"/>
                  </a:lnTo>
                  <a:lnTo>
                    <a:pt x="540" y="216"/>
                  </a:lnTo>
                  <a:lnTo>
                    <a:pt x="540" y="243"/>
                  </a:lnTo>
                  <a:lnTo>
                    <a:pt x="432" y="297"/>
                  </a:lnTo>
                  <a:lnTo>
                    <a:pt x="324" y="351"/>
                  </a:lnTo>
                  <a:lnTo>
                    <a:pt x="244" y="431"/>
                  </a:lnTo>
                  <a:lnTo>
                    <a:pt x="163" y="512"/>
                  </a:lnTo>
                  <a:lnTo>
                    <a:pt x="109" y="593"/>
                  </a:lnTo>
                  <a:lnTo>
                    <a:pt x="55" y="701"/>
                  </a:lnTo>
                  <a:lnTo>
                    <a:pt x="28" y="809"/>
                  </a:lnTo>
                  <a:lnTo>
                    <a:pt x="1" y="944"/>
                  </a:lnTo>
                  <a:lnTo>
                    <a:pt x="28" y="1079"/>
                  </a:lnTo>
                  <a:lnTo>
                    <a:pt x="82" y="1213"/>
                  </a:lnTo>
                  <a:lnTo>
                    <a:pt x="136" y="1348"/>
                  </a:lnTo>
                  <a:lnTo>
                    <a:pt x="244" y="1456"/>
                  </a:lnTo>
                  <a:lnTo>
                    <a:pt x="351" y="1537"/>
                  </a:lnTo>
                  <a:lnTo>
                    <a:pt x="486" y="1591"/>
                  </a:lnTo>
                  <a:lnTo>
                    <a:pt x="621" y="1645"/>
                  </a:lnTo>
                  <a:lnTo>
                    <a:pt x="783" y="1645"/>
                  </a:lnTo>
                  <a:lnTo>
                    <a:pt x="891" y="1672"/>
                  </a:lnTo>
                  <a:lnTo>
                    <a:pt x="999" y="1726"/>
                  </a:lnTo>
                  <a:lnTo>
                    <a:pt x="1053" y="1807"/>
                  </a:lnTo>
                  <a:lnTo>
                    <a:pt x="1079" y="1915"/>
                  </a:lnTo>
                  <a:lnTo>
                    <a:pt x="1053" y="1995"/>
                  </a:lnTo>
                  <a:lnTo>
                    <a:pt x="999" y="2076"/>
                  </a:lnTo>
                  <a:lnTo>
                    <a:pt x="891" y="2130"/>
                  </a:lnTo>
                  <a:lnTo>
                    <a:pt x="783" y="2157"/>
                  </a:lnTo>
                  <a:lnTo>
                    <a:pt x="648" y="2130"/>
                  </a:lnTo>
                  <a:lnTo>
                    <a:pt x="567" y="2076"/>
                  </a:lnTo>
                  <a:lnTo>
                    <a:pt x="486" y="1995"/>
                  </a:lnTo>
                  <a:lnTo>
                    <a:pt x="459" y="1915"/>
                  </a:lnTo>
                  <a:lnTo>
                    <a:pt x="459" y="1807"/>
                  </a:lnTo>
                  <a:lnTo>
                    <a:pt x="405" y="1753"/>
                  </a:lnTo>
                  <a:lnTo>
                    <a:pt x="324" y="1699"/>
                  </a:lnTo>
                  <a:lnTo>
                    <a:pt x="244" y="1672"/>
                  </a:lnTo>
                  <a:lnTo>
                    <a:pt x="163" y="1699"/>
                  </a:lnTo>
                  <a:lnTo>
                    <a:pt x="82" y="1753"/>
                  </a:lnTo>
                  <a:lnTo>
                    <a:pt x="28" y="1807"/>
                  </a:lnTo>
                  <a:lnTo>
                    <a:pt x="1" y="1915"/>
                  </a:lnTo>
                  <a:lnTo>
                    <a:pt x="28" y="2022"/>
                  </a:lnTo>
                  <a:lnTo>
                    <a:pt x="55" y="2130"/>
                  </a:lnTo>
                  <a:lnTo>
                    <a:pt x="109" y="2238"/>
                  </a:lnTo>
                  <a:lnTo>
                    <a:pt x="163" y="2346"/>
                  </a:lnTo>
                  <a:lnTo>
                    <a:pt x="244" y="2427"/>
                  </a:lnTo>
                  <a:lnTo>
                    <a:pt x="324" y="2481"/>
                  </a:lnTo>
                  <a:lnTo>
                    <a:pt x="432" y="2562"/>
                  </a:lnTo>
                  <a:lnTo>
                    <a:pt x="540" y="2589"/>
                  </a:lnTo>
                  <a:lnTo>
                    <a:pt x="540" y="2616"/>
                  </a:lnTo>
                  <a:lnTo>
                    <a:pt x="567" y="2723"/>
                  </a:lnTo>
                  <a:lnTo>
                    <a:pt x="621" y="2777"/>
                  </a:lnTo>
                  <a:lnTo>
                    <a:pt x="675" y="2831"/>
                  </a:lnTo>
                  <a:lnTo>
                    <a:pt x="783" y="2858"/>
                  </a:lnTo>
                  <a:lnTo>
                    <a:pt x="864" y="2831"/>
                  </a:lnTo>
                  <a:lnTo>
                    <a:pt x="945" y="2777"/>
                  </a:lnTo>
                  <a:lnTo>
                    <a:pt x="999" y="2723"/>
                  </a:lnTo>
                  <a:lnTo>
                    <a:pt x="999" y="2616"/>
                  </a:lnTo>
                  <a:lnTo>
                    <a:pt x="999" y="2589"/>
                  </a:lnTo>
                  <a:lnTo>
                    <a:pt x="1106" y="2562"/>
                  </a:lnTo>
                  <a:lnTo>
                    <a:pt x="1214" y="2481"/>
                  </a:lnTo>
                  <a:lnTo>
                    <a:pt x="1322" y="2427"/>
                  </a:lnTo>
                  <a:lnTo>
                    <a:pt x="1376" y="2346"/>
                  </a:lnTo>
                  <a:lnTo>
                    <a:pt x="1457" y="2238"/>
                  </a:lnTo>
                  <a:lnTo>
                    <a:pt x="1511" y="2130"/>
                  </a:lnTo>
                  <a:lnTo>
                    <a:pt x="1538" y="2022"/>
                  </a:lnTo>
                  <a:lnTo>
                    <a:pt x="1538" y="1915"/>
                  </a:lnTo>
                  <a:lnTo>
                    <a:pt x="1538" y="1753"/>
                  </a:lnTo>
                  <a:lnTo>
                    <a:pt x="1484" y="1618"/>
                  </a:lnTo>
                  <a:lnTo>
                    <a:pt x="1403" y="1510"/>
                  </a:lnTo>
                  <a:lnTo>
                    <a:pt x="1322" y="1402"/>
                  </a:lnTo>
                  <a:lnTo>
                    <a:pt x="1214" y="1321"/>
                  </a:lnTo>
                  <a:lnTo>
                    <a:pt x="1079" y="1240"/>
                  </a:lnTo>
                  <a:lnTo>
                    <a:pt x="918" y="1213"/>
                  </a:lnTo>
                  <a:lnTo>
                    <a:pt x="783" y="1186"/>
                  </a:lnTo>
                  <a:lnTo>
                    <a:pt x="648" y="1160"/>
                  </a:lnTo>
                  <a:lnTo>
                    <a:pt x="567" y="1106"/>
                  </a:lnTo>
                  <a:lnTo>
                    <a:pt x="486" y="1025"/>
                  </a:lnTo>
                  <a:lnTo>
                    <a:pt x="459" y="944"/>
                  </a:lnTo>
                  <a:lnTo>
                    <a:pt x="486" y="836"/>
                  </a:lnTo>
                  <a:lnTo>
                    <a:pt x="567" y="755"/>
                  </a:lnTo>
                  <a:lnTo>
                    <a:pt x="648" y="701"/>
                  </a:lnTo>
                  <a:lnTo>
                    <a:pt x="783" y="674"/>
                  </a:lnTo>
                  <a:lnTo>
                    <a:pt x="891" y="701"/>
                  </a:lnTo>
                  <a:lnTo>
                    <a:pt x="999" y="755"/>
                  </a:lnTo>
                  <a:lnTo>
                    <a:pt x="1053" y="836"/>
                  </a:lnTo>
                  <a:lnTo>
                    <a:pt x="1079" y="944"/>
                  </a:lnTo>
                  <a:lnTo>
                    <a:pt x="1106" y="1025"/>
                  </a:lnTo>
                  <a:lnTo>
                    <a:pt x="1133" y="1106"/>
                  </a:lnTo>
                  <a:lnTo>
                    <a:pt x="1214" y="1160"/>
                  </a:lnTo>
                  <a:lnTo>
                    <a:pt x="1403" y="1160"/>
                  </a:lnTo>
                  <a:lnTo>
                    <a:pt x="1484" y="1106"/>
                  </a:lnTo>
                  <a:lnTo>
                    <a:pt x="1511" y="1025"/>
                  </a:lnTo>
                  <a:lnTo>
                    <a:pt x="1538" y="944"/>
                  </a:lnTo>
                  <a:lnTo>
                    <a:pt x="1538" y="809"/>
                  </a:lnTo>
                  <a:lnTo>
                    <a:pt x="1511" y="701"/>
                  </a:lnTo>
                  <a:lnTo>
                    <a:pt x="1457" y="593"/>
                  </a:lnTo>
                  <a:lnTo>
                    <a:pt x="1376" y="512"/>
                  </a:lnTo>
                  <a:lnTo>
                    <a:pt x="1322" y="431"/>
                  </a:lnTo>
                  <a:lnTo>
                    <a:pt x="1214" y="351"/>
                  </a:lnTo>
                  <a:lnTo>
                    <a:pt x="1106" y="297"/>
                  </a:lnTo>
                  <a:lnTo>
                    <a:pt x="999" y="243"/>
                  </a:lnTo>
                  <a:lnTo>
                    <a:pt x="999" y="216"/>
                  </a:lnTo>
                  <a:lnTo>
                    <a:pt x="999" y="135"/>
                  </a:lnTo>
                  <a:lnTo>
                    <a:pt x="945" y="54"/>
                  </a:lnTo>
                  <a:lnTo>
                    <a:pt x="8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4"/>
            <p:cNvSpPr/>
            <p:nvPr/>
          </p:nvSpPr>
          <p:spPr>
            <a:xfrm>
              <a:off x="1131325" y="4321025"/>
              <a:ext cx="74850" cy="11475"/>
            </a:xfrm>
            <a:custGeom>
              <a:avLst/>
              <a:gdLst/>
              <a:ahLst/>
              <a:cxnLst/>
              <a:rect l="l" t="t" r="r" b="b"/>
              <a:pathLst>
                <a:path w="2994" h="459" extrusionOk="0">
                  <a:moveTo>
                    <a:pt x="244" y="0"/>
                  </a:moveTo>
                  <a:lnTo>
                    <a:pt x="163" y="27"/>
                  </a:lnTo>
                  <a:lnTo>
                    <a:pt x="82" y="54"/>
                  </a:lnTo>
                  <a:lnTo>
                    <a:pt x="28" y="135"/>
                  </a:lnTo>
                  <a:lnTo>
                    <a:pt x="1" y="216"/>
                  </a:lnTo>
                  <a:lnTo>
                    <a:pt x="28" y="324"/>
                  </a:lnTo>
                  <a:lnTo>
                    <a:pt x="82" y="378"/>
                  </a:lnTo>
                  <a:lnTo>
                    <a:pt x="163" y="432"/>
                  </a:lnTo>
                  <a:lnTo>
                    <a:pt x="244" y="459"/>
                  </a:lnTo>
                  <a:lnTo>
                    <a:pt x="2751" y="459"/>
                  </a:lnTo>
                  <a:lnTo>
                    <a:pt x="2859" y="432"/>
                  </a:lnTo>
                  <a:lnTo>
                    <a:pt x="2913" y="378"/>
                  </a:lnTo>
                  <a:lnTo>
                    <a:pt x="2967" y="324"/>
                  </a:lnTo>
                  <a:lnTo>
                    <a:pt x="2994" y="216"/>
                  </a:lnTo>
                  <a:lnTo>
                    <a:pt x="2967" y="135"/>
                  </a:lnTo>
                  <a:lnTo>
                    <a:pt x="2913" y="54"/>
                  </a:lnTo>
                  <a:lnTo>
                    <a:pt x="2859" y="27"/>
                  </a:lnTo>
                  <a:lnTo>
                    <a:pt x="27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4"/>
            <p:cNvSpPr/>
            <p:nvPr/>
          </p:nvSpPr>
          <p:spPr>
            <a:xfrm>
              <a:off x="1085500" y="4169350"/>
              <a:ext cx="295950" cy="295950"/>
            </a:xfrm>
            <a:custGeom>
              <a:avLst/>
              <a:gdLst/>
              <a:ahLst/>
              <a:cxnLst/>
              <a:rect l="l" t="t" r="r" b="b"/>
              <a:pathLst>
                <a:path w="11838" h="11838" extrusionOk="0">
                  <a:moveTo>
                    <a:pt x="10139" y="6472"/>
                  </a:moveTo>
                  <a:lnTo>
                    <a:pt x="10625" y="7685"/>
                  </a:lnTo>
                  <a:lnTo>
                    <a:pt x="6472" y="7685"/>
                  </a:lnTo>
                  <a:lnTo>
                    <a:pt x="6984" y="6472"/>
                  </a:lnTo>
                  <a:close/>
                  <a:moveTo>
                    <a:pt x="10894" y="8144"/>
                  </a:moveTo>
                  <a:lnTo>
                    <a:pt x="11002" y="8198"/>
                  </a:lnTo>
                  <a:lnTo>
                    <a:pt x="11110" y="8252"/>
                  </a:lnTo>
                  <a:lnTo>
                    <a:pt x="11191" y="8305"/>
                  </a:lnTo>
                  <a:lnTo>
                    <a:pt x="11272" y="8413"/>
                  </a:lnTo>
                  <a:lnTo>
                    <a:pt x="11326" y="8494"/>
                  </a:lnTo>
                  <a:lnTo>
                    <a:pt x="11353" y="8602"/>
                  </a:lnTo>
                  <a:lnTo>
                    <a:pt x="11380" y="8737"/>
                  </a:lnTo>
                  <a:lnTo>
                    <a:pt x="11380" y="10436"/>
                  </a:lnTo>
                  <a:lnTo>
                    <a:pt x="5744" y="10436"/>
                  </a:lnTo>
                  <a:lnTo>
                    <a:pt x="5744" y="8737"/>
                  </a:lnTo>
                  <a:lnTo>
                    <a:pt x="5744" y="8602"/>
                  </a:lnTo>
                  <a:lnTo>
                    <a:pt x="5771" y="8494"/>
                  </a:lnTo>
                  <a:lnTo>
                    <a:pt x="5852" y="8413"/>
                  </a:lnTo>
                  <a:lnTo>
                    <a:pt x="5906" y="8305"/>
                  </a:lnTo>
                  <a:lnTo>
                    <a:pt x="5987" y="8252"/>
                  </a:lnTo>
                  <a:lnTo>
                    <a:pt x="6094" y="8198"/>
                  </a:lnTo>
                  <a:lnTo>
                    <a:pt x="6202" y="8144"/>
                  </a:lnTo>
                  <a:close/>
                  <a:moveTo>
                    <a:pt x="6795" y="10921"/>
                  </a:moveTo>
                  <a:lnTo>
                    <a:pt x="6795" y="11056"/>
                  </a:lnTo>
                  <a:lnTo>
                    <a:pt x="6768" y="11164"/>
                  </a:lnTo>
                  <a:lnTo>
                    <a:pt x="6715" y="11272"/>
                  </a:lnTo>
                  <a:lnTo>
                    <a:pt x="6607" y="11353"/>
                  </a:lnTo>
                  <a:lnTo>
                    <a:pt x="6472" y="11379"/>
                  </a:lnTo>
                  <a:lnTo>
                    <a:pt x="6337" y="11353"/>
                  </a:lnTo>
                  <a:lnTo>
                    <a:pt x="6256" y="11272"/>
                  </a:lnTo>
                  <a:lnTo>
                    <a:pt x="6175" y="11164"/>
                  </a:lnTo>
                  <a:lnTo>
                    <a:pt x="6148" y="11056"/>
                  </a:lnTo>
                  <a:lnTo>
                    <a:pt x="6148" y="10921"/>
                  </a:lnTo>
                  <a:close/>
                  <a:moveTo>
                    <a:pt x="8656" y="10921"/>
                  </a:moveTo>
                  <a:lnTo>
                    <a:pt x="8656" y="11379"/>
                  </a:lnTo>
                  <a:lnTo>
                    <a:pt x="7200" y="11379"/>
                  </a:lnTo>
                  <a:lnTo>
                    <a:pt x="7254" y="11218"/>
                  </a:lnTo>
                  <a:lnTo>
                    <a:pt x="7254" y="11056"/>
                  </a:lnTo>
                  <a:lnTo>
                    <a:pt x="7254" y="10921"/>
                  </a:lnTo>
                  <a:close/>
                  <a:moveTo>
                    <a:pt x="10759" y="10921"/>
                  </a:moveTo>
                  <a:lnTo>
                    <a:pt x="10759" y="11056"/>
                  </a:lnTo>
                  <a:lnTo>
                    <a:pt x="10732" y="11164"/>
                  </a:lnTo>
                  <a:lnTo>
                    <a:pt x="10678" y="11272"/>
                  </a:lnTo>
                  <a:lnTo>
                    <a:pt x="10571" y="11353"/>
                  </a:lnTo>
                  <a:lnTo>
                    <a:pt x="10436" y="11379"/>
                  </a:lnTo>
                  <a:lnTo>
                    <a:pt x="10328" y="11353"/>
                  </a:lnTo>
                  <a:lnTo>
                    <a:pt x="10220" y="11272"/>
                  </a:lnTo>
                  <a:lnTo>
                    <a:pt x="10139" y="11164"/>
                  </a:lnTo>
                  <a:lnTo>
                    <a:pt x="10112" y="11056"/>
                  </a:lnTo>
                  <a:lnTo>
                    <a:pt x="10112" y="10921"/>
                  </a:lnTo>
                  <a:close/>
                  <a:moveTo>
                    <a:pt x="243" y="0"/>
                  </a:moveTo>
                  <a:lnTo>
                    <a:pt x="162" y="27"/>
                  </a:lnTo>
                  <a:lnTo>
                    <a:pt x="81" y="81"/>
                  </a:lnTo>
                  <a:lnTo>
                    <a:pt x="27" y="162"/>
                  </a:lnTo>
                  <a:lnTo>
                    <a:pt x="0" y="243"/>
                  </a:lnTo>
                  <a:lnTo>
                    <a:pt x="0" y="11595"/>
                  </a:lnTo>
                  <a:lnTo>
                    <a:pt x="27" y="11703"/>
                  </a:lnTo>
                  <a:lnTo>
                    <a:pt x="81" y="11757"/>
                  </a:lnTo>
                  <a:lnTo>
                    <a:pt x="162" y="11811"/>
                  </a:lnTo>
                  <a:lnTo>
                    <a:pt x="243" y="11838"/>
                  </a:lnTo>
                  <a:lnTo>
                    <a:pt x="8872" y="11838"/>
                  </a:lnTo>
                  <a:lnTo>
                    <a:pt x="8980" y="11811"/>
                  </a:lnTo>
                  <a:lnTo>
                    <a:pt x="9034" y="11757"/>
                  </a:lnTo>
                  <a:lnTo>
                    <a:pt x="9087" y="11703"/>
                  </a:lnTo>
                  <a:lnTo>
                    <a:pt x="9114" y="11595"/>
                  </a:lnTo>
                  <a:lnTo>
                    <a:pt x="9114" y="10921"/>
                  </a:lnTo>
                  <a:lnTo>
                    <a:pt x="9654" y="10921"/>
                  </a:lnTo>
                  <a:lnTo>
                    <a:pt x="9654" y="11056"/>
                  </a:lnTo>
                  <a:lnTo>
                    <a:pt x="9681" y="11218"/>
                  </a:lnTo>
                  <a:lnTo>
                    <a:pt x="9735" y="11353"/>
                  </a:lnTo>
                  <a:lnTo>
                    <a:pt x="9789" y="11487"/>
                  </a:lnTo>
                  <a:lnTo>
                    <a:pt x="9896" y="11595"/>
                  </a:lnTo>
                  <a:lnTo>
                    <a:pt x="10004" y="11703"/>
                  </a:lnTo>
                  <a:lnTo>
                    <a:pt x="10139" y="11784"/>
                  </a:lnTo>
                  <a:lnTo>
                    <a:pt x="10301" y="11811"/>
                  </a:lnTo>
                  <a:lnTo>
                    <a:pt x="10436" y="11838"/>
                  </a:lnTo>
                  <a:lnTo>
                    <a:pt x="10598" y="11811"/>
                  </a:lnTo>
                  <a:lnTo>
                    <a:pt x="10759" y="11784"/>
                  </a:lnTo>
                  <a:lnTo>
                    <a:pt x="10894" y="11703"/>
                  </a:lnTo>
                  <a:lnTo>
                    <a:pt x="11002" y="11595"/>
                  </a:lnTo>
                  <a:lnTo>
                    <a:pt x="11110" y="11487"/>
                  </a:lnTo>
                  <a:lnTo>
                    <a:pt x="11164" y="11353"/>
                  </a:lnTo>
                  <a:lnTo>
                    <a:pt x="11218" y="11218"/>
                  </a:lnTo>
                  <a:lnTo>
                    <a:pt x="11245" y="11056"/>
                  </a:lnTo>
                  <a:lnTo>
                    <a:pt x="11245" y="10921"/>
                  </a:lnTo>
                  <a:lnTo>
                    <a:pt x="11595" y="10921"/>
                  </a:lnTo>
                  <a:lnTo>
                    <a:pt x="11703" y="10894"/>
                  </a:lnTo>
                  <a:lnTo>
                    <a:pt x="11757" y="10840"/>
                  </a:lnTo>
                  <a:lnTo>
                    <a:pt x="11811" y="10759"/>
                  </a:lnTo>
                  <a:lnTo>
                    <a:pt x="11838" y="10678"/>
                  </a:lnTo>
                  <a:lnTo>
                    <a:pt x="11838" y="8737"/>
                  </a:lnTo>
                  <a:lnTo>
                    <a:pt x="11811" y="8575"/>
                  </a:lnTo>
                  <a:lnTo>
                    <a:pt x="11784" y="8413"/>
                  </a:lnTo>
                  <a:lnTo>
                    <a:pt x="11730" y="8278"/>
                  </a:lnTo>
                  <a:lnTo>
                    <a:pt x="11649" y="8144"/>
                  </a:lnTo>
                  <a:lnTo>
                    <a:pt x="11541" y="8009"/>
                  </a:lnTo>
                  <a:lnTo>
                    <a:pt x="11433" y="7901"/>
                  </a:lnTo>
                  <a:lnTo>
                    <a:pt x="11299" y="7820"/>
                  </a:lnTo>
                  <a:lnTo>
                    <a:pt x="11164" y="7739"/>
                  </a:lnTo>
                  <a:lnTo>
                    <a:pt x="10517" y="6148"/>
                  </a:lnTo>
                  <a:lnTo>
                    <a:pt x="10463" y="6094"/>
                  </a:lnTo>
                  <a:lnTo>
                    <a:pt x="10409" y="6040"/>
                  </a:lnTo>
                  <a:lnTo>
                    <a:pt x="10355" y="6013"/>
                  </a:lnTo>
                  <a:lnTo>
                    <a:pt x="9114" y="6013"/>
                  </a:lnTo>
                  <a:lnTo>
                    <a:pt x="9114" y="4342"/>
                  </a:lnTo>
                  <a:lnTo>
                    <a:pt x="9087" y="4261"/>
                  </a:lnTo>
                  <a:lnTo>
                    <a:pt x="9034" y="4180"/>
                  </a:lnTo>
                  <a:lnTo>
                    <a:pt x="8980" y="4153"/>
                  </a:lnTo>
                  <a:lnTo>
                    <a:pt x="8872" y="4126"/>
                  </a:lnTo>
                  <a:lnTo>
                    <a:pt x="8791" y="4153"/>
                  </a:lnTo>
                  <a:lnTo>
                    <a:pt x="8710" y="4180"/>
                  </a:lnTo>
                  <a:lnTo>
                    <a:pt x="8656" y="4261"/>
                  </a:lnTo>
                  <a:lnTo>
                    <a:pt x="8656" y="4342"/>
                  </a:lnTo>
                  <a:lnTo>
                    <a:pt x="8656" y="6013"/>
                  </a:lnTo>
                  <a:lnTo>
                    <a:pt x="6742" y="6013"/>
                  </a:lnTo>
                  <a:lnTo>
                    <a:pt x="6688" y="6040"/>
                  </a:lnTo>
                  <a:lnTo>
                    <a:pt x="6634" y="6094"/>
                  </a:lnTo>
                  <a:lnTo>
                    <a:pt x="6607" y="6148"/>
                  </a:lnTo>
                  <a:lnTo>
                    <a:pt x="5933" y="7739"/>
                  </a:lnTo>
                  <a:lnTo>
                    <a:pt x="5798" y="7820"/>
                  </a:lnTo>
                  <a:lnTo>
                    <a:pt x="5663" y="7901"/>
                  </a:lnTo>
                  <a:lnTo>
                    <a:pt x="5555" y="8009"/>
                  </a:lnTo>
                  <a:lnTo>
                    <a:pt x="5474" y="8144"/>
                  </a:lnTo>
                  <a:lnTo>
                    <a:pt x="5393" y="8278"/>
                  </a:lnTo>
                  <a:lnTo>
                    <a:pt x="5312" y="8413"/>
                  </a:lnTo>
                  <a:lnTo>
                    <a:pt x="5285" y="8575"/>
                  </a:lnTo>
                  <a:lnTo>
                    <a:pt x="5285" y="8737"/>
                  </a:lnTo>
                  <a:lnTo>
                    <a:pt x="5285" y="10678"/>
                  </a:lnTo>
                  <a:lnTo>
                    <a:pt x="5285" y="10759"/>
                  </a:lnTo>
                  <a:lnTo>
                    <a:pt x="5339" y="10840"/>
                  </a:lnTo>
                  <a:lnTo>
                    <a:pt x="5420" y="10894"/>
                  </a:lnTo>
                  <a:lnTo>
                    <a:pt x="5501" y="10921"/>
                  </a:lnTo>
                  <a:lnTo>
                    <a:pt x="5690" y="10921"/>
                  </a:lnTo>
                  <a:lnTo>
                    <a:pt x="5690" y="11056"/>
                  </a:lnTo>
                  <a:lnTo>
                    <a:pt x="5717" y="11218"/>
                  </a:lnTo>
                  <a:lnTo>
                    <a:pt x="5771" y="11379"/>
                  </a:lnTo>
                  <a:lnTo>
                    <a:pt x="486" y="11379"/>
                  </a:lnTo>
                  <a:lnTo>
                    <a:pt x="486" y="486"/>
                  </a:lnTo>
                  <a:lnTo>
                    <a:pt x="8656" y="486"/>
                  </a:lnTo>
                  <a:lnTo>
                    <a:pt x="8656" y="2265"/>
                  </a:lnTo>
                  <a:lnTo>
                    <a:pt x="8656" y="2373"/>
                  </a:lnTo>
                  <a:lnTo>
                    <a:pt x="8710" y="2427"/>
                  </a:lnTo>
                  <a:lnTo>
                    <a:pt x="8791" y="2481"/>
                  </a:lnTo>
                  <a:lnTo>
                    <a:pt x="8872" y="2508"/>
                  </a:lnTo>
                  <a:lnTo>
                    <a:pt x="8980" y="2481"/>
                  </a:lnTo>
                  <a:lnTo>
                    <a:pt x="9034" y="2427"/>
                  </a:lnTo>
                  <a:lnTo>
                    <a:pt x="9087" y="2373"/>
                  </a:lnTo>
                  <a:lnTo>
                    <a:pt x="9114" y="2265"/>
                  </a:lnTo>
                  <a:lnTo>
                    <a:pt x="9114" y="243"/>
                  </a:lnTo>
                  <a:lnTo>
                    <a:pt x="9087" y="162"/>
                  </a:lnTo>
                  <a:lnTo>
                    <a:pt x="9034" y="81"/>
                  </a:lnTo>
                  <a:lnTo>
                    <a:pt x="8980" y="27"/>
                  </a:lnTo>
                  <a:lnTo>
                    <a:pt x="88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4"/>
            <p:cNvSpPr/>
            <p:nvPr/>
          </p:nvSpPr>
          <p:spPr>
            <a:xfrm>
              <a:off x="1240550" y="4384400"/>
              <a:ext cx="34400" cy="34400"/>
            </a:xfrm>
            <a:custGeom>
              <a:avLst/>
              <a:gdLst/>
              <a:ahLst/>
              <a:cxnLst/>
              <a:rect l="l" t="t" r="r" b="b"/>
              <a:pathLst>
                <a:path w="1376" h="1376" extrusionOk="0">
                  <a:moveTo>
                    <a:pt x="701" y="458"/>
                  </a:moveTo>
                  <a:lnTo>
                    <a:pt x="782" y="485"/>
                  </a:lnTo>
                  <a:lnTo>
                    <a:pt x="863" y="539"/>
                  </a:lnTo>
                  <a:lnTo>
                    <a:pt x="890" y="593"/>
                  </a:lnTo>
                  <a:lnTo>
                    <a:pt x="917" y="701"/>
                  </a:lnTo>
                  <a:lnTo>
                    <a:pt x="890" y="782"/>
                  </a:lnTo>
                  <a:lnTo>
                    <a:pt x="863" y="863"/>
                  </a:lnTo>
                  <a:lnTo>
                    <a:pt x="782" y="917"/>
                  </a:lnTo>
                  <a:lnTo>
                    <a:pt x="593" y="917"/>
                  </a:lnTo>
                  <a:lnTo>
                    <a:pt x="540" y="863"/>
                  </a:lnTo>
                  <a:lnTo>
                    <a:pt x="486" y="782"/>
                  </a:lnTo>
                  <a:lnTo>
                    <a:pt x="459" y="701"/>
                  </a:lnTo>
                  <a:lnTo>
                    <a:pt x="486" y="593"/>
                  </a:lnTo>
                  <a:lnTo>
                    <a:pt x="540" y="539"/>
                  </a:lnTo>
                  <a:lnTo>
                    <a:pt x="593" y="485"/>
                  </a:lnTo>
                  <a:lnTo>
                    <a:pt x="701" y="458"/>
                  </a:lnTo>
                  <a:close/>
                  <a:moveTo>
                    <a:pt x="540" y="0"/>
                  </a:moveTo>
                  <a:lnTo>
                    <a:pt x="432" y="54"/>
                  </a:lnTo>
                  <a:lnTo>
                    <a:pt x="297" y="108"/>
                  </a:lnTo>
                  <a:lnTo>
                    <a:pt x="189" y="189"/>
                  </a:lnTo>
                  <a:lnTo>
                    <a:pt x="108" y="297"/>
                  </a:lnTo>
                  <a:lnTo>
                    <a:pt x="54" y="432"/>
                  </a:lnTo>
                  <a:lnTo>
                    <a:pt x="0" y="539"/>
                  </a:lnTo>
                  <a:lnTo>
                    <a:pt x="0" y="701"/>
                  </a:lnTo>
                  <a:lnTo>
                    <a:pt x="0" y="836"/>
                  </a:lnTo>
                  <a:lnTo>
                    <a:pt x="54" y="971"/>
                  </a:lnTo>
                  <a:lnTo>
                    <a:pt x="108" y="1079"/>
                  </a:lnTo>
                  <a:lnTo>
                    <a:pt x="189" y="1187"/>
                  </a:lnTo>
                  <a:lnTo>
                    <a:pt x="297" y="1267"/>
                  </a:lnTo>
                  <a:lnTo>
                    <a:pt x="432" y="1321"/>
                  </a:lnTo>
                  <a:lnTo>
                    <a:pt x="540" y="1375"/>
                  </a:lnTo>
                  <a:lnTo>
                    <a:pt x="836" y="1375"/>
                  </a:lnTo>
                  <a:lnTo>
                    <a:pt x="971" y="1321"/>
                  </a:lnTo>
                  <a:lnTo>
                    <a:pt x="1079" y="1267"/>
                  </a:lnTo>
                  <a:lnTo>
                    <a:pt x="1187" y="1187"/>
                  </a:lnTo>
                  <a:lnTo>
                    <a:pt x="1268" y="1079"/>
                  </a:lnTo>
                  <a:lnTo>
                    <a:pt x="1322" y="971"/>
                  </a:lnTo>
                  <a:lnTo>
                    <a:pt x="1375" y="836"/>
                  </a:lnTo>
                  <a:lnTo>
                    <a:pt x="1375" y="701"/>
                  </a:lnTo>
                  <a:lnTo>
                    <a:pt x="1375" y="539"/>
                  </a:lnTo>
                  <a:lnTo>
                    <a:pt x="1322" y="432"/>
                  </a:lnTo>
                  <a:lnTo>
                    <a:pt x="1268" y="297"/>
                  </a:lnTo>
                  <a:lnTo>
                    <a:pt x="1187" y="189"/>
                  </a:lnTo>
                  <a:lnTo>
                    <a:pt x="1079" y="108"/>
                  </a:lnTo>
                  <a:lnTo>
                    <a:pt x="971" y="54"/>
                  </a:lnTo>
                  <a:lnTo>
                    <a:pt x="8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4"/>
            <p:cNvSpPr/>
            <p:nvPr/>
          </p:nvSpPr>
          <p:spPr>
            <a:xfrm>
              <a:off x="1322125" y="4384400"/>
              <a:ext cx="34400" cy="34400"/>
            </a:xfrm>
            <a:custGeom>
              <a:avLst/>
              <a:gdLst/>
              <a:ahLst/>
              <a:cxnLst/>
              <a:rect l="l" t="t" r="r" b="b"/>
              <a:pathLst>
                <a:path w="1376" h="1376" extrusionOk="0">
                  <a:moveTo>
                    <a:pt x="674" y="458"/>
                  </a:moveTo>
                  <a:lnTo>
                    <a:pt x="782" y="485"/>
                  </a:lnTo>
                  <a:lnTo>
                    <a:pt x="836" y="539"/>
                  </a:lnTo>
                  <a:lnTo>
                    <a:pt x="890" y="593"/>
                  </a:lnTo>
                  <a:lnTo>
                    <a:pt x="917" y="701"/>
                  </a:lnTo>
                  <a:lnTo>
                    <a:pt x="890" y="782"/>
                  </a:lnTo>
                  <a:lnTo>
                    <a:pt x="836" y="863"/>
                  </a:lnTo>
                  <a:lnTo>
                    <a:pt x="782" y="917"/>
                  </a:lnTo>
                  <a:lnTo>
                    <a:pt x="593" y="917"/>
                  </a:lnTo>
                  <a:lnTo>
                    <a:pt x="512" y="863"/>
                  </a:lnTo>
                  <a:lnTo>
                    <a:pt x="458" y="782"/>
                  </a:lnTo>
                  <a:lnTo>
                    <a:pt x="458" y="701"/>
                  </a:lnTo>
                  <a:lnTo>
                    <a:pt x="458" y="593"/>
                  </a:lnTo>
                  <a:lnTo>
                    <a:pt x="512" y="539"/>
                  </a:lnTo>
                  <a:lnTo>
                    <a:pt x="593" y="485"/>
                  </a:lnTo>
                  <a:lnTo>
                    <a:pt x="674" y="458"/>
                  </a:lnTo>
                  <a:close/>
                  <a:moveTo>
                    <a:pt x="539" y="0"/>
                  </a:moveTo>
                  <a:lnTo>
                    <a:pt x="404" y="54"/>
                  </a:lnTo>
                  <a:lnTo>
                    <a:pt x="297" y="108"/>
                  </a:lnTo>
                  <a:lnTo>
                    <a:pt x="189" y="189"/>
                  </a:lnTo>
                  <a:lnTo>
                    <a:pt x="108" y="297"/>
                  </a:lnTo>
                  <a:lnTo>
                    <a:pt x="54" y="432"/>
                  </a:lnTo>
                  <a:lnTo>
                    <a:pt x="0" y="539"/>
                  </a:lnTo>
                  <a:lnTo>
                    <a:pt x="0" y="701"/>
                  </a:lnTo>
                  <a:lnTo>
                    <a:pt x="0" y="836"/>
                  </a:lnTo>
                  <a:lnTo>
                    <a:pt x="54" y="971"/>
                  </a:lnTo>
                  <a:lnTo>
                    <a:pt x="108" y="1079"/>
                  </a:lnTo>
                  <a:lnTo>
                    <a:pt x="189" y="1187"/>
                  </a:lnTo>
                  <a:lnTo>
                    <a:pt x="297" y="1267"/>
                  </a:lnTo>
                  <a:lnTo>
                    <a:pt x="404" y="1321"/>
                  </a:lnTo>
                  <a:lnTo>
                    <a:pt x="539" y="1375"/>
                  </a:lnTo>
                  <a:lnTo>
                    <a:pt x="809" y="1375"/>
                  </a:lnTo>
                  <a:lnTo>
                    <a:pt x="944" y="1321"/>
                  </a:lnTo>
                  <a:lnTo>
                    <a:pt x="1079" y="1267"/>
                  </a:lnTo>
                  <a:lnTo>
                    <a:pt x="1160" y="1187"/>
                  </a:lnTo>
                  <a:lnTo>
                    <a:pt x="1267" y="1079"/>
                  </a:lnTo>
                  <a:lnTo>
                    <a:pt x="1321" y="971"/>
                  </a:lnTo>
                  <a:lnTo>
                    <a:pt x="1348" y="836"/>
                  </a:lnTo>
                  <a:lnTo>
                    <a:pt x="1375" y="701"/>
                  </a:lnTo>
                  <a:lnTo>
                    <a:pt x="1348" y="539"/>
                  </a:lnTo>
                  <a:lnTo>
                    <a:pt x="1321" y="432"/>
                  </a:lnTo>
                  <a:lnTo>
                    <a:pt x="1267" y="297"/>
                  </a:lnTo>
                  <a:lnTo>
                    <a:pt x="1160" y="189"/>
                  </a:lnTo>
                  <a:lnTo>
                    <a:pt x="1079" y="108"/>
                  </a:lnTo>
                  <a:lnTo>
                    <a:pt x="944" y="54"/>
                  </a:lnTo>
                  <a:lnTo>
                    <a:pt x="8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4"/>
            <p:cNvSpPr/>
            <p:nvPr/>
          </p:nvSpPr>
          <p:spPr>
            <a:xfrm>
              <a:off x="1286375" y="4395850"/>
              <a:ext cx="23625" cy="11475"/>
            </a:xfrm>
            <a:custGeom>
              <a:avLst/>
              <a:gdLst/>
              <a:ahLst/>
              <a:cxnLst/>
              <a:rect l="l" t="t" r="r" b="b"/>
              <a:pathLst>
                <a:path w="945" h="459" extrusionOk="0">
                  <a:moveTo>
                    <a:pt x="244" y="0"/>
                  </a:moveTo>
                  <a:lnTo>
                    <a:pt x="136" y="27"/>
                  </a:lnTo>
                  <a:lnTo>
                    <a:pt x="82" y="81"/>
                  </a:lnTo>
                  <a:lnTo>
                    <a:pt x="28" y="135"/>
                  </a:lnTo>
                  <a:lnTo>
                    <a:pt x="1" y="243"/>
                  </a:lnTo>
                  <a:lnTo>
                    <a:pt x="28" y="324"/>
                  </a:lnTo>
                  <a:lnTo>
                    <a:pt x="82" y="405"/>
                  </a:lnTo>
                  <a:lnTo>
                    <a:pt x="136" y="459"/>
                  </a:lnTo>
                  <a:lnTo>
                    <a:pt x="810" y="459"/>
                  </a:lnTo>
                  <a:lnTo>
                    <a:pt x="891" y="405"/>
                  </a:lnTo>
                  <a:lnTo>
                    <a:pt x="945" y="324"/>
                  </a:lnTo>
                  <a:lnTo>
                    <a:pt x="945" y="243"/>
                  </a:lnTo>
                  <a:lnTo>
                    <a:pt x="945" y="135"/>
                  </a:lnTo>
                  <a:lnTo>
                    <a:pt x="891" y="81"/>
                  </a:lnTo>
                  <a:lnTo>
                    <a:pt x="810" y="27"/>
                  </a:lnTo>
                  <a:lnTo>
                    <a:pt x="7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4"/>
            <p:cNvSpPr/>
            <p:nvPr/>
          </p:nvSpPr>
          <p:spPr>
            <a:xfrm>
              <a:off x="1301900" y="4246200"/>
              <a:ext cx="11475" cy="11475"/>
            </a:xfrm>
            <a:custGeom>
              <a:avLst/>
              <a:gdLst/>
              <a:ahLst/>
              <a:cxnLst/>
              <a:rect l="l" t="t" r="r" b="b"/>
              <a:pathLst>
                <a:path w="459" h="459" extrusionOk="0">
                  <a:moveTo>
                    <a:pt x="216" y="0"/>
                  </a:moveTo>
                  <a:lnTo>
                    <a:pt x="135" y="27"/>
                  </a:lnTo>
                  <a:lnTo>
                    <a:pt x="54" y="81"/>
                  </a:lnTo>
                  <a:lnTo>
                    <a:pt x="0" y="162"/>
                  </a:lnTo>
                  <a:lnTo>
                    <a:pt x="0" y="243"/>
                  </a:lnTo>
                  <a:lnTo>
                    <a:pt x="0" y="324"/>
                  </a:lnTo>
                  <a:lnTo>
                    <a:pt x="54" y="405"/>
                  </a:lnTo>
                  <a:lnTo>
                    <a:pt x="135" y="459"/>
                  </a:lnTo>
                  <a:lnTo>
                    <a:pt x="297" y="459"/>
                  </a:lnTo>
                  <a:lnTo>
                    <a:pt x="378" y="405"/>
                  </a:lnTo>
                  <a:lnTo>
                    <a:pt x="431" y="324"/>
                  </a:lnTo>
                  <a:lnTo>
                    <a:pt x="458" y="243"/>
                  </a:lnTo>
                  <a:lnTo>
                    <a:pt x="431" y="162"/>
                  </a:lnTo>
                  <a:lnTo>
                    <a:pt x="378" y="81"/>
                  </a:lnTo>
                  <a:lnTo>
                    <a:pt x="297" y="27"/>
                  </a:lnTo>
                  <a:lnTo>
                    <a:pt x="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44"/>
          <p:cNvGrpSpPr/>
          <p:nvPr/>
        </p:nvGrpSpPr>
        <p:grpSpPr>
          <a:xfrm>
            <a:off x="4849443" y="2554161"/>
            <a:ext cx="218719" cy="273690"/>
            <a:chOff x="2301625" y="4267775"/>
            <a:chExt cx="233275" cy="295275"/>
          </a:xfrm>
        </p:grpSpPr>
        <p:sp>
          <p:nvSpPr>
            <p:cNvPr id="2111" name="Google Shape;2111;p44"/>
            <p:cNvSpPr/>
            <p:nvPr/>
          </p:nvSpPr>
          <p:spPr>
            <a:xfrm>
              <a:off x="2329250" y="4398550"/>
              <a:ext cx="37125" cy="36425"/>
            </a:xfrm>
            <a:custGeom>
              <a:avLst/>
              <a:gdLst/>
              <a:ahLst/>
              <a:cxnLst/>
              <a:rect l="l" t="t" r="r" b="b"/>
              <a:pathLst>
                <a:path w="1485" h="1457" extrusionOk="0">
                  <a:moveTo>
                    <a:pt x="1026" y="459"/>
                  </a:moveTo>
                  <a:lnTo>
                    <a:pt x="1026" y="998"/>
                  </a:lnTo>
                  <a:lnTo>
                    <a:pt x="459" y="998"/>
                  </a:lnTo>
                  <a:lnTo>
                    <a:pt x="459" y="459"/>
                  </a:lnTo>
                  <a:close/>
                  <a:moveTo>
                    <a:pt x="136" y="0"/>
                  </a:moveTo>
                  <a:lnTo>
                    <a:pt x="55" y="54"/>
                  </a:lnTo>
                  <a:lnTo>
                    <a:pt x="28" y="135"/>
                  </a:lnTo>
                  <a:lnTo>
                    <a:pt x="1" y="216"/>
                  </a:lnTo>
                  <a:lnTo>
                    <a:pt x="1" y="1241"/>
                  </a:lnTo>
                  <a:lnTo>
                    <a:pt x="28" y="1322"/>
                  </a:lnTo>
                  <a:lnTo>
                    <a:pt x="55" y="1403"/>
                  </a:lnTo>
                  <a:lnTo>
                    <a:pt x="136" y="1456"/>
                  </a:lnTo>
                  <a:lnTo>
                    <a:pt x="1349" y="1456"/>
                  </a:lnTo>
                  <a:lnTo>
                    <a:pt x="1403" y="1403"/>
                  </a:lnTo>
                  <a:lnTo>
                    <a:pt x="1457" y="1322"/>
                  </a:lnTo>
                  <a:lnTo>
                    <a:pt x="1484" y="1241"/>
                  </a:lnTo>
                  <a:lnTo>
                    <a:pt x="1484" y="216"/>
                  </a:lnTo>
                  <a:lnTo>
                    <a:pt x="1457" y="135"/>
                  </a:lnTo>
                  <a:lnTo>
                    <a:pt x="1403" y="54"/>
                  </a:lnTo>
                  <a:lnTo>
                    <a:pt x="1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4"/>
            <p:cNvSpPr/>
            <p:nvPr/>
          </p:nvSpPr>
          <p:spPr>
            <a:xfrm>
              <a:off x="2376450" y="4398550"/>
              <a:ext cx="37100" cy="36425"/>
            </a:xfrm>
            <a:custGeom>
              <a:avLst/>
              <a:gdLst/>
              <a:ahLst/>
              <a:cxnLst/>
              <a:rect l="l" t="t" r="r" b="b"/>
              <a:pathLst>
                <a:path w="1484" h="1457" extrusionOk="0">
                  <a:moveTo>
                    <a:pt x="1025" y="459"/>
                  </a:moveTo>
                  <a:lnTo>
                    <a:pt x="1025" y="998"/>
                  </a:lnTo>
                  <a:lnTo>
                    <a:pt x="459" y="998"/>
                  </a:lnTo>
                  <a:lnTo>
                    <a:pt x="459" y="459"/>
                  </a:lnTo>
                  <a:close/>
                  <a:moveTo>
                    <a:pt x="135" y="0"/>
                  </a:moveTo>
                  <a:lnTo>
                    <a:pt x="81" y="54"/>
                  </a:lnTo>
                  <a:lnTo>
                    <a:pt x="28" y="135"/>
                  </a:lnTo>
                  <a:lnTo>
                    <a:pt x="1" y="216"/>
                  </a:lnTo>
                  <a:lnTo>
                    <a:pt x="1" y="1241"/>
                  </a:lnTo>
                  <a:lnTo>
                    <a:pt x="28" y="1322"/>
                  </a:lnTo>
                  <a:lnTo>
                    <a:pt x="81" y="1403"/>
                  </a:lnTo>
                  <a:lnTo>
                    <a:pt x="135" y="1456"/>
                  </a:lnTo>
                  <a:lnTo>
                    <a:pt x="1349" y="1456"/>
                  </a:lnTo>
                  <a:lnTo>
                    <a:pt x="1403" y="1403"/>
                  </a:lnTo>
                  <a:lnTo>
                    <a:pt x="1457" y="1322"/>
                  </a:lnTo>
                  <a:lnTo>
                    <a:pt x="1484" y="1241"/>
                  </a:lnTo>
                  <a:lnTo>
                    <a:pt x="1484" y="216"/>
                  </a:lnTo>
                  <a:lnTo>
                    <a:pt x="1457" y="135"/>
                  </a:lnTo>
                  <a:lnTo>
                    <a:pt x="1403" y="54"/>
                  </a:lnTo>
                  <a:lnTo>
                    <a:pt x="1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4"/>
            <p:cNvSpPr/>
            <p:nvPr/>
          </p:nvSpPr>
          <p:spPr>
            <a:xfrm>
              <a:off x="2423650" y="4398550"/>
              <a:ext cx="37100" cy="36425"/>
            </a:xfrm>
            <a:custGeom>
              <a:avLst/>
              <a:gdLst/>
              <a:ahLst/>
              <a:cxnLst/>
              <a:rect l="l" t="t" r="r" b="b"/>
              <a:pathLst>
                <a:path w="1484" h="1457" extrusionOk="0">
                  <a:moveTo>
                    <a:pt x="1025" y="459"/>
                  </a:moveTo>
                  <a:lnTo>
                    <a:pt x="1025" y="998"/>
                  </a:lnTo>
                  <a:lnTo>
                    <a:pt x="459" y="998"/>
                  </a:lnTo>
                  <a:lnTo>
                    <a:pt x="459" y="459"/>
                  </a:lnTo>
                  <a:close/>
                  <a:moveTo>
                    <a:pt x="162" y="0"/>
                  </a:moveTo>
                  <a:lnTo>
                    <a:pt x="81" y="54"/>
                  </a:lnTo>
                  <a:lnTo>
                    <a:pt x="27" y="135"/>
                  </a:lnTo>
                  <a:lnTo>
                    <a:pt x="0" y="216"/>
                  </a:lnTo>
                  <a:lnTo>
                    <a:pt x="0" y="1241"/>
                  </a:lnTo>
                  <a:lnTo>
                    <a:pt x="27" y="1322"/>
                  </a:lnTo>
                  <a:lnTo>
                    <a:pt x="81" y="1403"/>
                  </a:lnTo>
                  <a:lnTo>
                    <a:pt x="162" y="1456"/>
                  </a:lnTo>
                  <a:lnTo>
                    <a:pt x="1348" y="1456"/>
                  </a:lnTo>
                  <a:lnTo>
                    <a:pt x="1429" y="1403"/>
                  </a:lnTo>
                  <a:lnTo>
                    <a:pt x="1456" y="1322"/>
                  </a:lnTo>
                  <a:lnTo>
                    <a:pt x="1483" y="1241"/>
                  </a:lnTo>
                  <a:lnTo>
                    <a:pt x="1483" y="216"/>
                  </a:lnTo>
                  <a:lnTo>
                    <a:pt x="1456" y="135"/>
                  </a:lnTo>
                  <a:lnTo>
                    <a:pt x="1429" y="54"/>
                  </a:lnTo>
                  <a:lnTo>
                    <a:pt x="1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4"/>
            <p:cNvSpPr/>
            <p:nvPr/>
          </p:nvSpPr>
          <p:spPr>
            <a:xfrm>
              <a:off x="2329250" y="4449100"/>
              <a:ext cx="37125" cy="37100"/>
            </a:xfrm>
            <a:custGeom>
              <a:avLst/>
              <a:gdLst/>
              <a:ahLst/>
              <a:cxnLst/>
              <a:rect l="l" t="t" r="r" b="b"/>
              <a:pathLst>
                <a:path w="1485" h="1484" extrusionOk="0">
                  <a:moveTo>
                    <a:pt x="1026" y="459"/>
                  </a:moveTo>
                  <a:lnTo>
                    <a:pt x="1026" y="1025"/>
                  </a:lnTo>
                  <a:lnTo>
                    <a:pt x="459" y="1025"/>
                  </a:lnTo>
                  <a:lnTo>
                    <a:pt x="459" y="459"/>
                  </a:lnTo>
                  <a:close/>
                  <a:moveTo>
                    <a:pt x="244" y="1"/>
                  </a:moveTo>
                  <a:lnTo>
                    <a:pt x="136" y="28"/>
                  </a:lnTo>
                  <a:lnTo>
                    <a:pt x="55" y="55"/>
                  </a:lnTo>
                  <a:lnTo>
                    <a:pt x="28" y="136"/>
                  </a:lnTo>
                  <a:lnTo>
                    <a:pt x="1" y="243"/>
                  </a:lnTo>
                  <a:lnTo>
                    <a:pt x="1" y="1241"/>
                  </a:lnTo>
                  <a:lnTo>
                    <a:pt x="28" y="1349"/>
                  </a:lnTo>
                  <a:lnTo>
                    <a:pt x="55" y="1403"/>
                  </a:lnTo>
                  <a:lnTo>
                    <a:pt x="136" y="1457"/>
                  </a:lnTo>
                  <a:lnTo>
                    <a:pt x="244" y="1484"/>
                  </a:lnTo>
                  <a:lnTo>
                    <a:pt x="1241" y="1484"/>
                  </a:lnTo>
                  <a:lnTo>
                    <a:pt x="1349" y="1457"/>
                  </a:lnTo>
                  <a:lnTo>
                    <a:pt x="1403" y="1403"/>
                  </a:lnTo>
                  <a:lnTo>
                    <a:pt x="1457" y="1349"/>
                  </a:lnTo>
                  <a:lnTo>
                    <a:pt x="1484" y="1241"/>
                  </a:lnTo>
                  <a:lnTo>
                    <a:pt x="1484" y="243"/>
                  </a:lnTo>
                  <a:lnTo>
                    <a:pt x="1457" y="136"/>
                  </a:lnTo>
                  <a:lnTo>
                    <a:pt x="1403" y="55"/>
                  </a:lnTo>
                  <a:lnTo>
                    <a:pt x="1349" y="28"/>
                  </a:lnTo>
                  <a:lnTo>
                    <a:pt x="12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4"/>
            <p:cNvSpPr/>
            <p:nvPr/>
          </p:nvSpPr>
          <p:spPr>
            <a:xfrm>
              <a:off x="2376450" y="4449100"/>
              <a:ext cx="37100" cy="37100"/>
            </a:xfrm>
            <a:custGeom>
              <a:avLst/>
              <a:gdLst/>
              <a:ahLst/>
              <a:cxnLst/>
              <a:rect l="l" t="t" r="r" b="b"/>
              <a:pathLst>
                <a:path w="1484" h="1484" extrusionOk="0">
                  <a:moveTo>
                    <a:pt x="1025" y="459"/>
                  </a:moveTo>
                  <a:lnTo>
                    <a:pt x="1025" y="1025"/>
                  </a:lnTo>
                  <a:lnTo>
                    <a:pt x="459" y="1025"/>
                  </a:lnTo>
                  <a:lnTo>
                    <a:pt x="459" y="459"/>
                  </a:lnTo>
                  <a:close/>
                  <a:moveTo>
                    <a:pt x="243" y="1"/>
                  </a:moveTo>
                  <a:lnTo>
                    <a:pt x="135" y="28"/>
                  </a:lnTo>
                  <a:lnTo>
                    <a:pt x="81" y="55"/>
                  </a:lnTo>
                  <a:lnTo>
                    <a:pt x="28" y="136"/>
                  </a:lnTo>
                  <a:lnTo>
                    <a:pt x="1" y="243"/>
                  </a:lnTo>
                  <a:lnTo>
                    <a:pt x="1" y="1241"/>
                  </a:lnTo>
                  <a:lnTo>
                    <a:pt x="28" y="1349"/>
                  </a:lnTo>
                  <a:lnTo>
                    <a:pt x="81" y="1403"/>
                  </a:lnTo>
                  <a:lnTo>
                    <a:pt x="135" y="1457"/>
                  </a:lnTo>
                  <a:lnTo>
                    <a:pt x="243" y="1484"/>
                  </a:lnTo>
                  <a:lnTo>
                    <a:pt x="1241" y="1484"/>
                  </a:lnTo>
                  <a:lnTo>
                    <a:pt x="1349" y="1457"/>
                  </a:lnTo>
                  <a:lnTo>
                    <a:pt x="1403" y="1403"/>
                  </a:lnTo>
                  <a:lnTo>
                    <a:pt x="1457" y="1349"/>
                  </a:lnTo>
                  <a:lnTo>
                    <a:pt x="1484" y="1241"/>
                  </a:lnTo>
                  <a:lnTo>
                    <a:pt x="1484" y="243"/>
                  </a:lnTo>
                  <a:lnTo>
                    <a:pt x="1457" y="136"/>
                  </a:lnTo>
                  <a:lnTo>
                    <a:pt x="1403" y="55"/>
                  </a:lnTo>
                  <a:lnTo>
                    <a:pt x="1349" y="28"/>
                  </a:lnTo>
                  <a:lnTo>
                    <a:pt x="12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4"/>
            <p:cNvSpPr/>
            <p:nvPr/>
          </p:nvSpPr>
          <p:spPr>
            <a:xfrm>
              <a:off x="2423650" y="4449100"/>
              <a:ext cx="37100" cy="37100"/>
            </a:xfrm>
            <a:custGeom>
              <a:avLst/>
              <a:gdLst/>
              <a:ahLst/>
              <a:cxnLst/>
              <a:rect l="l" t="t" r="r" b="b"/>
              <a:pathLst>
                <a:path w="1484" h="1484" extrusionOk="0">
                  <a:moveTo>
                    <a:pt x="1025" y="459"/>
                  </a:moveTo>
                  <a:lnTo>
                    <a:pt x="1025" y="1025"/>
                  </a:lnTo>
                  <a:lnTo>
                    <a:pt x="459" y="1025"/>
                  </a:lnTo>
                  <a:lnTo>
                    <a:pt x="459" y="459"/>
                  </a:lnTo>
                  <a:close/>
                  <a:moveTo>
                    <a:pt x="243" y="1"/>
                  </a:moveTo>
                  <a:lnTo>
                    <a:pt x="162" y="28"/>
                  </a:lnTo>
                  <a:lnTo>
                    <a:pt x="81" y="55"/>
                  </a:lnTo>
                  <a:lnTo>
                    <a:pt x="27" y="136"/>
                  </a:lnTo>
                  <a:lnTo>
                    <a:pt x="0" y="243"/>
                  </a:lnTo>
                  <a:lnTo>
                    <a:pt x="0" y="1241"/>
                  </a:lnTo>
                  <a:lnTo>
                    <a:pt x="27" y="1349"/>
                  </a:lnTo>
                  <a:lnTo>
                    <a:pt x="81" y="1403"/>
                  </a:lnTo>
                  <a:lnTo>
                    <a:pt x="162" y="1457"/>
                  </a:lnTo>
                  <a:lnTo>
                    <a:pt x="243" y="1484"/>
                  </a:lnTo>
                  <a:lnTo>
                    <a:pt x="1267" y="1484"/>
                  </a:lnTo>
                  <a:lnTo>
                    <a:pt x="1348" y="1457"/>
                  </a:lnTo>
                  <a:lnTo>
                    <a:pt x="1429" y="1403"/>
                  </a:lnTo>
                  <a:lnTo>
                    <a:pt x="1456" y="1349"/>
                  </a:lnTo>
                  <a:lnTo>
                    <a:pt x="1483" y="1241"/>
                  </a:lnTo>
                  <a:lnTo>
                    <a:pt x="1483" y="243"/>
                  </a:lnTo>
                  <a:lnTo>
                    <a:pt x="1456" y="136"/>
                  </a:lnTo>
                  <a:lnTo>
                    <a:pt x="1429" y="55"/>
                  </a:lnTo>
                  <a:lnTo>
                    <a:pt x="1348" y="28"/>
                  </a:lnTo>
                  <a:lnTo>
                    <a:pt x="1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4"/>
            <p:cNvSpPr/>
            <p:nvPr/>
          </p:nvSpPr>
          <p:spPr>
            <a:xfrm>
              <a:off x="2329250" y="4499675"/>
              <a:ext cx="37125" cy="37100"/>
            </a:xfrm>
            <a:custGeom>
              <a:avLst/>
              <a:gdLst/>
              <a:ahLst/>
              <a:cxnLst/>
              <a:rect l="l" t="t" r="r" b="b"/>
              <a:pathLst>
                <a:path w="1485" h="1484" extrusionOk="0">
                  <a:moveTo>
                    <a:pt x="1026" y="459"/>
                  </a:moveTo>
                  <a:lnTo>
                    <a:pt x="1026" y="1025"/>
                  </a:lnTo>
                  <a:lnTo>
                    <a:pt x="459" y="1025"/>
                  </a:lnTo>
                  <a:lnTo>
                    <a:pt x="459" y="459"/>
                  </a:lnTo>
                  <a:close/>
                  <a:moveTo>
                    <a:pt x="244" y="0"/>
                  </a:moveTo>
                  <a:lnTo>
                    <a:pt x="136" y="27"/>
                  </a:lnTo>
                  <a:lnTo>
                    <a:pt x="55" y="81"/>
                  </a:lnTo>
                  <a:lnTo>
                    <a:pt x="28" y="162"/>
                  </a:lnTo>
                  <a:lnTo>
                    <a:pt x="1" y="243"/>
                  </a:lnTo>
                  <a:lnTo>
                    <a:pt x="1" y="1267"/>
                  </a:lnTo>
                  <a:lnTo>
                    <a:pt x="28" y="1348"/>
                  </a:lnTo>
                  <a:lnTo>
                    <a:pt x="55" y="1429"/>
                  </a:lnTo>
                  <a:lnTo>
                    <a:pt x="136" y="1456"/>
                  </a:lnTo>
                  <a:lnTo>
                    <a:pt x="244" y="1483"/>
                  </a:lnTo>
                  <a:lnTo>
                    <a:pt x="1241" y="1483"/>
                  </a:lnTo>
                  <a:lnTo>
                    <a:pt x="1349" y="1456"/>
                  </a:lnTo>
                  <a:lnTo>
                    <a:pt x="1403" y="1429"/>
                  </a:lnTo>
                  <a:lnTo>
                    <a:pt x="1457" y="1348"/>
                  </a:lnTo>
                  <a:lnTo>
                    <a:pt x="1484" y="1267"/>
                  </a:lnTo>
                  <a:lnTo>
                    <a:pt x="1484" y="243"/>
                  </a:lnTo>
                  <a:lnTo>
                    <a:pt x="1457" y="162"/>
                  </a:lnTo>
                  <a:lnTo>
                    <a:pt x="1403" y="81"/>
                  </a:lnTo>
                  <a:lnTo>
                    <a:pt x="1349" y="27"/>
                  </a:lnTo>
                  <a:lnTo>
                    <a:pt x="1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4"/>
            <p:cNvSpPr/>
            <p:nvPr/>
          </p:nvSpPr>
          <p:spPr>
            <a:xfrm>
              <a:off x="2376450" y="4499675"/>
              <a:ext cx="37100" cy="37100"/>
            </a:xfrm>
            <a:custGeom>
              <a:avLst/>
              <a:gdLst/>
              <a:ahLst/>
              <a:cxnLst/>
              <a:rect l="l" t="t" r="r" b="b"/>
              <a:pathLst>
                <a:path w="1484" h="1484" extrusionOk="0">
                  <a:moveTo>
                    <a:pt x="1025" y="459"/>
                  </a:moveTo>
                  <a:lnTo>
                    <a:pt x="1025" y="1025"/>
                  </a:lnTo>
                  <a:lnTo>
                    <a:pt x="459" y="1025"/>
                  </a:lnTo>
                  <a:lnTo>
                    <a:pt x="459" y="459"/>
                  </a:lnTo>
                  <a:close/>
                  <a:moveTo>
                    <a:pt x="243" y="0"/>
                  </a:moveTo>
                  <a:lnTo>
                    <a:pt x="135" y="27"/>
                  </a:lnTo>
                  <a:lnTo>
                    <a:pt x="81" y="81"/>
                  </a:lnTo>
                  <a:lnTo>
                    <a:pt x="28" y="162"/>
                  </a:lnTo>
                  <a:lnTo>
                    <a:pt x="1" y="243"/>
                  </a:lnTo>
                  <a:lnTo>
                    <a:pt x="1" y="1267"/>
                  </a:lnTo>
                  <a:lnTo>
                    <a:pt x="28" y="1348"/>
                  </a:lnTo>
                  <a:lnTo>
                    <a:pt x="81" y="1429"/>
                  </a:lnTo>
                  <a:lnTo>
                    <a:pt x="135" y="1456"/>
                  </a:lnTo>
                  <a:lnTo>
                    <a:pt x="243" y="1483"/>
                  </a:lnTo>
                  <a:lnTo>
                    <a:pt x="1241" y="1483"/>
                  </a:lnTo>
                  <a:lnTo>
                    <a:pt x="1349" y="1456"/>
                  </a:lnTo>
                  <a:lnTo>
                    <a:pt x="1403" y="1429"/>
                  </a:lnTo>
                  <a:lnTo>
                    <a:pt x="1457" y="1348"/>
                  </a:lnTo>
                  <a:lnTo>
                    <a:pt x="1484" y="1267"/>
                  </a:lnTo>
                  <a:lnTo>
                    <a:pt x="1484" y="243"/>
                  </a:lnTo>
                  <a:lnTo>
                    <a:pt x="1457" y="162"/>
                  </a:lnTo>
                  <a:lnTo>
                    <a:pt x="1403" y="81"/>
                  </a:lnTo>
                  <a:lnTo>
                    <a:pt x="1349" y="27"/>
                  </a:lnTo>
                  <a:lnTo>
                    <a:pt x="1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4"/>
            <p:cNvSpPr/>
            <p:nvPr/>
          </p:nvSpPr>
          <p:spPr>
            <a:xfrm>
              <a:off x="2423650" y="4499675"/>
              <a:ext cx="37100" cy="37100"/>
            </a:xfrm>
            <a:custGeom>
              <a:avLst/>
              <a:gdLst/>
              <a:ahLst/>
              <a:cxnLst/>
              <a:rect l="l" t="t" r="r" b="b"/>
              <a:pathLst>
                <a:path w="1484" h="1484" extrusionOk="0">
                  <a:moveTo>
                    <a:pt x="1025" y="459"/>
                  </a:moveTo>
                  <a:lnTo>
                    <a:pt x="1025" y="1025"/>
                  </a:lnTo>
                  <a:lnTo>
                    <a:pt x="459" y="1025"/>
                  </a:lnTo>
                  <a:lnTo>
                    <a:pt x="459" y="459"/>
                  </a:lnTo>
                  <a:close/>
                  <a:moveTo>
                    <a:pt x="243" y="0"/>
                  </a:moveTo>
                  <a:lnTo>
                    <a:pt x="162" y="27"/>
                  </a:lnTo>
                  <a:lnTo>
                    <a:pt x="81" y="81"/>
                  </a:lnTo>
                  <a:lnTo>
                    <a:pt x="27" y="162"/>
                  </a:lnTo>
                  <a:lnTo>
                    <a:pt x="0" y="243"/>
                  </a:lnTo>
                  <a:lnTo>
                    <a:pt x="0" y="1267"/>
                  </a:lnTo>
                  <a:lnTo>
                    <a:pt x="27" y="1348"/>
                  </a:lnTo>
                  <a:lnTo>
                    <a:pt x="81" y="1429"/>
                  </a:lnTo>
                  <a:lnTo>
                    <a:pt x="162" y="1456"/>
                  </a:lnTo>
                  <a:lnTo>
                    <a:pt x="243" y="1483"/>
                  </a:lnTo>
                  <a:lnTo>
                    <a:pt x="1267" y="1483"/>
                  </a:lnTo>
                  <a:lnTo>
                    <a:pt x="1348" y="1456"/>
                  </a:lnTo>
                  <a:lnTo>
                    <a:pt x="1429" y="1429"/>
                  </a:lnTo>
                  <a:lnTo>
                    <a:pt x="1456" y="1348"/>
                  </a:lnTo>
                  <a:lnTo>
                    <a:pt x="1483" y="1267"/>
                  </a:lnTo>
                  <a:lnTo>
                    <a:pt x="1483" y="243"/>
                  </a:lnTo>
                  <a:lnTo>
                    <a:pt x="1456" y="162"/>
                  </a:lnTo>
                  <a:lnTo>
                    <a:pt x="1429" y="81"/>
                  </a:lnTo>
                  <a:lnTo>
                    <a:pt x="1348" y="27"/>
                  </a:lnTo>
                  <a:lnTo>
                    <a:pt x="1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4"/>
            <p:cNvSpPr/>
            <p:nvPr/>
          </p:nvSpPr>
          <p:spPr>
            <a:xfrm>
              <a:off x="2301625" y="4267775"/>
              <a:ext cx="233275" cy="295275"/>
            </a:xfrm>
            <a:custGeom>
              <a:avLst/>
              <a:gdLst/>
              <a:ahLst/>
              <a:cxnLst/>
              <a:rect l="l" t="t" r="r" b="b"/>
              <a:pathLst>
                <a:path w="9331" h="11811" extrusionOk="0">
                  <a:moveTo>
                    <a:pt x="7928" y="1699"/>
                  </a:moveTo>
                  <a:lnTo>
                    <a:pt x="7928" y="4881"/>
                  </a:lnTo>
                  <a:lnTo>
                    <a:pt x="7955" y="4962"/>
                  </a:lnTo>
                  <a:lnTo>
                    <a:pt x="8009" y="5043"/>
                  </a:lnTo>
                  <a:lnTo>
                    <a:pt x="8090" y="5097"/>
                  </a:lnTo>
                  <a:lnTo>
                    <a:pt x="8252" y="5097"/>
                  </a:lnTo>
                  <a:lnTo>
                    <a:pt x="8333" y="5043"/>
                  </a:lnTo>
                  <a:lnTo>
                    <a:pt x="8387" y="4962"/>
                  </a:lnTo>
                  <a:lnTo>
                    <a:pt x="8414" y="4881"/>
                  </a:lnTo>
                  <a:lnTo>
                    <a:pt x="8414" y="1753"/>
                  </a:lnTo>
                  <a:lnTo>
                    <a:pt x="8494" y="1807"/>
                  </a:lnTo>
                  <a:lnTo>
                    <a:pt x="8575" y="1861"/>
                  </a:lnTo>
                  <a:lnTo>
                    <a:pt x="8737" y="1996"/>
                  </a:lnTo>
                  <a:lnTo>
                    <a:pt x="8791" y="2103"/>
                  </a:lnTo>
                  <a:lnTo>
                    <a:pt x="8818" y="2184"/>
                  </a:lnTo>
                  <a:lnTo>
                    <a:pt x="8845" y="2292"/>
                  </a:lnTo>
                  <a:lnTo>
                    <a:pt x="8872" y="2400"/>
                  </a:lnTo>
                  <a:lnTo>
                    <a:pt x="8872" y="9411"/>
                  </a:lnTo>
                  <a:lnTo>
                    <a:pt x="8845" y="9546"/>
                  </a:lnTo>
                  <a:lnTo>
                    <a:pt x="8818" y="9627"/>
                  </a:lnTo>
                  <a:lnTo>
                    <a:pt x="8791" y="9735"/>
                  </a:lnTo>
                  <a:lnTo>
                    <a:pt x="8737" y="9815"/>
                  </a:lnTo>
                  <a:lnTo>
                    <a:pt x="8575" y="9977"/>
                  </a:lnTo>
                  <a:lnTo>
                    <a:pt x="8494" y="10031"/>
                  </a:lnTo>
                  <a:lnTo>
                    <a:pt x="8414" y="10085"/>
                  </a:lnTo>
                  <a:lnTo>
                    <a:pt x="8414" y="6957"/>
                  </a:lnTo>
                  <a:lnTo>
                    <a:pt x="8387" y="6849"/>
                  </a:lnTo>
                  <a:lnTo>
                    <a:pt x="8333" y="6795"/>
                  </a:lnTo>
                  <a:lnTo>
                    <a:pt x="8252" y="6741"/>
                  </a:lnTo>
                  <a:lnTo>
                    <a:pt x="8171" y="6714"/>
                  </a:lnTo>
                  <a:lnTo>
                    <a:pt x="8090" y="6741"/>
                  </a:lnTo>
                  <a:lnTo>
                    <a:pt x="8009" y="6795"/>
                  </a:lnTo>
                  <a:lnTo>
                    <a:pt x="7955" y="6849"/>
                  </a:lnTo>
                  <a:lnTo>
                    <a:pt x="7928" y="6957"/>
                  </a:lnTo>
                  <a:lnTo>
                    <a:pt x="7928" y="10112"/>
                  </a:lnTo>
                  <a:lnTo>
                    <a:pt x="7470" y="10112"/>
                  </a:lnTo>
                  <a:lnTo>
                    <a:pt x="7470" y="1699"/>
                  </a:lnTo>
                  <a:close/>
                  <a:moveTo>
                    <a:pt x="6310" y="459"/>
                  </a:moveTo>
                  <a:lnTo>
                    <a:pt x="6472" y="485"/>
                  </a:lnTo>
                  <a:lnTo>
                    <a:pt x="6580" y="512"/>
                  </a:lnTo>
                  <a:lnTo>
                    <a:pt x="6715" y="593"/>
                  </a:lnTo>
                  <a:lnTo>
                    <a:pt x="6823" y="674"/>
                  </a:lnTo>
                  <a:lnTo>
                    <a:pt x="6904" y="782"/>
                  </a:lnTo>
                  <a:lnTo>
                    <a:pt x="6957" y="890"/>
                  </a:lnTo>
                  <a:lnTo>
                    <a:pt x="7011" y="1025"/>
                  </a:lnTo>
                  <a:lnTo>
                    <a:pt x="7011" y="1160"/>
                  </a:lnTo>
                  <a:lnTo>
                    <a:pt x="7011" y="10678"/>
                  </a:lnTo>
                  <a:lnTo>
                    <a:pt x="7011" y="10813"/>
                  </a:lnTo>
                  <a:lnTo>
                    <a:pt x="6957" y="10948"/>
                  </a:lnTo>
                  <a:lnTo>
                    <a:pt x="6904" y="11056"/>
                  </a:lnTo>
                  <a:lnTo>
                    <a:pt x="6823" y="11164"/>
                  </a:lnTo>
                  <a:lnTo>
                    <a:pt x="6715" y="11245"/>
                  </a:lnTo>
                  <a:lnTo>
                    <a:pt x="6580" y="11298"/>
                  </a:lnTo>
                  <a:lnTo>
                    <a:pt x="6472" y="11352"/>
                  </a:lnTo>
                  <a:lnTo>
                    <a:pt x="998" y="11352"/>
                  </a:lnTo>
                  <a:lnTo>
                    <a:pt x="890" y="11298"/>
                  </a:lnTo>
                  <a:lnTo>
                    <a:pt x="755" y="11245"/>
                  </a:lnTo>
                  <a:lnTo>
                    <a:pt x="675" y="11164"/>
                  </a:lnTo>
                  <a:lnTo>
                    <a:pt x="567" y="11056"/>
                  </a:lnTo>
                  <a:lnTo>
                    <a:pt x="513" y="10948"/>
                  </a:lnTo>
                  <a:lnTo>
                    <a:pt x="459" y="10813"/>
                  </a:lnTo>
                  <a:lnTo>
                    <a:pt x="459" y="10678"/>
                  </a:lnTo>
                  <a:lnTo>
                    <a:pt x="459" y="1160"/>
                  </a:lnTo>
                  <a:lnTo>
                    <a:pt x="459" y="1025"/>
                  </a:lnTo>
                  <a:lnTo>
                    <a:pt x="513" y="890"/>
                  </a:lnTo>
                  <a:lnTo>
                    <a:pt x="567" y="782"/>
                  </a:lnTo>
                  <a:lnTo>
                    <a:pt x="675" y="674"/>
                  </a:lnTo>
                  <a:lnTo>
                    <a:pt x="755" y="593"/>
                  </a:lnTo>
                  <a:lnTo>
                    <a:pt x="890" y="512"/>
                  </a:lnTo>
                  <a:lnTo>
                    <a:pt x="998" y="485"/>
                  </a:lnTo>
                  <a:lnTo>
                    <a:pt x="1160" y="459"/>
                  </a:lnTo>
                  <a:close/>
                  <a:moveTo>
                    <a:pt x="1160" y="0"/>
                  </a:moveTo>
                  <a:lnTo>
                    <a:pt x="917" y="27"/>
                  </a:lnTo>
                  <a:lnTo>
                    <a:pt x="702" y="81"/>
                  </a:lnTo>
                  <a:lnTo>
                    <a:pt x="513" y="189"/>
                  </a:lnTo>
                  <a:lnTo>
                    <a:pt x="324" y="351"/>
                  </a:lnTo>
                  <a:lnTo>
                    <a:pt x="189" y="512"/>
                  </a:lnTo>
                  <a:lnTo>
                    <a:pt x="81" y="701"/>
                  </a:lnTo>
                  <a:lnTo>
                    <a:pt x="27" y="917"/>
                  </a:lnTo>
                  <a:lnTo>
                    <a:pt x="0" y="1160"/>
                  </a:lnTo>
                  <a:lnTo>
                    <a:pt x="0" y="10678"/>
                  </a:lnTo>
                  <a:lnTo>
                    <a:pt x="27" y="10894"/>
                  </a:lnTo>
                  <a:lnTo>
                    <a:pt x="81" y="11110"/>
                  </a:lnTo>
                  <a:lnTo>
                    <a:pt x="189" y="11325"/>
                  </a:lnTo>
                  <a:lnTo>
                    <a:pt x="324" y="11487"/>
                  </a:lnTo>
                  <a:lnTo>
                    <a:pt x="513" y="11622"/>
                  </a:lnTo>
                  <a:lnTo>
                    <a:pt x="702" y="11730"/>
                  </a:lnTo>
                  <a:lnTo>
                    <a:pt x="917" y="11811"/>
                  </a:lnTo>
                  <a:lnTo>
                    <a:pt x="6553" y="11811"/>
                  </a:lnTo>
                  <a:lnTo>
                    <a:pt x="6769" y="11730"/>
                  </a:lnTo>
                  <a:lnTo>
                    <a:pt x="6957" y="11622"/>
                  </a:lnTo>
                  <a:lnTo>
                    <a:pt x="7146" y="11487"/>
                  </a:lnTo>
                  <a:lnTo>
                    <a:pt x="7281" y="11325"/>
                  </a:lnTo>
                  <a:lnTo>
                    <a:pt x="7389" y="11110"/>
                  </a:lnTo>
                  <a:lnTo>
                    <a:pt x="7443" y="10894"/>
                  </a:lnTo>
                  <a:lnTo>
                    <a:pt x="7470" y="10678"/>
                  </a:lnTo>
                  <a:lnTo>
                    <a:pt x="7470" y="10570"/>
                  </a:lnTo>
                  <a:lnTo>
                    <a:pt x="8171" y="10570"/>
                  </a:lnTo>
                  <a:lnTo>
                    <a:pt x="8414" y="10543"/>
                  </a:lnTo>
                  <a:lnTo>
                    <a:pt x="8629" y="10490"/>
                  </a:lnTo>
                  <a:lnTo>
                    <a:pt x="8818" y="10382"/>
                  </a:lnTo>
                  <a:lnTo>
                    <a:pt x="8980" y="10247"/>
                  </a:lnTo>
                  <a:lnTo>
                    <a:pt x="9115" y="10058"/>
                  </a:lnTo>
                  <a:lnTo>
                    <a:pt x="9223" y="9869"/>
                  </a:lnTo>
                  <a:lnTo>
                    <a:pt x="9303" y="9654"/>
                  </a:lnTo>
                  <a:lnTo>
                    <a:pt x="9330" y="9411"/>
                  </a:lnTo>
                  <a:lnTo>
                    <a:pt x="9330" y="2400"/>
                  </a:lnTo>
                  <a:lnTo>
                    <a:pt x="9303" y="2184"/>
                  </a:lnTo>
                  <a:lnTo>
                    <a:pt x="9223" y="1942"/>
                  </a:lnTo>
                  <a:lnTo>
                    <a:pt x="9115" y="1753"/>
                  </a:lnTo>
                  <a:lnTo>
                    <a:pt x="8980" y="1591"/>
                  </a:lnTo>
                  <a:lnTo>
                    <a:pt x="8818" y="1456"/>
                  </a:lnTo>
                  <a:lnTo>
                    <a:pt x="8629" y="1348"/>
                  </a:lnTo>
                  <a:lnTo>
                    <a:pt x="8414" y="1267"/>
                  </a:lnTo>
                  <a:lnTo>
                    <a:pt x="8171" y="1240"/>
                  </a:lnTo>
                  <a:lnTo>
                    <a:pt x="7470" y="1240"/>
                  </a:lnTo>
                  <a:lnTo>
                    <a:pt x="7470" y="1160"/>
                  </a:lnTo>
                  <a:lnTo>
                    <a:pt x="7443" y="917"/>
                  </a:lnTo>
                  <a:lnTo>
                    <a:pt x="7389" y="701"/>
                  </a:lnTo>
                  <a:lnTo>
                    <a:pt x="7281" y="512"/>
                  </a:lnTo>
                  <a:lnTo>
                    <a:pt x="7146" y="351"/>
                  </a:lnTo>
                  <a:lnTo>
                    <a:pt x="6957" y="189"/>
                  </a:lnTo>
                  <a:lnTo>
                    <a:pt x="6769" y="81"/>
                  </a:lnTo>
                  <a:lnTo>
                    <a:pt x="6553" y="27"/>
                  </a:lnTo>
                  <a:lnTo>
                    <a:pt x="63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4"/>
            <p:cNvSpPr/>
            <p:nvPr/>
          </p:nvSpPr>
          <p:spPr>
            <a:xfrm>
              <a:off x="2375100" y="4323725"/>
              <a:ext cx="39800" cy="31025"/>
            </a:xfrm>
            <a:custGeom>
              <a:avLst/>
              <a:gdLst/>
              <a:ahLst/>
              <a:cxnLst/>
              <a:rect l="l" t="t" r="r" b="b"/>
              <a:pathLst>
                <a:path w="1592" h="1241" extrusionOk="0">
                  <a:moveTo>
                    <a:pt x="1376" y="0"/>
                  </a:moveTo>
                  <a:lnTo>
                    <a:pt x="1295" y="27"/>
                  </a:lnTo>
                  <a:lnTo>
                    <a:pt x="1214" y="81"/>
                  </a:lnTo>
                  <a:lnTo>
                    <a:pt x="594" y="701"/>
                  </a:lnTo>
                  <a:lnTo>
                    <a:pt x="378" y="486"/>
                  </a:lnTo>
                  <a:lnTo>
                    <a:pt x="324" y="432"/>
                  </a:lnTo>
                  <a:lnTo>
                    <a:pt x="135" y="432"/>
                  </a:lnTo>
                  <a:lnTo>
                    <a:pt x="55" y="486"/>
                  </a:lnTo>
                  <a:lnTo>
                    <a:pt x="1" y="566"/>
                  </a:lnTo>
                  <a:lnTo>
                    <a:pt x="1" y="647"/>
                  </a:lnTo>
                  <a:lnTo>
                    <a:pt x="1" y="755"/>
                  </a:lnTo>
                  <a:lnTo>
                    <a:pt x="55" y="809"/>
                  </a:lnTo>
                  <a:lnTo>
                    <a:pt x="432" y="1187"/>
                  </a:lnTo>
                  <a:lnTo>
                    <a:pt x="486" y="1241"/>
                  </a:lnTo>
                  <a:lnTo>
                    <a:pt x="675" y="1241"/>
                  </a:lnTo>
                  <a:lnTo>
                    <a:pt x="756" y="1187"/>
                  </a:lnTo>
                  <a:lnTo>
                    <a:pt x="1538" y="405"/>
                  </a:lnTo>
                  <a:lnTo>
                    <a:pt x="1592" y="324"/>
                  </a:lnTo>
                  <a:lnTo>
                    <a:pt x="1592" y="243"/>
                  </a:lnTo>
                  <a:lnTo>
                    <a:pt x="1592" y="135"/>
                  </a:lnTo>
                  <a:lnTo>
                    <a:pt x="1538" y="81"/>
                  </a:lnTo>
                  <a:lnTo>
                    <a:pt x="1457" y="27"/>
                  </a:lnTo>
                  <a:lnTo>
                    <a:pt x="13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4"/>
            <p:cNvSpPr/>
            <p:nvPr/>
          </p:nvSpPr>
          <p:spPr>
            <a:xfrm>
              <a:off x="2329250" y="4294050"/>
              <a:ext cx="131500" cy="90375"/>
            </a:xfrm>
            <a:custGeom>
              <a:avLst/>
              <a:gdLst/>
              <a:ahLst/>
              <a:cxnLst/>
              <a:rect l="l" t="t" r="r" b="b"/>
              <a:pathLst>
                <a:path w="5260" h="3615" extrusionOk="0">
                  <a:moveTo>
                    <a:pt x="4801" y="486"/>
                  </a:moveTo>
                  <a:lnTo>
                    <a:pt x="4801" y="3156"/>
                  </a:lnTo>
                  <a:lnTo>
                    <a:pt x="459" y="3156"/>
                  </a:lnTo>
                  <a:lnTo>
                    <a:pt x="459" y="486"/>
                  </a:lnTo>
                  <a:close/>
                  <a:moveTo>
                    <a:pt x="244" y="1"/>
                  </a:moveTo>
                  <a:lnTo>
                    <a:pt x="136" y="28"/>
                  </a:lnTo>
                  <a:lnTo>
                    <a:pt x="55" y="82"/>
                  </a:lnTo>
                  <a:lnTo>
                    <a:pt x="28" y="163"/>
                  </a:lnTo>
                  <a:lnTo>
                    <a:pt x="1" y="243"/>
                  </a:lnTo>
                  <a:lnTo>
                    <a:pt x="1" y="3371"/>
                  </a:lnTo>
                  <a:lnTo>
                    <a:pt x="28" y="3479"/>
                  </a:lnTo>
                  <a:lnTo>
                    <a:pt x="55" y="3560"/>
                  </a:lnTo>
                  <a:lnTo>
                    <a:pt x="136" y="3587"/>
                  </a:lnTo>
                  <a:lnTo>
                    <a:pt x="244" y="3614"/>
                  </a:lnTo>
                  <a:lnTo>
                    <a:pt x="5043" y="3614"/>
                  </a:lnTo>
                  <a:lnTo>
                    <a:pt x="5124" y="3587"/>
                  </a:lnTo>
                  <a:lnTo>
                    <a:pt x="5205" y="3560"/>
                  </a:lnTo>
                  <a:lnTo>
                    <a:pt x="5232" y="3479"/>
                  </a:lnTo>
                  <a:lnTo>
                    <a:pt x="5259" y="3371"/>
                  </a:lnTo>
                  <a:lnTo>
                    <a:pt x="5259" y="243"/>
                  </a:lnTo>
                  <a:lnTo>
                    <a:pt x="5232" y="163"/>
                  </a:lnTo>
                  <a:lnTo>
                    <a:pt x="5205" y="82"/>
                  </a:lnTo>
                  <a:lnTo>
                    <a:pt x="5124" y="28"/>
                  </a:lnTo>
                  <a:lnTo>
                    <a:pt x="5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4"/>
            <p:cNvSpPr/>
            <p:nvPr/>
          </p:nvSpPr>
          <p:spPr>
            <a:xfrm>
              <a:off x="2499825" y="4410000"/>
              <a:ext cx="12150" cy="11500"/>
            </a:xfrm>
            <a:custGeom>
              <a:avLst/>
              <a:gdLst/>
              <a:ahLst/>
              <a:cxnLst/>
              <a:rect l="l" t="t" r="r" b="b"/>
              <a:pathLst>
                <a:path w="486" h="460" extrusionOk="0">
                  <a:moveTo>
                    <a:pt x="162" y="1"/>
                  </a:moveTo>
                  <a:lnTo>
                    <a:pt x="81" y="55"/>
                  </a:lnTo>
                  <a:lnTo>
                    <a:pt x="27" y="136"/>
                  </a:lnTo>
                  <a:lnTo>
                    <a:pt x="0" y="216"/>
                  </a:lnTo>
                  <a:lnTo>
                    <a:pt x="27" y="324"/>
                  </a:lnTo>
                  <a:lnTo>
                    <a:pt x="81" y="378"/>
                  </a:lnTo>
                  <a:lnTo>
                    <a:pt x="162" y="432"/>
                  </a:lnTo>
                  <a:lnTo>
                    <a:pt x="243" y="459"/>
                  </a:lnTo>
                  <a:lnTo>
                    <a:pt x="324" y="432"/>
                  </a:lnTo>
                  <a:lnTo>
                    <a:pt x="405" y="378"/>
                  </a:lnTo>
                  <a:lnTo>
                    <a:pt x="459" y="324"/>
                  </a:lnTo>
                  <a:lnTo>
                    <a:pt x="486" y="216"/>
                  </a:lnTo>
                  <a:lnTo>
                    <a:pt x="459" y="136"/>
                  </a:lnTo>
                  <a:lnTo>
                    <a:pt x="405" y="55"/>
                  </a:lnTo>
                  <a:lnTo>
                    <a:pt x="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4" name="Google Shape;2124;p44"/>
          <p:cNvSpPr/>
          <p:nvPr/>
        </p:nvSpPr>
        <p:spPr>
          <a:xfrm flipH="1">
            <a:off x="3908941" y="2419656"/>
            <a:ext cx="542700" cy="54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2125" name="Google Shape;2125;p44"/>
          <p:cNvSpPr/>
          <p:nvPr/>
        </p:nvSpPr>
        <p:spPr>
          <a:xfrm flipH="1">
            <a:off x="3908941" y="3245709"/>
            <a:ext cx="542700" cy="54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2126" name="Google Shape;2126;p44"/>
          <p:cNvSpPr/>
          <p:nvPr/>
        </p:nvSpPr>
        <p:spPr>
          <a:xfrm flipH="1">
            <a:off x="3908941" y="4069956"/>
            <a:ext cx="542700" cy="54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cxnSp>
        <p:nvCxnSpPr>
          <p:cNvPr id="2127" name="Google Shape;2127;p44"/>
          <p:cNvCxnSpPr>
            <a:stCxn id="2124" idx="4"/>
            <a:endCxn id="2125" idx="0"/>
          </p:cNvCxnSpPr>
          <p:nvPr/>
        </p:nvCxnSpPr>
        <p:spPr>
          <a:xfrm rot="-5400000" flipH="1">
            <a:off x="4038841" y="3103806"/>
            <a:ext cx="283500" cy="600"/>
          </a:xfrm>
          <a:prstGeom prst="bentConnector3">
            <a:avLst>
              <a:gd name="adj1" fmla="val 49974"/>
            </a:avLst>
          </a:prstGeom>
          <a:noFill/>
          <a:ln w="19050" cap="flat" cmpd="sng">
            <a:solidFill>
              <a:schemeClr val="accent4"/>
            </a:solidFill>
            <a:prstDash val="solid"/>
            <a:round/>
            <a:headEnd type="none" w="med" len="med"/>
            <a:tailEnd type="none" w="med" len="med"/>
          </a:ln>
        </p:spPr>
      </p:cxnSp>
      <p:cxnSp>
        <p:nvCxnSpPr>
          <p:cNvPr id="2128" name="Google Shape;2128;p44"/>
          <p:cNvCxnSpPr>
            <a:stCxn id="2125" idx="4"/>
            <a:endCxn id="2126" idx="0"/>
          </p:cNvCxnSpPr>
          <p:nvPr/>
        </p:nvCxnSpPr>
        <p:spPr>
          <a:xfrm rot="-5400000" flipH="1">
            <a:off x="4039891" y="3928809"/>
            <a:ext cx="281400" cy="600"/>
          </a:xfrm>
          <a:prstGeom prst="bentConnector3">
            <a:avLst>
              <a:gd name="adj1" fmla="val 50026"/>
            </a:avLst>
          </a:prstGeom>
          <a:noFill/>
          <a:ln w="19050" cap="flat" cmpd="sng">
            <a:solidFill>
              <a:schemeClr val="accent4"/>
            </a:solidFill>
            <a:prstDash val="solid"/>
            <a:round/>
            <a:headEnd type="none" w="med" len="med"/>
            <a:tailEnd type="none" w="med" len="med"/>
          </a:ln>
        </p:spPr>
      </p:cxnSp>
      <p:cxnSp>
        <p:nvCxnSpPr>
          <p:cNvPr id="2129" name="Google Shape;2129;p44"/>
          <p:cNvCxnSpPr>
            <a:stCxn id="2125" idx="6"/>
            <a:endCxn id="2044" idx="3"/>
          </p:cNvCxnSpPr>
          <p:nvPr/>
        </p:nvCxnSpPr>
        <p:spPr>
          <a:xfrm flipH="1">
            <a:off x="3751141" y="3517059"/>
            <a:ext cx="157800" cy="600"/>
          </a:xfrm>
          <a:prstGeom prst="bentConnector3">
            <a:avLst>
              <a:gd name="adj1" fmla="val 50004"/>
            </a:avLst>
          </a:prstGeom>
          <a:noFill/>
          <a:ln w="19050" cap="flat" cmpd="sng">
            <a:solidFill>
              <a:schemeClr val="accent4"/>
            </a:solidFill>
            <a:prstDash val="solid"/>
            <a:round/>
            <a:headEnd type="none" w="med" len="med"/>
            <a:tailEnd type="none" w="med" len="med"/>
          </a:ln>
        </p:spPr>
      </p:cxnSp>
      <p:cxnSp>
        <p:nvCxnSpPr>
          <p:cNvPr id="2130" name="Google Shape;2130;p44"/>
          <p:cNvCxnSpPr>
            <a:stCxn id="2126" idx="6"/>
            <a:endCxn id="2045" idx="3"/>
          </p:cNvCxnSpPr>
          <p:nvPr/>
        </p:nvCxnSpPr>
        <p:spPr>
          <a:xfrm flipH="1">
            <a:off x="3751141" y="4341306"/>
            <a:ext cx="157800" cy="600"/>
          </a:xfrm>
          <a:prstGeom prst="bentConnector3">
            <a:avLst>
              <a:gd name="adj1" fmla="val 50004"/>
            </a:avLst>
          </a:prstGeom>
          <a:noFill/>
          <a:ln w="19050" cap="flat" cmpd="sng">
            <a:solidFill>
              <a:schemeClr val="accent4"/>
            </a:solidFill>
            <a:prstDash val="solid"/>
            <a:round/>
            <a:headEnd type="none" w="med" len="med"/>
            <a:tailEnd type="none" w="med" len="med"/>
          </a:ln>
        </p:spPr>
      </p:cxnSp>
      <p:cxnSp>
        <p:nvCxnSpPr>
          <p:cNvPr id="2131" name="Google Shape;2131;p44"/>
          <p:cNvCxnSpPr>
            <a:stCxn id="2124" idx="6"/>
            <a:endCxn id="2043" idx="3"/>
          </p:cNvCxnSpPr>
          <p:nvPr/>
        </p:nvCxnSpPr>
        <p:spPr>
          <a:xfrm flipH="1">
            <a:off x="3751141" y="2691006"/>
            <a:ext cx="157800" cy="600"/>
          </a:xfrm>
          <a:prstGeom prst="bentConnector3">
            <a:avLst>
              <a:gd name="adj1" fmla="val 50004"/>
            </a:avLst>
          </a:prstGeom>
          <a:noFill/>
          <a:ln w="19050" cap="flat" cmpd="sng">
            <a:solidFill>
              <a:schemeClr val="accent4"/>
            </a:solidFill>
            <a:prstDash val="solid"/>
            <a:round/>
            <a:headEnd type="none" w="med" len="med"/>
            <a:tailEnd type="none" w="med" len="med"/>
          </a:ln>
        </p:spPr>
      </p:cxnSp>
      <p:grpSp>
        <p:nvGrpSpPr>
          <p:cNvPr id="2132" name="Google Shape;2132;p44"/>
          <p:cNvGrpSpPr/>
          <p:nvPr/>
        </p:nvGrpSpPr>
        <p:grpSpPr>
          <a:xfrm>
            <a:off x="4042568" y="2554459"/>
            <a:ext cx="276076" cy="273690"/>
            <a:chOff x="4547825" y="3534325"/>
            <a:chExt cx="295300" cy="295275"/>
          </a:xfrm>
        </p:grpSpPr>
        <p:sp>
          <p:nvSpPr>
            <p:cNvPr id="2133" name="Google Shape;2133;p44"/>
            <p:cNvSpPr/>
            <p:nvPr/>
          </p:nvSpPr>
          <p:spPr>
            <a:xfrm>
              <a:off x="4652300" y="3621950"/>
              <a:ext cx="55325" cy="109225"/>
            </a:xfrm>
            <a:custGeom>
              <a:avLst/>
              <a:gdLst/>
              <a:ahLst/>
              <a:cxnLst/>
              <a:rect l="l" t="t" r="r" b="b"/>
              <a:pathLst>
                <a:path w="2213" h="4369" extrusionOk="0">
                  <a:moveTo>
                    <a:pt x="1107" y="0"/>
                  </a:moveTo>
                  <a:lnTo>
                    <a:pt x="999" y="27"/>
                  </a:lnTo>
                  <a:lnTo>
                    <a:pt x="945" y="54"/>
                  </a:lnTo>
                  <a:lnTo>
                    <a:pt x="891" y="135"/>
                  </a:lnTo>
                  <a:lnTo>
                    <a:pt x="864" y="216"/>
                  </a:lnTo>
                  <a:lnTo>
                    <a:pt x="864" y="405"/>
                  </a:lnTo>
                  <a:lnTo>
                    <a:pt x="702" y="432"/>
                  </a:lnTo>
                  <a:lnTo>
                    <a:pt x="513" y="513"/>
                  </a:lnTo>
                  <a:lnTo>
                    <a:pt x="379" y="621"/>
                  </a:lnTo>
                  <a:lnTo>
                    <a:pt x="244" y="756"/>
                  </a:lnTo>
                  <a:lnTo>
                    <a:pt x="136" y="890"/>
                  </a:lnTo>
                  <a:lnTo>
                    <a:pt x="55" y="1052"/>
                  </a:lnTo>
                  <a:lnTo>
                    <a:pt x="28" y="1214"/>
                  </a:lnTo>
                  <a:lnTo>
                    <a:pt x="1" y="1403"/>
                  </a:lnTo>
                  <a:lnTo>
                    <a:pt x="28" y="1591"/>
                  </a:lnTo>
                  <a:lnTo>
                    <a:pt x="82" y="1780"/>
                  </a:lnTo>
                  <a:lnTo>
                    <a:pt x="190" y="1969"/>
                  </a:lnTo>
                  <a:lnTo>
                    <a:pt x="325" y="2104"/>
                  </a:lnTo>
                  <a:lnTo>
                    <a:pt x="486" y="2239"/>
                  </a:lnTo>
                  <a:lnTo>
                    <a:pt x="675" y="2319"/>
                  </a:lnTo>
                  <a:lnTo>
                    <a:pt x="891" y="2400"/>
                  </a:lnTo>
                  <a:lnTo>
                    <a:pt x="1107" y="2400"/>
                  </a:lnTo>
                  <a:lnTo>
                    <a:pt x="1241" y="2427"/>
                  </a:lnTo>
                  <a:lnTo>
                    <a:pt x="1349" y="2454"/>
                  </a:lnTo>
                  <a:lnTo>
                    <a:pt x="1457" y="2508"/>
                  </a:lnTo>
                  <a:lnTo>
                    <a:pt x="1538" y="2562"/>
                  </a:lnTo>
                  <a:lnTo>
                    <a:pt x="1619" y="2643"/>
                  </a:lnTo>
                  <a:lnTo>
                    <a:pt x="1700" y="2751"/>
                  </a:lnTo>
                  <a:lnTo>
                    <a:pt x="1727" y="2859"/>
                  </a:lnTo>
                  <a:lnTo>
                    <a:pt x="1727" y="2967"/>
                  </a:lnTo>
                  <a:lnTo>
                    <a:pt x="1727" y="3075"/>
                  </a:lnTo>
                  <a:lnTo>
                    <a:pt x="1700" y="3182"/>
                  </a:lnTo>
                  <a:lnTo>
                    <a:pt x="1619" y="3290"/>
                  </a:lnTo>
                  <a:lnTo>
                    <a:pt x="1538" y="3371"/>
                  </a:lnTo>
                  <a:lnTo>
                    <a:pt x="1457" y="3425"/>
                  </a:lnTo>
                  <a:lnTo>
                    <a:pt x="1349" y="3479"/>
                  </a:lnTo>
                  <a:lnTo>
                    <a:pt x="1241" y="3506"/>
                  </a:lnTo>
                  <a:lnTo>
                    <a:pt x="1107" y="3533"/>
                  </a:lnTo>
                  <a:lnTo>
                    <a:pt x="972" y="3506"/>
                  </a:lnTo>
                  <a:lnTo>
                    <a:pt x="864" y="3479"/>
                  </a:lnTo>
                  <a:lnTo>
                    <a:pt x="756" y="3425"/>
                  </a:lnTo>
                  <a:lnTo>
                    <a:pt x="648" y="3371"/>
                  </a:lnTo>
                  <a:lnTo>
                    <a:pt x="567" y="3290"/>
                  </a:lnTo>
                  <a:lnTo>
                    <a:pt x="513" y="3182"/>
                  </a:lnTo>
                  <a:lnTo>
                    <a:pt x="486" y="3075"/>
                  </a:lnTo>
                  <a:lnTo>
                    <a:pt x="459" y="2967"/>
                  </a:lnTo>
                  <a:lnTo>
                    <a:pt x="432" y="2886"/>
                  </a:lnTo>
                  <a:lnTo>
                    <a:pt x="405" y="2805"/>
                  </a:lnTo>
                  <a:lnTo>
                    <a:pt x="325" y="2751"/>
                  </a:lnTo>
                  <a:lnTo>
                    <a:pt x="244" y="2724"/>
                  </a:lnTo>
                  <a:lnTo>
                    <a:pt x="136" y="2751"/>
                  </a:lnTo>
                  <a:lnTo>
                    <a:pt x="55" y="2805"/>
                  </a:lnTo>
                  <a:lnTo>
                    <a:pt x="28" y="2886"/>
                  </a:lnTo>
                  <a:lnTo>
                    <a:pt x="1" y="2967"/>
                  </a:lnTo>
                  <a:lnTo>
                    <a:pt x="28" y="3155"/>
                  </a:lnTo>
                  <a:lnTo>
                    <a:pt x="55" y="3317"/>
                  </a:lnTo>
                  <a:lnTo>
                    <a:pt x="136" y="3479"/>
                  </a:lnTo>
                  <a:lnTo>
                    <a:pt x="244" y="3614"/>
                  </a:lnTo>
                  <a:lnTo>
                    <a:pt x="379" y="3722"/>
                  </a:lnTo>
                  <a:lnTo>
                    <a:pt x="513" y="3830"/>
                  </a:lnTo>
                  <a:lnTo>
                    <a:pt x="702" y="3910"/>
                  </a:lnTo>
                  <a:lnTo>
                    <a:pt x="864" y="3964"/>
                  </a:lnTo>
                  <a:lnTo>
                    <a:pt x="864" y="4126"/>
                  </a:lnTo>
                  <a:lnTo>
                    <a:pt x="891" y="4207"/>
                  </a:lnTo>
                  <a:lnTo>
                    <a:pt x="945" y="4288"/>
                  </a:lnTo>
                  <a:lnTo>
                    <a:pt x="999" y="4342"/>
                  </a:lnTo>
                  <a:lnTo>
                    <a:pt x="1107" y="4369"/>
                  </a:lnTo>
                  <a:lnTo>
                    <a:pt x="1187" y="4342"/>
                  </a:lnTo>
                  <a:lnTo>
                    <a:pt x="1268" y="4288"/>
                  </a:lnTo>
                  <a:lnTo>
                    <a:pt x="1322" y="4207"/>
                  </a:lnTo>
                  <a:lnTo>
                    <a:pt x="1322" y="4126"/>
                  </a:lnTo>
                  <a:lnTo>
                    <a:pt x="1322" y="3964"/>
                  </a:lnTo>
                  <a:lnTo>
                    <a:pt x="1511" y="3910"/>
                  </a:lnTo>
                  <a:lnTo>
                    <a:pt x="1673" y="3830"/>
                  </a:lnTo>
                  <a:lnTo>
                    <a:pt x="1835" y="3722"/>
                  </a:lnTo>
                  <a:lnTo>
                    <a:pt x="1942" y="3614"/>
                  </a:lnTo>
                  <a:lnTo>
                    <a:pt x="2050" y="3479"/>
                  </a:lnTo>
                  <a:lnTo>
                    <a:pt x="2131" y="3317"/>
                  </a:lnTo>
                  <a:lnTo>
                    <a:pt x="2185" y="3155"/>
                  </a:lnTo>
                  <a:lnTo>
                    <a:pt x="2212" y="2967"/>
                  </a:lnTo>
                  <a:lnTo>
                    <a:pt x="2185" y="2751"/>
                  </a:lnTo>
                  <a:lnTo>
                    <a:pt x="2104" y="2562"/>
                  </a:lnTo>
                  <a:lnTo>
                    <a:pt x="2023" y="2400"/>
                  </a:lnTo>
                  <a:lnTo>
                    <a:pt x="1889" y="2239"/>
                  </a:lnTo>
                  <a:lnTo>
                    <a:pt x="1727" y="2131"/>
                  </a:lnTo>
                  <a:lnTo>
                    <a:pt x="1538" y="2023"/>
                  </a:lnTo>
                  <a:lnTo>
                    <a:pt x="1322" y="1969"/>
                  </a:lnTo>
                  <a:lnTo>
                    <a:pt x="1107" y="1942"/>
                  </a:lnTo>
                  <a:lnTo>
                    <a:pt x="972" y="1942"/>
                  </a:lnTo>
                  <a:lnTo>
                    <a:pt x="864" y="1915"/>
                  </a:lnTo>
                  <a:lnTo>
                    <a:pt x="756" y="1861"/>
                  </a:lnTo>
                  <a:lnTo>
                    <a:pt x="648" y="1780"/>
                  </a:lnTo>
                  <a:lnTo>
                    <a:pt x="567" y="1699"/>
                  </a:lnTo>
                  <a:lnTo>
                    <a:pt x="513" y="1618"/>
                  </a:lnTo>
                  <a:lnTo>
                    <a:pt x="486" y="1511"/>
                  </a:lnTo>
                  <a:lnTo>
                    <a:pt x="459" y="1403"/>
                  </a:lnTo>
                  <a:lnTo>
                    <a:pt x="486" y="1268"/>
                  </a:lnTo>
                  <a:lnTo>
                    <a:pt x="513" y="1187"/>
                  </a:lnTo>
                  <a:lnTo>
                    <a:pt x="567" y="1079"/>
                  </a:lnTo>
                  <a:lnTo>
                    <a:pt x="648" y="998"/>
                  </a:lnTo>
                  <a:lnTo>
                    <a:pt x="756" y="917"/>
                  </a:lnTo>
                  <a:lnTo>
                    <a:pt x="864" y="890"/>
                  </a:lnTo>
                  <a:lnTo>
                    <a:pt x="972" y="836"/>
                  </a:lnTo>
                  <a:lnTo>
                    <a:pt x="1241" y="836"/>
                  </a:lnTo>
                  <a:lnTo>
                    <a:pt x="1349" y="890"/>
                  </a:lnTo>
                  <a:lnTo>
                    <a:pt x="1457" y="917"/>
                  </a:lnTo>
                  <a:lnTo>
                    <a:pt x="1538" y="998"/>
                  </a:lnTo>
                  <a:lnTo>
                    <a:pt x="1619" y="1079"/>
                  </a:lnTo>
                  <a:lnTo>
                    <a:pt x="1700" y="1187"/>
                  </a:lnTo>
                  <a:lnTo>
                    <a:pt x="1727" y="1268"/>
                  </a:lnTo>
                  <a:lnTo>
                    <a:pt x="1727" y="1403"/>
                  </a:lnTo>
                  <a:lnTo>
                    <a:pt x="1754" y="1484"/>
                  </a:lnTo>
                  <a:lnTo>
                    <a:pt x="1808" y="1564"/>
                  </a:lnTo>
                  <a:lnTo>
                    <a:pt x="1889" y="1591"/>
                  </a:lnTo>
                  <a:lnTo>
                    <a:pt x="1969" y="1618"/>
                  </a:lnTo>
                  <a:lnTo>
                    <a:pt x="2050" y="1591"/>
                  </a:lnTo>
                  <a:lnTo>
                    <a:pt x="2131" y="1564"/>
                  </a:lnTo>
                  <a:lnTo>
                    <a:pt x="2185" y="1484"/>
                  </a:lnTo>
                  <a:lnTo>
                    <a:pt x="2212" y="1403"/>
                  </a:lnTo>
                  <a:lnTo>
                    <a:pt x="2185" y="1214"/>
                  </a:lnTo>
                  <a:lnTo>
                    <a:pt x="2131" y="1052"/>
                  </a:lnTo>
                  <a:lnTo>
                    <a:pt x="2050" y="890"/>
                  </a:lnTo>
                  <a:lnTo>
                    <a:pt x="1942" y="756"/>
                  </a:lnTo>
                  <a:lnTo>
                    <a:pt x="1835" y="621"/>
                  </a:lnTo>
                  <a:lnTo>
                    <a:pt x="1673" y="513"/>
                  </a:lnTo>
                  <a:lnTo>
                    <a:pt x="1511" y="432"/>
                  </a:lnTo>
                  <a:lnTo>
                    <a:pt x="1322" y="405"/>
                  </a:lnTo>
                  <a:lnTo>
                    <a:pt x="1322" y="216"/>
                  </a:lnTo>
                  <a:lnTo>
                    <a:pt x="1322" y="135"/>
                  </a:lnTo>
                  <a:lnTo>
                    <a:pt x="1268" y="54"/>
                  </a:lnTo>
                  <a:lnTo>
                    <a:pt x="1187" y="27"/>
                  </a:lnTo>
                  <a:lnTo>
                    <a:pt x="1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4"/>
            <p:cNvSpPr/>
            <p:nvPr/>
          </p:nvSpPr>
          <p:spPr>
            <a:xfrm>
              <a:off x="4547825" y="3534325"/>
              <a:ext cx="295300" cy="295275"/>
            </a:xfrm>
            <a:custGeom>
              <a:avLst/>
              <a:gdLst/>
              <a:ahLst/>
              <a:cxnLst/>
              <a:rect l="l" t="t" r="r" b="b"/>
              <a:pathLst>
                <a:path w="11812" h="11811" extrusionOk="0">
                  <a:moveTo>
                    <a:pt x="9330" y="458"/>
                  </a:moveTo>
                  <a:lnTo>
                    <a:pt x="9546" y="485"/>
                  </a:lnTo>
                  <a:lnTo>
                    <a:pt x="9735" y="512"/>
                  </a:lnTo>
                  <a:lnTo>
                    <a:pt x="9951" y="566"/>
                  </a:lnTo>
                  <a:lnTo>
                    <a:pt x="10112" y="620"/>
                  </a:lnTo>
                  <a:lnTo>
                    <a:pt x="10301" y="701"/>
                  </a:lnTo>
                  <a:lnTo>
                    <a:pt x="10463" y="809"/>
                  </a:lnTo>
                  <a:lnTo>
                    <a:pt x="10625" y="917"/>
                  </a:lnTo>
                  <a:lnTo>
                    <a:pt x="10760" y="1052"/>
                  </a:lnTo>
                  <a:lnTo>
                    <a:pt x="10894" y="1186"/>
                  </a:lnTo>
                  <a:lnTo>
                    <a:pt x="11002" y="1348"/>
                  </a:lnTo>
                  <a:lnTo>
                    <a:pt x="11110" y="1510"/>
                  </a:lnTo>
                  <a:lnTo>
                    <a:pt x="11191" y="1699"/>
                  </a:lnTo>
                  <a:lnTo>
                    <a:pt x="11272" y="1888"/>
                  </a:lnTo>
                  <a:lnTo>
                    <a:pt x="11299" y="2076"/>
                  </a:lnTo>
                  <a:lnTo>
                    <a:pt x="11326" y="2265"/>
                  </a:lnTo>
                  <a:lnTo>
                    <a:pt x="11353" y="2481"/>
                  </a:lnTo>
                  <a:lnTo>
                    <a:pt x="11326" y="2670"/>
                  </a:lnTo>
                  <a:lnTo>
                    <a:pt x="11299" y="2885"/>
                  </a:lnTo>
                  <a:lnTo>
                    <a:pt x="11272" y="3074"/>
                  </a:lnTo>
                  <a:lnTo>
                    <a:pt x="11191" y="3263"/>
                  </a:lnTo>
                  <a:lnTo>
                    <a:pt x="11110" y="3425"/>
                  </a:lnTo>
                  <a:lnTo>
                    <a:pt x="11002" y="3586"/>
                  </a:lnTo>
                  <a:lnTo>
                    <a:pt x="10894" y="3748"/>
                  </a:lnTo>
                  <a:lnTo>
                    <a:pt x="10760" y="3883"/>
                  </a:lnTo>
                  <a:lnTo>
                    <a:pt x="10625" y="4018"/>
                  </a:lnTo>
                  <a:lnTo>
                    <a:pt x="10463" y="4153"/>
                  </a:lnTo>
                  <a:lnTo>
                    <a:pt x="10301" y="4234"/>
                  </a:lnTo>
                  <a:lnTo>
                    <a:pt x="10112" y="4314"/>
                  </a:lnTo>
                  <a:lnTo>
                    <a:pt x="9951" y="4395"/>
                  </a:lnTo>
                  <a:lnTo>
                    <a:pt x="9735" y="4449"/>
                  </a:lnTo>
                  <a:lnTo>
                    <a:pt x="9546" y="4476"/>
                  </a:lnTo>
                  <a:lnTo>
                    <a:pt x="9142" y="4476"/>
                  </a:lnTo>
                  <a:lnTo>
                    <a:pt x="8926" y="4449"/>
                  </a:lnTo>
                  <a:lnTo>
                    <a:pt x="8737" y="4395"/>
                  </a:lnTo>
                  <a:lnTo>
                    <a:pt x="8548" y="4314"/>
                  </a:lnTo>
                  <a:lnTo>
                    <a:pt x="8387" y="4234"/>
                  </a:lnTo>
                  <a:lnTo>
                    <a:pt x="8225" y="4153"/>
                  </a:lnTo>
                  <a:lnTo>
                    <a:pt x="8063" y="4018"/>
                  </a:lnTo>
                  <a:lnTo>
                    <a:pt x="7928" y="3883"/>
                  </a:lnTo>
                  <a:lnTo>
                    <a:pt x="7793" y="3748"/>
                  </a:lnTo>
                  <a:lnTo>
                    <a:pt x="7685" y="3586"/>
                  </a:lnTo>
                  <a:lnTo>
                    <a:pt x="7578" y="3425"/>
                  </a:lnTo>
                  <a:lnTo>
                    <a:pt x="7497" y="3263"/>
                  </a:lnTo>
                  <a:lnTo>
                    <a:pt x="7416" y="3074"/>
                  </a:lnTo>
                  <a:lnTo>
                    <a:pt x="7362" y="2885"/>
                  </a:lnTo>
                  <a:lnTo>
                    <a:pt x="7335" y="2670"/>
                  </a:lnTo>
                  <a:lnTo>
                    <a:pt x="7335" y="2481"/>
                  </a:lnTo>
                  <a:lnTo>
                    <a:pt x="7335" y="2265"/>
                  </a:lnTo>
                  <a:lnTo>
                    <a:pt x="7362" y="2076"/>
                  </a:lnTo>
                  <a:lnTo>
                    <a:pt x="7416" y="1888"/>
                  </a:lnTo>
                  <a:lnTo>
                    <a:pt x="7497" y="1699"/>
                  </a:lnTo>
                  <a:lnTo>
                    <a:pt x="7578" y="1510"/>
                  </a:lnTo>
                  <a:lnTo>
                    <a:pt x="7685" y="1348"/>
                  </a:lnTo>
                  <a:lnTo>
                    <a:pt x="7793" y="1186"/>
                  </a:lnTo>
                  <a:lnTo>
                    <a:pt x="7928" y="1052"/>
                  </a:lnTo>
                  <a:lnTo>
                    <a:pt x="8063" y="917"/>
                  </a:lnTo>
                  <a:lnTo>
                    <a:pt x="8225" y="809"/>
                  </a:lnTo>
                  <a:lnTo>
                    <a:pt x="8387" y="701"/>
                  </a:lnTo>
                  <a:lnTo>
                    <a:pt x="8548" y="620"/>
                  </a:lnTo>
                  <a:lnTo>
                    <a:pt x="8737" y="566"/>
                  </a:lnTo>
                  <a:lnTo>
                    <a:pt x="8926" y="512"/>
                  </a:lnTo>
                  <a:lnTo>
                    <a:pt x="9142" y="485"/>
                  </a:lnTo>
                  <a:lnTo>
                    <a:pt x="9330" y="458"/>
                  </a:lnTo>
                  <a:close/>
                  <a:moveTo>
                    <a:pt x="5286" y="1807"/>
                  </a:moveTo>
                  <a:lnTo>
                    <a:pt x="6877" y="2427"/>
                  </a:lnTo>
                  <a:lnTo>
                    <a:pt x="6877" y="2481"/>
                  </a:lnTo>
                  <a:lnTo>
                    <a:pt x="6877" y="2697"/>
                  </a:lnTo>
                  <a:lnTo>
                    <a:pt x="6903" y="2912"/>
                  </a:lnTo>
                  <a:lnTo>
                    <a:pt x="6957" y="3101"/>
                  </a:lnTo>
                  <a:lnTo>
                    <a:pt x="7011" y="3317"/>
                  </a:lnTo>
                  <a:lnTo>
                    <a:pt x="7092" y="3505"/>
                  </a:lnTo>
                  <a:lnTo>
                    <a:pt x="7200" y="3694"/>
                  </a:lnTo>
                  <a:lnTo>
                    <a:pt x="7308" y="3856"/>
                  </a:lnTo>
                  <a:lnTo>
                    <a:pt x="7416" y="4018"/>
                  </a:lnTo>
                  <a:lnTo>
                    <a:pt x="7551" y="4180"/>
                  </a:lnTo>
                  <a:lnTo>
                    <a:pt x="7712" y="4314"/>
                  </a:lnTo>
                  <a:lnTo>
                    <a:pt x="7874" y="4449"/>
                  </a:lnTo>
                  <a:lnTo>
                    <a:pt x="8036" y="4584"/>
                  </a:lnTo>
                  <a:lnTo>
                    <a:pt x="8225" y="4665"/>
                  </a:lnTo>
                  <a:lnTo>
                    <a:pt x="8414" y="4773"/>
                  </a:lnTo>
                  <a:lnTo>
                    <a:pt x="8602" y="4827"/>
                  </a:lnTo>
                  <a:lnTo>
                    <a:pt x="8791" y="4881"/>
                  </a:lnTo>
                  <a:lnTo>
                    <a:pt x="8764" y="5312"/>
                  </a:lnTo>
                  <a:lnTo>
                    <a:pt x="8710" y="5717"/>
                  </a:lnTo>
                  <a:lnTo>
                    <a:pt x="8629" y="6121"/>
                  </a:lnTo>
                  <a:lnTo>
                    <a:pt x="8494" y="6499"/>
                  </a:lnTo>
                  <a:lnTo>
                    <a:pt x="8360" y="6876"/>
                  </a:lnTo>
                  <a:lnTo>
                    <a:pt x="8198" y="7254"/>
                  </a:lnTo>
                  <a:lnTo>
                    <a:pt x="7982" y="7604"/>
                  </a:lnTo>
                  <a:lnTo>
                    <a:pt x="7766" y="7928"/>
                  </a:lnTo>
                  <a:lnTo>
                    <a:pt x="7524" y="8251"/>
                  </a:lnTo>
                  <a:lnTo>
                    <a:pt x="7281" y="8575"/>
                  </a:lnTo>
                  <a:lnTo>
                    <a:pt x="6984" y="8845"/>
                  </a:lnTo>
                  <a:lnTo>
                    <a:pt x="6688" y="9114"/>
                  </a:lnTo>
                  <a:lnTo>
                    <a:pt x="6364" y="9357"/>
                  </a:lnTo>
                  <a:lnTo>
                    <a:pt x="6014" y="9600"/>
                  </a:lnTo>
                  <a:lnTo>
                    <a:pt x="5663" y="9788"/>
                  </a:lnTo>
                  <a:lnTo>
                    <a:pt x="5286" y="9977"/>
                  </a:lnTo>
                  <a:lnTo>
                    <a:pt x="4881" y="9788"/>
                  </a:lnTo>
                  <a:lnTo>
                    <a:pt x="4504" y="9573"/>
                  </a:lnTo>
                  <a:lnTo>
                    <a:pt x="4153" y="9330"/>
                  </a:lnTo>
                  <a:lnTo>
                    <a:pt x="3829" y="9087"/>
                  </a:lnTo>
                  <a:lnTo>
                    <a:pt x="3506" y="8791"/>
                  </a:lnTo>
                  <a:lnTo>
                    <a:pt x="3209" y="8494"/>
                  </a:lnTo>
                  <a:lnTo>
                    <a:pt x="2940" y="8170"/>
                  </a:lnTo>
                  <a:lnTo>
                    <a:pt x="2697" y="7847"/>
                  </a:lnTo>
                  <a:lnTo>
                    <a:pt x="2481" y="7469"/>
                  </a:lnTo>
                  <a:lnTo>
                    <a:pt x="2292" y="7119"/>
                  </a:lnTo>
                  <a:lnTo>
                    <a:pt x="2131" y="6714"/>
                  </a:lnTo>
                  <a:lnTo>
                    <a:pt x="1996" y="6337"/>
                  </a:lnTo>
                  <a:lnTo>
                    <a:pt x="1888" y="5905"/>
                  </a:lnTo>
                  <a:lnTo>
                    <a:pt x="1807" y="5501"/>
                  </a:lnTo>
                  <a:lnTo>
                    <a:pt x="1753" y="5069"/>
                  </a:lnTo>
                  <a:lnTo>
                    <a:pt x="1753" y="4638"/>
                  </a:lnTo>
                  <a:lnTo>
                    <a:pt x="1753" y="3155"/>
                  </a:lnTo>
                  <a:lnTo>
                    <a:pt x="5286" y="1807"/>
                  </a:lnTo>
                  <a:close/>
                  <a:moveTo>
                    <a:pt x="5286" y="0"/>
                  </a:moveTo>
                  <a:lnTo>
                    <a:pt x="5205" y="27"/>
                  </a:lnTo>
                  <a:lnTo>
                    <a:pt x="135" y="1726"/>
                  </a:lnTo>
                  <a:lnTo>
                    <a:pt x="81" y="1780"/>
                  </a:lnTo>
                  <a:lnTo>
                    <a:pt x="27" y="1807"/>
                  </a:lnTo>
                  <a:lnTo>
                    <a:pt x="0" y="1888"/>
                  </a:lnTo>
                  <a:lnTo>
                    <a:pt x="0" y="1942"/>
                  </a:lnTo>
                  <a:lnTo>
                    <a:pt x="0" y="4638"/>
                  </a:lnTo>
                  <a:lnTo>
                    <a:pt x="0" y="5123"/>
                  </a:lnTo>
                  <a:lnTo>
                    <a:pt x="54" y="5582"/>
                  </a:lnTo>
                  <a:lnTo>
                    <a:pt x="135" y="6067"/>
                  </a:lnTo>
                  <a:lnTo>
                    <a:pt x="243" y="6553"/>
                  </a:lnTo>
                  <a:lnTo>
                    <a:pt x="378" y="7011"/>
                  </a:lnTo>
                  <a:lnTo>
                    <a:pt x="540" y="7442"/>
                  </a:lnTo>
                  <a:lnTo>
                    <a:pt x="728" y="7901"/>
                  </a:lnTo>
                  <a:lnTo>
                    <a:pt x="944" y="8332"/>
                  </a:lnTo>
                  <a:lnTo>
                    <a:pt x="998" y="8359"/>
                  </a:lnTo>
                  <a:lnTo>
                    <a:pt x="1052" y="8413"/>
                  </a:lnTo>
                  <a:lnTo>
                    <a:pt x="1160" y="8440"/>
                  </a:lnTo>
                  <a:lnTo>
                    <a:pt x="1268" y="8413"/>
                  </a:lnTo>
                  <a:lnTo>
                    <a:pt x="1349" y="8359"/>
                  </a:lnTo>
                  <a:lnTo>
                    <a:pt x="1376" y="8278"/>
                  </a:lnTo>
                  <a:lnTo>
                    <a:pt x="1376" y="8170"/>
                  </a:lnTo>
                  <a:lnTo>
                    <a:pt x="1349" y="8090"/>
                  </a:lnTo>
                  <a:lnTo>
                    <a:pt x="1160" y="7685"/>
                  </a:lnTo>
                  <a:lnTo>
                    <a:pt x="971" y="7281"/>
                  </a:lnTo>
                  <a:lnTo>
                    <a:pt x="809" y="6849"/>
                  </a:lnTo>
                  <a:lnTo>
                    <a:pt x="675" y="6418"/>
                  </a:lnTo>
                  <a:lnTo>
                    <a:pt x="594" y="5986"/>
                  </a:lnTo>
                  <a:lnTo>
                    <a:pt x="513" y="5528"/>
                  </a:lnTo>
                  <a:lnTo>
                    <a:pt x="459" y="5096"/>
                  </a:lnTo>
                  <a:lnTo>
                    <a:pt x="459" y="4638"/>
                  </a:lnTo>
                  <a:lnTo>
                    <a:pt x="459" y="2130"/>
                  </a:lnTo>
                  <a:lnTo>
                    <a:pt x="5286" y="485"/>
                  </a:lnTo>
                  <a:lnTo>
                    <a:pt x="7254" y="1160"/>
                  </a:lnTo>
                  <a:lnTo>
                    <a:pt x="7146" y="1348"/>
                  </a:lnTo>
                  <a:lnTo>
                    <a:pt x="7065" y="1537"/>
                  </a:lnTo>
                  <a:lnTo>
                    <a:pt x="6984" y="1726"/>
                  </a:lnTo>
                  <a:lnTo>
                    <a:pt x="6930" y="1942"/>
                  </a:lnTo>
                  <a:lnTo>
                    <a:pt x="5366" y="1348"/>
                  </a:lnTo>
                  <a:lnTo>
                    <a:pt x="5286" y="1321"/>
                  </a:lnTo>
                  <a:lnTo>
                    <a:pt x="5205" y="1348"/>
                  </a:lnTo>
                  <a:lnTo>
                    <a:pt x="1430" y="2777"/>
                  </a:lnTo>
                  <a:lnTo>
                    <a:pt x="1376" y="2804"/>
                  </a:lnTo>
                  <a:lnTo>
                    <a:pt x="1322" y="2858"/>
                  </a:lnTo>
                  <a:lnTo>
                    <a:pt x="1295" y="2939"/>
                  </a:lnTo>
                  <a:lnTo>
                    <a:pt x="1295" y="2993"/>
                  </a:lnTo>
                  <a:lnTo>
                    <a:pt x="1295" y="4638"/>
                  </a:lnTo>
                  <a:lnTo>
                    <a:pt x="1295" y="5096"/>
                  </a:lnTo>
                  <a:lnTo>
                    <a:pt x="1349" y="5555"/>
                  </a:lnTo>
                  <a:lnTo>
                    <a:pt x="1430" y="6013"/>
                  </a:lnTo>
                  <a:lnTo>
                    <a:pt x="1564" y="6472"/>
                  </a:lnTo>
                  <a:lnTo>
                    <a:pt x="1699" y="6903"/>
                  </a:lnTo>
                  <a:lnTo>
                    <a:pt x="1888" y="7335"/>
                  </a:lnTo>
                  <a:lnTo>
                    <a:pt x="2104" y="7739"/>
                  </a:lnTo>
                  <a:lnTo>
                    <a:pt x="2346" y="8143"/>
                  </a:lnTo>
                  <a:lnTo>
                    <a:pt x="2616" y="8521"/>
                  </a:lnTo>
                  <a:lnTo>
                    <a:pt x="2940" y="8872"/>
                  </a:lnTo>
                  <a:lnTo>
                    <a:pt x="3263" y="9195"/>
                  </a:lnTo>
                  <a:lnTo>
                    <a:pt x="3587" y="9492"/>
                  </a:lnTo>
                  <a:lnTo>
                    <a:pt x="3964" y="9761"/>
                  </a:lnTo>
                  <a:lnTo>
                    <a:pt x="4369" y="10031"/>
                  </a:lnTo>
                  <a:lnTo>
                    <a:pt x="4773" y="10247"/>
                  </a:lnTo>
                  <a:lnTo>
                    <a:pt x="5178" y="10436"/>
                  </a:lnTo>
                  <a:lnTo>
                    <a:pt x="5366" y="10436"/>
                  </a:lnTo>
                  <a:lnTo>
                    <a:pt x="5771" y="10247"/>
                  </a:lnTo>
                  <a:lnTo>
                    <a:pt x="6175" y="10031"/>
                  </a:lnTo>
                  <a:lnTo>
                    <a:pt x="6553" y="9788"/>
                  </a:lnTo>
                  <a:lnTo>
                    <a:pt x="6903" y="9519"/>
                  </a:lnTo>
                  <a:lnTo>
                    <a:pt x="7254" y="9249"/>
                  </a:lnTo>
                  <a:lnTo>
                    <a:pt x="7551" y="8925"/>
                  </a:lnTo>
                  <a:lnTo>
                    <a:pt x="7847" y="8602"/>
                  </a:lnTo>
                  <a:lnTo>
                    <a:pt x="8117" y="8251"/>
                  </a:lnTo>
                  <a:lnTo>
                    <a:pt x="8360" y="7901"/>
                  </a:lnTo>
                  <a:lnTo>
                    <a:pt x="8575" y="7496"/>
                  </a:lnTo>
                  <a:lnTo>
                    <a:pt x="8764" y="7119"/>
                  </a:lnTo>
                  <a:lnTo>
                    <a:pt x="8926" y="6687"/>
                  </a:lnTo>
                  <a:lnTo>
                    <a:pt x="9061" y="6283"/>
                  </a:lnTo>
                  <a:lnTo>
                    <a:pt x="9142" y="5851"/>
                  </a:lnTo>
                  <a:lnTo>
                    <a:pt x="9222" y="5393"/>
                  </a:lnTo>
                  <a:lnTo>
                    <a:pt x="9249" y="4935"/>
                  </a:lnTo>
                  <a:lnTo>
                    <a:pt x="9330" y="4935"/>
                  </a:lnTo>
                  <a:lnTo>
                    <a:pt x="9735" y="4908"/>
                  </a:lnTo>
                  <a:lnTo>
                    <a:pt x="10085" y="4827"/>
                  </a:lnTo>
                  <a:lnTo>
                    <a:pt x="10085" y="4827"/>
                  </a:lnTo>
                  <a:lnTo>
                    <a:pt x="10058" y="5393"/>
                  </a:lnTo>
                  <a:lnTo>
                    <a:pt x="9978" y="5932"/>
                  </a:lnTo>
                  <a:lnTo>
                    <a:pt x="9870" y="6445"/>
                  </a:lnTo>
                  <a:lnTo>
                    <a:pt x="9708" y="6957"/>
                  </a:lnTo>
                  <a:lnTo>
                    <a:pt x="9519" y="7469"/>
                  </a:lnTo>
                  <a:lnTo>
                    <a:pt x="9276" y="7955"/>
                  </a:lnTo>
                  <a:lnTo>
                    <a:pt x="9007" y="8413"/>
                  </a:lnTo>
                  <a:lnTo>
                    <a:pt x="8710" y="8845"/>
                  </a:lnTo>
                  <a:lnTo>
                    <a:pt x="8387" y="9249"/>
                  </a:lnTo>
                  <a:lnTo>
                    <a:pt x="8009" y="9654"/>
                  </a:lnTo>
                  <a:lnTo>
                    <a:pt x="7632" y="10004"/>
                  </a:lnTo>
                  <a:lnTo>
                    <a:pt x="7200" y="10355"/>
                  </a:lnTo>
                  <a:lnTo>
                    <a:pt x="6769" y="10651"/>
                  </a:lnTo>
                  <a:lnTo>
                    <a:pt x="6283" y="10921"/>
                  </a:lnTo>
                  <a:lnTo>
                    <a:pt x="5798" y="11164"/>
                  </a:lnTo>
                  <a:lnTo>
                    <a:pt x="5286" y="11352"/>
                  </a:lnTo>
                  <a:lnTo>
                    <a:pt x="4908" y="11218"/>
                  </a:lnTo>
                  <a:lnTo>
                    <a:pt x="4531" y="11056"/>
                  </a:lnTo>
                  <a:lnTo>
                    <a:pt x="4180" y="10867"/>
                  </a:lnTo>
                  <a:lnTo>
                    <a:pt x="3829" y="10678"/>
                  </a:lnTo>
                  <a:lnTo>
                    <a:pt x="3506" y="10462"/>
                  </a:lnTo>
                  <a:lnTo>
                    <a:pt x="3182" y="10220"/>
                  </a:lnTo>
                  <a:lnTo>
                    <a:pt x="2859" y="9950"/>
                  </a:lnTo>
                  <a:lnTo>
                    <a:pt x="2562" y="9681"/>
                  </a:lnTo>
                  <a:lnTo>
                    <a:pt x="2508" y="9654"/>
                  </a:lnTo>
                  <a:lnTo>
                    <a:pt x="2400" y="9627"/>
                  </a:lnTo>
                  <a:lnTo>
                    <a:pt x="2319" y="9654"/>
                  </a:lnTo>
                  <a:lnTo>
                    <a:pt x="2239" y="9681"/>
                  </a:lnTo>
                  <a:lnTo>
                    <a:pt x="2185" y="9761"/>
                  </a:lnTo>
                  <a:lnTo>
                    <a:pt x="2185" y="9869"/>
                  </a:lnTo>
                  <a:lnTo>
                    <a:pt x="2212" y="9950"/>
                  </a:lnTo>
                  <a:lnTo>
                    <a:pt x="2239" y="10031"/>
                  </a:lnTo>
                  <a:lnTo>
                    <a:pt x="2562" y="10328"/>
                  </a:lnTo>
                  <a:lnTo>
                    <a:pt x="2913" y="10597"/>
                  </a:lnTo>
                  <a:lnTo>
                    <a:pt x="3263" y="10840"/>
                  </a:lnTo>
                  <a:lnTo>
                    <a:pt x="3614" y="11083"/>
                  </a:lnTo>
                  <a:lnTo>
                    <a:pt x="3991" y="11298"/>
                  </a:lnTo>
                  <a:lnTo>
                    <a:pt x="4396" y="11487"/>
                  </a:lnTo>
                  <a:lnTo>
                    <a:pt x="4800" y="11676"/>
                  </a:lnTo>
                  <a:lnTo>
                    <a:pt x="5205" y="11811"/>
                  </a:lnTo>
                  <a:lnTo>
                    <a:pt x="5340" y="11811"/>
                  </a:lnTo>
                  <a:lnTo>
                    <a:pt x="5906" y="11595"/>
                  </a:lnTo>
                  <a:lnTo>
                    <a:pt x="6445" y="11352"/>
                  </a:lnTo>
                  <a:lnTo>
                    <a:pt x="6957" y="11056"/>
                  </a:lnTo>
                  <a:lnTo>
                    <a:pt x="7443" y="10732"/>
                  </a:lnTo>
                  <a:lnTo>
                    <a:pt x="7901" y="10382"/>
                  </a:lnTo>
                  <a:lnTo>
                    <a:pt x="8360" y="9977"/>
                  </a:lnTo>
                  <a:lnTo>
                    <a:pt x="8737" y="9546"/>
                  </a:lnTo>
                  <a:lnTo>
                    <a:pt x="9115" y="9060"/>
                  </a:lnTo>
                  <a:lnTo>
                    <a:pt x="9465" y="8575"/>
                  </a:lnTo>
                  <a:lnTo>
                    <a:pt x="9735" y="8063"/>
                  </a:lnTo>
                  <a:lnTo>
                    <a:pt x="9978" y="7523"/>
                  </a:lnTo>
                  <a:lnTo>
                    <a:pt x="10193" y="6957"/>
                  </a:lnTo>
                  <a:lnTo>
                    <a:pt x="10355" y="6391"/>
                  </a:lnTo>
                  <a:lnTo>
                    <a:pt x="10463" y="5824"/>
                  </a:lnTo>
                  <a:lnTo>
                    <a:pt x="10544" y="5231"/>
                  </a:lnTo>
                  <a:lnTo>
                    <a:pt x="10571" y="4638"/>
                  </a:lnTo>
                  <a:lnTo>
                    <a:pt x="10571" y="4611"/>
                  </a:lnTo>
                  <a:lnTo>
                    <a:pt x="10840" y="4449"/>
                  </a:lnTo>
                  <a:lnTo>
                    <a:pt x="11083" y="4234"/>
                  </a:lnTo>
                  <a:lnTo>
                    <a:pt x="11272" y="3991"/>
                  </a:lnTo>
                  <a:lnTo>
                    <a:pt x="11461" y="3748"/>
                  </a:lnTo>
                  <a:lnTo>
                    <a:pt x="11622" y="3452"/>
                  </a:lnTo>
                  <a:lnTo>
                    <a:pt x="11730" y="3128"/>
                  </a:lnTo>
                  <a:lnTo>
                    <a:pt x="11784" y="2804"/>
                  </a:lnTo>
                  <a:lnTo>
                    <a:pt x="11811" y="2481"/>
                  </a:lnTo>
                  <a:lnTo>
                    <a:pt x="11811" y="2211"/>
                  </a:lnTo>
                  <a:lnTo>
                    <a:pt x="11757" y="1968"/>
                  </a:lnTo>
                  <a:lnTo>
                    <a:pt x="11703" y="1753"/>
                  </a:lnTo>
                  <a:lnTo>
                    <a:pt x="11622" y="1510"/>
                  </a:lnTo>
                  <a:lnTo>
                    <a:pt x="11515" y="1294"/>
                  </a:lnTo>
                  <a:lnTo>
                    <a:pt x="11380" y="1106"/>
                  </a:lnTo>
                  <a:lnTo>
                    <a:pt x="11245" y="917"/>
                  </a:lnTo>
                  <a:lnTo>
                    <a:pt x="11083" y="728"/>
                  </a:lnTo>
                  <a:lnTo>
                    <a:pt x="10921" y="566"/>
                  </a:lnTo>
                  <a:lnTo>
                    <a:pt x="10733" y="431"/>
                  </a:lnTo>
                  <a:lnTo>
                    <a:pt x="10517" y="297"/>
                  </a:lnTo>
                  <a:lnTo>
                    <a:pt x="10301" y="189"/>
                  </a:lnTo>
                  <a:lnTo>
                    <a:pt x="10085" y="108"/>
                  </a:lnTo>
                  <a:lnTo>
                    <a:pt x="9843" y="54"/>
                  </a:lnTo>
                  <a:lnTo>
                    <a:pt x="9600" y="27"/>
                  </a:lnTo>
                  <a:lnTo>
                    <a:pt x="9330" y="0"/>
                  </a:lnTo>
                  <a:lnTo>
                    <a:pt x="9088" y="27"/>
                  </a:lnTo>
                  <a:lnTo>
                    <a:pt x="8845" y="54"/>
                  </a:lnTo>
                  <a:lnTo>
                    <a:pt x="8602" y="135"/>
                  </a:lnTo>
                  <a:lnTo>
                    <a:pt x="8360" y="216"/>
                  </a:lnTo>
                  <a:lnTo>
                    <a:pt x="8144" y="324"/>
                  </a:lnTo>
                  <a:lnTo>
                    <a:pt x="7928" y="458"/>
                  </a:lnTo>
                  <a:lnTo>
                    <a:pt x="7739" y="593"/>
                  </a:lnTo>
                  <a:lnTo>
                    <a:pt x="7551" y="755"/>
                  </a:lnTo>
                  <a:lnTo>
                    <a:pt x="5366" y="27"/>
                  </a:lnTo>
                  <a:lnTo>
                    <a:pt x="52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4"/>
            <p:cNvSpPr/>
            <p:nvPr/>
          </p:nvSpPr>
          <p:spPr>
            <a:xfrm>
              <a:off x="4763550" y="3580825"/>
              <a:ext cx="39800" cy="31025"/>
            </a:xfrm>
            <a:custGeom>
              <a:avLst/>
              <a:gdLst/>
              <a:ahLst/>
              <a:cxnLst/>
              <a:rect l="l" t="t" r="r" b="b"/>
              <a:pathLst>
                <a:path w="1592" h="1241" extrusionOk="0">
                  <a:moveTo>
                    <a:pt x="1295" y="1"/>
                  </a:moveTo>
                  <a:lnTo>
                    <a:pt x="1214" y="55"/>
                  </a:lnTo>
                  <a:lnTo>
                    <a:pt x="593" y="675"/>
                  </a:lnTo>
                  <a:lnTo>
                    <a:pt x="378" y="486"/>
                  </a:lnTo>
                  <a:lnTo>
                    <a:pt x="324" y="432"/>
                  </a:lnTo>
                  <a:lnTo>
                    <a:pt x="216" y="405"/>
                  </a:lnTo>
                  <a:lnTo>
                    <a:pt x="135" y="432"/>
                  </a:lnTo>
                  <a:lnTo>
                    <a:pt x="54" y="486"/>
                  </a:lnTo>
                  <a:lnTo>
                    <a:pt x="0" y="567"/>
                  </a:lnTo>
                  <a:lnTo>
                    <a:pt x="0" y="648"/>
                  </a:lnTo>
                  <a:lnTo>
                    <a:pt x="0" y="729"/>
                  </a:lnTo>
                  <a:lnTo>
                    <a:pt x="54" y="810"/>
                  </a:lnTo>
                  <a:lnTo>
                    <a:pt x="432" y="1160"/>
                  </a:lnTo>
                  <a:lnTo>
                    <a:pt x="486" y="1214"/>
                  </a:lnTo>
                  <a:lnTo>
                    <a:pt x="593" y="1241"/>
                  </a:lnTo>
                  <a:lnTo>
                    <a:pt x="674" y="1214"/>
                  </a:lnTo>
                  <a:lnTo>
                    <a:pt x="755" y="1160"/>
                  </a:lnTo>
                  <a:lnTo>
                    <a:pt x="1537" y="378"/>
                  </a:lnTo>
                  <a:lnTo>
                    <a:pt x="1591" y="324"/>
                  </a:lnTo>
                  <a:lnTo>
                    <a:pt x="1591" y="216"/>
                  </a:lnTo>
                  <a:lnTo>
                    <a:pt x="1591" y="135"/>
                  </a:lnTo>
                  <a:lnTo>
                    <a:pt x="1537" y="55"/>
                  </a:lnTo>
                  <a:lnTo>
                    <a:pt x="14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4"/>
            <p:cNvSpPr/>
            <p:nvPr/>
          </p:nvSpPr>
          <p:spPr>
            <a:xfrm>
              <a:off x="4584900" y="3755425"/>
              <a:ext cx="12150" cy="11475"/>
            </a:xfrm>
            <a:custGeom>
              <a:avLst/>
              <a:gdLst/>
              <a:ahLst/>
              <a:cxnLst/>
              <a:rect l="l" t="t" r="r" b="b"/>
              <a:pathLst>
                <a:path w="486" h="459" extrusionOk="0">
                  <a:moveTo>
                    <a:pt x="243" y="1"/>
                  </a:moveTo>
                  <a:lnTo>
                    <a:pt x="162" y="28"/>
                  </a:lnTo>
                  <a:lnTo>
                    <a:pt x="81" y="81"/>
                  </a:lnTo>
                  <a:lnTo>
                    <a:pt x="27" y="135"/>
                  </a:lnTo>
                  <a:lnTo>
                    <a:pt x="0" y="243"/>
                  </a:lnTo>
                  <a:lnTo>
                    <a:pt x="27" y="324"/>
                  </a:lnTo>
                  <a:lnTo>
                    <a:pt x="81" y="405"/>
                  </a:lnTo>
                  <a:lnTo>
                    <a:pt x="162" y="459"/>
                  </a:lnTo>
                  <a:lnTo>
                    <a:pt x="324" y="459"/>
                  </a:lnTo>
                  <a:lnTo>
                    <a:pt x="405" y="405"/>
                  </a:lnTo>
                  <a:lnTo>
                    <a:pt x="459" y="324"/>
                  </a:lnTo>
                  <a:lnTo>
                    <a:pt x="486" y="243"/>
                  </a:lnTo>
                  <a:lnTo>
                    <a:pt x="459" y="135"/>
                  </a:lnTo>
                  <a:lnTo>
                    <a:pt x="405" y="81"/>
                  </a:lnTo>
                  <a:lnTo>
                    <a:pt x="324" y="2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44"/>
          <p:cNvGrpSpPr/>
          <p:nvPr/>
        </p:nvGrpSpPr>
        <p:grpSpPr>
          <a:xfrm>
            <a:off x="4042279" y="3379972"/>
            <a:ext cx="276053" cy="274316"/>
            <a:chOff x="5077025" y="3534325"/>
            <a:chExt cx="295275" cy="295950"/>
          </a:xfrm>
        </p:grpSpPr>
        <p:sp>
          <p:nvSpPr>
            <p:cNvPr id="2138" name="Google Shape;2138;p44"/>
            <p:cNvSpPr/>
            <p:nvPr/>
          </p:nvSpPr>
          <p:spPr>
            <a:xfrm>
              <a:off x="5077025" y="3534325"/>
              <a:ext cx="295275" cy="295950"/>
            </a:xfrm>
            <a:custGeom>
              <a:avLst/>
              <a:gdLst/>
              <a:ahLst/>
              <a:cxnLst/>
              <a:rect l="l" t="t" r="r" b="b"/>
              <a:pathLst>
                <a:path w="11811" h="11838" extrusionOk="0">
                  <a:moveTo>
                    <a:pt x="6229" y="9195"/>
                  </a:moveTo>
                  <a:lnTo>
                    <a:pt x="6229" y="9923"/>
                  </a:lnTo>
                  <a:lnTo>
                    <a:pt x="6202" y="10220"/>
                  </a:lnTo>
                  <a:lnTo>
                    <a:pt x="6121" y="10489"/>
                  </a:lnTo>
                  <a:lnTo>
                    <a:pt x="5986" y="10732"/>
                  </a:lnTo>
                  <a:lnTo>
                    <a:pt x="5798" y="10948"/>
                  </a:lnTo>
                  <a:lnTo>
                    <a:pt x="5582" y="11110"/>
                  </a:lnTo>
                  <a:lnTo>
                    <a:pt x="5339" y="11244"/>
                  </a:lnTo>
                  <a:lnTo>
                    <a:pt x="5070" y="11325"/>
                  </a:lnTo>
                  <a:lnTo>
                    <a:pt x="4800" y="11379"/>
                  </a:lnTo>
                  <a:lnTo>
                    <a:pt x="4530" y="11352"/>
                  </a:lnTo>
                  <a:lnTo>
                    <a:pt x="4288" y="11271"/>
                  </a:lnTo>
                  <a:lnTo>
                    <a:pt x="4072" y="11164"/>
                  </a:lnTo>
                  <a:lnTo>
                    <a:pt x="3856" y="11029"/>
                  </a:lnTo>
                  <a:lnTo>
                    <a:pt x="3694" y="10840"/>
                  </a:lnTo>
                  <a:lnTo>
                    <a:pt x="3559" y="10651"/>
                  </a:lnTo>
                  <a:lnTo>
                    <a:pt x="3452" y="10409"/>
                  </a:lnTo>
                  <a:lnTo>
                    <a:pt x="3371" y="10166"/>
                  </a:lnTo>
                  <a:lnTo>
                    <a:pt x="4045" y="10166"/>
                  </a:lnTo>
                  <a:lnTo>
                    <a:pt x="4099" y="10274"/>
                  </a:lnTo>
                  <a:lnTo>
                    <a:pt x="4153" y="10382"/>
                  </a:lnTo>
                  <a:lnTo>
                    <a:pt x="4234" y="10489"/>
                  </a:lnTo>
                  <a:lnTo>
                    <a:pt x="4314" y="10570"/>
                  </a:lnTo>
                  <a:lnTo>
                    <a:pt x="4422" y="10624"/>
                  </a:lnTo>
                  <a:lnTo>
                    <a:pt x="4530" y="10678"/>
                  </a:lnTo>
                  <a:lnTo>
                    <a:pt x="4665" y="10705"/>
                  </a:lnTo>
                  <a:lnTo>
                    <a:pt x="4800" y="10732"/>
                  </a:lnTo>
                  <a:lnTo>
                    <a:pt x="4962" y="10705"/>
                  </a:lnTo>
                  <a:lnTo>
                    <a:pt x="5096" y="10651"/>
                  </a:lnTo>
                  <a:lnTo>
                    <a:pt x="5231" y="10597"/>
                  </a:lnTo>
                  <a:lnTo>
                    <a:pt x="5339" y="10489"/>
                  </a:lnTo>
                  <a:lnTo>
                    <a:pt x="5447" y="10382"/>
                  </a:lnTo>
                  <a:lnTo>
                    <a:pt x="5528" y="10247"/>
                  </a:lnTo>
                  <a:lnTo>
                    <a:pt x="5555" y="10085"/>
                  </a:lnTo>
                  <a:lnTo>
                    <a:pt x="5582" y="9923"/>
                  </a:lnTo>
                  <a:lnTo>
                    <a:pt x="5582" y="9195"/>
                  </a:lnTo>
                  <a:close/>
                  <a:moveTo>
                    <a:pt x="5905" y="0"/>
                  </a:moveTo>
                  <a:lnTo>
                    <a:pt x="5528" y="27"/>
                  </a:lnTo>
                  <a:lnTo>
                    <a:pt x="5177" y="54"/>
                  </a:lnTo>
                  <a:lnTo>
                    <a:pt x="4827" y="108"/>
                  </a:lnTo>
                  <a:lnTo>
                    <a:pt x="4476" y="162"/>
                  </a:lnTo>
                  <a:lnTo>
                    <a:pt x="4153" y="270"/>
                  </a:lnTo>
                  <a:lnTo>
                    <a:pt x="3802" y="378"/>
                  </a:lnTo>
                  <a:lnTo>
                    <a:pt x="3479" y="512"/>
                  </a:lnTo>
                  <a:lnTo>
                    <a:pt x="3155" y="647"/>
                  </a:lnTo>
                  <a:lnTo>
                    <a:pt x="3101" y="728"/>
                  </a:lnTo>
                  <a:lnTo>
                    <a:pt x="3047" y="782"/>
                  </a:lnTo>
                  <a:lnTo>
                    <a:pt x="3047" y="890"/>
                  </a:lnTo>
                  <a:lnTo>
                    <a:pt x="3074" y="971"/>
                  </a:lnTo>
                  <a:lnTo>
                    <a:pt x="3128" y="1052"/>
                  </a:lnTo>
                  <a:lnTo>
                    <a:pt x="3209" y="1079"/>
                  </a:lnTo>
                  <a:lnTo>
                    <a:pt x="3290" y="1106"/>
                  </a:lnTo>
                  <a:lnTo>
                    <a:pt x="3371" y="1079"/>
                  </a:lnTo>
                  <a:lnTo>
                    <a:pt x="3667" y="917"/>
                  </a:lnTo>
                  <a:lnTo>
                    <a:pt x="3964" y="809"/>
                  </a:lnTo>
                  <a:lnTo>
                    <a:pt x="4288" y="701"/>
                  </a:lnTo>
                  <a:lnTo>
                    <a:pt x="4584" y="620"/>
                  </a:lnTo>
                  <a:lnTo>
                    <a:pt x="4908" y="566"/>
                  </a:lnTo>
                  <a:lnTo>
                    <a:pt x="5231" y="512"/>
                  </a:lnTo>
                  <a:lnTo>
                    <a:pt x="5555" y="485"/>
                  </a:lnTo>
                  <a:lnTo>
                    <a:pt x="5905" y="458"/>
                  </a:lnTo>
                  <a:lnTo>
                    <a:pt x="6337" y="485"/>
                  </a:lnTo>
                  <a:lnTo>
                    <a:pt x="6768" y="539"/>
                  </a:lnTo>
                  <a:lnTo>
                    <a:pt x="7173" y="620"/>
                  </a:lnTo>
                  <a:lnTo>
                    <a:pt x="7577" y="728"/>
                  </a:lnTo>
                  <a:lnTo>
                    <a:pt x="7982" y="890"/>
                  </a:lnTo>
                  <a:lnTo>
                    <a:pt x="8359" y="1052"/>
                  </a:lnTo>
                  <a:lnTo>
                    <a:pt x="8737" y="1240"/>
                  </a:lnTo>
                  <a:lnTo>
                    <a:pt x="9087" y="1483"/>
                  </a:lnTo>
                  <a:lnTo>
                    <a:pt x="9411" y="1726"/>
                  </a:lnTo>
                  <a:lnTo>
                    <a:pt x="9734" y="1995"/>
                  </a:lnTo>
                  <a:lnTo>
                    <a:pt x="10031" y="2319"/>
                  </a:lnTo>
                  <a:lnTo>
                    <a:pt x="10301" y="2616"/>
                  </a:lnTo>
                  <a:lnTo>
                    <a:pt x="10543" y="2966"/>
                  </a:lnTo>
                  <a:lnTo>
                    <a:pt x="10759" y="3317"/>
                  </a:lnTo>
                  <a:lnTo>
                    <a:pt x="10948" y="3694"/>
                  </a:lnTo>
                  <a:lnTo>
                    <a:pt x="11137" y="4099"/>
                  </a:lnTo>
                  <a:lnTo>
                    <a:pt x="10975" y="4018"/>
                  </a:lnTo>
                  <a:lnTo>
                    <a:pt x="10786" y="3991"/>
                  </a:lnTo>
                  <a:lnTo>
                    <a:pt x="10624" y="3937"/>
                  </a:lnTo>
                  <a:lnTo>
                    <a:pt x="10274" y="3937"/>
                  </a:lnTo>
                  <a:lnTo>
                    <a:pt x="10112" y="3964"/>
                  </a:lnTo>
                  <a:lnTo>
                    <a:pt x="9977" y="4018"/>
                  </a:lnTo>
                  <a:lnTo>
                    <a:pt x="9815" y="4072"/>
                  </a:lnTo>
                  <a:lnTo>
                    <a:pt x="9546" y="4234"/>
                  </a:lnTo>
                  <a:lnTo>
                    <a:pt x="9411" y="4314"/>
                  </a:lnTo>
                  <a:lnTo>
                    <a:pt x="9303" y="4422"/>
                  </a:lnTo>
                  <a:lnTo>
                    <a:pt x="9195" y="4314"/>
                  </a:lnTo>
                  <a:lnTo>
                    <a:pt x="9060" y="4234"/>
                  </a:lnTo>
                  <a:lnTo>
                    <a:pt x="8791" y="4072"/>
                  </a:lnTo>
                  <a:lnTo>
                    <a:pt x="8656" y="4018"/>
                  </a:lnTo>
                  <a:lnTo>
                    <a:pt x="8494" y="3964"/>
                  </a:lnTo>
                  <a:lnTo>
                    <a:pt x="8332" y="3937"/>
                  </a:lnTo>
                  <a:lnTo>
                    <a:pt x="8009" y="3937"/>
                  </a:lnTo>
                  <a:lnTo>
                    <a:pt x="7847" y="3964"/>
                  </a:lnTo>
                  <a:lnTo>
                    <a:pt x="7685" y="4018"/>
                  </a:lnTo>
                  <a:lnTo>
                    <a:pt x="7550" y="4072"/>
                  </a:lnTo>
                  <a:lnTo>
                    <a:pt x="7281" y="4234"/>
                  </a:lnTo>
                  <a:lnTo>
                    <a:pt x="7146" y="4314"/>
                  </a:lnTo>
                  <a:lnTo>
                    <a:pt x="7038" y="4422"/>
                  </a:lnTo>
                  <a:lnTo>
                    <a:pt x="6930" y="4314"/>
                  </a:lnTo>
                  <a:lnTo>
                    <a:pt x="6795" y="4234"/>
                  </a:lnTo>
                  <a:lnTo>
                    <a:pt x="6526" y="4072"/>
                  </a:lnTo>
                  <a:lnTo>
                    <a:pt x="6364" y="4018"/>
                  </a:lnTo>
                  <a:lnTo>
                    <a:pt x="6229" y="3964"/>
                  </a:lnTo>
                  <a:lnTo>
                    <a:pt x="6067" y="3937"/>
                  </a:lnTo>
                  <a:lnTo>
                    <a:pt x="5744" y="3937"/>
                  </a:lnTo>
                  <a:lnTo>
                    <a:pt x="5582" y="3964"/>
                  </a:lnTo>
                  <a:lnTo>
                    <a:pt x="5420" y="4018"/>
                  </a:lnTo>
                  <a:lnTo>
                    <a:pt x="5285" y="4072"/>
                  </a:lnTo>
                  <a:lnTo>
                    <a:pt x="4989" y="4234"/>
                  </a:lnTo>
                  <a:lnTo>
                    <a:pt x="4881" y="4314"/>
                  </a:lnTo>
                  <a:lnTo>
                    <a:pt x="4773" y="4422"/>
                  </a:lnTo>
                  <a:lnTo>
                    <a:pt x="4638" y="4314"/>
                  </a:lnTo>
                  <a:lnTo>
                    <a:pt x="4530" y="4234"/>
                  </a:lnTo>
                  <a:lnTo>
                    <a:pt x="4261" y="4072"/>
                  </a:lnTo>
                  <a:lnTo>
                    <a:pt x="4099" y="4018"/>
                  </a:lnTo>
                  <a:lnTo>
                    <a:pt x="3937" y="3964"/>
                  </a:lnTo>
                  <a:lnTo>
                    <a:pt x="3775" y="3937"/>
                  </a:lnTo>
                  <a:lnTo>
                    <a:pt x="3452" y="3937"/>
                  </a:lnTo>
                  <a:lnTo>
                    <a:pt x="3317" y="3964"/>
                  </a:lnTo>
                  <a:lnTo>
                    <a:pt x="3155" y="4018"/>
                  </a:lnTo>
                  <a:lnTo>
                    <a:pt x="2993" y="4072"/>
                  </a:lnTo>
                  <a:lnTo>
                    <a:pt x="2724" y="4234"/>
                  </a:lnTo>
                  <a:lnTo>
                    <a:pt x="2616" y="4314"/>
                  </a:lnTo>
                  <a:lnTo>
                    <a:pt x="2481" y="4422"/>
                  </a:lnTo>
                  <a:lnTo>
                    <a:pt x="2373" y="4314"/>
                  </a:lnTo>
                  <a:lnTo>
                    <a:pt x="2238" y="4234"/>
                  </a:lnTo>
                  <a:lnTo>
                    <a:pt x="1969" y="4072"/>
                  </a:lnTo>
                  <a:lnTo>
                    <a:pt x="1834" y="4018"/>
                  </a:lnTo>
                  <a:lnTo>
                    <a:pt x="1672" y="3964"/>
                  </a:lnTo>
                  <a:lnTo>
                    <a:pt x="1510" y="3937"/>
                  </a:lnTo>
                  <a:lnTo>
                    <a:pt x="1187" y="3937"/>
                  </a:lnTo>
                  <a:lnTo>
                    <a:pt x="998" y="3991"/>
                  </a:lnTo>
                  <a:lnTo>
                    <a:pt x="836" y="4018"/>
                  </a:lnTo>
                  <a:lnTo>
                    <a:pt x="674" y="4099"/>
                  </a:lnTo>
                  <a:lnTo>
                    <a:pt x="890" y="3613"/>
                  </a:lnTo>
                  <a:lnTo>
                    <a:pt x="1133" y="3128"/>
                  </a:lnTo>
                  <a:lnTo>
                    <a:pt x="1429" y="2697"/>
                  </a:lnTo>
                  <a:lnTo>
                    <a:pt x="1780" y="2265"/>
                  </a:lnTo>
                  <a:lnTo>
                    <a:pt x="1834" y="2184"/>
                  </a:lnTo>
                  <a:lnTo>
                    <a:pt x="1861" y="2103"/>
                  </a:lnTo>
                  <a:lnTo>
                    <a:pt x="1834" y="2022"/>
                  </a:lnTo>
                  <a:lnTo>
                    <a:pt x="1780" y="1942"/>
                  </a:lnTo>
                  <a:lnTo>
                    <a:pt x="1699" y="1888"/>
                  </a:lnTo>
                  <a:lnTo>
                    <a:pt x="1618" y="1888"/>
                  </a:lnTo>
                  <a:lnTo>
                    <a:pt x="1510" y="1915"/>
                  </a:lnTo>
                  <a:lnTo>
                    <a:pt x="1456" y="1968"/>
                  </a:lnTo>
                  <a:lnTo>
                    <a:pt x="1187" y="2265"/>
                  </a:lnTo>
                  <a:lnTo>
                    <a:pt x="944" y="2589"/>
                  </a:lnTo>
                  <a:lnTo>
                    <a:pt x="728" y="2912"/>
                  </a:lnTo>
                  <a:lnTo>
                    <a:pt x="539" y="3263"/>
                  </a:lnTo>
                  <a:lnTo>
                    <a:pt x="351" y="3613"/>
                  </a:lnTo>
                  <a:lnTo>
                    <a:pt x="216" y="3991"/>
                  </a:lnTo>
                  <a:lnTo>
                    <a:pt x="81" y="4368"/>
                  </a:lnTo>
                  <a:lnTo>
                    <a:pt x="0" y="4773"/>
                  </a:lnTo>
                  <a:lnTo>
                    <a:pt x="0" y="4854"/>
                  </a:lnTo>
                  <a:lnTo>
                    <a:pt x="27" y="4935"/>
                  </a:lnTo>
                  <a:lnTo>
                    <a:pt x="54" y="4989"/>
                  </a:lnTo>
                  <a:lnTo>
                    <a:pt x="135" y="5016"/>
                  </a:lnTo>
                  <a:lnTo>
                    <a:pt x="216" y="5042"/>
                  </a:lnTo>
                  <a:lnTo>
                    <a:pt x="324" y="5016"/>
                  </a:lnTo>
                  <a:lnTo>
                    <a:pt x="405" y="4935"/>
                  </a:lnTo>
                  <a:lnTo>
                    <a:pt x="485" y="4827"/>
                  </a:lnTo>
                  <a:lnTo>
                    <a:pt x="593" y="4719"/>
                  </a:lnTo>
                  <a:lnTo>
                    <a:pt x="701" y="4611"/>
                  </a:lnTo>
                  <a:lnTo>
                    <a:pt x="809" y="4530"/>
                  </a:lnTo>
                  <a:lnTo>
                    <a:pt x="944" y="4476"/>
                  </a:lnTo>
                  <a:lnTo>
                    <a:pt x="1079" y="4449"/>
                  </a:lnTo>
                  <a:lnTo>
                    <a:pt x="1213" y="4422"/>
                  </a:lnTo>
                  <a:lnTo>
                    <a:pt x="1348" y="4395"/>
                  </a:lnTo>
                  <a:lnTo>
                    <a:pt x="1510" y="4422"/>
                  </a:lnTo>
                  <a:lnTo>
                    <a:pt x="1645" y="4449"/>
                  </a:lnTo>
                  <a:lnTo>
                    <a:pt x="1780" y="4476"/>
                  </a:lnTo>
                  <a:lnTo>
                    <a:pt x="1888" y="4530"/>
                  </a:lnTo>
                  <a:lnTo>
                    <a:pt x="1995" y="4611"/>
                  </a:lnTo>
                  <a:lnTo>
                    <a:pt x="2103" y="4719"/>
                  </a:lnTo>
                  <a:lnTo>
                    <a:pt x="2211" y="4827"/>
                  </a:lnTo>
                  <a:lnTo>
                    <a:pt x="2292" y="4935"/>
                  </a:lnTo>
                  <a:lnTo>
                    <a:pt x="2373" y="5016"/>
                  </a:lnTo>
                  <a:lnTo>
                    <a:pt x="2481" y="5042"/>
                  </a:lnTo>
                  <a:lnTo>
                    <a:pt x="2616" y="5016"/>
                  </a:lnTo>
                  <a:lnTo>
                    <a:pt x="2697" y="4935"/>
                  </a:lnTo>
                  <a:lnTo>
                    <a:pt x="2777" y="4827"/>
                  </a:lnTo>
                  <a:lnTo>
                    <a:pt x="2858" y="4719"/>
                  </a:lnTo>
                  <a:lnTo>
                    <a:pt x="2966" y="4611"/>
                  </a:lnTo>
                  <a:lnTo>
                    <a:pt x="3074" y="4530"/>
                  </a:lnTo>
                  <a:lnTo>
                    <a:pt x="3209" y="4476"/>
                  </a:lnTo>
                  <a:lnTo>
                    <a:pt x="3344" y="4449"/>
                  </a:lnTo>
                  <a:lnTo>
                    <a:pt x="3479" y="4422"/>
                  </a:lnTo>
                  <a:lnTo>
                    <a:pt x="3613" y="4395"/>
                  </a:lnTo>
                  <a:lnTo>
                    <a:pt x="3775" y="4422"/>
                  </a:lnTo>
                  <a:lnTo>
                    <a:pt x="3910" y="4449"/>
                  </a:lnTo>
                  <a:lnTo>
                    <a:pt x="4045" y="4476"/>
                  </a:lnTo>
                  <a:lnTo>
                    <a:pt x="4153" y="4530"/>
                  </a:lnTo>
                  <a:lnTo>
                    <a:pt x="4288" y="4611"/>
                  </a:lnTo>
                  <a:lnTo>
                    <a:pt x="4395" y="4719"/>
                  </a:lnTo>
                  <a:lnTo>
                    <a:pt x="4476" y="4827"/>
                  </a:lnTo>
                  <a:lnTo>
                    <a:pt x="4557" y="4935"/>
                  </a:lnTo>
                  <a:lnTo>
                    <a:pt x="4638" y="5016"/>
                  </a:lnTo>
                  <a:lnTo>
                    <a:pt x="4773" y="5042"/>
                  </a:lnTo>
                  <a:lnTo>
                    <a:pt x="4881" y="5016"/>
                  </a:lnTo>
                  <a:lnTo>
                    <a:pt x="4962" y="4935"/>
                  </a:lnTo>
                  <a:lnTo>
                    <a:pt x="5096" y="4746"/>
                  </a:lnTo>
                  <a:lnTo>
                    <a:pt x="5258" y="4611"/>
                  </a:lnTo>
                  <a:lnTo>
                    <a:pt x="5447" y="4503"/>
                  </a:lnTo>
                  <a:lnTo>
                    <a:pt x="5663" y="4422"/>
                  </a:lnTo>
                  <a:lnTo>
                    <a:pt x="5663" y="8737"/>
                  </a:lnTo>
                  <a:lnTo>
                    <a:pt x="5339" y="8737"/>
                  </a:lnTo>
                  <a:lnTo>
                    <a:pt x="5258" y="8764"/>
                  </a:lnTo>
                  <a:lnTo>
                    <a:pt x="5177" y="8818"/>
                  </a:lnTo>
                  <a:lnTo>
                    <a:pt x="5123" y="8899"/>
                  </a:lnTo>
                  <a:lnTo>
                    <a:pt x="5123" y="8979"/>
                  </a:lnTo>
                  <a:lnTo>
                    <a:pt x="5123" y="9923"/>
                  </a:lnTo>
                  <a:lnTo>
                    <a:pt x="5096" y="10058"/>
                  </a:lnTo>
                  <a:lnTo>
                    <a:pt x="5016" y="10166"/>
                  </a:lnTo>
                  <a:lnTo>
                    <a:pt x="4908" y="10220"/>
                  </a:lnTo>
                  <a:lnTo>
                    <a:pt x="4800" y="10247"/>
                  </a:lnTo>
                  <a:lnTo>
                    <a:pt x="4665" y="10220"/>
                  </a:lnTo>
                  <a:lnTo>
                    <a:pt x="4557" y="10166"/>
                  </a:lnTo>
                  <a:lnTo>
                    <a:pt x="4503" y="10058"/>
                  </a:lnTo>
                  <a:lnTo>
                    <a:pt x="4476" y="9923"/>
                  </a:lnTo>
                  <a:lnTo>
                    <a:pt x="4449" y="9842"/>
                  </a:lnTo>
                  <a:lnTo>
                    <a:pt x="4395" y="9761"/>
                  </a:lnTo>
                  <a:lnTo>
                    <a:pt x="4314" y="9734"/>
                  </a:lnTo>
                  <a:lnTo>
                    <a:pt x="4234" y="9707"/>
                  </a:lnTo>
                  <a:lnTo>
                    <a:pt x="3128" y="9707"/>
                  </a:lnTo>
                  <a:lnTo>
                    <a:pt x="3047" y="9734"/>
                  </a:lnTo>
                  <a:lnTo>
                    <a:pt x="2966" y="9761"/>
                  </a:lnTo>
                  <a:lnTo>
                    <a:pt x="2912" y="9842"/>
                  </a:lnTo>
                  <a:lnTo>
                    <a:pt x="2885" y="9923"/>
                  </a:lnTo>
                  <a:lnTo>
                    <a:pt x="2912" y="10139"/>
                  </a:lnTo>
                  <a:lnTo>
                    <a:pt x="2939" y="10328"/>
                  </a:lnTo>
                  <a:lnTo>
                    <a:pt x="2993" y="10489"/>
                  </a:lnTo>
                  <a:lnTo>
                    <a:pt x="3047" y="10678"/>
                  </a:lnTo>
                  <a:lnTo>
                    <a:pt x="3128" y="10840"/>
                  </a:lnTo>
                  <a:lnTo>
                    <a:pt x="3236" y="11002"/>
                  </a:lnTo>
                  <a:lnTo>
                    <a:pt x="3344" y="11137"/>
                  </a:lnTo>
                  <a:lnTo>
                    <a:pt x="3452" y="11271"/>
                  </a:lnTo>
                  <a:lnTo>
                    <a:pt x="3586" y="11406"/>
                  </a:lnTo>
                  <a:lnTo>
                    <a:pt x="3721" y="11514"/>
                  </a:lnTo>
                  <a:lnTo>
                    <a:pt x="3883" y="11595"/>
                  </a:lnTo>
                  <a:lnTo>
                    <a:pt x="4045" y="11676"/>
                  </a:lnTo>
                  <a:lnTo>
                    <a:pt x="4234" y="11730"/>
                  </a:lnTo>
                  <a:lnTo>
                    <a:pt x="4422" y="11784"/>
                  </a:lnTo>
                  <a:lnTo>
                    <a:pt x="4611" y="11811"/>
                  </a:lnTo>
                  <a:lnTo>
                    <a:pt x="4800" y="11838"/>
                  </a:lnTo>
                  <a:lnTo>
                    <a:pt x="4989" y="11811"/>
                  </a:lnTo>
                  <a:lnTo>
                    <a:pt x="5177" y="11784"/>
                  </a:lnTo>
                  <a:lnTo>
                    <a:pt x="5366" y="11730"/>
                  </a:lnTo>
                  <a:lnTo>
                    <a:pt x="5528" y="11676"/>
                  </a:lnTo>
                  <a:lnTo>
                    <a:pt x="5690" y="11595"/>
                  </a:lnTo>
                  <a:lnTo>
                    <a:pt x="5852" y="11514"/>
                  </a:lnTo>
                  <a:lnTo>
                    <a:pt x="5986" y="11406"/>
                  </a:lnTo>
                  <a:lnTo>
                    <a:pt x="6121" y="11271"/>
                  </a:lnTo>
                  <a:lnTo>
                    <a:pt x="6256" y="11137"/>
                  </a:lnTo>
                  <a:lnTo>
                    <a:pt x="6364" y="11002"/>
                  </a:lnTo>
                  <a:lnTo>
                    <a:pt x="6445" y="10840"/>
                  </a:lnTo>
                  <a:lnTo>
                    <a:pt x="6526" y="10678"/>
                  </a:lnTo>
                  <a:lnTo>
                    <a:pt x="6607" y="10489"/>
                  </a:lnTo>
                  <a:lnTo>
                    <a:pt x="6633" y="10328"/>
                  </a:lnTo>
                  <a:lnTo>
                    <a:pt x="6687" y="10139"/>
                  </a:lnTo>
                  <a:lnTo>
                    <a:pt x="6687" y="9923"/>
                  </a:lnTo>
                  <a:lnTo>
                    <a:pt x="6687" y="8979"/>
                  </a:lnTo>
                  <a:lnTo>
                    <a:pt x="6660" y="8899"/>
                  </a:lnTo>
                  <a:lnTo>
                    <a:pt x="6607" y="8818"/>
                  </a:lnTo>
                  <a:lnTo>
                    <a:pt x="6553" y="8764"/>
                  </a:lnTo>
                  <a:lnTo>
                    <a:pt x="6445" y="8737"/>
                  </a:lnTo>
                  <a:lnTo>
                    <a:pt x="6121" y="8737"/>
                  </a:lnTo>
                  <a:lnTo>
                    <a:pt x="6121" y="4422"/>
                  </a:lnTo>
                  <a:lnTo>
                    <a:pt x="6337" y="4503"/>
                  </a:lnTo>
                  <a:lnTo>
                    <a:pt x="6526" y="4611"/>
                  </a:lnTo>
                  <a:lnTo>
                    <a:pt x="6687" y="4746"/>
                  </a:lnTo>
                  <a:lnTo>
                    <a:pt x="6822" y="4935"/>
                  </a:lnTo>
                  <a:lnTo>
                    <a:pt x="6930" y="5016"/>
                  </a:lnTo>
                  <a:lnTo>
                    <a:pt x="7038" y="5042"/>
                  </a:lnTo>
                  <a:lnTo>
                    <a:pt x="7146" y="5016"/>
                  </a:lnTo>
                  <a:lnTo>
                    <a:pt x="7227" y="4935"/>
                  </a:lnTo>
                  <a:lnTo>
                    <a:pt x="7308" y="4827"/>
                  </a:lnTo>
                  <a:lnTo>
                    <a:pt x="7415" y="4719"/>
                  </a:lnTo>
                  <a:lnTo>
                    <a:pt x="7523" y="4611"/>
                  </a:lnTo>
                  <a:lnTo>
                    <a:pt x="7631" y="4530"/>
                  </a:lnTo>
                  <a:lnTo>
                    <a:pt x="7766" y="4476"/>
                  </a:lnTo>
                  <a:lnTo>
                    <a:pt x="7874" y="4449"/>
                  </a:lnTo>
                  <a:lnTo>
                    <a:pt x="8036" y="4422"/>
                  </a:lnTo>
                  <a:lnTo>
                    <a:pt x="8171" y="4395"/>
                  </a:lnTo>
                  <a:lnTo>
                    <a:pt x="8305" y="4422"/>
                  </a:lnTo>
                  <a:lnTo>
                    <a:pt x="8440" y="4449"/>
                  </a:lnTo>
                  <a:lnTo>
                    <a:pt x="8575" y="4476"/>
                  </a:lnTo>
                  <a:lnTo>
                    <a:pt x="8710" y="4530"/>
                  </a:lnTo>
                  <a:lnTo>
                    <a:pt x="8818" y="4611"/>
                  </a:lnTo>
                  <a:lnTo>
                    <a:pt x="8926" y="4719"/>
                  </a:lnTo>
                  <a:lnTo>
                    <a:pt x="9033" y="4827"/>
                  </a:lnTo>
                  <a:lnTo>
                    <a:pt x="9114" y="4935"/>
                  </a:lnTo>
                  <a:lnTo>
                    <a:pt x="9195" y="5016"/>
                  </a:lnTo>
                  <a:lnTo>
                    <a:pt x="9303" y="5042"/>
                  </a:lnTo>
                  <a:lnTo>
                    <a:pt x="9411" y="5016"/>
                  </a:lnTo>
                  <a:lnTo>
                    <a:pt x="9492" y="4935"/>
                  </a:lnTo>
                  <a:lnTo>
                    <a:pt x="9573" y="4827"/>
                  </a:lnTo>
                  <a:lnTo>
                    <a:pt x="9681" y="4719"/>
                  </a:lnTo>
                  <a:lnTo>
                    <a:pt x="9788" y="4611"/>
                  </a:lnTo>
                  <a:lnTo>
                    <a:pt x="9896" y="4530"/>
                  </a:lnTo>
                  <a:lnTo>
                    <a:pt x="10031" y="4476"/>
                  </a:lnTo>
                  <a:lnTo>
                    <a:pt x="10166" y="4449"/>
                  </a:lnTo>
                  <a:lnTo>
                    <a:pt x="10301" y="4422"/>
                  </a:lnTo>
                  <a:lnTo>
                    <a:pt x="10436" y="4395"/>
                  </a:lnTo>
                  <a:lnTo>
                    <a:pt x="10597" y="4422"/>
                  </a:lnTo>
                  <a:lnTo>
                    <a:pt x="10732" y="4449"/>
                  </a:lnTo>
                  <a:lnTo>
                    <a:pt x="10867" y="4476"/>
                  </a:lnTo>
                  <a:lnTo>
                    <a:pt x="10975" y="4530"/>
                  </a:lnTo>
                  <a:lnTo>
                    <a:pt x="11110" y="4611"/>
                  </a:lnTo>
                  <a:lnTo>
                    <a:pt x="11191" y="4719"/>
                  </a:lnTo>
                  <a:lnTo>
                    <a:pt x="11298" y="4827"/>
                  </a:lnTo>
                  <a:lnTo>
                    <a:pt x="11379" y="4935"/>
                  </a:lnTo>
                  <a:lnTo>
                    <a:pt x="11433" y="4989"/>
                  </a:lnTo>
                  <a:lnTo>
                    <a:pt x="11514" y="5042"/>
                  </a:lnTo>
                  <a:lnTo>
                    <a:pt x="11595" y="5042"/>
                  </a:lnTo>
                  <a:lnTo>
                    <a:pt x="11649" y="5016"/>
                  </a:lnTo>
                  <a:lnTo>
                    <a:pt x="11730" y="4989"/>
                  </a:lnTo>
                  <a:lnTo>
                    <a:pt x="11784" y="4935"/>
                  </a:lnTo>
                  <a:lnTo>
                    <a:pt x="11811" y="4854"/>
                  </a:lnTo>
                  <a:lnTo>
                    <a:pt x="11811" y="4773"/>
                  </a:lnTo>
                  <a:lnTo>
                    <a:pt x="11676" y="4261"/>
                  </a:lnTo>
                  <a:lnTo>
                    <a:pt x="11514" y="3802"/>
                  </a:lnTo>
                  <a:lnTo>
                    <a:pt x="11298" y="3344"/>
                  </a:lnTo>
                  <a:lnTo>
                    <a:pt x="11056" y="2885"/>
                  </a:lnTo>
                  <a:lnTo>
                    <a:pt x="10759" y="2481"/>
                  </a:lnTo>
                  <a:lnTo>
                    <a:pt x="10436" y="2076"/>
                  </a:lnTo>
                  <a:lnTo>
                    <a:pt x="10085" y="1699"/>
                  </a:lnTo>
                  <a:lnTo>
                    <a:pt x="9708" y="1375"/>
                  </a:lnTo>
                  <a:lnTo>
                    <a:pt x="9303" y="1052"/>
                  </a:lnTo>
                  <a:lnTo>
                    <a:pt x="8872" y="782"/>
                  </a:lnTo>
                  <a:lnTo>
                    <a:pt x="8413" y="539"/>
                  </a:lnTo>
                  <a:lnTo>
                    <a:pt x="7928" y="351"/>
                  </a:lnTo>
                  <a:lnTo>
                    <a:pt x="7442" y="216"/>
                  </a:lnTo>
                  <a:lnTo>
                    <a:pt x="6930" y="108"/>
                  </a:lnTo>
                  <a:lnTo>
                    <a:pt x="6418" y="27"/>
                  </a:lnTo>
                  <a:lnTo>
                    <a:pt x="59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4"/>
            <p:cNvSpPr/>
            <p:nvPr/>
          </p:nvSpPr>
          <p:spPr>
            <a:xfrm>
              <a:off x="5269150" y="3772275"/>
              <a:ext cx="58000" cy="58000"/>
            </a:xfrm>
            <a:custGeom>
              <a:avLst/>
              <a:gdLst/>
              <a:ahLst/>
              <a:cxnLst/>
              <a:rect l="l" t="t" r="r" b="b"/>
              <a:pathLst>
                <a:path w="2320" h="2320" extrusionOk="0">
                  <a:moveTo>
                    <a:pt x="1160" y="459"/>
                  </a:moveTo>
                  <a:lnTo>
                    <a:pt x="1294" y="486"/>
                  </a:lnTo>
                  <a:lnTo>
                    <a:pt x="1429" y="513"/>
                  </a:lnTo>
                  <a:lnTo>
                    <a:pt x="1564" y="594"/>
                  </a:lnTo>
                  <a:lnTo>
                    <a:pt x="1645" y="675"/>
                  </a:lnTo>
                  <a:lnTo>
                    <a:pt x="1753" y="756"/>
                  </a:lnTo>
                  <a:lnTo>
                    <a:pt x="1807" y="891"/>
                  </a:lnTo>
                  <a:lnTo>
                    <a:pt x="1834" y="1025"/>
                  </a:lnTo>
                  <a:lnTo>
                    <a:pt x="1861" y="1160"/>
                  </a:lnTo>
                  <a:lnTo>
                    <a:pt x="1834" y="1295"/>
                  </a:lnTo>
                  <a:lnTo>
                    <a:pt x="1807" y="1430"/>
                  </a:lnTo>
                  <a:lnTo>
                    <a:pt x="1753" y="1538"/>
                  </a:lnTo>
                  <a:lnTo>
                    <a:pt x="1645" y="1646"/>
                  </a:lnTo>
                  <a:lnTo>
                    <a:pt x="1564" y="1726"/>
                  </a:lnTo>
                  <a:lnTo>
                    <a:pt x="1429" y="1780"/>
                  </a:lnTo>
                  <a:lnTo>
                    <a:pt x="1294" y="1834"/>
                  </a:lnTo>
                  <a:lnTo>
                    <a:pt x="1160" y="1861"/>
                  </a:lnTo>
                  <a:lnTo>
                    <a:pt x="1025" y="1834"/>
                  </a:lnTo>
                  <a:lnTo>
                    <a:pt x="890" y="1780"/>
                  </a:lnTo>
                  <a:lnTo>
                    <a:pt x="782" y="1726"/>
                  </a:lnTo>
                  <a:lnTo>
                    <a:pt x="674" y="1646"/>
                  </a:lnTo>
                  <a:lnTo>
                    <a:pt x="593" y="1538"/>
                  </a:lnTo>
                  <a:lnTo>
                    <a:pt x="539" y="1430"/>
                  </a:lnTo>
                  <a:lnTo>
                    <a:pt x="486" y="1295"/>
                  </a:lnTo>
                  <a:lnTo>
                    <a:pt x="486" y="1160"/>
                  </a:lnTo>
                  <a:lnTo>
                    <a:pt x="486" y="1025"/>
                  </a:lnTo>
                  <a:lnTo>
                    <a:pt x="539" y="891"/>
                  </a:lnTo>
                  <a:lnTo>
                    <a:pt x="593" y="756"/>
                  </a:lnTo>
                  <a:lnTo>
                    <a:pt x="674" y="675"/>
                  </a:lnTo>
                  <a:lnTo>
                    <a:pt x="782" y="594"/>
                  </a:lnTo>
                  <a:lnTo>
                    <a:pt x="890" y="513"/>
                  </a:lnTo>
                  <a:lnTo>
                    <a:pt x="1025" y="486"/>
                  </a:lnTo>
                  <a:lnTo>
                    <a:pt x="1160" y="459"/>
                  </a:lnTo>
                  <a:close/>
                  <a:moveTo>
                    <a:pt x="1160" y="1"/>
                  </a:moveTo>
                  <a:lnTo>
                    <a:pt x="944" y="28"/>
                  </a:lnTo>
                  <a:lnTo>
                    <a:pt x="728" y="82"/>
                  </a:lnTo>
                  <a:lnTo>
                    <a:pt x="512" y="189"/>
                  </a:lnTo>
                  <a:lnTo>
                    <a:pt x="351" y="351"/>
                  </a:lnTo>
                  <a:lnTo>
                    <a:pt x="216" y="513"/>
                  </a:lnTo>
                  <a:lnTo>
                    <a:pt x="108" y="702"/>
                  </a:lnTo>
                  <a:lnTo>
                    <a:pt x="27" y="918"/>
                  </a:lnTo>
                  <a:lnTo>
                    <a:pt x="0" y="1160"/>
                  </a:lnTo>
                  <a:lnTo>
                    <a:pt x="27" y="1376"/>
                  </a:lnTo>
                  <a:lnTo>
                    <a:pt x="108" y="1592"/>
                  </a:lnTo>
                  <a:lnTo>
                    <a:pt x="216" y="1807"/>
                  </a:lnTo>
                  <a:lnTo>
                    <a:pt x="351" y="1969"/>
                  </a:lnTo>
                  <a:lnTo>
                    <a:pt x="512" y="2104"/>
                  </a:lnTo>
                  <a:lnTo>
                    <a:pt x="728" y="2212"/>
                  </a:lnTo>
                  <a:lnTo>
                    <a:pt x="944" y="2293"/>
                  </a:lnTo>
                  <a:lnTo>
                    <a:pt x="1160" y="2320"/>
                  </a:lnTo>
                  <a:lnTo>
                    <a:pt x="1402" y="2293"/>
                  </a:lnTo>
                  <a:lnTo>
                    <a:pt x="1618" y="2212"/>
                  </a:lnTo>
                  <a:lnTo>
                    <a:pt x="1807" y="2104"/>
                  </a:lnTo>
                  <a:lnTo>
                    <a:pt x="1996" y="1969"/>
                  </a:lnTo>
                  <a:lnTo>
                    <a:pt x="2130" y="1807"/>
                  </a:lnTo>
                  <a:lnTo>
                    <a:pt x="2238" y="1592"/>
                  </a:lnTo>
                  <a:lnTo>
                    <a:pt x="2292" y="1376"/>
                  </a:lnTo>
                  <a:lnTo>
                    <a:pt x="2319" y="1160"/>
                  </a:lnTo>
                  <a:lnTo>
                    <a:pt x="2292" y="918"/>
                  </a:lnTo>
                  <a:lnTo>
                    <a:pt x="2238" y="702"/>
                  </a:lnTo>
                  <a:lnTo>
                    <a:pt x="2130" y="513"/>
                  </a:lnTo>
                  <a:lnTo>
                    <a:pt x="1996" y="351"/>
                  </a:lnTo>
                  <a:lnTo>
                    <a:pt x="1807" y="189"/>
                  </a:lnTo>
                  <a:lnTo>
                    <a:pt x="1618" y="82"/>
                  </a:lnTo>
                  <a:lnTo>
                    <a:pt x="1402" y="28"/>
                  </a:lnTo>
                  <a:lnTo>
                    <a:pt x="1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4"/>
            <p:cNvSpPr/>
            <p:nvPr/>
          </p:nvSpPr>
          <p:spPr>
            <a:xfrm>
              <a:off x="5306225" y="3683975"/>
              <a:ext cx="58000" cy="58000"/>
            </a:xfrm>
            <a:custGeom>
              <a:avLst/>
              <a:gdLst/>
              <a:ahLst/>
              <a:cxnLst/>
              <a:rect l="l" t="t" r="r" b="b"/>
              <a:pathLst>
                <a:path w="2320" h="2320" extrusionOk="0">
                  <a:moveTo>
                    <a:pt x="1295" y="486"/>
                  </a:moveTo>
                  <a:lnTo>
                    <a:pt x="1429" y="540"/>
                  </a:lnTo>
                  <a:lnTo>
                    <a:pt x="1537" y="594"/>
                  </a:lnTo>
                  <a:lnTo>
                    <a:pt x="1645" y="674"/>
                  </a:lnTo>
                  <a:lnTo>
                    <a:pt x="1726" y="782"/>
                  </a:lnTo>
                  <a:lnTo>
                    <a:pt x="1807" y="890"/>
                  </a:lnTo>
                  <a:lnTo>
                    <a:pt x="1834" y="1025"/>
                  </a:lnTo>
                  <a:lnTo>
                    <a:pt x="1861" y="1160"/>
                  </a:lnTo>
                  <a:lnTo>
                    <a:pt x="1834" y="1295"/>
                  </a:lnTo>
                  <a:lnTo>
                    <a:pt x="1807" y="1429"/>
                  </a:lnTo>
                  <a:lnTo>
                    <a:pt x="1726" y="1564"/>
                  </a:lnTo>
                  <a:lnTo>
                    <a:pt x="1645" y="1645"/>
                  </a:lnTo>
                  <a:lnTo>
                    <a:pt x="1537" y="1753"/>
                  </a:lnTo>
                  <a:lnTo>
                    <a:pt x="1429" y="1807"/>
                  </a:lnTo>
                  <a:lnTo>
                    <a:pt x="1295" y="1834"/>
                  </a:lnTo>
                  <a:lnTo>
                    <a:pt x="1160" y="1861"/>
                  </a:lnTo>
                  <a:lnTo>
                    <a:pt x="1025" y="1834"/>
                  </a:lnTo>
                  <a:lnTo>
                    <a:pt x="890" y="1807"/>
                  </a:lnTo>
                  <a:lnTo>
                    <a:pt x="782" y="1753"/>
                  </a:lnTo>
                  <a:lnTo>
                    <a:pt x="674" y="1645"/>
                  </a:lnTo>
                  <a:lnTo>
                    <a:pt x="593" y="1564"/>
                  </a:lnTo>
                  <a:lnTo>
                    <a:pt x="513" y="1429"/>
                  </a:lnTo>
                  <a:lnTo>
                    <a:pt x="486" y="1295"/>
                  </a:lnTo>
                  <a:lnTo>
                    <a:pt x="459" y="1160"/>
                  </a:lnTo>
                  <a:lnTo>
                    <a:pt x="486" y="1025"/>
                  </a:lnTo>
                  <a:lnTo>
                    <a:pt x="513" y="890"/>
                  </a:lnTo>
                  <a:lnTo>
                    <a:pt x="593" y="782"/>
                  </a:lnTo>
                  <a:lnTo>
                    <a:pt x="674" y="674"/>
                  </a:lnTo>
                  <a:lnTo>
                    <a:pt x="782" y="594"/>
                  </a:lnTo>
                  <a:lnTo>
                    <a:pt x="890" y="540"/>
                  </a:lnTo>
                  <a:lnTo>
                    <a:pt x="1025" y="486"/>
                  </a:lnTo>
                  <a:close/>
                  <a:moveTo>
                    <a:pt x="1160" y="0"/>
                  </a:moveTo>
                  <a:lnTo>
                    <a:pt x="917" y="27"/>
                  </a:lnTo>
                  <a:lnTo>
                    <a:pt x="701" y="108"/>
                  </a:lnTo>
                  <a:lnTo>
                    <a:pt x="513" y="216"/>
                  </a:lnTo>
                  <a:lnTo>
                    <a:pt x="351" y="351"/>
                  </a:lnTo>
                  <a:lnTo>
                    <a:pt x="216" y="513"/>
                  </a:lnTo>
                  <a:lnTo>
                    <a:pt x="108" y="728"/>
                  </a:lnTo>
                  <a:lnTo>
                    <a:pt x="27" y="944"/>
                  </a:lnTo>
                  <a:lnTo>
                    <a:pt x="0" y="1160"/>
                  </a:lnTo>
                  <a:lnTo>
                    <a:pt x="27" y="1402"/>
                  </a:lnTo>
                  <a:lnTo>
                    <a:pt x="108" y="1618"/>
                  </a:lnTo>
                  <a:lnTo>
                    <a:pt x="216" y="1807"/>
                  </a:lnTo>
                  <a:lnTo>
                    <a:pt x="351" y="1996"/>
                  </a:lnTo>
                  <a:lnTo>
                    <a:pt x="513" y="2131"/>
                  </a:lnTo>
                  <a:lnTo>
                    <a:pt x="701" y="2238"/>
                  </a:lnTo>
                  <a:lnTo>
                    <a:pt x="917" y="2292"/>
                  </a:lnTo>
                  <a:lnTo>
                    <a:pt x="1160" y="2319"/>
                  </a:lnTo>
                  <a:lnTo>
                    <a:pt x="1402" y="2292"/>
                  </a:lnTo>
                  <a:lnTo>
                    <a:pt x="1618" y="2238"/>
                  </a:lnTo>
                  <a:lnTo>
                    <a:pt x="1807" y="2131"/>
                  </a:lnTo>
                  <a:lnTo>
                    <a:pt x="1969" y="1996"/>
                  </a:lnTo>
                  <a:lnTo>
                    <a:pt x="2130" y="1807"/>
                  </a:lnTo>
                  <a:lnTo>
                    <a:pt x="2238" y="1618"/>
                  </a:lnTo>
                  <a:lnTo>
                    <a:pt x="2292" y="1402"/>
                  </a:lnTo>
                  <a:lnTo>
                    <a:pt x="2319" y="1160"/>
                  </a:lnTo>
                  <a:lnTo>
                    <a:pt x="2292" y="944"/>
                  </a:lnTo>
                  <a:lnTo>
                    <a:pt x="2238" y="728"/>
                  </a:lnTo>
                  <a:lnTo>
                    <a:pt x="2130" y="513"/>
                  </a:lnTo>
                  <a:lnTo>
                    <a:pt x="1969" y="351"/>
                  </a:lnTo>
                  <a:lnTo>
                    <a:pt x="1807" y="216"/>
                  </a:lnTo>
                  <a:lnTo>
                    <a:pt x="1618" y="108"/>
                  </a:lnTo>
                  <a:lnTo>
                    <a:pt x="1402" y="27"/>
                  </a:lnTo>
                  <a:lnTo>
                    <a:pt x="1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4"/>
            <p:cNvSpPr/>
            <p:nvPr/>
          </p:nvSpPr>
          <p:spPr>
            <a:xfrm>
              <a:off x="5108025" y="3676550"/>
              <a:ext cx="57325" cy="57325"/>
            </a:xfrm>
            <a:custGeom>
              <a:avLst/>
              <a:gdLst/>
              <a:ahLst/>
              <a:cxnLst/>
              <a:rect l="l" t="t" r="r" b="b"/>
              <a:pathLst>
                <a:path w="2293" h="2293" extrusionOk="0">
                  <a:moveTo>
                    <a:pt x="1160" y="459"/>
                  </a:moveTo>
                  <a:lnTo>
                    <a:pt x="1295" y="486"/>
                  </a:lnTo>
                  <a:lnTo>
                    <a:pt x="1430" y="513"/>
                  </a:lnTo>
                  <a:lnTo>
                    <a:pt x="1537" y="567"/>
                  </a:lnTo>
                  <a:lnTo>
                    <a:pt x="1645" y="675"/>
                  </a:lnTo>
                  <a:lnTo>
                    <a:pt x="1726" y="756"/>
                  </a:lnTo>
                  <a:lnTo>
                    <a:pt x="1780" y="891"/>
                  </a:lnTo>
                  <a:lnTo>
                    <a:pt x="1834" y="1025"/>
                  </a:lnTo>
                  <a:lnTo>
                    <a:pt x="1834" y="1160"/>
                  </a:lnTo>
                  <a:lnTo>
                    <a:pt x="1834" y="1295"/>
                  </a:lnTo>
                  <a:lnTo>
                    <a:pt x="1780" y="1430"/>
                  </a:lnTo>
                  <a:lnTo>
                    <a:pt x="1726" y="1538"/>
                  </a:lnTo>
                  <a:lnTo>
                    <a:pt x="1645" y="1646"/>
                  </a:lnTo>
                  <a:lnTo>
                    <a:pt x="1537" y="1726"/>
                  </a:lnTo>
                  <a:lnTo>
                    <a:pt x="1430" y="1780"/>
                  </a:lnTo>
                  <a:lnTo>
                    <a:pt x="1295" y="1834"/>
                  </a:lnTo>
                  <a:lnTo>
                    <a:pt x="998" y="1834"/>
                  </a:lnTo>
                  <a:lnTo>
                    <a:pt x="890" y="1780"/>
                  </a:lnTo>
                  <a:lnTo>
                    <a:pt x="755" y="1726"/>
                  </a:lnTo>
                  <a:lnTo>
                    <a:pt x="648" y="1646"/>
                  </a:lnTo>
                  <a:lnTo>
                    <a:pt x="567" y="1538"/>
                  </a:lnTo>
                  <a:lnTo>
                    <a:pt x="513" y="1430"/>
                  </a:lnTo>
                  <a:lnTo>
                    <a:pt x="459" y="1295"/>
                  </a:lnTo>
                  <a:lnTo>
                    <a:pt x="459" y="1160"/>
                  </a:lnTo>
                  <a:lnTo>
                    <a:pt x="459" y="1025"/>
                  </a:lnTo>
                  <a:lnTo>
                    <a:pt x="513" y="891"/>
                  </a:lnTo>
                  <a:lnTo>
                    <a:pt x="567" y="756"/>
                  </a:lnTo>
                  <a:lnTo>
                    <a:pt x="648" y="675"/>
                  </a:lnTo>
                  <a:lnTo>
                    <a:pt x="755" y="567"/>
                  </a:lnTo>
                  <a:lnTo>
                    <a:pt x="890" y="513"/>
                  </a:lnTo>
                  <a:lnTo>
                    <a:pt x="998" y="486"/>
                  </a:lnTo>
                  <a:lnTo>
                    <a:pt x="1160" y="459"/>
                  </a:lnTo>
                  <a:close/>
                  <a:moveTo>
                    <a:pt x="1160" y="1"/>
                  </a:moveTo>
                  <a:lnTo>
                    <a:pt x="917" y="28"/>
                  </a:lnTo>
                  <a:lnTo>
                    <a:pt x="702" y="82"/>
                  </a:lnTo>
                  <a:lnTo>
                    <a:pt x="513" y="189"/>
                  </a:lnTo>
                  <a:lnTo>
                    <a:pt x="324" y="324"/>
                  </a:lnTo>
                  <a:lnTo>
                    <a:pt x="189" y="513"/>
                  </a:lnTo>
                  <a:lnTo>
                    <a:pt x="81" y="702"/>
                  </a:lnTo>
                  <a:lnTo>
                    <a:pt x="27" y="917"/>
                  </a:lnTo>
                  <a:lnTo>
                    <a:pt x="0" y="1160"/>
                  </a:lnTo>
                  <a:lnTo>
                    <a:pt x="27" y="1376"/>
                  </a:lnTo>
                  <a:lnTo>
                    <a:pt x="81" y="1592"/>
                  </a:lnTo>
                  <a:lnTo>
                    <a:pt x="189" y="1807"/>
                  </a:lnTo>
                  <a:lnTo>
                    <a:pt x="324" y="1969"/>
                  </a:lnTo>
                  <a:lnTo>
                    <a:pt x="513" y="2104"/>
                  </a:lnTo>
                  <a:lnTo>
                    <a:pt x="702" y="2212"/>
                  </a:lnTo>
                  <a:lnTo>
                    <a:pt x="917" y="2293"/>
                  </a:lnTo>
                  <a:lnTo>
                    <a:pt x="1376" y="2293"/>
                  </a:lnTo>
                  <a:lnTo>
                    <a:pt x="1591" y="2212"/>
                  </a:lnTo>
                  <a:lnTo>
                    <a:pt x="1780" y="2104"/>
                  </a:lnTo>
                  <a:lnTo>
                    <a:pt x="1969" y="1969"/>
                  </a:lnTo>
                  <a:lnTo>
                    <a:pt x="2104" y="1807"/>
                  </a:lnTo>
                  <a:lnTo>
                    <a:pt x="2212" y="1592"/>
                  </a:lnTo>
                  <a:lnTo>
                    <a:pt x="2266" y="1376"/>
                  </a:lnTo>
                  <a:lnTo>
                    <a:pt x="2292" y="1160"/>
                  </a:lnTo>
                  <a:lnTo>
                    <a:pt x="2266" y="917"/>
                  </a:lnTo>
                  <a:lnTo>
                    <a:pt x="2212" y="702"/>
                  </a:lnTo>
                  <a:lnTo>
                    <a:pt x="2104" y="513"/>
                  </a:lnTo>
                  <a:lnTo>
                    <a:pt x="1969" y="324"/>
                  </a:lnTo>
                  <a:lnTo>
                    <a:pt x="1780" y="189"/>
                  </a:lnTo>
                  <a:lnTo>
                    <a:pt x="1591" y="82"/>
                  </a:lnTo>
                  <a:lnTo>
                    <a:pt x="1376" y="28"/>
                  </a:lnTo>
                  <a:lnTo>
                    <a:pt x="1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4"/>
            <p:cNvSpPr/>
            <p:nvPr/>
          </p:nvSpPr>
          <p:spPr>
            <a:xfrm>
              <a:off x="5130950" y="3563975"/>
              <a:ext cx="11475" cy="11475"/>
            </a:xfrm>
            <a:custGeom>
              <a:avLst/>
              <a:gdLst/>
              <a:ahLst/>
              <a:cxnLst/>
              <a:rect l="l" t="t" r="r" b="b"/>
              <a:pathLst>
                <a:path w="459" h="459" extrusionOk="0">
                  <a:moveTo>
                    <a:pt x="243" y="0"/>
                  </a:moveTo>
                  <a:lnTo>
                    <a:pt x="135" y="27"/>
                  </a:lnTo>
                  <a:lnTo>
                    <a:pt x="54" y="54"/>
                  </a:lnTo>
                  <a:lnTo>
                    <a:pt x="27" y="135"/>
                  </a:lnTo>
                  <a:lnTo>
                    <a:pt x="0" y="243"/>
                  </a:lnTo>
                  <a:lnTo>
                    <a:pt x="27" y="324"/>
                  </a:lnTo>
                  <a:lnTo>
                    <a:pt x="54" y="405"/>
                  </a:lnTo>
                  <a:lnTo>
                    <a:pt x="135" y="432"/>
                  </a:lnTo>
                  <a:lnTo>
                    <a:pt x="243" y="459"/>
                  </a:lnTo>
                  <a:lnTo>
                    <a:pt x="324" y="432"/>
                  </a:lnTo>
                  <a:lnTo>
                    <a:pt x="405" y="405"/>
                  </a:lnTo>
                  <a:lnTo>
                    <a:pt x="432" y="324"/>
                  </a:lnTo>
                  <a:lnTo>
                    <a:pt x="459" y="243"/>
                  </a:lnTo>
                  <a:lnTo>
                    <a:pt x="432" y="135"/>
                  </a:lnTo>
                  <a:lnTo>
                    <a:pt x="405" y="54"/>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44"/>
          <p:cNvGrpSpPr/>
          <p:nvPr/>
        </p:nvGrpSpPr>
        <p:grpSpPr>
          <a:xfrm>
            <a:off x="4041957" y="4203921"/>
            <a:ext cx="276684" cy="273690"/>
            <a:chOff x="5654750" y="3570050"/>
            <a:chExt cx="295950" cy="295275"/>
          </a:xfrm>
        </p:grpSpPr>
        <p:sp>
          <p:nvSpPr>
            <p:cNvPr id="2144" name="Google Shape;2144;p44"/>
            <p:cNvSpPr/>
            <p:nvPr/>
          </p:nvSpPr>
          <p:spPr>
            <a:xfrm>
              <a:off x="5701250" y="3615875"/>
              <a:ext cx="202950" cy="202950"/>
            </a:xfrm>
            <a:custGeom>
              <a:avLst/>
              <a:gdLst/>
              <a:ahLst/>
              <a:cxnLst/>
              <a:rect l="l" t="t" r="r" b="b"/>
              <a:pathLst>
                <a:path w="8118" h="8118" extrusionOk="0">
                  <a:moveTo>
                    <a:pt x="3938" y="1"/>
                  </a:moveTo>
                  <a:lnTo>
                    <a:pt x="3614" y="28"/>
                  </a:lnTo>
                  <a:lnTo>
                    <a:pt x="3291" y="82"/>
                  </a:lnTo>
                  <a:lnTo>
                    <a:pt x="2967" y="163"/>
                  </a:lnTo>
                  <a:lnTo>
                    <a:pt x="2670" y="243"/>
                  </a:lnTo>
                  <a:lnTo>
                    <a:pt x="2347" y="378"/>
                  </a:lnTo>
                  <a:lnTo>
                    <a:pt x="2077" y="513"/>
                  </a:lnTo>
                  <a:lnTo>
                    <a:pt x="1996" y="594"/>
                  </a:lnTo>
                  <a:lnTo>
                    <a:pt x="1969" y="675"/>
                  </a:lnTo>
                  <a:lnTo>
                    <a:pt x="1942" y="756"/>
                  </a:lnTo>
                  <a:lnTo>
                    <a:pt x="1969" y="837"/>
                  </a:lnTo>
                  <a:lnTo>
                    <a:pt x="2050" y="918"/>
                  </a:lnTo>
                  <a:lnTo>
                    <a:pt x="2131" y="945"/>
                  </a:lnTo>
                  <a:lnTo>
                    <a:pt x="2212" y="945"/>
                  </a:lnTo>
                  <a:lnTo>
                    <a:pt x="2293" y="918"/>
                  </a:lnTo>
                  <a:lnTo>
                    <a:pt x="2563" y="783"/>
                  </a:lnTo>
                  <a:lnTo>
                    <a:pt x="2832" y="675"/>
                  </a:lnTo>
                  <a:lnTo>
                    <a:pt x="3102" y="594"/>
                  </a:lnTo>
                  <a:lnTo>
                    <a:pt x="3398" y="513"/>
                  </a:lnTo>
                  <a:lnTo>
                    <a:pt x="3695" y="486"/>
                  </a:lnTo>
                  <a:lnTo>
                    <a:pt x="3965" y="459"/>
                  </a:lnTo>
                  <a:lnTo>
                    <a:pt x="4261" y="459"/>
                  </a:lnTo>
                  <a:lnTo>
                    <a:pt x="4558" y="486"/>
                  </a:lnTo>
                  <a:lnTo>
                    <a:pt x="4828" y="540"/>
                  </a:lnTo>
                  <a:lnTo>
                    <a:pt x="5124" y="621"/>
                  </a:lnTo>
                  <a:lnTo>
                    <a:pt x="5394" y="729"/>
                  </a:lnTo>
                  <a:lnTo>
                    <a:pt x="5664" y="837"/>
                  </a:lnTo>
                  <a:lnTo>
                    <a:pt x="5906" y="972"/>
                  </a:lnTo>
                  <a:lnTo>
                    <a:pt x="6149" y="1133"/>
                  </a:lnTo>
                  <a:lnTo>
                    <a:pt x="6392" y="1322"/>
                  </a:lnTo>
                  <a:lnTo>
                    <a:pt x="6607" y="1511"/>
                  </a:lnTo>
                  <a:lnTo>
                    <a:pt x="6850" y="1780"/>
                  </a:lnTo>
                  <a:lnTo>
                    <a:pt x="7066" y="2077"/>
                  </a:lnTo>
                  <a:lnTo>
                    <a:pt x="7254" y="2401"/>
                  </a:lnTo>
                  <a:lnTo>
                    <a:pt x="7389" y="2697"/>
                  </a:lnTo>
                  <a:lnTo>
                    <a:pt x="7524" y="3048"/>
                  </a:lnTo>
                  <a:lnTo>
                    <a:pt x="7605" y="3371"/>
                  </a:lnTo>
                  <a:lnTo>
                    <a:pt x="7659" y="3722"/>
                  </a:lnTo>
                  <a:lnTo>
                    <a:pt x="7659" y="4073"/>
                  </a:lnTo>
                  <a:lnTo>
                    <a:pt x="7659" y="4423"/>
                  </a:lnTo>
                  <a:lnTo>
                    <a:pt x="7605" y="4747"/>
                  </a:lnTo>
                  <a:lnTo>
                    <a:pt x="7524" y="5097"/>
                  </a:lnTo>
                  <a:lnTo>
                    <a:pt x="7389" y="5421"/>
                  </a:lnTo>
                  <a:lnTo>
                    <a:pt x="7254" y="5744"/>
                  </a:lnTo>
                  <a:lnTo>
                    <a:pt x="7066" y="6041"/>
                  </a:lnTo>
                  <a:lnTo>
                    <a:pt x="6850" y="6338"/>
                  </a:lnTo>
                  <a:lnTo>
                    <a:pt x="6607" y="6607"/>
                  </a:lnTo>
                  <a:lnTo>
                    <a:pt x="6338" y="6850"/>
                  </a:lnTo>
                  <a:lnTo>
                    <a:pt x="6068" y="7066"/>
                  </a:lnTo>
                  <a:lnTo>
                    <a:pt x="5771" y="7254"/>
                  </a:lnTo>
                  <a:lnTo>
                    <a:pt x="5448" y="7389"/>
                  </a:lnTo>
                  <a:lnTo>
                    <a:pt x="5124" y="7524"/>
                  </a:lnTo>
                  <a:lnTo>
                    <a:pt x="4774" y="7605"/>
                  </a:lnTo>
                  <a:lnTo>
                    <a:pt x="4423" y="7659"/>
                  </a:lnTo>
                  <a:lnTo>
                    <a:pt x="3695" y="7659"/>
                  </a:lnTo>
                  <a:lnTo>
                    <a:pt x="3344" y="7605"/>
                  </a:lnTo>
                  <a:lnTo>
                    <a:pt x="3021" y="7524"/>
                  </a:lnTo>
                  <a:lnTo>
                    <a:pt x="2697" y="7389"/>
                  </a:lnTo>
                  <a:lnTo>
                    <a:pt x="2374" y="7254"/>
                  </a:lnTo>
                  <a:lnTo>
                    <a:pt x="2077" y="7066"/>
                  </a:lnTo>
                  <a:lnTo>
                    <a:pt x="1781" y="6850"/>
                  </a:lnTo>
                  <a:lnTo>
                    <a:pt x="1511" y="6607"/>
                  </a:lnTo>
                  <a:lnTo>
                    <a:pt x="1322" y="6392"/>
                  </a:lnTo>
                  <a:lnTo>
                    <a:pt x="1133" y="6149"/>
                  </a:lnTo>
                  <a:lnTo>
                    <a:pt x="972" y="5906"/>
                  </a:lnTo>
                  <a:lnTo>
                    <a:pt x="837" y="5663"/>
                  </a:lnTo>
                  <a:lnTo>
                    <a:pt x="702" y="5394"/>
                  </a:lnTo>
                  <a:lnTo>
                    <a:pt x="621" y="5124"/>
                  </a:lnTo>
                  <a:lnTo>
                    <a:pt x="540" y="4828"/>
                  </a:lnTo>
                  <a:lnTo>
                    <a:pt x="486" y="4558"/>
                  </a:lnTo>
                  <a:lnTo>
                    <a:pt x="459" y="4261"/>
                  </a:lnTo>
                  <a:lnTo>
                    <a:pt x="459" y="3965"/>
                  </a:lnTo>
                  <a:lnTo>
                    <a:pt x="486" y="3695"/>
                  </a:lnTo>
                  <a:lnTo>
                    <a:pt x="513" y="3398"/>
                  </a:lnTo>
                  <a:lnTo>
                    <a:pt x="594" y="3129"/>
                  </a:lnTo>
                  <a:lnTo>
                    <a:pt x="675" y="2832"/>
                  </a:lnTo>
                  <a:lnTo>
                    <a:pt x="783" y="2562"/>
                  </a:lnTo>
                  <a:lnTo>
                    <a:pt x="918" y="2293"/>
                  </a:lnTo>
                  <a:lnTo>
                    <a:pt x="945" y="2212"/>
                  </a:lnTo>
                  <a:lnTo>
                    <a:pt x="945" y="2131"/>
                  </a:lnTo>
                  <a:lnTo>
                    <a:pt x="918" y="2050"/>
                  </a:lnTo>
                  <a:lnTo>
                    <a:pt x="837" y="1969"/>
                  </a:lnTo>
                  <a:lnTo>
                    <a:pt x="756" y="1942"/>
                  </a:lnTo>
                  <a:lnTo>
                    <a:pt x="675" y="1969"/>
                  </a:lnTo>
                  <a:lnTo>
                    <a:pt x="594" y="1996"/>
                  </a:lnTo>
                  <a:lnTo>
                    <a:pt x="513" y="2077"/>
                  </a:lnTo>
                  <a:lnTo>
                    <a:pt x="378" y="2347"/>
                  </a:lnTo>
                  <a:lnTo>
                    <a:pt x="244" y="2670"/>
                  </a:lnTo>
                  <a:lnTo>
                    <a:pt x="163" y="2967"/>
                  </a:lnTo>
                  <a:lnTo>
                    <a:pt x="82" y="3291"/>
                  </a:lnTo>
                  <a:lnTo>
                    <a:pt x="28" y="3614"/>
                  </a:lnTo>
                  <a:lnTo>
                    <a:pt x="1" y="3938"/>
                  </a:lnTo>
                  <a:lnTo>
                    <a:pt x="1" y="4261"/>
                  </a:lnTo>
                  <a:lnTo>
                    <a:pt x="28" y="4585"/>
                  </a:lnTo>
                  <a:lnTo>
                    <a:pt x="82" y="4908"/>
                  </a:lnTo>
                  <a:lnTo>
                    <a:pt x="163" y="5232"/>
                  </a:lnTo>
                  <a:lnTo>
                    <a:pt x="270" y="5556"/>
                  </a:lnTo>
                  <a:lnTo>
                    <a:pt x="405" y="5852"/>
                  </a:lnTo>
                  <a:lnTo>
                    <a:pt x="567" y="6149"/>
                  </a:lnTo>
                  <a:lnTo>
                    <a:pt x="756" y="6419"/>
                  </a:lnTo>
                  <a:lnTo>
                    <a:pt x="972" y="6688"/>
                  </a:lnTo>
                  <a:lnTo>
                    <a:pt x="1187" y="6931"/>
                  </a:lnTo>
                  <a:lnTo>
                    <a:pt x="1484" y="7200"/>
                  </a:lnTo>
                  <a:lnTo>
                    <a:pt x="1807" y="7443"/>
                  </a:lnTo>
                  <a:lnTo>
                    <a:pt x="2158" y="7659"/>
                  </a:lnTo>
                  <a:lnTo>
                    <a:pt x="2509" y="7821"/>
                  </a:lnTo>
                  <a:lnTo>
                    <a:pt x="2886" y="7956"/>
                  </a:lnTo>
                  <a:lnTo>
                    <a:pt x="3264" y="8063"/>
                  </a:lnTo>
                  <a:lnTo>
                    <a:pt x="3668" y="8117"/>
                  </a:lnTo>
                  <a:lnTo>
                    <a:pt x="4477" y="8117"/>
                  </a:lnTo>
                  <a:lnTo>
                    <a:pt x="4855" y="8063"/>
                  </a:lnTo>
                  <a:lnTo>
                    <a:pt x="5259" y="7956"/>
                  </a:lnTo>
                  <a:lnTo>
                    <a:pt x="5610" y="7821"/>
                  </a:lnTo>
                  <a:lnTo>
                    <a:pt x="5987" y="7659"/>
                  </a:lnTo>
                  <a:lnTo>
                    <a:pt x="6311" y="7443"/>
                  </a:lnTo>
                  <a:lnTo>
                    <a:pt x="6634" y="7200"/>
                  </a:lnTo>
                  <a:lnTo>
                    <a:pt x="6931" y="6931"/>
                  </a:lnTo>
                  <a:lnTo>
                    <a:pt x="7227" y="6634"/>
                  </a:lnTo>
                  <a:lnTo>
                    <a:pt x="7443" y="6311"/>
                  </a:lnTo>
                  <a:lnTo>
                    <a:pt x="7659" y="5960"/>
                  </a:lnTo>
                  <a:lnTo>
                    <a:pt x="7821" y="5583"/>
                  </a:lnTo>
                  <a:lnTo>
                    <a:pt x="7956" y="5232"/>
                  </a:lnTo>
                  <a:lnTo>
                    <a:pt x="8063" y="4855"/>
                  </a:lnTo>
                  <a:lnTo>
                    <a:pt x="8117" y="4450"/>
                  </a:lnTo>
                  <a:lnTo>
                    <a:pt x="8117" y="4073"/>
                  </a:lnTo>
                  <a:lnTo>
                    <a:pt x="8117" y="3668"/>
                  </a:lnTo>
                  <a:lnTo>
                    <a:pt x="8063" y="3291"/>
                  </a:lnTo>
                  <a:lnTo>
                    <a:pt x="7956" y="2913"/>
                  </a:lnTo>
                  <a:lnTo>
                    <a:pt x="7821" y="2536"/>
                  </a:lnTo>
                  <a:lnTo>
                    <a:pt x="7659" y="2185"/>
                  </a:lnTo>
                  <a:lnTo>
                    <a:pt x="7443" y="1834"/>
                  </a:lnTo>
                  <a:lnTo>
                    <a:pt x="7227" y="1511"/>
                  </a:lnTo>
                  <a:lnTo>
                    <a:pt x="6931" y="1187"/>
                  </a:lnTo>
                  <a:lnTo>
                    <a:pt x="6688" y="972"/>
                  </a:lnTo>
                  <a:lnTo>
                    <a:pt x="6419" y="756"/>
                  </a:lnTo>
                  <a:lnTo>
                    <a:pt x="6149" y="567"/>
                  </a:lnTo>
                  <a:lnTo>
                    <a:pt x="5852" y="405"/>
                  </a:lnTo>
                  <a:lnTo>
                    <a:pt x="5556" y="270"/>
                  </a:lnTo>
                  <a:lnTo>
                    <a:pt x="5232" y="163"/>
                  </a:lnTo>
                  <a:lnTo>
                    <a:pt x="4908" y="82"/>
                  </a:lnTo>
                  <a:lnTo>
                    <a:pt x="4585" y="28"/>
                  </a:lnTo>
                  <a:lnTo>
                    <a:pt x="42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4"/>
            <p:cNvSpPr/>
            <p:nvPr/>
          </p:nvSpPr>
          <p:spPr>
            <a:xfrm>
              <a:off x="5796975" y="3641500"/>
              <a:ext cx="82275" cy="81600"/>
            </a:xfrm>
            <a:custGeom>
              <a:avLst/>
              <a:gdLst/>
              <a:ahLst/>
              <a:cxnLst/>
              <a:rect l="l" t="t" r="r" b="b"/>
              <a:pathLst>
                <a:path w="3291" h="3264" extrusionOk="0">
                  <a:moveTo>
                    <a:pt x="136" y="0"/>
                  </a:moveTo>
                  <a:lnTo>
                    <a:pt x="82" y="54"/>
                  </a:lnTo>
                  <a:lnTo>
                    <a:pt x="28" y="135"/>
                  </a:lnTo>
                  <a:lnTo>
                    <a:pt x="1" y="216"/>
                  </a:lnTo>
                  <a:lnTo>
                    <a:pt x="28" y="324"/>
                  </a:lnTo>
                  <a:lnTo>
                    <a:pt x="82" y="378"/>
                  </a:lnTo>
                  <a:lnTo>
                    <a:pt x="136" y="432"/>
                  </a:lnTo>
                  <a:lnTo>
                    <a:pt x="244" y="459"/>
                  </a:lnTo>
                  <a:lnTo>
                    <a:pt x="486" y="459"/>
                  </a:lnTo>
                  <a:lnTo>
                    <a:pt x="756" y="513"/>
                  </a:lnTo>
                  <a:lnTo>
                    <a:pt x="999" y="567"/>
                  </a:lnTo>
                  <a:lnTo>
                    <a:pt x="1241" y="648"/>
                  </a:lnTo>
                  <a:lnTo>
                    <a:pt x="1457" y="755"/>
                  </a:lnTo>
                  <a:lnTo>
                    <a:pt x="1673" y="890"/>
                  </a:lnTo>
                  <a:lnTo>
                    <a:pt x="1888" y="1052"/>
                  </a:lnTo>
                  <a:lnTo>
                    <a:pt x="2050" y="1214"/>
                  </a:lnTo>
                  <a:lnTo>
                    <a:pt x="2239" y="1403"/>
                  </a:lnTo>
                  <a:lnTo>
                    <a:pt x="2374" y="1591"/>
                  </a:lnTo>
                  <a:lnTo>
                    <a:pt x="2509" y="1807"/>
                  </a:lnTo>
                  <a:lnTo>
                    <a:pt x="2616" y="2023"/>
                  </a:lnTo>
                  <a:lnTo>
                    <a:pt x="2697" y="2266"/>
                  </a:lnTo>
                  <a:lnTo>
                    <a:pt x="2778" y="2508"/>
                  </a:lnTo>
                  <a:lnTo>
                    <a:pt x="2805" y="2778"/>
                  </a:lnTo>
                  <a:lnTo>
                    <a:pt x="2832" y="3048"/>
                  </a:lnTo>
                  <a:lnTo>
                    <a:pt x="2832" y="3128"/>
                  </a:lnTo>
                  <a:lnTo>
                    <a:pt x="2886" y="3209"/>
                  </a:lnTo>
                  <a:lnTo>
                    <a:pt x="2967" y="3263"/>
                  </a:lnTo>
                  <a:lnTo>
                    <a:pt x="3129" y="3263"/>
                  </a:lnTo>
                  <a:lnTo>
                    <a:pt x="3210" y="3209"/>
                  </a:lnTo>
                  <a:lnTo>
                    <a:pt x="3264" y="3128"/>
                  </a:lnTo>
                  <a:lnTo>
                    <a:pt x="3291" y="3048"/>
                  </a:lnTo>
                  <a:lnTo>
                    <a:pt x="3264" y="2724"/>
                  </a:lnTo>
                  <a:lnTo>
                    <a:pt x="3210" y="2427"/>
                  </a:lnTo>
                  <a:lnTo>
                    <a:pt x="3156" y="2131"/>
                  </a:lnTo>
                  <a:lnTo>
                    <a:pt x="3048" y="1861"/>
                  </a:lnTo>
                  <a:lnTo>
                    <a:pt x="2913" y="1591"/>
                  </a:lnTo>
                  <a:lnTo>
                    <a:pt x="2751" y="1349"/>
                  </a:lnTo>
                  <a:lnTo>
                    <a:pt x="2590" y="1106"/>
                  </a:lnTo>
                  <a:lnTo>
                    <a:pt x="2401" y="890"/>
                  </a:lnTo>
                  <a:lnTo>
                    <a:pt x="2185" y="702"/>
                  </a:lnTo>
                  <a:lnTo>
                    <a:pt x="1942" y="513"/>
                  </a:lnTo>
                  <a:lnTo>
                    <a:pt x="1673" y="351"/>
                  </a:lnTo>
                  <a:lnTo>
                    <a:pt x="1430" y="243"/>
                  </a:lnTo>
                  <a:lnTo>
                    <a:pt x="1133" y="135"/>
                  </a:lnTo>
                  <a:lnTo>
                    <a:pt x="837" y="54"/>
                  </a:lnTo>
                  <a:lnTo>
                    <a:pt x="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4"/>
            <p:cNvSpPr/>
            <p:nvPr/>
          </p:nvSpPr>
          <p:spPr>
            <a:xfrm>
              <a:off x="5726875" y="3711600"/>
              <a:ext cx="81600" cy="82275"/>
            </a:xfrm>
            <a:custGeom>
              <a:avLst/>
              <a:gdLst/>
              <a:ahLst/>
              <a:cxnLst/>
              <a:rect l="l" t="t" r="r" b="b"/>
              <a:pathLst>
                <a:path w="3264" h="3291" extrusionOk="0">
                  <a:moveTo>
                    <a:pt x="216" y="1"/>
                  </a:moveTo>
                  <a:lnTo>
                    <a:pt x="135" y="28"/>
                  </a:lnTo>
                  <a:lnTo>
                    <a:pt x="54" y="82"/>
                  </a:lnTo>
                  <a:lnTo>
                    <a:pt x="0" y="136"/>
                  </a:lnTo>
                  <a:lnTo>
                    <a:pt x="0" y="244"/>
                  </a:lnTo>
                  <a:lnTo>
                    <a:pt x="0" y="540"/>
                  </a:lnTo>
                  <a:lnTo>
                    <a:pt x="54" y="837"/>
                  </a:lnTo>
                  <a:lnTo>
                    <a:pt x="135" y="1133"/>
                  </a:lnTo>
                  <a:lnTo>
                    <a:pt x="243" y="1430"/>
                  </a:lnTo>
                  <a:lnTo>
                    <a:pt x="351" y="1700"/>
                  </a:lnTo>
                  <a:lnTo>
                    <a:pt x="513" y="1942"/>
                  </a:lnTo>
                  <a:lnTo>
                    <a:pt x="675" y="2185"/>
                  </a:lnTo>
                  <a:lnTo>
                    <a:pt x="890" y="2401"/>
                  </a:lnTo>
                  <a:lnTo>
                    <a:pt x="1106" y="2590"/>
                  </a:lnTo>
                  <a:lnTo>
                    <a:pt x="1349" y="2751"/>
                  </a:lnTo>
                  <a:lnTo>
                    <a:pt x="1591" y="2913"/>
                  </a:lnTo>
                  <a:lnTo>
                    <a:pt x="1861" y="3048"/>
                  </a:lnTo>
                  <a:lnTo>
                    <a:pt x="2131" y="3156"/>
                  </a:lnTo>
                  <a:lnTo>
                    <a:pt x="2427" y="3210"/>
                  </a:lnTo>
                  <a:lnTo>
                    <a:pt x="2724" y="3264"/>
                  </a:lnTo>
                  <a:lnTo>
                    <a:pt x="3048" y="3291"/>
                  </a:lnTo>
                  <a:lnTo>
                    <a:pt x="3128" y="3264"/>
                  </a:lnTo>
                  <a:lnTo>
                    <a:pt x="3209" y="3210"/>
                  </a:lnTo>
                  <a:lnTo>
                    <a:pt x="3263" y="3156"/>
                  </a:lnTo>
                  <a:lnTo>
                    <a:pt x="3263" y="3048"/>
                  </a:lnTo>
                  <a:lnTo>
                    <a:pt x="3263" y="2967"/>
                  </a:lnTo>
                  <a:lnTo>
                    <a:pt x="3209" y="2886"/>
                  </a:lnTo>
                  <a:lnTo>
                    <a:pt x="3128" y="2832"/>
                  </a:lnTo>
                  <a:lnTo>
                    <a:pt x="3048" y="2832"/>
                  </a:lnTo>
                  <a:lnTo>
                    <a:pt x="2778" y="2805"/>
                  </a:lnTo>
                  <a:lnTo>
                    <a:pt x="2508" y="2778"/>
                  </a:lnTo>
                  <a:lnTo>
                    <a:pt x="2266" y="2697"/>
                  </a:lnTo>
                  <a:lnTo>
                    <a:pt x="2023" y="2616"/>
                  </a:lnTo>
                  <a:lnTo>
                    <a:pt x="1807" y="2509"/>
                  </a:lnTo>
                  <a:lnTo>
                    <a:pt x="1591" y="2374"/>
                  </a:lnTo>
                  <a:lnTo>
                    <a:pt x="1403" y="2239"/>
                  </a:lnTo>
                  <a:lnTo>
                    <a:pt x="1214" y="2077"/>
                  </a:lnTo>
                  <a:lnTo>
                    <a:pt x="1052" y="1888"/>
                  </a:lnTo>
                  <a:lnTo>
                    <a:pt x="890" y="1673"/>
                  </a:lnTo>
                  <a:lnTo>
                    <a:pt x="756" y="1457"/>
                  </a:lnTo>
                  <a:lnTo>
                    <a:pt x="648" y="1241"/>
                  </a:lnTo>
                  <a:lnTo>
                    <a:pt x="567" y="999"/>
                  </a:lnTo>
                  <a:lnTo>
                    <a:pt x="513" y="756"/>
                  </a:lnTo>
                  <a:lnTo>
                    <a:pt x="459" y="513"/>
                  </a:lnTo>
                  <a:lnTo>
                    <a:pt x="459" y="244"/>
                  </a:lnTo>
                  <a:lnTo>
                    <a:pt x="432" y="136"/>
                  </a:lnTo>
                  <a:lnTo>
                    <a:pt x="378" y="82"/>
                  </a:lnTo>
                  <a:lnTo>
                    <a:pt x="324" y="28"/>
                  </a:lnTo>
                  <a:lnTo>
                    <a:pt x="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4"/>
            <p:cNvSpPr/>
            <p:nvPr/>
          </p:nvSpPr>
          <p:spPr>
            <a:xfrm>
              <a:off x="5780800" y="3674525"/>
              <a:ext cx="44525" cy="85650"/>
            </a:xfrm>
            <a:custGeom>
              <a:avLst/>
              <a:gdLst/>
              <a:ahLst/>
              <a:cxnLst/>
              <a:rect l="l" t="t" r="r" b="b"/>
              <a:pathLst>
                <a:path w="1781" h="3426" extrusionOk="0">
                  <a:moveTo>
                    <a:pt x="891" y="1"/>
                  </a:moveTo>
                  <a:lnTo>
                    <a:pt x="783" y="28"/>
                  </a:lnTo>
                  <a:lnTo>
                    <a:pt x="729" y="82"/>
                  </a:lnTo>
                  <a:lnTo>
                    <a:pt x="675" y="163"/>
                  </a:lnTo>
                  <a:lnTo>
                    <a:pt x="648" y="243"/>
                  </a:lnTo>
                  <a:lnTo>
                    <a:pt x="648" y="324"/>
                  </a:lnTo>
                  <a:lnTo>
                    <a:pt x="513" y="378"/>
                  </a:lnTo>
                  <a:lnTo>
                    <a:pt x="378" y="432"/>
                  </a:lnTo>
                  <a:lnTo>
                    <a:pt x="270" y="513"/>
                  </a:lnTo>
                  <a:lnTo>
                    <a:pt x="189" y="621"/>
                  </a:lnTo>
                  <a:lnTo>
                    <a:pt x="109" y="729"/>
                  </a:lnTo>
                  <a:lnTo>
                    <a:pt x="55" y="837"/>
                  </a:lnTo>
                  <a:lnTo>
                    <a:pt x="1" y="972"/>
                  </a:lnTo>
                  <a:lnTo>
                    <a:pt x="1" y="1133"/>
                  </a:lnTo>
                  <a:lnTo>
                    <a:pt x="1" y="1295"/>
                  </a:lnTo>
                  <a:lnTo>
                    <a:pt x="55" y="1457"/>
                  </a:lnTo>
                  <a:lnTo>
                    <a:pt x="136" y="1592"/>
                  </a:lnTo>
                  <a:lnTo>
                    <a:pt x="243" y="1700"/>
                  </a:lnTo>
                  <a:lnTo>
                    <a:pt x="378" y="1807"/>
                  </a:lnTo>
                  <a:lnTo>
                    <a:pt x="540" y="1888"/>
                  </a:lnTo>
                  <a:lnTo>
                    <a:pt x="702" y="1942"/>
                  </a:lnTo>
                  <a:lnTo>
                    <a:pt x="891" y="1942"/>
                  </a:lnTo>
                  <a:lnTo>
                    <a:pt x="1052" y="1969"/>
                  </a:lnTo>
                  <a:lnTo>
                    <a:pt x="1187" y="2050"/>
                  </a:lnTo>
                  <a:lnTo>
                    <a:pt x="1268" y="2185"/>
                  </a:lnTo>
                  <a:lnTo>
                    <a:pt x="1295" y="2239"/>
                  </a:lnTo>
                  <a:lnTo>
                    <a:pt x="1322" y="2320"/>
                  </a:lnTo>
                  <a:lnTo>
                    <a:pt x="1295" y="2401"/>
                  </a:lnTo>
                  <a:lnTo>
                    <a:pt x="1268" y="2455"/>
                  </a:lnTo>
                  <a:lnTo>
                    <a:pt x="1187" y="2589"/>
                  </a:lnTo>
                  <a:lnTo>
                    <a:pt x="1052" y="2643"/>
                  </a:lnTo>
                  <a:lnTo>
                    <a:pt x="891" y="2670"/>
                  </a:lnTo>
                  <a:lnTo>
                    <a:pt x="702" y="2643"/>
                  </a:lnTo>
                  <a:lnTo>
                    <a:pt x="567" y="2589"/>
                  </a:lnTo>
                  <a:lnTo>
                    <a:pt x="486" y="2455"/>
                  </a:lnTo>
                  <a:lnTo>
                    <a:pt x="459" y="2401"/>
                  </a:lnTo>
                  <a:lnTo>
                    <a:pt x="459" y="2320"/>
                  </a:lnTo>
                  <a:lnTo>
                    <a:pt x="432" y="2239"/>
                  </a:lnTo>
                  <a:lnTo>
                    <a:pt x="378" y="2158"/>
                  </a:lnTo>
                  <a:lnTo>
                    <a:pt x="324" y="2104"/>
                  </a:lnTo>
                  <a:lnTo>
                    <a:pt x="216" y="2077"/>
                  </a:lnTo>
                  <a:lnTo>
                    <a:pt x="136" y="2104"/>
                  </a:lnTo>
                  <a:lnTo>
                    <a:pt x="55" y="2158"/>
                  </a:lnTo>
                  <a:lnTo>
                    <a:pt x="1" y="2239"/>
                  </a:lnTo>
                  <a:lnTo>
                    <a:pt x="1" y="2320"/>
                  </a:lnTo>
                  <a:lnTo>
                    <a:pt x="1" y="2455"/>
                  </a:lnTo>
                  <a:lnTo>
                    <a:pt x="55" y="2589"/>
                  </a:lnTo>
                  <a:lnTo>
                    <a:pt x="109" y="2724"/>
                  </a:lnTo>
                  <a:lnTo>
                    <a:pt x="189" y="2832"/>
                  </a:lnTo>
                  <a:lnTo>
                    <a:pt x="270" y="2913"/>
                  </a:lnTo>
                  <a:lnTo>
                    <a:pt x="378" y="2994"/>
                  </a:lnTo>
                  <a:lnTo>
                    <a:pt x="513" y="3075"/>
                  </a:lnTo>
                  <a:lnTo>
                    <a:pt x="648" y="3129"/>
                  </a:lnTo>
                  <a:lnTo>
                    <a:pt x="648" y="3210"/>
                  </a:lnTo>
                  <a:lnTo>
                    <a:pt x="675" y="3291"/>
                  </a:lnTo>
                  <a:lnTo>
                    <a:pt x="729" y="3371"/>
                  </a:lnTo>
                  <a:lnTo>
                    <a:pt x="783" y="3398"/>
                  </a:lnTo>
                  <a:lnTo>
                    <a:pt x="891" y="3425"/>
                  </a:lnTo>
                  <a:lnTo>
                    <a:pt x="971" y="3398"/>
                  </a:lnTo>
                  <a:lnTo>
                    <a:pt x="1052" y="3371"/>
                  </a:lnTo>
                  <a:lnTo>
                    <a:pt x="1106" y="3291"/>
                  </a:lnTo>
                  <a:lnTo>
                    <a:pt x="1106" y="3210"/>
                  </a:lnTo>
                  <a:lnTo>
                    <a:pt x="1106" y="3129"/>
                  </a:lnTo>
                  <a:lnTo>
                    <a:pt x="1241" y="3075"/>
                  </a:lnTo>
                  <a:lnTo>
                    <a:pt x="1376" y="2994"/>
                  </a:lnTo>
                  <a:lnTo>
                    <a:pt x="1484" y="2913"/>
                  </a:lnTo>
                  <a:lnTo>
                    <a:pt x="1592" y="2832"/>
                  </a:lnTo>
                  <a:lnTo>
                    <a:pt x="1673" y="2724"/>
                  </a:lnTo>
                  <a:lnTo>
                    <a:pt x="1726" y="2589"/>
                  </a:lnTo>
                  <a:lnTo>
                    <a:pt x="1753" y="2455"/>
                  </a:lnTo>
                  <a:lnTo>
                    <a:pt x="1780" y="2320"/>
                  </a:lnTo>
                  <a:lnTo>
                    <a:pt x="1753" y="2158"/>
                  </a:lnTo>
                  <a:lnTo>
                    <a:pt x="1700" y="1996"/>
                  </a:lnTo>
                  <a:lnTo>
                    <a:pt x="1619" y="1861"/>
                  </a:lnTo>
                  <a:lnTo>
                    <a:pt x="1511" y="1727"/>
                  </a:lnTo>
                  <a:lnTo>
                    <a:pt x="1376" y="1619"/>
                  </a:lnTo>
                  <a:lnTo>
                    <a:pt x="1214" y="1565"/>
                  </a:lnTo>
                  <a:lnTo>
                    <a:pt x="1052" y="1511"/>
                  </a:lnTo>
                  <a:lnTo>
                    <a:pt x="891" y="1484"/>
                  </a:lnTo>
                  <a:lnTo>
                    <a:pt x="702" y="1457"/>
                  </a:lnTo>
                  <a:lnTo>
                    <a:pt x="567" y="1376"/>
                  </a:lnTo>
                  <a:lnTo>
                    <a:pt x="486" y="1268"/>
                  </a:lnTo>
                  <a:lnTo>
                    <a:pt x="459" y="1187"/>
                  </a:lnTo>
                  <a:lnTo>
                    <a:pt x="459" y="1133"/>
                  </a:lnTo>
                  <a:lnTo>
                    <a:pt x="459" y="1052"/>
                  </a:lnTo>
                  <a:lnTo>
                    <a:pt x="486" y="972"/>
                  </a:lnTo>
                  <a:lnTo>
                    <a:pt x="567" y="864"/>
                  </a:lnTo>
                  <a:lnTo>
                    <a:pt x="702" y="783"/>
                  </a:lnTo>
                  <a:lnTo>
                    <a:pt x="891" y="756"/>
                  </a:lnTo>
                  <a:lnTo>
                    <a:pt x="1052" y="783"/>
                  </a:lnTo>
                  <a:lnTo>
                    <a:pt x="1187" y="864"/>
                  </a:lnTo>
                  <a:lnTo>
                    <a:pt x="1268" y="972"/>
                  </a:lnTo>
                  <a:lnTo>
                    <a:pt x="1295" y="1052"/>
                  </a:lnTo>
                  <a:lnTo>
                    <a:pt x="1322" y="1133"/>
                  </a:lnTo>
                  <a:lnTo>
                    <a:pt x="1322" y="1214"/>
                  </a:lnTo>
                  <a:lnTo>
                    <a:pt x="1376" y="1295"/>
                  </a:lnTo>
                  <a:lnTo>
                    <a:pt x="1457" y="1322"/>
                  </a:lnTo>
                  <a:lnTo>
                    <a:pt x="1538" y="1349"/>
                  </a:lnTo>
                  <a:lnTo>
                    <a:pt x="1619" y="1322"/>
                  </a:lnTo>
                  <a:lnTo>
                    <a:pt x="1700" y="1295"/>
                  </a:lnTo>
                  <a:lnTo>
                    <a:pt x="1753" y="1214"/>
                  </a:lnTo>
                  <a:lnTo>
                    <a:pt x="1780" y="1133"/>
                  </a:lnTo>
                  <a:lnTo>
                    <a:pt x="1753" y="972"/>
                  </a:lnTo>
                  <a:lnTo>
                    <a:pt x="1726" y="837"/>
                  </a:lnTo>
                  <a:lnTo>
                    <a:pt x="1673" y="729"/>
                  </a:lnTo>
                  <a:lnTo>
                    <a:pt x="1592" y="621"/>
                  </a:lnTo>
                  <a:lnTo>
                    <a:pt x="1484" y="513"/>
                  </a:lnTo>
                  <a:lnTo>
                    <a:pt x="1376" y="432"/>
                  </a:lnTo>
                  <a:lnTo>
                    <a:pt x="1241" y="378"/>
                  </a:lnTo>
                  <a:lnTo>
                    <a:pt x="1106" y="324"/>
                  </a:lnTo>
                  <a:lnTo>
                    <a:pt x="1106" y="243"/>
                  </a:lnTo>
                  <a:lnTo>
                    <a:pt x="1106" y="163"/>
                  </a:lnTo>
                  <a:lnTo>
                    <a:pt x="1052" y="82"/>
                  </a:lnTo>
                  <a:lnTo>
                    <a:pt x="971" y="28"/>
                  </a:lnTo>
                  <a:lnTo>
                    <a:pt x="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4"/>
            <p:cNvSpPr/>
            <p:nvPr/>
          </p:nvSpPr>
          <p:spPr>
            <a:xfrm>
              <a:off x="5654750" y="3570050"/>
              <a:ext cx="295950" cy="295275"/>
            </a:xfrm>
            <a:custGeom>
              <a:avLst/>
              <a:gdLst/>
              <a:ahLst/>
              <a:cxnLst/>
              <a:rect l="l" t="t" r="r" b="b"/>
              <a:pathLst>
                <a:path w="11838" h="11811" extrusionOk="0">
                  <a:moveTo>
                    <a:pt x="6795" y="459"/>
                  </a:moveTo>
                  <a:lnTo>
                    <a:pt x="6795" y="971"/>
                  </a:lnTo>
                  <a:lnTo>
                    <a:pt x="6822" y="1052"/>
                  </a:lnTo>
                  <a:lnTo>
                    <a:pt x="6849" y="1106"/>
                  </a:lnTo>
                  <a:lnTo>
                    <a:pt x="6903" y="1160"/>
                  </a:lnTo>
                  <a:lnTo>
                    <a:pt x="6984" y="1187"/>
                  </a:lnTo>
                  <a:lnTo>
                    <a:pt x="7389" y="1294"/>
                  </a:lnTo>
                  <a:lnTo>
                    <a:pt x="7766" y="1429"/>
                  </a:lnTo>
                  <a:lnTo>
                    <a:pt x="8144" y="1618"/>
                  </a:lnTo>
                  <a:lnTo>
                    <a:pt x="8494" y="1834"/>
                  </a:lnTo>
                  <a:lnTo>
                    <a:pt x="8575" y="1861"/>
                  </a:lnTo>
                  <a:lnTo>
                    <a:pt x="8656" y="1861"/>
                  </a:lnTo>
                  <a:lnTo>
                    <a:pt x="8737" y="1834"/>
                  </a:lnTo>
                  <a:lnTo>
                    <a:pt x="8791" y="1780"/>
                  </a:lnTo>
                  <a:lnTo>
                    <a:pt x="9168" y="1429"/>
                  </a:lnTo>
                  <a:lnTo>
                    <a:pt x="10409" y="2670"/>
                  </a:lnTo>
                  <a:lnTo>
                    <a:pt x="10031" y="3020"/>
                  </a:lnTo>
                  <a:lnTo>
                    <a:pt x="9977" y="3101"/>
                  </a:lnTo>
                  <a:lnTo>
                    <a:pt x="9977" y="3155"/>
                  </a:lnTo>
                  <a:lnTo>
                    <a:pt x="9977" y="3236"/>
                  </a:lnTo>
                  <a:lnTo>
                    <a:pt x="10004" y="3317"/>
                  </a:lnTo>
                  <a:lnTo>
                    <a:pt x="10220" y="3667"/>
                  </a:lnTo>
                  <a:lnTo>
                    <a:pt x="10382" y="4045"/>
                  </a:lnTo>
                  <a:lnTo>
                    <a:pt x="10517" y="4449"/>
                  </a:lnTo>
                  <a:lnTo>
                    <a:pt x="10625" y="4854"/>
                  </a:lnTo>
                  <a:lnTo>
                    <a:pt x="10651" y="4908"/>
                  </a:lnTo>
                  <a:lnTo>
                    <a:pt x="10705" y="4962"/>
                  </a:lnTo>
                  <a:lnTo>
                    <a:pt x="10786" y="5016"/>
                  </a:lnTo>
                  <a:lnTo>
                    <a:pt x="11380" y="5016"/>
                  </a:lnTo>
                  <a:lnTo>
                    <a:pt x="11380" y="6768"/>
                  </a:lnTo>
                  <a:lnTo>
                    <a:pt x="10867" y="6768"/>
                  </a:lnTo>
                  <a:lnTo>
                    <a:pt x="10786" y="6795"/>
                  </a:lnTo>
                  <a:lnTo>
                    <a:pt x="10705" y="6822"/>
                  </a:lnTo>
                  <a:lnTo>
                    <a:pt x="10651" y="6876"/>
                  </a:lnTo>
                  <a:lnTo>
                    <a:pt x="10625" y="6957"/>
                  </a:lnTo>
                  <a:lnTo>
                    <a:pt x="10517" y="7362"/>
                  </a:lnTo>
                  <a:lnTo>
                    <a:pt x="10382" y="7739"/>
                  </a:lnTo>
                  <a:lnTo>
                    <a:pt x="10220" y="8117"/>
                  </a:lnTo>
                  <a:lnTo>
                    <a:pt x="10004" y="8467"/>
                  </a:lnTo>
                  <a:lnTo>
                    <a:pt x="9977" y="8548"/>
                  </a:lnTo>
                  <a:lnTo>
                    <a:pt x="9977" y="8629"/>
                  </a:lnTo>
                  <a:lnTo>
                    <a:pt x="9977" y="8710"/>
                  </a:lnTo>
                  <a:lnTo>
                    <a:pt x="10031" y="8764"/>
                  </a:lnTo>
                  <a:lnTo>
                    <a:pt x="10409" y="9141"/>
                  </a:lnTo>
                  <a:lnTo>
                    <a:pt x="9168" y="10382"/>
                  </a:lnTo>
                  <a:lnTo>
                    <a:pt x="8791" y="10004"/>
                  </a:lnTo>
                  <a:lnTo>
                    <a:pt x="8737" y="9950"/>
                  </a:lnTo>
                  <a:lnTo>
                    <a:pt x="8575" y="9950"/>
                  </a:lnTo>
                  <a:lnTo>
                    <a:pt x="8494" y="9977"/>
                  </a:lnTo>
                  <a:lnTo>
                    <a:pt x="8144" y="10193"/>
                  </a:lnTo>
                  <a:lnTo>
                    <a:pt x="7766" y="10355"/>
                  </a:lnTo>
                  <a:lnTo>
                    <a:pt x="7389" y="10490"/>
                  </a:lnTo>
                  <a:lnTo>
                    <a:pt x="6984" y="10597"/>
                  </a:lnTo>
                  <a:lnTo>
                    <a:pt x="6903" y="10624"/>
                  </a:lnTo>
                  <a:lnTo>
                    <a:pt x="6849" y="10678"/>
                  </a:lnTo>
                  <a:lnTo>
                    <a:pt x="6822" y="10759"/>
                  </a:lnTo>
                  <a:lnTo>
                    <a:pt x="6795" y="10840"/>
                  </a:lnTo>
                  <a:lnTo>
                    <a:pt x="6795" y="11352"/>
                  </a:lnTo>
                  <a:lnTo>
                    <a:pt x="5043" y="11352"/>
                  </a:lnTo>
                  <a:lnTo>
                    <a:pt x="5043" y="10840"/>
                  </a:lnTo>
                  <a:lnTo>
                    <a:pt x="5043" y="10759"/>
                  </a:lnTo>
                  <a:lnTo>
                    <a:pt x="4989" y="10678"/>
                  </a:lnTo>
                  <a:lnTo>
                    <a:pt x="4935" y="10624"/>
                  </a:lnTo>
                  <a:lnTo>
                    <a:pt x="4854" y="10597"/>
                  </a:lnTo>
                  <a:lnTo>
                    <a:pt x="4476" y="10490"/>
                  </a:lnTo>
                  <a:lnTo>
                    <a:pt x="4072" y="10355"/>
                  </a:lnTo>
                  <a:lnTo>
                    <a:pt x="3694" y="10193"/>
                  </a:lnTo>
                  <a:lnTo>
                    <a:pt x="3344" y="9977"/>
                  </a:lnTo>
                  <a:lnTo>
                    <a:pt x="3263" y="9950"/>
                  </a:lnTo>
                  <a:lnTo>
                    <a:pt x="3128" y="9950"/>
                  </a:lnTo>
                  <a:lnTo>
                    <a:pt x="3047" y="10004"/>
                  </a:lnTo>
                  <a:lnTo>
                    <a:pt x="2697" y="10382"/>
                  </a:lnTo>
                  <a:lnTo>
                    <a:pt x="1456" y="9141"/>
                  </a:lnTo>
                  <a:lnTo>
                    <a:pt x="1807" y="8764"/>
                  </a:lnTo>
                  <a:lnTo>
                    <a:pt x="1861" y="8710"/>
                  </a:lnTo>
                  <a:lnTo>
                    <a:pt x="1888" y="8629"/>
                  </a:lnTo>
                  <a:lnTo>
                    <a:pt x="1888" y="8548"/>
                  </a:lnTo>
                  <a:lnTo>
                    <a:pt x="1834" y="8467"/>
                  </a:lnTo>
                  <a:lnTo>
                    <a:pt x="1645" y="8117"/>
                  </a:lnTo>
                  <a:lnTo>
                    <a:pt x="1456" y="7739"/>
                  </a:lnTo>
                  <a:lnTo>
                    <a:pt x="1322" y="7362"/>
                  </a:lnTo>
                  <a:lnTo>
                    <a:pt x="1214" y="6957"/>
                  </a:lnTo>
                  <a:lnTo>
                    <a:pt x="1187" y="6876"/>
                  </a:lnTo>
                  <a:lnTo>
                    <a:pt x="1133" y="6822"/>
                  </a:lnTo>
                  <a:lnTo>
                    <a:pt x="1079" y="6795"/>
                  </a:lnTo>
                  <a:lnTo>
                    <a:pt x="998" y="6768"/>
                  </a:lnTo>
                  <a:lnTo>
                    <a:pt x="486" y="6768"/>
                  </a:lnTo>
                  <a:lnTo>
                    <a:pt x="486" y="5016"/>
                  </a:lnTo>
                  <a:lnTo>
                    <a:pt x="1079" y="5016"/>
                  </a:lnTo>
                  <a:lnTo>
                    <a:pt x="1133" y="4962"/>
                  </a:lnTo>
                  <a:lnTo>
                    <a:pt x="1187" y="4908"/>
                  </a:lnTo>
                  <a:lnTo>
                    <a:pt x="1214" y="4854"/>
                  </a:lnTo>
                  <a:lnTo>
                    <a:pt x="1322" y="4449"/>
                  </a:lnTo>
                  <a:lnTo>
                    <a:pt x="1456" y="4045"/>
                  </a:lnTo>
                  <a:lnTo>
                    <a:pt x="1645" y="3667"/>
                  </a:lnTo>
                  <a:lnTo>
                    <a:pt x="1834" y="3317"/>
                  </a:lnTo>
                  <a:lnTo>
                    <a:pt x="1888" y="3236"/>
                  </a:lnTo>
                  <a:lnTo>
                    <a:pt x="1888" y="3155"/>
                  </a:lnTo>
                  <a:lnTo>
                    <a:pt x="1861" y="3101"/>
                  </a:lnTo>
                  <a:lnTo>
                    <a:pt x="1807" y="3020"/>
                  </a:lnTo>
                  <a:lnTo>
                    <a:pt x="1456" y="2670"/>
                  </a:lnTo>
                  <a:lnTo>
                    <a:pt x="2697" y="1429"/>
                  </a:lnTo>
                  <a:lnTo>
                    <a:pt x="3047" y="1780"/>
                  </a:lnTo>
                  <a:lnTo>
                    <a:pt x="3128" y="1834"/>
                  </a:lnTo>
                  <a:lnTo>
                    <a:pt x="3182" y="1861"/>
                  </a:lnTo>
                  <a:lnTo>
                    <a:pt x="3263" y="1861"/>
                  </a:lnTo>
                  <a:lnTo>
                    <a:pt x="3344" y="1834"/>
                  </a:lnTo>
                  <a:lnTo>
                    <a:pt x="3694" y="1618"/>
                  </a:lnTo>
                  <a:lnTo>
                    <a:pt x="4072" y="1429"/>
                  </a:lnTo>
                  <a:lnTo>
                    <a:pt x="4476" y="1294"/>
                  </a:lnTo>
                  <a:lnTo>
                    <a:pt x="4854" y="1187"/>
                  </a:lnTo>
                  <a:lnTo>
                    <a:pt x="4935" y="1160"/>
                  </a:lnTo>
                  <a:lnTo>
                    <a:pt x="4989" y="1106"/>
                  </a:lnTo>
                  <a:lnTo>
                    <a:pt x="5043" y="1052"/>
                  </a:lnTo>
                  <a:lnTo>
                    <a:pt x="5043" y="971"/>
                  </a:lnTo>
                  <a:lnTo>
                    <a:pt x="5043" y="459"/>
                  </a:lnTo>
                  <a:close/>
                  <a:moveTo>
                    <a:pt x="4719" y="0"/>
                  </a:moveTo>
                  <a:lnTo>
                    <a:pt x="4665" y="54"/>
                  </a:lnTo>
                  <a:lnTo>
                    <a:pt x="4611" y="135"/>
                  </a:lnTo>
                  <a:lnTo>
                    <a:pt x="4584" y="216"/>
                  </a:lnTo>
                  <a:lnTo>
                    <a:pt x="4584" y="782"/>
                  </a:lnTo>
                  <a:lnTo>
                    <a:pt x="4234" y="890"/>
                  </a:lnTo>
                  <a:lnTo>
                    <a:pt x="3910" y="1025"/>
                  </a:lnTo>
                  <a:lnTo>
                    <a:pt x="3560" y="1160"/>
                  </a:lnTo>
                  <a:lnTo>
                    <a:pt x="3263" y="1321"/>
                  </a:lnTo>
                  <a:lnTo>
                    <a:pt x="2859" y="944"/>
                  </a:lnTo>
                  <a:lnTo>
                    <a:pt x="2778" y="890"/>
                  </a:lnTo>
                  <a:lnTo>
                    <a:pt x="2697" y="863"/>
                  </a:lnTo>
                  <a:lnTo>
                    <a:pt x="2616" y="890"/>
                  </a:lnTo>
                  <a:lnTo>
                    <a:pt x="2535" y="944"/>
                  </a:lnTo>
                  <a:lnTo>
                    <a:pt x="971" y="2508"/>
                  </a:lnTo>
                  <a:lnTo>
                    <a:pt x="917" y="2589"/>
                  </a:lnTo>
                  <a:lnTo>
                    <a:pt x="890" y="2670"/>
                  </a:lnTo>
                  <a:lnTo>
                    <a:pt x="917" y="2751"/>
                  </a:lnTo>
                  <a:lnTo>
                    <a:pt x="971" y="2832"/>
                  </a:lnTo>
                  <a:lnTo>
                    <a:pt x="1348" y="3236"/>
                  </a:lnTo>
                  <a:lnTo>
                    <a:pt x="1187" y="3560"/>
                  </a:lnTo>
                  <a:lnTo>
                    <a:pt x="1025" y="3883"/>
                  </a:lnTo>
                  <a:lnTo>
                    <a:pt x="917" y="4207"/>
                  </a:lnTo>
                  <a:lnTo>
                    <a:pt x="809" y="4557"/>
                  </a:lnTo>
                  <a:lnTo>
                    <a:pt x="243" y="4557"/>
                  </a:lnTo>
                  <a:lnTo>
                    <a:pt x="162" y="4584"/>
                  </a:lnTo>
                  <a:lnTo>
                    <a:pt x="81" y="4638"/>
                  </a:lnTo>
                  <a:lnTo>
                    <a:pt x="27" y="4692"/>
                  </a:lnTo>
                  <a:lnTo>
                    <a:pt x="0" y="4800"/>
                  </a:lnTo>
                  <a:lnTo>
                    <a:pt x="0" y="7011"/>
                  </a:lnTo>
                  <a:lnTo>
                    <a:pt x="27" y="7092"/>
                  </a:lnTo>
                  <a:lnTo>
                    <a:pt x="81" y="7173"/>
                  </a:lnTo>
                  <a:lnTo>
                    <a:pt x="162" y="7227"/>
                  </a:lnTo>
                  <a:lnTo>
                    <a:pt x="809" y="7227"/>
                  </a:lnTo>
                  <a:lnTo>
                    <a:pt x="917" y="7577"/>
                  </a:lnTo>
                  <a:lnTo>
                    <a:pt x="1025" y="7928"/>
                  </a:lnTo>
                  <a:lnTo>
                    <a:pt x="1187" y="8252"/>
                  </a:lnTo>
                  <a:lnTo>
                    <a:pt x="1348" y="8575"/>
                  </a:lnTo>
                  <a:lnTo>
                    <a:pt x="971" y="8980"/>
                  </a:lnTo>
                  <a:lnTo>
                    <a:pt x="917" y="9033"/>
                  </a:lnTo>
                  <a:lnTo>
                    <a:pt x="890" y="9141"/>
                  </a:lnTo>
                  <a:lnTo>
                    <a:pt x="917" y="9222"/>
                  </a:lnTo>
                  <a:lnTo>
                    <a:pt x="971" y="9303"/>
                  </a:lnTo>
                  <a:lnTo>
                    <a:pt x="2535" y="10867"/>
                  </a:lnTo>
                  <a:lnTo>
                    <a:pt x="2616" y="10921"/>
                  </a:lnTo>
                  <a:lnTo>
                    <a:pt x="2778" y="10921"/>
                  </a:lnTo>
                  <a:lnTo>
                    <a:pt x="2859" y="10867"/>
                  </a:lnTo>
                  <a:lnTo>
                    <a:pt x="3263" y="10463"/>
                  </a:lnTo>
                  <a:lnTo>
                    <a:pt x="3560" y="10624"/>
                  </a:lnTo>
                  <a:lnTo>
                    <a:pt x="3910" y="10786"/>
                  </a:lnTo>
                  <a:lnTo>
                    <a:pt x="4234" y="10921"/>
                  </a:lnTo>
                  <a:lnTo>
                    <a:pt x="4584" y="11002"/>
                  </a:lnTo>
                  <a:lnTo>
                    <a:pt x="4584" y="11568"/>
                  </a:lnTo>
                  <a:lnTo>
                    <a:pt x="4611" y="11676"/>
                  </a:lnTo>
                  <a:lnTo>
                    <a:pt x="4665" y="11730"/>
                  </a:lnTo>
                  <a:lnTo>
                    <a:pt x="4719" y="11784"/>
                  </a:lnTo>
                  <a:lnTo>
                    <a:pt x="4827" y="11811"/>
                  </a:lnTo>
                  <a:lnTo>
                    <a:pt x="7038" y="11811"/>
                  </a:lnTo>
                  <a:lnTo>
                    <a:pt x="7119" y="11784"/>
                  </a:lnTo>
                  <a:lnTo>
                    <a:pt x="7200" y="11730"/>
                  </a:lnTo>
                  <a:lnTo>
                    <a:pt x="7254" y="11676"/>
                  </a:lnTo>
                  <a:lnTo>
                    <a:pt x="7254" y="11568"/>
                  </a:lnTo>
                  <a:lnTo>
                    <a:pt x="7254" y="11002"/>
                  </a:lnTo>
                  <a:lnTo>
                    <a:pt x="7604" y="10921"/>
                  </a:lnTo>
                  <a:lnTo>
                    <a:pt x="7955" y="10786"/>
                  </a:lnTo>
                  <a:lnTo>
                    <a:pt x="8279" y="10624"/>
                  </a:lnTo>
                  <a:lnTo>
                    <a:pt x="8602" y="10463"/>
                  </a:lnTo>
                  <a:lnTo>
                    <a:pt x="8980" y="10867"/>
                  </a:lnTo>
                  <a:lnTo>
                    <a:pt x="9061" y="10921"/>
                  </a:lnTo>
                  <a:lnTo>
                    <a:pt x="9249" y="10921"/>
                  </a:lnTo>
                  <a:lnTo>
                    <a:pt x="9330" y="10867"/>
                  </a:lnTo>
                  <a:lnTo>
                    <a:pt x="10894" y="9303"/>
                  </a:lnTo>
                  <a:lnTo>
                    <a:pt x="10948" y="9222"/>
                  </a:lnTo>
                  <a:lnTo>
                    <a:pt x="10948" y="9141"/>
                  </a:lnTo>
                  <a:lnTo>
                    <a:pt x="10948" y="9033"/>
                  </a:lnTo>
                  <a:lnTo>
                    <a:pt x="10894" y="8980"/>
                  </a:lnTo>
                  <a:lnTo>
                    <a:pt x="10490" y="8575"/>
                  </a:lnTo>
                  <a:lnTo>
                    <a:pt x="10651" y="8252"/>
                  </a:lnTo>
                  <a:lnTo>
                    <a:pt x="10813" y="7928"/>
                  </a:lnTo>
                  <a:lnTo>
                    <a:pt x="10948" y="7577"/>
                  </a:lnTo>
                  <a:lnTo>
                    <a:pt x="11029" y="7227"/>
                  </a:lnTo>
                  <a:lnTo>
                    <a:pt x="11703" y="7227"/>
                  </a:lnTo>
                  <a:lnTo>
                    <a:pt x="11757" y="7173"/>
                  </a:lnTo>
                  <a:lnTo>
                    <a:pt x="11811" y="7092"/>
                  </a:lnTo>
                  <a:lnTo>
                    <a:pt x="11838" y="7011"/>
                  </a:lnTo>
                  <a:lnTo>
                    <a:pt x="11838" y="4800"/>
                  </a:lnTo>
                  <a:lnTo>
                    <a:pt x="11811" y="4692"/>
                  </a:lnTo>
                  <a:lnTo>
                    <a:pt x="11757" y="4638"/>
                  </a:lnTo>
                  <a:lnTo>
                    <a:pt x="11703" y="4584"/>
                  </a:lnTo>
                  <a:lnTo>
                    <a:pt x="11595" y="4557"/>
                  </a:lnTo>
                  <a:lnTo>
                    <a:pt x="11029" y="4557"/>
                  </a:lnTo>
                  <a:lnTo>
                    <a:pt x="10948" y="4207"/>
                  </a:lnTo>
                  <a:lnTo>
                    <a:pt x="10813" y="3883"/>
                  </a:lnTo>
                  <a:lnTo>
                    <a:pt x="10651" y="3560"/>
                  </a:lnTo>
                  <a:lnTo>
                    <a:pt x="10490" y="3236"/>
                  </a:lnTo>
                  <a:lnTo>
                    <a:pt x="10894" y="2832"/>
                  </a:lnTo>
                  <a:lnTo>
                    <a:pt x="10948" y="2751"/>
                  </a:lnTo>
                  <a:lnTo>
                    <a:pt x="10948" y="2670"/>
                  </a:lnTo>
                  <a:lnTo>
                    <a:pt x="10948" y="2589"/>
                  </a:lnTo>
                  <a:lnTo>
                    <a:pt x="10894" y="2508"/>
                  </a:lnTo>
                  <a:lnTo>
                    <a:pt x="9330" y="944"/>
                  </a:lnTo>
                  <a:lnTo>
                    <a:pt x="9249" y="890"/>
                  </a:lnTo>
                  <a:lnTo>
                    <a:pt x="9168" y="863"/>
                  </a:lnTo>
                  <a:lnTo>
                    <a:pt x="9061" y="890"/>
                  </a:lnTo>
                  <a:lnTo>
                    <a:pt x="8980" y="944"/>
                  </a:lnTo>
                  <a:lnTo>
                    <a:pt x="8602" y="1321"/>
                  </a:lnTo>
                  <a:lnTo>
                    <a:pt x="8279" y="1160"/>
                  </a:lnTo>
                  <a:lnTo>
                    <a:pt x="7955" y="1025"/>
                  </a:lnTo>
                  <a:lnTo>
                    <a:pt x="7604" y="890"/>
                  </a:lnTo>
                  <a:lnTo>
                    <a:pt x="7254" y="782"/>
                  </a:lnTo>
                  <a:lnTo>
                    <a:pt x="7254" y="216"/>
                  </a:lnTo>
                  <a:lnTo>
                    <a:pt x="7254" y="135"/>
                  </a:lnTo>
                  <a:lnTo>
                    <a:pt x="7200" y="54"/>
                  </a:lnTo>
                  <a:lnTo>
                    <a:pt x="71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4"/>
            <p:cNvSpPr/>
            <p:nvPr/>
          </p:nvSpPr>
          <p:spPr>
            <a:xfrm>
              <a:off x="5729575" y="3644200"/>
              <a:ext cx="11475" cy="11475"/>
            </a:xfrm>
            <a:custGeom>
              <a:avLst/>
              <a:gdLst/>
              <a:ahLst/>
              <a:cxnLst/>
              <a:rect l="l" t="t" r="r" b="b"/>
              <a:pathLst>
                <a:path w="459" h="459" extrusionOk="0">
                  <a:moveTo>
                    <a:pt x="135" y="0"/>
                  </a:moveTo>
                  <a:lnTo>
                    <a:pt x="54" y="54"/>
                  </a:lnTo>
                  <a:lnTo>
                    <a:pt x="0" y="135"/>
                  </a:lnTo>
                  <a:lnTo>
                    <a:pt x="0" y="216"/>
                  </a:lnTo>
                  <a:lnTo>
                    <a:pt x="0" y="324"/>
                  </a:lnTo>
                  <a:lnTo>
                    <a:pt x="54" y="378"/>
                  </a:lnTo>
                  <a:lnTo>
                    <a:pt x="135" y="432"/>
                  </a:lnTo>
                  <a:lnTo>
                    <a:pt x="216" y="459"/>
                  </a:lnTo>
                  <a:lnTo>
                    <a:pt x="297" y="432"/>
                  </a:lnTo>
                  <a:lnTo>
                    <a:pt x="378" y="378"/>
                  </a:lnTo>
                  <a:lnTo>
                    <a:pt x="432" y="324"/>
                  </a:lnTo>
                  <a:lnTo>
                    <a:pt x="459" y="216"/>
                  </a:lnTo>
                  <a:lnTo>
                    <a:pt x="432" y="135"/>
                  </a:lnTo>
                  <a:lnTo>
                    <a:pt x="378" y="54"/>
                  </a:lnTo>
                  <a:lnTo>
                    <a:pt x="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153"/>
        <p:cNvGrpSpPr/>
        <p:nvPr/>
      </p:nvGrpSpPr>
      <p:grpSpPr>
        <a:xfrm>
          <a:off x="0" y="0"/>
          <a:ext cx="0" cy="0"/>
          <a:chOff x="0" y="0"/>
          <a:chExt cx="0" cy="0"/>
        </a:xfrm>
      </p:grpSpPr>
      <p:sp>
        <p:nvSpPr>
          <p:cNvPr id="2154" name="Google Shape;2154;p45"/>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2155" name="Google Shape;2155;p45"/>
          <p:cNvGrpSpPr/>
          <p:nvPr/>
        </p:nvGrpSpPr>
        <p:grpSpPr>
          <a:xfrm>
            <a:off x="6911425" y="2469624"/>
            <a:ext cx="1789200" cy="757274"/>
            <a:chOff x="6911425" y="2469624"/>
            <a:chExt cx="1789200" cy="757274"/>
          </a:xfrm>
        </p:grpSpPr>
        <p:sp>
          <p:nvSpPr>
            <p:cNvPr id="2156" name="Google Shape;2156;p45"/>
            <p:cNvSpPr txBox="1"/>
            <p:nvPr/>
          </p:nvSpPr>
          <p:spPr>
            <a:xfrm>
              <a:off x="6911425" y="2660198"/>
              <a:ext cx="1789200" cy="566700"/>
            </a:xfrm>
            <a:prstGeom prst="rect">
              <a:avLst/>
            </a:prstGeom>
            <a:no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sp>
          <p:nvSpPr>
            <p:cNvPr id="2157" name="Google Shape;2157;p45"/>
            <p:cNvSpPr txBox="1"/>
            <p:nvPr/>
          </p:nvSpPr>
          <p:spPr>
            <a:xfrm>
              <a:off x="6911425" y="2469624"/>
              <a:ext cx="1787100"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Information</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2158" name="Google Shape;2158;p45"/>
          <p:cNvGrpSpPr/>
          <p:nvPr/>
        </p:nvGrpSpPr>
        <p:grpSpPr>
          <a:xfrm>
            <a:off x="6911425" y="3678146"/>
            <a:ext cx="1789200" cy="755789"/>
            <a:chOff x="6911425" y="3678146"/>
            <a:chExt cx="1789200" cy="755789"/>
          </a:xfrm>
        </p:grpSpPr>
        <p:sp>
          <p:nvSpPr>
            <p:cNvPr id="2159" name="Google Shape;2159;p45"/>
            <p:cNvSpPr txBox="1"/>
            <p:nvPr/>
          </p:nvSpPr>
          <p:spPr>
            <a:xfrm>
              <a:off x="6911425" y="3867235"/>
              <a:ext cx="1789200" cy="566700"/>
            </a:xfrm>
            <a:prstGeom prst="rect">
              <a:avLst/>
            </a:prstGeom>
            <a:no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Venus has a beautiful name, but it’s hot</a:t>
              </a:r>
              <a:endParaRPr sz="1200">
                <a:solidFill>
                  <a:schemeClr val="dk1"/>
                </a:solidFill>
                <a:latin typeface="Roboto"/>
                <a:ea typeface="Roboto"/>
                <a:cs typeface="Roboto"/>
                <a:sym typeface="Roboto"/>
              </a:endParaRPr>
            </a:p>
          </p:txBody>
        </p:sp>
        <p:sp>
          <p:nvSpPr>
            <p:cNvPr id="2160" name="Google Shape;2160;p45"/>
            <p:cNvSpPr txBox="1"/>
            <p:nvPr/>
          </p:nvSpPr>
          <p:spPr>
            <a:xfrm>
              <a:off x="6911425" y="3678146"/>
              <a:ext cx="1787100"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Knowledge</a:t>
              </a:r>
              <a:endParaRPr sz="1800" b="1">
                <a:solidFill>
                  <a:schemeClr val="dk1"/>
                </a:solidFill>
                <a:latin typeface="Fira Sans Extra Condensed"/>
                <a:ea typeface="Fira Sans Extra Condensed"/>
                <a:cs typeface="Fira Sans Extra Condensed"/>
                <a:sym typeface="Fira Sans Extra Condensed"/>
              </a:endParaRPr>
            </a:p>
          </p:txBody>
        </p:sp>
      </p:grpSp>
      <p:cxnSp>
        <p:nvCxnSpPr>
          <p:cNvPr id="2161" name="Google Shape;2161;p45"/>
          <p:cNvCxnSpPr>
            <a:stCxn id="2162" idx="2"/>
            <a:endCxn id="2160" idx="1"/>
          </p:cNvCxnSpPr>
          <p:nvPr/>
        </p:nvCxnSpPr>
        <p:spPr>
          <a:xfrm rot="-5400000">
            <a:off x="5573560" y="2787733"/>
            <a:ext cx="343200" cy="2332500"/>
          </a:xfrm>
          <a:prstGeom prst="bentConnector4">
            <a:avLst>
              <a:gd name="adj1" fmla="val -138219"/>
              <a:gd name="adj2" fmla="val 86202"/>
            </a:avLst>
          </a:prstGeom>
          <a:noFill/>
          <a:ln w="19050" cap="flat" cmpd="sng">
            <a:solidFill>
              <a:schemeClr val="accent3"/>
            </a:solidFill>
            <a:prstDash val="solid"/>
            <a:round/>
            <a:headEnd type="none" w="med" len="med"/>
            <a:tailEnd type="oval" w="med" len="med"/>
          </a:ln>
        </p:spPr>
      </p:cxnSp>
      <p:grpSp>
        <p:nvGrpSpPr>
          <p:cNvPr id="2163" name="Google Shape;2163;p45"/>
          <p:cNvGrpSpPr/>
          <p:nvPr/>
        </p:nvGrpSpPr>
        <p:grpSpPr>
          <a:xfrm>
            <a:off x="6911425" y="1256417"/>
            <a:ext cx="1789200" cy="761958"/>
            <a:chOff x="6911425" y="1256417"/>
            <a:chExt cx="1789200" cy="761958"/>
          </a:xfrm>
        </p:grpSpPr>
        <p:sp>
          <p:nvSpPr>
            <p:cNvPr id="2164" name="Google Shape;2164;p45"/>
            <p:cNvSpPr txBox="1"/>
            <p:nvPr/>
          </p:nvSpPr>
          <p:spPr>
            <a:xfrm>
              <a:off x="6911425" y="1451676"/>
              <a:ext cx="1789200" cy="566700"/>
            </a:xfrm>
            <a:prstGeom prst="rect">
              <a:avLst/>
            </a:prstGeom>
            <a:no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Neptune is the farthest planet from the Sun</a:t>
              </a:r>
              <a:endParaRPr sz="1200">
                <a:solidFill>
                  <a:schemeClr val="dk1"/>
                </a:solidFill>
                <a:latin typeface="Roboto"/>
                <a:ea typeface="Roboto"/>
                <a:cs typeface="Roboto"/>
                <a:sym typeface="Roboto"/>
              </a:endParaRPr>
            </a:p>
          </p:txBody>
        </p:sp>
        <p:sp>
          <p:nvSpPr>
            <p:cNvPr id="2165" name="Google Shape;2165;p45"/>
            <p:cNvSpPr txBox="1"/>
            <p:nvPr/>
          </p:nvSpPr>
          <p:spPr>
            <a:xfrm>
              <a:off x="6911425" y="1256417"/>
              <a:ext cx="1787100"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Structure</a:t>
              </a:r>
              <a:endParaRPr sz="1800" b="1">
                <a:solidFill>
                  <a:schemeClr val="dk1"/>
                </a:solidFill>
                <a:latin typeface="Fira Sans Extra Condensed"/>
                <a:ea typeface="Fira Sans Extra Condensed"/>
                <a:cs typeface="Fira Sans Extra Condensed"/>
                <a:sym typeface="Fira Sans Extra Condensed"/>
              </a:endParaRPr>
            </a:p>
          </p:txBody>
        </p:sp>
      </p:grpSp>
      <p:cxnSp>
        <p:nvCxnSpPr>
          <p:cNvPr id="2166" name="Google Shape;2166;p45"/>
          <p:cNvCxnSpPr>
            <a:stCxn id="2165" idx="1"/>
          </p:cNvCxnSpPr>
          <p:nvPr/>
        </p:nvCxnSpPr>
        <p:spPr>
          <a:xfrm rot="10800000">
            <a:off x="5590225" y="1360667"/>
            <a:ext cx="1321200" cy="0"/>
          </a:xfrm>
          <a:prstGeom prst="straightConnector1">
            <a:avLst/>
          </a:prstGeom>
          <a:noFill/>
          <a:ln w="19050" cap="flat" cmpd="sng">
            <a:solidFill>
              <a:schemeClr val="accent6"/>
            </a:solidFill>
            <a:prstDash val="solid"/>
            <a:round/>
            <a:headEnd type="oval" w="med" len="med"/>
            <a:tailEnd type="none" w="med" len="med"/>
          </a:ln>
        </p:spPr>
      </p:cxnSp>
      <p:grpSp>
        <p:nvGrpSpPr>
          <p:cNvPr id="2167" name="Google Shape;2167;p45"/>
          <p:cNvGrpSpPr/>
          <p:nvPr/>
        </p:nvGrpSpPr>
        <p:grpSpPr>
          <a:xfrm>
            <a:off x="459273" y="2469624"/>
            <a:ext cx="1787102" cy="757274"/>
            <a:chOff x="459273" y="2469624"/>
            <a:chExt cx="1787102" cy="757274"/>
          </a:xfrm>
        </p:grpSpPr>
        <p:sp>
          <p:nvSpPr>
            <p:cNvPr id="2168" name="Google Shape;2168;p45"/>
            <p:cNvSpPr txBox="1"/>
            <p:nvPr/>
          </p:nvSpPr>
          <p:spPr>
            <a:xfrm>
              <a:off x="459273" y="2660198"/>
              <a:ext cx="1787100" cy="56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p:txBody>
        </p:sp>
        <p:sp>
          <p:nvSpPr>
            <p:cNvPr id="2169" name="Google Shape;2169;p45"/>
            <p:cNvSpPr txBox="1"/>
            <p:nvPr/>
          </p:nvSpPr>
          <p:spPr>
            <a:xfrm>
              <a:off x="459275" y="2469624"/>
              <a:ext cx="1787100" cy="20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Capacity</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2170" name="Google Shape;2170;p45"/>
          <p:cNvGrpSpPr/>
          <p:nvPr/>
        </p:nvGrpSpPr>
        <p:grpSpPr>
          <a:xfrm>
            <a:off x="457200" y="3678146"/>
            <a:ext cx="1789175" cy="755789"/>
            <a:chOff x="457200" y="3678146"/>
            <a:chExt cx="1789175" cy="755789"/>
          </a:xfrm>
        </p:grpSpPr>
        <p:sp>
          <p:nvSpPr>
            <p:cNvPr id="2171" name="Google Shape;2171;p45"/>
            <p:cNvSpPr txBox="1"/>
            <p:nvPr/>
          </p:nvSpPr>
          <p:spPr>
            <a:xfrm>
              <a:off x="457200" y="3867235"/>
              <a:ext cx="1787100" cy="56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
          <p:nvSpPr>
            <p:cNvPr id="2172" name="Google Shape;2172;p45"/>
            <p:cNvSpPr txBox="1"/>
            <p:nvPr/>
          </p:nvSpPr>
          <p:spPr>
            <a:xfrm>
              <a:off x="459275" y="3678146"/>
              <a:ext cx="1787100" cy="20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Motives</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2173" name="Google Shape;2173;p45"/>
          <p:cNvGrpSpPr/>
          <p:nvPr/>
        </p:nvGrpSpPr>
        <p:grpSpPr>
          <a:xfrm>
            <a:off x="459273" y="1256417"/>
            <a:ext cx="1787102" cy="761958"/>
            <a:chOff x="459273" y="1256417"/>
            <a:chExt cx="1787102" cy="761958"/>
          </a:xfrm>
        </p:grpSpPr>
        <p:sp>
          <p:nvSpPr>
            <p:cNvPr id="2174" name="Google Shape;2174;p45"/>
            <p:cNvSpPr txBox="1"/>
            <p:nvPr/>
          </p:nvSpPr>
          <p:spPr>
            <a:xfrm>
              <a:off x="459273" y="1451676"/>
              <a:ext cx="1787100" cy="56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Mercury is the closest planet to the Sun</a:t>
              </a:r>
              <a:endParaRPr sz="1200">
                <a:solidFill>
                  <a:schemeClr val="dk1"/>
                </a:solidFill>
                <a:latin typeface="Roboto"/>
                <a:ea typeface="Roboto"/>
                <a:cs typeface="Roboto"/>
                <a:sym typeface="Roboto"/>
              </a:endParaRPr>
            </a:p>
          </p:txBody>
        </p:sp>
        <p:sp>
          <p:nvSpPr>
            <p:cNvPr id="2175" name="Google Shape;2175;p45"/>
            <p:cNvSpPr txBox="1"/>
            <p:nvPr/>
          </p:nvSpPr>
          <p:spPr>
            <a:xfrm>
              <a:off x="459275" y="1256417"/>
              <a:ext cx="1787100" cy="20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Resources</a:t>
              </a:r>
              <a:endParaRPr sz="1800" b="1">
                <a:solidFill>
                  <a:schemeClr val="dk1"/>
                </a:solidFill>
                <a:latin typeface="Fira Sans Extra Condensed"/>
                <a:ea typeface="Fira Sans Extra Condensed"/>
                <a:cs typeface="Fira Sans Extra Condensed"/>
                <a:sym typeface="Fira Sans Extra Condensed"/>
              </a:endParaRPr>
            </a:p>
          </p:txBody>
        </p:sp>
      </p:grpSp>
      <p:cxnSp>
        <p:nvCxnSpPr>
          <p:cNvPr id="2176" name="Google Shape;2176;p45"/>
          <p:cNvCxnSpPr/>
          <p:nvPr/>
        </p:nvCxnSpPr>
        <p:spPr>
          <a:xfrm rot="5400000" flipH="1">
            <a:off x="3393435" y="212133"/>
            <a:ext cx="38400" cy="2332500"/>
          </a:xfrm>
          <a:prstGeom prst="bentConnector4">
            <a:avLst>
              <a:gd name="adj1" fmla="val 964278"/>
              <a:gd name="adj2" fmla="val 68122"/>
            </a:avLst>
          </a:prstGeom>
          <a:noFill/>
          <a:ln w="19050" cap="flat" cmpd="sng">
            <a:solidFill>
              <a:schemeClr val="accent2"/>
            </a:solidFill>
            <a:prstDash val="solid"/>
            <a:round/>
            <a:headEnd type="none" w="med" len="med"/>
            <a:tailEnd type="oval" w="med" len="med"/>
          </a:ln>
        </p:spPr>
      </p:cxnSp>
      <p:grpSp>
        <p:nvGrpSpPr>
          <p:cNvPr id="2177" name="Google Shape;2177;p45"/>
          <p:cNvGrpSpPr/>
          <p:nvPr/>
        </p:nvGrpSpPr>
        <p:grpSpPr>
          <a:xfrm>
            <a:off x="2721929" y="1154623"/>
            <a:ext cx="3700141" cy="3253524"/>
            <a:chOff x="2721929" y="1154623"/>
            <a:chExt cx="3700141" cy="3253524"/>
          </a:xfrm>
        </p:grpSpPr>
        <p:sp>
          <p:nvSpPr>
            <p:cNvPr id="2178" name="Google Shape;2178;p45"/>
            <p:cNvSpPr/>
            <p:nvPr/>
          </p:nvSpPr>
          <p:spPr>
            <a:xfrm>
              <a:off x="4574593" y="2778489"/>
              <a:ext cx="559" cy="621"/>
            </a:xfrm>
            <a:custGeom>
              <a:avLst/>
              <a:gdLst/>
              <a:ahLst/>
              <a:cxnLst/>
              <a:rect l="l" t="t" r="r" b="b"/>
              <a:pathLst>
                <a:path w="36" h="40" extrusionOk="0">
                  <a:moveTo>
                    <a:pt x="0" y="1"/>
                  </a:moveTo>
                  <a:lnTo>
                    <a:pt x="36" y="39"/>
                  </a:lnTo>
                  <a:lnTo>
                    <a:pt x="36" y="1"/>
                  </a:lnTo>
                  <a:close/>
                </a:path>
              </a:pathLst>
            </a:custGeom>
            <a:solidFill>
              <a:srgbClr val="7F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5"/>
            <p:cNvSpPr/>
            <p:nvPr/>
          </p:nvSpPr>
          <p:spPr>
            <a:xfrm>
              <a:off x="4574593" y="2778489"/>
              <a:ext cx="559" cy="621"/>
            </a:xfrm>
            <a:custGeom>
              <a:avLst/>
              <a:gdLst/>
              <a:ahLst/>
              <a:cxnLst/>
              <a:rect l="l" t="t" r="r" b="b"/>
              <a:pathLst>
                <a:path w="36" h="40" extrusionOk="0">
                  <a:moveTo>
                    <a:pt x="0" y="1"/>
                  </a:moveTo>
                  <a:lnTo>
                    <a:pt x="36" y="39"/>
                  </a:lnTo>
                  <a:lnTo>
                    <a:pt x="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5"/>
            <p:cNvSpPr/>
            <p:nvPr/>
          </p:nvSpPr>
          <p:spPr>
            <a:xfrm>
              <a:off x="4923201" y="1154623"/>
              <a:ext cx="1497115" cy="1781222"/>
            </a:xfrm>
            <a:custGeom>
              <a:avLst/>
              <a:gdLst/>
              <a:ahLst/>
              <a:cxnLst/>
              <a:rect l="l" t="t" r="r" b="b"/>
              <a:pathLst>
                <a:path w="96417" h="114714" extrusionOk="0">
                  <a:moveTo>
                    <a:pt x="35815" y="0"/>
                  </a:moveTo>
                  <a:lnTo>
                    <a:pt x="14958" y="37483"/>
                  </a:lnTo>
                  <a:cubicBezTo>
                    <a:pt x="18075" y="39190"/>
                    <a:pt x="20228" y="42494"/>
                    <a:pt x="20228" y="46280"/>
                  </a:cubicBezTo>
                  <a:cubicBezTo>
                    <a:pt x="20228" y="51808"/>
                    <a:pt x="15736" y="56300"/>
                    <a:pt x="10208" y="56300"/>
                  </a:cubicBezTo>
                  <a:cubicBezTo>
                    <a:pt x="8388" y="56300"/>
                    <a:pt x="6680" y="55816"/>
                    <a:pt x="5235" y="54999"/>
                  </a:cubicBezTo>
                  <a:lnTo>
                    <a:pt x="0" y="64352"/>
                  </a:lnTo>
                  <a:cubicBezTo>
                    <a:pt x="14884" y="71700"/>
                    <a:pt x="25162" y="86915"/>
                    <a:pt x="25385" y="104581"/>
                  </a:cubicBezTo>
                  <a:lnTo>
                    <a:pt x="35518" y="104581"/>
                  </a:lnTo>
                  <a:lnTo>
                    <a:pt x="35518" y="104693"/>
                  </a:lnTo>
                  <a:cubicBezTo>
                    <a:pt x="35518" y="110222"/>
                    <a:pt x="40007" y="114713"/>
                    <a:pt x="45538" y="114713"/>
                  </a:cubicBezTo>
                  <a:cubicBezTo>
                    <a:pt x="51066" y="114713"/>
                    <a:pt x="55558" y="110222"/>
                    <a:pt x="55558" y="104693"/>
                  </a:cubicBezTo>
                  <a:lnTo>
                    <a:pt x="55558" y="104581"/>
                  </a:lnTo>
                  <a:lnTo>
                    <a:pt x="96416" y="104581"/>
                  </a:lnTo>
                  <a:lnTo>
                    <a:pt x="3696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5"/>
            <p:cNvSpPr txBox="1"/>
            <p:nvPr/>
          </p:nvSpPr>
          <p:spPr>
            <a:xfrm>
              <a:off x="5238537" y="2044049"/>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Fira Sans Extra Condensed"/>
                  <a:ea typeface="Fira Sans Extra Condensed"/>
                  <a:cs typeface="Fira Sans Extra Condensed"/>
                  <a:sym typeface="Fira Sans Extra Condensed"/>
                </a:rPr>
                <a:t>02</a:t>
              </a:r>
              <a:endParaRPr sz="2400" b="1">
                <a:solidFill>
                  <a:srgbClr val="FFFFFF"/>
                </a:solidFill>
                <a:latin typeface="Fira Sans Extra Condensed"/>
                <a:ea typeface="Fira Sans Extra Condensed"/>
                <a:cs typeface="Fira Sans Extra Condensed"/>
                <a:sym typeface="Fira Sans Extra Condensed"/>
              </a:endParaRPr>
            </a:p>
          </p:txBody>
        </p:sp>
        <p:sp>
          <p:nvSpPr>
            <p:cNvPr id="2182" name="Google Shape;2182;p45"/>
            <p:cNvSpPr/>
            <p:nvPr/>
          </p:nvSpPr>
          <p:spPr>
            <a:xfrm>
              <a:off x="4926105" y="2778489"/>
              <a:ext cx="1495966" cy="1629658"/>
            </a:xfrm>
            <a:custGeom>
              <a:avLst/>
              <a:gdLst/>
              <a:ahLst/>
              <a:cxnLst/>
              <a:rect l="l" t="t" r="r" b="b"/>
              <a:pathLst>
                <a:path w="96343" h="104953" extrusionOk="0">
                  <a:moveTo>
                    <a:pt x="25198" y="1"/>
                  </a:moveTo>
                  <a:lnTo>
                    <a:pt x="25198" y="594"/>
                  </a:lnTo>
                  <a:cubicBezTo>
                    <a:pt x="25198" y="18298"/>
                    <a:pt x="15068" y="33662"/>
                    <a:pt x="297" y="41194"/>
                  </a:cubicBezTo>
                  <a:lnTo>
                    <a:pt x="4305" y="48358"/>
                  </a:lnTo>
                  <a:cubicBezTo>
                    <a:pt x="1708" y="50175"/>
                    <a:pt x="0" y="53183"/>
                    <a:pt x="0" y="56597"/>
                  </a:cubicBezTo>
                  <a:cubicBezTo>
                    <a:pt x="0" y="62125"/>
                    <a:pt x="4489" y="66617"/>
                    <a:pt x="10021" y="66617"/>
                  </a:cubicBezTo>
                  <a:cubicBezTo>
                    <a:pt x="11431" y="66617"/>
                    <a:pt x="12767" y="66320"/>
                    <a:pt x="13990" y="65762"/>
                  </a:cubicBezTo>
                  <a:lnTo>
                    <a:pt x="35812" y="104952"/>
                  </a:lnTo>
                  <a:lnTo>
                    <a:pt x="36777" y="104952"/>
                  </a:lnTo>
                  <a:lnTo>
                    <a:pt x="96342" y="188"/>
                  </a:lnTo>
                  <a:lnTo>
                    <a:pt x="96229" y="1"/>
                  </a:lnTo>
                  <a:lnTo>
                    <a:pt x="55371" y="1"/>
                  </a:lnTo>
                  <a:lnTo>
                    <a:pt x="55371" y="113"/>
                  </a:lnTo>
                  <a:cubicBezTo>
                    <a:pt x="55371" y="5642"/>
                    <a:pt x="50879" y="10133"/>
                    <a:pt x="45351" y="10133"/>
                  </a:cubicBezTo>
                  <a:cubicBezTo>
                    <a:pt x="39820" y="10133"/>
                    <a:pt x="35331" y="5642"/>
                    <a:pt x="35331" y="113"/>
                  </a:cubicBezTo>
                  <a:lnTo>
                    <a:pt x="3533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5"/>
            <p:cNvSpPr txBox="1"/>
            <p:nvPr/>
          </p:nvSpPr>
          <p:spPr>
            <a:xfrm>
              <a:off x="5238537" y="3214962"/>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Fira Sans Extra Condensed"/>
                  <a:ea typeface="Fira Sans Extra Condensed"/>
                  <a:cs typeface="Fira Sans Extra Condensed"/>
                  <a:sym typeface="Fira Sans Extra Condensed"/>
                </a:rPr>
                <a:t>03</a:t>
              </a:r>
              <a:endParaRPr sz="2400" b="1">
                <a:solidFill>
                  <a:srgbClr val="FFFFFF"/>
                </a:solidFill>
                <a:latin typeface="Fira Sans Extra Condensed"/>
                <a:ea typeface="Fira Sans Extra Condensed"/>
                <a:cs typeface="Fira Sans Extra Condensed"/>
                <a:sym typeface="Fira Sans Extra Condensed"/>
              </a:endParaRPr>
            </a:p>
          </p:txBody>
        </p:sp>
        <p:sp>
          <p:nvSpPr>
            <p:cNvPr id="2184" name="Google Shape;2184;p45"/>
            <p:cNvSpPr/>
            <p:nvPr/>
          </p:nvSpPr>
          <p:spPr>
            <a:xfrm>
              <a:off x="3668129" y="3387617"/>
              <a:ext cx="1814047" cy="1020529"/>
            </a:xfrm>
            <a:custGeom>
              <a:avLst/>
              <a:gdLst/>
              <a:ahLst/>
              <a:cxnLst/>
              <a:rect l="l" t="t" r="r" b="b"/>
              <a:pathLst>
                <a:path w="116828" h="65724" extrusionOk="0">
                  <a:moveTo>
                    <a:pt x="36592" y="0"/>
                  </a:moveTo>
                  <a:lnTo>
                    <a:pt x="31916" y="8349"/>
                  </a:lnTo>
                  <a:cubicBezTo>
                    <a:pt x="30619" y="7719"/>
                    <a:pt x="29096" y="7348"/>
                    <a:pt x="27537" y="7348"/>
                  </a:cubicBezTo>
                  <a:cubicBezTo>
                    <a:pt x="21970" y="7348"/>
                    <a:pt x="17517" y="11837"/>
                    <a:pt x="17517" y="17368"/>
                  </a:cubicBezTo>
                  <a:cubicBezTo>
                    <a:pt x="17517" y="20931"/>
                    <a:pt x="19373" y="24084"/>
                    <a:pt x="22193" y="25830"/>
                  </a:cubicBezTo>
                  <a:lnTo>
                    <a:pt x="0" y="65723"/>
                  </a:lnTo>
                  <a:lnTo>
                    <a:pt x="116828" y="65723"/>
                  </a:lnTo>
                  <a:lnTo>
                    <a:pt x="95006" y="26533"/>
                  </a:lnTo>
                  <a:cubicBezTo>
                    <a:pt x="93783" y="27091"/>
                    <a:pt x="92447" y="27388"/>
                    <a:pt x="91037" y="27388"/>
                  </a:cubicBezTo>
                  <a:cubicBezTo>
                    <a:pt x="85505" y="27388"/>
                    <a:pt x="81016" y="22896"/>
                    <a:pt x="81016" y="17368"/>
                  </a:cubicBezTo>
                  <a:cubicBezTo>
                    <a:pt x="81016" y="13954"/>
                    <a:pt x="82724" y="10946"/>
                    <a:pt x="85321" y="9129"/>
                  </a:cubicBezTo>
                  <a:lnTo>
                    <a:pt x="81313" y="1965"/>
                  </a:lnTo>
                  <a:cubicBezTo>
                    <a:pt x="75114" y="5121"/>
                    <a:pt x="68102" y="6864"/>
                    <a:pt x="60715" y="6864"/>
                  </a:cubicBezTo>
                  <a:cubicBezTo>
                    <a:pt x="51847" y="6864"/>
                    <a:pt x="43569" y="4341"/>
                    <a:pt x="3659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5"/>
            <p:cNvSpPr txBox="1"/>
            <p:nvPr/>
          </p:nvSpPr>
          <p:spPr>
            <a:xfrm>
              <a:off x="4252510" y="3855883"/>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Fira Sans Extra Condensed"/>
                  <a:ea typeface="Fira Sans Extra Condensed"/>
                  <a:cs typeface="Fira Sans Extra Condensed"/>
                  <a:sym typeface="Fira Sans Extra Condensed"/>
                </a:rPr>
                <a:t>04</a:t>
              </a:r>
              <a:endParaRPr sz="2400" b="1">
                <a:solidFill>
                  <a:srgbClr val="FFFFFF"/>
                </a:solidFill>
                <a:latin typeface="Fira Sans Extra Condensed"/>
                <a:ea typeface="Fira Sans Extra Condensed"/>
                <a:cs typeface="Fira Sans Extra Condensed"/>
                <a:sym typeface="Fira Sans Extra Condensed"/>
              </a:endParaRPr>
            </a:p>
          </p:txBody>
        </p:sp>
        <p:sp>
          <p:nvSpPr>
            <p:cNvPr id="2185" name="Google Shape;2185;p45"/>
            <p:cNvSpPr/>
            <p:nvPr/>
          </p:nvSpPr>
          <p:spPr>
            <a:xfrm>
              <a:off x="2723669" y="1154623"/>
              <a:ext cx="1527083" cy="1623881"/>
            </a:xfrm>
            <a:custGeom>
              <a:avLst/>
              <a:gdLst/>
              <a:ahLst/>
              <a:cxnLst/>
              <a:rect l="l" t="t" r="r" b="b"/>
              <a:pathLst>
                <a:path w="98347" h="104581" extrusionOk="0">
                  <a:moveTo>
                    <a:pt x="59489" y="0"/>
                  </a:moveTo>
                  <a:lnTo>
                    <a:pt x="1" y="104581"/>
                  </a:lnTo>
                  <a:lnTo>
                    <a:pt x="45797" y="104581"/>
                  </a:lnTo>
                  <a:cubicBezTo>
                    <a:pt x="45832" y="99088"/>
                    <a:pt x="50286" y="94673"/>
                    <a:pt x="55778" y="94673"/>
                  </a:cubicBezTo>
                  <a:cubicBezTo>
                    <a:pt x="61309" y="94673"/>
                    <a:pt x="65763" y="99088"/>
                    <a:pt x="65798" y="104581"/>
                  </a:cubicBezTo>
                  <a:lnTo>
                    <a:pt x="76005" y="104581"/>
                  </a:lnTo>
                  <a:cubicBezTo>
                    <a:pt x="76228" y="88364"/>
                    <a:pt x="84912" y="74188"/>
                    <a:pt x="97901" y="66281"/>
                  </a:cubicBezTo>
                  <a:lnTo>
                    <a:pt x="91963" y="55632"/>
                  </a:lnTo>
                  <a:cubicBezTo>
                    <a:pt x="95710" y="54183"/>
                    <a:pt x="98347" y="50546"/>
                    <a:pt x="98347" y="46280"/>
                  </a:cubicBezTo>
                  <a:cubicBezTo>
                    <a:pt x="98347" y="40749"/>
                    <a:pt x="93893" y="36260"/>
                    <a:pt x="88362" y="36260"/>
                  </a:cubicBezTo>
                  <a:cubicBezTo>
                    <a:pt x="86061" y="36260"/>
                    <a:pt x="83983" y="37037"/>
                    <a:pt x="82314" y="38299"/>
                  </a:cubicBezTo>
                  <a:lnTo>
                    <a:pt x="6097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5"/>
            <p:cNvSpPr txBox="1"/>
            <p:nvPr/>
          </p:nvSpPr>
          <p:spPr>
            <a:xfrm>
              <a:off x="3241832" y="2044049"/>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Fira Sans Extra Condensed"/>
                  <a:ea typeface="Fira Sans Extra Condensed"/>
                  <a:cs typeface="Fira Sans Extra Condensed"/>
                  <a:sym typeface="Fira Sans Extra Condensed"/>
                </a:rPr>
                <a:t>06</a:t>
              </a:r>
              <a:endParaRPr sz="2400" b="1">
                <a:solidFill>
                  <a:srgbClr val="FFFFFF"/>
                </a:solidFill>
                <a:latin typeface="Fira Sans Extra Condensed"/>
                <a:ea typeface="Fira Sans Extra Condensed"/>
                <a:cs typeface="Fira Sans Extra Condensed"/>
                <a:sym typeface="Fira Sans Extra Condensed"/>
              </a:endParaRPr>
            </a:p>
          </p:txBody>
        </p:sp>
        <p:sp>
          <p:nvSpPr>
            <p:cNvPr id="2187" name="Google Shape;2187;p45"/>
            <p:cNvSpPr/>
            <p:nvPr/>
          </p:nvSpPr>
          <p:spPr>
            <a:xfrm>
              <a:off x="2721929" y="2624658"/>
              <a:ext cx="1514397" cy="1783489"/>
            </a:xfrm>
            <a:custGeom>
              <a:avLst/>
              <a:gdLst/>
              <a:ahLst/>
              <a:cxnLst/>
              <a:rect l="l" t="t" r="r" b="b"/>
              <a:pathLst>
                <a:path w="97530" h="114860" extrusionOk="0">
                  <a:moveTo>
                    <a:pt x="55890" y="0"/>
                  </a:moveTo>
                  <a:cubicBezTo>
                    <a:pt x="50398" y="0"/>
                    <a:pt x="45944" y="4415"/>
                    <a:pt x="45909" y="9908"/>
                  </a:cubicBezTo>
                  <a:lnTo>
                    <a:pt x="113" y="9908"/>
                  </a:lnTo>
                  <a:lnTo>
                    <a:pt x="0" y="10095"/>
                  </a:lnTo>
                  <a:lnTo>
                    <a:pt x="59601" y="114859"/>
                  </a:lnTo>
                  <a:lnTo>
                    <a:pt x="60937" y="114859"/>
                  </a:lnTo>
                  <a:lnTo>
                    <a:pt x="83130" y="74966"/>
                  </a:lnTo>
                  <a:cubicBezTo>
                    <a:pt x="80310" y="73220"/>
                    <a:pt x="78454" y="70067"/>
                    <a:pt x="78454" y="66504"/>
                  </a:cubicBezTo>
                  <a:cubicBezTo>
                    <a:pt x="78454" y="60973"/>
                    <a:pt x="82907" y="56484"/>
                    <a:pt x="88474" y="56484"/>
                  </a:cubicBezTo>
                  <a:cubicBezTo>
                    <a:pt x="90033" y="56484"/>
                    <a:pt x="91556" y="56855"/>
                    <a:pt x="92853" y="57485"/>
                  </a:cubicBezTo>
                  <a:lnTo>
                    <a:pt x="97529" y="49136"/>
                  </a:lnTo>
                  <a:cubicBezTo>
                    <a:pt x="84689" y="41081"/>
                    <a:pt x="76117" y="26795"/>
                    <a:pt x="76117" y="10501"/>
                  </a:cubicBezTo>
                  <a:lnTo>
                    <a:pt x="76117" y="9908"/>
                  </a:lnTo>
                  <a:lnTo>
                    <a:pt x="65910" y="9908"/>
                  </a:lnTo>
                  <a:cubicBezTo>
                    <a:pt x="65875" y="4415"/>
                    <a:pt x="61421" y="0"/>
                    <a:pt x="5589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5"/>
            <p:cNvSpPr txBox="1"/>
            <p:nvPr/>
          </p:nvSpPr>
          <p:spPr>
            <a:xfrm>
              <a:off x="3241832" y="3214962"/>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Fira Sans Extra Condensed"/>
                  <a:ea typeface="Fira Sans Extra Condensed"/>
                  <a:cs typeface="Fira Sans Extra Condensed"/>
                  <a:sym typeface="Fira Sans Extra Condensed"/>
                </a:rPr>
                <a:t>05</a:t>
              </a:r>
              <a:endParaRPr sz="2400" b="1">
                <a:solidFill>
                  <a:srgbClr val="FFFFFF"/>
                </a:solidFill>
                <a:latin typeface="Fira Sans Extra Condensed"/>
                <a:ea typeface="Fira Sans Extra Condensed"/>
                <a:cs typeface="Fira Sans Extra Condensed"/>
                <a:sym typeface="Fira Sans Extra Condensed"/>
              </a:endParaRPr>
            </a:p>
          </p:txBody>
        </p:sp>
        <p:sp>
          <p:nvSpPr>
            <p:cNvPr id="2189" name="Google Shape;2189;p45"/>
            <p:cNvSpPr/>
            <p:nvPr/>
          </p:nvSpPr>
          <p:spPr>
            <a:xfrm>
              <a:off x="3670427" y="1154623"/>
              <a:ext cx="1808892" cy="1029194"/>
            </a:xfrm>
            <a:custGeom>
              <a:avLst/>
              <a:gdLst/>
              <a:ahLst/>
              <a:cxnLst/>
              <a:rect l="l" t="t" r="r" b="b"/>
              <a:pathLst>
                <a:path w="116496" h="66282" extrusionOk="0">
                  <a:moveTo>
                    <a:pt x="1" y="0"/>
                  </a:moveTo>
                  <a:lnTo>
                    <a:pt x="21341" y="38299"/>
                  </a:lnTo>
                  <a:cubicBezTo>
                    <a:pt x="23010" y="37037"/>
                    <a:pt x="25088" y="36260"/>
                    <a:pt x="27389" y="36260"/>
                  </a:cubicBezTo>
                  <a:cubicBezTo>
                    <a:pt x="32920" y="36260"/>
                    <a:pt x="37374" y="40749"/>
                    <a:pt x="37374" y="46280"/>
                  </a:cubicBezTo>
                  <a:cubicBezTo>
                    <a:pt x="37374" y="50546"/>
                    <a:pt x="34737" y="54183"/>
                    <a:pt x="30990" y="55632"/>
                  </a:cubicBezTo>
                  <a:lnTo>
                    <a:pt x="36928" y="66281"/>
                  </a:lnTo>
                  <a:cubicBezTo>
                    <a:pt x="43792" y="62089"/>
                    <a:pt x="51883" y="59675"/>
                    <a:pt x="60567" y="59675"/>
                  </a:cubicBezTo>
                  <a:cubicBezTo>
                    <a:pt x="67767" y="59675"/>
                    <a:pt x="74595" y="61347"/>
                    <a:pt x="80681" y="64352"/>
                  </a:cubicBezTo>
                  <a:lnTo>
                    <a:pt x="85916" y="54999"/>
                  </a:lnTo>
                  <a:cubicBezTo>
                    <a:pt x="87361" y="55816"/>
                    <a:pt x="89069" y="56300"/>
                    <a:pt x="90889" y="56300"/>
                  </a:cubicBezTo>
                  <a:cubicBezTo>
                    <a:pt x="96417" y="56300"/>
                    <a:pt x="100909" y="51808"/>
                    <a:pt x="100909" y="46280"/>
                  </a:cubicBezTo>
                  <a:cubicBezTo>
                    <a:pt x="100909" y="42494"/>
                    <a:pt x="98756" y="39190"/>
                    <a:pt x="95639" y="37483"/>
                  </a:cubicBezTo>
                  <a:lnTo>
                    <a:pt x="11649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5"/>
            <p:cNvSpPr txBox="1"/>
            <p:nvPr/>
          </p:nvSpPr>
          <p:spPr>
            <a:xfrm>
              <a:off x="4252510" y="1452430"/>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Fira Sans Extra Condensed"/>
                  <a:ea typeface="Fira Sans Extra Condensed"/>
                  <a:cs typeface="Fira Sans Extra Condensed"/>
                  <a:sym typeface="Fira Sans Extra Condensed"/>
                </a:rPr>
                <a:t>01</a:t>
              </a:r>
              <a:endParaRPr sz="2400" b="1">
                <a:solidFill>
                  <a:srgbClr val="FFFFFF"/>
                </a:solidFill>
                <a:latin typeface="Fira Sans Extra Condensed"/>
                <a:ea typeface="Fira Sans Extra Condensed"/>
                <a:cs typeface="Fira Sans Extra Condensed"/>
                <a:sym typeface="Fira Sans Extra Condensed"/>
              </a:endParaRPr>
            </a:p>
          </p:txBody>
        </p:sp>
        <p:sp>
          <p:nvSpPr>
            <p:cNvPr id="2191" name="Google Shape;2191;p45"/>
            <p:cNvSpPr/>
            <p:nvPr/>
          </p:nvSpPr>
          <p:spPr>
            <a:xfrm>
              <a:off x="3903836" y="2081226"/>
              <a:ext cx="1413530" cy="1412987"/>
            </a:xfrm>
            <a:custGeom>
              <a:avLst/>
              <a:gdLst/>
              <a:ahLst/>
              <a:cxnLst/>
              <a:rect l="l" t="t" r="r" b="b"/>
              <a:pathLst>
                <a:path w="91034" h="90999" extrusionOk="0">
                  <a:moveTo>
                    <a:pt x="43234" y="44906"/>
                  </a:moveTo>
                  <a:lnTo>
                    <a:pt x="43234" y="44944"/>
                  </a:lnTo>
                  <a:lnTo>
                    <a:pt x="43198" y="44906"/>
                  </a:lnTo>
                  <a:close/>
                  <a:moveTo>
                    <a:pt x="45535" y="0"/>
                  </a:moveTo>
                  <a:cubicBezTo>
                    <a:pt x="36851" y="0"/>
                    <a:pt x="28760" y="2414"/>
                    <a:pt x="21896" y="6606"/>
                  </a:cubicBezTo>
                  <a:cubicBezTo>
                    <a:pt x="8907" y="14513"/>
                    <a:pt x="223" y="28689"/>
                    <a:pt x="0" y="44906"/>
                  </a:cubicBezTo>
                  <a:lnTo>
                    <a:pt x="0" y="45499"/>
                  </a:lnTo>
                  <a:cubicBezTo>
                    <a:pt x="0" y="61793"/>
                    <a:pt x="8572" y="76079"/>
                    <a:pt x="21412" y="84134"/>
                  </a:cubicBezTo>
                  <a:cubicBezTo>
                    <a:pt x="28389" y="88475"/>
                    <a:pt x="36667" y="90998"/>
                    <a:pt x="45535" y="90998"/>
                  </a:cubicBezTo>
                  <a:cubicBezTo>
                    <a:pt x="52922" y="90998"/>
                    <a:pt x="59934" y="89255"/>
                    <a:pt x="66133" y="86099"/>
                  </a:cubicBezTo>
                  <a:cubicBezTo>
                    <a:pt x="80904" y="78567"/>
                    <a:pt x="91034" y="63203"/>
                    <a:pt x="91034" y="45499"/>
                  </a:cubicBezTo>
                  <a:lnTo>
                    <a:pt x="91034" y="44906"/>
                  </a:lnTo>
                  <a:cubicBezTo>
                    <a:pt x="90811" y="27240"/>
                    <a:pt x="80533" y="12025"/>
                    <a:pt x="65649" y="4677"/>
                  </a:cubicBezTo>
                  <a:cubicBezTo>
                    <a:pt x="59563" y="1672"/>
                    <a:pt x="52735" y="0"/>
                    <a:pt x="45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45"/>
          <p:cNvGrpSpPr/>
          <p:nvPr/>
        </p:nvGrpSpPr>
        <p:grpSpPr>
          <a:xfrm>
            <a:off x="4065621" y="2547079"/>
            <a:ext cx="1012769" cy="487301"/>
            <a:chOff x="1270250" y="238125"/>
            <a:chExt cx="2616975" cy="1259175"/>
          </a:xfrm>
        </p:grpSpPr>
        <p:sp>
          <p:nvSpPr>
            <p:cNvPr id="2193" name="Google Shape;2193;p45"/>
            <p:cNvSpPr/>
            <p:nvPr/>
          </p:nvSpPr>
          <p:spPr>
            <a:xfrm>
              <a:off x="3037975" y="352625"/>
              <a:ext cx="63050" cy="141975"/>
            </a:xfrm>
            <a:custGeom>
              <a:avLst/>
              <a:gdLst/>
              <a:ahLst/>
              <a:cxnLst/>
              <a:rect l="l" t="t" r="r" b="b"/>
              <a:pathLst>
                <a:path w="2522" h="5679" extrusionOk="0">
                  <a:moveTo>
                    <a:pt x="1232" y="828"/>
                  </a:moveTo>
                  <a:lnTo>
                    <a:pt x="1328" y="847"/>
                  </a:lnTo>
                  <a:lnTo>
                    <a:pt x="1405" y="867"/>
                  </a:lnTo>
                  <a:lnTo>
                    <a:pt x="1482" y="905"/>
                  </a:lnTo>
                  <a:lnTo>
                    <a:pt x="1559" y="963"/>
                  </a:lnTo>
                  <a:lnTo>
                    <a:pt x="1617" y="1040"/>
                  </a:lnTo>
                  <a:lnTo>
                    <a:pt x="1656" y="1136"/>
                  </a:lnTo>
                  <a:lnTo>
                    <a:pt x="1694" y="1213"/>
                  </a:lnTo>
                  <a:lnTo>
                    <a:pt x="1694" y="1309"/>
                  </a:lnTo>
                  <a:lnTo>
                    <a:pt x="1694" y="4350"/>
                  </a:lnTo>
                  <a:lnTo>
                    <a:pt x="1694" y="4446"/>
                  </a:lnTo>
                  <a:lnTo>
                    <a:pt x="1656" y="4523"/>
                  </a:lnTo>
                  <a:lnTo>
                    <a:pt x="1617" y="4620"/>
                  </a:lnTo>
                  <a:lnTo>
                    <a:pt x="1559" y="4697"/>
                  </a:lnTo>
                  <a:lnTo>
                    <a:pt x="1482" y="4754"/>
                  </a:lnTo>
                  <a:lnTo>
                    <a:pt x="1405" y="4793"/>
                  </a:lnTo>
                  <a:lnTo>
                    <a:pt x="1328" y="4812"/>
                  </a:lnTo>
                  <a:lnTo>
                    <a:pt x="1232" y="4831"/>
                  </a:lnTo>
                  <a:lnTo>
                    <a:pt x="1155" y="4812"/>
                  </a:lnTo>
                  <a:lnTo>
                    <a:pt x="1059" y="4793"/>
                  </a:lnTo>
                  <a:lnTo>
                    <a:pt x="982" y="4754"/>
                  </a:lnTo>
                  <a:lnTo>
                    <a:pt x="924" y="4697"/>
                  </a:lnTo>
                  <a:lnTo>
                    <a:pt x="867" y="4620"/>
                  </a:lnTo>
                  <a:lnTo>
                    <a:pt x="809" y="4523"/>
                  </a:lnTo>
                  <a:lnTo>
                    <a:pt x="790" y="4446"/>
                  </a:lnTo>
                  <a:lnTo>
                    <a:pt x="790" y="4350"/>
                  </a:lnTo>
                  <a:lnTo>
                    <a:pt x="790" y="1309"/>
                  </a:lnTo>
                  <a:lnTo>
                    <a:pt x="790" y="1213"/>
                  </a:lnTo>
                  <a:lnTo>
                    <a:pt x="809" y="1136"/>
                  </a:lnTo>
                  <a:lnTo>
                    <a:pt x="867" y="1040"/>
                  </a:lnTo>
                  <a:lnTo>
                    <a:pt x="924" y="963"/>
                  </a:lnTo>
                  <a:lnTo>
                    <a:pt x="982" y="905"/>
                  </a:lnTo>
                  <a:lnTo>
                    <a:pt x="1059" y="867"/>
                  </a:lnTo>
                  <a:lnTo>
                    <a:pt x="1155" y="847"/>
                  </a:lnTo>
                  <a:lnTo>
                    <a:pt x="1232" y="828"/>
                  </a:lnTo>
                  <a:close/>
                  <a:moveTo>
                    <a:pt x="1136" y="1"/>
                  </a:moveTo>
                  <a:lnTo>
                    <a:pt x="1020" y="20"/>
                  </a:lnTo>
                  <a:lnTo>
                    <a:pt x="886" y="58"/>
                  </a:lnTo>
                  <a:lnTo>
                    <a:pt x="770" y="97"/>
                  </a:lnTo>
                  <a:lnTo>
                    <a:pt x="674" y="155"/>
                  </a:lnTo>
                  <a:lnTo>
                    <a:pt x="559" y="212"/>
                  </a:lnTo>
                  <a:lnTo>
                    <a:pt x="462" y="289"/>
                  </a:lnTo>
                  <a:lnTo>
                    <a:pt x="366" y="385"/>
                  </a:lnTo>
                  <a:lnTo>
                    <a:pt x="289" y="482"/>
                  </a:lnTo>
                  <a:lnTo>
                    <a:pt x="212" y="597"/>
                  </a:lnTo>
                  <a:lnTo>
                    <a:pt x="154" y="693"/>
                  </a:lnTo>
                  <a:lnTo>
                    <a:pt x="97" y="809"/>
                  </a:lnTo>
                  <a:lnTo>
                    <a:pt x="58" y="944"/>
                  </a:lnTo>
                  <a:lnTo>
                    <a:pt x="20" y="1059"/>
                  </a:lnTo>
                  <a:lnTo>
                    <a:pt x="0" y="1194"/>
                  </a:lnTo>
                  <a:lnTo>
                    <a:pt x="0" y="1329"/>
                  </a:lnTo>
                  <a:lnTo>
                    <a:pt x="0" y="4350"/>
                  </a:lnTo>
                  <a:lnTo>
                    <a:pt x="0" y="4485"/>
                  </a:lnTo>
                  <a:lnTo>
                    <a:pt x="20" y="4620"/>
                  </a:lnTo>
                  <a:lnTo>
                    <a:pt x="58" y="4754"/>
                  </a:lnTo>
                  <a:lnTo>
                    <a:pt x="97" y="4870"/>
                  </a:lnTo>
                  <a:lnTo>
                    <a:pt x="154" y="4985"/>
                  </a:lnTo>
                  <a:lnTo>
                    <a:pt x="212" y="5101"/>
                  </a:lnTo>
                  <a:lnTo>
                    <a:pt x="289" y="5197"/>
                  </a:lnTo>
                  <a:lnTo>
                    <a:pt x="366" y="5293"/>
                  </a:lnTo>
                  <a:lnTo>
                    <a:pt x="462" y="5389"/>
                  </a:lnTo>
                  <a:lnTo>
                    <a:pt x="559" y="5466"/>
                  </a:lnTo>
                  <a:lnTo>
                    <a:pt x="674" y="5524"/>
                  </a:lnTo>
                  <a:lnTo>
                    <a:pt x="770" y="5582"/>
                  </a:lnTo>
                  <a:lnTo>
                    <a:pt x="886" y="5620"/>
                  </a:lnTo>
                  <a:lnTo>
                    <a:pt x="1001" y="5659"/>
                  </a:lnTo>
                  <a:lnTo>
                    <a:pt x="1136" y="5678"/>
                  </a:lnTo>
                  <a:lnTo>
                    <a:pt x="1386" y="5678"/>
                  </a:lnTo>
                  <a:lnTo>
                    <a:pt x="1521" y="5659"/>
                  </a:lnTo>
                  <a:lnTo>
                    <a:pt x="1636" y="5620"/>
                  </a:lnTo>
                  <a:lnTo>
                    <a:pt x="1752" y="5582"/>
                  </a:lnTo>
                  <a:lnTo>
                    <a:pt x="1848" y="5524"/>
                  </a:lnTo>
                  <a:lnTo>
                    <a:pt x="1964" y="5466"/>
                  </a:lnTo>
                  <a:lnTo>
                    <a:pt x="2060" y="5389"/>
                  </a:lnTo>
                  <a:lnTo>
                    <a:pt x="2156" y="5293"/>
                  </a:lnTo>
                  <a:lnTo>
                    <a:pt x="2233" y="5197"/>
                  </a:lnTo>
                  <a:lnTo>
                    <a:pt x="2310" y="5101"/>
                  </a:lnTo>
                  <a:lnTo>
                    <a:pt x="2368" y="4985"/>
                  </a:lnTo>
                  <a:lnTo>
                    <a:pt x="2425" y="4870"/>
                  </a:lnTo>
                  <a:lnTo>
                    <a:pt x="2464" y="4754"/>
                  </a:lnTo>
                  <a:lnTo>
                    <a:pt x="2502" y="4620"/>
                  </a:lnTo>
                  <a:lnTo>
                    <a:pt x="2522" y="4504"/>
                  </a:lnTo>
                  <a:lnTo>
                    <a:pt x="2522" y="4350"/>
                  </a:lnTo>
                  <a:lnTo>
                    <a:pt x="2522" y="1329"/>
                  </a:lnTo>
                  <a:lnTo>
                    <a:pt x="2522" y="1194"/>
                  </a:lnTo>
                  <a:lnTo>
                    <a:pt x="2502" y="1059"/>
                  </a:lnTo>
                  <a:lnTo>
                    <a:pt x="2464" y="944"/>
                  </a:lnTo>
                  <a:lnTo>
                    <a:pt x="2425" y="828"/>
                  </a:lnTo>
                  <a:lnTo>
                    <a:pt x="2387" y="713"/>
                  </a:lnTo>
                  <a:lnTo>
                    <a:pt x="2310" y="597"/>
                  </a:lnTo>
                  <a:lnTo>
                    <a:pt x="2233" y="482"/>
                  </a:lnTo>
                  <a:lnTo>
                    <a:pt x="2156" y="385"/>
                  </a:lnTo>
                  <a:lnTo>
                    <a:pt x="2060" y="308"/>
                  </a:lnTo>
                  <a:lnTo>
                    <a:pt x="1964" y="212"/>
                  </a:lnTo>
                  <a:lnTo>
                    <a:pt x="1867" y="155"/>
                  </a:lnTo>
                  <a:lnTo>
                    <a:pt x="1752" y="97"/>
                  </a:lnTo>
                  <a:lnTo>
                    <a:pt x="1636" y="58"/>
                  </a:lnTo>
                  <a:lnTo>
                    <a:pt x="1521" y="20"/>
                  </a:lnTo>
                  <a:lnTo>
                    <a:pt x="1386"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5"/>
            <p:cNvSpPr/>
            <p:nvPr/>
          </p:nvSpPr>
          <p:spPr>
            <a:xfrm>
              <a:off x="3116875" y="354550"/>
              <a:ext cx="37075" cy="138600"/>
            </a:xfrm>
            <a:custGeom>
              <a:avLst/>
              <a:gdLst/>
              <a:ahLst/>
              <a:cxnLst/>
              <a:rect l="l" t="t" r="r" b="b"/>
              <a:pathLst>
                <a:path w="1483" h="5544" extrusionOk="0">
                  <a:moveTo>
                    <a:pt x="925" y="1"/>
                  </a:moveTo>
                  <a:lnTo>
                    <a:pt x="867" y="135"/>
                  </a:lnTo>
                  <a:lnTo>
                    <a:pt x="771" y="251"/>
                  </a:lnTo>
                  <a:lnTo>
                    <a:pt x="674" y="366"/>
                  </a:lnTo>
                  <a:lnTo>
                    <a:pt x="559" y="462"/>
                  </a:lnTo>
                  <a:lnTo>
                    <a:pt x="424" y="539"/>
                  </a:lnTo>
                  <a:lnTo>
                    <a:pt x="289" y="616"/>
                  </a:lnTo>
                  <a:lnTo>
                    <a:pt x="155" y="655"/>
                  </a:lnTo>
                  <a:lnTo>
                    <a:pt x="1" y="693"/>
                  </a:lnTo>
                  <a:lnTo>
                    <a:pt x="1" y="1271"/>
                  </a:lnTo>
                  <a:lnTo>
                    <a:pt x="694" y="1271"/>
                  </a:lnTo>
                  <a:lnTo>
                    <a:pt x="694" y="5543"/>
                  </a:lnTo>
                  <a:lnTo>
                    <a:pt x="1483" y="5543"/>
                  </a:lnTo>
                  <a:lnTo>
                    <a:pt x="1483"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5"/>
            <p:cNvSpPr/>
            <p:nvPr/>
          </p:nvSpPr>
          <p:spPr>
            <a:xfrm>
              <a:off x="3167400" y="413250"/>
              <a:ext cx="59200" cy="21200"/>
            </a:xfrm>
            <a:custGeom>
              <a:avLst/>
              <a:gdLst/>
              <a:ahLst/>
              <a:cxnLst/>
              <a:rect l="l" t="t" r="r" b="b"/>
              <a:pathLst>
                <a:path w="2368" h="848" extrusionOk="0">
                  <a:moveTo>
                    <a:pt x="1" y="1"/>
                  </a:moveTo>
                  <a:lnTo>
                    <a:pt x="1" y="847"/>
                  </a:lnTo>
                  <a:lnTo>
                    <a:pt x="2368" y="847"/>
                  </a:lnTo>
                  <a:lnTo>
                    <a:pt x="2368"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5"/>
            <p:cNvSpPr/>
            <p:nvPr/>
          </p:nvSpPr>
          <p:spPr>
            <a:xfrm>
              <a:off x="3254000" y="352625"/>
              <a:ext cx="62575" cy="141975"/>
            </a:xfrm>
            <a:custGeom>
              <a:avLst/>
              <a:gdLst/>
              <a:ahLst/>
              <a:cxnLst/>
              <a:rect l="l" t="t" r="r" b="b"/>
              <a:pathLst>
                <a:path w="2503" h="5679" extrusionOk="0">
                  <a:moveTo>
                    <a:pt x="1233" y="828"/>
                  </a:moveTo>
                  <a:lnTo>
                    <a:pt x="1329" y="847"/>
                  </a:lnTo>
                  <a:lnTo>
                    <a:pt x="1406" y="867"/>
                  </a:lnTo>
                  <a:lnTo>
                    <a:pt x="1483" y="905"/>
                  </a:lnTo>
                  <a:lnTo>
                    <a:pt x="1560" y="963"/>
                  </a:lnTo>
                  <a:lnTo>
                    <a:pt x="1618" y="1040"/>
                  </a:lnTo>
                  <a:lnTo>
                    <a:pt x="1656" y="1136"/>
                  </a:lnTo>
                  <a:lnTo>
                    <a:pt x="1675" y="1213"/>
                  </a:lnTo>
                  <a:lnTo>
                    <a:pt x="1695" y="1309"/>
                  </a:lnTo>
                  <a:lnTo>
                    <a:pt x="1695" y="4350"/>
                  </a:lnTo>
                  <a:lnTo>
                    <a:pt x="1675" y="4446"/>
                  </a:lnTo>
                  <a:lnTo>
                    <a:pt x="1656" y="4523"/>
                  </a:lnTo>
                  <a:lnTo>
                    <a:pt x="1618" y="4620"/>
                  </a:lnTo>
                  <a:lnTo>
                    <a:pt x="1560" y="4697"/>
                  </a:lnTo>
                  <a:lnTo>
                    <a:pt x="1483" y="4754"/>
                  </a:lnTo>
                  <a:lnTo>
                    <a:pt x="1406" y="4793"/>
                  </a:lnTo>
                  <a:lnTo>
                    <a:pt x="1329" y="4812"/>
                  </a:lnTo>
                  <a:lnTo>
                    <a:pt x="1233" y="4831"/>
                  </a:lnTo>
                  <a:lnTo>
                    <a:pt x="1136" y="4812"/>
                  </a:lnTo>
                  <a:lnTo>
                    <a:pt x="1059" y="4793"/>
                  </a:lnTo>
                  <a:lnTo>
                    <a:pt x="982" y="4754"/>
                  </a:lnTo>
                  <a:lnTo>
                    <a:pt x="905" y="4697"/>
                  </a:lnTo>
                  <a:lnTo>
                    <a:pt x="848" y="4620"/>
                  </a:lnTo>
                  <a:lnTo>
                    <a:pt x="809" y="4523"/>
                  </a:lnTo>
                  <a:lnTo>
                    <a:pt x="790" y="4446"/>
                  </a:lnTo>
                  <a:lnTo>
                    <a:pt x="771" y="4350"/>
                  </a:lnTo>
                  <a:lnTo>
                    <a:pt x="771" y="1309"/>
                  </a:lnTo>
                  <a:lnTo>
                    <a:pt x="790" y="1213"/>
                  </a:lnTo>
                  <a:lnTo>
                    <a:pt x="809" y="1136"/>
                  </a:lnTo>
                  <a:lnTo>
                    <a:pt x="848" y="1040"/>
                  </a:lnTo>
                  <a:lnTo>
                    <a:pt x="905" y="963"/>
                  </a:lnTo>
                  <a:lnTo>
                    <a:pt x="982" y="905"/>
                  </a:lnTo>
                  <a:lnTo>
                    <a:pt x="1059" y="867"/>
                  </a:lnTo>
                  <a:lnTo>
                    <a:pt x="1136" y="847"/>
                  </a:lnTo>
                  <a:lnTo>
                    <a:pt x="1233" y="828"/>
                  </a:lnTo>
                  <a:close/>
                  <a:moveTo>
                    <a:pt x="1117" y="1"/>
                  </a:moveTo>
                  <a:lnTo>
                    <a:pt x="1002" y="20"/>
                  </a:lnTo>
                  <a:lnTo>
                    <a:pt x="886" y="58"/>
                  </a:lnTo>
                  <a:lnTo>
                    <a:pt x="771" y="97"/>
                  </a:lnTo>
                  <a:lnTo>
                    <a:pt x="655" y="155"/>
                  </a:lnTo>
                  <a:lnTo>
                    <a:pt x="559" y="212"/>
                  </a:lnTo>
                  <a:lnTo>
                    <a:pt x="463" y="289"/>
                  </a:lnTo>
                  <a:lnTo>
                    <a:pt x="367" y="385"/>
                  </a:lnTo>
                  <a:lnTo>
                    <a:pt x="270" y="482"/>
                  </a:lnTo>
                  <a:lnTo>
                    <a:pt x="193" y="597"/>
                  </a:lnTo>
                  <a:lnTo>
                    <a:pt x="136" y="693"/>
                  </a:lnTo>
                  <a:lnTo>
                    <a:pt x="78" y="809"/>
                  </a:lnTo>
                  <a:lnTo>
                    <a:pt x="39" y="944"/>
                  </a:lnTo>
                  <a:lnTo>
                    <a:pt x="20" y="1059"/>
                  </a:lnTo>
                  <a:lnTo>
                    <a:pt x="1" y="1194"/>
                  </a:lnTo>
                  <a:lnTo>
                    <a:pt x="1" y="1329"/>
                  </a:lnTo>
                  <a:lnTo>
                    <a:pt x="1" y="4350"/>
                  </a:lnTo>
                  <a:lnTo>
                    <a:pt x="1" y="4485"/>
                  </a:lnTo>
                  <a:lnTo>
                    <a:pt x="20" y="4620"/>
                  </a:lnTo>
                  <a:lnTo>
                    <a:pt x="39" y="4754"/>
                  </a:lnTo>
                  <a:lnTo>
                    <a:pt x="78" y="4870"/>
                  </a:lnTo>
                  <a:lnTo>
                    <a:pt x="136" y="4985"/>
                  </a:lnTo>
                  <a:lnTo>
                    <a:pt x="193" y="5101"/>
                  </a:lnTo>
                  <a:lnTo>
                    <a:pt x="270" y="5197"/>
                  </a:lnTo>
                  <a:lnTo>
                    <a:pt x="367" y="5293"/>
                  </a:lnTo>
                  <a:lnTo>
                    <a:pt x="463" y="5389"/>
                  </a:lnTo>
                  <a:lnTo>
                    <a:pt x="559" y="5466"/>
                  </a:lnTo>
                  <a:lnTo>
                    <a:pt x="655" y="5524"/>
                  </a:lnTo>
                  <a:lnTo>
                    <a:pt x="771" y="5582"/>
                  </a:lnTo>
                  <a:lnTo>
                    <a:pt x="886" y="5620"/>
                  </a:lnTo>
                  <a:lnTo>
                    <a:pt x="1002" y="5659"/>
                  </a:lnTo>
                  <a:lnTo>
                    <a:pt x="1117" y="5678"/>
                  </a:lnTo>
                  <a:lnTo>
                    <a:pt x="1387" y="5678"/>
                  </a:lnTo>
                  <a:lnTo>
                    <a:pt x="1502" y="5659"/>
                  </a:lnTo>
                  <a:lnTo>
                    <a:pt x="1618" y="5620"/>
                  </a:lnTo>
                  <a:lnTo>
                    <a:pt x="1733" y="5582"/>
                  </a:lnTo>
                  <a:lnTo>
                    <a:pt x="1848" y="5524"/>
                  </a:lnTo>
                  <a:lnTo>
                    <a:pt x="1945" y="5466"/>
                  </a:lnTo>
                  <a:lnTo>
                    <a:pt x="2041" y="5389"/>
                  </a:lnTo>
                  <a:lnTo>
                    <a:pt x="2137" y="5293"/>
                  </a:lnTo>
                  <a:lnTo>
                    <a:pt x="2233" y="5197"/>
                  </a:lnTo>
                  <a:lnTo>
                    <a:pt x="2310" y="5101"/>
                  </a:lnTo>
                  <a:lnTo>
                    <a:pt x="2368" y="4985"/>
                  </a:lnTo>
                  <a:lnTo>
                    <a:pt x="2426" y="4870"/>
                  </a:lnTo>
                  <a:lnTo>
                    <a:pt x="2464" y="4754"/>
                  </a:lnTo>
                  <a:lnTo>
                    <a:pt x="2484" y="4620"/>
                  </a:lnTo>
                  <a:lnTo>
                    <a:pt x="2503" y="4504"/>
                  </a:lnTo>
                  <a:lnTo>
                    <a:pt x="2503" y="4350"/>
                  </a:lnTo>
                  <a:lnTo>
                    <a:pt x="2503" y="1329"/>
                  </a:lnTo>
                  <a:lnTo>
                    <a:pt x="2503" y="1194"/>
                  </a:lnTo>
                  <a:lnTo>
                    <a:pt x="2484" y="1059"/>
                  </a:lnTo>
                  <a:lnTo>
                    <a:pt x="2464" y="944"/>
                  </a:lnTo>
                  <a:lnTo>
                    <a:pt x="2426" y="828"/>
                  </a:lnTo>
                  <a:lnTo>
                    <a:pt x="2368" y="713"/>
                  </a:lnTo>
                  <a:lnTo>
                    <a:pt x="2310" y="597"/>
                  </a:lnTo>
                  <a:lnTo>
                    <a:pt x="2233" y="482"/>
                  </a:lnTo>
                  <a:lnTo>
                    <a:pt x="2137" y="385"/>
                  </a:lnTo>
                  <a:lnTo>
                    <a:pt x="2060" y="308"/>
                  </a:lnTo>
                  <a:lnTo>
                    <a:pt x="1945" y="212"/>
                  </a:lnTo>
                  <a:lnTo>
                    <a:pt x="1848" y="155"/>
                  </a:lnTo>
                  <a:lnTo>
                    <a:pt x="1733" y="97"/>
                  </a:lnTo>
                  <a:lnTo>
                    <a:pt x="1618" y="58"/>
                  </a:lnTo>
                  <a:lnTo>
                    <a:pt x="1502" y="20"/>
                  </a:lnTo>
                  <a:lnTo>
                    <a:pt x="1387"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5"/>
            <p:cNvSpPr/>
            <p:nvPr/>
          </p:nvSpPr>
          <p:spPr>
            <a:xfrm>
              <a:off x="3332925" y="354550"/>
              <a:ext cx="36575" cy="138600"/>
            </a:xfrm>
            <a:custGeom>
              <a:avLst/>
              <a:gdLst/>
              <a:ahLst/>
              <a:cxnLst/>
              <a:rect l="l" t="t" r="r" b="b"/>
              <a:pathLst>
                <a:path w="1463" h="5544" extrusionOk="0">
                  <a:moveTo>
                    <a:pt x="924" y="1"/>
                  </a:moveTo>
                  <a:lnTo>
                    <a:pt x="847" y="135"/>
                  </a:lnTo>
                  <a:lnTo>
                    <a:pt x="770" y="251"/>
                  </a:lnTo>
                  <a:lnTo>
                    <a:pt x="655" y="366"/>
                  </a:lnTo>
                  <a:lnTo>
                    <a:pt x="539" y="462"/>
                  </a:lnTo>
                  <a:lnTo>
                    <a:pt x="404" y="539"/>
                  </a:lnTo>
                  <a:lnTo>
                    <a:pt x="270" y="616"/>
                  </a:lnTo>
                  <a:lnTo>
                    <a:pt x="135" y="655"/>
                  </a:lnTo>
                  <a:lnTo>
                    <a:pt x="0" y="693"/>
                  </a:lnTo>
                  <a:lnTo>
                    <a:pt x="0" y="1271"/>
                  </a:lnTo>
                  <a:lnTo>
                    <a:pt x="674" y="1271"/>
                  </a:lnTo>
                  <a:lnTo>
                    <a:pt x="674" y="5543"/>
                  </a:lnTo>
                  <a:lnTo>
                    <a:pt x="1463" y="5543"/>
                  </a:lnTo>
                  <a:lnTo>
                    <a:pt x="1463"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5"/>
            <p:cNvSpPr/>
            <p:nvPr/>
          </p:nvSpPr>
          <p:spPr>
            <a:xfrm>
              <a:off x="3396900" y="413250"/>
              <a:ext cx="59225" cy="21200"/>
            </a:xfrm>
            <a:custGeom>
              <a:avLst/>
              <a:gdLst/>
              <a:ahLst/>
              <a:cxnLst/>
              <a:rect l="l" t="t" r="r" b="b"/>
              <a:pathLst>
                <a:path w="2369" h="848" extrusionOk="0">
                  <a:moveTo>
                    <a:pt x="1" y="1"/>
                  </a:moveTo>
                  <a:lnTo>
                    <a:pt x="1" y="847"/>
                  </a:lnTo>
                  <a:lnTo>
                    <a:pt x="2368" y="847"/>
                  </a:lnTo>
                  <a:lnTo>
                    <a:pt x="2368"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5"/>
            <p:cNvSpPr/>
            <p:nvPr/>
          </p:nvSpPr>
          <p:spPr>
            <a:xfrm>
              <a:off x="3469575" y="352625"/>
              <a:ext cx="63050" cy="141975"/>
            </a:xfrm>
            <a:custGeom>
              <a:avLst/>
              <a:gdLst/>
              <a:ahLst/>
              <a:cxnLst/>
              <a:rect l="l" t="t" r="r" b="b"/>
              <a:pathLst>
                <a:path w="2522" h="5679" extrusionOk="0">
                  <a:moveTo>
                    <a:pt x="1232" y="828"/>
                  </a:moveTo>
                  <a:lnTo>
                    <a:pt x="1328" y="847"/>
                  </a:lnTo>
                  <a:lnTo>
                    <a:pt x="1405" y="867"/>
                  </a:lnTo>
                  <a:lnTo>
                    <a:pt x="1482" y="905"/>
                  </a:lnTo>
                  <a:lnTo>
                    <a:pt x="1559" y="963"/>
                  </a:lnTo>
                  <a:lnTo>
                    <a:pt x="1617" y="1040"/>
                  </a:lnTo>
                  <a:lnTo>
                    <a:pt x="1655" y="1136"/>
                  </a:lnTo>
                  <a:lnTo>
                    <a:pt x="1694" y="1213"/>
                  </a:lnTo>
                  <a:lnTo>
                    <a:pt x="1694" y="1309"/>
                  </a:lnTo>
                  <a:lnTo>
                    <a:pt x="1694" y="4350"/>
                  </a:lnTo>
                  <a:lnTo>
                    <a:pt x="1694" y="4446"/>
                  </a:lnTo>
                  <a:lnTo>
                    <a:pt x="1655" y="4523"/>
                  </a:lnTo>
                  <a:lnTo>
                    <a:pt x="1617" y="4620"/>
                  </a:lnTo>
                  <a:lnTo>
                    <a:pt x="1559" y="4697"/>
                  </a:lnTo>
                  <a:lnTo>
                    <a:pt x="1482" y="4754"/>
                  </a:lnTo>
                  <a:lnTo>
                    <a:pt x="1405" y="4793"/>
                  </a:lnTo>
                  <a:lnTo>
                    <a:pt x="1328" y="4812"/>
                  </a:lnTo>
                  <a:lnTo>
                    <a:pt x="1232" y="4831"/>
                  </a:lnTo>
                  <a:lnTo>
                    <a:pt x="1155" y="4812"/>
                  </a:lnTo>
                  <a:lnTo>
                    <a:pt x="1059" y="4793"/>
                  </a:lnTo>
                  <a:lnTo>
                    <a:pt x="982" y="4754"/>
                  </a:lnTo>
                  <a:lnTo>
                    <a:pt x="924" y="4697"/>
                  </a:lnTo>
                  <a:lnTo>
                    <a:pt x="866" y="4620"/>
                  </a:lnTo>
                  <a:lnTo>
                    <a:pt x="808" y="4523"/>
                  </a:lnTo>
                  <a:lnTo>
                    <a:pt x="789" y="4446"/>
                  </a:lnTo>
                  <a:lnTo>
                    <a:pt x="789" y="4350"/>
                  </a:lnTo>
                  <a:lnTo>
                    <a:pt x="789" y="1309"/>
                  </a:lnTo>
                  <a:lnTo>
                    <a:pt x="789" y="1213"/>
                  </a:lnTo>
                  <a:lnTo>
                    <a:pt x="808" y="1136"/>
                  </a:lnTo>
                  <a:lnTo>
                    <a:pt x="866" y="1040"/>
                  </a:lnTo>
                  <a:lnTo>
                    <a:pt x="924" y="963"/>
                  </a:lnTo>
                  <a:lnTo>
                    <a:pt x="982" y="905"/>
                  </a:lnTo>
                  <a:lnTo>
                    <a:pt x="1059" y="867"/>
                  </a:lnTo>
                  <a:lnTo>
                    <a:pt x="1155" y="847"/>
                  </a:lnTo>
                  <a:lnTo>
                    <a:pt x="1232" y="828"/>
                  </a:lnTo>
                  <a:close/>
                  <a:moveTo>
                    <a:pt x="1136" y="1"/>
                  </a:moveTo>
                  <a:lnTo>
                    <a:pt x="1020" y="20"/>
                  </a:lnTo>
                  <a:lnTo>
                    <a:pt x="885" y="58"/>
                  </a:lnTo>
                  <a:lnTo>
                    <a:pt x="770" y="97"/>
                  </a:lnTo>
                  <a:lnTo>
                    <a:pt x="674" y="155"/>
                  </a:lnTo>
                  <a:lnTo>
                    <a:pt x="558" y="212"/>
                  </a:lnTo>
                  <a:lnTo>
                    <a:pt x="462" y="289"/>
                  </a:lnTo>
                  <a:lnTo>
                    <a:pt x="366" y="385"/>
                  </a:lnTo>
                  <a:lnTo>
                    <a:pt x="289" y="482"/>
                  </a:lnTo>
                  <a:lnTo>
                    <a:pt x="212" y="597"/>
                  </a:lnTo>
                  <a:lnTo>
                    <a:pt x="154" y="693"/>
                  </a:lnTo>
                  <a:lnTo>
                    <a:pt x="96" y="809"/>
                  </a:lnTo>
                  <a:lnTo>
                    <a:pt x="58" y="944"/>
                  </a:lnTo>
                  <a:lnTo>
                    <a:pt x="19" y="1059"/>
                  </a:lnTo>
                  <a:lnTo>
                    <a:pt x="0" y="1194"/>
                  </a:lnTo>
                  <a:lnTo>
                    <a:pt x="0" y="1329"/>
                  </a:lnTo>
                  <a:lnTo>
                    <a:pt x="0" y="4350"/>
                  </a:lnTo>
                  <a:lnTo>
                    <a:pt x="0" y="4485"/>
                  </a:lnTo>
                  <a:lnTo>
                    <a:pt x="19" y="4620"/>
                  </a:lnTo>
                  <a:lnTo>
                    <a:pt x="58" y="4754"/>
                  </a:lnTo>
                  <a:lnTo>
                    <a:pt x="96" y="4870"/>
                  </a:lnTo>
                  <a:lnTo>
                    <a:pt x="135" y="4985"/>
                  </a:lnTo>
                  <a:lnTo>
                    <a:pt x="212" y="5101"/>
                  </a:lnTo>
                  <a:lnTo>
                    <a:pt x="289" y="5197"/>
                  </a:lnTo>
                  <a:lnTo>
                    <a:pt x="366" y="5293"/>
                  </a:lnTo>
                  <a:lnTo>
                    <a:pt x="462" y="5389"/>
                  </a:lnTo>
                  <a:lnTo>
                    <a:pt x="558" y="5466"/>
                  </a:lnTo>
                  <a:lnTo>
                    <a:pt x="674" y="5524"/>
                  </a:lnTo>
                  <a:lnTo>
                    <a:pt x="770" y="5582"/>
                  </a:lnTo>
                  <a:lnTo>
                    <a:pt x="885" y="5620"/>
                  </a:lnTo>
                  <a:lnTo>
                    <a:pt x="1001" y="5659"/>
                  </a:lnTo>
                  <a:lnTo>
                    <a:pt x="1136" y="5678"/>
                  </a:lnTo>
                  <a:lnTo>
                    <a:pt x="1386" y="5678"/>
                  </a:lnTo>
                  <a:lnTo>
                    <a:pt x="1520" y="5659"/>
                  </a:lnTo>
                  <a:lnTo>
                    <a:pt x="1636" y="5620"/>
                  </a:lnTo>
                  <a:lnTo>
                    <a:pt x="1751" y="5582"/>
                  </a:lnTo>
                  <a:lnTo>
                    <a:pt x="1848" y="5524"/>
                  </a:lnTo>
                  <a:lnTo>
                    <a:pt x="1963" y="5466"/>
                  </a:lnTo>
                  <a:lnTo>
                    <a:pt x="2059" y="5389"/>
                  </a:lnTo>
                  <a:lnTo>
                    <a:pt x="2156" y="5293"/>
                  </a:lnTo>
                  <a:lnTo>
                    <a:pt x="2233" y="5197"/>
                  </a:lnTo>
                  <a:lnTo>
                    <a:pt x="2310" y="5101"/>
                  </a:lnTo>
                  <a:lnTo>
                    <a:pt x="2367" y="4985"/>
                  </a:lnTo>
                  <a:lnTo>
                    <a:pt x="2425" y="4870"/>
                  </a:lnTo>
                  <a:lnTo>
                    <a:pt x="2464" y="4754"/>
                  </a:lnTo>
                  <a:lnTo>
                    <a:pt x="2502" y="4620"/>
                  </a:lnTo>
                  <a:lnTo>
                    <a:pt x="2521" y="4504"/>
                  </a:lnTo>
                  <a:lnTo>
                    <a:pt x="2521" y="4350"/>
                  </a:lnTo>
                  <a:lnTo>
                    <a:pt x="2521" y="1329"/>
                  </a:lnTo>
                  <a:lnTo>
                    <a:pt x="2521" y="1194"/>
                  </a:lnTo>
                  <a:lnTo>
                    <a:pt x="2502" y="1059"/>
                  </a:lnTo>
                  <a:lnTo>
                    <a:pt x="2464" y="944"/>
                  </a:lnTo>
                  <a:lnTo>
                    <a:pt x="2425" y="828"/>
                  </a:lnTo>
                  <a:lnTo>
                    <a:pt x="2387" y="713"/>
                  </a:lnTo>
                  <a:lnTo>
                    <a:pt x="2310" y="597"/>
                  </a:lnTo>
                  <a:lnTo>
                    <a:pt x="2233" y="482"/>
                  </a:lnTo>
                  <a:lnTo>
                    <a:pt x="2156" y="385"/>
                  </a:lnTo>
                  <a:lnTo>
                    <a:pt x="2059" y="308"/>
                  </a:lnTo>
                  <a:lnTo>
                    <a:pt x="1963" y="212"/>
                  </a:lnTo>
                  <a:lnTo>
                    <a:pt x="1848" y="155"/>
                  </a:lnTo>
                  <a:lnTo>
                    <a:pt x="1751" y="97"/>
                  </a:lnTo>
                  <a:lnTo>
                    <a:pt x="1636" y="58"/>
                  </a:lnTo>
                  <a:lnTo>
                    <a:pt x="1520" y="20"/>
                  </a:lnTo>
                  <a:lnTo>
                    <a:pt x="1386"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5"/>
            <p:cNvSpPr/>
            <p:nvPr/>
          </p:nvSpPr>
          <p:spPr>
            <a:xfrm>
              <a:off x="3548475" y="354550"/>
              <a:ext cx="37075" cy="138600"/>
            </a:xfrm>
            <a:custGeom>
              <a:avLst/>
              <a:gdLst/>
              <a:ahLst/>
              <a:cxnLst/>
              <a:rect l="l" t="t" r="r" b="b"/>
              <a:pathLst>
                <a:path w="1483" h="5544" extrusionOk="0">
                  <a:moveTo>
                    <a:pt x="924" y="1"/>
                  </a:moveTo>
                  <a:lnTo>
                    <a:pt x="866" y="135"/>
                  </a:lnTo>
                  <a:lnTo>
                    <a:pt x="770" y="251"/>
                  </a:lnTo>
                  <a:lnTo>
                    <a:pt x="674" y="366"/>
                  </a:lnTo>
                  <a:lnTo>
                    <a:pt x="558" y="462"/>
                  </a:lnTo>
                  <a:lnTo>
                    <a:pt x="424" y="539"/>
                  </a:lnTo>
                  <a:lnTo>
                    <a:pt x="289" y="616"/>
                  </a:lnTo>
                  <a:lnTo>
                    <a:pt x="154" y="655"/>
                  </a:lnTo>
                  <a:lnTo>
                    <a:pt x="0" y="693"/>
                  </a:lnTo>
                  <a:lnTo>
                    <a:pt x="0" y="1271"/>
                  </a:lnTo>
                  <a:lnTo>
                    <a:pt x="693" y="1271"/>
                  </a:lnTo>
                  <a:lnTo>
                    <a:pt x="693" y="5543"/>
                  </a:lnTo>
                  <a:lnTo>
                    <a:pt x="1482" y="5543"/>
                  </a:lnTo>
                  <a:lnTo>
                    <a:pt x="1482"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5"/>
            <p:cNvSpPr/>
            <p:nvPr/>
          </p:nvSpPr>
          <p:spPr>
            <a:xfrm>
              <a:off x="3039425" y="1359675"/>
              <a:ext cx="194400" cy="77000"/>
            </a:xfrm>
            <a:custGeom>
              <a:avLst/>
              <a:gdLst/>
              <a:ahLst/>
              <a:cxnLst/>
              <a:rect l="l" t="t" r="r" b="b"/>
              <a:pathLst>
                <a:path w="7776" h="3080" extrusionOk="0">
                  <a:moveTo>
                    <a:pt x="1367" y="0"/>
                  </a:moveTo>
                  <a:lnTo>
                    <a:pt x="1039" y="443"/>
                  </a:lnTo>
                  <a:lnTo>
                    <a:pt x="751" y="847"/>
                  </a:lnTo>
                  <a:lnTo>
                    <a:pt x="501" y="1232"/>
                  </a:lnTo>
                  <a:lnTo>
                    <a:pt x="289" y="1559"/>
                  </a:lnTo>
                  <a:lnTo>
                    <a:pt x="135" y="1886"/>
                  </a:lnTo>
                  <a:lnTo>
                    <a:pt x="39" y="2156"/>
                  </a:lnTo>
                  <a:lnTo>
                    <a:pt x="0" y="2291"/>
                  </a:lnTo>
                  <a:lnTo>
                    <a:pt x="0" y="2406"/>
                  </a:lnTo>
                  <a:lnTo>
                    <a:pt x="0" y="2502"/>
                  </a:lnTo>
                  <a:lnTo>
                    <a:pt x="19" y="2618"/>
                  </a:lnTo>
                  <a:lnTo>
                    <a:pt x="58" y="2695"/>
                  </a:lnTo>
                  <a:lnTo>
                    <a:pt x="96" y="2791"/>
                  </a:lnTo>
                  <a:lnTo>
                    <a:pt x="173" y="2849"/>
                  </a:lnTo>
                  <a:lnTo>
                    <a:pt x="270" y="2906"/>
                  </a:lnTo>
                  <a:lnTo>
                    <a:pt x="385" y="2964"/>
                  </a:lnTo>
                  <a:lnTo>
                    <a:pt x="520" y="3003"/>
                  </a:lnTo>
                  <a:lnTo>
                    <a:pt x="674" y="3041"/>
                  </a:lnTo>
                  <a:lnTo>
                    <a:pt x="847" y="3060"/>
                  </a:lnTo>
                  <a:lnTo>
                    <a:pt x="1251" y="3080"/>
                  </a:lnTo>
                  <a:lnTo>
                    <a:pt x="1771" y="3041"/>
                  </a:lnTo>
                  <a:lnTo>
                    <a:pt x="2367" y="2983"/>
                  </a:lnTo>
                  <a:lnTo>
                    <a:pt x="3080" y="2868"/>
                  </a:lnTo>
                  <a:lnTo>
                    <a:pt x="3368" y="2829"/>
                  </a:lnTo>
                  <a:lnTo>
                    <a:pt x="3676" y="2753"/>
                  </a:lnTo>
                  <a:lnTo>
                    <a:pt x="3984" y="2676"/>
                  </a:lnTo>
                  <a:lnTo>
                    <a:pt x="4292" y="2579"/>
                  </a:lnTo>
                  <a:lnTo>
                    <a:pt x="4600" y="2445"/>
                  </a:lnTo>
                  <a:lnTo>
                    <a:pt x="4927" y="2310"/>
                  </a:lnTo>
                  <a:lnTo>
                    <a:pt x="5235" y="2137"/>
                  </a:lnTo>
                  <a:lnTo>
                    <a:pt x="5543" y="1963"/>
                  </a:lnTo>
                  <a:lnTo>
                    <a:pt x="5851" y="1771"/>
                  </a:lnTo>
                  <a:lnTo>
                    <a:pt x="6159" y="1559"/>
                  </a:lnTo>
                  <a:lnTo>
                    <a:pt x="6448" y="1328"/>
                  </a:lnTo>
                  <a:lnTo>
                    <a:pt x="6736" y="1097"/>
                  </a:lnTo>
                  <a:lnTo>
                    <a:pt x="7006" y="847"/>
                  </a:lnTo>
                  <a:lnTo>
                    <a:pt x="7275" y="578"/>
                  </a:lnTo>
                  <a:lnTo>
                    <a:pt x="7525" y="289"/>
                  </a:lnTo>
                  <a:lnTo>
                    <a:pt x="777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5"/>
            <p:cNvSpPr/>
            <p:nvPr/>
          </p:nvSpPr>
          <p:spPr>
            <a:xfrm>
              <a:off x="3014400" y="943475"/>
              <a:ext cx="207875" cy="219425"/>
            </a:xfrm>
            <a:custGeom>
              <a:avLst/>
              <a:gdLst/>
              <a:ahLst/>
              <a:cxnLst/>
              <a:rect l="l" t="t" r="r" b="b"/>
              <a:pathLst>
                <a:path w="8315" h="8777" extrusionOk="0">
                  <a:moveTo>
                    <a:pt x="2175" y="1"/>
                  </a:moveTo>
                  <a:lnTo>
                    <a:pt x="1810" y="462"/>
                  </a:lnTo>
                  <a:lnTo>
                    <a:pt x="1482" y="963"/>
                  </a:lnTo>
                  <a:lnTo>
                    <a:pt x="1155" y="1463"/>
                  </a:lnTo>
                  <a:lnTo>
                    <a:pt x="886" y="1983"/>
                  </a:lnTo>
                  <a:lnTo>
                    <a:pt x="636" y="2503"/>
                  </a:lnTo>
                  <a:lnTo>
                    <a:pt x="424" y="3041"/>
                  </a:lnTo>
                  <a:lnTo>
                    <a:pt x="251" y="3580"/>
                  </a:lnTo>
                  <a:lnTo>
                    <a:pt x="116" y="4119"/>
                  </a:lnTo>
                  <a:lnTo>
                    <a:pt x="77" y="4389"/>
                  </a:lnTo>
                  <a:lnTo>
                    <a:pt x="39" y="4658"/>
                  </a:lnTo>
                  <a:lnTo>
                    <a:pt x="20" y="4928"/>
                  </a:lnTo>
                  <a:lnTo>
                    <a:pt x="0" y="5178"/>
                  </a:lnTo>
                  <a:lnTo>
                    <a:pt x="20" y="5447"/>
                  </a:lnTo>
                  <a:lnTo>
                    <a:pt x="20" y="5717"/>
                  </a:lnTo>
                  <a:lnTo>
                    <a:pt x="58" y="5967"/>
                  </a:lnTo>
                  <a:lnTo>
                    <a:pt x="116" y="6217"/>
                  </a:lnTo>
                  <a:lnTo>
                    <a:pt x="174" y="6467"/>
                  </a:lnTo>
                  <a:lnTo>
                    <a:pt x="251" y="6717"/>
                  </a:lnTo>
                  <a:lnTo>
                    <a:pt x="347" y="6968"/>
                  </a:lnTo>
                  <a:lnTo>
                    <a:pt x="443" y="7199"/>
                  </a:lnTo>
                  <a:lnTo>
                    <a:pt x="578" y="7430"/>
                  </a:lnTo>
                  <a:lnTo>
                    <a:pt x="713" y="7660"/>
                  </a:lnTo>
                  <a:lnTo>
                    <a:pt x="886" y="7872"/>
                  </a:lnTo>
                  <a:lnTo>
                    <a:pt x="1059" y="8103"/>
                  </a:lnTo>
                  <a:lnTo>
                    <a:pt x="1251" y="8296"/>
                  </a:lnTo>
                  <a:lnTo>
                    <a:pt x="1444" y="8469"/>
                  </a:lnTo>
                  <a:lnTo>
                    <a:pt x="1656" y="8642"/>
                  </a:lnTo>
                  <a:lnTo>
                    <a:pt x="1848" y="8777"/>
                  </a:lnTo>
                  <a:lnTo>
                    <a:pt x="2445" y="8238"/>
                  </a:lnTo>
                  <a:lnTo>
                    <a:pt x="3022" y="7680"/>
                  </a:lnTo>
                  <a:lnTo>
                    <a:pt x="3580" y="7102"/>
                  </a:lnTo>
                  <a:lnTo>
                    <a:pt x="4119" y="6544"/>
                  </a:lnTo>
                  <a:lnTo>
                    <a:pt x="4658" y="5967"/>
                  </a:lnTo>
                  <a:lnTo>
                    <a:pt x="5158" y="5389"/>
                  </a:lnTo>
                  <a:lnTo>
                    <a:pt x="5639" y="4812"/>
                  </a:lnTo>
                  <a:lnTo>
                    <a:pt x="6082" y="4254"/>
                  </a:lnTo>
                  <a:lnTo>
                    <a:pt x="6506" y="3696"/>
                  </a:lnTo>
                  <a:lnTo>
                    <a:pt x="6890" y="3118"/>
                  </a:lnTo>
                  <a:lnTo>
                    <a:pt x="7237" y="2580"/>
                  </a:lnTo>
                  <a:lnTo>
                    <a:pt x="7545" y="2041"/>
                  </a:lnTo>
                  <a:lnTo>
                    <a:pt x="7795" y="1502"/>
                  </a:lnTo>
                  <a:lnTo>
                    <a:pt x="8026" y="982"/>
                  </a:lnTo>
                  <a:lnTo>
                    <a:pt x="8199" y="482"/>
                  </a:lnTo>
                  <a:lnTo>
                    <a:pt x="8257" y="251"/>
                  </a:lnTo>
                  <a:lnTo>
                    <a:pt x="831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5"/>
            <p:cNvSpPr/>
            <p:nvPr/>
          </p:nvSpPr>
          <p:spPr>
            <a:xfrm>
              <a:off x="1480975" y="238125"/>
              <a:ext cx="2406250" cy="1259175"/>
            </a:xfrm>
            <a:custGeom>
              <a:avLst/>
              <a:gdLst/>
              <a:ahLst/>
              <a:cxnLst/>
              <a:rect l="l" t="t" r="r" b="b"/>
              <a:pathLst>
                <a:path w="96250" h="50367" extrusionOk="0">
                  <a:moveTo>
                    <a:pt x="88878" y="11779"/>
                  </a:moveTo>
                  <a:lnTo>
                    <a:pt x="88878" y="12337"/>
                  </a:lnTo>
                  <a:lnTo>
                    <a:pt x="57584" y="12337"/>
                  </a:lnTo>
                  <a:lnTo>
                    <a:pt x="57584" y="11779"/>
                  </a:lnTo>
                  <a:close/>
                  <a:moveTo>
                    <a:pt x="24154" y="4350"/>
                  </a:moveTo>
                  <a:lnTo>
                    <a:pt x="24154" y="12625"/>
                  </a:lnTo>
                  <a:lnTo>
                    <a:pt x="3022" y="12625"/>
                  </a:lnTo>
                  <a:lnTo>
                    <a:pt x="3022" y="4350"/>
                  </a:lnTo>
                  <a:close/>
                  <a:moveTo>
                    <a:pt x="88667" y="20612"/>
                  </a:moveTo>
                  <a:lnTo>
                    <a:pt x="88667" y="21190"/>
                  </a:lnTo>
                  <a:lnTo>
                    <a:pt x="3022" y="21190"/>
                  </a:lnTo>
                  <a:lnTo>
                    <a:pt x="3022" y="20612"/>
                  </a:lnTo>
                  <a:close/>
                  <a:moveTo>
                    <a:pt x="68189" y="25366"/>
                  </a:moveTo>
                  <a:lnTo>
                    <a:pt x="68343" y="25405"/>
                  </a:lnTo>
                  <a:lnTo>
                    <a:pt x="68497" y="25443"/>
                  </a:lnTo>
                  <a:lnTo>
                    <a:pt x="68651" y="25501"/>
                  </a:lnTo>
                  <a:lnTo>
                    <a:pt x="68805" y="25578"/>
                  </a:lnTo>
                  <a:lnTo>
                    <a:pt x="68940" y="25655"/>
                  </a:lnTo>
                  <a:lnTo>
                    <a:pt x="69074" y="25751"/>
                  </a:lnTo>
                  <a:lnTo>
                    <a:pt x="69190" y="25867"/>
                  </a:lnTo>
                  <a:lnTo>
                    <a:pt x="69305" y="26001"/>
                  </a:lnTo>
                  <a:lnTo>
                    <a:pt x="69421" y="26155"/>
                  </a:lnTo>
                  <a:lnTo>
                    <a:pt x="69517" y="26328"/>
                  </a:lnTo>
                  <a:lnTo>
                    <a:pt x="69632" y="26636"/>
                  </a:lnTo>
                  <a:lnTo>
                    <a:pt x="69709" y="26964"/>
                  </a:lnTo>
                  <a:lnTo>
                    <a:pt x="69729" y="27291"/>
                  </a:lnTo>
                  <a:lnTo>
                    <a:pt x="69729" y="27656"/>
                  </a:lnTo>
                  <a:lnTo>
                    <a:pt x="88667" y="27656"/>
                  </a:lnTo>
                  <a:lnTo>
                    <a:pt x="88667" y="28215"/>
                  </a:lnTo>
                  <a:lnTo>
                    <a:pt x="69652" y="28215"/>
                  </a:lnTo>
                  <a:lnTo>
                    <a:pt x="69594" y="28465"/>
                  </a:lnTo>
                  <a:lnTo>
                    <a:pt x="69536" y="28696"/>
                  </a:lnTo>
                  <a:lnTo>
                    <a:pt x="69363" y="29196"/>
                  </a:lnTo>
                  <a:lnTo>
                    <a:pt x="69132" y="29716"/>
                  </a:lnTo>
                  <a:lnTo>
                    <a:pt x="68882" y="30255"/>
                  </a:lnTo>
                  <a:lnTo>
                    <a:pt x="68574" y="30794"/>
                  </a:lnTo>
                  <a:lnTo>
                    <a:pt x="68227" y="31332"/>
                  </a:lnTo>
                  <a:lnTo>
                    <a:pt x="67843" y="31910"/>
                  </a:lnTo>
                  <a:lnTo>
                    <a:pt x="67419" y="32468"/>
                  </a:lnTo>
                  <a:lnTo>
                    <a:pt x="66976" y="33026"/>
                  </a:lnTo>
                  <a:lnTo>
                    <a:pt x="66495" y="33603"/>
                  </a:lnTo>
                  <a:lnTo>
                    <a:pt x="65995" y="34181"/>
                  </a:lnTo>
                  <a:lnTo>
                    <a:pt x="65456" y="34758"/>
                  </a:lnTo>
                  <a:lnTo>
                    <a:pt x="64917" y="35316"/>
                  </a:lnTo>
                  <a:lnTo>
                    <a:pt x="64359" y="35894"/>
                  </a:lnTo>
                  <a:lnTo>
                    <a:pt x="63782" y="36452"/>
                  </a:lnTo>
                  <a:lnTo>
                    <a:pt x="63185" y="36991"/>
                  </a:lnTo>
                  <a:lnTo>
                    <a:pt x="62993" y="36856"/>
                  </a:lnTo>
                  <a:lnTo>
                    <a:pt x="62781" y="36683"/>
                  </a:lnTo>
                  <a:lnTo>
                    <a:pt x="62588" y="36510"/>
                  </a:lnTo>
                  <a:lnTo>
                    <a:pt x="62396" y="36317"/>
                  </a:lnTo>
                  <a:lnTo>
                    <a:pt x="62223" y="36086"/>
                  </a:lnTo>
                  <a:lnTo>
                    <a:pt x="62050" y="35874"/>
                  </a:lnTo>
                  <a:lnTo>
                    <a:pt x="61915" y="35644"/>
                  </a:lnTo>
                  <a:lnTo>
                    <a:pt x="61780" y="35413"/>
                  </a:lnTo>
                  <a:lnTo>
                    <a:pt x="61684" y="35182"/>
                  </a:lnTo>
                  <a:lnTo>
                    <a:pt x="61588" y="34931"/>
                  </a:lnTo>
                  <a:lnTo>
                    <a:pt x="61511" y="34681"/>
                  </a:lnTo>
                  <a:lnTo>
                    <a:pt x="61453" y="34431"/>
                  </a:lnTo>
                  <a:lnTo>
                    <a:pt x="61395" y="34181"/>
                  </a:lnTo>
                  <a:lnTo>
                    <a:pt x="61357" y="33931"/>
                  </a:lnTo>
                  <a:lnTo>
                    <a:pt x="61357" y="33661"/>
                  </a:lnTo>
                  <a:lnTo>
                    <a:pt x="61337" y="33392"/>
                  </a:lnTo>
                  <a:lnTo>
                    <a:pt x="61357" y="33142"/>
                  </a:lnTo>
                  <a:lnTo>
                    <a:pt x="61376" y="32872"/>
                  </a:lnTo>
                  <a:lnTo>
                    <a:pt x="61414" y="32603"/>
                  </a:lnTo>
                  <a:lnTo>
                    <a:pt x="61453" y="32333"/>
                  </a:lnTo>
                  <a:lnTo>
                    <a:pt x="61588" y="31794"/>
                  </a:lnTo>
                  <a:lnTo>
                    <a:pt x="61761" y="31255"/>
                  </a:lnTo>
                  <a:lnTo>
                    <a:pt x="61973" y="30717"/>
                  </a:lnTo>
                  <a:lnTo>
                    <a:pt x="62223" y="30197"/>
                  </a:lnTo>
                  <a:lnTo>
                    <a:pt x="62492" y="29677"/>
                  </a:lnTo>
                  <a:lnTo>
                    <a:pt x="62819" y="29177"/>
                  </a:lnTo>
                  <a:lnTo>
                    <a:pt x="63147" y="28676"/>
                  </a:lnTo>
                  <a:lnTo>
                    <a:pt x="63512" y="28215"/>
                  </a:lnTo>
                  <a:lnTo>
                    <a:pt x="3022" y="28215"/>
                  </a:lnTo>
                  <a:lnTo>
                    <a:pt x="3022" y="27656"/>
                  </a:lnTo>
                  <a:lnTo>
                    <a:pt x="63993" y="27656"/>
                  </a:lnTo>
                  <a:lnTo>
                    <a:pt x="64378" y="27272"/>
                  </a:lnTo>
                  <a:lnTo>
                    <a:pt x="64763" y="26906"/>
                  </a:lnTo>
                  <a:lnTo>
                    <a:pt x="65148" y="26579"/>
                  </a:lnTo>
                  <a:lnTo>
                    <a:pt x="65552" y="26290"/>
                  </a:lnTo>
                  <a:lnTo>
                    <a:pt x="65956" y="26021"/>
                  </a:lnTo>
                  <a:lnTo>
                    <a:pt x="66341" y="25809"/>
                  </a:lnTo>
                  <a:lnTo>
                    <a:pt x="66726" y="25616"/>
                  </a:lnTo>
                  <a:lnTo>
                    <a:pt x="67111" y="25482"/>
                  </a:lnTo>
                  <a:lnTo>
                    <a:pt x="67477" y="25405"/>
                  </a:lnTo>
                  <a:lnTo>
                    <a:pt x="67669" y="25366"/>
                  </a:lnTo>
                  <a:close/>
                  <a:moveTo>
                    <a:pt x="9585" y="32314"/>
                  </a:moveTo>
                  <a:lnTo>
                    <a:pt x="9932" y="32333"/>
                  </a:lnTo>
                  <a:lnTo>
                    <a:pt x="10259" y="32352"/>
                  </a:lnTo>
                  <a:lnTo>
                    <a:pt x="10586" y="32391"/>
                  </a:lnTo>
                  <a:lnTo>
                    <a:pt x="10913" y="32449"/>
                  </a:lnTo>
                  <a:lnTo>
                    <a:pt x="11221" y="32526"/>
                  </a:lnTo>
                  <a:lnTo>
                    <a:pt x="11548" y="32622"/>
                  </a:lnTo>
                  <a:lnTo>
                    <a:pt x="11837" y="32737"/>
                  </a:lnTo>
                  <a:lnTo>
                    <a:pt x="12145" y="32853"/>
                  </a:lnTo>
                  <a:lnTo>
                    <a:pt x="12434" y="32988"/>
                  </a:lnTo>
                  <a:lnTo>
                    <a:pt x="12722" y="33142"/>
                  </a:lnTo>
                  <a:lnTo>
                    <a:pt x="12992" y="33315"/>
                  </a:lnTo>
                  <a:lnTo>
                    <a:pt x="13261" y="33488"/>
                  </a:lnTo>
                  <a:lnTo>
                    <a:pt x="13511" y="33680"/>
                  </a:lnTo>
                  <a:lnTo>
                    <a:pt x="13762" y="33873"/>
                  </a:lnTo>
                  <a:lnTo>
                    <a:pt x="13992" y="34085"/>
                  </a:lnTo>
                  <a:lnTo>
                    <a:pt x="14223" y="34316"/>
                  </a:lnTo>
                  <a:lnTo>
                    <a:pt x="14454" y="34566"/>
                  </a:lnTo>
                  <a:lnTo>
                    <a:pt x="14647" y="34816"/>
                  </a:lnTo>
                  <a:lnTo>
                    <a:pt x="14859" y="35066"/>
                  </a:lnTo>
                  <a:lnTo>
                    <a:pt x="15032" y="35336"/>
                  </a:lnTo>
                  <a:lnTo>
                    <a:pt x="15205" y="35605"/>
                  </a:lnTo>
                  <a:lnTo>
                    <a:pt x="15359" y="35894"/>
                  </a:lnTo>
                  <a:lnTo>
                    <a:pt x="15513" y="36202"/>
                  </a:lnTo>
                  <a:lnTo>
                    <a:pt x="15628" y="36490"/>
                  </a:lnTo>
                  <a:lnTo>
                    <a:pt x="15763" y="36818"/>
                  </a:lnTo>
                  <a:lnTo>
                    <a:pt x="15859" y="37125"/>
                  </a:lnTo>
                  <a:lnTo>
                    <a:pt x="15956" y="37453"/>
                  </a:lnTo>
                  <a:lnTo>
                    <a:pt x="16013" y="37780"/>
                  </a:lnTo>
                  <a:lnTo>
                    <a:pt x="16071" y="38126"/>
                  </a:lnTo>
                  <a:lnTo>
                    <a:pt x="16129" y="38453"/>
                  </a:lnTo>
                  <a:lnTo>
                    <a:pt x="16148" y="38819"/>
                  </a:lnTo>
                  <a:lnTo>
                    <a:pt x="16148" y="39166"/>
                  </a:lnTo>
                  <a:lnTo>
                    <a:pt x="16148" y="39512"/>
                  </a:lnTo>
                  <a:lnTo>
                    <a:pt x="16129" y="39858"/>
                  </a:lnTo>
                  <a:lnTo>
                    <a:pt x="16071" y="40205"/>
                  </a:lnTo>
                  <a:lnTo>
                    <a:pt x="16013" y="40551"/>
                  </a:lnTo>
                  <a:lnTo>
                    <a:pt x="15956" y="40878"/>
                  </a:lnTo>
                  <a:lnTo>
                    <a:pt x="15859" y="41206"/>
                  </a:lnTo>
                  <a:lnTo>
                    <a:pt x="15763" y="41514"/>
                  </a:lnTo>
                  <a:lnTo>
                    <a:pt x="15628" y="41821"/>
                  </a:lnTo>
                  <a:lnTo>
                    <a:pt x="15513" y="42129"/>
                  </a:lnTo>
                  <a:lnTo>
                    <a:pt x="15359" y="42418"/>
                  </a:lnTo>
                  <a:lnTo>
                    <a:pt x="15205" y="42707"/>
                  </a:lnTo>
                  <a:lnTo>
                    <a:pt x="15032" y="42995"/>
                  </a:lnTo>
                  <a:lnTo>
                    <a:pt x="14859" y="43265"/>
                  </a:lnTo>
                  <a:lnTo>
                    <a:pt x="14647" y="43515"/>
                  </a:lnTo>
                  <a:lnTo>
                    <a:pt x="14454" y="43765"/>
                  </a:lnTo>
                  <a:lnTo>
                    <a:pt x="14223" y="43996"/>
                  </a:lnTo>
                  <a:lnTo>
                    <a:pt x="13992" y="44227"/>
                  </a:lnTo>
                  <a:lnTo>
                    <a:pt x="13762" y="44439"/>
                  </a:lnTo>
                  <a:lnTo>
                    <a:pt x="13511" y="44651"/>
                  </a:lnTo>
                  <a:lnTo>
                    <a:pt x="13261" y="44843"/>
                  </a:lnTo>
                  <a:lnTo>
                    <a:pt x="12992" y="45016"/>
                  </a:lnTo>
                  <a:lnTo>
                    <a:pt x="12722" y="45190"/>
                  </a:lnTo>
                  <a:lnTo>
                    <a:pt x="12434" y="45343"/>
                  </a:lnTo>
                  <a:lnTo>
                    <a:pt x="12145" y="45478"/>
                  </a:lnTo>
                  <a:lnTo>
                    <a:pt x="11837" y="45594"/>
                  </a:lnTo>
                  <a:lnTo>
                    <a:pt x="11548" y="45709"/>
                  </a:lnTo>
                  <a:lnTo>
                    <a:pt x="11221" y="45786"/>
                  </a:lnTo>
                  <a:lnTo>
                    <a:pt x="10913" y="45863"/>
                  </a:lnTo>
                  <a:lnTo>
                    <a:pt x="10586" y="45921"/>
                  </a:lnTo>
                  <a:lnTo>
                    <a:pt x="10259" y="45979"/>
                  </a:lnTo>
                  <a:lnTo>
                    <a:pt x="9932" y="45998"/>
                  </a:lnTo>
                  <a:lnTo>
                    <a:pt x="9585" y="46017"/>
                  </a:lnTo>
                  <a:lnTo>
                    <a:pt x="9258" y="45998"/>
                  </a:lnTo>
                  <a:lnTo>
                    <a:pt x="8912" y="45979"/>
                  </a:lnTo>
                  <a:lnTo>
                    <a:pt x="8584" y="45921"/>
                  </a:lnTo>
                  <a:lnTo>
                    <a:pt x="8257" y="45863"/>
                  </a:lnTo>
                  <a:lnTo>
                    <a:pt x="7949" y="45786"/>
                  </a:lnTo>
                  <a:lnTo>
                    <a:pt x="7641" y="45709"/>
                  </a:lnTo>
                  <a:lnTo>
                    <a:pt x="7333" y="45594"/>
                  </a:lnTo>
                  <a:lnTo>
                    <a:pt x="7025" y="45478"/>
                  </a:lnTo>
                  <a:lnTo>
                    <a:pt x="6737" y="45343"/>
                  </a:lnTo>
                  <a:lnTo>
                    <a:pt x="6448" y="45190"/>
                  </a:lnTo>
                  <a:lnTo>
                    <a:pt x="6179" y="45016"/>
                  </a:lnTo>
                  <a:lnTo>
                    <a:pt x="5909" y="44843"/>
                  </a:lnTo>
                  <a:lnTo>
                    <a:pt x="5659" y="44651"/>
                  </a:lnTo>
                  <a:lnTo>
                    <a:pt x="5409" y="44439"/>
                  </a:lnTo>
                  <a:lnTo>
                    <a:pt x="5178" y="44227"/>
                  </a:lnTo>
                  <a:lnTo>
                    <a:pt x="4947" y="43996"/>
                  </a:lnTo>
                  <a:lnTo>
                    <a:pt x="4716" y="43765"/>
                  </a:lnTo>
                  <a:lnTo>
                    <a:pt x="4523" y="43515"/>
                  </a:lnTo>
                  <a:lnTo>
                    <a:pt x="4331" y="43265"/>
                  </a:lnTo>
                  <a:lnTo>
                    <a:pt x="4139" y="42995"/>
                  </a:lnTo>
                  <a:lnTo>
                    <a:pt x="3965" y="42707"/>
                  </a:lnTo>
                  <a:lnTo>
                    <a:pt x="3811" y="42418"/>
                  </a:lnTo>
                  <a:lnTo>
                    <a:pt x="3657" y="42129"/>
                  </a:lnTo>
                  <a:lnTo>
                    <a:pt x="3542" y="41821"/>
                  </a:lnTo>
                  <a:lnTo>
                    <a:pt x="3407" y="41514"/>
                  </a:lnTo>
                  <a:lnTo>
                    <a:pt x="3311" y="41206"/>
                  </a:lnTo>
                  <a:lnTo>
                    <a:pt x="3234" y="40878"/>
                  </a:lnTo>
                  <a:lnTo>
                    <a:pt x="3157" y="40551"/>
                  </a:lnTo>
                  <a:lnTo>
                    <a:pt x="3099" y="40205"/>
                  </a:lnTo>
                  <a:lnTo>
                    <a:pt x="3061" y="39858"/>
                  </a:lnTo>
                  <a:lnTo>
                    <a:pt x="3022" y="39512"/>
                  </a:lnTo>
                  <a:lnTo>
                    <a:pt x="3022" y="39166"/>
                  </a:lnTo>
                  <a:lnTo>
                    <a:pt x="3022" y="38819"/>
                  </a:lnTo>
                  <a:lnTo>
                    <a:pt x="3061" y="38453"/>
                  </a:lnTo>
                  <a:lnTo>
                    <a:pt x="3099" y="38126"/>
                  </a:lnTo>
                  <a:lnTo>
                    <a:pt x="3157" y="37780"/>
                  </a:lnTo>
                  <a:lnTo>
                    <a:pt x="3234" y="37453"/>
                  </a:lnTo>
                  <a:lnTo>
                    <a:pt x="3311" y="37125"/>
                  </a:lnTo>
                  <a:lnTo>
                    <a:pt x="3407" y="36818"/>
                  </a:lnTo>
                  <a:lnTo>
                    <a:pt x="3542" y="36490"/>
                  </a:lnTo>
                  <a:lnTo>
                    <a:pt x="3657" y="36202"/>
                  </a:lnTo>
                  <a:lnTo>
                    <a:pt x="3811" y="35894"/>
                  </a:lnTo>
                  <a:lnTo>
                    <a:pt x="3965" y="35605"/>
                  </a:lnTo>
                  <a:lnTo>
                    <a:pt x="4139" y="35336"/>
                  </a:lnTo>
                  <a:lnTo>
                    <a:pt x="4331" y="35066"/>
                  </a:lnTo>
                  <a:lnTo>
                    <a:pt x="4523" y="34816"/>
                  </a:lnTo>
                  <a:lnTo>
                    <a:pt x="4716" y="34566"/>
                  </a:lnTo>
                  <a:lnTo>
                    <a:pt x="4947" y="34316"/>
                  </a:lnTo>
                  <a:lnTo>
                    <a:pt x="5178" y="34085"/>
                  </a:lnTo>
                  <a:lnTo>
                    <a:pt x="5409" y="33873"/>
                  </a:lnTo>
                  <a:lnTo>
                    <a:pt x="5659" y="33680"/>
                  </a:lnTo>
                  <a:lnTo>
                    <a:pt x="5909" y="33488"/>
                  </a:lnTo>
                  <a:lnTo>
                    <a:pt x="6179" y="33315"/>
                  </a:lnTo>
                  <a:lnTo>
                    <a:pt x="6448" y="33142"/>
                  </a:lnTo>
                  <a:lnTo>
                    <a:pt x="6737" y="32988"/>
                  </a:lnTo>
                  <a:lnTo>
                    <a:pt x="7025" y="32853"/>
                  </a:lnTo>
                  <a:lnTo>
                    <a:pt x="7333" y="32737"/>
                  </a:lnTo>
                  <a:lnTo>
                    <a:pt x="7641" y="32622"/>
                  </a:lnTo>
                  <a:lnTo>
                    <a:pt x="7949" y="32526"/>
                  </a:lnTo>
                  <a:lnTo>
                    <a:pt x="8257" y="32449"/>
                  </a:lnTo>
                  <a:lnTo>
                    <a:pt x="8584" y="32391"/>
                  </a:lnTo>
                  <a:lnTo>
                    <a:pt x="8912" y="32352"/>
                  </a:lnTo>
                  <a:lnTo>
                    <a:pt x="9258" y="32333"/>
                  </a:lnTo>
                  <a:lnTo>
                    <a:pt x="9585" y="32314"/>
                  </a:lnTo>
                  <a:close/>
                  <a:moveTo>
                    <a:pt x="68786" y="38145"/>
                  </a:moveTo>
                  <a:lnTo>
                    <a:pt x="69074" y="38242"/>
                  </a:lnTo>
                  <a:lnTo>
                    <a:pt x="69382" y="38376"/>
                  </a:lnTo>
                  <a:lnTo>
                    <a:pt x="69671" y="38511"/>
                  </a:lnTo>
                  <a:lnTo>
                    <a:pt x="69940" y="38704"/>
                  </a:lnTo>
                  <a:lnTo>
                    <a:pt x="70191" y="38896"/>
                  </a:lnTo>
                  <a:lnTo>
                    <a:pt x="70441" y="39146"/>
                  </a:lnTo>
                  <a:lnTo>
                    <a:pt x="70672" y="39416"/>
                  </a:lnTo>
                  <a:lnTo>
                    <a:pt x="70883" y="39724"/>
                  </a:lnTo>
                  <a:lnTo>
                    <a:pt x="71018" y="40032"/>
                  </a:lnTo>
                  <a:lnTo>
                    <a:pt x="71134" y="40320"/>
                  </a:lnTo>
                  <a:lnTo>
                    <a:pt x="71230" y="40628"/>
                  </a:lnTo>
                  <a:lnTo>
                    <a:pt x="71288" y="40917"/>
                  </a:lnTo>
                  <a:lnTo>
                    <a:pt x="71326" y="41206"/>
                  </a:lnTo>
                  <a:lnTo>
                    <a:pt x="71345" y="41514"/>
                  </a:lnTo>
                  <a:lnTo>
                    <a:pt x="71345" y="41802"/>
                  </a:lnTo>
                  <a:lnTo>
                    <a:pt x="71326" y="42091"/>
                  </a:lnTo>
                  <a:lnTo>
                    <a:pt x="71288" y="42380"/>
                  </a:lnTo>
                  <a:lnTo>
                    <a:pt x="71230" y="42668"/>
                  </a:lnTo>
                  <a:lnTo>
                    <a:pt x="71153" y="42957"/>
                  </a:lnTo>
                  <a:lnTo>
                    <a:pt x="71057" y="43226"/>
                  </a:lnTo>
                  <a:lnTo>
                    <a:pt x="70941" y="43496"/>
                  </a:lnTo>
                  <a:lnTo>
                    <a:pt x="70806" y="43765"/>
                  </a:lnTo>
                  <a:lnTo>
                    <a:pt x="70672" y="44035"/>
                  </a:lnTo>
                  <a:lnTo>
                    <a:pt x="70518" y="44304"/>
                  </a:lnTo>
                  <a:lnTo>
                    <a:pt x="88667" y="44304"/>
                  </a:lnTo>
                  <a:lnTo>
                    <a:pt x="88667" y="44862"/>
                  </a:lnTo>
                  <a:lnTo>
                    <a:pt x="70114" y="44862"/>
                  </a:lnTo>
                  <a:lnTo>
                    <a:pt x="69863" y="45151"/>
                  </a:lnTo>
                  <a:lnTo>
                    <a:pt x="69613" y="45440"/>
                  </a:lnTo>
                  <a:lnTo>
                    <a:pt x="69344" y="45709"/>
                  </a:lnTo>
                  <a:lnTo>
                    <a:pt x="69074" y="45959"/>
                  </a:lnTo>
                  <a:lnTo>
                    <a:pt x="68786" y="46190"/>
                  </a:lnTo>
                  <a:lnTo>
                    <a:pt x="68497" y="46421"/>
                  </a:lnTo>
                  <a:lnTo>
                    <a:pt x="68189" y="46633"/>
                  </a:lnTo>
                  <a:lnTo>
                    <a:pt x="67881" y="46825"/>
                  </a:lnTo>
                  <a:lnTo>
                    <a:pt x="67573" y="46999"/>
                  </a:lnTo>
                  <a:lnTo>
                    <a:pt x="67265" y="47172"/>
                  </a:lnTo>
                  <a:lnTo>
                    <a:pt x="66938" y="47307"/>
                  </a:lnTo>
                  <a:lnTo>
                    <a:pt x="66630" y="47441"/>
                  </a:lnTo>
                  <a:lnTo>
                    <a:pt x="66322" y="47538"/>
                  </a:lnTo>
                  <a:lnTo>
                    <a:pt x="66014" y="47615"/>
                  </a:lnTo>
                  <a:lnTo>
                    <a:pt x="65706" y="47691"/>
                  </a:lnTo>
                  <a:lnTo>
                    <a:pt x="65418" y="47730"/>
                  </a:lnTo>
                  <a:lnTo>
                    <a:pt x="64705" y="47845"/>
                  </a:lnTo>
                  <a:lnTo>
                    <a:pt x="64109" y="47903"/>
                  </a:lnTo>
                  <a:lnTo>
                    <a:pt x="63589" y="47942"/>
                  </a:lnTo>
                  <a:lnTo>
                    <a:pt x="63185" y="47922"/>
                  </a:lnTo>
                  <a:lnTo>
                    <a:pt x="63012" y="47903"/>
                  </a:lnTo>
                  <a:lnTo>
                    <a:pt x="62858" y="47865"/>
                  </a:lnTo>
                  <a:lnTo>
                    <a:pt x="62723" y="47826"/>
                  </a:lnTo>
                  <a:lnTo>
                    <a:pt x="62608" y="47768"/>
                  </a:lnTo>
                  <a:lnTo>
                    <a:pt x="62511" y="47711"/>
                  </a:lnTo>
                  <a:lnTo>
                    <a:pt x="62434" y="47653"/>
                  </a:lnTo>
                  <a:lnTo>
                    <a:pt x="62396" y="47557"/>
                  </a:lnTo>
                  <a:lnTo>
                    <a:pt x="62357" y="47480"/>
                  </a:lnTo>
                  <a:lnTo>
                    <a:pt x="62338" y="47364"/>
                  </a:lnTo>
                  <a:lnTo>
                    <a:pt x="62338" y="47268"/>
                  </a:lnTo>
                  <a:lnTo>
                    <a:pt x="62338" y="47153"/>
                  </a:lnTo>
                  <a:lnTo>
                    <a:pt x="62377" y="47018"/>
                  </a:lnTo>
                  <a:lnTo>
                    <a:pt x="62473" y="46748"/>
                  </a:lnTo>
                  <a:lnTo>
                    <a:pt x="62627" y="46421"/>
                  </a:lnTo>
                  <a:lnTo>
                    <a:pt x="62839" y="46094"/>
                  </a:lnTo>
                  <a:lnTo>
                    <a:pt x="63089" y="45709"/>
                  </a:lnTo>
                  <a:lnTo>
                    <a:pt x="63377" y="45305"/>
                  </a:lnTo>
                  <a:lnTo>
                    <a:pt x="63705" y="44862"/>
                  </a:lnTo>
                  <a:lnTo>
                    <a:pt x="57392" y="44862"/>
                  </a:lnTo>
                  <a:lnTo>
                    <a:pt x="57392" y="44304"/>
                  </a:lnTo>
                  <a:lnTo>
                    <a:pt x="64147" y="44304"/>
                  </a:lnTo>
                  <a:lnTo>
                    <a:pt x="64590" y="43727"/>
                  </a:lnTo>
                  <a:lnTo>
                    <a:pt x="65071" y="42995"/>
                  </a:lnTo>
                  <a:lnTo>
                    <a:pt x="65552" y="42283"/>
                  </a:lnTo>
                  <a:lnTo>
                    <a:pt x="66072" y="41571"/>
                  </a:lnTo>
                  <a:lnTo>
                    <a:pt x="66592" y="40859"/>
                  </a:lnTo>
                  <a:lnTo>
                    <a:pt x="67111" y="40166"/>
                  </a:lnTo>
                  <a:lnTo>
                    <a:pt x="67669" y="39493"/>
                  </a:lnTo>
                  <a:lnTo>
                    <a:pt x="68208" y="38800"/>
                  </a:lnTo>
                  <a:lnTo>
                    <a:pt x="68786" y="38145"/>
                  </a:lnTo>
                  <a:close/>
                  <a:moveTo>
                    <a:pt x="1" y="0"/>
                  </a:moveTo>
                  <a:lnTo>
                    <a:pt x="1" y="50367"/>
                  </a:lnTo>
                  <a:lnTo>
                    <a:pt x="96249" y="50367"/>
                  </a:lnTo>
                  <a:lnTo>
                    <a:pt x="962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5"/>
            <p:cNvSpPr/>
            <p:nvPr/>
          </p:nvSpPr>
          <p:spPr>
            <a:xfrm>
              <a:off x="3084650" y="1191750"/>
              <a:ext cx="179975" cy="154000"/>
            </a:xfrm>
            <a:custGeom>
              <a:avLst/>
              <a:gdLst/>
              <a:ahLst/>
              <a:cxnLst/>
              <a:rect l="l" t="t" r="r" b="b"/>
              <a:pathLst>
                <a:path w="7199" h="6160" extrusionOk="0">
                  <a:moveTo>
                    <a:pt x="4639" y="0"/>
                  </a:moveTo>
                  <a:lnTo>
                    <a:pt x="4061" y="655"/>
                  </a:lnTo>
                  <a:lnTo>
                    <a:pt x="3522" y="1348"/>
                  </a:lnTo>
                  <a:lnTo>
                    <a:pt x="2964" y="2021"/>
                  </a:lnTo>
                  <a:lnTo>
                    <a:pt x="2445" y="2714"/>
                  </a:lnTo>
                  <a:lnTo>
                    <a:pt x="1925" y="3426"/>
                  </a:lnTo>
                  <a:lnTo>
                    <a:pt x="1405" y="4138"/>
                  </a:lnTo>
                  <a:lnTo>
                    <a:pt x="924" y="4850"/>
                  </a:lnTo>
                  <a:lnTo>
                    <a:pt x="443" y="5582"/>
                  </a:lnTo>
                  <a:lnTo>
                    <a:pt x="0" y="6159"/>
                  </a:lnTo>
                  <a:lnTo>
                    <a:pt x="6371" y="6159"/>
                  </a:lnTo>
                  <a:lnTo>
                    <a:pt x="6525" y="5890"/>
                  </a:lnTo>
                  <a:lnTo>
                    <a:pt x="6659" y="5620"/>
                  </a:lnTo>
                  <a:lnTo>
                    <a:pt x="6794" y="5351"/>
                  </a:lnTo>
                  <a:lnTo>
                    <a:pt x="6910" y="5081"/>
                  </a:lnTo>
                  <a:lnTo>
                    <a:pt x="7006" y="4812"/>
                  </a:lnTo>
                  <a:lnTo>
                    <a:pt x="7083" y="4523"/>
                  </a:lnTo>
                  <a:lnTo>
                    <a:pt x="7141" y="4235"/>
                  </a:lnTo>
                  <a:lnTo>
                    <a:pt x="7179" y="3946"/>
                  </a:lnTo>
                  <a:lnTo>
                    <a:pt x="7198" y="3657"/>
                  </a:lnTo>
                  <a:lnTo>
                    <a:pt x="7198" y="3369"/>
                  </a:lnTo>
                  <a:lnTo>
                    <a:pt x="7179" y="3061"/>
                  </a:lnTo>
                  <a:lnTo>
                    <a:pt x="7141" y="2772"/>
                  </a:lnTo>
                  <a:lnTo>
                    <a:pt x="7083" y="2483"/>
                  </a:lnTo>
                  <a:lnTo>
                    <a:pt x="6987" y="2175"/>
                  </a:lnTo>
                  <a:lnTo>
                    <a:pt x="6871" y="1887"/>
                  </a:lnTo>
                  <a:lnTo>
                    <a:pt x="6736" y="1579"/>
                  </a:lnTo>
                  <a:lnTo>
                    <a:pt x="6525" y="1271"/>
                  </a:lnTo>
                  <a:lnTo>
                    <a:pt x="6294" y="1001"/>
                  </a:lnTo>
                  <a:lnTo>
                    <a:pt x="6044" y="751"/>
                  </a:lnTo>
                  <a:lnTo>
                    <a:pt x="5793" y="559"/>
                  </a:lnTo>
                  <a:lnTo>
                    <a:pt x="5524" y="366"/>
                  </a:lnTo>
                  <a:lnTo>
                    <a:pt x="5235" y="231"/>
                  </a:lnTo>
                  <a:lnTo>
                    <a:pt x="4927" y="97"/>
                  </a:lnTo>
                  <a:lnTo>
                    <a:pt x="463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5"/>
            <p:cNvSpPr/>
            <p:nvPr/>
          </p:nvSpPr>
          <p:spPr>
            <a:xfrm>
              <a:off x="1270250" y="238125"/>
              <a:ext cx="210750" cy="1259175"/>
            </a:xfrm>
            <a:custGeom>
              <a:avLst/>
              <a:gdLst/>
              <a:ahLst/>
              <a:cxnLst/>
              <a:rect l="l" t="t" r="r" b="b"/>
              <a:pathLst>
                <a:path w="8430" h="50367" extrusionOk="0">
                  <a:moveTo>
                    <a:pt x="0" y="0"/>
                  </a:moveTo>
                  <a:lnTo>
                    <a:pt x="0" y="50367"/>
                  </a:lnTo>
                  <a:lnTo>
                    <a:pt x="8430" y="50367"/>
                  </a:lnTo>
                  <a:lnTo>
                    <a:pt x="8430" y="0"/>
                  </a:lnTo>
                  <a:close/>
                </a:path>
              </a:pathLst>
            </a:custGeom>
            <a:solidFill>
              <a:srgbClr val="2F4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5"/>
            <p:cNvSpPr/>
            <p:nvPr/>
          </p:nvSpPr>
          <p:spPr>
            <a:xfrm>
              <a:off x="1556525" y="346850"/>
              <a:ext cx="528325" cy="206925"/>
            </a:xfrm>
            <a:custGeom>
              <a:avLst/>
              <a:gdLst/>
              <a:ahLst/>
              <a:cxnLst/>
              <a:rect l="l" t="t" r="r" b="b"/>
              <a:pathLst>
                <a:path w="21133" h="8277" extrusionOk="0">
                  <a:moveTo>
                    <a:pt x="0" y="1"/>
                  </a:moveTo>
                  <a:lnTo>
                    <a:pt x="0" y="8276"/>
                  </a:lnTo>
                  <a:lnTo>
                    <a:pt x="21132" y="8276"/>
                  </a:lnTo>
                  <a:lnTo>
                    <a:pt x="21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5"/>
            <p:cNvSpPr/>
            <p:nvPr/>
          </p:nvSpPr>
          <p:spPr>
            <a:xfrm>
              <a:off x="1556525" y="753425"/>
              <a:ext cx="2141125" cy="14450"/>
            </a:xfrm>
            <a:custGeom>
              <a:avLst/>
              <a:gdLst/>
              <a:ahLst/>
              <a:cxnLst/>
              <a:rect l="l" t="t" r="r" b="b"/>
              <a:pathLst>
                <a:path w="85645" h="578" extrusionOk="0">
                  <a:moveTo>
                    <a:pt x="0" y="0"/>
                  </a:moveTo>
                  <a:lnTo>
                    <a:pt x="0" y="578"/>
                  </a:lnTo>
                  <a:lnTo>
                    <a:pt x="85645" y="578"/>
                  </a:lnTo>
                  <a:lnTo>
                    <a:pt x="8564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5"/>
            <p:cNvSpPr/>
            <p:nvPr/>
          </p:nvSpPr>
          <p:spPr>
            <a:xfrm>
              <a:off x="1556525" y="929525"/>
              <a:ext cx="1524300" cy="13975"/>
            </a:xfrm>
            <a:custGeom>
              <a:avLst/>
              <a:gdLst/>
              <a:ahLst/>
              <a:cxnLst/>
              <a:rect l="l" t="t" r="r" b="b"/>
              <a:pathLst>
                <a:path w="60972" h="559" extrusionOk="0">
                  <a:moveTo>
                    <a:pt x="0" y="0"/>
                  </a:moveTo>
                  <a:lnTo>
                    <a:pt x="0" y="559"/>
                  </a:lnTo>
                  <a:lnTo>
                    <a:pt x="60490" y="559"/>
                  </a:lnTo>
                  <a:lnTo>
                    <a:pt x="60721" y="270"/>
                  </a:lnTo>
                  <a:lnTo>
                    <a:pt x="60971" y="0"/>
                  </a:ln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5"/>
            <p:cNvSpPr/>
            <p:nvPr/>
          </p:nvSpPr>
          <p:spPr>
            <a:xfrm>
              <a:off x="3222250" y="929525"/>
              <a:ext cx="475400" cy="13975"/>
            </a:xfrm>
            <a:custGeom>
              <a:avLst/>
              <a:gdLst/>
              <a:ahLst/>
              <a:cxnLst/>
              <a:rect l="l" t="t" r="r" b="b"/>
              <a:pathLst>
                <a:path w="19016" h="559" extrusionOk="0">
                  <a:moveTo>
                    <a:pt x="78" y="0"/>
                  </a:moveTo>
                  <a:lnTo>
                    <a:pt x="58" y="270"/>
                  </a:lnTo>
                  <a:lnTo>
                    <a:pt x="1" y="559"/>
                  </a:lnTo>
                  <a:lnTo>
                    <a:pt x="19016" y="559"/>
                  </a:lnTo>
                  <a:lnTo>
                    <a:pt x="19016" y="0"/>
                  </a:ln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5"/>
            <p:cNvSpPr/>
            <p:nvPr/>
          </p:nvSpPr>
          <p:spPr>
            <a:xfrm>
              <a:off x="3068775" y="929525"/>
              <a:ext cx="155425" cy="13975"/>
            </a:xfrm>
            <a:custGeom>
              <a:avLst/>
              <a:gdLst/>
              <a:ahLst/>
              <a:cxnLst/>
              <a:rect l="l" t="t" r="r" b="b"/>
              <a:pathLst>
                <a:path w="6217" h="559" extrusionOk="0">
                  <a:moveTo>
                    <a:pt x="481" y="0"/>
                  </a:moveTo>
                  <a:lnTo>
                    <a:pt x="231" y="270"/>
                  </a:lnTo>
                  <a:lnTo>
                    <a:pt x="0" y="559"/>
                  </a:lnTo>
                  <a:lnTo>
                    <a:pt x="6140" y="559"/>
                  </a:lnTo>
                  <a:lnTo>
                    <a:pt x="6197" y="270"/>
                  </a:lnTo>
                  <a:lnTo>
                    <a:pt x="6217" y="0"/>
                  </a:ln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5"/>
            <p:cNvSpPr/>
            <p:nvPr/>
          </p:nvSpPr>
          <p:spPr>
            <a:xfrm>
              <a:off x="3233800" y="1345725"/>
              <a:ext cx="463850" cy="13975"/>
            </a:xfrm>
            <a:custGeom>
              <a:avLst/>
              <a:gdLst/>
              <a:ahLst/>
              <a:cxnLst/>
              <a:rect l="l" t="t" r="r" b="b"/>
              <a:pathLst>
                <a:path w="18554" h="559" extrusionOk="0">
                  <a:moveTo>
                    <a:pt x="405" y="0"/>
                  </a:moveTo>
                  <a:lnTo>
                    <a:pt x="212" y="289"/>
                  </a:lnTo>
                  <a:lnTo>
                    <a:pt x="1" y="558"/>
                  </a:lnTo>
                  <a:lnTo>
                    <a:pt x="18554" y="558"/>
                  </a:lnTo>
                  <a:lnTo>
                    <a:pt x="1855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5"/>
            <p:cNvSpPr/>
            <p:nvPr/>
          </p:nvSpPr>
          <p:spPr>
            <a:xfrm>
              <a:off x="3073575" y="1345725"/>
              <a:ext cx="170350" cy="13975"/>
            </a:xfrm>
            <a:custGeom>
              <a:avLst/>
              <a:gdLst/>
              <a:ahLst/>
              <a:cxnLst/>
              <a:rect l="l" t="t" r="r" b="b"/>
              <a:pathLst>
                <a:path w="6814" h="559" extrusionOk="0">
                  <a:moveTo>
                    <a:pt x="443" y="0"/>
                  </a:moveTo>
                  <a:lnTo>
                    <a:pt x="1" y="558"/>
                  </a:lnTo>
                  <a:lnTo>
                    <a:pt x="6410" y="558"/>
                  </a:lnTo>
                  <a:lnTo>
                    <a:pt x="6621" y="289"/>
                  </a:lnTo>
                  <a:lnTo>
                    <a:pt x="68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5"/>
            <p:cNvSpPr/>
            <p:nvPr/>
          </p:nvSpPr>
          <p:spPr>
            <a:xfrm>
              <a:off x="2915750" y="1345725"/>
              <a:ext cx="168925" cy="13975"/>
            </a:xfrm>
            <a:custGeom>
              <a:avLst/>
              <a:gdLst/>
              <a:ahLst/>
              <a:cxnLst/>
              <a:rect l="l" t="t" r="r" b="b"/>
              <a:pathLst>
                <a:path w="6757" h="559" extrusionOk="0">
                  <a:moveTo>
                    <a:pt x="1" y="0"/>
                  </a:moveTo>
                  <a:lnTo>
                    <a:pt x="1" y="558"/>
                  </a:lnTo>
                  <a:lnTo>
                    <a:pt x="6314" y="558"/>
                  </a:lnTo>
                  <a:lnTo>
                    <a:pt x="67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5"/>
            <p:cNvSpPr/>
            <p:nvPr/>
          </p:nvSpPr>
          <p:spPr>
            <a:xfrm>
              <a:off x="2920575" y="532575"/>
              <a:ext cx="782375" cy="13975"/>
            </a:xfrm>
            <a:custGeom>
              <a:avLst/>
              <a:gdLst/>
              <a:ahLst/>
              <a:cxnLst/>
              <a:rect l="l" t="t" r="r" b="b"/>
              <a:pathLst>
                <a:path w="31295" h="559" extrusionOk="0">
                  <a:moveTo>
                    <a:pt x="0" y="1"/>
                  </a:moveTo>
                  <a:lnTo>
                    <a:pt x="0" y="559"/>
                  </a:lnTo>
                  <a:lnTo>
                    <a:pt x="31294" y="559"/>
                  </a:lnTo>
                  <a:lnTo>
                    <a:pt x="3129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5"/>
            <p:cNvSpPr/>
            <p:nvPr/>
          </p:nvSpPr>
          <p:spPr>
            <a:xfrm>
              <a:off x="1556525" y="1045950"/>
              <a:ext cx="328175" cy="342625"/>
            </a:xfrm>
            <a:custGeom>
              <a:avLst/>
              <a:gdLst/>
              <a:ahLst/>
              <a:cxnLst/>
              <a:rect l="l" t="t" r="r" b="b"/>
              <a:pathLst>
                <a:path w="13127" h="13705" extrusionOk="0">
                  <a:moveTo>
                    <a:pt x="6563" y="1"/>
                  </a:moveTo>
                  <a:lnTo>
                    <a:pt x="6236" y="20"/>
                  </a:lnTo>
                  <a:lnTo>
                    <a:pt x="5890" y="39"/>
                  </a:lnTo>
                  <a:lnTo>
                    <a:pt x="5562" y="78"/>
                  </a:lnTo>
                  <a:lnTo>
                    <a:pt x="5235" y="136"/>
                  </a:lnTo>
                  <a:lnTo>
                    <a:pt x="4927" y="213"/>
                  </a:lnTo>
                  <a:lnTo>
                    <a:pt x="4619" y="309"/>
                  </a:lnTo>
                  <a:lnTo>
                    <a:pt x="4311" y="424"/>
                  </a:lnTo>
                  <a:lnTo>
                    <a:pt x="4003" y="540"/>
                  </a:lnTo>
                  <a:lnTo>
                    <a:pt x="3715" y="675"/>
                  </a:lnTo>
                  <a:lnTo>
                    <a:pt x="3426" y="829"/>
                  </a:lnTo>
                  <a:lnTo>
                    <a:pt x="3157" y="1002"/>
                  </a:lnTo>
                  <a:lnTo>
                    <a:pt x="2887" y="1175"/>
                  </a:lnTo>
                  <a:lnTo>
                    <a:pt x="2637" y="1367"/>
                  </a:lnTo>
                  <a:lnTo>
                    <a:pt x="2387" y="1560"/>
                  </a:lnTo>
                  <a:lnTo>
                    <a:pt x="2156" y="1772"/>
                  </a:lnTo>
                  <a:lnTo>
                    <a:pt x="1925" y="2003"/>
                  </a:lnTo>
                  <a:lnTo>
                    <a:pt x="1694" y="2253"/>
                  </a:lnTo>
                  <a:lnTo>
                    <a:pt x="1501" y="2503"/>
                  </a:lnTo>
                  <a:lnTo>
                    <a:pt x="1309" y="2753"/>
                  </a:lnTo>
                  <a:lnTo>
                    <a:pt x="1117" y="3023"/>
                  </a:lnTo>
                  <a:lnTo>
                    <a:pt x="943" y="3292"/>
                  </a:lnTo>
                  <a:lnTo>
                    <a:pt x="789" y="3581"/>
                  </a:lnTo>
                  <a:lnTo>
                    <a:pt x="635" y="3889"/>
                  </a:lnTo>
                  <a:lnTo>
                    <a:pt x="520" y="4177"/>
                  </a:lnTo>
                  <a:lnTo>
                    <a:pt x="385" y="4505"/>
                  </a:lnTo>
                  <a:lnTo>
                    <a:pt x="289" y="4812"/>
                  </a:lnTo>
                  <a:lnTo>
                    <a:pt x="212" y="5140"/>
                  </a:lnTo>
                  <a:lnTo>
                    <a:pt x="135" y="5467"/>
                  </a:lnTo>
                  <a:lnTo>
                    <a:pt x="77" y="5813"/>
                  </a:lnTo>
                  <a:lnTo>
                    <a:pt x="39" y="6140"/>
                  </a:lnTo>
                  <a:lnTo>
                    <a:pt x="0" y="6506"/>
                  </a:lnTo>
                  <a:lnTo>
                    <a:pt x="0" y="6853"/>
                  </a:lnTo>
                  <a:lnTo>
                    <a:pt x="0" y="7199"/>
                  </a:lnTo>
                  <a:lnTo>
                    <a:pt x="39" y="7545"/>
                  </a:lnTo>
                  <a:lnTo>
                    <a:pt x="77" y="7892"/>
                  </a:lnTo>
                  <a:lnTo>
                    <a:pt x="135" y="8238"/>
                  </a:lnTo>
                  <a:lnTo>
                    <a:pt x="212" y="8565"/>
                  </a:lnTo>
                  <a:lnTo>
                    <a:pt x="289" y="8893"/>
                  </a:lnTo>
                  <a:lnTo>
                    <a:pt x="385" y="9201"/>
                  </a:lnTo>
                  <a:lnTo>
                    <a:pt x="520" y="9508"/>
                  </a:lnTo>
                  <a:lnTo>
                    <a:pt x="635" y="9816"/>
                  </a:lnTo>
                  <a:lnTo>
                    <a:pt x="789" y="10105"/>
                  </a:lnTo>
                  <a:lnTo>
                    <a:pt x="943" y="10394"/>
                  </a:lnTo>
                  <a:lnTo>
                    <a:pt x="1117" y="10682"/>
                  </a:lnTo>
                  <a:lnTo>
                    <a:pt x="1309" y="10952"/>
                  </a:lnTo>
                  <a:lnTo>
                    <a:pt x="1501" y="11202"/>
                  </a:lnTo>
                  <a:lnTo>
                    <a:pt x="1694" y="11452"/>
                  </a:lnTo>
                  <a:lnTo>
                    <a:pt x="1925" y="11683"/>
                  </a:lnTo>
                  <a:lnTo>
                    <a:pt x="2156" y="11914"/>
                  </a:lnTo>
                  <a:lnTo>
                    <a:pt x="2387" y="12126"/>
                  </a:lnTo>
                  <a:lnTo>
                    <a:pt x="2637" y="12338"/>
                  </a:lnTo>
                  <a:lnTo>
                    <a:pt x="2887" y="12530"/>
                  </a:lnTo>
                  <a:lnTo>
                    <a:pt x="3157" y="12703"/>
                  </a:lnTo>
                  <a:lnTo>
                    <a:pt x="3426" y="12877"/>
                  </a:lnTo>
                  <a:lnTo>
                    <a:pt x="3715" y="13030"/>
                  </a:lnTo>
                  <a:lnTo>
                    <a:pt x="4003" y="13165"/>
                  </a:lnTo>
                  <a:lnTo>
                    <a:pt x="4311" y="13281"/>
                  </a:lnTo>
                  <a:lnTo>
                    <a:pt x="4619" y="13396"/>
                  </a:lnTo>
                  <a:lnTo>
                    <a:pt x="4927" y="13473"/>
                  </a:lnTo>
                  <a:lnTo>
                    <a:pt x="5235" y="13550"/>
                  </a:lnTo>
                  <a:lnTo>
                    <a:pt x="5562" y="13608"/>
                  </a:lnTo>
                  <a:lnTo>
                    <a:pt x="5890" y="13666"/>
                  </a:lnTo>
                  <a:lnTo>
                    <a:pt x="6236" y="13685"/>
                  </a:lnTo>
                  <a:lnTo>
                    <a:pt x="6563" y="13704"/>
                  </a:lnTo>
                  <a:lnTo>
                    <a:pt x="6910" y="13685"/>
                  </a:lnTo>
                  <a:lnTo>
                    <a:pt x="7237" y="13666"/>
                  </a:lnTo>
                  <a:lnTo>
                    <a:pt x="7564" y="13608"/>
                  </a:lnTo>
                  <a:lnTo>
                    <a:pt x="7891" y="13550"/>
                  </a:lnTo>
                  <a:lnTo>
                    <a:pt x="8199" y="13473"/>
                  </a:lnTo>
                  <a:lnTo>
                    <a:pt x="8526" y="13396"/>
                  </a:lnTo>
                  <a:lnTo>
                    <a:pt x="8815" y="13281"/>
                  </a:lnTo>
                  <a:lnTo>
                    <a:pt x="9123" y="13165"/>
                  </a:lnTo>
                  <a:lnTo>
                    <a:pt x="9412" y="13030"/>
                  </a:lnTo>
                  <a:lnTo>
                    <a:pt x="9700" y="12877"/>
                  </a:lnTo>
                  <a:lnTo>
                    <a:pt x="9970" y="12703"/>
                  </a:lnTo>
                  <a:lnTo>
                    <a:pt x="10239" y="12530"/>
                  </a:lnTo>
                  <a:lnTo>
                    <a:pt x="10489" y="12338"/>
                  </a:lnTo>
                  <a:lnTo>
                    <a:pt x="10740" y="12126"/>
                  </a:lnTo>
                  <a:lnTo>
                    <a:pt x="10970" y="11914"/>
                  </a:lnTo>
                  <a:lnTo>
                    <a:pt x="11201" y="11683"/>
                  </a:lnTo>
                  <a:lnTo>
                    <a:pt x="11432" y="11452"/>
                  </a:lnTo>
                  <a:lnTo>
                    <a:pt x="11625" y="11202"/>
                  </a:lnTo>
                  <a:lnTo>
                    <a:pt x="11837" y="10952"/>
                  </a:lnTo>
                  <a:lnTo>
                    <a:pt x="12010" y="10682"/>
                  </a:lnTo>
                  <a:lnTo>
                    <a:pt x="12183" y="10394"/>
                  </a:lnTo>
                  <a:lnTo>
                    <a:pt x="12337" y="10105"/>
                  </a:lnTo>
                  <a:lnTo>
                    <a:pt x="12491" y="9816"/>
                  </a:lnTo>
                  <a:lnTo>
                    <a:pt x="12606" y="9508"/>
                  </a:lnTo>
                  <a:lnTo>
                    <a:pt x="12741" y="9201"/>
                  </a:lnTo>
                  <a:lnTo>
                    <a:pt x="12837" y="8893"/>
                  </a:lnTo>
                  <a:lnTo>
                    <a:pt x="12934" y="8565"/>
                  </a:lnTo>
                  <a:lnTo>
                    <a:pt x="12991" y="8238"/>
                  </a:lnTo>
                  <a:lnTo>
                    <a:pt x="13049" y="7892"/>
                  </a:lnTo>
                  <a:lnTo>
                    <a:pt x="13107" y="7545"/>
                  </a:lnTo>
                  <a:lnTo>
                    <a:pt x="13126" y="7199"/>
                  </a:lnTo>
                  <a:lnTo>
                    <a:pt x="13126" y="6853"/>
                  </a:lnTo>
                  <a:lnTo>
                    <a:pt x="13126" y="6506"/>
                  </a:lnTo>
                  <a:lnTo>
                    <a:pt x="13107" y="6140"/>
                  </a:lnTo>
                  <a:lnTo>
                    <a:pt x="13049" y="5813"/>
                  </a:lnTo>
                  <a:lnTo>
                    <a:pt x="12991" y="5467"/>
                  </a:lnTo>
                  <a:lnTo>
                    <a:pt x="12934" y="5140"/>
                  </a:lnTo>
                  <a:lnTo>
                    <a:pt x="12837" y="4812"/>
                  </a:lnTo>
                  <a:lnTo>
                    <a:pt x="12741" y="4505"/>
                  </a:lnTo>
                  <a:lnTo>
                    <a:pt x="12606" y="4177"/>
                  </a:lnTo>
                  <a:lnTo>
                    <a:pt x="12491" y="3889"/>
                  </a:lnTo>
                  <a:lnTo>
                    <a:pt x="12337" y="3581"/>
                  </a:lnTo>
                  <a:lnTo>
                    <a:pt x="12183" y="3292"/>
                  </a:lnTo>
                  <a:lnTo>
                    <a:pt x="12010" y="3023"/>
                  </a:lnTo>
                  <a:lnTo>
                    <a:pt x="11837" y="2753"/>
                  </a:lnTo>
                  <a:lnTo>
                    <a:pt x="11625" y="2503"/>
                  </a:lnTo>
                  <a:lnTo>
                    <a:pt x="11432" y="2253"/>
                  </a:lnTo>
                  <a:lnTo>
                    <a:pt x="11201" y="2003"/>
                  </a:lnTo>
                  <a:lnTo>
                    <a:pt x="10970" y="1772"/>
                  </a:lnTo>
                  <a:lnTo>
                    <a:pt x="10740" y="1560"/>
                  </a:lnTo>
                  <a:lnTo>
                    <a:pt x="10489" y="1367"/>
                  </a:lnTo>
                  <a:lnTo>
                    <a:pt x="10239" y="1175"/>
                  </a:lnTo>
                  <a:lnTo>
                    <a:pt x="9970" y="1002"/>
                  </a:lnTo>
                  <a:lnTo>
                    <a:pt x="9700" y="829"/>
                  </a:lnTo>
                  <a:lnTo>
                    <a:pt x="9412" y="675"/>
                  </a:lnTo>
                  <a:lnTo>
                    <a:pt x="9123" y="540"/>
                  </a:lnTo>
                  <a:lnTo>
                    <a:pt x="8815" y="424"/>
                  </a:lnTo>
                  <a:lnTo>
                    <a:pt x="8526" y="309"/>
                  </a:lnTo>
                  <a:lnTo>
                    <a:pt x="8199" y="213"/>
                  </a:lnTo>
                  <a:lnTo>
                    <a:pt x="7891" y="136"/>
                  </a:lnTo>
                  <a:lnTo>
                    <a:pt x="7564" y="78"/>
                  </a:lnTo>
                  <a:lnTo>
                    <a:pt x="7237" y="39"/>
                  </a:lnTo>
                  <a:lnTo>
                    <a:pt x="6910" y="20"/>
                  </a:lnTo>
                  <a:lnTo>
                    <a:pt x="6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16" name="Google Shape;2216;p45"/>
          <p:cNvCxnSpPr>
            <a:stCxn id="2157" idx="1"/>
            <a:endCxn id="2183" idx="3"/>
          </p:cNvCxnSpPr>
          <p:nvPr/>
        </p:nvCxnSpPr>
        <p:spPr>
          <a:xfrm flipH="1">
            <a:off x="5891425" y="2573874"/>
            <a:ext cx="1020000" cy="775800"/>
          </a:xfrm>
          <a:prstGeom prst="bentConnector3">
            <a:avLst>
              <a:gd name="adj1" fmla="val 30566"/>
            </a:avLst>
          </a:prstGeom>
          <a:noFill/>
          <a:ln w="19050" cap="flat" cmpd="sng">
            <a:solidFill>
              <a:schemeClr val="accent4"/>
            </a:solidFill>
            <a:prstDash val="solid"/>
            <a:round/>
            <a:headEnd type="oval" w="med" len="med"/>
            <a:tailEnd type="oval" w="med" len="med"/>
          </a:ln>
        </p:spPr>
      </p:cxnSp>
      <p:cxnSp>
        <p:nvCxnSpPr>
          <p:cNvPr id="2217" name="Google Shape;2217;p45"/>
          <p:cNvCxnSpPr>
            <a:stCxn id="2172" idx="3"/>
            <a:endCxn id="2188" idx="2"/>
          </p:cNvCxnSpPr>
          <p:nvPr/>
        </p:nvCxnSpPr>
        <p:spPr>
          <a:xfrm rot="10800000" flipH="1">
            <a:off x="2246375" y="3484796"/>
            <a:ext cx="1321800" cy="297600"/>
          </a:xfrm>
          <a:prstGeom prst="bentConnector2">
            <a:avLst/>
          </a:prstGeom>
          <a:noFill/>
          <a:ln w="19050" cap="flat" cmpd="sng">
            <a:solidFill>
              <a:schemeClr val="dk2"/>
            </a:solidFill>
            <a:prstDash val="solid"/>
            <a:round/>
            <a:headEnd type="none" w="med" len="med"/>
            <a:tailEnd type="none" w="med" len="med"/>
          </a:ln>
        </p:spPr>
      </p:cxnSp>
      <p:cxnSp>
        <p:nvCxnSpPr>
          <p:cNvPr id="2218" name="Google Shape;2218;p45"/>
          <p:cNvCxnSpPr>
            <a:stCxn id="2169" idx="3"/>
            <a:endCxn id="2186" idx="2"/>
          </p:cNvCxnSpPr>
          <p:nvPr/>
        </p:nvCxnSpPr>
        <p:spPr>
          <a:xfrm rot="10800000" flipH="1">
            <a:off x="2246375" y="2313774"/>
            <a:ext cx="1321800" cy="260100"/>
          </a:xfrm>
          <a:prstGeom prst="bentConnector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222"/>
        <p:cNvGrpSpPr/>
        <p:nvPr/>
      </p:nvGrpSpPr>
      <p:grpSpPr>
        <a:xfrm>
          <a:off x="0" y="0"/>
          <a:ext cx="0" cy="0"/>
          <a:chOff x="0" y="0"/>
          <a:chExt cx="0" cy="0"/>
        </a:xfrm>
      </p:grpSpPr>
      <p:sp>
        <p:nvSpPr>
          <p:cNvPr id="2223" name="Google Shape;2223;p46"/>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2224" name="Google Shape;2224;p46"/>
          <p:cNvGrpSpPr/>
          <p:nvPr/>
        </p:nvGrpSpPr>
        <p:grpSpPr>
          <a:xfrm>
            <a:off x="571579" y="1120203"/>
            <a:ext cx="1452600" cy="3324699"/>
            <a:chOff x="571579" y="1120203"/>
            <a:chExt cx="1452600" cy="3324699"/>
          </a:xfrm>
        </p:grpSpPr>
        <p:sp>
          <p:nvSpPr>
            <p:cNvPr id="2225" name="Google Shape;2225;p46"/>
            <p:cNvSpPr/>
            <p:nvPr/>
          </p:nvSpPr>
          <p:spPr>
            <a:xfrm>
              <a:off x="1017229" y="1120203"/>
              <a:ext cx="561300" cy="56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1</a:t>
              </a:r>
              <a:endParaRPr sz="1800">
                <a:solidFill>
                  <a:schemeClr val="lt1"/>
                </a:solidFill>
                <a:latin typeface="Fira Sans"/>
                <a:ea typeface="Fira Sans"/>
                <a:cs typeface="Fira Sans"/>
                <a:sym typeface="Fira Sans"/>
              </a:endParaRPr>
            </a:p>
          </p:txBody>
        </p:sp>
        <p:sp>
          <p:nvSpPr>
            <p:cNvPr id="2226" name="Google Shape;2226;p46"/>
            <p:cNvSpPr txBox="1"/>
            <p:nvPr/>
          </p:nvSpPr>
          <p:spPr>
            <a:xfrm>
              <a:off x="571579" y="3541150"/>
              <a:ext cx="1452600" cy="348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Absorption</a:t>
              </a:r>
              <a:endParaRPr sz="1800" b="1">
                <a:solidFill>
                  <a:schemeClr val="dk1"/>
                </a:solidFill>
                <a:latin typeface="Fira Sans Extra Condensed"/>
                <a:ea typeface="Fira Sans Extra Condensed"/>
                <a:cs typeface="Fira Sans Extra Condensed"/>
                <a:sym typeface="Fira Sans Extra Condensed"/>
              </a:endParaRPr>
            </a:p>
          </p:txBody>
        </p:sp>
        <p:sp>
          <p:nvSpPr>
            <p:cNvPr id="2227" name="Google Shape;2227;p46"/>
            <p:cNvSpPr txBox="1"/>
            <p:nvPr/>
          </p:nvSpPr>
          <p:spPr>
            <a:xfrm>
              <a:off x="571579" y="3896202"/>
              <a:ext cx="14526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Saturn is a gas giant with rings</a:t>
              </a:r>
              <a:endParaRPr sz="1200">
                <a:solidFill>
                  <a:schemeClr val="dk1"/>
                </a:solidFill>
                <a:latin typeface="Roboto"/>
                <a:ea typeface="Roboto"/>
                <a:cs typeface="Roboto"/>
                <a:sym typeface="Roboto"/>
              </a:endParaRPr>
            </a:p>
          </p:txBody>
        </p:sp>
      </p:grpSp>
      <p:sp>
        <p:nvSpPr>
          <p:cNvPr id="2228" name="Google Shape;2228;p46"/>
          <p:cNvSpPr/>
          <p:nvPr/>
        </p:nvSpPr>
        <p:spPr>
          <a:xfrm>
            <a:off x="740329" y="2015681"/>
            <a:ext cx="1115100" cy="1115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cxnSp>
        <p:nvCxnSpPr>
          <p:cNvPr id="2229" name="Google Shape;2229;p46"/>
          <p:cNvCxnSpPr>
            <a:stCxn id="2225" idx="4"/>
            <a:endCxn id="2228" idx="0"/>
          </p:cNvCxnSpPr>
          <p:nvPr/>
        </p:nvCxnSpPr>
        <p:spPr>
          <a:xfrm rot="-5400000" flipH="1">
            <a:off x="1131079" y="1848303"/>
            <a:ext cx="334200" cy="600"/>
          </a:xfrm>
          <a:prstGeom prst="bentConnector3">
            <a:avLst>
              <a:gd name="adj1" fmla="val 49997"/>
            </a:avLst>
          </a:prstGeom>
          <a:noFill/>
          <a:ln w="19050" cap="flat" cmpd="sng">
            <a:solidFill>
              <a:schemeClr val="accent2"/>
            </a:solidFill>
            <a:prstDash val="solid"/>
            <a:round/>
            <a:headEnd type="none" w="med" len="med"/>
            <a:tailEnd type="none" w="med" len="med"/>
          </a:ln>
        </p:spPr>
      </p:cxnSp>
      <p:cxnSp>
        <p:nvCxnSpPr>
          <p:cNvPr id="2230" name="Google Shape;2230;p46"/>
          <p:cNvCxnSpPr>
            <a:stCxn id="2228" idx="4"/>
            <a:endCxn id="2226" idx="0"/>
          </p:cNvCxnSpPr>
          <p:nvPr/>
        </p:nvCxnSpPr>
        <p:spPr>
          <a:xfrm rot="-5400000" flipH="1">
            <a:off x="1092979" y="3335681"/>
            <a:ext cx="410400" cy="600"/>
          </a:xfrm>
          <a:prstGeom prst="bentConnector3">
            <a:avLst>
              <a:gd name="adj1" fmla="val 49996"/>
            </a:avLst>
          </a:prstGeom>
          <a:noFill/>
          <a:ln w="19050" cap="flat" cmpd="sng">
            <a:solidFill>
              <a:schemeClr val="accent2"/>
            </a:solidFill>
            <a:prstDash val="solid"/>
            <a:round/>
            <a:headEnd type="none" w="med" len="med"/>
            <a:tailEnd type="none" w="med" len="med"/>
          </a:ln>
        </p:spPr>
      </p:cxnSp>
      <p:grpSp>
        <p:nvGrpSpPr>
          <p:cNvPr id="2231" name="Google Shape;2231;p46"/>
          <p:cNvGrpSpPr/>
          <p:nvPr/>
        </p:nvGrpSpPr>
        <p:grpSpPr>
          <a:xfrm>
            <a:off x="2208637" y="1120203"/>
            <a:ext cx="1452606" cy="3324699"/>
            <a:chOff x="2208640" y="1120203"/>
            <a:chExt cx="1452606" cy="3324699"/>
          </a:xfrm>
        </p:grpSpPr>
        <p:sp>
          <p:nvSpPr>
            <p:cNvPr id="2232" name="Google Shape;2232;p46"/>
            <p:cNvSpPr txBox="1"/>
            <p:nvPr/>
          </p:nvSpPr>
          <p:spPr>
            <a:xfrm>
              <a:off x="2208646" y="3541150"/>
              <a:ext cx="1452600" cy="3486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Credit</a:t>
              </a:r>
              <a:endParaRPr sz="1800" b="1">
                <a:solidFill>
                  <a:schemeClr val="dk1"/>
                </a:solidFill>
                <a:latin typeface="Fira Sans Extra Condensed"/>
                <a:ea typeface="Fira Sans Extra Condensed"/>
                <a:cs typeface="Fira Sans Extra Condensed"/>
                <a:sym typeface="Fira Sans Extra Condensed"/>
              </a:endParaRPr>
            </a:p>
          </p:txBody>
        </p:sp>
        <p:sp>
          <p:nvSpPr>
            <p:cNvPr id="2233" name="Google Shape;2233;p46"/>
            <p:cNvSpPr txBox="1"/>
            <p:nvPr/>
          </p:nvSpPr>
          <p:spPr>
            <a:xfrm>
              <a:off x="2208640" y="3896202"/>
              <a:ext cx="14526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Neptune is far away from us</a:t>
              </a:r>
              <a:endParaRPr sz="1200">
                <a:solidFill>
                  <a:schemeClr val="dk1"/>
                </a:solidFill>
                <a:latin typeface="Roboto"/>
                <a:ea typeface="Roboto"/>
                <a:cs typeface="Roboto"/>
                <a:sym typeface="Roboto"/>
              </a:endParaRPr>
            </a:p>
          </p:txBody>
        </p:sp>
        <p:sp>
          <p:nvSpPr>
            <p:cNvPr id="2234" name="Google Shape;2234;p46"/>
            <p:cNvSpPr/>
            <p:nvPr/>
          </p:nvSpPr>
          <p:spPr>
            <a:xfrm>
              <a:off x="2693629" y="1120203"/>
              <a:ext cx="561300" cy="561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2</a:t>
              </a:r>
              <a:endParaRPr sz="1800">
                <a:solidFill>
                  <a:schemeClr val="lt1"/>
                </a:solidFill>
                <a:latin typeface="Fira Sans"/>
                <a:ea typeface="Fira Sans"/>
                <a:cs typeface="Fira Sans"/>
                <a:sym typeface="Fira Sans"/>
              </a:endParaRPr>
            </a:p>
          </p:txBody>
        </p:sp>
      </p:grpSp>
      <p:sp>
        <p:nvSpPr>
          <p:cNvPr id="2235" name="Google Shape;2235;p46"/>
          <p:cNvSpPr/>
          <p:nvPr/>
        </p:nvSpPr>
        <p:spPr>
          <a:xfrm>
            <a:off x="2416729" y="2015681"/>
            <a:ext cx="1115100" cy="1115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cxnSp>
        <p:nvCxnSpPr>
          <p:cNvPr id="2236" name="Google Shape;2236;p46"/>
          <p:cNvCxnSpPr>
            <a:stCxn id="2234" idx="4"/>
            <a:endCxn id="2235" idx="0"/>
          </p:cNvCxnSpPr>
          <p:nvPr/>
        </p:nvCxnSpPr>
        <p:spPr>
          <a:xfrm rot="-5400000" flipH="1">
            <a:off x="2807476" y="1848303"/>
            <a:ext cx="334200" cy="600"/>
          </a:xfrm>
          <a:prstGeom prst="bentConnector3">
            <a:avLst>
              <a:gd name="adj1" fmla="val 49997"/>
            </a:avLst>
          </a:prstGeom>
          <a:noFill/>
          <a:ln w="19050" cap="flat" cmpd="sng">
            <a:solidFill>
              <a:schemeClr val="accent2"/>
            </a:solidFill>
            <a:prstDash val="solid"/>
            <a:round/>
            <a:headEnd type="none" w="med" len="med"/>
            <a:tailEnd type="none" w="med" len="med"/>
          </a:ln>
        </p:spPr>
      </p:cxnSp>
      <p:cxnSp>
        <p:nvCxnSpPr>
          <p:cNvPr id="2237" name="Google Shape;2237;p46"/>
          <p:cNvCxnSpPr>
            <a:stCxn id="2235" idx="4"/>
          </p:cNvCxnSpPr>
          <p:nvPr/>
        </p:nvCxnSpPr>
        <p:spPr>
          <a:xfrm rot="-5400000" flipH="1">
            <a:off x="2769379" y="3335681"/>
            <a:ext cx="410400" cy="600"/>
          </a:xfrm>
          <a:prstGeom prst="bentConnector3">
            <a:avLst>
              <a:gd name="adj1" fmla="val 50000"/>
            </a:avLst>
          </a:prstGeom>
          <a:noFill/>
          <a:ln w="19050" cap="flat" cmpd="sng">
            <a:solidFill>
              <a:schemeClr val="accent2"/>
            </a:solidFill>
            <a:prstDash val="solid"/>
            <a:round/>
            <a:headEnd type="none" w="med" len="med"/>
            <a:tailEnd type="none" w="med" len="med"/>
          </a:ln>
        </p:spPr>
      </p:cxnSp>
      <p:grpSp>
        <p:nvGrpSpPr>
          <p:cNvPr id="2238" name="Google Shape;2238;p46"/>
          <p:cNvGrpSpPr/>
          <p:nvPr/>
        </p:nvGrpSpPr>
        <p:grpSpPr>
          <a:xfrm>
            <a:off x="3845701" y="1120203"/>
            <a:ext cx="1452603" cy="3324699"/>
            <a:chOff x="3845703" y="1120203"/>
            <a:chExt cx="1452603" cy="3324699"/>
          </a:xfrm>
        </p:grpSpPr>
        <p:sp>
          <p:nvSpPr>
            <p:cNvPr id="2239" name="Google Shape;2239;p46"/>
            <p:cNvSpPr txBox="1"/>
            <p:nvPr/>
          </p:nvSpPr>
          <p:spPr>
            <a:xfrm>
              <a:off x="3845706" y="3541150"/>
              <a:ext cx="1452600" cy="3486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Leasing</a:t>
              </a:r>
              <a:endParaRPr sz="1800" b="1">
                <a:solidFill>
                  <a:schemeClr val="dk1"/>
                </a:solidFill>
                <a:latin typeface="Fira Sans Extra Condensed"/>
                <a:ea typeface="Fira Sans Extra Condensed"/>
                <a:cs typeface="Fira Sans Extra Condensed"/>
                <a:sym typeface="Fira Sans Extra Condensed"/>
              </a:endParaRPr>
            </a:p>
          </p:txBody>
        </p:sp>
        <p:sp>
          <p:nvSpPr>
            <p:cNvPr id="2240" name="Google Shape;2240;p46"/>
            <p:cNvSpPr txBox="1"/>
            <p:nvPr/>
          </p:nvSpPr>
          <p:spPr>
            <a:xfrm>
              <a:off x="3845703" y="3896202"/>
              <a:ext cx="14526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Jupiter is the biggest planet</a:t>
              </a:r>
              <a:endParaRPr sz="1200">
                <a:solidFill>
                  <a:schemeClr val="dk1"/>
                </a:solidFill>
                <a:latin typeface="Roboto"/>
                <a:ea typeface="Roboto"/>
                <a:cs typeface="Roboto"/>
                <a:sym typeface="Roboto"/>
              </a:endParaRPr>
            </a:p>
          </p:txBody>
        </p:sp>
        <p:sp>
          <p:nvSpPr>
            <p:cNvPr id="2241" name="Google Shape;2241;p46"/>
            <p:cNvSpPr/>
            <p:nvPr/>
          </p:nvSpPr>
          <p:spPr>
            <a:xfrm>
              <a:off x="4217629" y="1120203"/>
              <a:ext cx="561300" cy="561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3</a:t>
              </a:r>
              <a:endParaRPr sz="1800">
                <a:solidFill>
                  <a:schemeClr val="lt1"/>
                </a:solidFill>
                <a:latin typeface="Fira Sans"/>
                <a:ea typeface="Fira Sans"/>
                <a:cs typeface="Fira Sans"/>
                <a:sym typeface="Fira Sans"/>
              </a:endParaRPr>
            </a:p>
          </p:txBody>
        </p:sp>
      </p:grpSp>
      <p:sp>
        <p:nvSpPr>
          <p:cNvPr id="2242" name="Google Shape;2242;p46"/>
          <p:cNvSpPr/>
          <p:nvPr/>
        </p:nvSpPr>
        <p:spPr>
          <a:xfrm>
            <a:off x="3940729" y="2015681"/>
            <a:ext cx="1115100" cy="1115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cxnSp>
        <p:nvCxnSpPr>
          <p:cNvPr id="2243" name="Google Shape;2243;p46"/>
          <p:cNvCxnSpPr>
            <a:stCxn id="2241" idx="4"/>
            <a:endCxn id="2242" idx="0"/>
          </p:cNvCxnSpPr>
          <p:nvPr/>
        </p:nvCxnSpPr>
        <p:spPr>
          <a:xfrm rot="-5400000" flipH="1">
            <a:off x="4331478" y="1848303"/>
            <a:ext cx="334200" cy="600"/>
          </a:xfrm>
          <a:prstGeom prst="bentConnector3">
            <a:avLst>
              <a:gd name="adj1" fmla="val 49997"/>
            </a:avLst>
          </a:prstGeom>
          <a:noFill/>
          <a:ln w="19050" cap="flat" cmpd="sng">
            <a:solidFill>
              <a:schemeClr val="accent2"/>
            </a:solidFill>
            <a:prstDash val="solid"/>
            <a:round/>
            <a:headEnd type="none" w="med" len="med"/>
            <a:tailEnd type="none" w="med" len="med"/>
          </a:ln>
        </p:spPr>
      </p:cxnSp>
      <p:cxnSp>
        <p:nvCxnSpPr>
          <p:cNvPr id="2244" name="Google Shape;2244;p46"/>
          <p:cNvCxnSpPr>
            <a:stCxn id="2242" idx="4"/>
          </p:cNvCxnSpPr>
          <p:nvPr/>
        </p:nvCxnSpPr>
        <p:spPr>
          <a:xfrm rot="-5400000" flipH="1">
            <a:off x="4293379" y="3335681"/>
            <a:ext cx="410400" cy="600"/>
          </a:xfrm>
          <a:prstGeom prst="bentConnector3">
            <a:avLst>
              <a:gd name="adj1" fmla="val 50000"/>
            </a:avLst>
          </a:prstGeom>
          <a:noFill/>
          <a:ln w="19050" cap="flat" cmpd="sng">
            <a:solidFill>
              <a:schemeClr val="accent2"/>
            </a:solidFill>
            <a:prstDash val="solid"/>
            <a:round/>
            <a:headEnd type="none" w="med" len="med"/>
            <a:tailEnd type="none" w="med" len="med"/>
          </a:ln>
        </p:spPr>
      </p:cxnSp>
      <p:grpSp>
        <p:nvGrpSpPr>
          <p:cNvPr id="2245" name="Google Shape;2245;p46"/>
          <p:cNvGrpSpPr/>
          <p:nvPr/>
        </p:nvGrpSpPr>
        <p:grpSpPr>
          <a:xfrm>
            <a:off x="5482763" y="1120203"/>
            <a:ext cx="1452601" cy="3324699"/>
            <a:chOff x="5482763" y="1120203"/>
            <a:chExt cx="1452601" cy="3324699"/>
          </a:xfrm>
        </p:grpSpPr>
        <p:sp>
          <p:nvSpPr>
            <p:cNvPr id="2246" name="Google Shape;2246;p46"/>
            <p:cNvSpPr txBox="1"/>
            <p:nvPr/>
          </p:nvSpPr>
          <p:spPr>
            <a:xfrm>
              <a:off x="5482764" y="3541150"/>
              <a:ext cx="1452600" cy="3486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Account</a:t>
              </a:r>
              <a:endParaRPr sz="1800" b="1">
                <a:solidFill>
                  <a:schemeClr val="dk1"/>
                </a:solidFill>
                <a:latin typeface="Fira Sans Extra Condensed"/>
                <a:ea typeface="Fira Sans Extra Condensed"/>
                <a:cs typeface="Fira Sans Extra Condensed"/>
                <a:sym typeface="Fira Sans Extra Condensed"/>
              </a:endParaRPr>
            </a:p>
          </p:txBody>
        </p:sp>
        <p:sp>
          <p:nvSpPr>
            <p:cNvPr id="2247" name="Google Shape;2247;p46"/>
            <p:cNvSpPr txBox="1"/>
            <p:nvPr/>
          </p:nvSpPr>
          <p:spPr>
            <a:xfrm>
              <a:off x="5482763" y="3896202"/>
              <a:ext cx="14526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Despite being red, Mars is cold</a:t>
              </a:r>
              <a:endParaRPr sz="1200">
                <a:solidFill>
                  <a:schemeClr val="dk1"/>
                </a:solidFill>
                <a:latin typeface="Roboto"/>
                <a:ea typeface="Roboto"/>
                <a:cs typeface="Roboto"/>
                <a:sym typeface="Roboto"/>
              </a:endParaRPr>
            </a:p>
          </p:txBody>
        </p:sp>
        <p:sp>
          <p:nvSpPr>
            <p:cNvPr id="2248" name="Google Shape;2248;p46"/>
            <p:cNvSpPr/>
            <p:nvPr/>
          </p:nvSpPr>
          <p:spPr>
            <a:xfrm>
              <a:off x="5970229" y="1120203"/>
              <a:ext cx="561300" cy="56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4</a:t>
              </a:r>
              <a:endParaRPr sz="1800">
                <a:solidFill>
                  <a:schemeClr val="lt1"/>
                </a:solidFill>
                <a:latin typeface="Fira Sans"/>
                <a:ea typeface="Fira Sans"/>
                <a:cs typeface="Fira Sans"/>
                <a:sym typeface="Fira Sans"/>
              </a:endParaRPr>
            </a:p>
          </p:txBody>
        </p:sp>
      </p:grpSp>
      <p:sp>
        <p:nvSpPr>
          <p:cNvPr id="2249" name="Google Shape;2249;p46"/>
          <p:cNvSpPr/>
          <p:nvPr/>
        </p:nvSpPr>
        <p:spPr>
          <a:xfrm>
            <a:off x="5693329" y="2015681"/>
            <a:ext cx="1115100" cy="1115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latin typeface="Fira Sans"/>
              <a:ea typeface="Fira Sans"/>
              <a:cs typeface="Fira Sans"/>
              <a:sym typeface="Fira Sans"/>
            </a:endParaRPr>
          </a:p>
        </p:txBody>
      </p:sp>
      <p:cxnSp>
        <p:nvCxnSpPr>
          <p:cNvPr id="2250" name="Google Shape;2250;p46"/>
          <p:cNvCxnSpPr>
            <a:stCxn id="2248" idx="4"/>
            <a:endCxn id="2249" idx="0"/>
          </p:cNvCxnSpPr>
          <p:nvPr/>
        </p:nvCxnSpPr>
        <p:spPr>
          <a:xfrm rot="-5400000" flipH="1">
            <a:off x="6084079" y="1848303"/>
            <a:ext cx="334200" cy="600"/>
          </a:xfrm>
          <a:prstGeom prst="bentConnector3">
            <a:avLst>
              <a:gd name="adj1" fmla="val 49997"/>
            </a:avLst>
          </a:prstGeom>
          <a:noFill/>
          <a:ln w="19050" cap="flat" cmpd="sng">
            <a:solidFill>
              <a:schemeClr val="accent2"/>
            </a:solidFill>
            <a:prstDash val="solid"/>
            <a:round/>
            <a:headEnd type="none" w="med" len="med"/>
            <a:tailEnd type="none" w="med" len="med"/>
          </a:ln>
        </p:spPr>
      </p:cxnSp>
      <p:cxnSp>
        <p:nvCxnSpPr>
          <p:cNvPr id="2251" name="Google Shape;2251;p46"/>
          <p:cNvCxnSpPr>
            <a:stCxn id="2249" idx="4"/>
          </p:cNvCxnSpPr>
          <p:nvPr/>
        </p:nvCxnSpPr>
        <p:spPr>
          <a:xfrm rot="-5400000" flipH="1">
            <a:off x="6045979" y="3335681"/>
            <a:ext cx="410400" cy="600"/>
          </a:xfrm>
          <a:prstGeom prst="bentConnector3">
            <a:avLst>
              <a:gd name="adj1" fmla="val 50000"/>
            </a:avLst>
          </a:prstGeom>
          <a:noFill/>
          <a:ln w="19050" cap="flat" cmpd="sng">
            <a:solidFill>
              <a:schemeClr val="accent2"/>
            </a:solidFill>
            <a:prstDash val="solid"/>
            <a:round/>
            <a:headEnd type="none" w="med" len="med"/>
            <a:tailEnd type="none" w="med" len="med"/>
          </a:ln>
        </p:spPr>
      </p:cxnSp>
      <p:grpSp>
        <p:nvGrpSpPr>
          <p:cNvPr id="2252" name="Google Shape;2252;p46"/>
          <p:cNvGrpSpPr/>
          <p:nvPr/>
        </p:nvGrpSpPr>
        <p:grpSpPr>
          <a:xfrm>
            <a:off x="7119822" y="1120203"/>
            <a:ext cx="1452600" cy="3324699"/>
            <a:chOff x="7119822" y="1120203"/>
            <a:chExt cx="1452600" cy="3324699"/>
          </a:xfrm>
        </p:grpSpPr>
        <p:sp>
          <p:nvSpPr>
            <p:cNvPr id="2253" name="Google Shape;2253;p46"/>
            <p:cNvSpPr txBox="1"/>
            <p:nvPr/>
          </p:nvSpPr>
          <p:spPr>
            <a:xfrm>
              <a:off x="7119822" y="3541150"/>
              <a:ext cx="1452600" cy="348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Bond</a:t>
              </a:r>
              <a:endParaRPr sz="1800" b="1">
                <a:solidFill>
                  <a:schemeClr val="dk1"/>
                </a:solidFill>
                <a:latin typeface="Fira Sans Extra Condensed"/>
                <a:ea typeface="Fira Sans Extra Condensed"/>
                <a:cs typeface="Fira Sans Extra Condensed"/>
                <a:sym typeface="Fira Sans Extra Condensed"/>
              </a:endParaRPr>
            </a:p>
          </p:txBody>
        </p:sp>
        <p:sp>
          <p:nvSpPr>
            <p:cNvPr id="2254" name="Google Shape;2254;p46"/>
            <p:cNvSpPr txBox="1"/>
            <p:nvPr/>
          </p:nvSpPr>
          <p:spPr>
            <a:xfrm>
              <a:off x="7119822" y="3896202"/>
              <a:ext cx="14526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Mercury is the smallest planet</a:t>
              </a:r>
              <a:endParaRPr sz="1200">
                <a:solidFill>
                  <a:schemeClr val="dk1"/>
                </a:solidFill>
                <a:latin typeface="Roboto"/>
                <a:ea typeface="Roboto"/>
                <a:cs typeface="Roboto"/>
                <a:sym typeface="Roboto"/>
              </a:endParaRPr>
            </a:p>
          </p:txBody>
        </p:sp>
        <p:sp>
          <p:nvSpPr>
            <p:cNvPr id="2255" name="Google Shape;2255;p46"/>
            <p:cNvSpPr/>
            <p:nvPr/>
          </p:nvSpPr>
          <p:spPr>
            <a:xfrm>
              <a:off x="7565472" y="1120203"/>
              <a:ext cx="561300" cy="561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5</a:t>
              </a:r>
              <a:endParaRPr sz="1800">
                <a:solidFill>
                  <a:schemeClr val="lt1"/>
                </a:solidFill>
                <a:latin typeface="Fira Sans"/>
                <a:ea typeface="Fira Sans"/>
                <a:cs typeface="Fira Sans"/>
                <a:sym typeface="Fira Sans"/>
              </a:endParaRPr>
            </a:p>
          </p:txBody>
        </p:sp>
      </p:grpSp>
      <p:sp>
        <p:nvSpPr>
          <p:cNvPr id="2256" name="Google Shape;2256;p46"/>
          <p:cNvSpPr/>
          <p:nvPr/>
        </p:nvSpPr>
        <p:spPr>
          <a:xfrm>
            <a:off x="7288572" y="2015681"/>
            <a:ext cx="1115100" cy="1115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cxnSp>
        <p:nvCxnSpPr>
          <p:cNvPr id="2257" name="Google Shape;2257;p46"/>
          <p:cNvCxnSpPr>
            <a:stCxn id="2255" idx="4"/>
            <a:endCxn id="2256" idx="0"/>
          </p:cNvCxnSpPr>
          <p:nvPr/>
        </p:nvCxnSpPr>
        <p:spPr>
          <a:xfrm rot="-5400000" flipH="1">
            <a:off x="7679322" y="1848303"/>
            <a:ext cx="334200" cy="600"/>
          </a:xfrm>
          <a:prstGeom prst="bentConnector3">
            <a:avLst>
              <a:gd name="adj1" fmla="val 49997"/>
            </a:avLst>
          </a:prstGeom>
          <a:noFill/>
          <a:ln w="19050" cap="flat" cmpd="sng">
            <a:solidFill>
              <a:schemeClr val="accent2"/>
            </a:solidFill>
            <a:prstDash val="solid"/>
            <a:round/>
            <a:headEnd type="none" w="med" len="med"/>
            <a:tailEnd type="none" w="med" len="med"/>
          </a:ln>
        </p:spPr>
      </p:cxnSp>
      <p:cxnSp>
        <p:nvCxnSpPr>
          <p:cNvPr id="2258" name="Google Shape;2258;p46"/>
          <p:cNvCxnSpPr>
            <a:stCxn id="2256" idx="4"/>
          </p:cNvCxnSpPr>
          <p:nvPr/>
        </p:nvCxnSpPr>
        <p:spPr>
          <a:xfrm rot="-5400000" flipH="1">
            <a:off x="7641222" y="3335681"/>
            <a:ext cx="410400" cy="600"/>
          </a:xfrm>
          <a:prstGeom prst="bentConnector3">
            <a:avLst>
              <a:gd name="adj1" fmla="val 50000"/>
            </a:avLst>
          </a:prstGeom>
          <a:noFill/>
          <a:ln w="19050" cap="flat" cmpd="sng">
            <a:solidFill>
              <a:schemeClr val="accent2"/>
            </a:solidFill>
            <a:prstDash val="solid"/>
            <a:round/>
            <a:headEnd type="none" w="med" len="med"/>
            <a:tailEnd type="none" w="med" len="med"/>
          </a:ln>
        </p:spPr>
      </p:cxnSp>
      <p:grpSp>
        <p:nvGrpSpPr>
          <p:cNvPr id="2259" name="Google Shape;2259;p46"/>
          <p:cNvGrpSpPr/>
          <p:nvPr/>
        </p:nvGrpSpPr>
        <p:grpSpPr>
          <a:xfrm>
            <a:off x="1066913" y="2412101"/>
            <a:ext cx="461908" cy="322259"/>
            <a:chOff x="4695875" y="933550"/>
            <a:chExt cx="204050" cy="143475"/>
          </a:xfrm>
        </p:grpSpPr>
        <p:sp>
          <p:nvSpPr>
            <p:cNvPr id="2260" name="Google Shape;2260;p46"/>
            <p:cNvSpPr/>
            <p:nvPr/>
          </p:nvSpPr>
          <p:spPr>
            <a:xfrm>
              <a:off x="4695875" y="963600"/>
              <a:ext cx="204050" cy="113425"/>
            </a:xfrm>
            <a:custGeom>
              <a:avLst/>
              <a:gdLst/>
              <a:ahLst/>
              <a:cxnLst/>
              <a:rect l="l" t="t" r="r" b="b"/>
              <a:pathLst>
                <a:path w="8162" h="4537" extrusionOk="0">
                  <a:moveTo>
                    <a:pt x="1144" y="252"/>
                  </a:moveTo>
                  <a:lnTo>
                    <a:pt x="1144" y="4304"/>
                  </a:lnTo>
                  <a:lnTo>
                    <a:pt x="291" y="4304"/>
                  </a:lnTo>
                  <a:lnTo>
                    <a:pt x="252" y="4284"/>
                  </a:lnTo>
                  <a:lnTo>
                    <a:pt x="233" y="4265"/>
                  </a:lnTo>
                  <a:lnTo>
                    <a:pt x="233" y="4226"/>
                  </a:lnTo>
                  <a:lnTo>
                    <a:pt x="233" y="330"/>
                  </a:lnTo>
                  <a:lnTo>
                    <a:pt x="233" y="291"/>
                  </a:lnTo>
                  <a:lnTo>
                    <a:pt x="252" y="271"/>
                  </a:lnTo>
                  <a:lnTo>
                    <a:pt x="291" y="252"/>
                  </a:lnTo>
                  <a:close/>
                  <a:moveTo>
                    <a:pt x="310" y="0"/>
                  </a:moveTo>
                  <a:lnTo>
                    <a:pt x="252" y="19"/>
                  </a:lnTo>
                  <a:lnTo>
                    <a:pt x="194" y="39"/>
                  </a:lnTo>
                  <a:lnTo>
                    <a:pt x="136" y="58"/>
                  </a:lnTo>
                  <a:lnTo>
                    <a:pt x="97" y="97"/>
                  </a:lnTo>
                  <a:lnTo>
                    <a:pt x="58" y="155"/>
                  </a:lnTo>
                  <a:lnTo>
                    <a:pt x="20" y="213"/>
                  </a:lnTo>
                  <a:lnTo>
                    <a:pt x="0" y="271"/>
                  </a:lnTo>
                  <a:lnTo>
                    <a:pt x="0" y="330"/>
                  </a:lnTo>
                  <a:lnTo>
                    <a:pt x="0" y="4226"/>
                  </a:lnTo>
                  <a:lnTo>
                    <a:pt x="0" y="4284"/>
                  </a:lnTo>
                  <a:lnTo>
                    <a:pt x="20" y="4342"/>
                  </a:lnTo>
                  <a:lnTo>
                    <a:pt x="58" y="4400"/>
                  </a:lnTo>
                  <a:lnTo>
                    <a:pt x="97" y="4459"/>
                  </a:lnTo>
                  <a:lnTo>
                    <a:pt x="136" y="4497"/>
                  </a:lnTo>
                  <a:lnTo>
                    <a:pt x="194" y="4517"/>
                  </a:lnTo>
                  <a:lnTo>
                    <a:pt x="252" y="4536"/>
                  </a:lnTo>
                  <a:lnTo>
                    <a:pt x="7890" y="4536"/>
                  </a:lnTo>
                  <a:lnTo>
                    <a:pt x="7948" y="4517"/>
                  </a:lnTo>
                  <a:lnTo>
                    <a:pt x="8006" y="4497"/>
                  </a:lnTo>
                  <a:lnTo>
                    <a:pt x="8064" y="4459"/>
                  </a:lnTo>
                  <a:lnTo>
                    <a:pt x="8103" y="4400"/>
                  </a:lnTo>
                  <a:lnTo>
                    <a:pt x="8123" y="4342"/>
                  </a:lnTo>
                  <a:lnTo>
                    <a:pt x="8142" y="4284"/>
                  </a:lnTo>
                  <a:lnTo>
                    <a:pt x="8161" y="4226"/>
                  </a:lnTo>
                  <a:lnTo>
                    <a:pt x="8161" y="330"/>
                  </a:lnTo>
                  <a:lnTo>
                    <a:pt x="8142" y="271"/>
                  </a:lnTo>
                  <a:lnTo>
                    <a:pt x="8123" y="213"/>
                  </a:lnTo>
                  <a:lnTo>
                    <a:pt x="8103" y="155"/>
                  </a:lnTo>
                  <a:lnTo>
                    <a:pt x="8064" y="97"/>
                  </a:lnTo>
                  <a:lnTo>
                    <a:pt x="8006" y="58"/>
                  </a:lnTo>
                  <a:lnTo>
                    <a:pt x="7948" y="39"/>
                  </a:lnTo>
                  <a:lnTo>
                    <a:pt x="7890" y="19"/>
                  </a:lnTo>
                  <a:lnTo>
                    <a:pt x="7832" y="0"/>
                  </a:lnTo>
                  <a:lnTo>
                    <a:pt x="7735" y="0"/>
                  </a:lnTo>
                  <a:lnTo>
                    <a:pt x="7696" y="19"/>
                  </a:lnTo>
                  <a:lnTo>
                    <a:pt x="7657" y="39"/>
                  </a:lnTo>
                  <a:lnTo>
                    <a:pt x="7638" y="78"/>
                  </a:lnTo>
                  <a:lnTo>
                    <a:pt x="7619" y="116"/>
                  </a:lnTo>
                  <a:lnTo>
                    <a:pt x="7638" y="175"/>
                  </a:lnTo>
                  <a:lnTo>
                    <a:pt x="7657" y="213"/>
                  </a:lnTo>
                  <a:lnTo>
                    <a:pt x="7696" y="233"/>
                  </a:lnTo>
                  <a:lnTo>
                    <a:pt x="7735" y="252"/>
                  </a:lnTo>
                  <a:lnTo>
                    <a:pt x="7871" y="252"/>
                  </a:lnTo>
                  <a:lnTo>
                    <a:pt x="7890" y="271"/>
                  </a:lnTo>
                  <a:lnTo>
                    <a:pt x="7909" y="291"/>
                  </a:lnTo>
                  <a:lnTo>
                    <a:pt x="7909" y="330"/>
                  </a:lnTo>
                  <a:lnTo>
                    <a:pt x="7909" y="4226"/>
                  </a:lnTo>
                  <a:lnTo>
                    <a:pt x="7909" y="4265"/>
                  </a:lnTo>
                  <a:lnTo>
                    <a:pt x="7890" y="4284"/>
                  </a:lnTo>
                  <a:lnTo>
                    <a:pt x="7871" y="4304"/>
                  </a:lnTo>
                  <a:lnTo>
                    <a:pt x="1377" y="4304"/>
                  </a:lnTo>
                  <a:lnTo>
                    <a:pt x="1377" y="252"/>
                  </a:lnTo>
                  <a:lnTo>
                    <a:pt x="5835" y="252"/>
                  </a:lnTo>
                  <a:lnTo>
                    <a:pt x="5874" y="233"/>
                  </a:lnTo>
                  <a:lnTo>
                    <a:pt x="5913" y="213"/>
                  </a:lnTo>
                  <a:lnTo>
                    <a:pt x="5951" y="175"/>
                  </a:lnTo>
                  <a:lnTo>
                    <a:pt x="5951" y="116"/>
                  </a:lnTo>
                  <a:lnTo>
                    <a:pt x="5951" y="78"/>
                  </a:lnTo>
                  <a:lnTo>
                    <a:pt x="5913" y="39"/>
                  </a:lnTo>
                  <a:lnTo>
                    <a:pt x="5874" y="19"/>
                  </a:lnTo>
                  <a:lnTo>
                    <a:pt x="5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6"/>
            <p:cNvSpPr/>
            <p:nvPr/>
          </p:nvSpPr>
          <p:spPr>
            <a:xfrm>
              <a:off x="4822350" y="1052275"/>
              <a:ext cx="64975" cy="5850"/>
            </a:xfrm>
            <a:custGeom>
              <a:avLst/>
              <a:gdLst/>
              <a:ahLst/>
              <a:cxnLst/>
              <a:rect l="l" t="t" r="r" b="b"/>
              <a:pathLst>
                <a:path w="2599" h="234" extrusionOk="0">
                  <a:moveTo>
                    <a:pt x="78" y="1"/>
                  </a:moveTo>
                  <a:lnTo>
                    <a:pt x="40" y="39"/>
                  </a:lnTo>
                  <a:lnTo>
                    <a:pt x="20" y="78"/>
                  </a:lnTo>
                  <a:lnTo>
                    <a:pt x="1" y="117"/>
                  </a:lnTo>
                  <a:lnTo>
                    <a:pt x="20" y="156"/>
                  </a:lnTo>
                  <a:lnTo>
                    <a:pt x="40" y="194"/>
                  </a:lnTo>
                  <a:lnTo>
                    <a:pt x="78" y="214"/>
                  </a:lnTo>
                  <a:lnTo>
                    <a:pt x="117" y="233"/>
                  </a:lnTo>
                  <a:lnTo>
                    <a:pt x="2482" y="233"/>
                  </a:lnTo>
                  <a:lnTo>
                    <a:pt x="2521" y="214"/>
                  </a:lnTo>
                  <a:lnTo>
                    <a:pt x="2560" y="194"/>
                  </a:lnTo>
                  <a:lnTo>
                    <a:pt x="2579" y="156"/>
                  </a:lnTo>
                  <a:lnTo>
                    <a:pt x="2598" y="117"/>
                  </a:lnTo>
                  <a:lnTo>
                    <a:pt x="2579" y="78"/>
                  </a:lnTo>
                  <a:lnTo>
                    <a:pt x="2560" y="39"/>
                  </a:lnTo>
                  <a:lnTo>
                    <a:pt x="25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6"/>
            <p:cNvSpPr/>
            <p:nvPr/>
          </p:nvSpPr>
          <p:spPr>
            <a:xfrm>
              <a:off x="4735600" y="1052275"/>
              <a:ext cx="59650" cy="5850"/>
            </a:xfrm>
            <a:custGeom>
              <a:avLst/>
              <a:gdLst/>
              <a:ahLst/>
              <a:cxnLst/>
              <a:rect l="l" t="t" r="r" b="b"/>
              <a:pathLst>
                <a:path w="2386" h="234" extrusionOk="0">
                  <a:moveTo>
                    <a:pt x="78" y="1"/>
                  </a:moveTo>
                  <a:lnTo>
                    <a:pt x="40" y="39"/>
                  </a:lnTo>
                  <a:lnTo>
                    <a:pt x="1" y="78"/>
                  </a:lnTo>
                  <a:lnTo>
                    <a:pt x="1" y="117"/>
                  </a:lnTo>
                  <a:lnTo>
                    <a:pt x="1" y="156"/>
                  </a:lnTo>
                  <a:lnTo>
                    <a:pt x="40" y="194"/>
                  </a:lnTo>
                  <a:lnTo>
                    <a:pt x="78" y="214"/>
                  </a:lnTo>
                  <a:lnTo>
                    <a:pt x="117" y="233"/>
                  </a:lnTo>
                  <a:lnTo>
                    <a:pt x="2269" y="233"/>
                  </a:lnTo>
                  <a:lnTo>
                    <a:pt x="2327" y="214"/>
                  </a:lnTo>
                  <a:lnTo>
                    <a:pt x="2346" y="194"/>
                  </a:lnTo>
                  <a:lnTo>
                    <a:pt x="2385" y="156"/>
                  </a:lnTo>
                  <a:lnTo>
                    <a:pt x="2385" y="117"/>
                  </a:lnTo>
                  <a:lnTo>
                    <a:pt x="2385" y="78"/>
                  </a:lnTo>
                  <a:lnTo>
                    <a:pt x="2346" y="39"/>
                  </a:lnTo>
                  <a:lnTo>
                    <a:pt x="23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6"/>
            <p:cNvSpPr/>
            <p:nvPr/>
          </p:nvSpPr>
          <p:spPr>
            <a:xfrm>
              <a:off x="4798125" y="933550"/>
              <a:ext cx="93075" cy="130875"/>
            </a:xfrm>
            <a:custGeom>
              <a:avLst/>
              <a:gdLst/>
              <a:ahLst/>
              <a:cxnLst/>
              <a:rect l="l" t="t" r="r" b="b"/>
              <a:pathLst>
                <a:path w="3723" h="5235" extrusionOk="0">
                  <a:moveTo>
                    <a:pt x="3354" y="233"/>
                  </a:moveTo>
                  <a:lnTo>
                    <a:pt x="3490" y="330"/>
                  </a:lnTo>
                  <a:lnTo>
                    <a:pt x="3296" y="601"/>
                  </a:lnTo>
                  <a:lnTo>
                    <a:pt x="3160" y="524"/>
                  </a:lnTo>
                  <a:lnTo>
                    <a:pt x="3354" y="233"/>
                  </a:lnTo>
                  <a:close/>
                  <a:moveTo>
                    <a:pt x="2850" y="601"/>
                  </a:moveTo>
                  <a:lnTo>
                    <a:pt x="2889" y="621"/>
                  </a:lnTo>
                  <a:lnTo>
                    <a:pt x="3277" y="892"/>
                  </a:lnTo>
                  <a:lnTo>
                    <a:pt x="3315" y="931"/>
                  </a:lnTo>
                  <a:lnTo>
                    <a:pt x="3296" y="969"/>
                  </a:lnTo>
                  <a:lnTo>
                    <a:pt x="3160" y="1202"/>
                  </a:lnTo>
                  <a:lnTo>
                    <a:pt x="2656" y="853"/>
                  </a:lnTo>
                  <a:lnTo>
                    <a:pt x="2792" y="640"/>
                  </a:lnTo>
                  <a:lnTo>
                    <a:pt x="2850" y="601"/>
                  </a:lnTo>
                  <a:close/>
                  <a:moveTo>
                    <a:pt x="2521" y="1047"/>
                  </a:moveTo>
                  <a:lnTo>
                    <a:pt x="3025" y="1396"/>
                  </a:lnTo>
                  <a:lnTo>
                    <a:pt x="2928" y="1532"/>
                  </a:lnTo>
                  <a:lnTo>
                    <a:pt x="2424" y="1202"/>
                  </a:lnTo>
                  <a:lnTo>
                    <a:pt x="2521" y="1047"/>
                  </a:lnTo>
                  <a:close/>
                  <a:moveTo>
                    <a:pt x="2288" y="1396"/>
                  </a:moveTo>
                  <a:lnTo>
                    <a:pt x="2792" y="1725"/>
                  </a:lnTo>
                  <a:lnTo>
                    <a:pt x="1086" y="4246"/>
                  </a:lnTo>
                  <a:lnTo>
                    <a:pt x="601" y="3897"/>
                  </a:lnTo>
                  <a:lnTo>
                    <a:pt x="2288" y="1396"/>
                  </a:lnTo>
                  <a:close/>
                  <a:moveTo>
                    <a:pt x="504" y="4110"/>
                  </a:moveTo>
                  <a:lnTo>
                    <a:pt x="931" y="4401"/>
                  </a:lnTo>
                  <a:lnTo>
                    <a:pt x="291" y="4885"/>
                  </a:lnTo>
                  <a:lnTo>
                    <a:pt x="504" y="4110"/>
                  </a:lnTo>
                  <a:close/>
                  <a:moveTo>
                    <a:pt x="3296" y="0"/>
                  </a:moveTo>
                  <a:lnTo>
                    <a:pt x="3218" y="20"/>
                  </a:lnTo>
                  <a:lnTo>
                    <a:pt x="3160" y="78"/>
                  </a:lnTo>
                  <a:lnTo>
                    <a:pt x="2947" y="388"/>
                  </a:lnTo>
                  <a:lnTo>
                    <a:pt x="2850" y="369"/>
                  </a:lnTo>
                  <a:lnTo>
                    <a:pt x="2773" y="388"/>
                  </a:lnTo>
                  <a:lnTo>
                    <a:pt x="2676" y="427"/>
                  </a:lnTo>
                  <a:lnTo>
                    <a:pt x="2598" y="504"/>
                  </a:lnTo>
                  <a:lnTo>
                    <a:pt x="330" y="3858"/>
                  </a:lnTo>
                  <a:lnTo>
                    <a:pt x="330" y="3877"/>
                  </a:lnTo>
                  <a:lnTo>
                    <a:pt x="311" y="3897"/>
                  </a:lnTo>
                  <a:lnTo>
                    <a:pt x="20" y="5002"/>
                  </a:lnTo>
                  <a:lnTo>
                    <a:pt x="0" y="5060"/>
                  </a:lnTo>
                  <a:lnTo>
                    <a:pt x="20" y="5118"/>
                  </a:lnTo>
                  <a:lnTo>
                    <a:pt x="39" y="5157"/>
                  </a:lnTo>
                  <a:lnTo>
                    <a:pt x="78" y="5195"/>
                  </a:lnTo>
                  <a:lnTo>
                    <a:pt x="136" y="5215"/>
                  </a:lnTo>
                  <a:lnTo>
                    <a:pt x="175" y="5234"/>
                  </a:lnTo>
                  <a:lnTo>
                    <a:pt x="233" y="5215"/>
                  </a:lnTo>
                  <a:lnTo>
                    <a:pt x="291" y="5195"/>
                  </a:lnTo>
                  <a:lnTo>
                    <a:pt x="1202" y="4498"/>
                  </a:lnTo>
                  <a:lnTo>
                    <a:pt x="1202" y="4478"/>
                  </a:lnTo>
                  <a:lnTo>
                    <a:pt x="1222" y="4478"/>
                  </a:lnTo>
                  <a:lnTo>
                    <a:pt x="1222" y="4459"/>
                  </a:lnTo>
                  <a:lnTo>
                    <a:pt x="3063" y="1764"/>
                  </a:lnTo>
                  <a:lnTo>
                    <a:pt x="3121" y="1667"/>
                  </a:lnTo>
                  <a:lnTo>
                    <a:pt x="3277" y="1764"/>
                  </a:lnTo>
                  <a:lnTo>
                    <a:pt x="2307" y="3179"/>
                  </a:lnTo>
                  <a:lnTo>
                    <a:pt x="2288" y="3218"/>
                  </a:lnTo>
                  <a:lnTo>
                    <a:pt x="2288" y="3257"/>
                  </a:lnTo>
                  <a:lnTo>
                    <a:pt x="2307" y="3315"/>
                  </a:lnTo>
                  <a:lnTo>
                    <a:pt x="2346" y="3334"/>
                  </a:lnTo>
                  <a:lnTo>
                    <a:pt x="2404" y="3354"/>
                  </a:lnTo>
                  <a:lnTo>
                    <a:pt x="2462" y="3354"/>
                  </a:lnTo>
                  <a:lnTo>
                    <a:pt x="2501" y="3315"/>
                  </a:lnTo>
                  <a:lnTo>
                    <a:pt x="3470" y="1881"/>
                  </a:lnTo>
                  <a:lnTo>
                    <a:pt x="3509" y="1803"/>
                  </a:lnTo>
                  <a:lnTo>
                    <a:pt x="3509" y="1725"/>
                  </a:lnTo>
                  <a:lnTo>
                    <a:pt x="3470" y="1648"/>
                  </a:lnTo>
                  <a:lnTo>
                    <a:pt x="3412" y="1590"/>
                  </a:lnTo>
                  <a:lnTo>
                    <a:pt x="3257" y="1473"/>
                  </a:lnTo>
                  <a:lnTo>
                    <a:pt x="3490" y="1105"/>
                  </a:lnTo>
                  <a:lnTo>
                    <a:pt x="3529" y="1028"/>
                  </a:lnTo>
                  <a:lnTo>
                    <a:pt x="3548" y="931"/>
                  </a:lnTo>
                  <a:lnTo>
                    <a:pt x="3529" y="834"/>
                  </a:lnTo>
                  <a:lnTo>
                    <a:pt x="3490" y="756"/>
                  </a:lnTo>
                  <a:lnTo>
                    <a:pt x="3684" y="446"/>
                  </a:lnTo>
                  <a:lnTo>
                    <a:pt x="3722" y="369"/>
                  </a:lnTo>
                  <a:lnTo>
                    <a:pt x="3722" y="272"/>
                  </a:lnTo>
                  <a:lnTo>
                    <a:pt x="3684" y="194"/>
                  </a:lnTo>
                  <a:lnTo>
                    <a:pt x="3625" y="136"/>
                  </a:lnTo>
                  <a:lnTo>
                    <a:pt x="3470" y="20"/>
                  </a:lnTo>
                  <a:lnTo>
                    <a:pt x="3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6"/>
            <p:cNvSpPr/>
            <p:nvPr/>
          </p:nvSpPr>
          <p:spPr>
            <a:xfrm>
              <a:off x="4839800" y="1032900"/>
              <a:ext cx="47525" cy="5825"/>
            </a:xfrm>
            <a:custGeom>
              <a:avLst/>
              <a:gdLst/>
              <a:ahLst/>
              <a:cxnLst/>
              <a:rect l="l" t="t" r="r" b="b"/>
              <a:pathLst>
                <a:path w="1901" h="233" extrusionOk="0">
                  <a:moveTo>
                    <a:pt x="59" y="0"/>
                  </a:moveTo>
                  <a:lnTo>
                    <a:pt x="20" y="39"/>
                  </a:lnTo>
                  <a:lnTo>
                    <a:pt x="1" y="78"/>
                  </a:lnTo>
                  <a:lnTo>
                    <a:pt x="1" y="116"/>
                  </a:lnTo>
                  <a:lnTo>
                    <a:pt x="1" y="155"/>
                  </a:lnTo>
                  <a:lnTo>
                    <a:pt x="20" y="194"/>
                  </a:lnTo>
                  <a:lnTo>
                    <a:pt x="59" y="233"/>
                  </a:lnTo>
                  <a:lnTo>
                    <a:pt x="1823" y="233"/>
                  </a:lnTo>
                  <a:lnTo>
                    <a:pt x="1862" y="194"/>
                  </a:lnTo>
                  <a:lnTo>
                    <a:pt x="1881" y="155"/>
                  </a:lnTo>
                  <a:lnTo>
                    <a:pt x="1900" y="116"/>
                  </a:lnTo>
                  <a:lnTo>
                    <a:pt x="1881" y="78"/>
                  </a:lnTo>
                  <a:lnTo>
                    <a:pt x="1862" y="39"/>
                  </a:lnTo>
                  <a:lnTo>
                    <a:pt x="18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6"/>
            <p:cNvSpPr/>
            <p:nvPr/>
          </p:nvSpPr>
          <p:spPr>
            <a:xfrm>
              <a:off x="4735600" y="1032900"/>
              <a:ext cx="64000" cy="5825"/>
            </a:xfrm>
            <a:custGeom>
              <a:avLst/>
              <a:gdLst/>
              <a:ahLst/>
              <a:cxnLst/>
              <a:rect l="l" t="t" r="r" b="b"/>
              <a:pathLst>
                <a:path w="2560" h="233" extrusionOk="0">
                  <a:moveTo>
                    <a:pt x="78" y="0"/>
                  </a:moveTo>
                  <a:lnTo>
                    <a:pt x="40" y="39"/>
                  </a:lnTo>
                  <a:lnTo>
                    <a:pt x="1" y="78"/>
                  </a:lnTo>
                  <a:lnTo>
                    <a:pt x="1" y="116"/>
                  </a:lnTo>
                  <a:lnTo>
                    <a:pt x="1" y="155"/>
                  </a:lnTo>
                  <a:lnTo>
                    <a:pt x="40" y="194"/>
                  </a:lnTo>
                  <a:lnTo>
                    <a:pt x="78" y="233"/>
                  </a:lnTo>
                  <a:lnTo>
                    <a:pt x="2482" y="233"/>
                  </a:lnTo>
                  <a:lnTo>
                    <a:pt x="2521" y="194"/>
                  </a:lnTo>
                  <a:lnTo>
                    <a:pt x="2540" y="155"/>
                  </a:lnTo>
                  <a:lnTo>
                    <a:pt x="2560" y="116"/>
                  </a:lnTo>
                  <a:lnTo>
                    <a:pt x="2540" y="78"/>
                  </a:lnTo>
                  <a:lnTo>
                    <a:pt x="2521" y="39"/>
                  </a:lnTo>
                  <a:lnTo>
                    <a:pt x="24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6"/>
            <p:cNvSpPr/>
            <p:nvPr/>
          </p:nvSpPr>
          <p:spPr>
            <a:xfrm>
              <a:off x="4738525" y="977150"/>
              <a:ext cx="24725" cy="45600"/>
            </a:xfrm>
            <a:custGeom>
              <a:avLst/>
              <a:gdLst/>
              <a:ahLst/>
              <a:cxnLst/>
              <a:rect l="l" t="t" r="r" b="b"/>
              <a:pathLst>
                <a:path w="989" h="1824" extrusionOk="0">
                  <a:moveTo>
                    <a:pt x="465" y="311"/>
                  </a:moveTo>
                  <a:lnTo>
                    <a:pt x="465" y="718"/>
                  </a:lnTo>
                  <a:lnTo>
                    <a:pt x="388" y="679"/>
                  </a:lnTo>
                  <a:lnTo>
                    <a:pt x="330" y="641"/>
                  </a:lnTo>
                  <a:lnTo>
                    <a:pt x="272" y="582"/>
                  </a:lnTo>
                  <a:lnTo>
                    <a:pt x="252" y="505"/>
                  </a:lnTo>
                  <a:lnTo>
                    <a:pt x="272" y="427"/>
                  </a:lnTo>
                  <a:lnTo>
                    <a:pt x="330" y="369"/>
                  </a:lnTo>
                  <a:lnTo>
                    <a:pt x="388" y="330"/>
                  </a:lnTo>
                  <a:lnTo>
                    <a:pt x="465" y="311"/>
                  </a:lnTo>
                  <a:close/>
                  <a:moveTo>
                    <a:pt x="582" y="1009"/>
                  </a:moveTo>
                  <a:lnTo>
                    <a:pt x="659" y="1048"/>
                  </a:lnTo>
                  <a:lnTo>
                    <a:pt x="717" y="1106"/>
                  </a:lnTo>
                  <a:lnTo>
                    <a:pt x="756" y="1164"/>
                  </a:lnTo>
                  <a:lnTo>
                    <a:pt x="776" y="1261"/>
                  </a:lnTo>
                  <a:lnTo>
                    <a:pt x="756" y="1338"/>
                  </a:lnTo>
                  <a:lnTo>
                    <a:pt x="717" y="1416"/>
                  </a:lnTo>
                  <a:lnTo>
                    <a:pt x="659" y="1455"/>
                  </a:lnTo>
                  <a:lnTo>
                    <a:pt x="582" y="1474"/>
                  </a:lnTo>
                  <a:lnTo>
                    <a:pt x="582" y="1009"/>
                  </a:lnTo>
                  <a:close/>
                  <a:moveTo>
                    <a:pt x="524" y="1"/>
                  </a:moveTo>
                  <a:lnTo>
                    <a:pt x="485" y="20"/>
                  </a:lnTo>
                  <a:lnTo>
                    <a:pt x="465" y="40"/>
                  </a:lnTo>
                  <a:lnTo>
                    <a:pt x="465" y="117"/>
                  </a:lnTo>
                  <a:lnTo>
                    <a:pt x="310" y="156"/>
                  </a:lnTo>
                  <a:lnTo>
                    <a:pt x="233" y="175"/>
                  </a:lnTo>
                  <a:lnTo>
                    <a:pt x="175" y="214"/>
                  </a:lnTo>
                  <a:lnTo>
                    <a:pt x="116" y="272"/>
                  </a:lnTo>
                  <a:lnTo>
                    <a:pt x="78" y="350"/>
                  </a:lnTo>
                  <a:lnTo>
                    <a:pt x="39" y="427"/>
                  </a:lnTo>
                  <a:lnTo>
                    <a:pt x="39" y="524"/>
                  </a:lnTo>
                  <a:lnTo>
                    <a:pt x="58" y="621"/>
                  </a:lnTo>
                  <a:lnTo>
                    <a:pt x="78" y="699"/>
                  </a:lnTo>
                  <a:lnTo>
                    <a:pt x="116" y="776"/>
                  </a:lnTo>
                  <a:lnTo>
                    <a:pt x="175" y="815"/>
                  </a:lnTo>
                  <a:lnTo>
                    <a:pt x="310" y="912"/>
                  </a:lnTo>
                  <a:lnTo>
                    <a:pt x="465" y="951"/>
                  </a:lnTo>
                  <a:lnTo>
                    <a:pt x="465" y="1474"/>
                  </a:lnTo>
                  <a:lnTo>
                    <a:pt x="388" y="1474"/>
                  </a:lnTo>
                  <a:lnTo>
                    <a:pt x="310" y="1455"/>
                  </a:lnTo>
                  <a:lnTo>
                    <a:pt x="233" y="1397"/>
                  </a:lnTo>
                  <a:lnTo>
                    <a:pt x="155" y="1338"/>
                  </a:lnTo>
                  <a:lnTo>
                    <a:pt x="97" y="1300"/>
                  </a:lnTo>
                  <a:lnTo>
                    <a:pt x="58" y="1319"/>
                  </a:lnTo>
                  <a:lnTo>
                    <a:pt x="39" y="1358"/>
                  </a:lnTo>
                  <a:lnTo>
                    <a:pt x="0" y="1397"/>
                  </a:lnTo>
                  <a:lnTo>
                    <a:pt x="0" y="1435"/>
                  </a:lnTo>
                  <a:lnTo>
                    <a:pt x="0" y="1474"/>
                  </a:lnTo>
                  <a:lnTo>
                    <a:pt x="39" y="1513"/>
                  </a:lnTo>
                  <a:lnTo>
                    <a:pt x="78" y="1571"/>
                  </a:lnTo>
                  <a:lnTo>
                    <a:pt x="136" y="1610"/>
                  </a:lnTo>
                  <a:lnTo>
                    <a:pt x="194" y="1649"/>
                  </a:lnTo>
                  <a:lnTo>
                    <a:pt x="272" y="1668"/>
                  </a:lnTo>
                  <a:lnTo>
                    <a:pt x="368" y="1687"/>
                  </a:lnTo>
                  <a:lnTo>
                    <a:pt x="465" y="1707"/>
                  </a:lnTo>
                  <a:lnTo>
                    <a:pt x="465" y="1765"/>
                  </a:lnTo>
                  <a:lnTo>
                    <a:pt x="485" y="1804"/>
                  </a:lnTo>
                  <a:lnTo>
                    <a:pt x="524" y="1823"/>
                  </a:lnTo>
                  <a:lnTo>
                    <a:pt x="562" y="1804"/>
                  </a:lnTo>
                  <a:lnTo>
                    <a:pt x="601" y="1765"/>
                  </a:lnTo>
                  <a:lnTo>
                    <a:pt x="601" y="1687"/>
                  </a:lnTo>
                  <a:lnTo>
                    <a:pt x="679" y="1668"/>
                  </a:lnTo>
                  <a:lnTo>
                    <a:pt x="756" y="1649"/>
                  </a:lnTo>
                  <a:lnTo>
                    <a:pt x="834" y="1610"/>
                  </a:lnTo>
                  <a:lnTo>
                    <a:pt x="892" y="1552"/>
                  </a:lnTo>
                  <a:lnTo>
                    <a:pt x="931" y="1493"/>
                  </a:lnTo>
                  <a:lnTo>
                    <a:pt x="969" y="1416"/>
                  </a:lnTo>
                  <a:lnTo>
                    <a:pt x="989" y="1338"/>
                  </a:lnTo>
                  <a:lnTo>
                    <a:pt x="989" y="1241"/>
                  </a:lnTo>
                  <a:lnTo>
                    <a:pt x="989" y="1125"/>
                  </a:lnTo>
                  <a:lnTo>
                    <a:pt x="969" y="1048"/>
                  </a:lnTo>
                  <a:lnTo>
                    <a:pt x="911" y="970"/>
                  </a:lnTo>
                  <a:lnTo>
                    <a:pt x="872" y="912"/>
                  </a:lnTo>
                  <a:lnTo>
                    <a:pt x="795" y="854"/>
                  </a:lnTo>
                  <a:lnTo>
                    <a:pt x="737" y="815"/>
                  </a:lnTo>
                  <a:lnTo>
                    <a:pt x="601" y="757"/>
                  </a:lnTo>
                  <a:lnTo>
                    <a:pt x="601" y="311"/>
                  </a:lnTo>
                  <a:lnTo>
                    <a:pt x="698" y="330"/>
                  </a:lnTo>
                  <a:lnTo>
                    <a:pt x="756" y="350"/>
                  </a:lnTo>
                  <a:lnTo>
                    <a:pt x="814" y="389"/>
                  </a:lnTo>
                  <a:lnTo>
                    <a:pt x="911" y="389"/>
                  </a:lnTo>
                  <a:lnTo>
                    <a:pt x="931" y="350"/>
                  </a:lnTo>
                  <a:lnTo>
                    <a:pt x="950" y="311"/>
                  </a:lnTo>
                  <a:lnTo>
                    <a:pt x="950" y="272"/>
                  </a:lnTo>
                  <a:lnTo>
                    <a:pt x="950" y="233"/>
                  </a:lnTo>
                  <a:lnTo>
                    <a:pt x="911" y="195"/>
                  </a:lnTo>
                  <a:lnTo>
                    <a:pt x="834" y="156"/>
                  </a:lnTo>
                  <a:lnTo>
                    <a:pt x="717" y="117"/>
                  </a:lnTo>
                  <a:lnTo>
                    <a:pt x="601" y="117"/>
                  </a:lnTo>
                  <a:lnTo>
                    <a:pt x="601" y="40"/>
                  </a:lnTo>
                  <a:lnTo>
                    <a:pt x="562" y="20"/>
                  </a:lnTo>
                  <a:lnTo>
                    <a:pt x="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46"/>
          <p:cNvGrpSpPr/>
          <p:nvPr/>
        </p:nvGrpSpPr>
        <p:grpSpPr>
          <a:xfrm>
            <a:off x="2744160" y="2344634"/>
            <a:ext cx="460833" cy="457194"/>
            <a:chOff x="5120875" y="933550"/>
            <a:chExt cx="203575" cy="203550"/>
          </a:xfrm>
        </p:grpSpPr>
        <p:sp>
          <p:nvSpPr>
            <p:cNvPr id="2268" name="Google Shape;2268;p46"/>
            <p:cNvSpPr/>
            <p:nvPr/>
          </p:nvSpPr>
          <p:spPr>
            <a:xfrm>
              <a:off x="5120875" y="933550"/>
              <a:ext cx="157525" cy="72700"/>
            </a:xfrm>
            <a:custGeom>
              <a:avLst/>
              <a:gdLst/>
              <a:ahLst/>
              <a:cxnLst/>
              <a:rect l="l" t="t" r="r" b="b"/>
              <a:pathLst>
                <a:path w="6301" h="2908" extrusionOk="0">
                  <a:moveTo>
                    <a:pt x="2850" y="0"/>
                  </a:moveTo>
                  <a:lnTo>
                    <a:pt x="2540" y="39"/>
                  </a:lnTo>
                  <a:lnTo>
                    <a:pt x="2249" y="117"/>
                  </a:lnTo>
                  <a:lnTo>
                    <a:pt x="1959" y="213"/>
                  </a:lnTo>
                  <a:lnTo>
                    <a:pt x="1668" y="349"/>
                  </a:lnTo>
                  <a:lnTo>
                    <a:pt x="1416" y="504"/>
                  </a:lnTo>
                  <a:lnTo>
                    <a:pt x="1144" y="698"/>
                  </a:lnTo>
                  <a:lnTo>
                    <a:pt x="912" y="911"/>
                  </a:lnTo>
                  <a:lnTo>
                    <a:pt x="737" y="1125"/>
                  </a:lnTo>
                  <a:lnTo>
                    <a:pt x="563" y="1318"/>
                  </a:lnTo>
                  <a:lnTo>
                    <a:pt x="427" y="1551"/>
                  </a:lnTo>
                  <a:lnTo>
                    <a:pt x="292" y="1764"/>
                  </a:lnTo>
                  <a:lnTo>
                    <a:pt x="195" y="2016"/>
                  </a:lnTo>
                  <a:lnTo>
                    <a:pt x="117" y="2268"/>
                  </a:lnTo>
                  <a:lnTo>
                    <a:pt x="40" y="2520"/>
                  </a:lnTo>
                  <a:lnTo>
                    <a:pt x="1" y="2772"/>
                  </a:lnTo>
                  <a:lnTo>
                    <a:pt x="1" y="2830"/>
                  </a:lnTo>
                  <a:lnTo>
                    <a:pt x="20" y="2869"/>
                  </a:lnTo>
                  <a:lnTo>
                    <a:pt x="59" y="2889"/>
                  </a:lnTo>
                  <a:lnTo>
                    <a:pt x="98" y="2908"/>
                  </a:lnTo>
                  <a:lnTo>
                    <a:pt x="156" y="2908"/>
                  </a:lnTo>
                  <a:lnTo>
                    <a:pt x="195" y="2889"/>
                  </a:lnTo>
                  <a:lnTo>
                    <a:pt x="214" y="2850"/>
                  </a:lnTo>
                  <a:lnTo>
                    <a:pt x="233" y="2811"/>
                  </a:lnTo>
                  <a:lnTo>
                    <a:pt x="272" y="2559"/>
                  </a:lnTo>
                  <a:lnTo>
                    <a:pt x="330" y="2326"/>
                  </a:lnTo>
                  <a:lnTo>
                    <a:pt x="408" y="2094"/>
                  </a:lnTo>
                  <a:lnTo>
                    <a:pt x="505" y="1881"/>
                  </a:lnTo>
                  <a:lnTo>
                    <a:pt x="621" y="1667"/>
                  </a:lnTo>
                  <a:lnTo>
                    <a:pt x="757" y="1454"/>
                  </a:lnTo>
                  <a:lnTo>
                    <a:pt x="912" y="1260"/>
                  </a:lnTo>
                  <a:lnTo>
                    <a:pt x="1067" y="1086"/>
                  </a:lnTo>
                  <a:lnTo>
                    <a:pt x="1300" y="873"/>
                  </a:lnTo>
                  <a:lnTo>
                    <a:pt x="1532" y="698"/>
                  </a:lnTo>
                  <a:lnTo>
                    <a:pt x="1784" y="562"/>
                  </a:lnTo>
                  <a:lnTo>
                    <a:pt x="2056" y="446"/>
                  </a:lnTo>
                  <a:lnTo>
                    <a:pt x="2308" y="349"/>
                  </a:lnTo>
                  <a:lnTo>
                    <a:pt x="2598" y="272"/>
                  </a:lnTo>
                  <a:lnTo>
                    <a:pt x="2870" y="233"/>
                  </a:lnTo>
                  <a:lnTo>
                    <a:pt x="3160" y="213"/>
                  </a:lnTo>
                  <a:lnTo>
                    <a:pt x="3432" y="233"/>
                  </a:lnTo>
                  <a:lnTo>
                    <a:pt x="3723" y="272"/>
                  </a:lnTo>
                  <a:lnTo>
                    <a:pt x="3994" y="349"/>
                  </a:lnTo>
                  <a:lnTo>
                    <a:pt x="4265" y="446"/>
                  </a:lnTo>
                  <a:lnTo>
                    <a:pt x="4517" y="562"/>
                  </a:lnTo>
                  <a:lnTo>
                    <a:pt x="4769" y="698"/>
                  </a:lnTo>
                  <a:lnTo>
                    <a:pt x="5021" y="873"/>
                  </a:lnTo>
                  <a:lnTo>
                    <a:pt x="5235" y="1086"/>
                  </a:lnTo>
                  <a:lnTo>
                    <a:pt x="5409" y="1260"/>
                  </a:lnTo>
                  <a:lnTo>
                    <a:pt x="5564" y="1454"/>
                  </a:lnTo>
                  <a:lnTo>
                    <a:pt x="5680" y="1667"/>
                  </a:lnTo>
                  <a:lnTo>
                    <a:pt x="5797" y="1881"/>
                  </a:lnTo>
                  <a:lnTo>
                    <a:pt x="5894" y="2094"/>
                  </a:lnTo>
                  <a:lnTo>
                    <a:pt x="5971" y="2326"/>
                  </a:lnTo>
                  <a:lnTo>
                    <a:pt x="6029" y="2559"/>
                  </a:lnTo>
                  <a:lnTo>
                    <a:pt x="6068" y="2811"/>
                  </a:lnTo>
                  <a:lnTo>
                    <a:pt x="6088" y="2850"/>
                  </a:lnTo>
                  <a:lnTo>
                    <a:pt x="6107" y="2889"/>
                  </a:lnTo>
                  <a:lnTo>
                    <a:pt x="6146" y="2908"/>
                  </a:lnTo>
                  <a:lnTo>
                    <a:pt x="6243" y="2908"/>
                  </a:lnTo>
                  <a:lnTo>
                    <a:pt x="6281" y="2869"/>
                  </a:lnTo>
                  <a:lnTo>
                    <a:pt x="6301" y="2830"/>
                  </a:lnTo>
                  <a:lnTo>
                    <a:pt x="6301" y="2792"/>
                  </a:lnTo>
                  <a:lnTo>
                    <a:pt x="6262" y="2520"/>
                  </a:lnTo>
                  <a:lnTo>
                    <a:pt x="6204" y="2268"/>
                  </a:lnTo>
                  <a:lnTo>
                    <a:pt x="6126" y="2016"/>
                  </a:lnTo>
                  <a:lnTo>
                    <a:pt x="6010" y="1784"/>
                  </a:lnTo>
                  <a:lnTo>
                    <a:pt x="5894" y="1551"/>
                  </a:lnTo>
                  <a:lnTo>
                    <a:pt x="5739" y="1318"/>
                  </a:lnTo>
                  <a:lnTo>
                    <a:pt x="5584" y="1125"/>
                  </a:lnTo>
                  <a:lnTo>
                    <a:pt x="5409" y="911"/>
                  </a:lnTo>
                  <a:lnTo>
                    <a:pt x="5157" y="698"/>
                  </a:lnTo>
                  <a:lnTo>
                    <a:pt x="4905" y="504"/>
                  </a:lnTo>
                  <a:lnTo>
                    <a:pt x="4634" y="349"/>
                  </a:lnTo>
                  <a:lnTo>
                    <a:pt x="4343" y="213"/>
                  </a:lnTo>
                  <a:lnTo>
                    <a:pt x="4052" y="117"/>
                  </a:lnTo>
                  <a:lnTo>
                    <a:pt x="3761" y="39"/>
                  </a:lnTo>
                  <a:lnTo>
                    <a:pt x="3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6"/>
            <p:cNvSpPr/>
            <p:nvPr/>
          </p:nvSpPr>
          <p:spPr>
            <a:xfrm>
              <a:off x="5120875" y="1018825"/>
              <a:ext cx="203575" cy="118275"/>
            </a:xfrm>
            <a:custGeom>
              <a:avLst/>
              <a:gdLst/>
              <a:ahLst/>
              <a:cxnLst/>
              <a:rect l="l" t="t" r="r" b="b"/>
              <a:pathLst>
                <a:path w="8143" h="4731" extrusionOk="0">
                  <a:moveTo>
                    <a:pt x="5525" y="1862"/>
                  </a:moveTo>
                  <a:lnTo>
                    <a:pt x="6068" y="2424"/>
                  </a:lnTo>
                  <a:lnTo>
                    <a:pt x="5816" y="2676"/>
                  </a:lnTo>
                  <a:lnTo>
                    <a:pt x="5273" y="2114"/>
                  </a:lnTo>
                  <a:lnTo>
                    <a:pt x="5332" y="2075"/>
                  </a:lnTo>
                  <a:lnTo>
                    <a:pt x="5332" y="2056"/>
                  </a:lnTo>
                  <a:lnTo>
                    <a:pt x="5409" y="1998"/>
                  </a:lnTo>
                  <a:lnTo>
                    <a:pt x="5467" y="1939"/>
                  </a:lnTo>
                  <a:lnTo>
                    <a:pt x="5525" y="1862"/>
                  </a:lnTo>
                  <a:close/>
                  <a:moveTo>
                    <a:pt x="6417" y="2443"/>
                  </a:moveTo>
                  <a:lnTo>
                    <a:pt x="6436" y="2463"/>
                  </a:lnTo>
                  <a:lnTo>
                    <a:pt x="6456" y="2482"/>
                  </a:lnTo>
                  <a:lnTo>
                    <a:pt x="7890" y="3897"/>
                  </a:lnTo>
                  <a:lnTo>
                    <a:pt x="7890" y="3917"/>
                  </a:lnTo>
                  <a:lnTo>
                    <a:pt x="7910" y="3955"/>
                  </a:lnTo>
                  <a:lnTo>
                    <a:pt x="7890" y="3975"/>
                  </a:lnTo>
                  <a:lnTo>
                    <a:pt x="7890" y="3994"/>
                  </a:lnTo>
                  <a:lnTo>
                    <a:pt x="7406" y="4479"/>
                  </a:lnTo>
                  <a:lnTo>
                    <a:pt x="7386" y="4498"/>
                  </a:lnTo>
                  <a:lnTo>
                    <a:pt x="7328" y="4498"/>
                  </a:lnTo>
                  <a:lnTo>
                    <a:pt x="7289" y="4479"/>
                  </a:lnTo>
                  <a:lnTo>
                    <a:pt x="5874" y="3064"/>
                  </a:lnTo>
                  <a:lnTo>
                    <a:pt x="5855" y="3044"/>
                  </a:lnTo>
                  <a:lnTo>
                    <a:pt x="5855" y="3006"/>
                  </a:lnTo>
                  <a:lnTo>
                    <a:pt x="5855" y="2986"/>
                  </a:lnTo>
                  <a:lnTo>
                    <a:pt x="5874" y="2947"/>
                  </a:lnTo>
                  <a:lnTo>
                    <a:pt x="5913" y="2928"/>
                  </a:lnTo>
                  <a:lnTo>
                    <a:pt x="6320" y="2502"/>
                  </a:lnTo>
                  <a:lnTo>
                    <a:pt x="6359" y="2482"/>
                  </a:lnTo>
                  <a:lnTo>
                    <a:pt x="6378" y="2463"/>
                  </a:lnTo>
                  <a:lnTo>
                    <a:pt x="6417" y="2443"/>
                  </a:lnTo>
                  <a:close/>
                  <a:moveTo>
                    <a:pt x="6165" y="1"/>
                  </a:moveTo>
                  <a:lnTo>
                    <a:pt x="6126" y="20"/>
                  </a:lnTo>
                  <a:lnTo>
                    <a:pt x="6088" y="59"/>
                  </a:lnTo>
                  <a:lnTo>
                    <a:pt x="6068" y="98"/>
                  </a:lnTo>
                  <a:lnTo>
                    <a:pt x="6049" y="311"/>
                  </a:lnTo>
                  <a:lnTo>
                    <a:pt x="5991" y="524"/>
                  </a:lnTo>
                  <a:lnTo>
                    <a:pt x="5932" y="718"/>
                  </a:lnTo>
                  <a:lnTo>
                    <a:pt x="5855" y="912"/>
                  </a:lnTo>
                  <a:lnTo>
                    <a:pt x="5777" y="1106"/>
                  </a:lnTo>
                  <a:lnTo>
                    <a:pt x="5680" y="1280"/>
                  </a:lnTo>
                  <a:lnTo>
                    <a:pt x="5564" y="1455"/>
                  </a:lnTo>
                  <a:lnTo>
                    <a:pt x="5428" y="1629"/>
                  </a:lnTo>
                  <a:lnTo>
                    <a:pt x="5293" y="1784"/>
                  </a:lnTo>
                  <a:lnTo>
                    <a:pt x="5235" y="1843"/>
                  </a:lnTo>
                  <a:lnTo>
                    <a:pt x="5176" y="1881"/>
                  </a:lnTo>
                  <a:lnTo>
                    <a:pt x="5138" y="1920"/>
                  </a:lnTo>
                  <a:lnTo>
                    <a:pt x="5138" y="1939"/>
                  </a:lnTo>
                  <a:lnTo>
                    <a:pt x="5080" y="1978"/>
                  </a:lnTo>
                  <a:lnTo>
                    <a:pt x="5041" y="2017"/>
                  </a:lnTo>
                  <a:lnTo>
                    <a:pt x="4808" y="2191"/>
                  </a:lnTo>
                  <a:lnTo>
                    <a:pt x="4576" y="2327"/>
                  </a:lnTo>
                  <a:lnTo>
                    <a:pt x="4343" y="2443"/>
                  </a:lnTo>
                  <a:lnTo>
                    <a:pt x="4091" y="2540"/>
                  </a:lnTo>
                  <a:lnTo>
                    <a:pt x="3820" y="2618"/>
                  </a:lnTo>
                  <a:lnTo>
                    <a:pt x="3568" y="2676"/>
                  </a:lnTo>
                  <a:lnTo>
                    <a:pt x="3296" y="2695"/>
                  </a:lnTo>
                  <a:lnTo>
                    <a:pt x="3025" y="2695"/>
                  </a:lnTo>
                  <a:lnTo>
                    <a:pt x="2753" y="2676"/>
                  </a:lnTo>
                  <a:lnTo>
                    <a:pt x="2501" y="2618"/>
                  </a:lnTo>
                  <a:lnTo>
                    <a:pt x="2230" y="2560"/>
                  </a:lnTo>
                  <a:lnTo>
                    <a:pt x="1978" y="2463"/>
                  </a:lnTo>
                  <a:lnTo>
                    <a:pt x="1745" y="2327"/>
                  </a:lnTo>
                  <a:lnTo>
                    <a:pt x="1513" y="2191"/>
                  </a:lnTo>
                  <a:lnTo>
                    <a:pt x="1280" y="2017"/>
                  </a:lnTo>
                  <a:lnTo>
                    <a:pt x="1067" y="1843"/>
                  </a:lnTo>
                  <a:lnTo>
                    <a:pt x="912" y="1649"/>
                  </a:lnTo>
                  <a:lnTo>
                    <a:pt x="757" y="1455"/>
                  </a:lnTo>
                  <a:lnTo>
                    <a:pt x="621" y="1261"/>
                  </a:lnTo>
                  <a:lnTo>
                    <a:pt x="505" y="1048"/>
                  </a:lnTo>
                  <a:lnTo>
                    <a:pt x="408" y="815"/>
                  </a:lnTo>
                  <a:lnTo>
                    <a:pt x="330" y="602"/>
                  </a:lnTo>
                  <a:lnTo>
                    <a:pt x="272" y="350"/>
                  </a:lnTo>
                  <a:lnTo>
                    <a:pt x="233" y="117"/>
                  </a:lnTo>
                  <a:lnTo>
                    <a:pt x="214" y="59"/>
                  </a:lnTo>
                  <a:lnTo>
                    <a:pt x="195" y="40"/>
                  </a:lnTo>
                  <a:lnTo>
                    <a:pt x="156" y="20"/>
                  </a:lnTo>
                  <a:lnTo>
                    <a:pt x="59" y="20"/>
                  </a:lnTo>
                  <a:lnTo>
                    <a:pt x="20" y="59"/>
                  </a:lnTo>
                  <a:lnTo>
                    <a:pt x="1" y="98"/>
                  </a:lnTo>
                  <a:lnTo>
                    <a:pt x="1" y="137"/>
                  </a:lnTo>
                  <a:lnTo>
                    <a:pt x="40" y="408"/>
                  </a:lnTo>
                  <a:lnTo>
                    <a:pt x="117" y="660"/>
                  </a:lnTo>
                  <a:lnTo>
                    <a:pt x="195" y="912"/>
                  </a:lnTo>
                  <a:lnTo>
                    <a:pt x="292" y="1145"/>
                  </a:lnTo>
                  <a:lnTo>
                    <a:pt x="427" y="1377"/>
                  </a:lnTo>
                  <a:lnTo>
                    <a:pt x="563" y="1591"/>
                  </a:lnTo>
                  <a:lnTo>
                    <a:pt x="737" y="1804"/>
                  </a:lnTo>
                  <a:lnTo>
                    <a:pt x="912" y="1998"/>
                  </a:lnTo>
                  <a:lnTo>
                    <a:pt x="1144" y="2211"/>
                  </a:lnTo>
                  <a:lnTo>
                    <a:pt x="1416" y="2405"/>
                  </a:lnTo>
                  <a:lnTo>
                    <a:pt x="1668" y="2560"/>
                  </a:lnTo>
                  <a:lnTo>
                    <a:pt x="1959" y="2695"/>
                  </a:lnTo>
                  <a:lnTo>
                    <a:pt x="2249" y="2792"/>
                  </a:lnTo>
                  <a:lnTo>
                    <a:pt x="2540" y="2870"/>
                  </a:lnTo>
                  <a:lnTo>
                    <a:pt x="2850" y="2909"/>
                  </a:lnTo>
                  <a:lnTo>
                    <a:pt x="3160" y="2928"/>
                  </a:lnTo>
                  <a:lnTo>
                    <a:pt x="3412" y="2909"/>
                  </a:lnTo>
                  <a:lnTo>
                    <a:pt x="3664" y="2889"/>
                  </a:lnTo>
                  <a:lnTo>
                    <a:pt x="3916" y="2831"/>
                  </a:lnTo>
                  <a:lnTo>
                    <a:pt x="4168" y="2773"/>
                  </a:lnTo>
                  <a:lnTo>
                    <a:pt x="4401" y="2676"/>
                  </a:lnTo>
                  <a:lnTo>
                    <a:pt x="4653" y="2560"/>
                  </a:lnTo>
                  <a:lnTo>
                    <a:pt x="4866" y="2424"/>
                  </a:lnTo>
                  <a:lnTo>
                    <a:pt x="5099" y="2269"/>
                  </a:lnTo>
                  <a:lnTo>
                    <a:pt x="5661" y="2851"/>
                  </a:lnTo>
                  <a:lnTo>
                    <a:pt x="5642" y="2928"/>
                  </a:lnTo>
                  <a:lnTo>
                    <a:pt x="5622" y="3006"/>
                  </a:lnTo>
                  <a:lnTo>
                    <a:pt x="5622" y="3064"/>
                  </a:lnTo>
                  <a:lnTo>
                    <a:pt x="5642" y="3122"/>
                  </a:lnTo>
                  <a:lnTo>
                    <a:pt x="5680" y="3180"/>
                  </a:lnTo>
                  <a:lnTo>
                    <a:pt x="5719" y="3238"/>
                  </a:lnTo>
                  <a:lnTo>
                    <a:pt x="7134" y="4653"/>
                  </a:lnTo>
                  <a:lnTo>
                    <a:pt x="7173" y="4692"/>
                  </a:lnTo>
                  <a:lnTo>
                    <a:pt x="7231" y="4711"/>
                  </a:lnTo>
                  <a:lnTo>
                    <a:pt x="7348" y="4731"/>
                  </a:lnTo>
                  <a:lnTo>
                    <a:pt x="7464" y="4711"/>
                  </a:lnTo>
                  <a:lnTo>
                    <a:pt x="7522" y="4692"/>
                  </a:lnTo>
                  <a:lnTo>
                    <a:pt x="7561" y="4653"/>
                  </a:lnTo>
                  <a:lnTo>
                    <a:pt x="8045" y="4169"/>
                  </a:lnTo>
                  <a:lnTo>
                    <a:pt x="8084" y="4111"/>
                  </a:lnTo>
                  <a:lnTo>
                    <a:pt x="8123" y="4072"/>
                  </a:lnTo>
                  <a:lnTo>
                    <a:pt x="8123" y="4014"/>
                  </a:lnTo>
                  <a:lnTo>
                    <a:pt x="8142" y="3955"/>
                  </a:lnTo>
                  <a:lnTo>
                    <a:pt x="8123" y="3839"/>
                  </a:lnTo>
                  <a:lnTo>
                    <a:pt x="8084" y="3781"/>
                  </a:lnTo>
                  <a:lnTo>
                    <a:pt x="8045" y="3723"/>
                  </a:lnTo>
                  <a:lnTo>
                    <a:pt x="6630" y="2308"/>
                  </a:lnTo>
                  <a:lnTo>
                    <a:pt x="6533" y="2250"/>
                  </a:lnTo>
                  <a:lnTo>
                    <a:pt x="6436" y="2230"/>
                  </a:lnTo>
                  <a:lnTo>
                    <a:pt x="6340" y="2230"/>
                  </a:lnTo>
                  <a:lnTo>
                    <a:pt x="6243" y="2269"/>
                  </a:lnTo>
                  <a:lnTo>
                    <a:pt x="5680" y="1687"/>
                  </a:lnTo>
                  <a:lnTo>
                    <a:pt x="5797" y="1513"/>
                  </a:lnTo>
                  <a:lnTo>
                    <a:pt x="5913" y="1339"/>
                  </a:lnTo>
                  <a:lnTo>
                    <a:pt x="6010" y="1145"/>
                  </a:lnTo>
                  <a:lnTo>
                    <a:pt x="6088" y="951"/>
                  </a:lnTo>
                  <a:lnTo>
                    <a:pt x="6165" y="757"/>
                  </a:lnTo>
                  <a:lnTo>
                    <a:pt x="6223" y="563"/>
                  </a:lnTo>
                  <a:lnTo>
                    <a:pt x="6281" y="350"/>
                  </a:lnTo>
                  <a:lnTo>
                    <a:pt x="6301" y="137"/>
                  </a:lnTo>
                  <a:lnTo>
                    <a:pt x="6301" y="79"/>
                  </a:lnTo>
                  <a:lnTo>
                    <a:pt x="6281" y="40"/>
                  </a:lnTo>
                  <a:lnTo>
                    <a:pt x="6243" y="20"/>
                  </a:lnTo>
                  <a:lnTo>
                    <a:pt x="6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6"/>
            <p:cNvSpPr/>
            <p:nvPr/>
          </p:nvSpPr>
          <p:spPr>
            <a:xfrm>
              <a:off x="5133000" y="946150"/>
              <a:ext cx="133300" cy="133300"/>
            </a:xfrm>
            <a:custGeom>
              <a:avLst/>
              <a:gdLst/>
              <a:ahLst/>
              <a:cxnLst/>
              <a:rect l="l" t="t" r="r" b="b"/>
              <a:pathLst>
                <a:path w="5332" h="5332" extrusionOk="0">
                  <a:moveTo>
                    <a:pt x="2908" y="233"/>
                  </a:moveTo>
                  <a:lnTo>
                    <a:pt x="3141" y="272"/>
                  </a:lnTo>
                  <a:lnTo>
                    <a:pt x="3354" y="330"/>
                  </a:lnTo>
                  <a:lnTo>
                    <a:pt x="3587" y="407"/>
                  </a:lnTo>
                  <a:lnTo>
                    <a:pt x="3800" y="504"/>
                  </a:lnTo>
                  <a:lnTo>
                    <a:pt x="4013" y="640"/>
                  </a:lnTo>
                  <a:lnTo>
                    <a:pt x="4207" y="776"/>
                  </a:lnTo>
                  <a:lnTo>
                    <a:pt x="4381" y="950"/>
                  </a:lnTo>
                  <a:lnTo>
                    <a:pt x="4556" y="1125"/>
                  </a:lnTo>
                  <a:lnTo>
                    <a:pt x="4691" y="1318"/>
                  </a:lnTo>
                  <a:lnTo>
                    <a:pt x="4827" y="1532"/>
                  </a:lnTo>
                  <a:lnTo>
                    <a:pt x="4924" y="1745"/>
                  </a:lnTo>
                  <a:lnTo>
                    <a:pt x="5002" y="1977"/>
                  </a:lnTo>
                  <a:lnTo>
                    <a:pt x="5060" y="2191"/>
                  </a:lnTo>
                  <a:lnTo>
                    <a:pt x="5079" y="2423"/>
                  </a:lnTo>
                  <a:lnTo>
                    <a:pt x="5099" y="2656"/>
                  </a:lnTo>
                  <a:lnTo>
                    <a:pt x="5079" y="2889"/>
                  </a:lnTo>
                  <a:lnTo>
                    <a:pt x="5060" y="3121"/>
                  </a:lnTo>
                  <a:lnTo>
                    <a:pt x="5002" y="3354"/>
                  </a:lnTo>
                  <a:lnTo>
                    <a:pt x="4924" y="3567"/>
                  </a:lnTo>
                  <a:lnTo>
                    <a:pt x="4827" y="3800"/>
                  </a:lnTo>
                  <a:lnTo>
                    <a:pt x="4691" y="3994"/>
                  </a:lnTo>
                  <a:lnTo>
                    <a:pt x="4556" y="4187"/>
                  </a:lnTo>
                  <a:lnTo>
                    <a:pt x="4381" y="4381"/>
                  </a:lnTo>
                  <a:lnTo>
                    <a:pt x="4207" y="4556"/>
                  </a:lnTo>
                  <a:lnTo>
                    <a:pt x="4013" y="4691"/>
                  </a:lnTo>
                  <a:lnTo>
                    <a:pt x="3800" y="4808"/>
                  </a:lnTo>
                  <a:lnTo>
                    <a:pt x="3587" y="4905"/>
                  </a:lnTo>
                  <a:lnTo>
                    <a:pt x="3354" y="4982"/>
                  </a:lnTo>
                  <a:lnTo>
                    <a:pt x="3141" y="5040"/>
                  </a:lnTo>
                  <a:lnTo>
                    <a:pt x="2908" y="5079"/>
                  </a:lnTo>
                  <a:lnTo>
                    <a:pt x="2675" y="5098"/>
                  </a:lnTo>
                  <a:lnTo>
                    <a:pt x="2443" y="5079"/>
                  </a:lnTo>
                  <a:lnTo>
                    <a:pt x="2210" y="5040"/>
                  </a:lnTo>
                  <a:lnTo>
                    <a:pt x="1978" y="4982"/>
                  </a:lnTo>
                  <a:lnTo>
                    <a:pt x="1745" y="4905"/>
                  </a:lnTo>
                  <a:lnTo>
                    <a:pt x="1532" y="4808"/>
                  </a:lnTo>
                  <a:lnTo>
                    <a:pt x="1338" y="4691"/>
                  </a:lnTo>
                  <a:lnTo>
                    <a:pt x="1144" y="4556"/>
                  </a:lnTo>
                  <a:lnTo>
                    <a:pt x="950" y="4381"/>
                  </a:lnTo>
                  <a:lnTo>
                    <a:pt x="776" y="4187"/>
                  </a:lnTo>
                  <a:lnTo>
                    <a:pt x="640" y="3994"/>
                  </a:lnTo>
                  <a:lnTo>
                    <a:pt x="524" y="3800"/>
                  </a:lnTo>
                  <a:lnTo>
                    <a:pt x="427" y="3567"/>
                  </a:lnTo>
                  <a:lnTo>
                    <a:pt x="330" y="3354"/>
                  </a:lnTo>
                  <a:lnTo>
                    <a:pt x="291" y="3121"/>
                  </a:lnTo>
                  <a:lnTo>
                    <a:pt x="252" y="2889"/>
                  </a:lnTo>
                  <a:lnTo>
                    <a:pt x="233" y="2656"/>
                  </a:lnTo>
                  <a:lnTo>
                    <a:pt x="252" y="2423"/>
                  </a:lnTo>
                  <a:lnTo>
                    <a:pt x="291" y="2191"/>
                  </a:lnTo>
                  <a:lnTo>
                    <a:pt x="330" y="1977"/>
                  </a:lnTo>
                  <a:lnTo>
                    <a:pt x="427" y="1745"/>
                  </a:lnTo>
                  <a:lnTo>
                    <a:pt x="524" y="1532"/>
                  </a:lnTo>
                  <a:lnTo>
                    <a:pt x="640" y="1318"/>
                  </a:lnTo>
                  <a:lnTo>
                    <a:pt x="776" y="1125"/>
                  </a:lnTo>
                  <a:lnTo>
                    <a:pt x="950" y="950"/>
                  </a:lnTo>
                  <a:lnTo>
                    <a:pt x="1144" y="776"/>
                  </a:lnTo>
                  <a:lnTo>
                    <a:pt x="1338" y="640"/>
                  </a:lnTo>
                  <a:lnTo>
                    <a:pt x="1532" y="504"/>
                  </a:lnTo>
                  <a:lnTo>
                    <a:pt x="1745" y="407"/>
                  </a:lnTo>
                  <a:lnTo>
                    <a:pt x="1978" y="330"/>
                  </a:lnTo>
                  <a:lnTo>
                    <a:pt x="2210" y="272"/>
                  </a:lnTo>
                  <a:lnTo>
                    <a:pt x="2443" y="233"/>
                  </a:lnTo>
                  <a:close/>
                  <a:moveTo>
                    <a:pt x="2675" y="0"/>
                  </a:moveTo>
                  <a:lnTo>
                    <a:pt x="2423" y="20"/>
                  </a:lnTo>
                  <a:lnTo>
                    <a:pt x="2152" y="39"/>
                  </a:lnTo>
                  <a:lnTo>
                    <a:pt x="1919" y="117"/>
                  </a:lnTo>
                  <a:lnTo>
                    <a:pt x="1667" y="194"/>
                  </a:lnTo>
                  <a:lnTo>
                    <a:pt x="1435" y="310"/>
                  </a:lnTo>
                  <a:lnTo>
                    <a:pt x="1202" y="446"/>
                  </a:lnTo>
                  <a:lnTo>
                    <a:pt x="989" y="601"/>
                  </a:lnTo>
                  <a:lnTo>
                    <a:pt x="795" y="776"/>
                  </a:lnTo>
                  <a:lnTo>
                    <a:pt x="601" y="989"/>
                  </a:lnTo>
                  <a:lnTo>
                    <a:pt x="446" y="1202"/>
                  </a:lnTo>
                  <a:lnTo>
                    <a:pt x="311" y="1415"/>
                  </a:lnTo>
                  <a:lnTo>
                    <a:pt x="194" y="1667"/>
                  </a:lnTo>
                  <a:lnTo>
                    <a:pt x="117" y="1900"/>
                  </a:lnTo>
                  <a:lnTo>
                    <a:pt x="59" y="2152"/>
                  </a:lnTo>
                  <a:lnTo>
                    <a:pt x="20" y="2404"/>
                  </a:lnTo>
                  <a:lnTo>
                    <a:pt x="0" y="2656"/>
                  </a:lnTo>
                  <a:lnTo>
                    <a:pt x="20" y="2908"/>
                  </a:lnTo>
                  <a:lnTo>
                    <a:pt x="59" y="3179"/>
                  </a:lnTo>
                  <a:lnTo>
                    <a:pt x="117" y="3412"/>
                  </a:lnTo>
                  <a:lnTo>
                    <a:pt x="194" y="3664"/>
                  </a:lnTo>
                  <a:lnTo>
                    <a:pt x="311" y="3897"/>
                  </a:lnTo>
                  <a:lnTo>
                    <a:pt x="446" y="4129"/>
                  </a:lnTo>
                  <a:lnTo>
                    <a:pt x="601" y="4342"/>
                  </a:lnTo>
                  <a:lnTo>
                    <a:pt x="795" y="4536"/>
                  </a:lnTo>
                  <a:lnTo>
                    <a:pt x="989" y="4730"/>
                  </a:lnTo>
                  <a:lnTo>
                    <a:pt x="1202" y="4885"/>
                  </a:lnTo>
                  <a:lnTo>
                    <a:pt x="1435" y="5021"/>
                  </a:lnTo>
                  <a:lnTo>
                    <a:pt x="1667" y="5137"/>
                  </a:lnTo>
                  <a:lnTo>
                    <a:pt x="1919" y="5215"/>
                  </a:lnTo>
                  <a:lnTo>
                    <a:pt x="2152" y="5273"/>
                  </a:lnTo>
                  <a:lnTo>
                    <a:pt x="2423" y="5312"/>
                  </a:lnTo>
                  <a:lnTo>
                    <a:pt x="2675" y="5331"/>
                  </a:lnTo>
                  <a:lnTo>
                    <a:pt x="2927" y="5312"/>
                  </a:lnTo>
                  <a:lnTo>
                    <a:pt x="3179" y="5273"/>
                  </a:lnTo>
                  <a:lnTo>
                    <a:pt x="3431" y="5215"/>
                  </a:lnTo>
                  <a:lnTo>
                    <a:pt x="3664" y="5137"/>
                  </a:lnTo>
                  <a:lnTo>
                    <a:pt x="3916" y="5021"/>
                  </a:lnTo>
                  <a:lnTo>
                    <a:pt x="4129" y="4885"/>
                  </a:lnTo>
                  <a:lnTo>
                    <a:pt x="4343" y="4730"/>
                  </a:lnTo>
                  <a:lnTo>
                    <a:pt x="4556" y="4536"/>
                  </a:lnTo>
                  <a:lnTo>
                    <a:pt x="4730" y="4342"/>
                  </a:lnTo>
                  <a:lnTo>
                    <a:pt x="4885" y="4129"/>
                  </a:lnTo>
                  <a:lnTo>
                    <a:pt x="5021" y="3897"/>
                  </a:lnTo>
                  <a:lnTo>
                    <a:pt x="5137" y="3664"/>
                  </a:lnTo>
                  <a:lnTo>
                    <a:pt x="5215" y="3412"/>
                  </a:lnTo>
                  <a:lnTo>
                    <a:pt x="5292" y="3179"/>
                  </a:lnTo>
                  <a:lnTo>
                    <a:pt x="5312" y="2908"/>
                  </a:lnTo>
                  <a:lnTo>
                    <a:pt x="5331" y="2656"/>
                  </a:lnTo>
                  <a:lnTo>
                    <a:pt x="5312" y="2404"/>
                  </a:lnTo>
                  <a:lnTo>
                    <a:pt x="5292" y="2152"/>
                  </a:lnTo>
                  <a:lnTo>
                    <a:pt x="5215" y="1900"/>
                  </a:lnTo>
                  <a:lnTo>
                    <a:pt x="5137" y="1667"/>
                  </a:lnTo>
                  <a:lnTo>
                    <a:pt x="5021" y="1415"/>
                  </a:lnTo>
                  <a:lnTo>
                    <a:pt x="4885" y="1202"/>
                  </a:lnTo>
                  <a:lnTo>
                    <a:pt x="4730" y="989"/>
                  </a:lnTo>
                  <a:lnTo>
                    <a:pt x="4556" y="776"/>
                  </a:lnTo>
                  <a:lnTo>
                    <a:pt x="4343" y="601"/>
                  </a:lnTo>
                  <a:lnTo>
                    <a:pt x="4129" y="446"/>
                  </a:lnTo>
                  <a:lnTo>
                    <a:pt x="3916" y="310"/>
                  </a:lnTo>
                  <a:lnTo>
                    <a:pt x="3664" y="194"/>
                  </a:lnTo>
                  <a:lnTo>
                    <a:pt x="3431" y="117"/>
                  </a:lnTo>
                  <a:lnTo>
                    <a:pt x="3179" y="39"/>
                  </a:lnTo>
                  <a:lnTo>
                    <a:pt x="2927" y="20"/>
                  </a:lnTo>
                  <a:lnTo>
                    <a:pt x="26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6"/>
            <p:cNvSpPr/>
            <p:nvPr/>
          </p:nvSpPr>
          <p:spPr>
            <a:xfrm>
              <a:off x="5178550" y="972325"/>
              <a:ext cx="45100" cy="83375"/>
            </a:xfrm>
            <a:custGeom>
              <a:avLst/>
              <a:gdLst/>
              <a:ahLst/>
              <a:cxnLst/>
              <a:rect l="l" t="t" r="r" b="b"/>
              <a:pathLst>
                <a:path w="1804" h="3335" extrusionOk="0">
                  <a:moveTo>
                    <a:pt x="892" y="523"/>
                  </a:moveTo>
                  <a:lnTo>
                    <a:pt x="892" y="1357"/>
                  </a:lnTo>
                  <a:lnTo>
                    <a:pt x="853" y="1338"/>
                  </a:lnTo>
                  <a:lnTo>
                    <a:pt x="679" y="1279"/>
                  </a:lnTo>
                  <a:lnTo>
                    <a:pt x="563" y="1202"/>
                  </a:lnTo>
                  <a:lnTo>
                    <a:pt x="505" y="1144"/>
                  </a:lnTo>
                  <a:lnTo>
                    <a:pt x="466" y="1066"/>
                  </a:lnTo>
                  <a:lnTo>
                    <a:pt x="446" y="989"/>
                  </a:lnTo>
                  <a:lnTo>
                    <a:pt x="427" y="911"/>
                  </a:lnTo>
                  <a:lnTo>
                    <a:pt x="427" y="834"/>
                  </a:lnTo>
                  <a:lnTo>
                    <a:pt x="446" y="756"/>
                  </a:lnTo>
                  <a:lnTo>
                    <a:pt x="485" y="698"/>
                  </a:lnTo>
                  <a:lnTo>
                    <a:pt x="543" y="659"/>
                  </a:lnTo>
                  <a:lnTo>
                    <a:pt x="601" y="601"/>
                  </a:lnTo>
                  <a:lnTo>
                    <a:pt x="679" y="582"/>
                  </a:lnTo>
                  <a:lnTo>
                    <a:pt x="853" y="523"/>
                  </a:lnTo>
                  <a:close/>
                  <a:moveTo>
                    <a:pt x="1028" y="1803"/>
                  </a:moveTo>
                  <a:lnTo>
                    <a:pt x="1067" y="1822"/>
                  </a:lnTo>
                  <a:lnTo>
                    <a:pt x="1202" y="1900"/>
                  </a:lnTo>
                  <a:lnTo>
                    <a:pt x="1319" y="1997"/>
                  </a:lnTo>
                  <a:lnTo>
                    <a:pt x="1377" y="2055"/>
                  </a:lnTo>
                  <a:lnTo>
                    <a:pt x="1416" y="2132"/>
                  </a:lnTo>
                  <a:lnTo>
                    <a:pt x="1435" y="2210"/>
                  </a:lnTo>
                  <a:lnTo>
                    <a:pt x="1454" y="2326"/>
                  </a:lnTo>
                  <a:lnTo>
                    <a:pt x="1435" y="2404"/>
                  </a:lnTo>
                  <a:lnTo>
                    <a:pt x="1416" y="2481"/>
                  </a:lnTo>
                  <a:lnTo>
                    <a:pt x="1396" y="2559"/>
                  </a:lnTo>
                  <a:lnTo>
                    <a:pt x="1338" y="2617"/>
                  </a:lnTo>
                  <a:lnTo>
                    <a:pt x="1299" y="2656"/>
                  </a:lnTo>
                  <a:lnTo>
                    <a:pt x="1222" y="2695"/>
                  </a:lnTo>
                  <a:lnTo>
                    <a:pt x="1144" y="2733"/>
                  </a:lnTo>
                  <a:lnTo>
                    <a:pt x="1067" y="2753"/>
                  </a:lnTo>
                  <a:lnTo>
                    <a:pt x="1028" y="2772"/>
                  </a:lnTo>
                  <a:lnTo>
                    <a:pt x="1028" y="1803"/>
                  </a:lnTo>
                  <a:close/>
                  <a:moveTo>
                    <a:pt x="912" y="0"/>
                  </a:moveTo>
                  <a:lnTo>
                    <a:pt x="892" y="19"/>
                  </a:lnTo>
                  <a:lnTo>
                    <a:pt x="873" y="58"/>
                  </a:lnTo>
                  <a:lnTo>
                    <a:pt x="873" y="213"/>
                  </a:lnTo>
                  <a:lnTo>
                    <a:pt x="834" y="213"/>
                  </a:lnTo>
                  <a:lnTo>
                    <a:pt x="737" y="233"/>
                  </a:lnTo>
                  <a:lnTo>
                    <a:pt x="621" y="252"/>
                  </a:lnTo>
                  <a:lnTo>
                    <a:pt x="505" y="291"/>
                  </a:lnTo>
                  <a:lnTo>
                    <a:pt x="369" y="368"/>
                  </a:lnTo>
                  <a:lnTo>
                    <a:pt x="253" y="465"/>
                  </a:lnTo>
                  <a:lnTo>
                    <a:pt x="156" y="582"/>
                  </a:lnTo>
                  <a:lnTo>
                    <a:pt x="136" y="659"/>
                  </a:lnTo>
                  <a:lnTo>
                    <a:pt x="97" y="756"/>
                  </a:lnTo>
                  <a:lnTo>
                    <a:pt x="78" y="853"/>
                  </a:lnTo>
                  <a:lnTo>
                    <a:pt x="78" y="950"/>
                  </a:lnTo>
                  <a:lnTo>
                    <a:pt x="97" y="1124"/>
                  </a:lnTo>
                  <a:lnTo>
                    <a:pt x="156" y="1279"/>
                  </a:lnTo>
                  <a:lnTo>
                    <a:pt x="233" y="1396"/>
                  </a:lnTo>
                  <a:lnTo>
                    <a:pt x="330" y="1493"/>
                  </a:lnTo>
                  <a:lnTo>
                    <a:pt x="446" y="1570"/>
                  </a:lnTo>
                  <a:lnTo>
                    <a:pt x="563" y="1628"/>
                  </a:lnTo>
                  <a:lnTo>
                    <a:pt x="834" y="1725"/>
                  </a:lnTo>
                  <a:lnTo>
                    <a:pt x="873" y="1745"/>
                  </a:lnTo>
                  <a:lnTo>
                    <a:pt x="873" y="2772"/>
                  </a:lnTo>
                  <a:lnTo>
                    <a:pt x="834" y="2772"/>
                  </a:lnTo>
                  <a:lnTo>
                    <a:pt x="640" y="2733"/>
                  </a:lnTo>
                  <a:lnTo>
                    <a:pt x="505" y="2675"/>
                  </a:lnTo>
                  <a:lnTo>
                    <a:pt x="388" y="2598"/>
                  </a:lnTo>
                  <a:lnTo>
                    <a:pt x="311" y="2539"/>
                  </a:lnTo>
                  <a:lnTo>
                    <a:pt x="233" y="2462"/>
                  </a:lnTo>
                  <a:lnTo>
                    <a:pt x="156" y="2443"/>
                  </a:lnTo>
                  <a:lnTo>
                    <a:pt x="97" y="2462"/>
                  </a:lnTo>
                  <a:lnTo>
                    <a:pt x="59" y="2520"/>
                  </a:lnTo>
                  <a:lnTo>
                    <a:pt x="20" y="2578"/>
                  </a:lnTo>
                  <a:lnTo>
                    <a:pt x="1" y="2656"/>
                  </a:lnTo>
                  <a:lnTo>
                    <a:pt x="20" y="2714"/>
                  </a:lnTo>
                  <a:lnTo>
                    <a:pt x="59" y="2791"/>
                  </a:lnTo>
                  <a:lnTo>
                    <a:pt x="136" y="2869"/>
                  </a:lnTo>
                  <a:lnTo>
                    <a:pt x="233" y="2947"/>
                  </a:lnTo>
                  <a:lnTo>
                    <a:pt x="349" y="3005"/>
                  </a:lnTo>
                  <a:lnTo>
                    <a:pt x="485" y="3063"/>
                  </a:lnTo>
                  <a:lnTo>
                    <a:pt x="660" y="3082"/>
                  </a:lnTo>
                  <a:lnTo>
                    <a:pt x="834" y="3102"/>
                  </a:lnTo>
                  <a:lnTo>
                    <a:pt x="873" y="3102"/>
                  </a:lnTo>
                  <a:lnTo>
                    <a:pt x="873" y="3257"/>
                  </a:lnTo>
                  <a:lnTo>
                    <a:pt x="892" y="3315"/>
                  </a:lnTo>
                  <a:lnTo>
                    <a:pt x="912" y="3315"/>
                  </a:lnTo>
                  <a:lnTo>
                    <a:pt x="950" y="3334"/>
                  </a:lnTo>
                  <a:lnTo>
                    <a:pt x="1009" y="3315"/>
                  </a:lnTo>
                  <a:lnTo>
                    <a:pt x="1047" y="3257"/>
                  </a:lnTo>
                  <a:lnTo>
                    <a:pt x="1047" y="3102"/>
                  </a:lnTo>
                  <a:lnTo>
                    <a:pt x="1067" y="3102"/>
                  </a:lnTo>
                  <a:lnTo>
                    <a:pt x="1222" y="3063"/>
                  </a:lnTo>
                  <a:lnTo>
                    <a:pt x="1377" y="3005"/>
                  </a:lnTo>
                  <a:lnTo>
                    <a:pt x="1493" y="2927"/>
                  </a:lnTo>
                  <a:lnTo>
                    <a:pt x="1590" y="2850"/>
                  </a:lnTo>
                  <a:lnTo>
                    <a:pt x="1687" y="2733"/>
                  </a:lnTo>
                  <a:lnTo>
                    <a:pt x="1745" y="2598"/>
                  </a:lnTo>
                  <a:lnTo>
                    <a:pt x="1784" y="2443"/>
                  </a:lnTo>
                  <a:lnTo>
                    <a:pt x="1803" y="2268"/>
                  </a:lnTo>
                  <a:lnTo>
                    <a:pt x="1784" y="2094"/>
                  </a:lnTo>
                  <a:lnTo>
                    <a:pt x="1745" y="1939"/>
                  </a:lnTo>
                  <a:lnTo>
                    <a:pt x="1668" y="1803"/>
                  </a:lnTo>
                  <a:lnTo>
                    <a:pt x="1571" y="1706"/>
                  </a:lnTo>
                  <a:lnTo>
                    <a:pt x="1454" y="1609"/>
                  </a:lnTo>
                  <a:lnTo>
                    <a:pt x="1338" y="1531"/>
                  </a:lnTo>
                  <a:lnTo>
                    <a:pt x="1067" y="1415"/>
                  </a:lnTo>
                  <a:lnTo>
                    <a:pt x="1047" y="1415"/>
                  </a:lnTo>
                  <a:lnTo>
                    <a:pt x="1047" y="523"/>
                  </a:lnTo>
                  <a:lnTo>
                    <a:pt x="1086" y="523"/>
                  </a:lnTo>
                  <a:lnTo>
                    <a:pt x="1202" y="543"/>
                  </a:lnTo>
                  <a:lnTo>
                    <a:pt x="1299" y="562"/>
                  </a:lnTo>
                  <a:lnTo>
                    <a:pt x="1454" y="640"/>
                  </a:lnTo>
                  <a:lnTo>
                    <a:pt x="1513" y="659"/>
                  </a:lnTo>
                  <a:lnTo>
                    <a:pt x="1571" y="678"/>
                  </a:lnTo>
                  <a:lnTo>
                    <a:pt x="1609" y="659"/>
                  </a:lnTo>
                  <a:lnTo>
                    <a:pt x="1648" y="659"/>
                  </a:lnTo>
                  <a:lnTo>
                    <a:pt x="1687" y="601"/>
                  </a:lnTo>
                  <a:lnTo>
                    <a:pt x="1706" y="523"/>
                  </a:lnTo>
                  <a:lnTo>
                    <a:pt x="1726" y="465"/>
                  </a:lnTo>
                  <a:lnTo>
                    <a:pt x="1706" y="407"/>
                  </a:lnTo>
                  <a:lnTo>
                    <a:pt x="1648" y="349"/>
                  </a:lnTo>
                  <a:lnTo>
                    <a:pt x="1590" y="310"/>
                  </a:lnTo>
                  <a:lnTo>
                    <a:pt x="1513" y="271"/>
                  </a:lnTo>
                  <a:lnTo>
                    <a:pt x="1299" y="233"/>
                  </a:lnTo>
                  <a:lnTo>
                    <a:pt x="1067" y="213"/>
                  </a:lnTo>
                  <a:lnTo>
                    <a:pt x="1047" y="194"/>
                  </a:lnTo>
                  <a:lnTo>
                    <a:pt x="1047" y="58"/>
                  </a:lnTo>
                  <a:lnTo>
                    <a:pt x="1009" y="19"/>
                  </a:lnTo>
                  <a:lnTo>
                    <a:pt x="9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46"/>
          <p:cNvGrpSpPr/>
          <p:nvPr/>
        </p:nvGrpSpPr>
        <p:grpSpPr>
          <a:xfrm>
            <a:off x="4267315" y="2352776"/>
            <a:ext cx="461908" cy="440909"/>
            <a:chOff x="5623925" y="933550"/>
            <a:chExt cx="204050" cy="196300"/>
          </a:xfrm>
        </p:grpSpPr>
        <p:sp>
          <p:nvSpPr>
            <p:cNvPr id="2273" name="Google Shape;2273;p46"/>
            <p:cNvSpPr/>
            <p:nvPr/>
          </p:nvSpPr>
          <p:spPr>
            <a:xfrm>
              <a:off x="5639425" y="933550"/>
              <a:ext cx="188550" cy="188525"/>
            </a:xfrm>
            <a:custGeom>
              <a:avLst/>
              <a:gdLst/>
              <a:ahLst/>
              <a:cxnLst/>
              <a:rect l="l" t="t" r="r" b="b"/>
              <a:pathLst>
                <a:path w="7542" h="7541" extrusionOk="0">
                  <a:moveTo>
                    <a:pt x="3083" y="233"/>
                  </a:moveTo>
                  <a:lnTo>
                    <a:pt x="3121" y="252"/>
                  </a:lnTo>
                  <a:lnTo>
                    <a:pt x="4808" y="1939"/>
                  </a:lnTo>
                  <a:lnTo>
                    <a:pt x="4827" y="1997"/>
                  </a:lnTo>
                  <a:lnTo>
                    <a:pt x="4808" y="2036"/>
                  </a:lnTo>
                  <a:lnTo>
                    <a:pt x="4595" y="2249"/>
                  </a:lnTo>
                  <a:lnTo>
                    <a:pt x="4536" y="2268"/>
                  </a:lnTo>
                  <a:lnTo>
                    <a:pt x="4498" y="2249"/>
                  </a:lnTo>
                  <a:lnTo>
                    <a:pt x="2811" y="562"/>
                  </a:lnTo>
                  <a:lnTo>
                    <a:pt x="2792" y="524"/>
                  </a:lnTo>
                  <a:lnTo>
                    <a:pt x="2811" y="485"/>
                  </a:lnTo>
                  <a:lnTo>
                    <a:pt x="3024" y="252"/>
                  </a:lnTo>
                  <a:lnTo>
                    <a:pt x="3083" y="233"/>
                  </a:lnTo>
                  <a:close/>
                  <a:moveTo>
                    <a:pt x="2850" y="969"/>
                  </a:moveTo>
                  <a:lnTo>
                    <a:pt x="4110" y="2210"/>
                  </a:lnTo>
                  <a:lnTo>
                    <a:pt x="3412" y="2889"/>
                  </a:lnTo>
                  <a:lnTo>
                    <a:pt x="2889" y="3412"/>
                  </a:lnTo>
                  <a:lnTo>
                    <a:pt x="2210" y="4110"/>
                  </a:lnTo>
                  <a:lnTo>
                    <a:pt x="970" y="2850"/>
                  </a:lnTo>
                  <a:lnTo>
                    <a:pt x="2850" y="969"/>
                  </a:lnTo>
                  <a:close/>
                  <a:moveTo>
                    <a:pt x="524" y="2792"/>
                  </a:moveTo>
                  <a:lnTo>
                    <a:pt x="563" y="2811"/>
                  </a:lnTo>
                  <a:lnTo>
                    <a:pt x="2268" y="4498"/>
                  </a:lnTo>
                  <a:lnTo>
                    <a:pt x="2288" y="4536"/>
                  </a:lnTo>
                  <a:lnTo>
                    <a:pt x="2268" y="4594"/>
                  </a:lnTo>
                  <a:lnTo>
                    <a:pt x="2036" y="4808"/>
                  </a:lnTo>
                  <a:lnTo>
                    <a:pt x="1997" y="4827"/>
                  </a:lnTo>
                  <a:lnTo>
                    <a:pt x="1958" y="4808"/>
                  </a:lnTo>
                  <a:lnTo>
                    <a:pt x="252" y="3121"/>
                  </a:lnTo>
                  <a:lnTo>
                    <a:pt x="233" y="3063"/>
                  </a:lnTo>
                  <a:lnTo>
                    <a:pt x="252" y="3024"/>
                  </a:lnTo>
                  <a:lnTo>
                    <a:pt x="485" y="2811"/>
                  </a:lnTo>
                  <a:lnTo>
                    <a:pt x="524" y="2792"/>
                  </a:lnTo>
                  <a:close/>
                  <a:moveTo>
                    <a:pt x="5564" y="4905"/>
                  </a:moveTo>
                  <a:lnTo>
                    <a:pt x="5603" y="4924"/>
                  </a:lnTo>
                  <a:lnTo>
                    <a:pt x="7270" y="6610"/>
                  </a:lnTo>
                  <a:lnTo>
                    <a:pt x="7289" y="6649"/>
                  </a:lnTo>
                  <a:lnTo>
                    <a:pt x="7270" y="6688"/>
                  </a:lnTo>
                  <a:lnTo>
                    <a:pt x="6688" y="7270"/>
                  </a:lnTo>
                  <a:lnTo>
                    <a:pt x="6649" y="7289"/>
                  </a:lnTo>
                  <a:lnTo>
                    <a:pt x="6611" y="7270"/>
                  </a:lnTo>
                  <a:lnTo>
                    <a:pt x="4924" y="5602"/>
                  </a:lnTo>
                  <a:lnTo>
                    <a:pt x="4905" y="5564"/>
                  </a:lnTo>
                  <a:lnTo>
                    <a:pt x="4924" y="5525"/>
                  </a:lnTo>
                  <a:lnTo>
                    <a:pt x="4963" y="5486"/>
                  </a:lnTo>
                  <a:lnTo>
                    <a:pt x="5525" y="4924"/>
                  </a:lnTo>
                  <a:lnTo>
                    <a:pt x="5564" y="4905"/>
                  </a:lnTo>
                  <a:close/>
                  <a:moveTo>
                    <a:pt x="3005" y="0"/>
                  </a:moveTo>
                  <a:lnTo>
                    <a:pt x="2947" y="20"/>
                  </a:lnTo>
                  <a:lnTo>
                    <a:pt x="2908" y="39"/>
                  </a:lnTo>
                  <a:lnTo>
                    <a:pt x="2850" y="78"/>
                  </a:lnTo>
                  <a:lnTo>
                    <a:pt x="2637" y="310"/>
                  </a:lnTo>
                  <a:lnTo>
                    <a:pt x="2598" y="349"/>
                  </a:lnTo>
                  <a:lnTo>
                    <a:pt x="2559" y="407"/>
                  </a:lnTo>
                  <a:lnTo>
                    <a:pt x="2559" y="465"/>
                  </a:lnTo>
                  <a:lnTo>
                    <a:pt x="2540" y="524"/>
                  </a:lnTo>
                  <a:lnTo>
                    <a:pt x="2559" y="582"/>
                  </a:lnTo>
                  <a:lnTo>
                    <a:pt x="2559" y="640"/>
                  </a:lnTo>
                  <a:lnTo>
                    <a:pt x="2598" y="698"/>
                  </a:lnTo>
                  <a:lnTo>
                    <a:pt x="2637" y="737"/>
                  </a:lnTo>
                  <a:lnTo>
                    <a:pt x="2675" y="795"/>
                  </a:lnTo>
                  <a:lnTo>
                    <a:pt x="795" y="2675"/>
                  </a:lnTo>
                  <a:lnTo>
                    <a:pt x="737" y="2637"/>
                  </a:lnTo>
                  <a:lnTo>
                    <a:pt x="698" y="2598"/>
                  </a:lnTo>
                  <a:lnTo>
                    <a:pt x="640" y="2559"/>
                  </a:lnTo>
                  <a:lnTo>
                    <a:pt x="524" y="2540"/>
                  </a:lnTo>
                  <a:lnTo>
                    <a:pt x="407" y="2559"/>
                  </a:lnTo>
                  <a:lnTo>
                    <a:pt x="349" y="2598"/>
                  </a:lnTo>
                  <a:lnTo>
                    <a:pt x="311" y="2637"/>
                  </a:lnTo>
                  <a:lnTo>
                    <a:pt x="78" y="2850"/>
                  </a:lnTo>
                  <a:lnTo>
                    <a:pt x="39" y="2908"/>
                  </a:lnTo>
                  <a:lnTo>
                    <a:pt x="20" y="2947"/>
                  </a:lnTo>
                  <a:lnTo>
                    <a:pt x="0" y="3005"/>
                  </a:lnTo>
                  <a:lnTo>
                    <a:pt x="0" y="3063"/>
                  </a:lnTo>
                  <a:lnTo>
                    <a:pt x="0" y="3141"/>
                  </a:lnTo>
                  <a:lnTo>
                    <a:pt x="20" y="3199"/>
                  </a:lnTo>
                  <a:lnTo>
                    <a:pt x="39" y="3237"/>
                  </a:lnTo>
                  <a:lnTo>
                    <a:pt x="78" y="3296"/>
                  </a:lnTo>
                  <a:lnTo>
                    <a:pt x="1784" y="4982"/>
                  </a:lnTo>
                  <a:lnTo>
                    <a:pt x="1823" y="5021"/>
                  </a:lnTo>
                  <a:lnTo>
                    <a:pt x="1881" y="5060"/>
                  </a:lnTo>
                  <a:lnTo>
                    <a:pt x="1939" y="5060"/>
                  </a:lnTo>
                  <a:lnTo>
                    <a:pt x="1997" y="5079"/>
                  </a:lnTo>
                  <a:lnTo>
                    <a:pt x="2055" y="5060"/>
                  </a:lnTo>
                  <a:lnTo>
                    <a:pt x="2113" y="5060"/>
                  </a:lnTo>
                  <a:lnTo>
                    <a:pt x="2171" y="5021"/>
                  </a:lnTo>
                  <a:lnTo>
                    <a:pt x="2210" y="4982"/>
                  </a:lnTo>
                  <a:lnTo>
                    <a:pt x="2443" y="4769"/>
                  </a:lnTo>
                  <a:lnTo>
                    <a:pt x="2482" y="4711"/>
                  </a:lnTo>
                  <a:lnTo>
                    <a:pt x="2501" y="4653"/>
                  </a:lnTo>
                  <a:lnTo>
                    <a:pt x="2520" y="4536"/>
                  </a:lnTo>
                  <a:lnTo>
                    <a:pt x="2501" y="4420"/>
                  </a:lnTo>
                  <a:lnTo>
                    <a:pt x="2482" y="4362"/>
                  </a:lnTo>
                  <a:lnTo>
                    <a:pt x="2443" y="4323"/>
                  </a:lnTo>
                  <a:lnTo>
                    <a:pt x="2385" y="4284"/>
                  </a:lnTo>
                  <a:lnTo>
                    <a:pt x="2986" y="3683"/>
                  </a:lnTo>
                  <a:lnTo>
                    <a:pt x="4711" y="5409"/>
                  </a:lnTo>
                  <a:lnTo>
                    <a:pt x="4672" y="5467"/>
                  </a:lnTo>
                  <a:lnTo>
                    <a:pt x="4672" y="5564"/>
                  </a:lnTo>
                  <a:lnTo>
                    <a:pt x="4672" y="5622"/>
                  </a:lnTo>
                  <a:lnTo>
                    <a:pt x="4692" y="5680"/>
                  </a:lnTo>
                  <a:lnTo>
                    <a:pt x="4711" y="5719"/>
                  </a:lnTo>
                  <a:lnTo>
                    <a:pt x="4750" y="5777"/>
                  </a:lnTo>
                  <a:lnTo>
                    <a:pt x="6436" y="7444"/>
                  </a:lnTo>
                  <a:lnTo>
                    <a:pt x="6475" y="7483"/>
                  </a:lnTo>
                  <a:lnTo>
                    <a:pt x="6533" y="7522"/>
                  </a:lnTo>
                  <a:lnTo>
                    <a:pt x="6591" y="7522"/>
                  </a:lnTo>
                  <a:lnTo>
                    <a:pt x="6649" y="7541"/>
                  </a:lnTo>
                  <a:lnTo>
                    <a:pt x="6708" y="7522"/>
                  </a:lnTo>
                  <a:lnTo>
                    <a:pt x="6766" y="7522"/>
                  </a:lnTo>
                  <a:lnTo>
                    <a:pt x="6804" y="7483"/>
                  </a:lnTo>
                  <a:lnTo>
                    <a:pt x="6863" y="7444"/>
                  </a:lnTo>
                  <a:lnTo>
                    <a:pt x="7444" y="6862"/>
                  </a:lnTo>
                  <a:lnTo>
                    <a:pt x="7483" y="6804"/>
                  </a:lnTo>
                  <a:lnTo>
                    <a:pt x="7522" y="6766"/>
                  </a:lnTo>
                  <a:lnTo>
                    <a:pt x="7541" y="6707"/>
                  </a:lnTo>
                  <a:lnTo>
                    <a:pt x="7541" y="6649"/>
                  </a:lnTo>
                  <a:lnTo>
                    <a:pt x="7541" y="6591"/>
                  </a:lnTo>
                  <a:lnTo>
                    <a:pt x="7522" y="6533"/>
                  </a:lnTo>
                  <a:lnTo>
                    <a:pt x="7483" y="6475"/>
                  </a:lnTo>
                  <a:lnTo>
                    <a:pt x="7444" y="6436"/>
                  </a:lnTo>
                  <a:lnTo>
                    <a:pt x="5777" y="4750"/>
                  </a:lnTo>
                  <a:lnTo>
                    <a:pt x="5719" y="4711"/>
                  </a:lnTo>
                  <a:lnTo>
                    <a:pt x="5680" y="4691"/>
                  </a:lnTo>
                  <a:lnTo>
                    <a:pt x="5622" y="4672"/>
                  </a:lnTo>
                  <a:lnTo>
                    <a:pt x="5486" y="4672"/>
                  </a:lnTo>
                  <a:lnTo>
                    <a:pt x="5409" y="4711"/>
                  </a:lnTo>
                  <a:lnTo>
                    <a:pt x="4459" y="3761"/>
                  </a:lnTo>
                  <a:lnTo>
                    <a:pt x="4420" y="3742"/>
                  </a:lnTo>
                  <a:lnTo>
                    <a:pt x="4381" y="3722"/>
                  </a:lnTo>
                  <a:lnTo>
                    <a:pt x="4323" y="3742"/>
                  </a:lnTo>
                  <a:lnTo>
                    <a:pt x="4284" y="3761"/>
                  </a:lnTo>
                  <a:lnTo>
                    <a:pt x="4265" y="3800"/>
                  </a:lnTo>
                  <a:lnTo>
                    <a:pt x="4246" y="3858"/>
                  </a:lnTo>
                  <a:lnTo>
                    <a:pt x="4265" y="3897"/>
                  </a:lnTo>
                  <a:lnTo>
                    <a:pt x="4284" y="3935"/>
                  </a:lnTo>
                  <a:lnTo>
                    <a:pt x="5215" y="4866"/>
                  </a:lnTo>
                  <a:lnTo>
                    <a:pt x="4885" y="5215"/>
                  </a:lnTo>
                  <a:lnTo>
                    <a:pt x="3160" y="3509"/>
                  </a:lnTo>
                  <a:lnTo>
                    <a:pt x="3509" y="3160"/>
                  </a:lnTo>
                  <a:lnTo>
                    <a:pt x="3742" y="3393"/>
                  </a:lnTo>
                  <a:lnTo>
                    <a:pt x="3780" y="3412"/>
                  </a:lnTo>
                  <a:lnTo>
                    <a:pt x="3819" y="3431"/>
                  </a:lnTo>
                  <a:lnTo>
                    <a:pt x="3877" y="3412"/>
                  </a:lnTo>
                  <a:lnTo>
                    <a:pt x="3916" y="3393"/>
                  </a:lnTo>
                  <a:lnTo>
                    <a:pt x="3936" y="3354"/>
                  </a:lnTo>
                  <a:lnTo>
                    <a:pt x="3955" y="3296"/>
                  </a:lnTo>
                  <a:lnTo>
                    <a:pt x="3936" y="3257"/>
                  </a:lnTo>
                  <a:lnTo>
                    <a:pt x="3916" y="3218"/>
                  </a:lnTo>
                  <a:lnTo>
                    <a:pt x="3684" y="2985"/>
                  </a:lnTo>
                  <a:lnTo>
                    <a:pt x="4284" y="2385"/>
                  </a:lnTo>
                  <a:lnTo>
                    <a:pt x="4323" y="2423"/>
                  </a:lnTo>
                  <a:lnTo>
                    <a:pt x="4381" y="2462"/>
                  </a:lnTo>
                  <a:lnTo>
                    <a:pt x="4420" y="2501"/>
                  </a:lnTo>
                  <a:lnTo>
                    <a:pt x="4478" y="2520"/>
                  </a:lnTo>
                  <a:lnTo>
                    <a:pt x="4614" y="2520"/>
                  </a:lnTo>
                  <a:lnTo>
                    <a:pt x="4672" y="2501"/>
                  </a:lnTo>
                  <a:lnTo>
                    <a:pt x="4711" y="2462"/>
                  </a:lnTo>
                  <a:lnTo>
                    <a:pt x="4769" y="2423"/>
                  </a:lnTo>
                  <a:lnTo>
                    <a:pt x="4982" y="2210"/>
                  </a:lnTo>
                  <a:lnTo>
                    <a:pt x="5021" y="2171"/>
                  </a:lnTo>
                  <a:lnTo>
                    <a:pt x="5060" y="2113"/>
                  </a:lnTo>
                  <a:lnTo>
                    <a:pt x="5079" y="2055"/>
                  </a:lnTo>
                  <a:lnTo>
                    <a:pt x="5079" y="1997"/>
                  </a:lnTo>
                  <a:lnTo>
                    <a:pt x="5079" y="1939"/>
                  </a:lnTo>
                  <a:lnTo>
                    <a:pt x="5060" y="1881"/>
                  </a:lnTo>
                  <a:lnTo>
                    <a:pt x="5021" y="1822"/>
                  </a:lnTo>
                  <a:lnTo>
                    <a:pt x="4982" y="1764"/>
                  </a:lnTo>
                  <a:lnTo>
                    <a:pt x="3296" y="78"/>
                  </a:lnTo>
                  <a:lnTo>
                    <a:pt x="3257" y="39"/>
                  </a:lnTo>
                  <a:lnTo>
                    <a:pt x="3199" y="20"/>
                  </a:lnTo>
                  <a:lnTo>
                    <a:pt x="31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6"/>
            <p:cNvSpPr/>
            <p:nvPr/>
          </p:nvSpPr>
          <p:spPr>
            <a:xfrm>
              <a:off x="5623925" y="1079425"/>
              <a:ext cx="130850" cy="50425"/>
            </a:xfrm>
            <a:custGeom>
              <a:avLst/>
              <a:gdLst/>
              <a:ahLst/>
              <a:cxnLst/>
              <a:rect l="l" t="t" r="r" b="b"/>
              <a:pathLst>
                <a:path w="5234" h="2017" extrusionOk="0">
                  <a:moveTo>
                    <a:pt x="4749" y="1163"/>
                  </a:moveTo>
                  <a:lnTo>
                    <a:pt x="4808" y="1183"/>
                  </a:lnTo>
                  <a:lnTo>
                    <a:pt x="4904" y="1241"/>
                  </a:lnTo>
                  <a:lnTo>
                    <a:pt x="4963" y="1338"/>
                  </a:lnTo>
                  <a:lnTo>
                    <a:pt x="4982" y="1396"/>
                  </a:lnTo>
                  <a:lnTo>
                    <a:pt x="4982" y="1454"/>
                  </a:lnTo>
                  <a:lnTo>
                    <a:pt x="4982" y="1764"/>
                  </a:lnTo>
                  <a:lnTo>
                    <a:pt x="252" y="1764"/>
                  </a:lnTo>
                  <a:lnTo>
                    <a:pt x="252" y="1454"/>
                  </a:lnTo>
                  <a:lnTo>
                    <a:pt x="252" y="1396"/>
                  </a:lnTo>
                  <a:lnTo>
                    <a:pt x="271" y="1338"/>
                  </a:lnTo>
                  <a:lnTo>
                    <a:pt x="330" y="1241"/>
                  </a:lnTo>
                  <a:lnTo>
                    <a:pt x="427" y="1183"/>
                  </a:lnTo>
                  <a:lnTo>
                    <a:pt x="485" y="1163"/>
                  </a:lnTo>
                  <a:close/>
                  <a:moveTo>
                    <a:pt x="989" y="0"/>
                  </a:moveTo>
                  <a:lnTo>
                    <a:pt x="892" y="19"/>
                  </a:lnTo>
                  <a:lnTo>
                    <a:pt x="814" y="78"/>
                  </a:lnTo>
                  <a:lnTo>
                    <a:pt x="756" y="155"/>
                  </a:lnTo>
                  <a:lnTo>
                    <a:pt x="737" y="271"/>
                  </a:lnTo>
                  <a:lnTo>
                    <a:pt x="737" y="911"/>
                  </a:lnTo>
                  <a:lnTo>
                    <a:pt x="543" y="911"/>
                  </a:lnTo>
                  <a:lnTo>
                    <a:pt x="427" y="931"/>
                  </a:lnTo>
                  <a:lnTo>
                    <a:pt x="330" y="950"/>
                  </a:lnTo>
                  <a:lnTo>
                    <a:pt x="233" y="1008"/>
                  </a:lnTo>
                  <a:lnTo>
                    <a:pt x="155" y="1066"/>
                  </a:lnTo>
                  <a:lnTo>
                    <a:pt x="97" y="1144"/>
                  </a:lnTo>
                  <a:lnTo>
                    <a:pt x="39" y="1241"/>
                  </a:lnTo>
                  <a:lnTo>
                    <a:pt x="19" y="1338"/>
                  </a:lnTo>
                  <a:lnTo>
                    <a:pt x="0" y="1454"/>
                  </a:lnTo>
                  <a:lnTo>
                    <a:pt x="0" y="1803"/>
                  </a:lnTo>
                  <a:lnTo>
                    <a:pt x="19" y="1880"/>
                  </a:lnTo>
                  <a:lnTo>
                    <a:pt x="58" y="1958"/>
                  </a:lnTo>
                  <a:lnTo>
                    <a:pt x="136" y="1997"/>
                  </a:lnTo>
                  <a:lnTo>
                    <a:pt x="213" y="2016"/>
                  </a:lnTo>
                  <a:lnTo>
                    <a:pt x="5021" y="2016"/>
                  </a:lnTo>
                  <a:lnTo>
                    <a:pt x="5118" y="1997"/>
                  </a:lnTo>
                  <a:lnTo>
                    <a:pt x="5176" y="1958"/>
                  </a:lnTo>
                  <a:lnTo>
                    <a:pt x="5215" y="1880"/>
                  </a:lnTo>
                  <a:lnTo>
                    <a:pt x="5234" y="1803"/>
                  </a:lnTo>
                  <a:lnTo>
                    <a:pt x="5234" y="1454"/>
                  </a:lnTo>
                  <a:lnTo>
                    <a:pt x="5234" y="1338"/>
                  </a:lnTo>
                  <a:lnTo>
                    <a:pt x="5195" y="1241"/>
                  </a:lnTo>
                  <a:lnTo>
                    <a:pt x="5137" y="1144"/>
                  </a:lnTo>
                  <a:lnTo>
                    <a:pt x="5079" y="1066"/>
                  </a:lnTo>
                  <a:lnTo>
                    <a:pt x="5001" y="1008"/>
                  </a:lnTo>
                  <a:lnTo>
                    <a:pt x="4904" y="950"/>
                  </a:lnTo>
                  <a:lnTo>
                    <a:pt x="4808" y="931"/>
                  </a:lnTo>
                  <a:lnTo>
                    <a:pt x="4691" y="911"/>
                  </a:lnTo>
                  <a:lnTo>
                    <a:pt x="4517" y="911"/>
                  </a:lnTo>
                  <a:lnTo>
                    <a:pt x="4517" y="271"/>
                  </a:lnTo>
                  <a:lnTo>
                    <a:pt x="4497" y="155"/>
                  </a:lnTo>
                  <a:lnTo>
                    <a:pt x="4439" y="78"/>
                  </a:lnTo>
                  <a:lnTo>
                    <a:pt x="4342" y="19"/>
                  </a:lnTo>
                  <a:lnTo>
                    <a:pt x="4245" y="0"/>
                  </a:lnTo>
                  <a:lnTo>
                    <a:pt x="2113" y="0"/>
                  </a:lnTo>
                  <a:lnTo>
                    <a:pt x="2074" y="19"/>
                  </a:lnTo>
                  <a:lnTo>
                    <a:pt x="2035" y="39"/>
                  </a:lnTo>
                  <a:lnTo>
                    <a:pt x="1997" y="78"/>
                  </a:lnTo>
                  <a:lnTo>
                    <a:pt x="1997" y="116"/>
                  </a:lnTo>
                  <a:lnTo>
                    <a:pt x="1997" y="175"/>
                  </a:lnTo>
                  <a:lnTo>
                    <a:pt x="2035" y="213"/>
                  </a:lnTo>
                  <a:lnTo>
                    <a:pt x="2074" y="233"/>
                  </a:lnTo>
                  <a:lnTo>
                    <a:pt x="2113" y="252"/>
                  </a:lnTo>
                  <a:lnTo>
                    <a:pt x="4245" y="252"/>
                  </a:lnTo>
                  <a:lnTo>
                    <a:pt x="4265" y="271"/>
                  </a:lnTo>
                  <a:lnTo>
                    <a:pt x="4265" y="911"/>
                  </a:lnTo>
                  <a:lnTo>
                    <a:pt x="969" y="911"/>
                  </a:lnTo>
                  <a:lnTo>
                    <a:pt x="969" y="271"/>
                  </a:lnTo>
                  <a:lnTo>
                    <a:pt x="989" y="252"/>
                  </a:lnTo>
                  <a:lnTo>
                    <a:pt x="1338" y="252"/>
                  </a:lnTo>
                  <a:lnTo>
                    <a:pt x="1376" y="233"/>
                  </a:lnTo>
                  <a:lnTo>
                    <a:pt x="1435" y="213"/>
                  </a:lnTo>
                  <a:lnTo>
                    <a:pt x="1454" y="175"/>
                  </a:lnTo>
                  <a:lnTo>
                    <a:pt x="1454" y="116"/>
                  </a:lnTo>
                  <a:lnTo>
                    <a:pt x="1454" y="78"/>
                  </a:lnTo>
                  <a:lnTo>
                    <a:pt x="1435" y="39"/>
                  </a:lnTo>
                  <a:lnTo>
                    <a:pt x="1376" y="19"/>
                  </a:lnTo>
                  <a:lnTo>
                    <a:pt x="13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5" name="Google Shape;2275;p46"/>
          <p:cNvGrpSpPr/>
          <p:nvPr/>
        </p:nvGrpSpPr>
        <p:grpSpPr>
          <a:xfrm>
            <a:off x="6020462" y="2364366"/>
            <a:ext cx="460833" cy="432206"/>
            <a:chOff x="6177825" y="950025"/>
            <a:chExt cx="203575" cy="192425"/>
          </a:xfrm>
        </p:grpSpPr>
        <p:sp>
          <p:nvSpPr>
            <p:cNvPr id="2276" name="Google Shape;2276;p46"/>
            <p:cNvSpPr/>
            <p:nvPr/>
          </p:nvSpPr>
          <p:spPr>
            <a:xfrm>
              <a:off x="6276200" y="950025"/>
              <a:ext cx="6325" cy="22325"/>
            </a:xfrm>
            <a:custGeom>
              <a:avLst/>
              <a:gdLst/>
              <a:ahLst/>
              <a:cxnLst/>
              <a:rect l="l" t="t" r="r" b="b"/>
              <a:pathLst>
                <a:path w="253" h="893" extrusionOk="0">
                  <a:moveTo>
                    <a:pt x="137" y="0"/>
                  </a:moveTo>
                  <a:lnTo>
                    <a:pt x="78" y="20"/>
                  </a:lnTo>
                  <a:lnTo>
                    <a:pt x="40" y="39"/>
                  </a:lnTo>
                  <a:lnTo>
                    <a:pt x="20" y="78"/>
                  </a:lnTo>
                  <a:lnTo>
                    <a:pt x="1" y="117"/>
                  </a:lnTo>
                  <a:lnTo>
                    <a:pt x="1" y="776"/>
                  </a:lnTo>
                  <a:lnTo>
                    <a:pt x="20" y="814"/>
                  </a:lnTo>
                  <a:lnTo>
                    <a:pt x="40" y="853"/>
                  </a:lnTo>
                  <a:lnTo>
                    <a:pt x="78" y="873"/>
                  </a:lnTo>
                  <a:lnTo>
                    <a:pt x="137" y="892"/>
                  </a:lnTo>
                  <a:lnTo>
                    <a:pt x="175" y="873"/>
                  </a:lnTo>
                  <a:lnTo>
                    <a:pt x="214" y="853"/>
                  </a:lnTo>
                  <a:lnTo>
                    <a:pt x="234" y="814"/>
                  </a:lnTo>
                  <a:lnTo>
                    <a:pt x="253" y="776"/>
                  </a:lnTo>
                  <a:lnTo>
                    <a:pt x="253" y="117"/>
                  </a:lnTo>
                  <a:lnTo>
                    <a:pt x="234" y="78"/>
                  </a:lnTo>
                  <a:lnTo>
                    <a:pt x="214" y="39"/>
                  </a:lnTo>
                  <a:lnTo>
                    <a:pt x="175" y="20"/>
                  </a:lnTo>
                  <a:lnTo>
                    <a:pt x="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6"/>
            <p:cNvSpPr/>
            <p:nvPr/>
          </p:nvSpPr>
          <p:spPr>
            <a:xfrm>
              <a:off x="6352775" y="1042575"/>
              <a:ext cx="22325" cy="6325"/>
            </a:xfrm>
            <a:custGeom>
              <a:avLst/>
              <a:gdLst/>
              <a:ahLst/>
              <a:cxnLst/>
              <a:rect l="l" t="t" r="r" b="b"/>
              <a:pathLst>
                <a:path w="893" h="253" extrusionOk="0">
                  <a:moveTo>
                    <a:pt x="136" y="1"/>
                  </a:moveTo>
                  <a:lnTo>
                    <a:pt x="78" y="20"/>
                  </a:lnTo>
                  <a:lnTo>
                    <a:pt x="40" y="40"/>
                  </a:lnTo>
                  <a:lnTo>
                    <a:pt x="20" y="78"/>
                  </a:lnTo>
                  <a:lnTo>
                    <a:pt x="1" y="137"/>
                  </a:lnTo>
                  <a:lnTo>
                    <a:pt x="20" y="175"/>
                  </a:lnTo>
                  <a:lnTo>
                    <a:pt x="40" y="214"/>
                  </a:lnTo>
                  <a:lnTo>
                    <a:pt x="78" y="233"/>
                  </a:lnTo>
                  <a:lnTo>
                    <a:pt x="136" y="253"/>
                  </a:lnTo>
                  <a:lnTo>
                    <a:pt x="776" y="253"/>
                  </a:lnTo>
                  <a:lnTo>
                    <a:pt x="815" y="233"/>
                  </a:lnTo>
                  <a:lnTo>
                    <a:pt x="854" y="214"/>
                  </a:lnTo>
                  <a:lnTo>
                    <a:pt x="892" y="175"/>
                  </a:lnTo>
                  <a:lnTo>
                    <a:pt x="892" y="137"/>
                  </a:lnTo>
                  <a:lnTo>
                    <a:pt x="892" y="78"/>
                  </a:lnTo>
                  <a:lnTo>
                    <a:pt x="854" y="40"/>
                  </a:lnTo>
                  <a:lnTo>
                    <a:pt x="815" y="20"/>
                  </a:lnTo>
                  <a:lnTo>
                    <a:pt x="7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6"/>
            <p:cNvSpPr/>
            <p:nvPr/>
          </p:nvSpPr>
          <p:spPr>
            <a:xfrm>
              <a:off x="6183650" y="1042575"/>
              <a:ext cx="22325" cy="6325"/>
            </a:xfrm>
            <a:custGeom>
              <a:avLst/>
              <a:gdLst/>
              <a:ahLst/>
              <a:cxnLst/>
              <a:rect l="l" t="t" r="r" b="b"/>
              <a:pathLst>
                <a:path w="893" h="253" extrusionOk="0">
                  <a:moveTo>
                    <a:pt x="117" y="1"/>
                  </a:moveTo>
                  <a:lnTo>
                    <a:pt x="78" y="20"/>
                  </a:lnTo>
                  <a:lnTo>
                    <a:pt x="39" y="40"/>
                  </a:lnTo>
                  <a:lnTo>
                    <a:pt x="0" y="78"/>
                  </a:lnTo>
                  <a:lnTo>
                    <a:pt x="0" y="137"/>
                  </a:lnTo>
                  <a:lnTo>
                    <a:pt x="0" y="175"/>
                  </a:lnTo>
                  <a:lnTo>
                    <a:pt x="39" y="214"/>
                  </a:lnTo>
                  <a:lnTo>
                    <a:pt x="78" y="233"/>
                  </a:lnTo>
                  <a:lnTo>
                    <a:pt x="117" y="253"/>
                  </a:lnTo>
                  <a:lnTo>
                    <a:pt x="756" y="253"/>
                  </a:lnTo>
                  <a:lnTo>
                    <a:pt x="815" y="233"/>
                  </a:lnTo>
                  <a:lnTo>
                    <a:pt x="853" y="214"/>
                  </a:lnTo>
                  <a:lnTo>
                    <a:pt x="873" y="175"/>
                  </a:lnTo>
                  <a:lnTo>
                    <a:pt x="892" y="137"/>
                  </a:lnTo>
                  <a:lnTo>
                    <a:pt x="873" y="78"/>
                  </a:lnTo>
                  <a:lnTo>
                    <a:pt x="853" y="40"/>
                  </a:lnTo>
                  <a:lnTo>
                    <a:pt x="815" y="20"/>
                  </a:lnTo>
                  <a:lnTo>
                    <a:pt x="7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6"/>
            <p:cNvSpPr/>
            <p:nvPr/>
          </p:nvSpPr>
          <p:spPr>
            <a:xfrm>
              <a:off x="6330500" y="977150"/>
              <a:ext cx="17450" cy="17475"/>
            </a:xfrm>
            <a:custGeom>
              <a:avLst/>
              <a:gdLst/>
              <a:ahLst/>
              <a:cxnLst/>
              <a:rect l="l" t="t" r="r" b="b"/>
              <a:pathLst>
                <a:path w="698" h="699" extrusionOk="0">
                  <a:moveTo>
                    <a:pt x="582" y="1"/>
                  </a:moveTo>
                  <a:lnTo>
                    <a:pt x="543" y="20"/>
                  </a:lnTo>
                  <a:lnTo>
                    <a:pt x="485" y="40"/>
                  </a:lnTo>
                  <a:lnTo>
                    <a:pt x="39" y="485"/>
                  </a:lnTo>
                  <a:lnTo>
                    <a:pt x="19" y="544"/>
                  </a:lnTo>
                  <a:lnTo>
                    <a:pt x="0" y="582"/>
                  </a:lnTo>
                  <a:lnTo>
                    <a:pt x="19" y="621"/>
                  </a:lnTo>
                  <a:lnTo>
                    <a:pt x="39" y="660"/>
                  </a:lnTo>
                  <a:lnTo>
                    <a:pt x="78" y="699"/>
                  </a:lnTo>
                  <a:lnTo>
                    <a:pt x="175" y="699"/>
                  </a:lnTo>
                  <a:lnTo>
                    <a:pt x="213" y="660"/>
                  </a:lnTo>
                  <a:lnTo>
                    <a:pt x="659" y="214"/>
                  </a:lnTo>
                  <a:lnTo>
                    <a:pt x="698" y="175"/>
                  </a:lnTo>
                  <a:lnTo>
                    <a:pt x="698" y="117"/>
                  </a:lnTo>
                  <a:lnTo>
                    <a:pt x="698" y="78"/>
                  </a:lnTo>
                  <a:lnTo>
                    <a:pt x="659" y="40"/>
                  </a:lnTo>
                  <a:lnTo>
                    <a:pt x="620" y="20"/>
                  </a:lnTo>
                  <a:lnTo>
                    <a:pt x="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6"/>
            <p:cNvSpPr/>
            <p:nvPr/>
          </p:nvSpPr>
          <p:spPr>
            <a:xfrm>
              <a:off x="6210800" y="977150"/>
              <a:ext cx="17450" cy="17475"/>
            </a:xfrm>
            <a:custGeom>
              <a:avLst/>
              <a:gdLst/>
              <a:ahLst/>
              <a:cxnLst/>
              <a:rect l="l" t="t" r="r" b="b"/>
              <a:pathLst>
                <a:path w="698" h="699" extrusionOk="0">
                  <a:moveTo>
                    <a:pt x="116" y="1"/>
                  </a:moveTo>
                  <a:lnTo>
                    <a:pt x="78" y="20"/>
                  </a:lnTo>
                  <a:lnTo>
                    <a:pt x="39" y="40"/>
                  </a:lnTo>
                  <a:lnTo>
                    <a:pt x="0" y="78"/>
                  </a:lnTo>
                  <a:lnTo>
                    <a:pt x="0" y="117"/>
                  </a:lnTo>
                  <a:lnTo>
                    <a:pt x="0" y="175"/>
                  </a:lnTo>
                  <a:lnTo>
                    <a:pt x="39" y="214"/>
                  </a:lnTo>
                  <a:lnTo>
                    <a:pt x="485" y="660"/>
                  </a:lnTo>
                  <a:lnTo>
                    <a:pt x="523" y="699"/>
                  </a:lnTo>
                  <a:lnTo>
                    <a:pt x="620" y="699"/>
                  </a:lnTo>
                  <a:lnTo>
                    <a:pt x="659" y="660"/>
                  </a:lnTo>
                  <a:lnTo>
                    <a:pt x="698" y="621"/>
                  </a:lnTo>
                  <a:lnTo>
                    <a:pt x="698" y="582"/>
                  </a:lnTo>
                  <a:lnTo>
                    <a:pt x="698" y="544"/>
                  </a:lnTo>
                  <a:lnTo>
                    <a:pt x="659" y="485"/>
                  </a:lnTo>
                  <a:lnTo>
                    <a:pt x="213" y="40"/>
                  </a:lnTo>
                  <a:lnTo>
                    <a:pt x="174" y="20"/>
                  </a:lnTo>
                  <a:lnTo>
                    <a:pt x="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6"/>
            <p:cNvSpPr/>
            <p:nvPr/>
          </p:nvSpPr>
          <p:spPr>
            <a:xfrm>
              <a:off x="6177825" y="1001400"/>
              <a:ext cx="203575" cy="141050"/>
            </a:xfrm>
            <a:custGeom>
              <a:avLst/>
              <a:gdLst/>
              <a:ahLst/>
              <a:cxnLst/>
              <a:rect l="l" t="t" r="r" b="b"/>
              <a:pathLst>
                <a:path w="8143" h="5642" extrusionOk="0">
                  <a:moveTo>
                    <a:pt x="4673" y="2947"/>
                  </a:moveTo>
                  <a:lnTo>
                    <a:pt x="4595" y="3044"/>
                  </a:lnTo>
                  <a:lnTo>
                    <a:pt x="4537" y="3179"/>
                  </a:lnTo>
                  <a:lnTo>
                    <a:pt x="4072" y="4963"/>
                  </a:lnTo>
                  <a:lnTo>
                    <a:pt x="3626" y="3257"/>
                  </a:lnTo>
                  <a:lnTo>
                    <a:pt x="3587" y="3160"/>
                  </a:lnTo>
                  <a:lnTo>
                    <a:pt x="3548" y="3082"/>
                  </a:lnTo>
                  <a:lnTo>
                    <a:pt x="3432" y="2947"/>
                  </a:lnTo>
                  <a:close/>
                  <a:moveTo>
                    <a:pt x="6941" y="2947"/>
                  </a:moveTo>
                  <a:lnTo>
                    <a:pt x="7018" y="2966"/>
                  </a:lnTo>
                  <a:lnTo>
                    <a:pt x="7076" y="3005"/>
                  </a:lnTo>
                  <a:lnTo>
                    <a:pt x="7154" y="3044"/>
                  </a:lnTo>
                  <a:lnTo>
                    <a:pt x="7212" y="3102"/>
                  </a:lnTo>
                  <a:lnTo>
                    <a:pt x="7270" y="3179"/>
                  </a:lnTo>
                  <a:lnTo>
                    <a:pt x="7309" y="3237"/>
                  </a:lnTo>
                  <a:lnTo>
                    <a:pt x="7348" y="3315"/>
                  </a:lnTo>
                  <a:lnTo>
                    <a:pt x="7890" y="5389"/>
                  </a:lnTo>
                  <a:lnTo>
                    <a:pt x="4207" y="5389"/>
                  </a:lnTo>
                  <a:lnTo>
                    <a:pt x="4769" y="3237"/>
                  </a:lnTo>
                  <a:lnTo>
                    <a:pt x="4828" y="3121"/>
                  </a:lnTo>
                  <a:lnTo>
                    <a:pt x="4925" y="3024"/>
                  </a:lnTo>
                  <a:lnTo>
                    <a:pt x="5041" y="2966"/>
                  </a:lnTo>
                  <a:lnTo>
                    <a:pt x="5177" y="2947"/>
                  </a:lnTo>
                  <a:close/>
                  <a:moveTo>
                    <a:pt x="3083" y="0"/>
                  </a:moveTo>
                  <a:lnTo>
                    <a:pt x="2986" y="39"/>
                  </a:lnTo>
                  <a:lnTo>
                    <a:pt x="2889" y="78"/>
                  </a:lnTo>
                  <a:lnTo>
                    <a:pt x="2792" y="136"/>
                  </a:lnTo>
                  <a:lnTo>
                    <a:pt x="2715" y="194"/>
                  </a:lnTo>
                  <a:lnTo>
                    <a:pt x="2657" y="291"/>
                  </a:lnTo>
                  <a:lnTo>
                    <a:pt x="2598" y="368"/>
                  </a:lnTo>
                  <a:lnTo>
                    <a:pt x="2560" y="485"/>
                  </a:lnTo>
                  <a:lnTo>
                    <a:pt x="1978" y="2695"/>
                  </a:lnTo>
                  <a:lnTo>
                    <a:pt x="1222" y="2695"/>
                  </a:lnTo>
                  <a:lnTo>
                    <a:pt x="1106" y="2714"/>
                  </a:lnTo>
                  <a:lnTo>
                    <a:pt x="1009" y="2733"/>
                  </a:lnTo>
                  <a:lnTo>
                    <a:pt x="912" y="2772"/>
                  </a:lnTo>
                  <a:lnTo>
                    <a:pt x="815" y="2830"/>
                  </a:lnTo>
                  <a:lnTo>
                    <a:pt x="737" y="2908"/>
                  </a:lnTo>
                  <a:lnTo>
                    <a:pt x="679" y="2985"/>
                  </a:lnTo>
                  <a:lnTo>
                    <a:pt x="621" y="3082"/>
                  </a:lnTo>
                  <a:lnTo>
                    <a:pt x="582" y="3179"/>
                  </a:lnTo>
                  <a:lnTo>
                    <a:pt x="466" y="3625"/>
                  </a:lnTo>
                  <a:lnTo>
                    <a:pt x="466" y="3664"/>
                  </a:lnTo>
                  <a:lnTo>
                    <a:pt x="485" y="3722"/>
                  </a:lnTo>
                  <a:lnTo>
                    <a:pt x="505" y="3761"/>
                  </a:lnTo>
                  <a:lnTo>
                    <a:pt x="563" y="3780"/>
                  </a:lnTo>
                  <a:lnTo>
                    <a:pt x="602" y="3780"/>
                  </a:lnTo>
                  <a:lnTo>
                    <a:pt x="641" y="3761"/>
                  </a:lnTo>
                  <a:lnTo>
                    <a:pt x="679" y="3722"/>
                  </a:lnTo>
                  <a:lnTo>
                    <a:pt x="699" y="3683"/>
                  </a:lnTo>
                  <a:lnTo>
                    <a:pt x="815" y="3237"/>
                  </a:lnTo>
                  <a:lnTo>
                    <a:pt x="873" y="3121"/>
                  </a:lnTo>
                  <a:lnTo>
                    <a:pt x="970" y="3024"/>
                  </a:lnTo>
                  <a:lnTo>
                    <a:pt x="1086" y="2966"/>
                  </a:lnTo>
                  <a:lnTo>
                    <a:pt x="1222" y="2947"/>
                  </a:lnTo>
                  <a:lnTo>
                    <a:pt x="2967" y="2947"/>
                  </a:lnTo>
                  <a:lnTo>
                    <a:pt x="3064" y="2966"/>
                  </a:lnTo>
                  <a:lnTo>
                    <a:pt x="3122" y="3005"/>
                  </a:lnTo>
                  <a:lnTo>
                    <a:pt x="3199" y="3044"/>
                  </a:lnTo>
                  <a:lnTo>
                    <a:pt x="3257" y="3102"/>
                  </a:lnTo>
                  <a:lnTo>
                    <a:pt x="3316" y="3179"/>
                  </a:lnTo>
                  <a:lnTo>
                    <a:pt x="3354" y="3237"/>
                  </a:lnTo>
                  <a:lnTo>
                    <a:pt x="3393" y="3315"/>
                  </a:lnTo>
                  <a:lnTo>
                    <a:pt x="3936" y="5389"/>
                  </a:lnTo>
                  <a:lnTo>
                    <a:pt x="253" y="5389"/>
                  </a:lnTo>
                  <a:lnTo>
                    <a:pt x="505" y="4420"/>
                  </a:lnTo>
                  <a:lnTo>
                    <a:pt x="505" y="4381"/>
                  </a:lnTo>
                  <a:lnTo>
                    <a:pt x="505" y="4342"/>
                  </a:lnTo>
                  <a:lnTo>
                    <a:pt x="466" y="4304"/>
                  </a:lnTo>
                  <a:lnTo>
                    <a:pt x="427" y="4284"/>
                  </a:lnTo>
                  <a:lnTo>
                    <a:pt x="369" y="4265"/>
                  </a:lnTo>
                  <a:lnTo>
                    <a:pt x="330" y="4284"/>
                  </a:lnTo>
                  <a:lnTo>
                    <a:pt x="292" y="4323"/>
                  </a:lnTo>
                  <a:lnTo>
                    <a:pt x="272" y="4362"/>
                  </a:lnTo>
                  <a:lnTo>
                    <a:pt x="1" y="5389"/>
                  </a:lnTo>
                  <a:lnTo>
                    <a:pt x="1" y="5486"/>
                  </a:lnTo>
                  <a:lnTo>
                    <a:pt x="40" y="5564"/>
                  </a:lnTo>
                  <a:lnTo>
                    <a:pt x="98" y="5622"/>
                  </a:lnTo>
                  <a:lnTo>
                    <a:pt x="195" y="5641"/>
                  </a:lnTo>
                  <a:lnTo>
                    <a:pt x="7949" y="5641"/>
                  </a:lnTo>
                  <a:lnTo>
                    <a:pt x="8046" y="5622"/>
                  </a:lnTo>
                  <a:lnTo>
                    <a:pt x="8104" y="5564"/>
                  </a:lnTo>
                  <a:lnTo>
                    <a:pt x="8142" y="5486"/>
                  </a:lnTo>
                  <a:lnTo>
                    <a:pt x="8142" y="5389"/>
                  </a:lnTo>
                  <a:lnTo>
                    <a:pt x="7580" y="3257"/>
                  </a:lnTo>
                  <a:lnTo>
                    <a:pt x="7542" y="3140"/>
                  </a:lnTo>
                  <a:lnTo>
                    <a:pt x="7464" y="3044"/>
                  </a:lnTo>
                  <a:lnTo>
                    <a:pt x="7386" y="2947"/>
                  </a:lnTo>
                  <a:lnTo>
                    <a:pt x="7309" y="2850"/>
                  </a:lnTo>
                  <a:lnTo>
                    <a:pt x="7193" y="2792"/>
                  </a:lnTo>
                  <a:lnTo>
                    <a:pt x="7096" y="2733"/>
                  </a:lnTo>
                  <a:lnTo>
                    <a:pt x="6979" y="2714"/>
                  </a:lnTo>
                  <a:lnTo>
                    <a:pt x="6863" y="2695"/>
                  </a:lnTo>
                  <a:lnTo>
                    <a:pt x="6165" y="2695"/>
                  </a:lnTo>
                  <a:lnTo>
                    <a:pt x="5816" y="1396"/>
                  </a:lnTo>
                  <a:lnTo>
                    <a:pt x="5797" y="1357"/>
                  </a:lnTo>
                  <a:lnTo>
                    <a:pt x="5758" y="1318"/>
                  </a:lnTo>
                  <a:lnTo>
                    <a:pt x="5719" y="1299"/>
                  </a:lnTo>
                  <a:lnTo>
                    <a:pt x="5681" y="1318"/>
                  </a:lnTo>
                  <a:lnTo>
                    <a:pt x="5622" y="1338"/>
                  </a:lnTo>
                  <a:lnTo>
                    <a:pt x="5603" y="1357"/>
                  </a:lnTo>
                  <a:lnTo>
                    <a:pt x="5584" y="1415"/>
                  </a:lnTo>
                  <a:lnTo>
                    <a:pt x="5584" y="1454"/>
                  </a:lnTo>
                  <a:lnTo>
                    <a:pt x="5913" y="2695"/>
                  </a:lnTo>
                  <a:lnTo>
                    <a:pt x="2230" y="2695"/>
                  </a:lnTo>
                  <a:lnTo>
                    <a:pt x="2792" y="543"/>
                  </a:lnTo>
                  <a:lnTo>
                    <a:pt x="2850" y="427"/>
                  </a:lnTo>
                  <a:lnTo>
                    <a:pt x="2947" y="330"/>
                  </a:lnTo>
                  <a:lnTo>
                    <a:pt x="3064" y="271"/>
                  </a:lnTo>
                  <a:lnTo>
                    <a:pt x="3199" y="233"/>
                  </a:lnTo>
                  <a:lnTo>
                    <a:pt x="4866" y="233"/>
                  </a:lnTo>
                  <a:lnTo>
                    <a:pt x="4963" y="252"/>
                  </a:lnTo>
                  <a:lnTo>
                    <a:pt x="5041" y="271"/>
                  </a:lnTo>
                  <a:lnTo>
                    <a:pt x="5099" y="310"/>
                  </a:lnTo>
                  <a:lnTo>
                    <a:pt x="5177" y="349"/>
                  </a:lnTo>
                  <a:lnTo>
                    <a:pt x="5235" y="407"/>
                  </a:lnTo>
                  <a:lnTo>
                    <a:pt x="5293" y="465"/>
                  </a:lnTo>
                  <a:lnTo>
                    <a:pt x="5332" y="543"/>
                  </a:lnTo>
                  <a:lnTo>
                    <a:pt x="5370" y="620"/>
                  </a:lnTo>
                  <a:lnTo>
                    <a:pt x="5390" y="717"/>
                  </a:lnTo>
                  <a:lnTo>
                    <a:pt x="5409" y="756"/>
                  </a:lnTo>
                  <a:lnTo>
                    <a:pt x="5448" y="795"/>
                  </a:lnTo>
                  <a:lnTo>
                    <a:pt x="5545" y="795"/>
                  </a:lnTo>
                  <a:lnTo>
                    <a:pt x="5584" y="776"/>
                  </a:lnTo>
                  <a:lnTo>
                    <a:pt x="5603" y="737"/>
                  </a:lnTo>
                  <a:lnTo>
                    <a:pt x="5622" y="698"/>
                  </a:lnTo>
                  <a:lnTo>
                    <a:pt x="5622" y="659"/>
                  </a:lnTo>
                  <a:lnTo>
                    <a:pt x="5603" y="562"/>
                  </a:lnTo>
                  <a:lnTo>
                    <a:pt x="5564" y="446"/>
                  </a:lnTo>
                  <a:lnTo>
                    <a:pt x="5487" y="330"/>
                  </a:lnTo>
                  <a:lnTo>
                    <a:pt x="5409" y="233"/>
                  </a:lnTo>
                  <a:lnTo>
                    <a:pt x="5332" y="155"/>
                  </a:lnTo>
                  <a:lnTo>
                    <a:pt x="5215" y="97"/>
                  </a:lnTo>
                  <a:lnTo>
                    <a:pt x="5118" y="39"/>
                  </a:lnTo>
                  <a:lnTo>
                    <a:pt x="5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82" name="Google Shape;2282;p46"/>
          <p:cNvGrpSpPr/>
          <p:nvPr/>
        </p:nvGrpSpPr>
        <p:grpSpPr>
          <a:xfrm>
            <a:off x="7571812" y="2344634"/>
            <a:ext cx="548650" cy="457193"/>
            <a:chOff x="1339875" y="1407975"/>
            <a:chExt cx="204050" cy="170150"/>
          </a:xfrm>
        </p:grpSpPr>
        <p:sp>
          <p:nvSpPr>
            <p:cNvPr id="2283" name="Google Shape;2283;p46"/>
            <p:cNvSpPr/>
            <p:nvPr/>
          </p:nvSpPr>
          <p:spPr>
            <a:xfrm>
              <a:off x="1339875" y="1407975"/>
              <a:ext cx="204050" cy="170150"/>
            </a:xfrm>
            <a:custGeom>
              <a:avLst/>
              <a:gdLst/>
              <a:ahLst/>
              <a:cxnLst/>
              <a:rect l="l" t="t" r="r" b="b"/>
              <a:pathLst>
                <a:path w="8162" h="6806" extrusionOk="0">
                  <a:moveTo>
                    <a:pt x="4188" y="621"/>
                  </a:moveTo>
                  <a:lnTo>
                    <a:pt x="4304" y="641"/>
                  </a:lnTo>
                  <a:lnTo>
                    <a:pt x="4401" y="699"/>
                  </a:lnTo>
                  <a:lnTo>
                    <a:pt x="4459" y="796"/>
                  </a:lnTo>
                  <a:lnTo>
                    <a:pt x="4479" y="893"/>
                  </a:lnTo>
                  <a:lnTo>
                    <a:pt x="4479" y="1125"/>
                  </a:lnTo>
                  <a:lnTo>
                    <a:pt x="3006" y="1125"/>
                  </a:lnTo>
                  <a:lnTo>
                    <a:pt x="3006" y="893"/>
                  </a:lnTo>
                  <a:lnTo>
                    <a:pt x="3025" y="796"/>
                  </a:lnTo>
                  <a:lnTo>
                    <a:pt x="3083" y="699"/>
                  </a:lnTo>
                  <a:lnTo>
                    <a:pt x="3180" y="641"/>
                  </a:lnTo>
                  <a:lnTo>
                    <a:pt x="3277" y="621"/>
                  </a:lnTo>
                  <a:close/>
                  <a:moveTo>
                    <a:pt x="4324" y="234"/>
                  </a:moveTo>
                  <a:lnTo>
                    <a:pt x="4459" y="272"/>
                  </a:lnTo>
                  <a:lnTo>
                    <a:pt x="4576" y="350"/>
                  </a:lnTo>
                  <a:lnTo>
                    <a:pt x="4673" y="427"/>
                  </a:lnTo>
                  <a:lnTo>
                    <a:pt x="4750" y="524"/>
                  </a:lnTo>
                  <a:lnTo>
                    <a:pt x="4808" y="641"/>
                  </a:lnTo>
                  <a:lnTo>
                    <a:pt x="4847" y="757"/>
                  </a:lnTo>
                  <a:lnTo>
                    <a:pt x="4867" y="893"/>
                  </a:lnTo>
                  <a:lnTo>
                    <a:pt x="4867" y="1125"/>
                  </a:lnTo>
                  <a:lnTo>
                    <a:pt x="4711" y="1125"/>
                  </a:lnTo>
                  <a:lnTo>
                    <a:pt x="4711" y="893"/>
                  </a:lnTo>
                  <a:lnTo>
                    <a:pt x="4692" y="796"/>
                  </a:lnTo>
                  <a:lnTo>
                    <a:pt x="4673" y="699"/>
                  </a:lnTo>
                  <a:lnTo>
                    <a:pt x="4615" y="621"/>
                  </a:lnTo>
                  <a:lnTo>
                    <a:pt x="4556" y="544"/>
                  </a:lnTo>
                  <a:lnTo>
                    <a:pt x="4479" y="486"/>
                  </a:lnTo>
                  <a:lnTo>
                    <a:pt x="4401" y="427"/>
                  </a:lnTo>
                  <a:lnTo>
                    <a:pt x="4304" y="408"/>
                  </a:lnTo>
                  <a:lnTo>
                    <a:pt x="4188" y="389"/>
                  </a:lnTo>
                  <a:lnTo>
                    <a:pt x="3277" y="389"/>
                  </a:lnTo>
                  <a:lnTo>
                    <a:pt x="3180" y="408"/>
                  </a:lnTo>
                  <a:lnTo>
                    <a:pt x="3083" y="427"/>
                  </a:lnTo>
                  <a:lnTo>
                    <a:pt x="2986" y="486"/>
                  </a:lnTo>
                  <a:lnTo>
                    <a:pt x="2928" y="544"/>
                  </a:lnTo>
                  <a:lnTo>
                    <a:pt x="2851" y="621"/>
                  </a:lnTo>
                  <a:lnTo>
                    <a:pt x="2812" y="699"/>
                  </a:lnTo>
                  <a:lnTo>
                    <a:pt x="2773" y="796"/>
                  </a:lnTo>
                  <a:lnTo>
                    <a:pt x="2773" y="893"/>
                  </a:lnTo>
                  <a:lnTo>
                    <a:pt x="2773" y="1125"/>
                  </a:lnTo>
                  <a:lnTo>
                    <a:pt x="2618" y="1125"/>
                  </a:lnTo>
                  <a:lnTo>
                    <a:pt x="2618" y="893"/>
                  </a:lnTo>
                  <a:lnTo>
                    <a:pt x="2618" y="757"/>
                  </a:lnTo>
                  <a:lnTo>
                    <a:pt x="2657" y="641"/>
                  </a:lnTo>
                  <a:lnTo>
                    <a:pt x="2715" y="524"/>
                  </a:lnTo>
                  <a:lnTo>
                    <a:pt x="2812" y="427"/>
                  </a:lnTo>
                  <a:lnTo>
                    <a:pt x="2909" y="350"/>
                  </a:lnTo>
                  <a:lnTo>
                    <a:pt x="3025" y="272"/>
                  </a:lnTo>
                  <a:lnTo>
                    <a:pt x="3141" y="234"/>
                  </a:lnTo>
                  <a:close/>
                  <a:moveTo>
                    <a:pt x="7251" y="1920"/>
                  </a:moveTo>
                  <a:lnTo>
                    <a:pt x="7251" y="4014"/>
                  </a:lnTo>
                  <a:lnTo>
                    <a:pt x="7038" y="3955"/>
                  </a:lnTo>
                  <a:lnTo>
                    <a:pt x="6844" y="3917"/>
                  </a:lnTo>
                  <a:lnTo>
                    <a:pt x="6631" y="3917"/>
                  </a:lnTo>
                  <a:lnTo>
                    <a:pt x="6437" y="3936"/>
                  </a:lnTo>
                  <a:lnTo>
                    <a:pt x="6223" y="3994"/>
                  </a:lnTo>
                  <a:lnTo>
                    <a:pt x="6030" y="4091"/>
                  </a:lnTo>
                  <a:lnTo>
                    <a:pt x="5855" y="4188"/>
                  </a:lnTo>
                  <a:lnTo>
                    <a:pt x="5681" y="4343"/>
                  </a:lnTo>
                  <a:lnTo>
                    <a:pt x="5584" y="4459"/>
                  </a:lnTo>
                  <a:lnTo>
                    <a:pt x="5487" y="4595"/>
                  </a:lnTo>
                  <a:lnTo>
                    <a:pt x="5409" y="4731"/>
                  </a:lnTo>
                  <a:lnTo>
                    <a:pt x="5351" y="4867"/>
                  </a:lnTo>
                  <a:lnTo>
                    <a:pt x="5312" y="5022"/>
                  </a:lnTo>
                  <a:lnTo>
                    <a:pt x="5274" y="5157"/>
                  </a:lnTo>
                  <a:lnTo>
                    <a:pt x="5274" y="5312"/>
                  </a:lnTo>
                  <a:lnTo>
                    <a:pt x="5274" y="5468"/>
                  </a:lnTo>
                  <a:lnTo>
                    <a:pt x="1339" y="5468"/>
                  </a:lnTo>
                  <a:lnTo>
                    <a:pt x="1300" y="5506"/>
                  </a:lnTo>
                  <a:lnTo>
                    <a:pt x="1280" y="5545"/>
                  </a:lnTo>
                  <a:lnTo>
                    <a:pt x="1261" y="5584"/>
                  </a:lnTo>
                  <a:lnTo>
                    <a:pt x="1280" y="5623"/>
                  </a:lnTo>
                  <a:lnTo>
                    <a:pt x="1300" y="5661"/>
                  </a:lnTo>
                  <a:lnTo>
                    <a:pt x="1339" y="5700"/>
                  </a:lnTo>
                  <a:lnTo>
                    <a:pt x="5312" y="5700"/>
                  </a:lnTo>
                  <a:lnTo>
                    <a:pt x="5351" y="5875"/>
                  </a:lnTo>
                  <a:lnTo>
                    <a:pt x="5429" y="6030"/>
                  </a:lnTo>
                  <a:lnTo>
                    <a:pt x="350" y="6030"/>
                  </a:lnTo>
                  <a:lnTo>
                    <a:pt x="311" y="6010"/>
                  </a:lnTo>
                  <a:lnTo>
                    <a:pt x="272" y="5972"/>
                  </a:lnTo>
                  <a:lnTo>
                    <a:pt x="253" y="5933"/>
                  </a:lnTo>
                  <a:lnTo>
                    <a:pt x="234" y="5875"/>
                  </a:lnTo>
                  <a:lnTo>
                    <a:pt x="234" y="5700"/>
                  </a:lnTo>
                  <a:lnTo>
                    <a:pt x="679" y="5700"/>
                  </a:lnTo>
                  <a:lnTo>
                    <a:pt x="718" y="5661"/>
                  </a:lnTo>
                  <a:lnTo>
                    <a:pt x="757" y="5623"/>
                  </a:lnTo>
                  <a:lnTo>
                    <a:pt x="757" y="5584"/>
                  </a:lnTo>
                  <a:lnTo>
                    <a:pt x="757" y="5545"/>
                  </a:lnTo>
                  <a:lnTo>
                    <a:pt x="718" y="5506"/>
                  </a:lnTo>
                  <a:lnTo>
                    <a:pt x="679" y="5468"/>
                  </a:lnTo>
                  <a:lnTo>
                    <a:pt x="234" y="5468"/>
                  </a:lnTo>
                  <a:lnTo>
                    <a:pt x="234" y="1920"/>
                  </a:lnTo>
                  <a:close/>
                  <a:moveTo>
                    <a:pt x="6708" y="4149"/>
                  </a:moveTo>
                  <a:lnTo>
                    <a:pt x="6941" y="4169"/>
                  </a:lnTo>
                  <a:lnTo>
                    <a:pt x="7173" y="4246"/>
                  </a:lnTo>
                  <a:lnTo>
                    <a:pt x="7270" y="4285"/>
                  </a:lnTo>
                  <a:lnTo>
                    <a:pt x="7387" y="4343"/>
                  </a:lnTo>
                  <a:lnTo>
                    <a:pt x="7483" y="4421"/>
                  </a:lnTo>
                  <a:lnTo>
                    <a:pt x="7561" y="4498"/>
                  </a:lnTo>
                  <a:lnTo>
                    <a:pt x="7639" y="4595"/>
                  </a:lnTo>
                  <a:lnTo>
                    <a:pt x="7716" y="4692"/>
                  </a:lnTo>
                  <a:lnTo>
                    <a:pt x="7774" y="4789"/>
                  </a:lnTo>
                  <a:lnTo>
                    <a:pt x="7832" y="4905"/>
                  </a:lnTo>
                  <a:lnTo>
                    <a:pt x="7871" y="5002"/>
                  </a:lnTo>
                  <a:lnTo>
                    <a:pt x="7891" y="5119"/>
                  </a:lnTo>
                  <a:lnTo>
                    <a:pt x="7910" y="5235"/>
                  </a:lnTo>
                  <a:lnTo>
                    <a:pt x="7929" y="5351"/>
                  </a:lnTo>
                  <a:lnTo>
                    <a:pt x="7910" y="5487"/>
                  </a:lnTo>
                  <a:lnTo>
                    <a:pt x="7891" y="5603"/>
                  </a:lnTo>
                  <a:lnTo>
                    <a:pt x="7871" y="5720"/>
                  </a:lnTo>
                  <a:lnTo>
                    <a:pt x="7832" y="5816"/>
                  </a:lnTo>
                  <a:lnTo>
                    <a:pt x="7774" y="5933"/>
                  </a:lnTo>
                  <a:lnTo>
                    <a:pt x="7716" y="6030"/>
                  </a:lnTo>
                  <a:lnTo>
                    <a:pt x="7639" y="6127"/>
                  </a:lnTo>
                  <a:lnTo>
                    <a:pt x="7561" y="6224"/>
                  </a:lnTo>
                  <a:lnTo>
                    <a:pt x="7483" y="6301"/>
                  </a:lnTo>
                  <a:lnTo>
                    <a:pt x="7387" y="6379"/>
                  </a:lnTo>
                  <a:lnTo>
                    <a:pt x="7270" y="6437"/>
                  </a:lnTo>
                  <a:lnTo>
                    <a:pt x="7173" y="6476"/>
                  </a:lnTo>
                  <a:lnTo>
                    <a:pt x="6941" y="6553"/>
                  </a:lnTo>
                  <a:lnTo>
                    <a:pt x="6708" y="6572"/>
                  </a:lnTo>
                  <a:lnTo>
                    <a:pt x="6475" y="6553"/>
                  </a:lnTo>
                  <a:lnTo>
                    <a:pt x="6262" y="6476"/>
                  </a:lnTo>
                  <a:lnTo>
                    <a:pt x="6146" y="6437"/>
                  </a:lnTo>
                  <a:lnTo>
                    <a:pt x="6049" y="6379"/>
                  </a:lnTo>
                  <a:lnTo>
                    <a:pt x="5952" y="6301"/>
                  </a:lnTo>
                  <a:lnTo>
                    <a:pt x="5855" y="6224"/>
                  </a:lnTo>
                  <a:lnTo>
                    <a:pt x="5778" y="6127"/>
                  </a:lnTo>
                  <a:lnTo>
                    <a:pt x="5700" y="6030"/>
                  </a:lnTo>
                  <a:lnTo>
                    <a:pt x="5642" y="5933"/>
                  </a:lnTo>
                  <a:lnTo>
                    <a:pt x="5584" y="5816"/>
                  </a:lnTo>
                  <a:lnTo>
                    <a:pt x="5526" y="5584"/>
                  </a:lnTo>
                  <a:lnTo>
                    <a:pt x="5506" y="5351"/>
                  </a:lnTo>
                  <a:lnTo>
                    <a:pt x="5526" y="5138"/>
                  </a:lnTo>
                  <a:lnTo>
                    <a:pt x="5584" y="4905"/>
                  </a:lnTo>
                  <a:lnTo>
                    <a:pt x="5642" y="4789"/>
                  </a:lnTo>
                  <a:lnTo>
                    <a:pt x="5700" y="4692"/>
                  </a:lnTo>
                  <a:lnTo>
                    <a:pt x="5778" y="4595"/>
                  </a:lnTo>
                  <a:lnTo>
                    <a:pt x="5855" y="4498"/>
                  </a:lnTo>
                  <a:lnTo>
                    <a:pt x="5952" y="4421"/>
                  </a:lnTo>
                  <a:lnTo>
                    <a:pt x="6049" y="4343"/>
                  </a:lnTo>
                  <a:lnTo>
                    <a:pt x="6146" y="4285"/>
                  </a:lnTo>
                  <a:lnTo>
                    <a:pt x="6262" y="4246"/>
                  </a:lnTo>
                  <a:lnTo>
                    <a:pt x="6475" y="4169"/>
                  </a:lnTo>
                  <a:lnTo>
                    <a:pt x="6708" y="4149"/>
                  </a:lnTo>
                  <a:close/>
                  <a:moveTo>
                    <a:pt x="3103" y="1"/>
                  </a:moveTo>
                  <a:lnTo>
                    <a:pt x="2928" y="59"/>
                  </a:lnTo>
                  <a:lnTo>
                    <a:pt x="2773" y="156"/>
                  </a:lnTo>
                  <a:lnTo>
                    <a:pt x="2637" y="253"/>
                  </a:lnTo>
                  <a:lnTo>
                    <a:pt x="2521" y="389"/>
                  </a:lnTo>
                  <a:lnTo>
                    <a:pt x="2443" y="544"/>
                  </a:lnTo>
                  <a:lnTo>
                    <a:pt x="2385" y="718"/>
                  </a:lnTo>
                  <a:lnTo>
                    <a:pt x="2366" y="893"/>
                  </a:lnTo>
                  <a:lnTo>
                    <a:pt x="2366" y="1125"/>
                  </a:lnTo>
                  <a:lnTo>
                    <a:pt x="311" y="1125"/>
                  </a:lnTo>
                  <a:lnTo>
                    <a:pt x="234" y="1145"/>
                  </a:lnTo>
                  <a:lnTo>
                    <a:pt x="175" y="1183"/>
                  </a:lnTo>
                  <a:lnTo>
                    <a:pt x="117" y="1242"/>
                  </a:lnTo>
                  <a:lnTo>
                    <a:pt x="59" y="1300"/>
                  </a:lnTo>
                  <a:lnTo>
                    <a:pt x="40" y="1358"/>
                  </a:lnTo>
                  <a:lnTo>
                    <a:pt x="1" y="1435"/>
                  </a:lnTo>
                  <a:lnTo>
                    <a:pt x="1" y="1513"/>
                  </a:lnTo>
                  <a:lnTo>
                    <a:pt x="1" y="1804"/>
                  </a:lnTo>
                  <a:lnTo>
                    <a:pt x="1" y="5584"/>
                  </a:lnTo>
                  <a:lnTo>
                    <a:pt x="1" y="5875"/>
                  </a:lnTo>
                  <a:lnTo>
                    <a:pt x="20" y="6010"/>
                  </a:lnTo>
                  <a:lnTo>
                    <a:pt x="79" y="6127"/>
                  </a:lnTo>
                  <a:lnTo>
                    <a:pt x="175" y="6204"/>
                  </a:lnTo>
                  <a:lnTo>
                    <a:pt x="292" y="6262"/>
                  </a:lnTo>
                  <a:lnTo>
                    <a:pt x="5584" y="6262"/>
                  </a:lnTo>
                  <a:lnTo>
                    <a:pt x="5681" y="6379"/>
                  </a:lnTo>
                  <a:lnTo>
                    <a:pt x="5797" y="6476"/>
                  </a:lnTo>
                  <a:lnTo>
                    <a:pt x="5913" y="6572"/>
                  </a:lnTo>
                  <a:lnTo>
                    <a:pt x="6030" y="6650"/>
                  </a:lnTo>
                  <a:lnTo>
                    <a:pt x="6165" y="6708"/>
                  </a:lnTo>
                  <a:lnTo>
                    <a:pt x="6301" y="6747"/>
                  </a:lnTo>
                  <a:lnTo>
                    <a:pt x="6437" y="6786"/>
                  </a:lnTo>
                  <a:lnTo>
                    <a:pt x="6572" y="6805"/>
                  </a:lnTo>
                  <a:lnTo>
                    <a:pt x="6844" y="6805"/>
                  </a:lnTo>
                  <a:lnTo>
                    <a:pt x="6979" y="6786"/>
                  </a:lnTo>
                  <a:lnTo>
                    <a:pt x="7115" y="6747"/>
                  </a:lnTo>
                  <a:lnTo>
                    <a:pt x="7251" y="6708"/>
                  </a:lnTo>
                  <a:lnTo>
                    <a:pt x="7387" y="6650"/>
                  </a:lnTo>
                  <a:lnTo>
                    <a:pt x="7503" y="6572"/>
                  </a:lnTo>
                  <a:lnTo>
                    <a:pt x="7619" y="6476"/>
                  </a:lnTo>
                  <a:lnTo>
                    <a:pt x="7735" y="6379"/>
                  </a:lnTo>
                  <a:lnTo>
                    <a:pt x="7832" y="6282"/>
                  </a:lnTo>
                  <a:lnTo>
                    <a:pt x="7910" y="6165"/>
                  </a:lnTo>
                  <a:lnTo>
                    <a:pt x="7987" y="6049"/>
                  </a:lnTo>
                  <a:lnTo>
                    <a:pt x="8046" y="5913"/>
                  </a:lnTo>
                  <a:lnTo>
                    <a:pt x="8104" y="5778"/>
                  </a:lnTo>
                  <a:lnTo>
                    <a:pt x="8123" y="5642"/>
                  </a:lnTo>
                  <a:lnTo>
                    <a:pt x="8143" y="5506"/>
                  </a:lnTo>
                  <a:lnTo>
                    <a:pt x="8162" y="5351"/>
                  </a:lnTo>
                  <a:lnTo>
                    <a:pt x="8143" y="5215"/>
                  </a:lnTo>
                  <a:lnTo>
                    <a:pt x="8123" y="5080"/>
                  </a:lnTo>
                  <a:lnTo>
                    <a:pt x="8104" y="4944"/>
                  </a:lnTo>
                  <a:lnTo>
                    <a:pt x="8046" y="4808"/>
                  </a:lnTo>
                  <a:lnTo>
                    <a:pt x="7987" y="4673"/>
                  </a:lnTo>
                  <a:lnTo>
                    <a:pt x="7910" y="4556"/>
                  </a:lnTo>
                  <a:lnTo>
                    <a:pt x="7832" y="4440"/>
                  </a:lnTo>
                  <a:lnTo>
                    <a:pt x="7735" y="4343"/>
                  </a:lnTo>
                  <a:lnTo>
                    <a:pt x="7619" y="4227"/>
                  </a:lnTo>
                  <a:lnTo>
                    <a:pt x="7483" y="4130"/>
                  </a:lnTo>
                  <a:lnTo>
                    <a:pt x="7483" y="1804"/>
                  </a:lnTo>
                  <a:lnTo>
                    <a:pt x="7483" y="1513"/>
                  </a:lnTo>
                  <a:lnTo>
                    <a:pt x="7464" y="1435"/>
                  </a:lnTo>
                  <a:lnTo>
                    <a:pt x="7445" y="1358"/>
                  </a:lnTo>
                  <a:lnTo>
                    <a:pt x="7406" y="1300"/>
                  </a:lnTo>
                  <a:lnTo>
                    <a:pt x="7367" y="1242"/>
                  </a:lnTo>
                  <a:lnTo>
                    <a:pt x="7309" y="1183"/>
                  </a:lnTo>
                  <a:lnTo>
                    <a:pt x="7231" y="1145"/>
                  </a:lnTo>
                  <a:lnTo>
                    <a:pt x="7173" y="1125"/>
                  </a:lnTo>
                  <a:lnTo>
                    <a:pt x="6379" y="1125"/>
                  </a:lnTo>
                  <a:lnTo>
                    <a:pt x="6340" y="1164"/>
                  </a:lnTo>
                  <a:lnTo>
                    <a:pt x="6320" y="1183"/>
                  </a:lnTo>
                  <a:lnTo>
                    <a:pt x="6301" y="1242"/>
                  </a:lnTo>
                  <a:lnTo>
                    <a:pt x="6320" y="1280"/>
                  </a:lnTo>
                  <a:lnTo>
                    <a:pt x="6340" y="1319"/>
                  </a:lnTo>
                  <a:lnTo>
                    <a:pt x="6379" y="1339"/>
                  </a:lnTo>
                  <a:lnTo>
                    <a:pt x="6417" y="1358"/>
                  </a:lnTo>
                  <a:lnTo>
                    <a:pt x="7096" y="1358"/>
                  </a:lnTo>
                  <a:lnTo>
                    <a:pt x="7154" y="1377"/>
                  </a:lnTo>
                  <a:lnTo>
                    <a:pt x="7193" y="1397"/>
                  </a:lnTo>
                  <a:lnTo>
                    <a:pt x="7231" y="1455"/>
                  </a:lnTo>
                  <a:lnTo>
                    <a:pt x="7251" y="1513"/>
                  </a:lnTo>
                  <a:lnTo>
                    <a:pt x="7251" y="1687"/>
                  </a:lnTo>
                  <a:lnTo>
                    <a:pt x="234" y="1687"/>
                  </a:lnTo>
                  <a:lnTo>
                    <a:pt x="234" y="1513"/>
                  </a:lnTo>
                  <a:lnTo>
                    <a:pt x="253" y="1455"/>
                  </a:lnTo>
                  <a:lnTo>
                    <a:pt x="272" y="1397"/>
                  </a:lnTo>
                  <a:lnTo>
                    <a:pt x="331" y="1377"/>
                  </a:lnTo>
                  <a:lnTo>
                    <a:pt x="389" y="1358"/>
                  </a:lnTo>
                  <a:lnTo>
                    <a:pt x="5681" y="1358"/>
                  </a:lnTo>
                  <a:lnTo>
                    <a:pt x="5719" y="1339"/>
                  </a:lnTo>
                  <a:lnTo>
                    <a:pt x="5758" y="1319"/>
                  </a:lnTo>
                  <a:lnTo>
                    <a:pt x="5778" y="1280"/>
                  </a:lnTo>
                  <a:lnTo>
                    <a:pt x="5797" y="1242"/>
                  </a:lnTo>
                  <a:lnTo>
                    <a:pt x="5778" y="1183"/>
                  </a:lnTo>
                  <a:lnTo>
                    <a:pt x="5758" y="1164"/>
                  </a:lnTo>
                  <a:lnTo>
                    <a:pt x="5719" y="1125"/>
                  </a:lnTo>
                  <a:lnTo>
                    <a:pt x="5099" y="1125"/>
                  </a:lnTo>
                  <a:lnTo>
                    <a:pt x="5099" y="893"/>
                  </a:lnTo>
                  <a:lnTo>
                    <a:pt x="5080" y="718"/>
                  </a:lnTo>
                  <a:lnTo>
                    <a:pt x="5041" y="544"/>
                  </a:lnTo>
                  <a:lnTo>
                    <a:pt x="4944" y="389"/>
                  </a:lnTo>
                  <a:lnTo>
                    <a:pt x="4847" y="253"/>
                  </a:lnTo>
                  <a:lnTo>
                    <a:pt x="4711" y="156"/>
                  </a:lnTo>
                  <a:lnTo>
                    <a:pt x="4556" y="59"/>
                  </a:lnTo>
                  <a:lnTo>
                    <a:pt x="4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6"/>
            <p:cNvSpPr/>
            <p:nvPr/>
          </p:nvSpPr>
          <p:spPr>
            <a:xfrm>
              <a:off x="1394650" y="1461775"/>
              <a:ext cx="77575" cy="77075"/>
            </a:xfrm>
            <a:custGeom>
              <a:avLst/>
              <a:gdLst/>
              <a:ahLst/>
              <a:cxnLst/>
              <a:rect l="l" t="t" r="r" b="b"/>
              <a:pathLst>
                <a:path w="3103" h="3083" extrusionOk="0">
                  <a:moveTo>
                    <a:pt x="1668" y="233"/>
                  </a:moveTo>
                  <a:lnTo>
                    <a:pt x="1803" y="253"/>
                  </a:lnTo>
                  <a:lnTo>
                    <a:pt x="1920" y="291"/>
                  </a:lnTo>
                  <a:lnTo>
                    <a:pt x="2036" y="330"/>
                  </a:lnTo>
                  <a:lnTo>
                    <a:pt x="2152" y="388"/>
                  </a:lnTo>
                  <a:lnTo>
                    <a:pt x="2268" y="447"/>
                  </a:lnTo>
                  <a:lnTo>
                    <a:pt x="2365" y="524"/>
                  </a:lnTo>
                  <a:lnTo>
                    <a:pt x="2482" y="621"/>
                  </a:lnTo>
                  <a:lnTo>
                    <a:pt x="2559" y="718"/>
                  </a:lnTo>
                  <a:lnTo>
                    <a:pt x="2637" y="815"/>
                  </a:lnTo>
                  <a:lnTo>
                    <a:pt x="2714" y="931"/>
                  </a:lnTo>
                  <a:lnTo>
                    <a:pt x="2753" y="1047"/>
                  </a:lnTo>
                  <a:lnTo>
                    <a:pt x="2811" y="1164"/>
                  </a:lnTo>
                  <a:lnTo>
                    <a:pt x="2831" y="1299"/>
                  </a:lnTo>
                  <a:lnTo>
                    <a:pt x="2850" y="1416"/>
                  </a:lnTo>
                  <a:lnTo>
                    <a:pt x="2850" y="1551"/>
                  </a:lnTo>
                  <a:lnTo>
                    <a:pt x="2850" y="1668"/>
                  </a:lnTo>
                  <a:lnTo>
                    <a:pt x="2831" y="1784"/>
                  </a:lnTo>
                  <a:lnTo>
                    <a:pt x="2811" y="1920"/>
                  </a:lnTo>
                  <a:lnTo>
                    <a:pt x="2753" y="2036"/>
                  </a:lnTo>
                  <a:lnTo>
                    <a:pt x="2714" y="2152"/>
                  </a:lnTo>
                  <a:lnTo>
                    <a:pt x="2637" y="2269"/>
                  </a:lnTo>
                  <a:lnTo>
                    <a:pt x="2559" y="2366"/>
                  </a:lnTo>
                  <a:lnTo>
                    <a:pt x="2482" y="2463"/>
                  </a:lnTo>
                  <a:lnTo>
                    <a:pt x="2365" y="2559"/>
                  </a:lnTo>
                  <a:lnTo>
                    <a:pt x="2268" y="2637"/>
                  </a:lnTo>
                  <a:lnTo>
                    <a:pt x="2152" y="2695"/>
                  </a:lnTo>
                  <a:lnTo>
                    <a:pt x="2036" y="2753"/>
                  </a:lnTo>
                  <a:lnTo>
                    <a:pt x="1920" y="2792"/>
                  </a:lnTo>
                  <a:lnTo>
                    <a:pt x="1803" y="2831"/>
                  </a:lnTo>
                  <a:lnTo>
                    <a:pt x="1668" y="2850"/>
                  </a:lnTo>
                  <a:lnTo>
                    <a:pt x="1416" y="2850"/>
                  </a:lnTo>
                  <a:lnTo>
                    <a:pt x="1299" y="2831"/>
                  </a:lnTo>
                  <a:lnTo>
                    <a:pt x="1183" y="2792"/>
                  </a:lnTo>
                  <a:lnTo>
                    <a:pt x="1047" y="2753"/>
                  </a:lnTo>
                  <a:lnTo>
                    <a:pt x="931" y="2695"/>
                  </a:lnTo>
                  <a:lnTo>
                    <a:pt x="834" y="2637"/>
                  </a:lnTo>
                  <a:lnTo>
                    <a:pt x="718" y="2559"/>
                  </a:lnTo>
                  <a:lnTo>
                    <a:pt x="621" y="2463"/>
                  </a:lnTo>
                  <a:lnTo>
                    <a:pt x="524" y="2366"/>
                  </a:lnTo>
                  <a:lnTo>
                    <a:pt x="446" y="2269"/>
                  </a:lnTo>
                  <a:lnTo>
                    <a:pt x="388" y="2152"/>
                  </a:lnTo>
                  <a:lnTo>
                    <a:pt x="330" y="2036"/>
                  </a:lnTo>
                  <a:lnTo>
                    <a:pt x="291" y="1920"/>
                  </a:lnTo>
                  <a:lnTo>
                    <a:pt x="272" y="1784"/>
                  </a:lnTo>
                  <a:lnTo>
                    <a:pt x="252" y="1668"/>
                  </a:lnTo>
                  <a:lnTo>
                    <a:pt x="233" y="1551"/>
                  </a:lnTo>
                  <a:lnTo>
                    <a:pt x="252" y="1416"/>
                  </a:lnTo>
                  <a:lnTo>
                    <a:pt x="272" y="1299"/>
                  </a:lnTo>
                  <a:lnTo>
                    <a:pt x="291" y="1164"/>
                  </a:lnTo>
                  <a:lnTo>
                    <a:pt x="330" y="1047"/>
                  </a:lnTo>
                  <a:lnTo>
                    <a:pt x="388" y="931"/>
                  </a:lnTo>
                  <a:lnTo>
                    <a:pt x="446" y="815"/>
                  </a:lnTo>
                  <a:lnTo>
                    <a:pt x="524" y="718"/>
                  </a:lnTo>
                  <a:lnTo>
                    <a:pt x="621" y="621"/>
                  </a:lnTo>
                  <a:lnTo>
                    <a:pt x="718" y="524"/>
                  </a:lnTo>
                  <a:lnTo>
                    <a:pt x="834" y="447"/>
                  </a:lnTo>
                  <a:lnTo>
                    <a:pt x="931" y="388"/>
                  </a:lnTo>
                  <a:lnTo>
                    <a:pt x="1047" y="330"/>
                  </a:lnTo>
                  <a:lnTo>
                    <a:pt x="1183" y="291"/>
                  </a:lnTo>
                  <a:lnTo>
                    <a:pt x="1299" y="253"/>
                  </a:lnTo>
                  <a:lnTo>
                    <a:pt x="1416" y="233"/>
                  </a:lnTo>
                  <a:close/>
                  <a:moveTo>
                    <a:pt x="1396" y="1"/>
                  </a:moveTo>
                  <a:lnTo>
                    <a:pt x="1260" y="20"/>
                  </a:lnTo>
                  <a:lnTo>
                    <a:pt x="1105" y="59"/>
                  </a:lnTo>
                  <a:lnTo>
                    <a:pt x="970" y="117"/>
                  </a:lnTo>
                  <a:lnTo>
                    <a:pt x="834" y="175"/>
                  </a:lnTo>
                  <a:lnTo>
                    <a:pt x="698" y="253"/>
                  </a:lnTo>
                  <a:lnTo>
                    <a:pt x="582" y="350"/>
                  </a:lnTo>
                  <a:lnTo>
                    <a:pt x="446" y="447"/>
                  </a:lnTo>
                  <a:lnTo>
                    <a:pt x="349" y="563"/>
                  </a:lnTo>
                  <a:lnTo>
                    <a:pt x="252" y="699"/>
                  </a:lnTo>
                  <a:lnTo>
                    <a:pt x="175" y="834"/>
                  </a:lnTo>
                  <a:lnTo>
                    <a:pt x="117" y="970"/>
                  </a:lnTo>
                  <a:lnTo>
                    <a:pt x="59" y="1106"/>
                  </a:lnTo>
                  <a:lnTo>
                    <a:pt x="39" y="1241"/>
                  </a:lnTo>
                  <a:lnTo>
                    <a:pt x="20" y="1396"/>
                  </a:lnTo>
                  <a:lnTo>
                    <a:pt x="0" y="1551"/>
                  </a:lnTo>
                  <a:lnTo>
                    <a:pt x="20" y="1687"/>
                  </a:lnTo>
                  <a:lnTo>
                    <a:pt x="39" y="1842"/>
                  </a:lnTo>
                  <a:lnTo>
                    <a:pt x="59" y="1978"/>
                  </a:lnTo>
                  <a:lnTo>
                    <a:pt x="117" y="2133"/>
                  </a:lnTo>
                  <a:lnTo>
                    <a:pt x="175" y="2269"/>
                  </a:lnTo>
                  <a:lnTo>
                    <a:pt x="252" y="2385"/>
                  </a:lnTo>
                  <a:lnTo>
                    <a:pt x="349" y="2521"/>
                  </a:lnTo>
                  <a:lnTo>
                    <a:pt x="446" y="2637"/>
                  </a:lnTo>
                  <a:lnTo>
                    <a:pt x="582" y="2734"/>
                  </a:lnTo>
                  <a:lnTo>
                    <a:pt x="698" y="2831"/>
                  </a:lnTo>
                  <a:lnTo>
                    <a:pt x="834" y="2908"/>
                  </a:lnTo>
                  <a:lnTo>
                    <a:pt x="970" y="2967"/>
                  </a:lnTo>
                  <a:lnTo>
                    <a:pt x="1105" y="3025"/>
                  </a:lnTo>
                  <a:lnTo>
                    <a:pt x="1260" y="3063"/>
                  </a:lnTo>
                  <a:lnTo>
                    <a:pt x="1396" y="3083"/>
                  </a:lnTo>
                  <a:lnTo>
                    <a:pt x="1687" y="3083"/>
                  </a:lnTo>
                  <a:lnTo>
                    <a:pt x="1842" y="3063"/>
                  </a:lnTo>
                  <a:lnTo>
                    <a:pt x="1997" y="3025"/>
                  </a:lnTo>
                  <a:lnTo>
                    <a:pt x="2133" y="2967"/>
                  </a:lnTo>
                  <a:lnTo>
                    <a:pt x="2268" y="2908"/>
                  </a:lnTo>
                  <a:lnTo>
                    <a:pt x="2404" y="2831"/>
                  </a:lnTo>
                  <a:lnTo>
                    <a:pt x="2520" y="2734"/>
                  </a:lnTo>
                  <a:lnTo>
                    <a:pt x="2637" y="2637"/>
                  </a:lnTo>
                  <a:lnTo>
                    <a:pt x="2753" y="2521"/>
                  </a:lnTo>
                  <a:lnTo>
                    <a:pt x="2831" y="2385"/>
                  </a:lnTo>
                  <a:lnTo>
                    <a:pt x="2908" y="2269"/>
                  </a:lnTo>
                  <a:lnTo>
                    <a:pt x="2986" y="2133"/>
                  </a:lnTo>
                  <a:lnTo>
                    <a:pt x="3024" y="1978"/>
                  </a:lnTo>
                  <a:lnTo>
                    <a:pt x="3063" y="1842"/>
                  </a:lnTo>
                  <a:lnTo>
                    <a:pt x="3083" y="1687"/>
                  </a:lnTo>
                  <a:lnTo>
                    <a:pt x="3102" y="1551"/>
                  </a:lnTo>
                  <a:lnTo>
                    <a:pt x="3083" y="1396"/>
                  </a:lnTo>
                  <a:lnTo>
                    <a:pt x="3063" y="1241"/>
                  </a:lnTo>
                  <a:lnTo>
                    <a:pt x="3024" y="1106"/>
                  </a:lnTo>
                  <a:lnTo>
                    <a:pt x="2986" y="970"/>
                  </a:lnTo>
                  <a:lnTo>
                    <a:pt x="2908" y="834"/>
                  </a:lnTo>
                  <a:lnTo>
                    <a:pt x="2831" y="699"/>
                  </a:lnTo>
                  <a:lnTo>
                    <a:pt x="2753" y="563"/>
                  </a:lnTo>
                  <a:lnTo>
                    <a:pt x="2637" y="447"/>
                  </a:lnTo>
                  <a:lnTo>
                    <a:pt x="2520" y="350"/>
                  </a:lnTo>
                  <a:lnTo>
                    <a:pt x="2404" y="253"/>
                  </a:lnTo>
                  <a:lnTo>
                    <a:pt x="2268" y="175"/>
                  </a:lnTo>
                  <a:lnTo>
                    <a:pt x="2133" y="117"/>
                  </a:lnTo>
                  <a:lnTo>
                    <a:pt x="1997" y="59"/>
                  </a:lnTo>
                  <a:lnTo>
                    <a:pt x="1842" y="20"/>
                  </a:lnTo>
                  <a:lnTo>
                    <a:pt x="16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6"/>
            <p:cNvSpPr/>
            <p:nvPr/>
          </p:nvSpPr>
          <p:spPr>
            <a:xfrm>
              <a:off x="1491100" y="1519450"/>
              <a:ext cx="32475" cy="38800"/>
            </a:xfrm>
            <a:custGeom>
              <a:avLst/>
              <a:gdLst/>
              <a:ahLst/>
              <a:cxnLst/>
              <a:rect l="l" t="t" r="r" b="b"/>
              <a:pathLst>
                <a:path w="1299" h="1552" extrusionOk="0">
                  <a:moveTo>
                    <a:pt x="659" y="252"/>
                  </a:moveTo>
                  <a:lnTo>
                    <a:pt x="756" y="272"/>
                  </a:lnTo>
                  <a:lnTo>
                    <a:pt x="834" y="311"/>
                  </a:lnTo>
                  <a:lnTo>
                    <a:pt x="892" y="388"/>
                  </a:lnTo>
                  <a:lnTo>
                    <a:pt x="911" y="504"/>
                  </a:lnTo>
                  <a:lnTo>
                    <a:pt x="911" y="621"/>
                  </a:lnTo>
                  <a:lnTo>
                    <a:pt x="407" y="621"/>
                  </a:lnTo>
                  <a:lnTo>
                    <a:pt x="407" y="504"/>
                  </a:lnTo>
                  <a:lnTo>
                    <a:pt x="426" y="388"/>
                  </a:lnTo>
                  <a:lnTo>
                    <a:pt x="485" y="311"/>
                  </a:lnTo>
                  <a:lnTo>
                    <a:pt x="562" y="272"/>
                  </a:lnTo>
                  <a:lnTo>
                    <a:pt x="659" y="252"/>
                  </a:lnTo>
                  <a:close/>
                  <a:moveTo>
                    <a:pt x="1066" y="853"/>
                  </a:moveTo>
                  <a:lnTo>
                    <a:pt x="1066" y="1319"/>
                  </a:lnTo>
                  <a:lnTo>
                    <a:pt x="252" y="1319"/>
                  </a:lnTo>
                  <a:lnTo>
                    <a:pt x="252" y="853"/>
                  </a:lnTo>
                  <a:close/>
                  <a:moveTo>
                    <a:pt x="659" y="0"/>
                  </a:moveTo>
                  <a:lnTo>
                    <a:pt x="562" y="20"/>
                  </a:lnTo>
                  <a:lnTo>
                    <a:pt x="465" y="39"/>
                  </a:lnTo>
                  <a:lnTo>
                    <a:pt x="388" y="97"/>
                  </a:lnTo>
                  <a:lnTo>
                    <a:pt x="310" y="156"/>
                  </a:lnTo>
                  <a:lnTo>
                    <a:pt x="252" y="233"/>
                  </a:lnTo>
                  <a:lnTo>
                    <a:pt x="213" y="311"/>
                  </a:lnTo>
                  <a:lnTo>
                    <a:pt x="174" y="388"/>
                  </a:lnTo>
                  <a:lnTo>
                    <a:pt x="174" y="504"/>
                  </a:lnTo>
                  <a:lnTo>
                    <a:pt x="174" y="621"/>
                  </a:lnTo>
                  <a:lnTo>
                    <a:pt x="116" y="621"/>
                  </a:lnTo>
                  <a:lnTo>
                    <a:pt x="78" y="640"/>
                  </a:lnTo>
                  <a:lnTo>
                    <a:pt x="39" y="660"/>
                  </a:lnTo>
                  <a:lnTo>
                    <a:pt x="19" y="698"/>
                  </a:lnTo>
                  <a:lnTo>
                    <a:pt x="0" y="737"/>
                  </a:lnTo>
                  <a:lnTo>
                    <a:pt x="0" y="1435"/>
                  </a:lnTo>
                  <a:lnTo>
                    <a:pt x="19" y="1474"/>
                  </a:lnTo>
                  <a:lnTo>
                    <a:pt x="39" y="1513"/>
                  </a:lnTo>
                  <a:lnTo>
                    <a:pt x="78" y="1551"/>
                  </a:lnTo>
                  <a:lnTo>
                    <a:pt x="1241" y="1551"/>
                  </a:lnTo>
                  <a:lnTo>
                    <a:pt x="1279" y="1513"/>
                  </a:lnTo>
                  <a:lnTo>
                    <a:pt x="1299" y="1474"/>
                  </a:lnTo>
                  <a:lnTo>
                    <a:pt x="1299" y="1435"/>
                  </a:lnTo>
                  <a:lnTo>
                    <a:pt x="1299" y="737"/>
                  </a:lnTo>
                  <a:lnTo>
                    <a:pt x="1299" y="698"/>
                  </a:lnTo>
                  <a:lnTo>
                    <a:pt x="1279" y="660"/>
                  </a:lnTo>
                  <a:lnTo>
                    <a:pt x="1241" y="640"/>
                  </a:lnTo>
                  <a:lnTo>
                    <a:pt x="1182" y="621"/>
                  </a:lnTo>
                  <a:lnTo>
                    <a:pt x="1144" y="621"/>
                  </a:lnTo>
                  <a:lnTo>
                    <a:pt x="1144" y="504"/>
                  </a:lnTo>
                  <a:lnTo>
                    <a:pt x="1144" y="388"/>
                  </a:lnTo>
                  <a:lnTo>
                    <a:pt x="1105" y="311"/>
                  </a:lnTo>
                  <a:lnTo>
                    <a:pt x="1066" y="233"/>
                  </a:lnTo>
                  <a:lnTo>
                    <a:pt x="1008" y="156"/>
                  </a:lnTo>
                  <a:lnTo>
                    <a:pt x="930" y="97"/>
                  </a:lnTo>
                  <a:lnTo>
                    <a:pt x="853" y="39"/>
                  </a:lnTo>
                  <a:lnTo>
                    <a:pt x="756" y="20"/>
                  </a:lnTo>
                  <a:lnTo>
                    <a:pt x="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6"/>
            <p:cNvSpPr/>
            <p:nvPr/>
          </p:nvSpPr>
          <p:spPr>
            <a:xfrm>
              <a:off x="1419850" y="1477775"/>
              <a:ext cx="26675" cy="48475"/>
            </a:xfrm>
            <a:custGeom>
              <a:avLst/>
              <a:gdLst/>
              <a:ahLst/>
              <a:cxnLst/>
              <a:rect l="l" t="t" r="r" b="b"/>
              <a:pathLst>
                <a:path w="1067" h="1939" extrusionOk="0">
                  <a:moveTo>
                    <a:pt x="504" y="330"/>
                  </a:moveTo>
                  <a:lnTo>
                    <a:pt x="504" y="776"/>
                  </a:lnTo>
                  <a:lnTo>
                    <a:pt x="427" y="737"/>
                  </a:lnTo>
                  <a:lnTo>
                    <a:pt x="349" y="679"/>
                  </a:lnTo>
                  <a:lnTo>
                    <a:pt x="291" y="621"/>
                  </a:lnTo>
                  <a:lnTo>
                    <a:pt x="272" y="543"/>
                  </a:lnTo>
                  <a:lnTo>
                    <a:pt x="291" y="466"/>
                  </a:lnTo>
                  <a:lnTo>
                    <a:pt x="349" y="407"/>
                  </a:lnTo>
                  <a:lnTo>
                    <a:pt x="408" y="369"/>
                  </a:lnTo>
                  <a:lnTo>
                    <a:pt x="504" y="330"/>
                  </a:lnTo>
                  <a:close/>
                  <a:moveTo>
                    <a:pt x="621" y="1067"/>
                  </a:moveTo>
                  <a:lnTo>
                    <a:pt x="698" y="1125"/>
                  </a:lnTo>
                  <a:lnTo>
                    <a:pt x="756" y="1163"/>
                  </a:lnTo>
                  <a:lnTo>
                    <a:pt x="815" y="1241"/>
                  </a:lnTo>
                  <a:lnTo>
                    <a:pt x="815" y="1338"/>
                  </a:lnTo>
                  <a:lnTo>
                    <a:pt x="815" y="1435"/>
                  </a:lnTo>
                  <a:lnTo>
                    <a:pt x="776" y="1493"/>
                  </a:lnTo>
                  <a:lnTo>
                    <a:pt x="698" y="1551"/>
                  </a:lnTo>
                  <a:lnTo>
                    <a:pt x="621" y="1571"/>
                  </a:lnTo>
                  <a:lnTo>
                    <a:pt x="621" y="1067"/>
                  </a:lnTo>
                  <a:close/>
                  <a:moveTo>
                    <a:pt x="563" y="0"/>
                  </a:moveTo>
                  <a:lnTo>
                    <a:pt x="504" y="20"/>
                  </a:lnTo>
                  <a:lnTo>
                    <a:pt x="485" y="59"/>
                  </a:lnTo>
                  <a:lnTo>
                    <a:pt x="485" y="117"/>
                  </a:lnTo>
                  <a:lnTo>
                    <a:pt x="330" y="155"/>
                  </a:lnTo>
                  <a:lnTo>
                    <a:pt x="252" y="194"/>
                  </a:lnTo>
                  <a:lnTo>
                    <a:pt x="175" y="233"/>
                  </a:lnTo>
                  <a:lnTo>
                    <a:pt x="117" y="291"/>
                  </a:lnTo>
                  <a:lnTo>
                    <a:pt x="78" y="369"/>
                  </a:lnTo>
                  <a:lnTo>
                    <a:pt x="59" y="466"/>
                  </a:lnTo>
                  <a:lnTo>
                    <a:pt x="39" y="563"/>
                  </a:lnTo>
                  <a:lnTo>
                    <a:pt x="59" y="659"/>
                  </a:lnTo>
                  <a:lnTo>
                    <a:pt x="78" y="756"/>
                  </a:lnTo>
                  <a:lnTo>
                    <a:pt x="136" y="815"/>
                  </a:lnTo>
                  <a:lnTo>
                    <a:pt x="194" y="873"/>
                  </a:lnTo>
                  <a:lnTo>
                    <a:pt x="252" y="931"/>
                  </a:lnTo>
                  <a:lnTo>
                    <a:pt x="330" y="970"/>
                  </a:lnTo>
                  <a:lnTo>
                    <a:pt x="485" y="1028"/>
                  </a:lnTo>
                  <a:lnTo>
                    <a:pt x="485" y="1571"/>
                  </a:lnTo>
                  <a:lnTo>
                    <a:pt x="408" y="1571"/>
                  </a:lnTo>
                  <a:lnTo>
                    <a:pt x="349" y="1532"/>
                  </a:lnTo>
                  <a:lnTo>
                    <a:pt x="233" y="1474"/>
                  </a:lnTo>
                  <a:lnTo>
                    <a:pt x="175" y="1415"/>
                  </a:lnTo>
                  <a:lnTo>
                    <a:pt x="136" y="1396"/>
                  </a:lnTo>
                  <a:lnTo>
                    <a:pt x="59" y="1396"/>
                  </a:lnTo>
                  <a:lnTo>
                    <a:pt x="39" y="1435"/>
                  </a:lnTo>
                  <a:lnTo>
                    <a:pt x="0" y="1474"/>
                  </a:lnTo>
                  <a:lnTo>
                    <a:pt x="0" y="1532"/>
                  </a:lnTo>
                  <a:lnTo>
                    <a:pt x="0" y="1571"/>
                  </a:lnTo>
                  <a:lnTo>
                    <a:pt x="39" y="1609"/>
                  </a:lnTo>
                  <a:lnTo>
                    <a:pt x="78" y="1667"/>
                  </a:lnTo>
                  <a:lnTo>
                    <a:pt x="136" y="1706"/>
                  </a:lnTo>
                  <a:lnTo>
                    <a:pt x="214" y="1745"/>
                  </a:lnTo>
                  <a:lnTo>
                    <a:pt x="291" y="1784"/>
                  </a:lnTo>
                  <a:lnTo>
                    <a:pt x="388" y="1803"/>
                  </a:lnTo>
                  <a:lnTo>
                    <a:pt x="485" y="1803"/>
                  </a:lnTo>
                  <a:lnTo>
                    <a:pt x="485" y="1881"/>
                  </a:lnTo>
                  <a:lnTo>
                    <a:pt x="504" y="1919"/>
                  </a:lnTo>
                  <a:lnTo>
                    <a:pt x="563" y="1939"/>
                  </a:lnTo>
                  <a:lnTo>
                    <a:pt x="601" y="1919"/>
                  </a:lnTo>
                  <a:lnTo>
                    <a:pt x="621" y="1881"/>
                  </a:lnTo>
                  <a:lnTo>
                    <a:pt x="621" y="1803"/>
                  </a:lnTo>
                  <a:lnTo>
                    <a:pt x="718" y="1784"/>
                  </a:lnTo>
                  <a:lnTo>
                    <a:pt x="795" y="1745"/>
                  </a:lnTo>
                  <a:lnTo>
                    <a:pt x="873" y="1706"/>
                  </a:lnTo>
                  <a:lnTo>
                    <a:pt x="931" y="1648"/>
                  </a:lnTo>
                  <a:lnTo>
                    <a:pt x="989" y="1590"/>
                  </a:lnTo>
                  <a:lnTo>
                    <a:pt x="1028" y="1512"/>
                  </a:lnTo>
                  <a:lnTo>
                    <a:pt x="1047" y="1415"/>
                  </a:lnTo>
                  <a:lnTo>
                    <a:pt x="1067" y="1319"/>
                  </a:lnTo>
                  <a:lnTo>
                    <a:pt x="1047" y="1202"/>
                  </a:lnTo>
                  <a:lnTo>
                    <a:pt x="1028" y="1105"/>
                  </a:lnTo>
                  <a:lnTo>
                    <a:pt x="970" y="1028"/>
                  </a:lnTo>
                  <a:lnTo>
                    <a:pt x="931" y="970"/>
                  </a:lnTo>
                  <a:lnTo>
                    <a:pt x="853" y="911"/>
                  </a:lnTo>
                  <a:lnTo>
                    <a:pt x="776" y="873"/>
                  </a:lnTo>
                  <a:lnTo>
                    <a:pt x="621" y="815"/>
                  </a:lnTo>
                  <a:lnTo>
                    <a:pt x="621" y="330"/>
                  </a:lnTo>
                  <a:lnTo>
                    <a:pt x="737" y="349"/>
                  </a:lnTo>
                  <a:lnTo>
                    <a:pt x="815" y="388"/>
                  </a:lnTo>
                  <a:lnTo>
                    <a:pt x="873" y="407"/>
                  </a:lnTo>
                  <a:lnTo>
                    <a:pt x="912" y="427"/>
                  </a:lnTo>
                  <a:lnTo>
                    <a:pt x="950" y="407"/>
                  </a:lnTo>
                  <a:lnTo>
                    <a:pt x="989" y="369"/>
                  </a:lnTo>
                  <a:lnTo>
                    <a:pt x="1008" y="330"/>
                  </a:lnTo>
                  <a:lnTo>
                    <a:pt x="1008" y="291"/>
                  </a:lnTo>
                  <a:lnTo>
                    <a:pt x="1008" y="252"/>
                  </a:lnTo>
                  <a:lnTo>
                    <a:pt x="970" y="214"/>
                  </a:lnTo>
                  <a:lnTo>
                    <a:pt x="892" y="155"/>
                  </a:lnTo>
                  <a:lnTo>
                    <a:pt x="756" y="136"/>
                  </a:lnTo>
                  <a:lnTo>
                    <a:pt x="621" y="117"/>
                  </a:lnTo>
                  <a:lnTo>
                    <a:pt x="621" y="59"/>
                  </a:lnTo>
                  <a:lnTo>
                    <a:pt x="601" y="20"/>
                  </a:lnTo>
                  <a:lnTo>
                    <a:pt x="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87" name="Google Shape;2287;p46"/>
          <p:cNvCxnSpPr>
            <a:stCxn id="2225" idx="6"/>
            <a:endCxn id="2234" idx="2"/>
          </p:cNvCxnSpPr>
          <p:nvPr/>
        </p:nvCxnSpPr>
        <p:spPr>
          <a:xfrm>
            <a:off x="1578529" y="1400853"/>
            <a:ext cx="1115100" cy="600"/>
          </a:xfrm>
          <a:prstGeom prst="bentConnector3">
            <a:avLst>
              <a:gd name="adj1" fmla="val 50000"/>
            </a:avLst>
          </a:prstGeom>
          <a:noFill/>
          <a:ln w="19050" cap="flat" cmpd="sng">
            <a:solidFill>
              <a:schemeClr val="accent2"/>
            </a:solidFill>
            <a:prstDash val="solid"/>
            <a:round/>
            <a:headEnd type="none" w="med" len="med"/>
            <a:tailEnd type="none" w="med" len="med"/>
          </a:ln>
        </p:spPr>
      </p:cxnSp>
      <p:cxnSp>
        <p:nvCxnSpPr>
          <p:cNvPr id="2288" name="Google Shape;2288;p46"/>
          <p:cNvCxnSpPr>
            <a:stCxn id="2234" idx="6"/>
            <a:endCxn id="2241" idx="2"/>
          </p:cNvCxnSpPr>
          <p:nvPr/>
        </p:nvCxnSpPr>
        <p:spPr>
          <a:xfrm>
            <a:off x="3254926" y="1400853"/>
            <a:ext cx="962700" cy="600"/>
          </a:xfrm>
          <a:prstGeom prst="bentConnector3">
            <a:avLst>
              <a:gd name="adj1" fmla="val 50000"/>
            </a:avLst>
          </a:prstGeom>
          <a:noFill/>
          <a:ln w="19050" cap="flat" cmpd="sng">
            <a:solidFill>
              <a:schemeClr val="accent6"/>
            </a:solidFill>
            <a:prstDash val="solid"/>
            <a:round/>
            <a:headEnd type="none" w="med" len="med"/>
            <a:tailEnd type="none" w="med" len="med"/>
          </a:ln>
        </p:spPr>
      </p:cxnSp>
      <p:cxnSp>
        <p:nvCxnSpPr>
          <p:cNvPr id="2289" name="Google Shape;2289;p46"/>
          <p:cNvCxnSpPr>
            <a:stCxn id="2241" idx="6"/>
            <a:endCxn id="2248" idx="2"/>
          </p:cNvCxnSpPr>
          <p:nvPr/>
        </p:nvCxnSpPr>
        <p:spPr>
          <a:xfrm>
            <a:off x="4778928" y="1400853"/>
            <a:ext cx="1191300" cy="600"/>
          </a:xfrm>
          <a:prstGeom prst="bentConnector3">
            <a:avLst>
              <a:gd name="adj1" fmla="val 50000"/>
            </a:avLst>
          </a:prstGeom>
          <a:noFill/>
          <a:ln w="19050" cap="flat" cmpd="sng">
            <a:solidFill>
              <a:schemeClr val="accent4"/>
            </a:solidFill>
            <a:prstDash val="solid"/>
            <a:round/>
            <a:headEnd type="none" w="med" len="med"/>
            <a:tailEnd type="none" w="med" len="med"/>
          </a:ln>
        </p:spPr>
      </p:cxnSp>
      <p:cxnSp>
        <p:nvCxnSpPr>
          <p:cNvPr id="2290" name="Google Shape;2290;p46"/>
          <p:cNvCxnSpPr>
            <a:stCxn id="2248" idx="6"/>
            <a:endCxn id="2255" idx="2"/>
          </p:cNvCxnSpPr>
          <p:nvPr/>
        </p:nvCxnSpPr>
        <p:spPr>
          <a:xfrm>
            <a:off x="6531529" y="1400853"/>
            <a:ext cx="1033800" cy="600"/>
          </a:xfrm>
          <a:prstGeom prst="bentConnector3">
            <a:avLst>
              <a:gd name="adj1" fmla="val 50007"/>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294"/>
        <p:cNvGrpSpPr/>
        <p:nvPr/>
      </p:nvGrpSpPr>
      <p:grpSpPr>
        <a:xfrm>
          <a:off x="0" y="0"/>
          <a:ext cx="0" cy="0"/>
          <a:chOff x="0" y="0"/>
          <a:chExt cx="0" cy="0"/>
        </a:xfrm>
      </p:grpSpPr>
      <p:sp>
        <p:nvSpPr>
          <p:cNvPr id="2295" name="Google Shape;2295;p47"/>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cxnSp>
        <p:nvCxnSpPr>
          <p:cNvPr id="2296" name="Google Shape;2296;p47"/>
          <p:cNvCxnSpPr>
            <a:stCxn id="2297" idx="3"/>
            <a:endCxn id="2298" idx="1"/>
          </p:cNvCxnSpPr>
          <p:nvPr/>
        </p:nvCxnSpPr>
        <p:spPr>
          <a:xfrm>
            <a:off x="5112335" y="2430373"/>
            <a:ext cx="762000" cy="12300"/>
          </a:xfrm>
          <a:prstGeom prst="straightConnector1">
            <a:avLst/>
          </a:prstGeom>
          <a:noFill/>
          <a:ln w="19050" cap="flat" cmpd="sng">
            <a:solidFill>
              <a:schemeClr val="accent6"/>
            </a:solidFill>
            <a:prstDash val="solid"/>
            <a:round/>
            <a:headEnd type="none" w="med" len="med"/>
            <a:tailEnd type="none" w="med" len="med"/>
          </a:ln>
        </p:spPr>
      </p:cxnSp>
      <p:grpSp>
        <p:nvGrpSpPr>
          <p:cNvPr id="2299" name="Google Shape;2299;p47"/>
          <p:cNvGrpSpPr/>
          <p:nvPr/>
        </p:nvGrpSpPr>
        <p:grpSpPr>
          <a:xfrm>
            <a:off x="3001835" y="1139570"/>
            <a:ext cx="4800525" cy="726300"/>
            <a:chOff x="3001835" y="1139570"/>
            <a:chExt cx="4800525" cy="726300"/>
          </a:xfrm>
        </p:grpSpPr>
        <p:sp>
          <p:nvSpPr>
            <p:cNvPr id="2300" name="Google Shape;2300;p47"/>
            <p:cNvSpPr txBox="1"/>
            <p:nvPr/>
          </p:nvSpPr>
          <p:spPr>
            <a:xfrm>
              <a:off x="3001835" y="1317770"/>
              <a:ext cx="2110500" cy="3699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Banking</a:t>
              </a:r>
              <a:endParaRPr sz="1800" b="1">
                <a:solidFill>
                  <a:schemeClr val="dk1"/>
                </a:solidFill>
                <a:latin typeface="Fira Sans Extra Condensed"/>
                <a:ea typeface="Fira Sans Extra Condensed"/>
                <a:cs typeface="Fira Sans Extra Condensed"/>
                <a:sym typeface="Fira Sans Extra Condensed"/>
              </a:endParaRPr>
            </a:p>
          </p:txBody>
        </p:sp>
        <p:sp>
          <p:nvSpPr>
            <p:cNvPr id="2301" name="Google Shape;2301;p47"/>
            <p:cNvSpPr txBox="1"/>
            <p:nvPr/>
          </p:nvSpPr>
          <p:spPr>
            <a:xfrm>
              <a:off x="5874260" y="1139570"/>
              <a:ext cx="1928100" cy="7263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grpSp>
      <p:cxnSp>
        <p:nvCxnSpPr>
          <p:cNvPr id="2302" name="Google Shape;2302;p47"/>
          <p:cNvCxnSpPr>
            <a:stCxn id="2300" idx="3"/>
            <a:endCxn id="2301" idx="1"/>
          </p:cNvCxnSpPr>
          <p:nvPr/>
        </p:nvCxnSpPr>
        <p:spPr>
          <a:xfrm>
            <a:off x="5112335" y="1502720"/>
            <a:ext cx="762000" cy="0"/>
          </a:xfrm>
          <a:prstGeom prst="straightConnector1">
            <a:avLst/>
          </a:prstGeom>
          <a:noFill/>
          <a:ln w="19050" cap="flat" cmpd="sng">
            <a:solidFill>
              <a:schemeClr val="accent2"/>
            </a:solidFill>
            <a:prstDash val="solid"/>
            <a:round/>
            <a:headEnd type="none" w="med" len="med"/>
            <a:tailEnd type="none" w="med" len="med"/>
          </a:ln>
        </p:spPr>
      </p:cxnSp>
      <p:cxnSp>
        <p:nvCxnSpPr>
          <p:cNvPr id="2303" name="Google Shape;2303;p47"/>
          <p:cNvCxnSpPr>
            <a:stCxn id="2304" idx="3"/>
            <a:endCxn id="2305" idx="1"/>
          </p:cNvCxnSpPr>
          <p:nvPr/>
        </p:nvCxnSpPr>
        <p:spPr>
          <a:xfrm>
            <a:off x="5112335" y="3362451"/>
            <a:ext cx="762000" cy="0"/>
          </a:xfrm>
          <a:prstGeom prst="straightConnector1">
            <a:avLst/>
          </a:prstGeom>
          <a:noFill/>
          <a:ln w="19050" cap="flat" cmpd="sng">
            <a:solidFill>
              <a:schemeClr val="accent4"/>
            </a:solidFill>
            <a:prstDash val="solid"/>
            <a:round/>
            <a:headEnd type="none" w="med" len="med"/>
            <a:tailEnd type="none" w="med" len="med"/>
          </a:ln>
        </p:spPr>
      </p:cxnSp>
      <p:cxnSp>
        <p:nvCxnSpPr>
          <p:cNvPr id="2306" name="Google Shape;2306;p47"/>
          <p:cNvCxnSpPr>
            <a:stCxn id="2307" idx="3"/>
            <a:endCxn id="2308" idx="1"/>
          </p:cNvCxnSpPr>
          <p:nvPr/>
        </p:nvCxnSpPr>
        <p:spPr>
          <a:xfrm>
            <a:off x="5112335" y="4285678"/>
            <a:ext cx="762000" cy="0"/>
          </a:xfrm>
          <a:prstGeom prst="straightConnector1">
            <a:avLst/>
          </a:prstGeom>
          <a:noFill/>
          <a:ln w="19050" cap="flat" cmpd="sng">
            <a:solidFill>
              <a:schemeClr val="accent3"/>
            </a:solidFill>
            <a:prstDash val="solid"/>
            <a:round/>
            <a:headEnd type="none" w="med" len="med"/>
            <a:tailEnd type="none" w="med" len="med"/>
          </a:ln>
        </p:spPr>
      </p:cxnSp>
      <p:grpSp>
        <p:nvGrpSpPr>
          <p:cNvPr id="2309" name="Google Shape;2309;p47"/>
          <p:cNvGrpSpPr/>
          <p:nvPr/>
        </p:nvGrpSpPr>
        <p:grpSpPr>
          <a:xfrm>
            <a:off x="3001835" y="2079563"/>
            <a:ext cx="4800525" cy="726300"/>
            <a:chOff x="3001835" y="2079563"/>
            <a:chExt cx="4800525" cy="726300"/>
          </a:xfrm>
        </p:grpSpPr>
        <p:sp>
          <p:nvSpPr>
            <p:cNvPr id="2298" name="Google Shape;2298;p47"/>
            <p:cNvSpPr txBox="1"/>
            <p:nvPr/>
          </p:nvSpPr>
          <p:spPr>
            <a:xfrm>
              <a:off x="5874260" y="2079563"/>
              <a:ext cx="1928100" cy="7263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Despite being red, Mars is actually a cold place</a:t>
              </a:r>
              <a:endParaRPr sz="1200">
                <a:solidFill>
                  <a:schemeClr val="dk1"/>
                </a:solidFill>
                <a:latin typeface="Roboto"/>
                <a:ea typeface="Roboto"/>
                <a:cs typeface="Roboto"/>
                <a:sym typeface="Roboto"/>
              </a:endParaRPr>
            </a:p>
          </p:txBody>
        </p:sp>
        <p:sp>
          <p:nvSpPr>
            <p:cNvPr id="2297" name="Google Shape;2297;p47"/>
            <p:cNvSpPr txBox="1"/>
            <p:nvPr/>
          </p:nvSpPr>
          <p:spPr>
            <a:xfrm>
              <a:off x="3001835" y="2245423"/>
              <a:ext cx="2110500" cy="3699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Deposit</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2310" name="Google Shape;2310;p47"/>
          <p:cNvGrpSpPr/>
          <p:nvPr/>
        </p:nvGrpSpPr>
        <p:grpSpPr>
          <a:xfrm>
            <a:off x="3001835" y="2999301"/>
            <a:ext cx="4800525" cy="726300"/>
            <a:chOff x="3001835" y="2999301"/>
            <a:chExt cx="4800525" cy="726300"/>
          </a:xfrm>
        </p:grpSpPr>
        <p:sp>
          <p:nvSpPr>
            <p:cNvPr id="2305" name="Google Shape;2305;p47"/>
            <p:cNvSpPr txBox="1"/>
            <p:nvPr/>
          </p:nvSpPr>
          <p:spPr>
            <a:xfrm>
              <a:off x="5874260" y="2999301"/>
              <a:ext cx="1928100" cy="7263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p:txBody>
        </p:sp>
        <p:sp>
          <p:nvSpPr>
            <p:cNvPr id="2304" name="Google Shape;2304;p47"/>
            <p:cNvSpPr txBox="1"/>
            <p:nvPr/>
          </p:nvSpPr>
          <p:spPr>
            <a:xfrm>
              <a:off x="3001835" y="3177501"/>
              <a:ext cx="2110500" cy="3699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Debt</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2311" name="Google Shape;2311;p47"/>
          <p:cNvGrpSpPr/>
          <p:nvPr/>
        </p:nvGrpSpPr>
        <p:grpSpPr>
          <a:xfrm>
            <a:off x="3001835" y="3922528"/>
            <a:ext cx="4800525" cy="726300"/>
            <a:chOff x="3001835" y="3922528"/>
            <a:chExt cx="4800525" cy="726300"/>
          </a:xfrm>
        </p:grpSpPr>
        <p:sp>
          <p:nvSpPr>
            <p:cNvPr id="2308" name="Google Shape;2308;p47"/>
            <p:cNvSpPr txBox="1"/>
            <p:nvPr/>
          </p:nvSpPr>
          <p:spPr>
            <a:xfrm>
              <a:off x="5874260" y="3922528"/>
              <a:ext cx="1928100" cy="7263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closest planet to the Sun</a:t>
              </a:r>
              <a:endParaRPr sz="1200">
                <a:solidFill>
                  <a:schemeClr val="dk1"/>
                </a:solidFill>
                <a:latin typeface="Roboto"/>
                <a:ea typeface="Roboto"/>
                <a:cs typeface="Roboto"/>
                <a:sym typeface="Roboto"/>
              </a:endParaRPr>
            </a:p>
          </p:txBody>
        </p:sp>
        <p:sp>
          <p:nvSpPr>
            <p:cNvPr id="2307" name="Google Shape;2307;p47"/>
            <p:cNvSpPr txBox="1"/>
            <p:nvPr/>
          </p:nvSpPr>
          <p:spPr>
            <a:xfrm>
              <a:off x="3001835" y="4100728"/>
              <a:ext cx="2110500" cy="3699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Arbitration</a:t>
              </a:r>
              <a:endParaRPr sz="1800" b="1">
                <a:solidFill>
                  <a:schemeClr val="dk1"/>
                </a:solidFill>
                <a:latin typeface="Fira Sans Extra Condensed"/>
                <a:ea typeface="Fira Sans Extra Condensed"/>
                <a:cs typeface="Fira Sans Extra Condensed"/>
                <a:sym typeface="Fira Sans Extra Condensed"/>
              </a:endParaRPr>
            </a:p>
          </p:txBody>
        </p:sp>
      </p:grpSp>
      <p:sp>
        <p:nvSpPr>
          <p:cNvPr id="2312" name="Google Shape;2312;p47"/>
          <p:cNvSpPr/>
          <p:nvPr/>
        </p:nvSpPr>
        <p:spPr>
          <a:xfrm>
            <a:off x="1341640" y="1141520"/>
            <a:ext cx="722400" cy="722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313" name="Google Shape;2313;p47"/>
          <p:cNvSpPr/>
          <p:nvPr/>
        </p:nvSpPr>
        <p:spPr>
          <a:xfrm>
            <a:off x="1341640" y="2069173"/>
            <a:ext cx="722400" cy="722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314" name="Google Shape;2314;p47"/>
          <p:cNvSpPr/>
          <p:nvPr/>
        </p:nvSpPr>
        <p:spPr>
          <a:xfrm>
            <a:off x="1341640" y="3001251"/>
            <a:ext cx="722400" cy="722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315" name="Google Shape;2315;p47"/>
          <p:cNvSpPr/>
          <p:nvPr/>
        </p:nvSpPr>
        <p:spPr>
          <a:xfrm>
            <a:off x="1341640" y="3924478"/>
            <a:ext cx="722400" cy="72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cxnSp>
        <p:nvCxnSpPr>
          <p:cNvPr id="2316" name="Google Shape;2316;p47"/>
          <p:cNvCxnSpPr>
            <a:stCxn id="2300" idx="1"/>
            <a:endCxn id="2312" idx="6"/>
          </p:cNvCxnSpPr>
          <p:nvPr/>
        </p:nvCxnSpPr>
        <p:spPr>
          <a:xfrm flipH="1">
            <a:off x="2064035" y="1502720"/>
            <a:ext cx="937800" cy="600"/>
          </a:xfrm>
          <a:prstGeom prst="bentConnector3">
            <a:avLst>
              <a:gd name="adj1" fmla="val 50000"/>
            </a:avLst>
          </a:prstGeom>
          <a:noFill/>
          <a:ln w="19050" cap="flat" cmpd="sng">
            <a:solidFill>
              <a:schemeClr val="accent2"/>
            </a:solidFill>
            <a:prstDash val="solid"/>
            <a:round/>
            <a:headEnd type="none" w="med" len="med"/>
            <a:tailEnd type="none" w="med" len="med"/>
          </a:ln>
        </p:spPr>
      </p:cxnSp>
      <p:cxnSp>
        <p:nvCxnSpPr>
          <p:cNvPr id="2317" name="Google Shape;2317;p47"/>
          <p:cNvCxnSpPr>
            <a:stCxn id="2297" idx="1"/>
            <a:endCxn id="2313" idx="6"/>
          </p:cNvCxnSpPr>
          <p:nvPr/>
        </p:nvCxnSpPr>
        <p:spPr>
          <a:xfrm flipH="1">
            <a:off x="2064035" y="2430373"/>
            <a:ext cx="937800" cy="600"/>
          </a:xfrm>
          <a:prstGeom prst="bentConnector3">
            <a:avLst>
              <a:gd name="adj1" fmla="val 50000"/>
            </a:avLst>
          </a:prstGeom>
          <a:noFill/>
          <a:ln w="19050" cap="flat" cmpd="sng">
            <a:solidFill>
              <a:schemeClr val="accent6"/>
            </a:solidFill>
            <a:prstDash val="solid"/>
            <a:round/>
            <a:headEnd type="none" w="med" len="med"/>
            <a:tailEnd type="none" w="med" len="med"/>
          </a:ln>
        </p:spPr>
      </p:cxnSp>
      <p:cxnSp>
        <p:nvCxnSpPr>
          <p:cNvPr id="2318" name="Google Shape;2318;p47"/>
          <p:cNvCxnSpPr>
            <a:stCxn id="2304" idx="1"/>
            <a:endCxn id="2314" idx="6"/>
          </p:cNvCxnSpPr>
          <p:nvPr/>
        </p:nvCxnSpPr>
        <p:spPr>
          <a:xfrm flipH="1">
            <a:off x="2064035" y="3362451"/>
            <a:ext cx="937800" cy="600"/>
          </a:xfrm>
          <a:prstGeom prst="bentConnector3">
            <a:avLst>
              <a:gd name="adj1" fmla="val 50000"/>
            </a:avLst>
          </a:prstGeom>
          <a:noFill/>
          <a:ln w="19050" cap="flat" cmpd="sng">
            <a:solidFill>
              <a:schemeClr val="accent4"/>
            </a:solidFill>
            <a:prstDash val="solid"/>
            <a:round/>
            <a:headEnd type="none" w="med" len="med"/>
            <a:tailEnd type="none" w="med" len="med"/>
          </a:ln>
        </p:spPr>
      </p:cxnSp>
      <p:cxnSp>
        <p:nvCxnSpPr>
          <p:cNvPr id="2319" name="Google Shape;2319;p47"/>
          <p:cNvCxnSpPr>
            <a:stCxn id="2307" idx="1"/>
            <a:endCxn id="2315" idx="6"/>
          </p:cNvCxnSpPr>
          <p:nvPr/>
        </p:nvCxnSpPr>
        <p:spPr>
          <a:xfrm flipH="1">
            <a:off x="2064035" y="4285678"/>
            <a:ext cx="937800" cy="600"/>
          </a:xfrm>
          <a:prstGeom prst="bentConnector3">
            <a:avLst>
              <a:gd name="adj1" fmla="val 50000"/>
            </a:avLst>
          </a:prstGeom>
          <a:noFill/>
          <a:ln w="19050" cap="flat" cmpd="sng">
            <a:solidFill>
              <a:schemeClr val="accent3"/>
            </a:solidFill>
            <a:prstDash val="solid"/>
            <a:round/>
            <a:headEnd type="none" w="med" len="med"/>
            <a:tailEnd type="none" w="med" len="med"/>
          </a:ln>
        </p:spPr>
      </p:cxnSp>
      <p:grpSp>
        <p:nvGrpSpPr>
          <p:cNvPr id="2320" name="Google Shape;2320;p47"/>
          <p:cNvGrpSpPr/>
          <p:nvPr/>
        </p:nvGrpSpPr>
        <p:grpSpPr>
          <a:xfrm>
            <a:off x="1586256" y="1296977"/>
            <a:ext cx="233167" cy="411486"/>
            <a:chOff x="2517500" y="1407975"/>
            <a:chExt cx="118275" cy="203575"/>
          </a:xfrm>
        </p:grpSpPr>
        <p:sp>
          <p:nvSpPr>
            <p:cNvPr id="2321" name="Google Shape;2321;p47"/>
            <p:cNvSpPr/>
            <p:nvPr/>
          </p:nvSpPr>
          <p:spPr>
            <a:xfrm>
              <a:off x="2541250" y="1418175"/>
              <a:ext cx="70775" cy="71250"/>
            </a:xfrm>
            <a:custGeom>
              <a:avLst/>
              <a:gdLst/>
              <a:ahLst/>
              <a:cxnLst/>
              <a:rect l="l" t="t" r="r" b="b"/>
              <a:pathLst>
                <a:path w="2831" h="2850" extrusionOk="0">
                  <a:moveTo>
                    <a:pt x="1416" y="233"/>
                  </a:moveTo>
                  <a:lnTo>
                    <a:pt x="1648" y="252"/>
                  </a:lnTo>
                  <a:lnTo>
                    <a:pt x="1862" y="330"/>
                  </a:lnTo>
                  <a:lnTo>
                    <a:pt x="1978" y="368"/>
                  </a:lnTo>
                  <a:lnTo>
                    <a:pt x="2075" y="427"/>
                  </a:lnTo>
                  <a:lnTo>
                    <a:pt x="2172" y="504"/>
                  </a:lnTo>
                  <a:lnTo>
                    <a:pt x="2249" y="582"/>
                  </a:lnTo>
                  <a:lnTo>
                    <a:pt x="2346" y="679"/>
                  </a:lnTo>
                  <a:lnTo>
                    <a:pt x="2404" y="775"/>
                  </a:lnTo>
                  <a:lnTo>
                    <a:pt x="2463" y="872"/>
                  </a:lnTo>
                  <a:lnTo>
                    <a:pt x="2521" y="969"/>
                  </a:lnTo>
                  <a:lnTo>
                    <a:pt x="2579" y="1202"/>
                  </a:lnTo>
                  <a:lnTo>
                    <a:pt x="2598" y="1415"/>
                  </a:lnTo>
                  <a:lnTo>
                    <a:pt x="2579" y="1648"/>
                  </a:lnTo>
                  <a:lnTo>
                    <a:pt x="2521" y="1880"/>
                  </a:lnTo>
                  <a:lnTo>
                    <a:pt x="2463" y="1977"/>
                  </a:lnTo>
                  <a:lnTo>
                    <a:pt x="2404" y="2074"/>
                  </a:lnTo>
                  <a:lnTo>
                    <a:pt x="2346" y="2171"/>
                  </a:lnTo>
                  <a:lnTo>
                    <a:pt x="2249" y="2268"/>
                  </a:lnTo>
                  <a:lnTo>
                    <a:pt x="2172" y="2346"/>
                  </a:lnTo>
                  <a:lnTo>
                    <a:pt x="2075" y="2423"/>
                  </a:lnTo>
                  <a:lnTo>
                    <a:pt x="1978" y="2481"/>
                  </a:lnTo>
                  <a:lnTo>
                    <a:pt x="1862" y="2520"/>
                  </a:lnTo>
                  <a:lnTo>
                    <a:pt x="1648" y="2598"/>
                  </a:lnTo>
                  <a:lnTo>
                    <a:pt x="1416" y="2617"/>
                  </a:lnTo>
                  <a:lnTo>
                    <a:pt x="1183" y="2598"/>
                  </a:lnTo>
                  <a:lnTo>
                    <a:pt x="970" y="2520"/>
                  </a:lnTo>
                  <a:lnTo>
                    <a:pt x="873" y="2481"/>
                  </a:lnTo>
                  <a:lnTo>
                    <a:pt x="757" y="2423"/>
                  </a:lnTo>
                  <a:lnTo>
                    <a:pt x="660" y="2346"/>
                  </a:lnTo>
                  <a:lnTo>
                    <a:pt x="582" y="2268"/>
                  </a:lnTo>
                  <a:lnTo>
                    <a:pt x="505" y="2171"/>
                  </a:lnTo>
                  <a:lnTo>
                    <a:pt x="427" y="2074"/>
                  </a:lnTo>
                  <a:lnTo>
                    <a:pt x="369" y="1977"/>
                  </a:lnTo>
                  <a:lnTo>
                    <a:pt x="311" y="1880"/>
                  </a:lnTo>
                  <a:lnTo>
                    <a:pt x="253" y="1648"/>
                  </a:lnTo>
                  <a:lnTo>
                    <a:pt x="233" y="1415"/>
                  </a:lnTo>
                  <a:lnTo>
                    <a:pt x="253" y="1202"/>
                  </a:lnTo>
                  <a:lnTo>
                    <a:pt x="311" y="969"/>
                  </a:lnTo>
                  <a:lnTo>
                    <a:pt x="369" y="872"/>
                  </a:lnTo>
                  <a:lnTo>
                    <a:pt x="427" y="775"/>
                  </a:lnTo>
                  <a:lnTo>
                    <a:pt x="505" y="679"/>
                  </a:lnTo>
                  <a:lnTo>
                    <a:pt x="582" y="582"/>
                  </a:lnTo>
                  <a:lnTo>
                    <a:pt x="660" y="504"/>
                  </a:lnTo>
                  <a:lnTo>
                    <a:pt x="757" y="427"/>
                  </a:lnTo>
                  <a:lnTo>
                    <a:pt x="873" y="368"/>
                  </a:lnTo>
                  <a:lnTo>
                    <a:pt x="970" y="330"/>
                  </a:lnTo>
                  <a:lnTo>
                    <a:pt x="1183" y="252"/>
                  </a:lnTo>
                  <a:lnTo>
                    <a:pt x="1416" y="233"/>
                  </a:lnTo>
                  <a:close/>
                  <a:moveTo>
                    <a:pt x="1416" y="0"/>
                  </a:moveTo>
                  <a:lnTo>
                    <a:pt x="1280" y="19"/>
                  </a:lnTo>
                  <a:lnTo>
                    <a:pt x="1144" y="39"/>
                  </a:lnTo>
                  <a:lnTo>
                    <a:pt x="1009" y="58"/>
                  </a:lnTo>
                  <a:lnTo>
                    <a:pt x="892" y="116"/>
                  </a:lnTo>
                  <a:lnTo>
                    <a:pt x="757" y="175"/>
                  </a:lnTo>
                  <a:lnTo>
                    <a:pt x="640" y="233"/>
                  </a:lnTo>
                  <a:lnTo>
                    <a:pt x="524" y="330"/>
                  </a:lnTo>
                  <a:lnTo>
                    <a:pt x="408" y="427"/>
                  </a:lnTo>
                  <a:lnTo>
                    <a:pt x="311" y="523"/>
                  </a:lnTo>
                  <a:lnTo>
                    <a:pt x="233" y="640"/>
                  </a:lnTo>
                  <a:lnTo>
                    <a:pt x="156" y="756"/>
                  </a:lnTo>
                  <a:lnTo>
                    <a:pt x="98" y="892"/>
                  </a:lnTo>
                  <a:lnTo>
                    <a:pt x="59" y="1027"/>
                  </a:lnTo>
                  <a:lnTo>
                    <a:pt x="20" y="1144"/>
                  </a:lnTo>
                  <a:lnTo>
                    <a:pt x="1" y="1279"/>
                  </a:lnTo>
                  <a:lnTo>
                    <a:pt x="1" y="1415"/>
                  </a:lnTo>
                  <a:lnTo>
                    <a:pt x="1" y="1551"/>
                  </a:lnTo>
                  <a:lnTo>
                    <a:pt x="20" y="1687"/>
                  </a:lnTo>
                  <a:lnTo>
                    <a:pt x="59" y="1822"/>
                  </a:lnTo>
                  <a:lnTo>
                    <a:pt x="98" y="1958"/>
                  </a:lnTo>
                  <a:lnTo>
                    <a:pt x="156" y="2094"/>
                  </a:lnTo>
                  <a:lnTo>
                    <a:pt x="233" y="2210"/>
                  </a:lnTo>
                  <a:lnTo>
                    <a:pt x="311" y="2326"/>
                  </a:lnTo>
                  <a:lnTo>
                    <a:pt x="408" y="2423"/>
                  </a:lnTo>
                  <a:lnTo>
                    <a:pt x="524" y="2520"/>
                  </a:lnTo>
                  <a:lnTo>
                    <a:pt x="640" y="2617"/>
                  </a:lnTo>
                  <a:lnTo>
                    <a:pt x="757" y="2675"/>
                  </a:lnTo>
                  <a:lnTo>
                    <a:pt x="892" y="2733"/>
                  </a:lnTo>
                  <a:lnTo>
                    <a:pt x="1009" y="2791"/>
                  </a:lnTo>
                  <a:lnTo>
                    <a:pt x="1144" y="2811"/>
                  </a:lnTo>
                  <a:lnTo>
                    <a:pt x="1280" y="2830"/>
                  </a:lnTo>
                  <a:lnTo>
                    <a:pt x="1416" y="2850"/>
                  </a:lnTo>
                  <a:lnTo>
                    <a:pt x="1552" y="2830"/>
                  </a:lnTo>
                  <a:lnTo>
                    <a:pt x="1687" y="2811"/>
                  </a:lnTo>
                  <a:lnTo>
                    <a:pt x="1823" y="2791"/>
                  </a:lnTo>
                  <a:lnTo>
                    <a:pt x="1959" y="2733"/>
                  </a:lnTo>
                  <a:lnTo>
                    <a:pt x="2075" y="2675"/>
                  </a:lnTo>
                  <a:lnTo>
                    <a:pt x="2191" y="2617"/>
                  </a:lnTo>
                  <a:lnTo>
                    <a:pt x="2308" y="2520"/>
                  </a:lnTo>
                  <a:lnTo>
                    <a:pt x="2424" y="2423"/>
                  </a:lnTo>
                  <a:lnTo>
                    <a:pt x="2521" y="2326"/>
                  </a:lnTo>
                  <a:lnTo>
                    <a:pt x="2598" y="2210"/>
                  </a:lnTo>
                  <a:lnTo>
                    <a:pt x="2676" y="2094"/>
                  </a:lnTo>
                  <a:lnTo>
                    <a:pt x="2734" y="1958"/>
                  </a:lnTo>
                  <a:lnTo>
                    <a:pt x="2773" y="1822"/>
                  </a:lnTo>
                  <a:lnTo>
                    <a:pt x="2812" y="1687"/>
                  </a:lnTo>
                  <a:lnTo>
                    <a:pt x="2831" y="1551"/>
                  </a:lnTo>
                  <a:lnTo>
                    <a:pt x="2831" y="1415"/>
                  </a:lnTo>
                  <a:lnTo>
                    <a:pt x="2831" y="1279"/>
                  </a:lnTo>
                  <a:lnTo>
                    <a:pt x="2812" y="1144"/>
                  </a:lnTo>
                  <a:lnTo>
                    <a:pt x="2773" y="1027"/>
                  </a:lnTo>
                  <a:lnTo>
                    <a:pt x="2734" y="892"/>
                  </a:lnTo>
                  <a:lnTo>
                    <a:pt x="2676" y="756"/>
                  </a:lnTo>
                  <a:lnTo>
                    <a:pt x="2598" y="640"/>
                  </a:lnTo>
                  <a:lnTo>
                    <a:pt x="2521" y="523"/>
                  </a:lnTo>
                  <a:lnTo>
                    <a:pt x="2424" y="427"/>
                  </a:lnTo>
                  <a:lnTo>
                    <a:pt x="2308" y="330"/>
                  </a:lnTo>
                  <a:lnTo>
                    <a:pt x="2191" y="233"/>
                  </a:lnTo>
                  <a:lnTo>
                    <a:pt x="2075" y="175"/>
                  </a:lnTo>
                  <a:lnTo>
                    <a:pt x="1959" y="116"/>
                  </a:lnTo>
                  <a:lnTo>
                    <a:pt x="1823" y="58"/>
                  </a:lnTo>
                  <a:lnTo>
                    <a:pt x="1687" y="39"/>
                  </a:lnTo>
                  <a:lnTo>
                    <a:pt x="1552" y="19"/>
                  </a:lnTo>
                  <a:lnTo>
                    <a:pt x="14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2517500" y="1407975"/>
              <a:ext cx="118275" cy="203575"/>
            </a:xfrm>
            <a:custGeom>
              <a:avLst/>
              <a:gdLst/>
              <a:ahLst/>
              <a:cxnLst/>
              <a:rect l="l" t="t" r="r" b="b"/>
              <a:pathLst>
                <a:path w="4731" h="8143" extrusionOk="0">
                  <a:moveTo>
                    <a:pt x="447" y="3568"/>
                  </a:moveTo>
                  <a:lnTo>
                    <a:pt x="660" y="3587"/>
                  </a:lnTo>
                  <a:lnTo>
                    <a:pt x="893" y="3645"/>
                  </a:lnTo>
                  <a:lnTo>
                    <a:pt x="854" y="3897"/>
                  </a:lnTo>
                  <a:lnTo>
                    <a:pt x="447" y="3568"/>
                  </a:lnTo>
                  <a:close/>
                  <a:moveTo>
                    <a:pt x="4285" y="3568"/>
                  </a:moveTo>
                  <a:lnTo>
                    <a:pt x="3878" y="3897"/>
                  </a:lnTo>
                  <a:lnTo>
                    <a:pt x="3839" y="3645"/>
                  </a:lnTo>
                  <a:lnTo>
                    <a:pt x="4072" y="3587"/>
                  </a:lnTo>
                  <a:lnTo>
                    <a:pt x="4285" y="3568"/>
                  </a:lnTo>
                  <a:close/>
                  <a:moveTo>
                    <a:pt x="292" y="3742"/>
                  </a:moveTo>
                  <a:lnTo>
                    <a:pt x="699" y="4072"/>
                  </a:lnTo>
                  <a:lnTo>
                    <a:pt x="466" y="4169"/>
                  </a:lnTo>
                  <a:lnTo>
                    <a:pt x="369" y="3955"/>
                  </a:lnTo>
                  <a:lnTo>
                    <a:pt x="292" y="3742"/>
                  </a:lnTo>
                  <a:close/>
                  <a:moveTo>
                    <a:pt x="4440" y="3742"/>
                  </a:moveTo>
                  <a:lnTo>
                    <a:pt x="4362" y="3955"/>
                  </a:lnTo>
                  <a:lnTo>
                    <a:pt x="4266" y="4169"/>
                  </a:lnTo>
                  <a:lnTo>
                    <a:pt x="4033" y="4072"/>
                  </a:lnTo>
                  <a:lnTo>
                    <a:pt x="4440" y="3742"/>
                  </a:lnTo>
                  <a:close/>
                  <a:moveTo>
                    <a:pt x="1125" y="3723"/>
                  </a:moveTo>
                  <a:lnTo>
                    <a:pt x="1261" y="3800"/>
                  </a:lnTo>
                  <a:lnTo>
                    <a:pt x="1377" y="3878"/>
                  </a:lnTo>
                  <a:lnTo>
                    <a:pt x="1300" y="4285"/>
                  </a:lnTo>
                  <a:lnTo>
                    <a:pt x="1067" y="4072"/>
                  </a:lnTo>
                  <a:lnTo>
                    <a:pt x="1125" y="3723"/>
                  </a:lnTo>
                  <a:close/>
                  <a:moveTo>
                    <a:pt x="3606" y="3723"/>
                  </a:moveTo>
                  <a:lnTo>
                    <a:pt x="3684" y="4072"/>
                  </a:lnTo>
                  <a:lnTo>
                    <a:pt x="3432" y="4285"/>
                  </a:lnTo>
                  <a:lnTo>
                    <a:pt x="3354" y="3878"/>
                  </a:lnTo>
                  <a:lnTo>
                    <a:pt x="3471" y="3781"/>
                  </a:lnTo>
                  <a:lnTo>
                    <a:pt x="3606" y="3723"/>
                  </a:lnTo>
                  <a:close/>
                  <a:moveTo>
                    <a:pt x="3820" y="4246"/>
                  </a:moveTo>
                  <a:lnTo>
                    <a:pt x="4149" y="4382"/>
                  </a:lnTo>
                  <a:lnTo>
                    <a:pt x="4072" y="4498"/>
                  </a:lnTo>
                  <a:lnTo>
                    <a:pt x="3975" y="4595"/>
                  </a:lnTo>
                  <a:lnTo>
                    <a:pt x="3587" y="4459"/>
                  </a:lnTo>
                  <a:lnTo>
                    <a:pt x="3820" y="4246"/>
                  </a:lnTo>
                  <a:close/>
                  <a:moveTo>
                    <a:pt x="912" y="4246"/>
                  </a:moveTo>
                  <a:lnTo>
                    <a:pt x="1164" y="4459"/>
                  </a:lnTo>
                  <a:lnTo>
                    <a:pt x="757" y="4615"/>
                  </a:lnTo>
                  <a:lnTo>
                    <a:pt x="660" y="4498"/>
                  </a:lnTo>
                  <a:lnTo>
                    <a:pt x="582" y="4382"/>
                  </a:lnTo>
                  <a:lnTo>
                    <a:pt x="912" y="4246"/>
                  </a:lnTo>
                  <a:close/>
                  <a:moveTo>
                    <a:pt x="1590" y="4072"/>
                  </a:moveTo>
                  <a:lnTo>
                    <a:pt x="1649" y="4207"/>
                  </a:lnTo>
                  <a:lnTo>
                    <a:pt x="1707" y="4343"/>
                  </a:lnTo>
                  <a:lnTo>
                    <a:pt x="1746" y="4479"/>
                  </a:lnTo>
                  <a:lnTo>
                    <a:pt x="1746" y="4634"/>
                  </a:lnTo>
                  <a:lnTo>
                    <a:pt x="1746" y="4653"/>
                  </a:lnTo>
                  <a:lnTo>
                    <a:pt x="1513" y="4459"/>
                  </a:lnTo>
                  <a:lnTo>
                    <a:pt x="1590" y="4072"/>
                  </a:lnTo>
                  <a:close/>
                  <a:moveTo>
                    <a:pt x="3161" y="4072"/>
                  </a:moveTo>
                  <a:lnTo>
                    <a:pt x="3219" y="4459"/>
                  </a:lnTo>
                  <a:lnTo>
                    <a:pt x="2986" y="4653"/>
                  </a:lnTo>
                  <a:lnTo>
                    <a:pt x="2986" y="4634"/>
                  </a:lnTo>
                  <a:lnTo>
                    <a:pt x="2986" y="4479"/>
                  </a:lnTo>
                  <a:lnTo>
                    <a:pt x="3025" y="4324"/>
                  </a:lnTo>
                  <a:lnTo>
                    <a:pt x="3083" y="4188"/>
                  </a:lnTo>
                  <a:lnTo>
                    <a:pt x="3161" y="4072"/>
                  </a:lnTo>
                  <a:close/>
                  <a:moveTo>
                    <a:pt x="1358" y="4634"/>
                  </a:moveTo>
                  <a:lnTo>
                    <a:pt x="1590" y="4828"/>
                  </a:lnTo>
                  <a:lnTo>
                    <a:pt x="1590" y="4847"/>
                  </a:lnTo>
                  <a:lnTo>
                    <a:pt x="1280" y="4847"/>
                  </a:lnTo>
                  <a:lnTo>
                    <a:pt x="1125" y="4828"/>
                  </a:lnTo>
                  <a:lnTo>
                    <a:pt x="990" y="4770"/>
                  </a:lnTo>
                  <a:lnTo>
                    <a:pt x="1358" y="4634"/>
                  </a:lnTo>
                  <a:close/>
                  <a:moveTo>
                    <a:pt x="3374" y="4634"/>
                  </a:moveTo>
                  <a:lnTo>
                    <a:pt x="3723" y="4770"/>
                  </a:lnTo>
                  <a:lnTo>
                    <a:pt x="3606" y="4808"/>
                  </a:lnTo>
                  <a:lnTo>
                    <a:pt x="3451" y="4847"/>
                  </a:lnTo>
                  <a:lnTo>
                    <a:pt x="3296" y="4847"/>
                  </a:lnTo>
                  <a:lnTo>
                    <a:pt x="3141" y="4828"/>
                  </a:lnTo>
                  <a:lnTo>
                    <a:pt x="3374" y="4634"/>
                  </a:lnTo>
                  <a:close/>
                  <a:moveTo>
                    <a:pt x="4304" y="5720"/>
                  </a:moveTo>
                  <a:lnTo>
                    <a:pt x="4304" y="6049"/>
                  </a:lnTo>
                  <a:lnTo>
                    <a:pt x="447" y="6049"/>
                  </a:lnTo>
                  <a:lnTo>
                    <a:pt x="447" y="5720"/>
                  </a:lnTo>
                  <a:close/>
                  <a:moveTo>
                    <a:pt x="2172" y="1"/>
                  </a:moveTo>
                  <a:lnTo>
                    <a:pt x="1998" y="20"/>
                  </a:lnTo>
                  <a:lnTo>
                    <a:pt x="1823" y="79"/>
                  </a:lnTo>
                  <a:lnTo>
                    <a:pt x="1649" y="137"/>
                  </a:lnTo>
                  <a:lnTo>
                    <a:pt x="1494" y="214"/>
                  </a:lnTo>
                  <a:lnTo>
                    <a:pt x="1338" y="311"/>
                  </a:lnTo>
                  <a:lnTo>
                    <a:pt x="1203" y="408"/>
                  </a:lnTo>
                  <a:lnTo>
                    <a:pt x="1067" y="524"/>
                  </a:lnTo>
                  <a:lnTo>
                    <a:pt x="951" y="660"/>
                  </a:lnTo>
                  <a:lnTo>
                    <a:pt x="834" y="796"/>
                  </a:lnTo>
                  <a:lnTo>
                    <a:pt x="757" y="951"/>
                  </a:lnTo>
                  <a:lnTo>
                    <a:pt x="679" y="1125"/>
                  </a:lnTo>
                  <a:lnTo>
                    <a:pt x="602" y="1280"/>
                  </a:lnTo>
                  <a:lnTo>
                    <a:pt x="563" y="1455"/>
                  </a:lnTo>
                  <a:lnTo>
                    <a:pt x="544" y="1649"/>
                  </a:lnTo>
                  <a:lnTo>
                    <a:pt x="524" y="1823"/>
                  </a:lnTo>
                  <a:lnTo>
                    <a:pt x="544" y="2017"/>
                  </a:lnTo>
                  <a:lnTo>
                    <a:pt x="563" y="2191"/>
                  </a:lnTo>
                  <a:lnTo>
                    <a:pt x="602" y="2366"/>
                  </a:lnTo>
                  <a:lnTo>
                    <a:pt x="660" y="2521"/>
                  </a:lnTo>
                  <a:lnTo>
                    <a:pt x="738" y="2676"/>
                  </a:lnTo>
                  <a:lnTo>
                    <a:pt x="815" y="2831"/>
                  </a:lnTo>
                  <a:lnTo>
                    <a:pt x="912" y="2967"/>
                  </a:lnTo>
                  <a:lnTo>
                    <a:pt x="1028" y="3103"/>
                  </a:lnTo>
                  <a:lnTo>
                    <a:pt x="1145" y="3219"/>
                  </a:lnTo>
                  <a:lnTo>
                    <a:pt x="1280" y="3316"/>
                  </a:lnTo>
                  <a:lnTo>
                    <a:pt x="1435" y="3413"/>
                  </a:lnTo>
                  <a:lnTo>
                    <a:pt x="1571" y="3490"/>
                  </a:lnTo>
                  <a:lnTo>
                    <a:pt x="1746" y="3568"/>
                  </a:lnTo>
                  <a:lnTo>
                    <a:pt x="1901" y="3607"/>
                  </a:lnTo>
                  <a:lnTo>
                    <a:pt x="2075" y="3645"/>
                  </a:lnTo>
                  <a:lnTo>
                    <a:pt x="2250" y="3665"/>
                  </a:lnTo>
                  <a:lnTo>
                    <a:pt x="2250" y="5080"/>
                  </a:lnTo>
                  <a:lnTo>
                    <a:pt x="1959" y="4828"/>
                  </a:lnTo>
                  <a:lnTo>
                    <a:pt x="1978" y="4692"/>
                  </a:lnTo>
                  <a:lnTo>
                    <a:pt x="1978" y="4673"/>
                  </a:lnTo>
                  <a:lnTo>
                    <a:pt x="1978" y="4653"/>
                  </a:lnTo>
                  <a:lnTo>
                    <a:pt x="1959" y="4401"/>
                  </a:lnTo>
                  <a:lnTo>
                    <a:pt x="1939" y="4285"/>
                  </a:lnTo>
                  <a:lnTo>
                    <a:pt x="1901" y="4188"/>
                  </a:lnTo>
                  <a:lnTo>
                    <a:pt x="1842" y="4072"/>
                  </a:lnTo>
                  <a:lnTo>
                    <a:pt x="1804" y="3975"/>
                  </a:lnTo>
                  <a:lnTo>
                    <a:pt x="1726" y="3878"/>
                  </a:lnTo>
                  <a:lnTo>
                    <a:pt x="1649" y="3800"/>
                  </a:lnTo>
                  <a:lnTo>
                    <a:pt x="1590" y="3742"/>
                  </a:lnTo>
                  <a:lnTo>
                    <a:pt x="1571" y="3742"/>
                  </a:lnTo>
                  <a:lnTo>
                    <a:pt x="1455" y="3645"/>
                  </a:lnTo>
                  <a:lnTo>
                    <a:pt x="1338" y="3568"/>
                  </a:lnTo>
                  <a:lnTo>
                    <a:pt x="1203" y="3510"/>
                  </a:lnTo>
                  <a:lnTo>
                    <a:pt x="1067" y="3451"/>
                  </a:lnTo>
                  <a:lnTo>
                    <a:pt x="776" y="3374"/>
                  </a:lnTo>
                  <a:lnTo>
                    <a:pt x="505" y="3335"/>
                  </a:lnTo>
                  <a:lnTo>
                    <a:pt x="272" y="3316"/>
                  </a:lnTo>
                  <a:lnTo>
                    <a:pt x="59" y="3316"/>
                  </a:lnTo>
                  <a:lnTo>
                    <a:pt x="59" y="3335"/>
                  </a:lnTo>
                  <a:lnTo>
                    <a:pt x="40" y="3335"/>
                  </a:lnTo>
                  <a:lnTo>
                    <a:pt x="40" y="3355"/>
                  </a:lnTo>
                  <a:lnTo>
                    <a:pt x="20" y="3355"/>
                  </a:lnTo>
                  <a:lnTo>
                    <a:pt x="20" y="3374"/>
                  </a:lnTo>
                  <a:lnTo>
                    <a:pt x="1" y="3393"/>
                  </a:lnTo>
                  <a:lnTo>
                    <a:pt x="1" y="3413"/>
                  </a:lnTo>
                  <a:lnTo>
                    <a:pt x="1" y="3432"/>
                  </a:lnTo>
                  <a:lnTo>
                    <a:pt x="1" y="3451"/>
                  </a:lnTo>
                  <a:lnTo>
                    <a:pt x="20" y="3607"/>
                  </a:lnTo>
                  <a:lnTo>
                    <a:pt x="78" y="3839"/>
                  </a:lnTo>
                  <a:lnTo>
                    <a:pt x="175" y="4091"/>
                  </a:lnTo>
                  <a:lnTo>
                    <a:pt x="292" y="4363"/>
                  </a:lnTo>
                  <a:lnTo>
                    <a:pt x="311" y="4363"/>
                  </a:lnTo>
                  <a:lnTo>
                    <a:pt x="369" y="4498"/>
                  </a:lnTo>
                  <a:lnTo>
                    <a:pt x="466" y="4615"/>
                  </a:lnTo>
                  <a:lnTo>
                    <a:pt x="544" y="4731"/>
                  </a:lnTo>
                  <a:lnTo>
                    <a:pt x="660" y="4828"/>
                  </a:lnTo>
                  <a:lnTo>
                    <a:pt x="738" y="4886"/>
                  </a:lnTo>
                  <a:lnTo>
                    <a:pt x="893" y="4963"/>
                  </a:lnTo>
                  <a:lnTo>
                    <a:pt x="1048" y="5041"/>
                  </a:lnTo>
                  <a:lnTo>
                    <a:pt x="1203" y="5080"/>
                  </a:lnTo>
                  <a:lnTo>
                    <a:pt x="1377" y="5080"/>
                  </a:lnTo>
                  <a:lnTo>
                    <a:pt x="1629" y="5060"/>
                  </a:lnTo>
                  <a:lnTo>
                    <a:pt x="1668" y="5060"/>
                  </a:lnTo>
                  <a:lnTo>
                    <a:pt x="1804" y="5002"/>
                  </a:lnTo>
                  <a:lnTo>
                    <a:pt x="2250" y="5390"/>
                  </a:lnTo>
                  <a:lnTo>
                    <a:pt x="2250" y="5487"/>
                  </a:lnTo>
                  <a:lnTo>
                    <a:pt x="389" y="5487"/>
                  </a:lnTo>
                  <a:lnTo>
                    <a:pt x="330" y="5506"/>
                  </a:lnTo>
                  <a:lnTo>
                    <a:pt x="253" y="5545"/>
                  </a:lnTo>
                  <a:lnTo>
                    <a:pt x="214" y="5603"/>
                  </a:lnTo>
                  <a:lnTo>
                    <a:pt x="214" y="5681"/>
                  </a:lnTo>
                  <a:lnTo>
                    <a:pt x="214" y="6088"/>
                  </a:lnTo>
                  <a:lnTo>
                    <a:pt x="214" y="6146"/>
                  </a:lnTo>
                  <a:lnTo>
                    <a:pt x="253" y="6224"/>
                  </a:lnTo>
                  <a:lnTo>
                    <a:pt x="330" y="6262"/>
                  </a:lnTo>
                  <a:lnTo>
                    <a:pt x="718" y="6262"/>
                  </a:lnTo>
                  <a:lnTo>
                    <a:pt x="834" y="6805"/>
                  </a:lnTo>
                  <a:lnTo>
                    <a:pt x="854" y="6863"/>
                  </a:lnTo>
                  <a:lnTo>
                    <a:pt x="893" y="6883"/>
                  </a:lnTo>
                  <a:lnTo>
                    <a:pt x="931" y="6902"/>
                  </a:lnTo>
                  <a:lnTo>
                    <a:pt x="970" y="6902"/>
                  </a:lnTo>
                  <a:lnTo>
                    <a:pt x="1009" y="6883"/>
                  </a:lnTo>
                  <a:lnTo>
                    <a:pt x="1048" y="6844"/>
                  </a:lnTo>
                  <a:lnTo>
                    <a:pt x="1067" y="6805"/>
                  </a:lnTo>
                  <a:lnTo>
                    <a:pt x="1067" y="6766"/>
                  </a:lnTo>
                  <a:lnTo>
                    <a:pt x="951" y="6262"/>
                  </a:lnTo>
                  <a:lnTo>
                    <a:pt x="3781" y="6262"/>
                  </a:lnTo>
                  <a:lnTo>
                    <a:pt x="3413" y="7910"/>
                  </a:lnTo>
                  <a:lnTo>
                    <a:pt x="1319" y="7910"/>
                  </a:lnTo>
                  <a:lnTo>
                    <a:pt x="1222" y="7503"/>
                  </a:lnTo>
                  <a:lnTo>
                    <a:pt x="1203" y="7445"/>
                  </a:lnTo>
                  <a:lnTo>
                    <a:pt x="1164" y="7425"/>
                  </a:lnTo>
                  <a:lnTo>
                    <a:pt x="1125" y="7406"/>
                  </a:lnTo>
                  <a:lnTo>
                    <a:pt x="1086" y="7406"/>
                  </a:lnTo>
                  <a:lnTo>
                    <a:pt x="1048" y="7425"/>
                  </a:lnTo>
                  <a:lnTo>
                    <a:pt x="1009" y="7464"/>
                  </a:lnTo>
                  <a:lnTo>
                    <a:pt x="990" y="7503"/>
                  </a:lnTo>
                  <a:lnTo>
                    <a:pt x="990" y="7542"/>
                  </a:lnTo>
                  <a:lnTo>
                    <a:pt x="1086" y="7988"/>
                  </a:lnTo>
                  <a:lnTo>
                    <a:pt x="1125" y="8046"/>
                  </a:lnTo>
                  <a:lnTo>
                    <a:pt x="1164" y="8104"/>
                  </a:lnTo>
                  <a:lnTo>
                    <a:pt x="1222" y="8143"/>
                  </a:lnTo>
                  <a:lnTo>
                    <a:pt x="3510" y="8143"/>
                  </a:lnTo>
                  <a:lnTo>
                    <a:pt x="3568" y="8104"/>
                  </a:lnTo>
                  <a:lnTo>
                    <a:pt x="3626" y="8046"/>
                  </a:lnTo>
                  <a:lnTo>
                    <a:pt x="3645" y="7988"/>
                  </a:lnTo>
                  <a:lnTo>
                    <a:pt x="4014" y="6262"/>
                  </a:lnTo>
                  <a:lnTo>
                    <a:pt x="4421" y="6262"/>
                  </a:lnTo>
                  <a:lnTo>
                    <a:pt x="4479" y="6224"/>
                  </a:lnTo>
                  <a:lnTo>
                    <a:pt x="4518" y="6146"/>
                  </a:lnTo>
                  <a:lnTo>
                    <a:pt x="4537" y="6088"/>
                  </a:lnTo>
                  <a:lnTo>
                    <a:pt x="4537" y="5681"/>
                  </a:lnTo>
                  <a:lnTo>
                    <a:pt x="4518" y="5603"/>
                  </a:lnTo>
                  <a:lnTo>
                    <a:pt x="4479" y="5545"/>
                  </a:lnTo>
                  <a:lnTo>
                    <a:pt x="4421" y="5506"/>
                  </a:lnTo>
                  <a:lnTo>
                    <a:pt x="4343" y="5487"/>
                  </a:lnTo>
                  <a:lnTo>
                    <a:pt x="2482" y="5487"/>
                  </a:lnTo>
                  <a:lnTo>
                    <a:pt x="2482" y="5390"/>
                  </a:lnTo>
                  <a:lnTo>
                    <a:pt x="2928" y="5002"/>
                  </a:lnTo>
                  <a:lnTo>
                    <a:pt x="3044" y="5041"/>
                  </a:lnTo>
                  <a:lnTo>
                    <a:pt x="3083" y="5060"/>
                  </a:lnTo>
                  <a:lnTo>
                    <a:pt x="3102" y="5060"/>
                  </a:lnTo>
                  <a:lnTo>
                    <a:pt x="3354" y="5080"/>
                  </a:lnTo>
                  <a:lnTo>
                    <a:pt x="3529" y="5080"/>
                  </a:lnTo>
                  <a:lnTo>
                    <a:pt x="3684" y="5041"/>
                  </a:lnTo>
                  <a:lnTo>
                    <a:pt x="3839" y="4963"/>
                  </a:lnTo>
                  <a:lnTo>
                    <a:pt x="3994" y="4886"/>
                  </a:lnTo>
                  <a:lnTo>
                    <a:pt x="4033" y="4847"/>
                  </a:lnTo>
                  <a:lnTo>
                    <a:pt x="4091" y="4808"/>
                  </a:lnTo>
                  <a:lnTo>
                    <a:pt x="4188" y="4711"/>
                  </a:lnTo>
                  <a:lnTo>
                    <a:pt x="4266" y="4615"/>
                  </a:lnTo>
                  <a:lnTo>
                    <a:pt x="4421" y="4401"/>
                  </a:lnTo>
                  <a:lnTo>
                    <a:pt x="4440" y="4363"/>
                  </a:lnTo>
                  <a:lnTo>
                    <a:pt x="4440" y="4343"/>
                  </a:lnTo>
                  <a:lnTo>
                    <a:pt x="4556" y="4072"/>
                  </a:lnTo>
                  <a:lnTo>
                    <a:pt x="4653" y="3839"/>
                  </a:lnTo>
                  <a:lnTo>
                    <a:pt x="4711" y="3626"/>
                  </a:lnTo>
                  <a:lnTo>
                    <a:pt x="4731" y="3471"/>
                  </a:lnTo>
                  <a:lnTo>
                    <a:pt x="4731" y="3413"/>
                  </a:lnTo>
                  <a:lnTo>
                    <a:pt x="4711" y="3355"/>
                  </a:lnTo>
                  <a:lnTo>
                    <a:pt x="4673" y="3316"/>
                  </a:lnTo>
                  <a:lnTo>
                    <a:pt x="4324" y="3316"/>
                  </a:lnTo>
                  <a:lnTo>
                    <a:pt x="4130" y="3355"/>
                  </a:lnTo>
                  <a:lnTo>
                    <a:pt x="3917" y="3374"/>
                  </a:lnTo>
                  <a:lnTo>
                    <a:pt x="3703" y="3451"/>
                  </a:lnTo>
                  <a:lnTo>
                    <a:pt x="3490" y="3529"/>
                  </a:lnTo>
                  <a:lnTo>
                    <a:pt x="3277" y="3645"/>
                  </a:lnTo>
                  <a:lnTo>
                    <a:pt x="3180" y="3723"/>
                  </a:lnTo>
                  <a:lnTo>
                    <a:pt x="3083" y="3800"/>
                  </a:lnTo>
                  <a:lnTo>
                    <a:pt x="3006" y="3878"/>
                  </a:lnTo>
                  <a:lnTo>
                    <a:pt x="2947" y="3975"/>
                  </a:lnTo>
                  <a:lnTo>
                    <a:pt x="2889" y="4072"/>
                  </a:lnTo>
                  <a:lnTo>
                    <a:pt x="2831" y="4169"/>
                  </a:lnTo>
                  <a:lnTo>
                    <a:pt x="2792" y="4285"/>
                  </a:lnTo>
                  <a:lnTo>
                    <a:pt x="2773" y="4401"/>
                  </a:lnTo>
                  <a:lnTo>
                    <a:pt x="2754" y="4653"/>
                  </a:lnTo>
                  <a:lnTo>
                    <a:pt x="2754" y="4692"/>
                  </a:lnTo>
                  <a:lnTo>
                    <a:pt x="2773" y="4828"/>
                  </a:lnTo>
                  <a:lnTo>
                    <a:pt x="2560" y="5022"/>
                  </a:lnTo>
                  <a:lnTo>
                    <a:pt x="2482" y="5080"/>
                  </a:lnTo>
                  <a:lnTo>
                    <a:pt x="2482" y="3665"/>
                  </a:lnTo>
                  <a:lnTo>
                    <a:pt x="2773" y="3626"/>
                  </a:lnTo>
                  <a:lnTo>
                    <a:pt x="3044" y="3548"/>
                  </a:lnTo>
                  <a:lnTo>
                    <a:pt x="3296" y="3413"/>
                  </a:lnTo>
                  <a:lnTo>
                    <a:pt x="3529" y="3258"/>
                  </a:lnTo>
                  <a:lnTo>
                    <a:pt x="3645" y="3161"/>
                  </a:lnTo>
                  <a:lnTo>
                    <a:pt x="3762" y="3044"/>
                  </a:lnTo>
                  <a:lnTo>
                    <a:pt x="3858" y="2928"/>
                  </a:lnTo>
                  <a:lnTo>
                    <a:pt x="3936" y="2792"/>
                  </a:lnTo>
                  <a:lnTo>
                    <a:pt x="4014" y="2657"/>
                  </a:lnTo>
                  <a:lnTo>
                    <a:pt x="4072" y="2521"/>
                  </a:lnTo>
                  <a:lnTo>
                    <a:pt x="4130" y="2366"/>
                  </a:lnTo>
                  <a:lnTo>
                    <a:pt x="4169" y="2230"/>
                  </a:lnTo>
                  <a:lnTo>
                    <a:pt x="4169" y="2172"/>
                  </a:lnTo>
                  <a:lnTo>
                    <a:pt x="4149" y="2133"/>
                  </a:lnTo>
                  <a:lnTo>
                    <a:pt x="4110" y="2114"/>
                  </a:lnTo>
                  <a:lnTo>
                    <a:pt x="4072" y="2095"/>
                  </a:lnTo>
                  <a:lnTo>
                    <a:pt x="3994" y="2095"/>
                  </a:lnTo>
                  <a:lnTo>
                    <a:pt x="3955" y="2133"/>
                  </a:lnTo>
                  <a:lnTo>
                    <a:pt x="3936" y="2172"/>
                  </a:lnTo>
                  <a:lnTo>
                    <a:pt x="3858" y="2424"/>
                  </a:lnTo>
                  <a:lnTo>
                    <a:pt x="3742" y="2676"/>
                  </a:lnTo>
                  <a:lnTo>
                    <a:pt x="3587" y="2889"/>
                  </a:lnTo>
                  <a:lnTo>
                    <a:pt x="3374" y="3083"/>
                  </a:lnTo>
                  <a:lnTo>
                    <a:pt x="3277" y="3161"/>
                  </a:lnTo>
                  <a:lnTo>
                    <a:pt x="3161" y="3238"/>
                  </a:lnTo>
                  <a:lnTo>
                    <a:pt x="3025" y="3296"/>
                  </a:lnTo>
                  <a:lnTo>
                    <a:pt x="2909" y="3355"/>
                  </a:lnTo>
                  <a:lnTo>
                    <a:pt x="2773" y="3393"/>
                  </a:lnTo>
                  <a:lnTo>
                    <a:pt x="2637" y="3413"/>
                  </a:lnTo>
                  <a:lnTo>
                    <a:pt x="2502" y="3432"/>
                  </a:lnTo>
                  <a:lnTo>
                    <a:pt x="2211" y="3432"/>
                  </a:lnTo>
                  <a:lnTo>
                    <a:pt x="2036" y="3413"/>
                  </a:lnTo>
                  <a:lnTo>
                    <a:pt x="1881" y="3374"/>
                  </a:lnTo>
                  <a:lnTo>
                    <a:pt x="1746" y="3316"/>
                  </a:lnTo>
                  <a:lnTo>
                    <a:pt x="1610" y="3238"/>
                  </a:lnTo>
                  <a:lnTo>
                    <a:pt x="1474" y="3161"/>
                  </a:lnTo>
                  <a:lnTo>
                    <a:pt x="1338" y="3064"/>
                  </a:lnTo>
                  <a:lnTo>
                    <a:pt x="1222" y="2967"/>
                  </a:lnTo>
                  <a:lnTo>
                    <a:pt x="1125" y="2851"/>
                  </a:lnTo>
                  <a:lnTo>
                    <a:pt x="1028" y="2734"/>
                  </a:lnTo>
                  <a:lnTo>
                    <a:pt x="951" y="2599"/>
                  </a:lnTo>
                  <a:lnTo>
                    <a:pt x="893" y="2463"/>
                  </a:lnTo>
                  <a:lnTo>
                    <a:pt x="834" y="2308"/>
                  </a:lnTo>
                  <a:lnTo>
                    <a:pt x="796" y="2153"/>
                  </a:lnTo>
                  <a:lnTo>
                    <a:pt x="776" y="1998"/>
                  </a:lnTo>
                  <a:lnTo>
                    <a:pt x="757" y="1823"/>
                  </a:lnTo>
                  <a:lnTo>
                    <a:pt x="776" y="1668"/>
                  </a:lnTo>
                  <a:lnTo>
                    <a:pt x="796" y="1513"/>
                  </a:lnTo>
                  <a:lnTo>
                    <a:pt x="834" y="1358"/>
                  </a:lnTo>
                  <a:lnTo>
                    <a:pt x="893" y="1203"/>
                  </a:lnTo>
                  <a:lnTo>
                    <a:pt x="951" y="1067"/>
                  </a:lnTo>
                  <a:lnTo>
                    <a:pt x="1028" y="931"/>
                  </a:lnTo>
                  <a:lnTo>
                    <a:pt x="1125" y="815"/>
                  </a:lnTo>
                  <a:lnTo>
                    <a:pt x="1222" y="699"/>
                  </a:lnTo>
                  <a:lnTo>
                    <a:pt x="1338" y="583"/>
                  </a:lnTo>
                  <a:lnTo>
                    <a:pt x="1474" y="505"/>
                  </a:lnTo>
                  <a:lnTo>
                    <a:pt x="1610" y="427"/>
                  </a:lnTo>
                  <a:lnTo>
                    <a:pt x="1746" y="350"/>
                  </a:lnTo>
                  <a:lnTo>
                    <a:pt x="1881" y="292"/>
                  </a:lnTo>
                  <a:lnTo>
                    <a:pt x="2036" y="253"/>
                  </a:lnTo>
                  <a:lnTo>
                    <a:pt x="2211" y="234"/>
                  </a:lnTo>
                  <a:lnTo>
                    <a:pt x="2502" y="234"/>
                  </a:lnTo>
                  <a:lnTo>
                    <a:pt x="2637" y="253"/>
                  </a:lnTo>
                  <a:lnTo>
                    <a:pt x="2773" y="272"/>
                  </a:lnTo>
                  <a:lnTo>
                    <a:pt x="2909" y="311"/>
                  </a:lnTo>
                  <a:lnTo>
                    <a:pt x="3025" y="369"/>
                  </a:lnTo>
                  <a:lnTo>
                    <a:pt x="3161" y="427"/>
                  </a:lnTo>
                  <a:lnTo>
                    <a:pt x="3277" y="505"/>
                  </a:lnTo>
                  <a:lnTo>
                    <a:pt x="3374" y="583"/>
                  </a:lnTo>
                  <a:lnTo>
                    <a:pt x="3587" y="776"/>
                  </a:lnTo>
                  <a:lnTo>
                    <a:pt x="3742" y="990"/>
                  </a:lnTo>
                  <a:lnTo>
                    <a:pt x="3858" y="1222"/>
                  </a:lnTo>
                  <a:lnTo>
                    <a:pt x="3936" y="1494"/>
                  </a:lnTo>
                  <a:lnTo>
                    <a:pt x="3955" y="1532"/>
                  </a:lnTo>
                  <a:lnTo>
                    <a:pt x="3994" y="1571"/>
                  </a:lnTo>
                  <a:lnTo>
                    <a:pt x="4072" y="1571"/>
                  </a:lnTo>
                  <a:lnTo>
                    <a:pt x="4110" y="1552"/>
                  </a:lnTo>
                  <a:lnTo>
                    <a:pt x="4149" y="1532"/>
                  </a:lnTo>
                  <a:lnTo>
                    <a:pt x="4169" y="1494"/>
                  </a:lnTo>
                  <a:lnTo>
                    <a:pt x="4169" y="1435"/>
                  </a:lnTo>
                  <a:lnTo>
                    <a:pt x="4130" y="1280"/>
                  </a:lnTo>
                  <a:lnTo>
                    <a:pt x="4072" y="1145"/>
                  </a:lnTo>
                  <a:lnTo>
                    <a:pt x="4014" y="1009"/>
                  </a:lnTo>
                  <a:lnTo>
                    <a:pt x="3936" y="873"/>
                  </a:lnTo>
                  <a:lnTo>
                    <a:pt x="3858" y="738"/>
                  </a:lnTo>
                  <a:lnTo>
                    <a:pt x="3762" y="621"/>
                  </a:lnTo>
                  <a:lnTo>
                    <a:pt x="3645" y="505"/>
                  </a:lnTo>
                  <a:lnTo>
                    <a:pt x="3529" y="408"/>
                  </a:lnTo>
                  <a:lnTo>
                    <a:pt x="3413" y="311"/>
                  </a:lnTo>
                  <a:lnTo>
                    <a:pt x="3277" y="234"/>
                  </a:lnTo>
                  <a:lnTo>
                    <a:pt x="3122" y="156"/>
                  </a:lnTo>
                  <a:lnTo>
                    <a:pt x="2986" y="98"/>
                  </a:lnTo>
                  <a:lnTo>
                    <a:pt x="2831" y="59"/>
                  </a:lnTo>
                  <a:lnTo>
                    <a:pt x="2676" y="20"/>
                  </a:lnTo>
                  <a:lnTo>
                    <a:pt x="25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2564025" y="1432225"/>
              <a:ext cx="24750" cy="45100"/>
            </a:xfrm>
            <a:custGeom>
              <a:avLst/>
              <a:gdLst/>
              <a:ahLst/>
              <a:cxnLst/>
              <a:rect l="l" t="t" r="r" b="b"/>
              <a:pathLst>
                <a:path w="990" h="1804" extrusionOk="0">
                  <a:moveTo>
                    <a:pt x="466" y="310"/>
                  </a:moveTo>
                  <a:lnTo>
                    <a:pt x="466" y="717"/>
                  </a:lnTo>
                  <a:lnTo>
                    <a:pt x="389" y="679"/>
                  </a:lnTo>
                  <a:lnTo>
                    <a:pt x="311" y="640"/>
                  </a:lnTo>
                  <a:lnTo>
                    <a:pt x="272" y="582"/>
                  </a:lnTo>
                  <a:lnTo>
                    <a:pt x="253" y="504"/>
                  </a:lnTo>
                  <a:lnTo>
                    <a:pt x="272" y="427"/>
                  </a:lnTo>
                  <a:lnTo>
                    <a:pt x="311" y="369"/>
                  </a:lnTo>
                  <a:lnTo>
                    <a:pt x="369" y="330"/>
                  </a:lnTo>
                  <a:lnTo>
                    <a:pt x="466" y="310"/>
                  </a:lnTo>
                  <a:close/>
                  <a:moveTo>
                    <a:pt x="563" y="1008"/>
                  </a:moveTo>
                  <a:lnTo>
                    <a:pt x="641" y="1047"/>
                  </a:lnTo>
                  <a:lnTo>
                    <a:pt x="699" y="1086"/>
                  </a:lnTo>
                  <a:lnTo>
                    <a:pt x="737" y="1163"/>
                  </a:lnTo>
                  <a:lnTo>
                    <a:pt x="757" y="1241"/>
                  </a:lnTo>
                  <a:lnTo>
                    <a:pt x="737" y="1338"/>
                  </a:lnTo>
                  <a:lnTo>
                    <a:pt x="699" y="1396"/>
                  </a:lnTo>
                  <a:lnTo>
                    <a:pt x="641" y="1435"/>
                  </a:lnTo>
                  <a:lnTo>
                    <a:pt x="563" y="1473"/>
                  </a:lnTo>
                  <a:lnTo>
                    <a:pt x="563" y="1008"/>
                  </a:lnTo>
                  <a:close/>
                  <a:moveTo>
                    <a:pt x="505" y="0"/>
                  </a:moveTo>
                  <a:lnTo>
                    <a:pt x="466" y="20"/>
                  </a:lnTo>
                  <a:lnTo>
                    <a:pt x="447" y="58"/>
                  </a:lnTo>
                  <a:lnTo>
                    <a:pt x="447" y="117"/>
                  </a:lnTo>
                  <a:lnTo>
                    <a:pt x="292" y="155"/>
                  </a:lnTo>
                  <a:lnTo>
                    <a:pt x="233" y="175"/>
                  </a:lnTo>
                  <a:lnTo>
                    <a:pt x="156" y="213"/>
                  </a:lnTo>
                  <a:lnTo>
                    <a:pt x="117" y="272"/>
                  </a:lnTo>
                  <a:lnTo>
                    <a:pt x="59" y="349"/>
                  </a:lnTo>
                  <a:lnTo>
                    <a:pt x="40" y="427"/>
                  </a:lnTo>
                  <a:lnTo>
                    <a:pt x="40" y="524"/>
                  </a:lnTo>
                  <a:lnTo>
                    <a:pt x="40" y="621"/>
                  </a:lnTo>
                  <a:lnTo>
                    <a:pt x="78" y="698"/>
                  </a:lnTo>
                  <a:lnTo>
                    <a:pt x="117" y="756"/>
                  </a:lnTo>
                  <a:lnTo>
                    <a:pt x="175" y="814"/>
                  </a:lnTo>
                  <a:lnTo>
                    <a:pt x="292" y="892"/>
                  </a:lnTo>
                  <a:lnTo>
                    <a:pt x="447" y="950"/>
                  </a:lnTo>
                  <a:lnTo>
                    <a:pt x="447" y="1473"/>
                  </a:lnTo>
                  <a:lnTo>
                    <a:pt x="369" y="1454"/>
                  </a:lnTo>
                  <a:lnTo>
                    <a:pt x="311" y="1435"/>
                  </a:lnTo>
                  <a:lnTo>
                    <a:pt x="214" y="1377"/>
                  </a:lnTo>
                  <a:lnTo>
                    <a:pt x="156" y="1318"/>
                  </a:lnTo>
                  <a:lnTo>
                    <a:pt x="98" y="1299"/>
                  </a:lnTo>
                  <a:lnTo>
                    <a:pt x="59" y="1318"/>
                  </a:lnTo>
                  <a:lnTo>
                    <a:pt x="20" y="1338"/>
                  </a:lnTo>
                  <a:lnTo>
                    <a:pt x="1" y="1377"/>
                  </a:lnTo>
                  <a:lnTo>
                    <a:pt x="1" y="1435"/>
                  </a:lnTo>
                  <a:lnTo>
                    <a:pt x="1" y="1473"/>
                  </a:lnTo>
                  <a:lnTo>
                    <a:pt x="20" y="1512"/>
                  </a:lnTo>
                  <a:lnTo>
                    <a:pt x="117" y="1590"/>
                  </a:lnTo>
                  <a:lnTo>
                    <a:pt x="272" y="1667"/>
                  </a:lnTo>
                  <a:lnTo>
                    <a:pt x="350" y="1687"/>
                  </a:lnTo>
                  <a:lnTo>
                    <a:pt x="447" y="1687"/>
                  </a:lnTo>
                  <a:lnTo>
                    <a:pt x="447" y="1745"/>
                  </a:lnTo>
                  <a:lnTo>
                    <a:pt x="466" y="1784"/>
                  </a:lnTo>
                  <a:lnTo>
                    <a:pt x="505" y="1803"/>
                  </a:lnTo>
                  <a:lnTo>
                    <a:pt x="563" y="1784"/>
                  </a:lnTo>
                  <a:lnTo>
                    <a:pt x="582" y="1745"/>
                  </a:lnTo>
                  <a:lnTo>
                    <a:pt x="582" y="1687"/>
                  </a:lnTo>
                  <a:lnTo>
                    <a:pt x="660" y="1667"/>
                  </a:lnTo>
                  <a:lnTo>
                    <a:pt x="737" y="1629"/>
                  </a:lnTo>
                  <a:lnTo>
                    <a:pt x="815" y="1590"/>
                  </a:lnTo>
                  <a:lnTo>
                    <a:pt x="873" y="1532"/>
                  </a:lnTo>
                  <a:lnTo>
                    <a:pt x="912" y="1473"/>
                  </a:lnTo>
                  <a:lnTo>
                    <a:pt x="951" y="1415"/>
                  </a:lnTo>
                  <a:lnTo>
                    <a:pt x="970" y="1318"/>
                  </a:lnTo>
                  <a:lnTo>
                    <a:pt x="989" y="1221"/>
                  </a:lnTo>
                  <a:lnTo>
                    <a:pt x="970" y="1125"/>
                  </a:lnTo>
                  <a:lnTo>
                    <a:pt x="951" y="1028"/>
                  </a:lnTo>
                  <a:lnTo>
                    <a:pt x="912" y="969"/>
                  </a:lnTo>
                  <a:lnTo>
                    <a:pt x="854" y="911"/>
                  </a:lnTo>
                  <a:lnTo>
                    <a:pt x="796" y="853"/>
                  </a:lnTo>
                  <a:lnTo>
                    <a:pt x="718" y="814"/>
                  </a:lnTo>
                  <a:lnTo>
                    <a:pt x="582" y="756"/>
                  </a:lnTo>
                  <a:lnTo>
                    <a:pt x="582" y="310"/>
                  </a:lnTo>
                  <a:lnTo>
                    <a:pt x="679" y="330"/>
                  </a:lnTo>
                  <a:lnTo>
                    <a:pt x="757" y="349"/>
                  </a:lnTo>
                  <a:lnTo>
                    <a:pt x="796" y="388"/>
                  </a:lnTo>
                  <a:lnTo>
                    <a:pt x="893" y="388"/>
                  </a:lnTo>
                  <a:lnTo>
                    <a:pt x="912" y="349"/>
                  </a:lnTo>
                  <a:lnTo>
                    <a:pt x="951" y="272"/>
                  </a:lnTo>
                  <a:lnTo>
                    <a:pt x="931" y="233"/>
                  </a:lnTo>
                  <a:lnTo>
                    <a:pt x="912" y="194"/>
                  </a:lnTo>
                  <a:lnTo>
                    <a:pt x="815" y="155"/>
                  </a:lnTo>
                  <a:lnTo>
                    <a:pt x="699" y="117"/>
                  </a:lnTo>
                  <a:lnTo>
                    <a:pt x="582" y="117"/>
                  </a:lnTo>
                  <a:lnTo>
                    <a:pt x="582" y="58"/>
                  </a:lnTo>
                  <a:lnTo>
                    <a:pt x="563" y="20"/>
                  </a:lnTo>
                  <a:lnTo>
                    <a:pt x="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47"/>
          <p:cNvGrpSpPr/>
          <p:nvPr/>
        </p:nvGrpSpPr>
        <p:grpSpPr>
          <a:xfrm>
            <a:off x="1502238" y="2224629"/>
            <a:ext cx="401203" cy="411487"/>
            <a:chOff x="2913450" y="1418175"/>
            <a:chExt cx="204050" cy="204050"/>
          </a:xfrm>
        </p:grpSpPr>
        <p:sp>
          <p:nvSpPr>
            <p:cNvPr id="2325" name="Google Shape;2325;p47"/>
            <p:cNvSpPr/>
            <p:nvPr/>
          </p:nvSpPr>
          <p:spPr>
            <a:xfrm>
              <a:off x="2921675" y="1526725"/>
              <a:ext cx="86300" cy="91125"/>
            </a:xfrm>
            <a:custGeom>
              <a:avLst/>
              <a:gdLst/>
              <a:ahLst/>
              <a:cxnLst/>
              <a:rect l="l" t="t" r="r" b="b"/>
              <a:pathLst>
                <a:path w="3452" h="3645" extrusionOk="0">
                  <a:moveTo>
                    <a:pt x="59" y="0"/>
                  </a:moveTo>
                  <a:lnTo>
                    <a:pt x="20" y="20"/>
                  </a:lnTo>
                  <a:lnTo>
                    <a:pt x="1" y="58"/>
                  </a:lnTo>
                  <a:lnTo>
                    <a:pt x="1" y="117"/>
                  </a:lnTo>
                  <a:lnTo>
                    <a:pt x="1" y="427"/>
                  </a:lnTo>
                  <a:lnTo>
                    <a:pt x="59" y="737"/>
                  </a:lnTo>
                  <a:lnTo>
                    <a:pt x="136" y="1047"/>
                  </a:lnTo>
                  <a:lnTo>
                    <a:pt x="233" y="1338"/>
                  </a:lnTo>
                  <a:lnTo>
                    <a:pt x="369" y="1609"/>
                  </a:lnTo>
                  <a:lnTo>
                    <a:pt x="524" y="1881"/>
                  </a:lnTo>
                  <a:lnTo>
                    <a:pt x="718" y="2113"/>
                  </a:lnTo>
                  <a:lnTo>
                    <a:pt x="931" y="2346"/>
                  </a:lnTo>
                  <a:lnTo>
                    <a:pt x="1144" y="2540"/>
                  </a:lnTo>
                  <a:lnTo>
                    <a:pt x="1358" y="2695"/>
                  </a:lnTo>
                  <a:lnTo>
                    <a:pt x="1590" y="2850"/>
                  </a:lnTo>
                  <a:lnTo>
                    <a:pt x="1842" y="2966"/>
                  </a:lnTo>
                  <a:lnTo>
                    <a:pt x="2114" y="3063"/>
                  </a:lnTo>
                  <a:lnTo>
                    <a:pt x="2385" y="3160"/>
                  </a:lnTo>
                  <a:lnTo>
                    <a:pt x="2676" y="3218"/>
                  </a:lnTo>
                  <a:lnTo>
                    <a:pt x="2947" y="3257"/>
                  </a:lnTo>
                  <a:lnTo>
                    <a:pt x="2676" y="3431"/>
                  </a:lnTo>
                  <a:lnTo>
                    <a:pt x="2656" y="3470"/>
                  </a:lnTo>
                  <a:lnTo>
                    <a:pt x="2637" y="3509"/>
                  </a:lnTo>
                  <a:lnTo>
                    <a:pt x="2637" y="3548"/>
                  </a:lnTo>
                  <a:lnTo>
                    <a:pt x="2637" y="3606"/>
                  </a:lnTo>
                  <a:lnTo>
                    <a:pt x="2695" y="3645"/>
                  </a:lnTo>
                  <a:lnTo>
                    <a:pt x="2753" y="3645"/>
                  </a:lnTo>
                  <a:lnTo>
                    <a:pt x="2812" y="3625"/>
                  </a:lnTo>
                  <a:lnTo>
                    <a:pt x="3393" y="3257"/>
                  </a:lnTo>
                  <a:lnTo>
                    <a:pt x="3412" y="3238"/>
                  </a:lnTo>
                  <a:lnTo>
                    <a:pt x="3412" y="3218"/>
                  </a:lnTo>
                  <a:lnTo>
                    <a:pt x="3432" y="3218"/>
                  </a:lnTo>
                  <a:lnTo>
                    <a:pt x="3432" y="3179"/>
                  </a:lnTo>
                  <a:lnTo>
                    <a:pt x="3451" y="3179"/>
                  </a:lnTo>
                  <a:lnTo>
                    <a:pt x="3451" y="3160"/>
                  </a:lnTo>
                  <a:lnTo>
                    <a:pt x="3451" y="3141"/>
                  </a:lnTo>
                  <a:lnTo>
                    <a:pt x="3432" y="3102"/>
                  </a:lnTo>
                  <a:lnTo>
                    <a:pt x="3432" y="3082"/>
                  </a:lnTo>
                  <a:lnTo>
                    <a:pt x="3412" y="3082"/>
                  </a:lnTo>
                  <a:lnTo>
                    <a:pt x="3412" y="3063"/>
                  </a:lnTo>
                  <a:lnTo>
                    <a:pt x="3393" y="3063"/>
                  </a:lnTo>
                  <a:lnTo>
                    <a:pt x="2850" y="2617"/>
                  </a:lnTo>
                  <a:lnTo>
                    <a:pt x="2792" y="2598"/>
                  </a:lnTo>
                  <a:lnTo>
                    <a:pt x="2715" y="2598"/>
                  </a:lnTo>
                  <a:lnTo>
                    <a:pt x="2676" y="2637"/>
                  </a:lnTo>
                  <a:lnTo>
                    <a:pt x="2656" y="2675"/>
                  </a:lnTo>
                  <a:lnTo>
                    <a:pt x="2656" y="2714"/>
                  </a:lnTo>
                  <a:lnTo>
                    <a:pt x="2656" y="2753"/>
                  </a:lnTo>
                  <a:lnTo>
                    <a:pt x="2695" y="2792"/>
                  </a:lnTo>
                  <a:lnTo>
                    <a:pt x="2967" y="3024"/>
                  </a:lnTo>
                  <a:lnTo>
                    <a:pt x="2695" y="2986"/>
                  </a:lnTo>
                  <a:lnTo>
                    <a:pt x="2443" y="2927"/>
                  </a:lnTo>
                  <a:lnTo>
                    <a:pt x="2191" y="2850"/>
                  </a:lnTo>
                  <a:lnTo>
                    <a:pt x="1939" y="2753"/>
                  </a:lnTo>
                  <a:lnTo>
                    <a:pt x="1707" y="2637"/>
                  </a:lnTo>
                  <a:lnTo>
                    <a:pt x="1493" y="2501"/>
                  </a:lnTo>
                  <a:lnTo>
                    <a:pt x="1280" y="2346"/>
                  </a:lnTo>
                  <a:lnTo>
                    <a:pt x="1086" y="2171"/>
                  </a:lnTo>
                  <a:lnTo>
                    <a:pt x="892" y="1958"/>
                  </a:lnTo>
                  <a:lnTo>
                    <a:pt x="718" y="1745"/>
                  </a:lnTo>
                  <a:lnTo>
                    <a:pt x="582" y="1493"/>
                  </a:lnTo>
                  <a:lnTo>
                    <a:pt x="447" y="1241"/>
                  </a:lnTo>
                  <a:lnTo>
                    <a:pt x="350" y="970"/>
                  </a:lnTo>
                  <a:lnTo>
                    <a:pt x="292" y="698"/>
                  </a:lnTo>
                  <a:lnTo>
                    <a:pt x="253" y="407"/>
                  </a:lnTo>
                  <a:lnTo>
                    <a:pt x="233" y="117"/>
                  </a:lnTo>
                  <a:lnTo>
                    <a:pt x="214" y="58"/>
                  </a:lnTo>
                  <a:lnTo>
                    <a:pt x="195" y="20"/>
                  </a:ln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3023450" y="1424475"/>
              <a:ext cx="86300" cy="91600"/>
            </a:xfrm>
            <a:custGeom>
              <a:avLst/>
              <a:gdLst/>
              <a:ahLst/>
              <a:cxnLst/>
              <a:rect l="l" t="t" r="r" b="b"/>
              <a:pathLst>
                <a:path w="3452" h="3664" extrusionOk="0">
                  <a:moveTo>
                    <a:pt x="679" y="0"/>
                  </a:moveTo>
                  <a:lnTo>
                    <a:pt x="640" y="19"/>
                  </a:lnTo>
                  <a:lnTo>
                    <a:pt x="59" y="388"/>
                  </a:lnTo>
                  <a:lnTo>
                    <a:pt x="39" y="407"/>
                  </a:lnTo>
                  <a:lnTo>
                    <a:pt x="39" y="427"/>
                  </a:lnTo>
                  <a:lnTo>
                    <a:pt x="20" y="427"/>
                  </a:lnTo>
                  <a:lnTo>
                    <a:pt x="20" y="446"/>
                  </a:lnTo>
                  <a:lnTo>
                    <a:pt x="20" y="465"/>
                  </a:lnTo>
                  <a:lnTo>
                    <a:pt x="1" y="465"/>
                  </a:lnTo>
                  <a:lnTo>
                    <a:pt x="1" y="485"/>
                  </a:lnTo>
                  <a:lnTo>
                    <a:pt x="1" y="504"/>
                  </a:lnTo>
                  <a:lnTo>
                    <a:pt x="1" y="523"/>
                  </a:lnTo>
                  <a:lnTo>
                    <a:pt x="20" y="543"/>
                  </a:lnTo>
                  <a:lnTo>
                    <a:pt x="20" y="562"/>
                  </a:lnTo>
                  <a:lnTo>
                    <a:pt x="39" y="562"/>
                  </a:lnTo>
                  <a:lnTo>
                    <a:pt x="39" y="582"/>
                  </a:lnTo>
                  <a:lnTo>
                    <a:pt x="59" y="582"/>
                  </a:lnTo>
                  <a:lnTo>
                    <a:pt x="601" y="1027"/>
                  </a:lnTo>
                  <a:lnTo>
                    <a:pt x="640" y="1047"/>
                  </a:lnTo>
                  <a:lnTo>
                    <a:pt x="679" y="1066"/>
                  </a:lnTo>
                  <a:lnTo>
                    <a:pt x="737" y="1047"/>
                  </a:lnTo>
                  <a:lnTo>
                    <a:pt x="776" y="1008"/>
                  </a:lnTo>
                  <a:lnTo>
                    <a:pt x="795" y="969"/>
                  </a:lnTo>
                  <a:lnTo>
                    <a:pt x="795" y="931"/>
                  </a:lnTo>
                  <a:lnTo>
                    <a:pt x="795" y="892"/>
                  </a:lnTo>
                  <a:lnTo>
                    <a:pt x="757" y="853"/>
                  </a:lnTo>
                  <a:lnTo>
                    <a:pt x="485" y="640"/>
                  </a:lnTo>
                  <a:lnTo>
                    <a:pt x="757" y="659"/>
                  </a:lnTo>
                  <a:lnTo>
                    <a:pt x="1009" y="717"/>
                  </a:lnTo>
                  <a:lnTo>
                    <a:pt x="1261" y="795"/>
                  </a:lnTo>
                  <a:lnTo>
                    <a:pt x="1513" y="892"/>
                  </a:lnTo>
                  <a:lnTo>
                    <a:pt x="1745" y="1008"/>
                  </a:lnTo>
                  <a:lnTo>
                    <a:pt x="1958" y="1144"/>
                  </a:lnTo>
                  <a:lnTo>
                    <a:pt x="2172" y="1299"/>
                  </a:lnTo>
                  <a:lnTo>
                    <a:pt x="2366" y="1473"/>
                  </a:lnTo>
                  <a:lnTo>
                    <a:pt x="2559" y="1687"/>
                  </a:lnTo>
                  <a:lnTo>
                    <a:pt x="2734" y="1919"/>
                  </a:lnTo>
                  <a:lnTo>
                    <a:pt x="2870" y="2152"/>
                  </a:lnTo>
                  <a:lnTo>
                    <a:pt x="3005" y="2404"/>
                  </a:lnTo>
                  <a:lnTo>
                    <a:pt x="3102" y="2675"/>
                  </a:lnTo>
                  <a:lnTo>
                    <a:pt x="3160" y="2966"/>
                  </a:lnTo>
                  <a:lnTo>
                    <a:pt x="3199" y="3237"/>
                  </a:lnTo>
                  <a:lnTo>
                    <a:pt x="3218" y="3547"/>
                  </a:lnTo>
                  <a:lnTo>
                    <a:pt x="3238" y="3586"/>
                  </a:lnTo>
                  <a:lnTo>
                    <a:pt x="3257" y="3625"/>
                  </a:lnTo>
                  <a:lnTo>
                    <a:pt x="3296" y="3644"/>
                  </a:lnTo>
                  <a:lnTo>
                    <a:pt x="3335" y="3664"/>
                  </a:lnTo>
                  <a:lnTo>
                    <a:pt x="3393" y="3644"/>
                  </a:lnTo>
                  <a:lnTo>
                    <a:pt x="3432" y="3625"/>
                  </a:lnTo>
                  <a:lnTo>
                    <a:pt x="3451" y="3586"/>
                  </a:lnTo>
                  <a:lnTo>
                    <a:pt x="3451" y="3547"/>
                  </a:lnTo>
                  <a:lnTo>
                    <a:pt x="3451" y="3218"/>
                  </a:lnTo>
                  <a:lnTo>
                    <a:pt x="3393" y="2908"/>
                  </a:lnTo>
                  <a:lnTo>
                    <a:pt x="3315" y="2617"/>
                  </a:lnTo>
                  <a:lnTo>
                    <a:pt x="3218" y="2326"/>
                  </a:lnTo>
                  <a:lnTo>
                    <a:pt x="3083" y="2035"/>
                  </a:lnTo>
                  <a:lnTo>
                    <a:pt x="2928" y="1783"/>
                  </a:lnTo>
                  <a:lnTo>
                    <a:pt x="2734" y="1531"/>
                  </a:lnTo>
                  <a:lnTo>
                    <a:pt x="2521" y="1299"/>
                  </a:lnTo>
                  <a:lnTo>
                    <a:pt x="2307" y="1124"/>
                  </a:lnTo>
                  <a:lnTo>
                    <a:pt x="2094" y="950"/>
                  </a:lnTo>
                  <a:lnTo>
                    <a:pt x="1862" y="814"/>
                  </a:lnTo>
                  <a:lnTo>
                    <a:pt x="1610" y="679"/>
                  </a:lnTo>
                  <a:lnTo>
                    <a:pt x="1338" y="582"/>
                  </a:lnTo>
                  <a:lnTo>
                    <a:pt x="1067" y="504"/>
                  </a:lnTo>
                  <a:lnTo>
                    <a:pt x="776" y="427"/>
                  </a:lnTo>
                  <a:lnTo>
                    <a:pt x="505" y="388"/>
                  </a:lnTo>
                  <a:lnTo>
                    <a:pt x="776" y="213"/>
                  </a:lnTo>
                  <a:lnTo>
                    <a:pt x="795" y="175"/>
                  </a:lnTo>
                  <a:lnTo>
                    <a:pt x="815" y="136"/>
                  </a:lnTo>
                  <a:lnTo>
                    <a:pt x="815" y="97"/>
                  </a:lnTo>
                  <a:lnTo>
                    <a:pt x="795" y="58"/>
                  </a:lnTo>
                  <a:lnTo>
                    <a:pt x="776" y="19"/>
                  </a:lnTo>
                  <a:lnTo>
                    <a:pt x="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2913450" y="1418175"/>
              <a:ext cx="111000" cy="110500"/>
            </a:xfrm>
            <a:custGeom>
              <a:avLst/>
              <a:gdLst/>
              <a:ahLst/>
              <a:cxnLst/>
              <a:rect l="l" t="t" r="r" b="b"/>
              <a:pathLst>
                <a:path w="4440" h="4420" extrusionOk="0">
                  <a:moveTo>
                    <a:pt x="2210" y="233"/>
                  </a:moveTo>
                  <a:lnTo>
                    <a:pt x="2423" y="252"/>
                  </a:lnTo>
                  <a:lnTo>
                    <a:pt x="2617" y="291"/>
                  </a:lnTo>
                  <a:lnTo>
                    <a:pt x="2811" y="330"/>
                  </a:lnTo>
                  <a:lnTo>
                    <a:pt x="2985" y="388"/>
                  </a:lnTo>
                  <a:lnTo>
                    <a:pt x="3160" y="485"/>
                  </a:lnTo>
                  <a:lnTo>
                    <a:pt x="3315" y="582"/>
                  </a:lnTo>
                  <a:lnTo>
                    <a:pt x="3470" y="698"/>
                  </a:lnTo>
                  <a:lnTo>
                    <a:pt x="3606" y="814"/>
                  </a:lnTo>
                  <a:lnTo>
                    <a:pt x="3741" y="969"/>
                  </a:lnTo>
                  <a:lnTo>
                    <a:pt x="3858" y="1105"/>
                  </a:lnTo>
                  <a:lnTo>
                    <a:pt x="3955" y="1279"/>
                  </a:lnTo>
                  <a:lnTo>
                    <a:pt x="4032" y="1454"/>
                  </a:lnTo>
                  <a:lnTo>
                    <a:pt x="4110" y="1628"/>
                  </a:lnTo>
                  <a:lnTo>
                    <a:pt x="4149" y="1822"/>
                  </a:lnTo>
                  <a:lnTo>
                    <a:pt x="4187" y="2016"/>
                  </a:lnTo>
                  <a:lnTo>
                    <a:pt x="4187" y="2210"/>
                  </a:lnTo>
                  <a:lnTo>
                    <a:pt x="4187" y="2423"/>
                  </a:lnTo>
                  <a:lnTo>
                    <a:pt x="4149" y="2617"/>
                  </a:lnTo>
                  <a:lnTo>
                    <a:pt x="4110" y="2811"/>
                  </a:lnTo>
                  <a:lnTo>
                    <a:pt x="4032" y="2985"/>
                  </a:lnTo>
                  <a:lnTo>
                    <a:pt x="3955" y="3160"/>
                  </a:lnTo>
                  <a:lnTo>
                    <a:pt x="3858" y="3315"/>
                  </a:lnTo>
                  <a:lnTo>
                    <a:pt x="3741" y="3470"/>
                  </a:lnTo>
                  <a:lnTo>
                    <a:pt x="3606" y="3606"/>
                  </a:lnTo>
                  <a:lnTo>
                    <a:pt x="3470" y="3741"/>
                  </a:lnTo>
                  <a:lnTo>
                    <a:pt x="3315" y="3858"/>
                  </a:lnTo>
                  <a:lnTo>
                    <a:pt x="3160" y="3955"/>
                  </a:lnTo>
                  <a:lnTo>
                    <a:pt x="2985" y="4032"/>
                  </a:lnTo>
                  <a:lnTo>
                    <a:pt x="2811" y="4110"/>
                  </a:lnTo>
                  <a:lnTo>
                    <a:pt x="2617" y="4148"/>
                  </a:lnTo>
                  <a:lnTo>
                    <a:pt x="2423" y="4187"/>
                  </a:lnTo>
                  <a:lnTo>
                    <a:pt x="2016" y="4187"/>
                  </a:lnTo>
                  <a:lnTo>
                    <a:pt x="1822" y="4148"/>
                  </a:lnTo>
                  <a:lnTo>
                    <a:pt x="1629" y="4110"/>
                  </a:lnTo>
                  <a:lnTo>
                    <a:pt x="1454" y="4032"/>
                  </a:lnTo>
                  <a:lnTo>
                    <a:pt x="1280" y="3955"/>
                  </a:lnTo>
                  <a:lnTo>
                    <a:pt x="1125" y="3858"/>
                  </a:lnTo>
                  <a:lnTo>
                    <a:pt x="969" y="3741"/>
                  </a:lnTo>
                  <a:lnTo>
                    <a:pt x="814" y="3606"/>
                  </a:lnTo>
                  <a:lnTo>
                    <a:pt x="698" y="3470"/>
                  </a:lnTo>
                  <a:lnTo>
                    <a:pt x="582" y="3315"/>
                  </a:lnTo>
                  <a:lnTo>
                    <a:pt x="485" y="3160"/>
                  </a:lnTo>
                  <a:lnTo>
                    <a:pt x="407" y="2985"/>
                  </a:lnTo>
                  <a:lnTo>
                    <a:pt x="330" y="2811"/>
                  </a:lnTo>
                  <a:lnTo>
                    <a:pt x="291" y="2617"/>
                  </a:lnTo>
                  <a:lnTo>
                    <a:pt x="252" y="2423"/>
                  </a:lnTo>
                  <a:lnTo>
                    <a:pt x="252" y="2210"/>
                  </a:lnTo>
                  <a:lnTo>
                    <a:pt x="252" y="2016"/>
                  </a:lnTo>
                  <a:lnTo>
                    <a:pt x="291" y="1822"/>
                  </a:lnTo>
                  <a:lnTo>
                    <a:pt x="330" y="1628"/>
                  </a:lnTo>
                  <a:lnTo>
                    <a:pt x="407" y="1454"/>
                  </a:lnTo>
                  <a:lnTo>
                    <a:pt x="485" y="1279"/>
                  </a:lnTo>
                  <a:lnTo>
                    <a:pt x="582" y="1105"/>
                  </a:lnTo>
                  <a:lnTo>
                    <a:pt x="698" y="969"/>
                  </a:lnTo>
                  <a:lnTo>
                    <a:pt x="814" y="814"/>
                  </a:lnTo>
                  <a:lnTo>
                    <a:pt x="969" y="698"/>
                  </a:lnTo>
                  <a:lnTo>
                    <a:pt x="1125" y="582"/>
                  </a:lnTo>
                  <a:lnTo>
                    <a:pt x="1280" y="485"/>
                  </a:lnTo>
                  <a:lnTo>
                    <a:pt x="1454" y="388"/>
                  </a:lnTo>
                  <a:lnTo>
                    <a:pt x="1629" y="330"/>
                  </a:lnTo>
                  <a:lnTo>
                    <a:pt x="1822" y="291"/>
                  </a:lnTo>
                  <a:lnTo>
                    <a:pt x="2016" y="252"/>
                  </a:lnTo>
                  <a:lnTo>
                    <a:pt x="2210" y="233"/>
                  </a:lnTo>
                  <a:close/>
                  <a:moveTo>
                    <a:pt x="2210" y="0"/>
                  </a:moveTo>
                  <a:lnTo>
                    <a:pt x="1997" y="19"/>
                  </a:lnTo>
                  <a:lnTo>
                    <a:pt x="1784" y="58"/>
                  </a:lnTo>
                  <a:lnTo>
                    <a:pt x="1570" y="97"/>
                  </a:lnTo>
                  <a:lnTo>
                    <a:pt x="1357" y="175"/>
                  </a:lnTo>
                  <a:lnTo>
                    <a:pt x="1163" y="271"/>
                  </a:lnTo>
                  <a:lnTo>
                    <a:pt x="989" y="388"/>
                  </a:lnTo>
                  <a:lnTo>
                    <a:pt x="814" y="504"/>
                  </a:lnTo>
                  <a:lnTo>
                    <a:pt x="659" y="659"/>
                  </a:lnTo>
                  <a:lnTo>
                    <a:pt x="524" y="814"/>
                  </a:lnTo>
                  <a:lnTo>
                    <a:pt x="388" y="989"/>
                  </a:lnTo>
                  <a:lnTo>
                    <a:pt x="272" y="1163"/>
                  </a:lnTo>
                  <a:lnTo>
                    <a:pt x="175" y="1357"/>
                  </a:lnTo>
                  <a:lnTo>
                    <a:pt x="117" y="1551"/>
                  </a:lnTo>
                  <a:lnTo>
                    <a:pt x="58" y="1764"/>
                  </a:lnTo>
                  <a:lnTo>
                    <a:pt x="20" y="1997"/>
                  </a:lnTo>
                  <a:lnTo>
                    <a:pt x="0" y="2210"/>
                  </a:lnTo>
                  <a:lnTo>
                    <a:pt x="20" y="2443"/>
                  </a:lnTo>
                  <a:lnTo>
                    <a:pt x="58" y="2656"/>
                  </a:lnTo>
                  <a:lnTo>
                    <a:pt x="117" y="2869"/>
                  </a:lnTo>
                  <a:lnTo>
                    <a:pt x="175" y="3082"/>
                  </a:lnTo>
                  <a:lnTo>
                    <a:pt x="272" y="3276"/>
                  </a:lnTo>
                  <a:lnTo>
                    <a:pt x="388" y="3451"/>
                  </a:lnTo>
                  <a:lnTo>
                    <a:pt x="524" y="3625"/>
                  </a:lnTo>
                  <a:lnTo>
                    <a:pt x="659" y="3780"/>
                  </a:lnTo>
                  <a:lnTo>
                    <a:pt x="814" y="3916"/>
                  </a:lnTo>
                  <a:lnTo>
                    <a:pt x="989" y="4051"/>
                  </a:lnTo>
                  <a:lnTo>
                    <a:pt x="1163" y="4168"/>
                  </a:lnTo>
                  <a:lnTo>
                    <a:pt x="1357" y="4245"/>
                  </a:lnTo>
                  <a:lnTo>
                    <a:pt x="1570" y="4323"/>
                  </a:lnTo>
                  <a:lnTo>
                    <a:pt x="1784" y="4381"/>
                  </a:lnTo>
                  <a:lnTo>
                    <a:pt x="1997" y="4420"/>
                  </a:lnTo>
                  <a:lnTo>
                    <a:pt x="2443" y="4420"/>
                  </a:lnTo>
                  <a:lnTo>
                    <a:pt x="2656" y="4381"/>
                  </a:lnTo>
                  <a:lnTo>
                    <a:pt x="2869" y="4323"/>
                  </a:lnTo>
                  <a:lnTo>
                    <a:pt x="3082" y="4245"/>
                  </a:lnTo>
                  <a:lnTo>
                    <a:pt x="3276" y="4168"/>
                  </a:lnTo>
                  <a:lnTo>
                    <a:pt x="3451" y="4051"/>
                  </a:lnTo>
                  <a:lnTo>
                    <a:pt x="3625" y="3916"/>
                  </a:lnTo>
                  <a:lnTo>
                    <a:pt x="3780" y="3780"/>
                  </a:lnTo>
                  <a:lnTo>
                    <a:pt x="3916" y="3625"/>
                  </a:lnTo>
                  <a:lnTo>
                    <a:pt x="4052" y="3451"/>
                  </a:lnTo>
                  <a:lnTo>
                    <a:pt x="4168" y="3276"/>
                  </a:lnTo>
                  <a:lnTo>
                    <a:pt x="4265" y="3082"/>
                  </a:lnTo>
                  <a:lnTo>
                    <a:pt x="4323" y="2869"/>
                  </a:lnTo>
                  <a:lnTo>
                    <a:pt x="4381" y="2656"/>
                  </a:lnTo>
                  <a:lnTo>
                    <a:pt x="4420" y="2443"/>
                  </a:lnTo>
                  <a:lnTo>
                    <a:pt x="4439" y="2210"/>
                  </a:lnTo>
                  <a:lnTo>
                    <a:pt x="4420" y="1997"/>
                  </a:lnTo>
                  <a:lnTo>
                    <a:pt x="4381" y="1764"/>
                  </a:lnTo>
                  <a:lnTo>
                    <a:pt x="4323" y="1551"/>
                  </a:lnTo>
                  <a:lnTo>
                    <a:pt x="4265" y="1357"/>
                  </a:lnTo>
                  <a:lnTo>
                    <a:pt x="4168" y="1163"/>
                  </a:lnTo>
                  <a:lnTo>
                    <a:pt x="4052" y="989"/>
                  </a:lnTo>
                  <a:lnTo>
                    <a:pt x="3916" y="814"/>
                  </a:lnTo>
                  <a:lnTo>
                    <a:pt x="3780" y="659"/>
                  </a:lnTo>
                  <a:lnTo>
                    <a:pt x="3625" y="504"/>
                  </a:lnTo>
                  <a:lnTo>
                    <a:pt x="3451" y="388"/>
                  </a:lnTo>
                  <a:lnTo>
                    <a:pt x="3276" y="271"/>
                  </a:lnTo>
                  <a:lnTo>
                    <a:pt x="3082" y="175"/>
                  </a:lnTo>
                  <a:lnTo>
                    <a:pt x="2869" y="97"/>
                  </a:lnTo>
                  <a:lnTo>
                    <a:pt x="2656" y="58"/>
                  </a:lnTo>
                  <a:lnTo>
                    <a:pt x="2443" y="19"/>
                  </a:lnTo>
                  <a:lnTo>
                    <a:pt x="2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2924600" y="1478750"/>
              <a:ext cx="88700" cy="40250"/>
            </a:xfrm>
            <a:custGeom>
              <a:avLst/>
              <a:gdLst/>
              <a:ahLst/>
              <a:cxnLst/>
              <a:rect l="l" t="t" r="r" b="b"/>
              <a:pathLst>
                <a:path w="3548" h="1610" extrusionOk="0">
                  <a:moveTo>
                    <a:pt x="97" y="0"/>
                  </a:moveTo>
                  <a:lnTo>
                    <a:pt x="39" y="20"/>
                  </a:lnTo>
                  <a:lnTo>
                    <a:pt x="19" y="58"/>
                  </a:lnTo>
                  <a:lnTo>
                    <a:pt x="0" y="97"/>
                  </a:lnTo>
                  <a:lnTo>
                    <a:pt x="0" y="155"/>
                  </a:lnTo>
                  <a:lnTo>
                    <a:pt x="78" y="407"/>
                  </a:lnTo>
                  <a:lnTo>
                    <a:pt x="175" y="640"/>
                  </a:lnTo>
                  <a:lnTo>
                    <a:pt x="310" y="872"/>
                  </a:lnTo>
                  <a:lnTo>
                    <a:pt x="485" y="1066"/>
                  </a:lnTo>
                  <a:lnTo>
                    <a:pt x="620" y="1202"/>
                  </a:lnTo>
                  <a:lnTo>
                    <a:pt x="775" y="1299"/>
                  </a:lnTo>
                  <a:lnTo>
                    <a:pt x="931" y="1396"/>
                  </a:lnTo>
                  <a:lnTo>
                    <a:pt x="1086" y="1473"/>
                  </a:lnTo>
                  <a:lnTo>
                    <a:pt x="1241" y="1532"/>
                  </a:lnTo>
                  <a:lnTo>
                    <a:pt x="1415" y="1570"/>
                  </a:lnTo>
                  <a:lnTo>
                    <a:pt x="1590" y="1590"/>
                  </a:lnTo>
                  <a:lnTo>
                    <a:pt x="1764" y="1609"/>
                  </a:lnTo>
                  <a:lnTo>
                    <a:pt x="1958" y="1590"/>
                  </a:lnTo>
                  <a:lnTo>
                    <a:pt x="2132" y="1570"/>
                  </a:lnTo>
                  <a:lnTo>
                    <a:pt x="2307" y="1532"/>
                  </a:lnTo>
                  <a:lnTo>
                    <a:pt x="2462" y="1473"/>
                  </a:lnTo>
                  <a:lnTo>
                    <a:pt x="2617" y="1396"/>
                  </a:lnTo>
                  <a:lnTo>
                    <a:pt x="2772" y="1299"/>
                  </a:lnTo>
                  <a:lnTo>
                    <a:pt x="2927" y="1202"/>
                  </a:lnTo>
                  <a:lnTo>
                    <a:pt x="3043" y="1066"/>
                  </a:lnTo>
                  <a:lnTo>
                    <a:pt x="3237" y="872"/>
                  </a:lnTo>
                  <a:lnTo>
                    <a:pt x="3373" y="640"/>
                  </a:lnTo>
                  <a:lnTo>
                    <a:pt x="3470" y="407"/>
                  </a:lnTo>
                  <a:lnTo>
                    <a:pt x="3547" y="136"/>
                  </a:lnTo>
                  <a:lnTo>
                    <a:pt x="3547" y="97"/>
                  </a:lnTo>
                  <a:lnTo>
                    <a:pt x="3528" y="58"/>
                  </a:lnTo>
                  <a:lnTo>
                    <a:pt x="3509" y="20"/>
                  </a:lnTo>
                  <a:lnTo>
                    <a:pt x="3451" y="0"/>
                  </a:lnTo>
                  <a:lnTo>
                    <a:pt x="3412" y="0"/>
                  </a:lnTo>
                  <a:lnTo>
                    <a:pt x="3373" y="20"/>
                  </a:lnTo>
                  <a:lnTo>
                    <a:pt x="3334" y="58"/>
                  </a:lnTo>
                  <a:lnTo>
                    <a:pt x="3315" y="97"/>
                  </a:lnTo>
                  <a:lnTo>
                    <a:pt x="3257" y="330"/>
                  </a:lnTo>
                  <a:lnTo>
                    <a:pt x="3160" y="543"/>
                  </a:lnTo>
                  <a:lnTo>
                    <a:pt x="3043" y="737"/>
                  </a:lnTo>
                  <a:lnTo>
                    <a:pt x="2888" y="911"/>
                  </a:lnTo>
                  <a:lnTo>
                    <a:pt x="2772" y="1008"/>
                  </a:lnTo>
                  <a:lnTo>
                    <a:pt x="2636" y="1105"/>
                  </a:lnTo>
                  <a:lnTo>
                    <a:pt x="2520" y="1183"/>
                  </a:lnTo>
                  <a:lnTo>
                    <a:pt x="2384" y="1241"/>
                  </a:lnTo>
                  <a:lnTo>
                    <a:pt x="2229" y="1299"/>
                  </a:lnTo>
                  <a:lnTo>
                    <a:pt x="2074" y="1338"/>
                  </a:lnTo>
                  <a:lnTo>
                    <a:pt x="1939" y="1357"/>
                  </a:lnTo>
                  <a:lnTo>
                    <a:pt x="1764" y="1376"/>
                  </a:lnTo>
                  <a:lnTo>
                    <a:pt x="1609" y="1357"/>
                  </a:lnTo>
                  <a:lnTo>
                    <a:pt x="1473" y="1338"/>
                  </a:lnTo>
                  <a:lnTo>
                    <a:pt x="1318" y="1299"/>
                  </a:lnTo>
                  <a:lnTo>
                    <a:pt x="1163" y="1241"/>
                  </a:lnTo>
                  <a:lnTo>
                    <a:pt x="1027" y="1183"/>
                  </a:lnTo>
                  <a:lnTo>
                    <a:pt x="892" y="1105"/>
                  </a:lnTo>
                  <a:lnTo>
                    <a:pt x="775" y="1008"/>
                  </a:lnTo>
                  <a:lnTo>
                    <a:pt x="659" y="911"/>
                  </a:lnTo>
                  <a:lnTo>
                    <a:pt x="504" y="737"/>
                  </a:lnTo>
                  <a:lnTo>
                    <a:pt x="388" y="543"/>
                  </a:lnTo>
                  <a:lnTo>
                    <a:pt x="291" y="330"/>
                  </a:lnTo>
                  <a:lnTo>
                    <a:pt x="233" y="97"/>
                  </a:lnTo>
                  <a:lnTo>
                    <a:pt x="213" y="58"/>
                  </a:lnTo>
                  <a:lnTo>
                    <a:pt x="175" y="20"/>
                  </a:lnTo>
                  <a:lnTo>
                    <a:pt x="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2925075" y="1428350"/>
              <a:ext cx="87750" cy="37825"/>
            </a:xfrm>
            <a:custGeom>
              <a:avLst/>
              <a:gdLst/>
              <a:ahLst/>
              <a:cxnLst/>
              <a:rect l="l" t="t" r="r" b="b"/>
              <a:pathLst>
                <a:path w="3510" h="1513" extrusionOk="0">
                  <a:moveTo>
                    <a:pt x="1571" y="0"/>
                  </a:moveTo>
                  <a:lnTo>
                    <a:pt x="1396" y="39"/>
                  </a:lnTo>
                  <a:lnTo>
                    <a:pt x="1222" y="78"/>
                  </a:lnTo>
                  <a:lnTo>
                    <a:pt x="1067" y="136"/>
                  </a:lnTo>
                  <a:lnTo>
                    <a:pt x="912" y="213"/>
                  </a:lnTo>
                  <a:lnTo>
                    <a:pt x="756" y="310"/>
                  </a:lnTo>
                  <a:lnTo>
                    <a:pt x="601" y="407"/>
                  </a:lnTo>
                  <a:lnTo>
                    <a:pt x="466" y="524"/>
                  </a:lnTo>
                  <a:lnTo>
                    <a:pt x="311" y="717"/>
                  </a:lnTo>
                  <a:lnTo>
                    <a:pt x="175" y="911"/>
                  </a:lnTo>
                  <a:lnTo>
                    <a:pt x="78" y="1124"/>
                  </a:lnTo>
                  <a:lnTo>
                    <a:pt x="0" y="1357"/>
                  </a:lnTo>
                  <a:lnTo>
                    <a:pt x="0" y="1396"/>
                  </a:lnTo>
                  <a:lnTo>
                    <a:pt x="20" y="1454"/>
                  </a:lnTo>
                  <a:lnTo>
                    <a:pt x="39" y="1473"/>
                  </a:lnTo>
                  <a:lnTo>
                    <a:pt x="78" y="1493"/>
                  </a:lnTo>
                  <a:lnTo>
                    <a:pt x="136" y="1512"/>
                  </a:lnTo>
                  <a:lnTo>
                    <a:pt x="175" y="1493"/>
                  </a:lnTo>
                  <a:lnTo>
                    <a:pt x="214" y="1454"/>
                  </a:lnTo>
                  <a:lnTo>
                    <a:pt x="233" y="1415"/>
                  </a:lnTo>
                  <a:lnTo>
                    <a:pt x="291" y="1221"/>
                  </a:lnTo>
                  <a:lnTo>
                    <a:pt x="388" y="1028"/>
                  </a:lnTo>
                  <a:lnTo>
                    <a:pt x="504" y="853"/>
                  </a:lnTo>
                  <a:lnTo>
                    <a:pt x="640" y="698"/>
                  </a:lnTo>
                  <a:lnTo>
                    <a:pt x="756" y="601"/>
                  </a:lnTo>
                  <a:lnTo>
                    <a:pt x="873" y="504"/>
                  </a:lnTo>
                  <a:lnTo>
                    <a:pt x="1008" y="427"/>
                  </a:lnTo>
                  <a:lnTo>
                    <a:pt x="1144" y="349"/>
                  </a:lnTo>
                  <a:lnTo>
                    <a:pt x="1299" y="310"/>
                  </a:lnTo>
                  <a:lnTo>
                    <a:pt x="1454" y="272"/>
                  </a:lnTo>
                  <a:lnTo>
                    <a:pt x="1590" y="252"/>
                  </a:lnTo>
                  <a:lnTo>
                    <a:pt x="1745" y="233"/>
                  </a:lnTo>
                  <a:lnTo>
                    <a:pt x="1920" y="252"/>
                  </a:lnTo>
                  <a:lnTo>
                    <a:pt x="2055" y="272"/>
                  </a:lnTo>
                  <a:lnTo>
                    <a:pt x="2210" y="310"/>
                  </a:lnTo>
                  <a:lnTo>
                    <a:pt x="2365" y="349"/>
                  </a:lnTo>
                  <a:lnTo>
                    <a:pt x="2501" y="427"/>
                  </a:lnTo>
                  <a:lnTo>
                    <a:pt x="2617" y="504"/>
                  </a:lnTo>
                  <a:lnTo>
                    <a:pt x="2753" y="601"/>
                  </a:lnTo>
                  <a:lnTo>
                    <a:pt x="2869" y="698"/>
                  </a:lnTo>
                  <a:lnTo>
                    <a:pt x="3005" y="853"/>
                  </a:lnTo>
                  <a:lnTo>
                    <a:pt x="3121" y="1028"/>
                  </a:lnTo>
                  <a:lnTo>
                    <a:pt x="3218" y="1221"/>
                  </a:lnTo>
                  <a:lnTo>
                    <a:pt x="3276" y="1415"/>
                  </a:lnTo>
                  <a:lnTo>
                    <a:pt x="3296" y="1454"/>
                  </a:lnTo>
                  <a:lnTo>
                    <a:pt x="3315" y="1473"/>
                  </a:lnTo>
                  <a:lnTo>
                    <a:pt x="3354" y="1493"/>
                  </a:lnTo>
                  <a:lnTo>
                    <a:pt x="3393" y="1512"/>
                  </a:lnTo>
                  <a:lnTo>
                    <a:pt x="3432" y="1493"/>
                  </a:lnTo>
                  <a:lnTo>
                    <a:pt x="3470" y="1473"/>
                  </a:lnTo>
                  <a:lnTo>
                    <a:pt x="3490" y="1454"/>
                  </a:lnTo>
                  <a:lnTo>
                    <a:pt x="3509" y="1415"/>
                  </a:lnTo>
                  <a:lnTo>
                    <a:pt x="3509" y="1357"/>
                  </a:lnTo>
                  <a:lnTo>
                    <a:pt x="3432" y="1124"/>
                  </a:lnTo>
                  <a:lnTo>
                    <a:pt x="3335" y="911"/>
                  </a:lnTo>
                  <a:lnTo>
                    <a:pt x="3199" y="717"/>
                  </a:lnTo>
                  <a:lnTo>
                    <a:pt x="3024" y="524"/>
                  </a:lnTo>
                  <a:lnTo>
                    <a:pt x="2908" y="407"/>
                  </a:lnTo>
                  <a:lnTo>
                    <a:pt x="2753" y="310"/>
                  </a:lnTo>
                  <a:lnTo>
                    <a:pt x="2598" y="213"/>
                  </a:lnTo>
                  <a:lnTo>
                    <a:pt x="2443" y="136"/>
                  </a:lnTo>
                  <a:lnTo>
                    <a:pt x="2288" y="78"/>
                  </a:lnTo>
                  <a:lnTo>
                    <a:pt x="2113" y="39"/>
                  </a:lnTo>
                  <a:lnTo>
                    <a:pt x="19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006975" y="1511700"/>
              <a:ext cx="110525" cy="110525"/>
            </a:xfrm>
            <a:custGeom>
              <a:avLst/>
              <a:gdLst/>
              <a:ahLst/>
              <a:cxnLst/>
              <a:rect l="l" t="t" r="r" b="b"/>
              <a:pathLst>
                <a:path w="4421" h="4421" extrusionOk="0">
                  <a:moveTo>
                    <a:pt x="2210" y="233"/>
                  </a:moveTo>
                  <a:lnTo>
                    <a:pt x="2424" y="252"/>
                  </a:lnTo>
                  <a:lnTo>
                    <a:pt x="2617" y="272"/>
                  </a:lnTo>
                  <a:lnTo>
                    <a:pt x="2792" y="330"/>
                  </a:lnTo>
                  <a:lnTo>
                    <a:pt x="2986" y="388"/>
                  </a:lnTo>
                  <a:lnTo>
                    <a:pt x="3160" y="466"/>
                  </a:lnTo>
                  <a:lnTo>
                    <a:pt x="3315" y="582"/>
                  </a:lnTo>
                  <a:lnTo>
                    <a:pt x="3470" y="679"/>
                  </a:lnTo>
                  <a:lnTo>
                    <a:pt x="3606" y="814"/>
                  </a:lnTo>
                  <a:lnTo>
                    <a:pt x="3742" y="950"/>
                  </a:lnTo>
                  <a:lnTo>
                    <a:pt x="3858" y="1105"/>
                  </a:lnTo>
                  <a:lnTo>
                    <a:pt x="3955" y="1260"/>
                  </a:lnTo>
                  <a:lnTo>
                    <a:pt x="4033" y="1435"/>
                  </a:lnTo>
                  <a:lnTo>
                    <a:pt x="4091" y="1629"/>
                  </a:lnTo>
                  <a:lnTo>
                    <a:pt x="4149" y="1803"/>
                  </a:lnTo>
                  <a:lnTo>
                    <a:pt x="4168" y="2016"/>
                  </a:lnTo>
                  <a:lnTo>
                    <a:pt x="4188" y="2210"/>
                  </a:lnTo>
                  <a:lnTo>
                    <a:pt x="4168" y="2404"/>
                  </a:lnTo>
                  <a:lnTo>
                    <a:pt x="4149" y="2617"/>
                  </a:lnTo>
                  <a:lnTo>
                    <a:pt x="4091" y="2792"/>
                  </a:lnTo>
                  <a:lnTo>
                    <a:pt x="4033" y="2986"/>
                  </a:lnTo>
                  <a:lnTo>
                    <a:pt x="3955" y="3160"/>
                  </a:lnTo>
                  <a:lnTo>
                    <a:pt x="3858" y="3315"/>
                  </a:lnTo>
                  <a:lnTo>
                    <a:pt x="3742" y="3470"/>
                  </a:lnTo>
                  <a:lnTo>
                    <a:pt x="3606" y="3606"/>
                  </a:lnTo>
                  <a:lnTo>
                    <a:pt x="3470" y="3742"/>
                  </a:lnTo>
                  <a:lnTo>
                    <a:pt x="3315" y="3839"/>
                  </a:lnTo>
                  <a:lnTo>
                    <a:pt x="3160" y="3955"/>
                  </a:lnTo>
                  <a:lnTo>
                    <a:pt x="2986" y="4032"/>
                  </a:lnTo>
                  <a:lnTo>
                    <a:pt x="2792" y="4091"/>
                  </a:lnTo>
                  <a:lnTo>
                    <a:pt x="2617" y="4149"/>
                  </a:lnTo>
                  <a:lnTo>
                    <a:pt x="2424" y="4168"/>
                  </a:lnTo>
                  <a:lnTo>
                    <a:pt x="2210" y="4187"/>
                  </a:lnTo>
                  <a:lnTo>
                    <a:pt x="2017" y="4168"/>
                  </a:lnTo>
                  <a:lnTo>
                    <a:pt x="1823" y="4149"/>
                  </a:lnTo>
                  <a:lnTo>
                    <a:pt x="1629" y="4091"/>
                  </a:lnTo>
                  <a:lnTo>
                    <a:pt x="1454" y="4032"/>
                  </a:lnTo>
                  <a:lnTo>
                    <a:pt x="1280" y="3955"/>
                  </a:lnTo>
                  <a:lnTo>
                    <a:pt x="1105" y="3839"/>
                  </a:lnTo>
                  <a:lnTo>
                    <a:pt x="950" y="3742"/>
                  </a:lnTo>
                  <a:lnTo>
                    <a:pt x="815" y="3606"/>
                  </a:lnTo>
                  <a:lnTo>
                    <a:pt x="698" y="3470"/>
                  </a:lnTo>
                  <a:lnTo>
                    <a:pt x="582" y="3315"/>
                  </a:lnTo>
                  <a:lnTo>
                    <a:pt x="485" y="3160"/>
                  </a:lnTo>
                  <a:lnTo>
                    <a:pt x="388" y="2986"/>
                  </a:lnTo>
                  <a:lnTo>
                    <a:pt x="330" y="2792"/>
                  </a:lnTo>
                  <a:lnTo>
                    <a:pt x="272" y="2617"/>
                  </a:lnTo>
                  <a:lnTo>
                    <a:pt x="252" y="2404"/>
                  </a:lnTo>
                  <a:lnTo>
                    <a:pt x="233" y="2210"/>
                  </a:lnTo>
                  <a:lnTo>
                    <a:pt x="252" y="2016"/>
                  </a:lnTo>
                  <a:lnTo>
                    <a:pt x="272" y="1803"/>
                  </a:lnTo>
                  <a:lnTo>
                    <a:pt x="330" y="1629"/>
                  </a:lnTo>
                  <a:lnTo>
                    <a:pt x="388" y="1435"/>
                  </a:lnTo>
                  <a:lnTo>
                    <a:pt x="485" y="1260"/>
                  </a:lnTo>
                  <a:lnTo>
                    <a:pt x="582" y="1105"/>
                  </a:lnTo>
                  <a:lnTo>
                    <a:pt x="698" y="950"/>
                  </a:lnTo>
                  <a:lnTo>
                    <a:pt x="815" y="814"/>
                  </a:lnTo>
                  <a:lnTo>
                    <a:pt x="950" y="679"/>
                  </a:lnTo>
                  <a:lnTo>
                    <a:pt x="1105" y="582"/>
                  </a:lnTo>
                  <a:lnTo>
                    <a:pt x="1280" y="466"/>
                  </a:lnTo>
                  <a:lnTo>
                    <a:pt x="1454" y="388"/>
                  </a:lnTo>
                  <a:lnTo>
                    <a:pt x="1629" y="330"/>
                  </a:lnTo>
                  <a:lnTo>
                    <a:pt x="1823" y="272"/>
                  </a:lnTo>
                  <a:lnTo>
                    <a:pt x="2017" y="252"/>
                  </a:lnTo>
                  <a:lnTo>
                    <a:pt x="2210" y="233"/>
                  </a:lnTo>
                  <a:close/>
                  <a:moveTo>
                    <a:pt x="2210" y="0"/>
                  </a:moveTo>
                  <a:lnTo>
                    <a:pt x="1978" y="20"/>
                  </a:lnTo>
                  <a:lnTo>
                    <a:pt x="1764" y="39"/>
                  </a:lnTo>
                  <a:lnTo>
                    <a:pt x="1551" y="97"/>
                  </a:lnTo>
                  <a:lnTo>
                    <a:pt x="1357" y="175"/>
                  </a:lnTo>
                  <a:lnTo>
                    <a:pt x="1164" y="272"/>
                  </a:lnTo>
                  <a:lnTo>
                    <a:pt x="970" y="369"/>
                  </a:lnTo>
                  <a:lnTo>
                    <a:pt x="815" y="504"/>
                  </a:lnTo>
                  <a:lnTo>
                    <a:pt x="660" y="640"/>
                  </a:lnTo>
                  <a:lnTo>
                    <a:pt x="504" y="795"/>
                  </a:lnTo>
                  <a:lnTo>
                    <a:pt x="388" y="970"/>
                  </a:lnTo>
                  <a:lnTo>
                    <a:pt x="272" y="1163"/>
                  </a:lnTo>
                  <a:lnTo>
                    <a:pt x="175" y="1357"/>
                  </a:lnTo>
                  <a:lnTo>
                    <a:pt x="97" y="1551"/>
                  </a:lnTo>
                  <a:lnTo>
                    <a:pt x="39" y="1764"/>
                  </a:lnTo>
                  <a:lnTo>
                    <a:pt x="20" y="1978"/>
                  </a:lnTo>
                  <a:lnTo>
                    <a:pt x="0" y="2210"/>
                  </a:lnTo>
                  <a:lnTo>
                    <a:pt x="20" y="2443"/>
                  </a:lnTo>
                  <a:lnTo>
                    <a:pt x="39" y="2656"/>
                  </a:lnTo>
                  <a:lnTo>
                    <a:pt x="97" y="2869"/>
                  </a:lnTo>
                  <a:lnTo>
                    <a:pt x="175" y="3063"/>
                  </a:lnTo>
                  <a:lnTo>
                    <a:pt x="272" y="3257"/>
                  </a:lnTo>
                  <a:lnTo>
                    <a:pt x="388" y="3451"/>
                  </a:lnTo>
                  <a:lnTo>
                    <a:pt x="504" y="3625"/>
                  </a:lnTo>
                  <a:lnTo>
                    <a:pt x="660" y="3780"/>
                  </a:lnTo>
                  <a:lnTo>
                    <a:pt x="815" y="3916"/>
                  </a:lnTo>
                  <a:lnTo>
                    <a:pt x="970" y="4052"/>
                  </a:lnTo>
                  <a:lnTo>
                    <a:pt x="1164" y="4149"/>
                  </a:lnTo>
                  <a:lnTo>
                    <a:pt x="1357" y="4246"/>
                  </a:lnTo>
                  <a:lnTo>
                    <a:pt x="1551" y="4323"/>
                  </a:lnTo>
                  <a:lnTo>
                    <a:pt x="1764" y="4381"/>
                  </a:lnTo>
                  <a:lnTo>
                    <a:pt x="1978" y="4401"/>
                  </a:lnTo>
                  <a:lnTo>
                    <a:pt x="2210" y="4420"/>
                  </a:lnTo>
                  <a:lnTo>
                    <a:pt x="2443" y="4401"/>
                  </a:lnTo>
                  <a:lnTo>
                    <a:pt x="2656" y="4381"/>
                  </a:lnTo>
                  <a:lnTo>
                    <a:pt x="2869" y="4323"/>
                  </a:lnTo>
                  <a:lnTo>
                    <a:pt x="3063" y="4246"/>
                  </a:lnTo>
                  <a:lnTo>
                    <a:pt x="3257" y="4149"/>
                  </a:lnTo>
                  <a:lnTo>
                    <a:pt x="3451" y="4052"/>
                  </a:lnTo>
                  <a:lnTo>
                    <a:pt x="3625" y="3916"/>
                  </a:lnTo>
                  <a:lnTo>
                    <a:pt x="3781" y="3780"/>
                  </a:lnTo>
                  <a:lnTo>
                    <a:pt x="3916" y="3625"/>
                  </a:lnTo>
                  <a:lnTo>
                    <a:pt x="4052" y="3451"/>
                  </a:lnTo>
                  <a:lnTo>
                    <a:pt x="4149" y="3257"/>
                  </a:lnTo>
                  <a:lnTo>
                    <a:pt x="4246" y="3063"/>
                  </a:lnTo>
                  <a:lnTo>
                    <a:pt x="4323" y="2869"/>
                  </a:lnTo>
                  <a:lnTo>
                    <a:pt x="4381" y="2656"/>
                  </a:lnTo>
                  <a:lnTo>
                    <a:pt x="4420" y="2443"/>
                  </a:lnTo>
                  <a:lnTo>
                    <a:pt x="4420" y="2210"/>
                  </a:lnTo>
                  <a:lnTo>
                    <a:pt x="4420" y="1978"/>
                  </a:lnTo>
                  <a:lnTo>
                    <a:pt x="4381" y="1764"/>
                  </a:lnTo>
                  <a:lnTo>
                    <a:pt x="4323" y="1551"/>
                  </a:lnTo>
                  <a:lnTo>
                    <a:pt x="4246" y="1357"/>
                  </a:lnTo>
                  <a:lnTo>
                    <a:pt x="4149" y="1163"/>
                  </a:lnTo>
                  <a:lnTo>
                    <a:pt x="4052" y="970"/>
                  </a:lnTo>
                  <a:lnTo>
                    <a:pt x="3916" y="795"/>
                  </a:lnTo>
                  <a:lnTo>
                    <a:pt x="3781" y="640"/>
                  </a:lnTo>
                  <a:lnTo>
                    <a:pt x="3625" y="504"/>
                  </a:lnTo>
                  <a:lnTo>
                    <a:pt x="3451" y="369"/>
                  </a:lnTo>
                  <a:lnTo>
                    <a:pt x="3257" y="272"/>
                  </a:lnTo>
                  <a:lnTo>
                    <a:pt x="3063" y="175"/>
                  </a:lnTo>
                  <a:lnTo>
                    <a:pt x="2869" y="97"/>
                  </a:lnTo>
                  <a:lnTo>
                    <a:pt x="2656" y="39"/>
                  </a:lnTo>
                  <a:lnTo>
                    <a:pt x="2443" y="20"/>
                  </a:lnTo>
                  <a:lnTo>
                    <a:pt x="2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018125" y="1521875"/>
              <a:ext cx="88225" cy="38300"/>
            </a:xfrm>
            <a:custGeom>
              <a:avLst/>
              <a:gdLst/>
              <a:ahLst/>
              <a:cxnLst/>
              <a:rect l="l" t="t" r="r" b="b"/>
              <a:pathLst>
                <a:path w="3529" h="1532" extrusionOk="0">
                  <a:moveTo>
                    <a:pt x="1590" y="0"/>
                  </a:moveTo>
                  <a:lnTo>
                    <a:pt x="1415" y="20"/>
                  </a:lnTo>
                  <a:lnTo>
                    <a:pt x="1241" y="78"/>
                  </a:lnTo>
                  <a:lnTo>
                    <a:pt x="1066" y="136"/>
                  </a:lnTo>
                  <a:lnTo>
                    <a:pt x="911" y="214"/>
                  </a:lnTo>
                  <a:lnTo>
                    <a:pt x="756" y="291"/>
                  </a:lnTo>
                  <a:lnTo>
                    <a:pt x="621" y="407"/>
                  </a:lnTo>
                  <a:lnTo>
                    <a:pt x="485" y="524"/>
                  </a:lnTo>
                  <a:lnTo>
                    <a:pt x="330" y="718"/>
                  </a:lnTo>
                  <a:lnTo>
                    <a:pt x="194" y="912"/>
                  </a:lnTo>
                  <a:lnTo>
                    <a:pt x="78" y="1144"/>
                  </a:lnTo>
                  <a:lnTo>
                    <a:pt x="0" y="1377"/>
                  </a:lnTo>
                  <a:lnTo>
                    <a:pt x="0" y="1416"/>
                  </a:lnTo>
                  <a:lnTo>
                    <a:pt x="20" y="1454"/>
                  </a:lnTo>
                  <a:lnTo>
                    <a:pt x="58" y="1493"/>
                  </a:lnTo>
                  <a:lnTo>
                    <a:pt x="97" y="1512"/>
                  </a:lnTo>
                  <a:lnTo>
                    <a:pt x="136" y="1512"/>
                  </a:lnTo>
                  <a:lnTo>
                    <a:pt x="194" y="1493"/>
                  </a:lnTo>
                  <a:lnTo>
                    <a:pt x="214" y="1474"/>
                  </a:lnTo>
                  <a:lnTo>
                    <a:pt x="233" y="1435"/>
                  </a:lnTo>
                  <a:lnTo>
                    <a:pt x="310" y="1222"/>
                  </a:lnTo>
                  <a:lnTo>
                    <a:pt x="388" y="1028"/>
                  </a:lnTo>
                  <a:lnTo>
                    <a:pt x="504" y="853"/>
                  </a:lnTo>
                  <a:lnTo>
                    <a:pt x="659" y="698"/>
                  </a:lnTo>
                  <a:lnTo>
                    <a:pt x="776" y="582"/>
                  </a:lnTo>
                  <a:lnTo>
                    <a:pt x="892" y="485"/>
                  </a:lnTo>
                  <a:lnTo>
                    <a:pt x="1028" y="407"/>
                  </a:lnTo>
                  <a:lnTo>
                    <a:pt x="1163" y="349"/>
                  </a:lnTo>
                  <a:lnTo>
                    <a:pt x="1299" y="291"/>
                  </a:lnTo>
                  <a:lnTo>
                    <a:pt x="1454" y="252"/>
                  </a:lnTo>
                  <a:lnTo>
                    <a:pt x="1609" y="233"/>
                  </a:lnTo>
                  <a:lnTo>
                    <a:pt x="1919" y="233"/>
                  </a:lnTo>
                  <a:lnTo>
                    <a:pt x="2075" y="252"/>
                  </a:lnTo>
                  <a:lnTo>
                    <a:pt x="2230" y="291"/>
                  </a:lnTo>
                  <a:lnTo>
                    <a:pt x="2365" y="349"/>
                  </a:lnTo>
                  <a:lnTo>
                    <a:pt x="2501" y="407"/>
                  </a:lnTo>
                  <a:lnTo>
                    <a:pt x="2637" y="485"/>
                  </a:lnTo>
                  <a:lnTo>
                    <a:pt x="2772" y="582"/>
                  </a:lnTo>
                  <a:lnTo>
                    <a:pt x="2889" y="698"/>
                  </a:lnTo>
                  <a:lnTo>
                    <a:pt x="3024" y="853"/>
                  </a:lnTo>
                  <a:lnTo>
                    <a:pt x="3141" y="1028"/>
                  </a:lnTo>
                  <a:lnTo>
                    <a:pt x="3238" y="1222"/>
                  </a:lnTo>
                  <a:lnTo>
                    <a:pt x="3296" y="1435"/>
                  </a:lnTo>
                  <a:lnTo>
                    <a:pt x="3315" y="1474"/>
                  </a:lnTo>
                  <a:lnTo>
                    <a:pt x="3335" y="1493"/>
                  </a:lnTo>
                  <a:lnTo>
                    <a:pt x="3373" y="1512"/>
                  </a:lnTo>
                  <a:lnTo>
                    <a:pt x="3412" y="1532"/>
                  </a:lnTo>
                  <a:lnTo>
                    <a:pt x="3431" y="1512"/>
                  </a:lnTo>
                  <a:lnTo>
                    <a:pt x="3490" y="1493"/>
                  </a:lnTo>
                  <a:lnTo>
                    <a:pt x="3509" y="1474"/>
                  </a:lnTo>
                  <a:lnTo>
                    <a:pt x="3528" y="1435"/>
                  </a:lnTo>
                  <a:lnTo>
                    <a:pt x="3528" y="1377"/>
                  </a:lnTo>
                  <a:lnTo>
                    <a:pt x="3451" y="1144"/>
                  </a:lnTo>
                  <a:lnTo>
                    <a:pt x="3354" y="912"/>
                  </a:lnTo>
                  <a:lnTo>
                    <a:pt x="3218" y="718"/>
                  </a:lnTo>
                  <a:lnTo>
                    <a:pt x="3044" y="524"/>
                  </a:lnTo>
                  <a:lnTo>
                    <a:pt x="2908" y="407"/>
                  </a:lnTo>
                  <a:lnTo>
                    <a:pt x="2772" y="291"/>
                  </a:lnTo>
                  <a:lnTo>
                    <a:pt x="2617" y="214"/>
                  </a:lnTo>
                  <a:lnTo>
                    <a:pt x="2462" y="136"/>
                  </a:lnTo>
                  <a:lnTo>
                    <a:pt x="2288" y="78"/>
                  </a:lnTo>
                  <a:lnTo>
                    <a:pt x="2113" y="20"/>
                  </a:lnTo>
                  <a:lnTo>
                    <a:pt x="19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018125" y="1572750"/>
              <a:ext cx="88700" cy="39275"/>
            </a:xfrm>
            <a:custGeom>
              <a:avLst/>
              <a:gdLst/>
              <a:ahLst/>
              <a:cxnLst/>
              <a:rect l="l" t="t" r="r" b="b"/>
              <a:pathLst>
                <a:path w="3548" h="1571" extrusionOk="0">
                  <a:moveTo>
                    <a:pt x="97" y="1"/>
                  </a:moveTo>
                  <a:lnTo>
                    <a:pt x="39" y="20"/>
                  </a:lnTo>
                  <a:lnTo>
                    <a:pt x="20" y="59"/>
                  </a:lnTo>
                  <a:lnTo>
                    <a:pt x="0" y="98"/>
                  </a:lnTo>
                  <a:lnTo>
                    <a:pt x="0" y="137"/>
                  </a:lnTo>
                  <a:lnTo>
                    <a:pt x="78" y="389"/>
                  </a:lnTo>
                  <a:lnTo>
                    <a:pt x="175" y="621"/>
                  </a:lnTo>
                  <a:lnTo>
                    <a:pt x="310" y="854"/>
                  </a:lnTo>
                  <a:lnTo>
                    <a:pt x="485" y="1048"/>
                  </a:lnTo>
                  <a:lnTo>
                    <a:pt x="621" y="1164"/>
                  </a:lnTo>
                  <a:lnTo>
                    <a:pt x="756" y="1280"/>
                  </a:lnTo>
                  <a:lnTo>
                    <a:pt x="911" y="1358"/>
                  </a:lnTo>
                  <a:lnTo>
                    <a:pt x="1066" y="1435"/>
                  </a:lnTo>
                  <a:lnTo>
                    <a:pt x="1241" y="1493"/>
                  </a:lnTo>
                  <a:lnTo>
                    <a:pt x="1415" y="1552"/>
                  </a:lnTo>
                  <a:lnTo>
                    <a:pt x="1590" y="1571"/>
                  </a:lnTo>
                  <a:lnTo>
                    <a:pt x="1939" y="1571"/>
                  </a:lnTo>
                  <a:lnTo>
                    <a:pt x="2113" y="1552"/>
                  </a:lnTo>
                  <a:lnTo>
                    <a:pt x="2288" y="1493"/>
                  </a:lnTo>
                  <a:lnTo>
                    <a:pt x="2462" y="1435"/>
                  </a:lnTo>
                  <a:lnTo>
                    <a:pt x="2617" y="1358"/>
                  </a:lnTo>
                  <a:lnTo>
                    <a:pt x="2772" y="1280"/>
                  </a:lnTo>
                  <a:lnTo>
                    <a:pt x="2908" y="1164"/>
                  </a:lnTo>
                  <a:lnTo>
                    <a:pt x="3044" y="1048"/>
                  </a:lnTo>
                  <a:lnTo>
                    <a:pt x="3218" y="854"/>
                  </a:lnTo>
                  <a:lnTo>
                    <a:pt x="3354" y="621"/>
                  </a:lnTo>
                  <a:lnTo>
                    <a:pt x="3470" y="389"/>
                  </a:lnTo>
                  <a:lnTo>
                    <a:pt x="3548" y="137"/>
                  </a:lnTo>
                  <a:lnTo>
                    <a:pt x="3548" y="78"/>
                  </a:lnTo>
                  <a:lnTo>
                    <a:pt x="3528" y="40"/>
                  </a:lnTo>
                  <a:lnTo>
                    <a:pt x="3490" y="20"/>
                  </a:lnTo>
                  <a:lnTo>
                    <a:pt x="3451" y="1"/>
                  </a:lnTo>
                  <a:lnTo>
                    <a:pt x="3393" y="1"/>
                  </a:lnTo>
                  <a:lnTo>
                    <a:pt x="3354" y="20"/>
                  </a:lnTo>
                  <a:lnTo>
                    <a:pt x="3335" y="40"/>
                  </a:lnTo>
                  <a:lnTo>
                    <a:pt x="3315" y="78"/>
                  </a:lnTo>
                  <a:lnTo>
                    <a:pt x="3238" y="311"/>
                  </a:lnTo>
                  <a:lnTo>
                    <a:pt x="3160" y="505"/>
                  </a:lnTo>
                  <a:lnTo>
                    <a:pt x="3024" y="699"/>
                  </a:lnTo>
                  <a:lnTo>
                    <a:pt x="2889" y="873"/>
                  </a:lnTo>
                  <a:lnTo>
                    <a:pt x="2772" y="989"/>
                  </a:lnTo>
                  <a:lnTo>
                    <a:pt x="2637" y="1086"/>
                  </a:lnTo>
                  <a:lnTo>
                    <a:pt x="2501" y="1164"/>
                  </a:lnTo>
                  <a:lnTo>
                    <a:pt x="2365" y="1222"/>
                  </a:lnTo>
                  <a:lnTo>
                    <a:pt x="2230" y="1280"/>
                  </a:lnTo>
                  <a:lnTo>
                    <a:pt x="2075" y="1319"/>
                  </a:lnTo>
                  <a:lnTo>
                    <a:pt x="1919" y="1338"/>
                  </a:lnTo>
                  <a:lnTo>
                    <a:pt x="1609" y="1338"/>
                  </a:lnTo>
                  <a:lnTo>
                    <a:pt x="1454" y="1319"/>
                  </a:lnTo>
                  <a:lnTo>
                    <a:pt x="1299" y="1280"/>
                  </a:lnTo>
                  <a:lnTo>
                    <a:pt x="1163" y="1222"/>
                  </a:lnTo>
                  <a:lnTo>
                    <a:pt x="1028" y="1164"/>
                  </a:lnTo>
                  <a:lnTo>
                    <a:pt x="892" y="1086"/>
                  </a:lnTo>
                  <a:lnTo>
                    <a:pt x="776" y="989"/>
                  </a:lnTo>
                  <a:lnTo>
                    <a:pt x="659" y="873"/>
                  </a:lnTo>
                  <a:lnTo>
                    <a:pt x="504" y="699"/>
                  </a:lnTo>
                  <a:lnTo>
                    <a:pt x="388" y="524"/>
                  </a:lnTo>
                  <a:lnTo>
                    <a:pt x="291" y="311"/>
                  </a:lnTo>
                  <a:lnTo>
                    <a:pt x="233" y="98"/>
                  </a:lnTo>
                  <a:lnTo>
                    <a:pt x="214" y="59"/>
                  </a:lnTo>
                  <a:lnTo>
                    <a:pt x="175" y="20"/>
                  </a:lnTo>
                  <a:lnTo>
                    <a:pt x="1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2952700" y="1445300"/>
              <a:ext cx="30550" cy="56250"/>
            </a:xfrm>
            <a:custGeom>
              <a:avLst/>
              <a:gdLst/>
              <a:ahLst/>
              <a:cxnLst/>
              <a:rect l="l" t="t" r="r" b="b"/>
              <a:pathLst>
                <a:path w="1222" h="2250" extrusionOk="0">
                  <a:moveTo>
                    <a:pt x="582" y="388"/>
                  </a:moveTo>
                  <a:lnTo>
                    <a:pt x="582" y="892"/>
                  </a:lnTo>
                  <a:lnTo>
                    <a:pt x="485" y="854"/>
                  </a:lnTo>
                  <a:lnTo>
                    <a:pt x="407" y="795"/>
                  </a:lnTo>
                  <a:lnTo>
                    <a:pt x="349" y="718"/>
                  </a:lnTo>
                  <a:lnTo>
                    <a:pt x="330" y="679"/>
                  </a:lnTo>
                  <a:lnTo>
                    <a:pt x="330" y="621"/>
                  </a:lnTo>
                  <a:lnTo>
                    <a:pt x="349" y="524"/>
                  </a:lnTo>
                  <a:lnTo>
                    <a:pt x="388" y="466"/>
                  </a:lnTo>
                  <a:lnTo>
                    <a:pt x="485" y="408"/>
                  </a:lnTo>
                  <a:lnTo>
                    <a:pt x="582" y="388"/>
                  </a:lnTo>
                  <a:close/>
                  <a:moveTo>
                    <a:pt x="718" y="1241"/>
                  </a:moveTo>
                  <a:lnTo>
                    <a:pt x="815" y="1299"/>
                  </a:lnTo>
                  <a:lnTo>
                    <a:pt x="892" y="1358"/>
                  </a:lnTo>
                  <a:lnTo>
                    <a:pt x="931" y="1435"/>
                  </a:lnTo>
                  <a:lnTo>
                    <a:pt x="950" y="1551"/>
                  </a:lnTo>
                  <a:lnTo>
                    <a:pt x="931" y="1668"/>
                  </a:lnTo>
                  <a:lnTo>
                    <a:pt x="892" y="1745"/>
                  </a:lnTo>
                  <a:lnTo>
                    <a:pt x="815" y="1784"/>
                  </a:lnTo>
                  <a:lnTo>
                    <a:pt x="718" y="1823"/>
                  </a:lnTo>
                  <a:lnTo>
                    <a:pt x="718" y="1241"/>
                  </a:lnTo>
                  <a:close/>
                  <a:moveTo>
                    <a:pt x="640" y="1"/>
                  </a:moveTo>
                  <a:lnTo>
                    <a:pt x="582" y="20"/>
                  </a:lnTo>
                  <a:lnTo>
                    <a:pt x="563" y="59"/>
                  </a:lnTo>
                  <a:lnTo>
                    <a:pt x="563" y="136"/>
                  </a:lnTo>
                  <a:lnTo>
                    <a:pt x="466" y="156"/>
                  </a:lnTo>
                  <a:lnTo>
                    <a:pt x="369" y="175"/>
                  </a:lnTo>
                  <a:lnTo>
                    <a:pt x="291" y="214"/>
                  </a:lnTo>
                  <a:lnTo>
                    <a:pt x="214" y="272"/>
                  </a:lnTo>
                  <a:lnTo>
                    <a:pt x="136" y="350"/>
                  </a:lnTo>
                  <a:lnTo>
                    <a:pt x="97" y="427"/>
                  </a:lnTo>
                  <a:lnTo>
                    <a:pt x="59" y="524"/>
                  </a:lnTo>
                  <a:lnTo>
                    <a:pt x="39" y="640"/>
                  </a:lnTo>
                  <a:lnTo>
                    <a:pt x="59" y="776"/>
                  </a:lnTo>
                  <a:lnTo>
                    <a:pt x="97" y="873"/>
                  </a:lnTo>
                  <a:lnTo>
                    <a:pt x="155" y="950"/>
                  </a:lnTo>
                  <a:lnTo>
                    <a:pt x="214" y="1009"/>
                  </a:lnTo>
                  <a:lnTo>
                    <a:pt x="291" y="1067"/>
                  </a:lnTo>
                  <a:lnTo>
                    <a:pt x="388" y="1106"/>
                  </a:lnTo>
                  <a:lnTo>
                    <a:pt x="563" y="1183"/>
                  </a:lnTo>
                  <a:lnTo>
                    <a:pt x="563" y="1823"/>
                  </a:lnTo>
                  <a:lnTo>
                    <a:pt x="466" y="1823"/>
                  </a:lnTo>
                  <a:lnTo>
                    <a:pt x="388" y="1784"/>
                  </a:lnTo>
                  <a:lnTo>
                    <a:pt x="272" y="1706"/>
                  </a:lnTo>
                  <a:lnTo>
                    <a:pt x="194" y="1648"/>
                  </a:lnTo>
                  <a:lnTo>
                    <a:pt x="155" y="1629"/>
                  </a:lnTo>
                  <a:lnTo>
                    <a:pt x="117" y="1610"/>
                  </a:lnTo>
                  <a:lnTo>
                    <a:pt x="78" y="1629"/>
                  </a:lnTo>
                  <a:lnTo>
                    <a:pt x="39" y="1668"/>
                  </a:lnTo>
                  <a:lnTo>
                    <a:pt x="0" y="1726"/>
                  </a:lnTo>
                  <a:lnTo>
                    <a:pt x="0" y="1765"/>
                  </a:lnTo>
                  <a:lnTo>
                    <a:pt x="0" y="1823"/>
                  </a:lnTo>
                  <a:lnTo>
                    <a:pt x="39" y="1881"/>
                  </a:lnTo>
                  <a:lnTo>
                    <a:pt x="97" y="1939"/>
                  </a:lnTo>
                  <a:lnTo>
                    <a:pt x="155" y="1978"/>
                  </a:lnTo>
                  <a:lnTo>
                    <a:pt x="233" y="2036"/>
                  </a:lnTo>
                  <a:lnTo>
                    <a:pt x="330" y="2055"/>
                  </a:lnTo>
                  <a:lnTo>
                    <a:pt x="446" y="2094"/>
                  </a:lnTo>
                  <a:lnTo>
                    <a:pt x="563" y="2094"/>
                  </a:lnTo>
                  <a:lnTo>
                    <a:pt x="563" y="2191"/>
                  </a:lnTo>
                  <a:lnTo>
                    <a:pt x="582" y="2230"/>
                  </a:lnTo>
                  <a:lnTo>
                    <a:pt x="640" y="2249"/>
                  </a:lnTo>
                  <a:lnTo>
                    <a:pt x="698" y="2230"/>
                  </a:lnTo>
                  <a:lnTo>
                    <a:pt x="718" y="2210"/>
                  </a:lnTo>
                  <a:lnTo>
                    <a:pt x="737" y="2191"/>
                  </a:lnTo>
                  <a:lnTo>
                    <a:pt x="737" y="2094"/>
                  </a:lnTo>
                  <a:lnTo>
                    <a:pt x="834" y="2075"/>
                  </a:lnTo>
                  <a:lnTo>
                    <a:pt x="931" y="2036"/>
                  </a:lnTo>
                  <a:lnTo>
                    <a:pt x="1008" y="1978"/>
                  </a:lnTo>
                  <a:lnTo>
                    <a:pt x="1086" y="1920"/>
                  </a:lnTo>
                  <a:lnTo>
                    <a:pt x="1144" y="1842"/>
                  </a:lnTo>
                  <a:lnTo>
                    <a:pt x="1183" y="1745"/>
                  </a:lnTo>
                  <a:lnTo>
                    <a:pt x="1222" y="1648"/>
                  </a:lnTo>
                  <a:lnTo>
                    <a:pt x="1222" y="1532"/>
                  </a:lnTo>
                  <a:lnTo>
                    <a:pt x="1222" y="1396"/>
                  </a:lnTo>
                  <a:lnTo>
                    <a:pt x="1183" y="1280"/>
                  </a:lnTo>
                  <a:lnTo>
                    <a:pt x="1125" y="1202"/>
                  </a:lnTo>
                  <a:lnTo>
                    <a:pt x="1067" y="1125"/>
                  </a:lnTo>
                  <a:lnTo>
                    <a:pt x="989" y="1067"/>
                  </a:lnTo>
                  <a:lnTo>
                    <a:pt x="911" y="1009"/>
                  </a:lnTo>
                  <a:lnTo>
                    <a:pt x="737" y="950"/>
                  </a:lnTo>
                  <a:lnTo>
                    <a:pt x="737" y="388"/>
                  </a:lnTo>
                  <a:lnTo>
                    <a:pt x="853" y="408"/>
                  </a:lnTo>
                  <a:lnTo>
                    <a:pt x="950" y="446"/>
                  </a:lnTo>
                  <a:lnTo>
                    <a:pt x="1008" y="466"/>
                  </a:lnTo>
                  <a:lnTo>
                    <a:pt x="1067" y="485"/>
                  </a:lnTo>
                  <a:lnTo>
                    <a:pt x="1105" y="466"/>
                  </a:lnTo>
                  <a:lnTo>
                    <a:pt x="1144" y="427"/>
                  </a:lnTo>
                  <a:lnTo>
                    <a:pt x="1163" y="369"/>
                  </a:lnTo>
                  <a:lnTo>
                    <a:pt x="1183" y="330"/>
                  </a:lnTo>
                  <a:lnTo>
                    <a:pt x="1163" y="291"/>
                  </a:lnTo>
                  <a:lnTo>
                    <a:pt x="1144" y="253"/>
                  </a:lnTo>
                  <a:lnTo>
                    <a:pt x="1086" y="214"/>
                  </a:lnTo>
                  <a:lnTo>
                    <a:pt x="1028" y="175"/>
                  </a:lnTo>
                  <a:lnTo>
                    <a:pt x="873" y="156"/>
                  </a:lnTo>
                  <a:lnTo>
                    <a:pt x="737" y="136"/>
                  </a:lnTo>
                  <a:lnTo>
                    <a:pt x="737" y="59"/>
                  </a:lnTo>
                  <a:lnTo>
                    <a:pt x="718" y="39"/>
                  </a:lnTo>
                  <a:lnTo>
                    <a:pt x="698" y="20"/>
                  </a:lnTo>
                  <a:lnTo>
                    <a:pt x="6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049125" y="1542225"/>
              <a:ext cx="30075" cy="54300"/>
            </a:xfrm>
            <a:custGeom>
              <a:avLst/>
              <a:gdLst/>
              <a:ahLst/>
              <a:cxnLst/>
              <a:rect l="l" t="t" r="r" b="b"/>
              <a:pathLst>
                <a:path w="1203" h="2172" extrusionOk="0">
                  <a:moveTo>
                    <a:pt x="660" y="427"/>
                  </a:moveTo>
                  <a:lnTo>
                    <a:pt x="757" y="446"/>
                  </a:lnTo>
                  <a:lnTo>
                    <a:pt x="835" y="485"/>
                  </a:lnTo>
                  <a:lnTo>
                    <a:pt x="893" y="563"/>
                  </a:lnTo>
                  <a:lnTo>
                    <a:pt x="912" y="660"/>
                  </a:lnTo>
                  <a:lnTo>
                    <a:pt x="893" y="776"/>
                  </a:lnTo>
                  <a:lnTo>
                    <a:pt x="835" y="854"/>
                  </a:lnTo>
                  <a:lnTo>
                    <a:pt x="776" y="892"/>
                  </a:lnTo>
                  <a:lnTo>
                    <a:pt x="660" y="912"/>
                  </a:lnTo>
                  <a:lnTo>
                    <a:pt x="369" y="912"/>
                  </a:lnTo>
                  <a:lnTo>
                    <a:pt x="369" y="427"/>
                  </a:lnTo>
                  <a:close/>
                  <a:moveTo>
                    <a:pt x="679" y="1106"/>
                  </a:moveTo>
                  <a:lnTo>
                    <a:pt x="796" y="1125"/>
                  </a:lnTo>
                  <a:lnTo>
                    <a:pt x="835" y="1144"/>
                  </a:lnTo>
                  <a:lnTo>
                    <a:pt x="873" y="1183"/>
                  </a:lnTo>
                  <a:lnTo>
                    <a:pt x="912" y="1222"/>
                  </a:lnTo>
                  <a:lnTo>
                    <a:pt x="931" y="1261"/>
                  </a:lnTo>
                  <a:lnTo>
                    <a:pt x="951" y="1396"/>
                  </a:lnTo>
                  <a:lnTo>
                    <a:pt x="951" y="1435"/>
                  </a:lnTo>
                  <a:lnTo>
                    <a:pt x="931" y="1571"/>
                  </a:lnTo>
                  <a:lnTo>
                    <a:pt x="912" y="1629"/>
                  </a:lnTo>
                  <a:lnTo>
                    <a:pt x="873" y="1668"/>
                  </a:lnTo>
                  <a:lnTo>
                    <a:pt x="835" y="1687"/>
                  </a:lnTo>
                  <a:lnTo>
                    <a:pt x="796" y="1706"/>
                  </a:lnTo>
                  <a:lnTo>
                    <a:pt x="679" y="1726"/>
                  </a:lnTo>
                  <a:lnTo>
                    <a:pt x="369" y="1726"/>
                  </a:lnTo>
                  <a:lnTo>
                    <a:pt x="369" y="1106"/>
                  </a:lnTo>
                  <a:close/>
                  <a:moveTo>
                    <a:pt x="369" y="1"/>
                  </a:moveTo>
                  <a:lnTo>
                    <a:pt x="331" y="39"/>
                  </a:lnTo>
                  <a:lnTo>
                    <a:pt x="311" y="78"/>
                  </a:lnTo>
                  <a:lnTo>
                    <a:pt x="292" y="117"/>
                  </a:lnTo>
                  <a:lnTo>
                    <a:pt x="292" y="214"/>
                  </a:lnTo>
                  <a:lnTo>
                    <a:pt x="78" y="214"/>
                  </a:lnTo>
                  <a:lnTo>
                    <a:pt x="40" y="233"/>
                  </a:lnTo>
                  <a:lnTo>
                    <a:pt x="20" y="272"/>
                  </a:lnTo>
                  <a:lnTo>
                    <a:pt x="1" y="330"/>
                  </a:lnTo>
                  <a:lnTo>
                    <a:pt x="20" y="369"/>
                  </a:lnTo>
                  <a:lnTo>
                    <a:pt x="40" y="408"/>
                  </a:lnTo>
                  <a:lnTo>
                    <a:pt x="78" y="427"/>
                  </a:lnTo>
                  <a:lnTo>
                    <a:pt x="117" y="446"/>
                  </a:lnTo>
                  <a:lnTo>
                    <a:pt x="117" y="1726"/>
                  </a:lnTo>
                  <a:lnTo>
                    <a:pt x="78" y="1726"/>
                  </a:lnTo>
                  <a:lnTo>
                    <a:pt x="40" y="1765"/>
                  </a:lnTo>
                  <a:lnTo>
                    <a:pt x="20" y="1803"/>
                  </a:lnTo>
                  <a:lnTo>
                    <a:pt x="1" y="1842"/>
                  </a:lnTo>
                  <a:lnTo>
                    <a:pt x="20" y="1881"/>
                  </a:lnTo>
                  <a:lnTo>
                    <a:pt x="40" y="1920"/>
                  </a:lnTo>
                  <a:lnTo>
                    <a:pt x="78" y="1939"/>
                  </a:lnTo>
                  <a:lnTo>
                    <a:pt x="137" y="1958"/>
                  </a:lnTo>
                  <a:lnTo>
                    <a:pt x="292" y="1958"/>
                  </a:lnTo>
                  <a:lnTo>
                    <a:pt x="292" y="2055"/>
                  </a:lnTo>
                  <a:lnTo>
                    <a:pt x="311" y="2094"/>
                  </a:lnTo>
                  <a:lnTo>
                    <a:pt x="331" y="2133"/>
                  </a:lnTo>
                  <a:lnTo>
                    <a:pt x="369" y="2152"/>
                  </a:lnTo>
                  <a:lnTo>
                    <a:pt x="408" y="2172"/>
                  </a:lnTo>
                  <a:lnTo>
                    <a:pt x="447" y="2152"/>
                  </a:lnTo>
                  <a:lnTo>
                    <a:pt x="486" y="2133"/>
                  </a:lnTo>
                  <a:lnTo>
                    <a:pt x="505" y="2094"/>
                  </a:lnTo>
                  <a:lnTo>
                    <a:pt x="524" y="2055"/>
                  </a:lnTo>
                  <a:lnTo>
                    <a:pt x="524" y="1958"/>
                  </a:lnTo>
                  <a:lnTo>
                    <a:pt x="641" y="1958"/>
                  </a:lnTo>
                  <a:lnTo>
                    <a:pt x="641" y="2055"/>
                  </a:lnTo>
                  <a:lnTo>
                    <a:pt x="660" y="2094"/>
                  </a:lnTo>
                  <a:lnTo>
                    <a:pt x="679" y="2133"/>
                  </a:lnTo>
                  <a:lnTo>
                    <a:pt x="718" y="2152"/>
                  </a:lnTo>
                  <a:lnTo>
                    <a:pt x="757" y="2172"/>
                  </a:lnTo>
                  <a:lnTo>
                    <a:pt x="796" y="2152"/>
                  </a:lnTo>
                  <a:lnTo>
                    <a:pt x="835" y="2133"/>
                  </a:lnTo>
                  <a:lnTo>
                    <a:pt x="854" y="2094"/>
                  </a:lnTo>
                  <a:lnTo>
                    <a:pt x="873" y="2055"/>
                  </a:lnTo>
                  <a:lnTo>
                    <a:pt x="873" y="1939"/>
                  </a:lnTo>
                  <a:lnTo>
                    <a:pt x="854" y="1939"/>
                  </a:lnTo>
                  <a:lnTo>
                    <a:pt x="931" y="1920"/>
                  </a:lnTo>
                  <a:lnTo>
                    <a:pt x="990" y="1900"/>
                  </a:lnTo>
                  <a:lnTo>
                    <a:pt x="1048" y="1862"/>
                  </a:lnTo>
                  <a:lnTo>
                    <a:pt x="1106" y="1803"/>
                  </a:lnTo>
                  <a:lnTo>
                    <a:pt x="1145" y="1726"/>
                  </a:lnTo>
                  <a:lnTo>
                    <a:pt x="1183" y="1648"/>
                  </a:lnTo>
                  <a:lnTo>
                    <a:pt x="1203" y="1571"/>
                  </a:lnTo>
                  <a:lnTo>
                    <a:pt x="1203" y="1454"/>
                  </a:lnTo>
                  <a:lnTo>
                    <a:pt x="1203" y="1416"/>
                  </a:lnTo>
                  <a:lnTo>
                    <a:pt x="1183" y="1261"/>
                  </a:lnTo>
                  <a:lnTo>
                    <a:pt x="1125" y="1144"/>
                  </a:lnTo>
                  <a:lnTo>
                    <a:pt x="1048" y="1067"/>
                  </a:lnTo>
                  <a:lnTo>
                    <a:pt x="951" y="1009"/>
                  </a:lnTo>
                  <a:lnTo>
                    <a:pt x="1048" y="950"/>
                  </a:lnTo>
                  <a:lnTo>
                    <a:pt x="1106" y="873"/>
                  </a:lnTo>
                  <a:lnTo>
                    <a:pt x="1145" y="757"/>
                  </a:lnTo>
                  <a:lnTo>
                    <a:pt x="1164" y="621"/>
                  </a:lnTo>
                  <a:lnTo>
                    <a:pt x="1145" y="524"/>
                  </a:lnTo>
                  <a:lnTo>
                    <a:pt x="1145" y="466"/>
                  </a:lnTo>
                  <a:lnTo>
                    <a:pt x="1106" y="388"/>
                  </a:lnTo>
                  <a:lnTo>
                    <a:pt x="1067" y="350"/>
                  </a:lnTo>
                  <a:lnTo>
                    <a:pt x="1028" y="291"/>
                  </a:lnTo>
                  <a:lnTo>
                    <a:pt x="970" y="272"/>
                  </a:lnTo>
                  <a:lnTo>
                    <a:pt x="854" y="233"/>
                  </a:lnTo>
                  <a:lnTo>
                    <a:pt x="873" y="233"/>
                  </a:lnTo>
                  <a:lnTo>
                    <a:pt x="873" y="117"/>
                  </a:lnTo>
                  <a:lnTo>
                    <a:pt x="854" y="78"/>
                  </a:lnTo>
                  <a:lnTo>
                    <a:pt x="835" y="39"/>
                  </a:lnTo>
                  <a:lnTo>
                    <a:pt x="796" y="1"/>
                  </a:lnTo>
                  <a:lnTo>
                    <a:pt x="718" y="1"/>
                  </a:lnTo>
                  <a:lnTo>
                    <a:pt x="679" y="39"/>
                  </a:lnTo>
                  <a:lnTo>
                    <a:pt x="660" y="78"/>
                  </a:lnTo>
                  <a:lnTo>
                    <a:pt x="641" y="117"/>
                  </a:lnTo>
                  <a:lnTo>
                    <a:pt x="641" y="214"/>
                  </a:lnTo>
                  <a:lnTo>
                    <a:pt x="524" y="214"/>
                  </a:lnTo>
                  <a:lnTo>
                    <a:pt x="524" y="117"/>
                  </a:lnTo>
                  <a:lnTo>
                    <a:pt x="505" y="78"/>
                  </a:lnTo>
                  <a:lnTo>
                    <a:pt x="486" y="39"/>
                  </a:lnTo>
                  <a:lnTo>
                    <a:pt x="4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47"/>
          <p:cNvGrpSpPr/>
          <p:nvPr/>
        </p:nvGrpSpPr>
        <p:grpSpPr>
          <a:xfrm>
            <a:off x="1511869" y="4090463"/>
            <a:ext cx="381941" cy="390429"/>
            <a:chOff x="3579300" y="1439975"/>
            <a:chExt cx="204050" cy="204050"/>
          </a:xfrm>
        </p:grpSpPr>
        <p:sp>
          <p:nvSpPr>
            <p:cNvPr id="2336" name="Google Shape;2336;p47"/>
            <p:cNvSpPr/>
            <p:nvPr/>
          </p:nvSpPr>
          <p:spPr>
            <a:xfrm>
              <a:off x="3601125" y="1461775"/>
              <a:ext cx="160425" cy="160450"/>
            </a:xfrm>
            <a:custGeom>
              <a:avLst/>
              <a:gdLst/>
              <a:ahLst/>
              <a:cxnLst/>
              <a:rect l="l" t="t" r="r" b="b"/>
              <a:pathLst>
                <a:path w="6417" h="6418" extrusionOk="0">
                  <a:moveTo>
                    <a:pt x="3199" y="233"/>
                  </a:moveTo>
                  <a:lnTo>
                    <a:pt x="3509" y="253"/>
                  </a:lnTo>
                  <a:lnTo>
                    <a:pt x="3800" y="291"/>
                  </a:lnTo>
                  <a:lnTo>
                    <a:pt x="4071" y="369"/>
                  </a:lnTo>
                  <a:lnTo>
                    <a:pt x="4342" y="466"/>
                  </a:lnTo>
                  <a:lnTo>
                    <a:pt x="4614" y="582"/>
                  </a:lnTo>
                  <a:lnTo>
                    <a:pt x="4846" y="737"/>
                  </a:lnTo>
                  <a:lnTo>
                    <a:pt x="5098" y="912"/>
                  </a:lnTo>
                  <a:lnTo>
                    <a:pt x="5312" y="1106"/>
                  </a:lnTo>
                  <a:lnTo>
                    <a:pt x="5505" y="1338"/>
                  </a:lnTo>
                  <a:lnTo>
                    <a:pt x="5699" y="1571"/>
                  </a:lnTo>
                  <a:lnTo>
                    <a:pt x="5835" y="1823"/>
                  </a:lnTo>
                  <a:lnTo>
                    <a:pt x="5971" y="2094"/>
                  </a:lnTo>
                  <a:lnTo>
                    <a:pt x="6068" y="2366"/>
                  </a:lnTo>
                  <a:lnTo>
                    <a:pt x="6126" y="2637"/>
                  </a:lnTo>
                  <a:lnTo>
                    <a:pt x="6165" y="2928"/>
                  </a:lnTo>
                  <a:lnTo>
                    <a:pt x="6184" y="3219"/>
                  </a:lnTo>
                  <a:lnTo>
                    <a:pt x="6165" y="3490"/>
                  </a:lnTo>
                  <a:lnTo>
                    <a:pt x="6126" y="3781"/>
                  </a:lnTo>
                  <a:lnTo>
                    <a:pt x="6068" y="4052"/>
                  </a:lnTo>
                  <a:lnTo>
                    <a:pt x="5971" y="4343"/>
                  </a:lnTo>
                  <a:lnTo>
                    <a:pt x="5835" y="4595"/>
                  </a:lnTo>
                  <a:lnTo>
                    <a:pt x="5699" y="4847"/>
                  </a:lnTo>
                  <a:lnTo>
                    <a:pt x="5505" y="5099"/>
                  </a:lnTo>
                  <a:lnTo>
                    <a:pt x="5312" y="5312"/>
                  </a:lnTo>
                  <a:lnTo>
                    <a:pt x="5098" y="5525"/>
                  </a:lnTo>
                  <a:lnTo>
                    <a:pt x="4846" y="5700"/>
                  </a:lnTo>
                  <a:lnTo>
                    <a:pt x="4614" y="5836"/>
                  </a:lnTo>
                  <a:lnTo>
                    <a:pt x="4342" y="5971"/>
                  </a:lnTo>
                  <a:lnTo>
                    <a:pt x="4071" y="6068"/>
                  </a:lnTo>
                  <a:lnTo>
                    <a:pt x="3800" y="6126"/>
                  </a:lnTo>
                  <a:lnTo>
                    <a:pt x="3509" y="6184"/>
                  </a:lnTo>
                  <a:lnTo>
                    <a:pt x="2908" y="6184"/>
                  </a:lnTo>
                  <a:lnTo>
                    <a:pt x="2617" y="6126"/>
                  </a:lnTo>
                  <a:lnTo>
                    <a:pt x="2346" y="6068"/>
                  </a:lnTo>
                  <a:lnTo>
                    <a:pt x="2055" y="5971"/>
                  </a:lnTo>
                  <a:lnTo>
                    <a:pt x="1803" y="5836"/>
                  </a:lnTo>
                  <a:lnTo>
                    <a:pt x="1551" y="5700"/>
                  </a:lnTo>
                  <a:lnTo>
                    <a:pt x="1318" y="5525"/>
                  </a:lnTo>
                  <a:lnTo>
                    <a:pt x="1105" y="5312"/>
                  </a:lnTo>
                  <a:lnTo>
                    <a:pt x="892" y="5099"/>
                  </a:lnTo>
                  <a:lnTo>
                    <a:pt x="717" y="4847"/>
                  </a:lnTo>
                  <a:lnTo>
                    <a:pt x="562" y="4595"/>
                  </a:lnTo>
                  <a:lnTo>
                    <a:pt x="446" y="4343"/>
                  </a:lnTo>
                  <a:lnTo>
                    <a:pt x="349" y="4052"/>
                  </a:lnTo>
                  <a:lnTo>
                    <a:pt x="291" y="3781"/>
                  </a:lnTo>
                  <a:lnTo>
                    <a:pt x="233" y="3490"/>
                  </a:lnTo>
                  <a:lnTo>
                    <a:pt x="233" y="3219"/>
                  </a:lnTo>
                  <a:lnTo>
                    <a:pt x="233" y="2928"/>
                  </a:lnTo>
                  <a:lnTo>
                    <a:pt x="291" y="2637"/>
                  </a:lnTo>
                  <a:lnTo>
                    <a:pt x="349" y="2366"/>
                  </a:lnTo>
                  <a:lnTo>
                    <a:pt x="446" y="2094"/>
                  </a:lnTo>
                  <a:lnTo>
                    <a:pt x="562" y="1823"/>
                  </a:lnTo>
                  <a:lnTo>
                    <a:pt x="717" y="1571"/>
                  </a:lnTo>
                  <a:lnTo>
                    <a:pt x="892" y="1338"/>
                  </a:lnTo>
                  <a:lnTo>
                    <a:pt x="1105" y="1106"/>
                  </a:lnTo>
                  <a:lnTo>
                    <a:pt x="1318" y="912"/>
                  </a:lnTo>
                  <a:lnTo>
                    <a:pt x="1551" y="737"/>
                  </a:lnTo>
                  <a:lnTo>
                    <a:pt x="1803" y="582"/>
                  </a:lnTo>
                  <a:lnTo>
                    <a:pt x="2055" y="466"/>
                  </a:lnTo>
                  <a:lnTo>
                    <a:pt x="2346" y="369"/>
                  </a:lnTo>
                  <a:lnTo>
                    <a:pt x="2617" y="291"/>
                  </a:lnTo>
                  <a:lnTo>
                    <a:pt x="2908" y="253"/>
                  </a:lnTo>
                  <a:lnTo>
                    <a:pt x="3199" y="233"/>
                  </a:lnTo>
                  <a:close/>
                  <a:moveTo>
                    <a:pt x="3199" y="1"/>
                  </a:moveTo>
                  <a:lnTo>
                    <a:pt x="2889" y="20"/>
                  </a:lnTo>
                  <a:lnTo>
                    <a:pt x="2578" y="59"/>
                  </a:lnTo>
                  <a:lnTo>
                    <a:pt x="2268" y="136"/>
                  </a:lnTo>
                  <a:lnTo>
                    <a:pt x="1977" y="253"/>
                  </a:lnTo>
                  <a:lnTo>
                    <a:pt x="1687" y="369"/>
                  </a:lnTo>
                  <a:lnTo>
                    <a:pt x="1415" y="543"/>
                  </a:lnTo>
                  <a:lnTo>
                    <a:pt x="1163" y="737"/>
                  </a:lnTo>
                  <a:lnTo>
                    <a:pt x="931" y="951"/>
                  </a:lnTo>
                  <a:lnTo>
                    <a:pt x="717" y="1183"/>
                  </a:lnTo>
                  <a:lnTo>
                    <a:pt x="524" y="1455"/>
                  </a:lnTo>
                  <a:lnTo>
                    <a:pt x="368" y="1726"/>
                  </a:lnTo>
                  <a:lnTo>
                    <a:pt x="233" y="1997"/>
                  </a:lnTo>
                  <a:lnTo>
                    <a:pt x="136" y="2288"/>
                  </a:lnTo>
                  <a:lnTo>
                    <a:pt x="58" y="2598"/>
                  </a:lnTo>
                  <a:lnTo>
                    <a:pt x="20" y="2908"/>
                  </a:lnTo>
                  <a:lnTo>
                    <a:pt x="0" y="3219"/>
                  </a:lnTo>
                  <a:lnTo>
                    <a:pt x="20" y="3529"/>
                  </a:lnTo>
                  <a:lnTo>
                    <a:pt x="58" y="3820"/>
                  </a:lnTo>
                  <a:lnTo>
                    <a:pt x="136" y="4130"/>
                  </a:lnTo>
                  <a:lnTo>
                    <a:pt x="233" y="4420"/>
                  </a:lnTo>
                  <a:lnTo>
                    <a:pt x="368" y="4711"/>
                  </a:lnTo>
                  <a:lnTo>
                    <a:pt x="524" y="4983"/>
                  </a:lnTo>
                  <a:lnTo>
                    <a:pt x="717" y="5235"/>
                  </a:lnTo>
                  <a:lnTo>
                    <a:pt x="931" y="5487"/>
                  </a:lnTo>
                  <a:lnTo>
                    <a:pt x="1163" y="5700"/>
                  </a:lnTo>
                  <a:lnTo>
                    <a:pt x="1415" y="5894"/>
                  </a:lnTo>
                  <a:lnTo>
                    <a:pt x="1687" y="6049"/>
                  </a:lnTo>
                  <a:lnTo>
                    <a:pt x="1977" y="6184"/>
                  </a:lnTo>
                  <a:lnTo>
                    <a:pt x="2268" y="6281"/>
                  </a:lnTo>
                  <a:lnTo>
                    <a:pt x="2578" y="6359"/>
                  </a:lnTo>
                  <a:lnTo>
                    <a:pt x="2889" y="6398"/>
                  </a:lnTo>
                  <a:lnTo>
                    <a:pt x="3199" y="6417"/>
                  </a:lnTo>
                  <a:lnTo>
                    <a:pt x="3528" y="6398"/>
                  </a:lnTo>
                  <a:lnTo>
                    <a:pt x="3838" y="6359"/>
                  </a:lnTo>
                  <a:lnTo>
                    <a:pt x="4149" y="6281"/>
                  </a:lnTo>
                  <a:lnTo>
                    <a:pt x="4439" y="6184"/>
                  </a:lnTo>
                  <a:lnTo>
                    <a:pt x="4711" y="6049"/>
                  </a:lnTo>
                  <a:lnTo>
                    <a:pt x="4982" y="5894"/>
                  </a:lnTo>
                  <a:lnTo>
                    <a:pt x="5234" y="5700"/>
                  </a:lnTo>
                  <a:lnTo>
                    <a:pt x="5467" y="5487"/>
                  </a:lnTo>
                  <a:lnTo>
                    <a:pt x="5699" y="5235"/>
                  </a:lnTo>
                  <a:lnTo>
                    <a:pt x="5893" y="4983"/>
                  </a:lnTo>
                  <a:lnTo>
                    <a:pt x="6048" y="4711"/>
                  </a:lnTo>
                  <a:lnTo>
                    <a:pt x="6184" y="4420"/>
                  </a:lnTo>
                  <a:lnTo>
                    <a:pt x="6281" y="4130"/>
                  </a:lnTo>
                  <a:lnTo>
                    <a:pt x="6358" y="3820"/>
                  </a:lnTo>
                  <a:lnTo>
                    <a:pt x="6397" y="3529"/>
                  </a:lnTo>
                  <a:lnTo>
                    <a:pt x="6417" y="3219"/>
                  </a:lnTo>
                  <a:lnTo>
                    <a:pt x="6397" y="2908"/>
                  </a:lnTo>
                  <a:lnTo>
                    <a:pt x="6358" y="2598"/>
                  </a:lnTo>
                  <a:lnTo>
                    <a:pt x="6281" y="2307"/>
                  </a:lnTo>
                  <a:lnTo>
                    <a:pt x="6184" y="1997"/>
                  </a:lnTo>
                  <a:lnTo>
                    <a:pt x="6048" y="1726"/>
                  </a:lnTo>
                  <a:lnTo>
                    <a:pt x="5893" y="1455"/>
                  </a:lnTo>
                  <a:lnTo>
                    <a:pt x="5699" y="1183"/>
                  </a:lnTo>
                  <a:lnTo>
                    <a:pt x="5467" y="951"/>
                  </a:lnTo>
                  <a:lnTo>
                    <a:pt x="5234" y="737"/>
                  </a:lnTo>
                  <a:lnTo>
                    <a:pt x="4982" y="543"/>
                  </a:lnTo>
                  <a:lnTo>
                    <a:pt x="4711" y="369"/>
                  </a:lnTo>
                  <a:lnTo>
                    <a:pt x="4439" y="253"/>
                  </a:lnTo>
                  <a:lnTo>
                    <a:pt x="4149" y="136"/>
                  </a:lnTo>
                  <a:lnTo>
                    <a:pt x="3838" y="59"/>
                  </a:lnTo>
                  <a:lnTo>
                    <a:pt x="3528" y="20"/>
                  </a:lnTo>
                  <a:lnTo>
                    <a:pt x="31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630675" y="1462275"/>
              <a:ext cx="152675" cy="181750"/>
            </a:xfrm>
            <a:custGeom>
              <a:avLst/>
              <a:gdLst/>
              <a:ahLst/>
              <a:cxnLst/>
              <a:rect l="l" t="t" r="r" b="b"/>
              <a:pathLst>
                <a:path w="6107" h="7270" extrusionOk="0">
                  <a:moveTo>
                    <a:pt x="4459" y="0"/>
                  </a:moveTo>
                  <a:lnTo>
                    <a:pt x="4420" y="39"/>
                  </a:lnTo>
                  <a:lnTo>
                    <a:pt x="4401" y="78"/>
                  </a:lnTo>
                  <a:lnTo>
                    <a:pt x="4401" y="116"/>
                  </a:lnTo>
                  <a:lnTo>
                    <a:pt x="4401" y="155"/>
                  </a:lnTo>
                  <a:lnTo>
                    <a:pt x="4440" y="194"/>
                  </a:lnTo>
                  <a:lnTo>
                    <a:pt x="4595" y="349"/>
                  </a:lnTo>
                  <a:lnTo>
                    <a:pt x="4750" y="485"/>
                  </a:lnTo>
                  <a:lnTo>
                    <a:pt x="4905" y="640"/>
                  </a:lnTo>
                  <a:lnTo>
                    <a:pt x="5041" y="814"/>
                  </a:lnTo>
                  <a:lnTo>
                    <a:pt x="5176" y="989"/>
                  </a:lnTo>
                  <a:lnTo>
                    <a:pt x="5293" y="1163"/>
                  </a:lnTo>
                  <a:lnTo>
                    <a:pt x="5390" y="1338"/>
                  </a:lnTo>
                  <a:lnTo>
                    <a:pt x="5487" y="1531"/>
                  </a:lnTo>
                  <a:lnTo>
                    <a:pt x="5583" y="1725"/>
                  </a:lnTo>
                  <a:lnTo>
                    <a:pt x="5661" y="1919"/>
                  </a:lnTo>
                  <a:lnTo>
                    <a:pt x="5719" y="2132"/>
                  </a:lnTo>
                  <a:lnTo>
                    <a:pt x="5777" y="2326"/>
                  </a:lnTo>
                  <a:lnTo>
                    <a:pt x="5816" y="2539"/>
                  </a:lnTo>
                  <a:lnTo>
                    <a:pt x="5835" y="2753"/>
                  </a:lnTo>
                  <a:lnTo>
                    <a:pt x="5855" y="2966"/>
                  </a:lnTo>
                  <a:lnTo>
                    <a:pt x="5874" y="3199"/>
                  </a:lnTo>
                  <a:lnTo>
                    <a:pt x="5855" y="3567"/>
                  </a:lnTo>
                  <a:lnTo>
                    <a:pt x="5797" y="3955"/>
                  </a:lnTo>
                  <a:lnTo>
                    <a:pt x="5700" y="4304"/>
                  </a:lnTo>
                  <a:lnTo>
                    <a:pt x="5583" y="4672"/>
                  </a:lnTo>
                  <a:lnTo>
                    <a:pt x="5409" y="5001"/>
                  </a:lnTo>
                  <a:lnTo>
                    <a:pt x="5215" y="5331"/>
                  </a:lnTo>
                  <a:lnTo>
                    <a:pt x="5002" y="5622"/>
                  </a:lnTo>
                  <a:lnTo>
                    <a:pt x="4750" y="5912"/>
                  </a:lnTo>
                  <a:lnTo>
                    <a:pt x="4459" y="6164"/>
                  </a:lnTo>
                  <a:lnTo>
                    <a:pt x="4149" y="6397"/>
                  </a:lnTo>
                  <a:lnTo>
                    <a:pt x="3839" y="6591"/>
                  </a:lnTo>
                  <a:lnTo>
                    <a:pt x="3490" y="6746"/>
                  </a:lnTo>
                  <a:lnTo>
                    <a:pt x="3141" y="6882"/>
                  </a:lnTo>
                  <a:lnTo>
                    <a:pt x="2773" y="6959"/>
                  </a:lnTo>
                  <a:lnTo>
                    <a:pt x="2404" y="7017"/>
                  </a:lnTo>
                  <a:lnTo>
                    <a:pt x="2017" y="7037"/>
                  </a:lnTo>
                  <a:lnTo>
                    <a:pt x="1784" y="7037"/>
                  </a:lnTo>
                  <a:lnTo>
                    <a:pt x="1551" y="7017"/>
                  </a:lnTo>
                  <a:lnTo>
                    <a:pt x="1299" y="6979"/>
                  </a:lnTo>
                  <a:lnTo>
                    <a:pt x="1067" y="6920"/>
                  </a:lnTo>
                  <a:lnTo>
                    <a:pt x="834" y="6843"/>
                  </a:lnTo>
                  <a:lnTo>
                    <a:pt x="621" y="6765"/>
                  </a:lnTo>
                  <a:lnTo>
                    <a:pt x="388" y="6668"/>
                  </a:lnTo>
                  <a:lnTo>
                    <a:pt x="175" y="6572"/>
                  </a:lnTo>
                  <a:lnTo>
                    <a:pt x="136" y="6552"/>
                  </a:lnTo>
                  <a:lnTo>
                    <a:pt x="98" y="6552"/>
                  </a:lnTo>
                  <a:lnTo>
                    <a:pt x="59" y="6572"/>
                  </a:lnTo>
                  <a:lnTo>
                    <a:pt x="20" y="6610"/>
                  </a:lnTo>
                  <a:lnTo>
                    <a:pt x="1" y="6668"/>
                  </a:lnTo>
                  <a:lnTo>
                    <a:pt x="20" y="6707"/>
                  </a:lnTo>
                  <a:lnTo>
                    <a:pt x="39" y="6746"/>
                  </a:lnTo>
                  <a:lnTo>
                    <a:pt x="78" y="6765"/>
                  </a:lnTo>
                  <a:lnTo>
                    <a:pt x="291" y="6882"/>
                  </a:lnTo>
                  <a:lnTo>
                    <a:pt x="524" y="6979"/>
                  </a:lnTo>
                  <a:lnTo>
                    <a:pt x="776" y="7076"/>
                  </a:lnTo>
                  <a:lnTo>
                    <a:pt x="1009" y="7153"/>
                  </a:lnTo>
                  <a:lnTo>
                    <a:pt x="1261" y="7192"/>
                  </a:lnTo>
                  <a:lnTo>
                    <a:pt x="1513" y="7231"/>
                  </a:lnTo>
                  <a:lnTo>
                    <a:pt x="1765" y="7269"/>
                  </a:lnTo>
                  <a:lnTo>
                    <a:pt x="2017" y="7269"/>
                  </a:lnTo>
                  <a:lnTo>
                    <a:pt x="2424" y="7250"/>
                  </a:lnTo>
                  <a:lnTo>
                    <a:pt x="2831" y="7192"/>
                  </a:lnTo>
                  <a:lnTo>
                    <a:pt x="3219" y="7095"/>
                  </a:lnTo>
                  <a:lnTo>
                    <a:pt x="3587" y="6959"/>
                  </a:lnTo>
                  <a:lnTo>
                    <a:pt x="3936" y="6785"/>
                  </a:lnTo>
                  <a:lnTo>
                    <a:pt x="4285" y="6591"/>
                  </a:lnTo>
                  <a:lnTo>
                    <a:pt x="4614" y="6339"/>
                  </a:lnTo>
                  <a:lnTo>
                    <a:pt x="4905" y="6068"/>
                  </a:lnTo>
                  <a:lnTo>
                    <a:pt x="5176" y="5777"/>
                  </a:lnTo>
                  <a:lnTo>
                    <a:pt x="5409" y="5447"/>
                  </a:lnTo>
                  <a:lnTo>
                    <a:pt x="5622" y="5118"/>
                  </a:lnTo>
                  <a:lnTo>
                    <a:pt x="5797" y="4749"/>
                  </a:lnTo>
                  <a:lnTo>
                    <a:pt x="5932" y="4381"/>
                  </a:lnTo>
                  <a:lnTo>
                    <a:pt x="6029" y="3993"/>
                  </a:lnTo>
                  <a:lnTo>
                    <a:pt x="6087" y="3606"/>
                  </a:lnTo>
                  <a:lnTo>
                    <a:pt x="6107" y="3199"/>
                  </a:lnTo>
                  <a:lnTo>
                    <a:pt x="6087" y="2966"/>
                  </a:lnTo>
                  <a:lnTo>
                    <a:pt x="6068" y="2733"/>
                  </a:lnTo>
                  <a:lnTo>
                    <a:pt x="6049" y="2501"/>
                  </a:lnTo>
                  <a:lnTo>
                    <a:pt x="5991" y="2287"/>
                  </a:lnTo>
                  <a:lnTo>
                    <a:pt x="5952" y="2055"/>
                  </a:lnTo>
                  <a:lnTo>
                    <a:pt x="5874" y="1842"/>
                  </a:lnTo>
                  <a:lnTo>
                    <a:pt x="5797" y="1628"/>
                  </a:lnTo>
                  <a:lnTo>
                    <a:pt x="5700" y="1435"/>
                  </a:lnTo>
                  <a:lnTo>
                    <a:pt x="5603" y="1241"/>
                  </a:lnTo>
                  <a:lnTo>
                    <a:pt x="5487" y="1047"/>
                  </a:lnTo>
                  <a:lnTo>
                    <a:pt x="5370" y="853"/>
                  </a:lnTo>
                  <a:lnTo>
                    <a:pt x="5235" y="659"/>
                  </a:lnTo>
                  <a:lnTo>
                    <a:pt x="5079" y="485"/>
                  </a:lnTo>
                  <a:lnTo>
                    <a:pt x="4924" y="330"/>
                  </a:lnTo>
                  <a:lnTo>
                    <a:pt x="4750" y="175"/>
                  </a:lnTo>
                  <a:lnTo>
                    <a:pt x="4575" y="19"/>
                  </a:lnTo>
                  <a:lnTo>
                    <a:pt x="4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579300" y="1439975"/>
              <a:ext cx="151725" cy="181750"/>
            </a:xfrm>
            <a:custGeom>
              <a:avLst/>
              <a:gdLst/>
              <a:ahLst/>
              <a:cxnLst/>
              <a:rect l="l" t="t" r="r" b="b"/>
              <a:pathLst>
                <a:path w="6069" h="7270" extrusionOk="0">
                  <a:moveTo>
                    <a:pt x="4072" y="0"/>
                  </a:moveTo>
                  <a:lnTo>
                    <a:pt x="3665" y="20"/>
                  </a:lnTo>
                  <a:lnTo>
                    <a:pt x="3277" y="78"/>
                  </a:lnTo>
                  <a:lnTo>
                    <a:pt x="2889" y="175"/>
                  </a:lnTo>
                  <a:lnTo>
                    <a:pt x="2521" y="311"/>
                  </a:lnTo>
                  <a:lnTo>
                    <a:pt x="2153" y="485"/>
                  </a:lnTo>
                  <a:lnTo>
                    <a:pt x="1823" y="698"/>
                  </a:lnTo>
                  <a:lnTo>
                    <a:pt x="1493" y="931"/>
                  </a:lnTo>
                  <a:lnTo>
                    <a:pt x="1203" y="1202"/>
                  </a:lnTo>
                  <a:lnTo>
                    <a:pt x="912" y="1493"/>
                  </a:lnTo>
                  <a:lnTo>
                    <a:pt x="679" y="1823"/>
                  </a:lnTo>
                  <a:lnTo>
                    <a:pt x="485" y="2171"/>
                  </a:lnTo>
                  <a:lnTo>
                    <a:pt x="311" y="2520"/>
                  </a:lnTo>
                  <a:lnTo>
                    <a:pt x="175" y="2889"/>
                  </a:lnTo>
                  <a:lnTo>
                    <a:pt x="78" y="3276"/>
                  </a:lnTo>
                  <a:lnTo>
                    <a:pt x="20" y="3683"/>
                  </a:lnTo>
                  <a:lnTo>
                    <a:pt x="1" y="4091"/>
                  </a:lnTo>
                  <a:lnTo>
                    <a:pt x="1" y="4304"/>
                  </a:lnTo>
                  <a:lnTo>
                    <a:pt x="20" y="4536"/>
                  </a:lnTo>
                  <a:lnTo>
                    <a:pt x="59" y="4769"/>
                  </a:lnTo>
                  <a:lnTo>
                    <a:pt x="98" y="4982"/>
                  </a:lnTo>
                  <a:lnTo>
                    <a:pt x="156" y="5196"/>
                  </a:lnTo>
                  <a:lnTo>
                    <a:pt x="214" y="5409"/>
                  </a:lnTo>
                  <a:lnTo>
                    <a:pt x="292" y="5622"/>
                  </a:lnTo>
                  <a:lnTo>
                    <a:pt x="389" y="5835"/>
                  </a:lnTo>
                  <a:lnTo>
                    <a:pt x="485" y="6029"/>
                  </a:lnTo>
                  <a:lnTo>
                    <a:pt x="602" y="6223"/>
                  </a:lnTo>
                  <a:lnTo>
                    <a:pt x="718" y="6417"/>
                  </a:lnTo>
                  <a:lnTo>
                    <a:pt x="854" y="6591"/>
                  </a:lnTo>
                  <a:lnTo>
                    <a:pt x="1009" y="6766"/>
                  </a:lnTo>
                  <a:lnTo>
                    <a:pt x="1164" y="6921"/>
                  </a:lnTo>
                  <a:lnTo>
                    <a:pt x="1319" y="7095"/>
                  </a:lnTo>
                  <a:lnTo>
                    <a:pt x="1493" y="7231"/>
                  </a:lnTo>
                  <a:lnTo>
                    <a:pt x="1532" y="7250"/>
                  </a:lnTo>
                  <a:lnTo>
                    <a:pt x="1571" y="7270"/>
                  </a:lnTo>
                  <a:lnTo>
                    <a:pt x="1610" y="7250"/>
                  </a:lnTo>
                  <a:lnTo>
                    <a:pt x="1649" y="7231"/>
                  </a:lnTo>
                  <a:lnTo>
                    <a:pt x="1668" y="7173"/>
                  </a:lnTo>
                  <a:lnTo>
                    <a:pt x="1687" y="7134"/>
                  </a:lnTo>
                  <a:lnTo>
                    <a:pt x="1668" y="7095"/>
                  </a:lnTo>
                  <a:lnTo>
                    <a:pt x="1649" y="7056"/>
                  </a:lnTo>
                  <a:lnTo>
                    <a:pt x="1474" y="6921"/>
                  </a:lnTo>
                  <a:lnTo>
                    <a:pt x="1319" y="6766"/>
                  </a:lnTo>
                  <a:lnTo>
                    <a:pt x="1183" y="6611"/>
                  </a:lnTo>
                  <a:lnTo>
                    <a:pt x="1048" y="6456"/>
                  </a:lnTo>
                  <a:lnTo>
                    <a:pt x="912" y="6281"/>
                  </a:lnTo>
                  <a:lnTo>
                    <a:pt x="796" y="6107"/>
                  </a:lnTo>
                  <a:lnTo>
                    <a:pt x="602" y="5738"/>
                  </a:lnTo>
                  <a:lnTo>
                    <a:pt x="447" y="5331"/>
                  </a:lnTo>
                  <a:lnTo>
                    <a:pt x="369" y="5137"/>
                  </a:lnTo>
                  <a:lnTo>
                    <a:pt x="330" y="4924"/>
                  </a:lnTo>
                  <a:lnTo>
                    <a:pt x="292" y="4730"/>
                  </a:lnTo>
                  <a:lnTo>
                    <a:pt x="253" y="4517"/>
                  </a:lnTo>
                  <a:lnTo>
                    <a:pt x="233" y="4304"/>
                  </a:lnTo>
                  <a:lnTo>
                    <a:pt x="233" y="4091"/>
                  </a:lnTo>
                  <a:lnTo>
                    <a:pt x="253" y="3703"/>
                  </a:lnTo>
                  <a:lnTo>
                    <a:pt x="311" y="3335"/>
                  </a:lnTo>
                  <a:lnTo>
                    <a:pt x="389" y="2966"/>
                  </a:lnTo>
                  <a:lnTo>
                    <a:pt x="524" y="2617"/>
                  </a:lnTo>
                  <a:lnTo>
                    <a:pt x="679" y="2268"/>
                  </a:lnTo>
                  <a:lnTo>
                    <a:pt x="873" y="1958"/>
                  </a:lnTo>
                  <a:lnTo>
                    <a:pt x="1106" y="1648"/>
                  </a:lnTo>
                  <a:lnTo>
                    <a:pt x="1358" y="1357"/>
                  </a:lnTo>
                  <a:lnTo>
                    <a:pt x="1649" y="1105"/>
                  </a:lnTo>
                  <a:lnTo>
                    <a:pt x="1939" y="892"/>
                  </a:lnTo>
                  <a:lnTo>
                    <a:pt x="2269" y="698"/>
                  </a:lnTo>
                  <a:lnTo>
                    <a:pt x="2598" y="524"/>
                  </a:lnTo>
                  <a:lnTo>
                    <a:pt x="2967" y="407"/>
                  </a:lnTo>
                  <a:lnTo>
                    <a:pt x="3316" y="311"/>
                  </a:lnTo>
                  <a:lnTo>
                    <a:pt x="3703" y="252"/>
                  </a:lnTo>
                  <a:lnTo>
                    <a:pt x="4072" y="233"/>
                  </a:lnTo>
                  <a:lnTo>
                    <a:pt x="4324" y="252"/>
                  </a:lnTo>
                  <a:lnTo>
                    <a:pt x="4556" y="272"/>
                  </a:lnTo>
                  <a:lnTo>
                    <a:pt x="4789" y="311"/>
                  </a:lnTo>
                  <a:lnTo>
                    <a:pt x="5022" y="349"/>
                  </a:lnTo>
                  <a:lnTo>
                    <a:pt x="5235" y="427"/>
                  </a:lnTo>
                  <a:lnTo>
                    <a:pt x="5467" y="504"/>
                  </a:lnTo>
                  <a:lnTo>
                    <a:pt x="5681" y="582"/>
                  </a:lnTo>
                  <a:lnTo>
                    <a:pt x="5894" y="698"/>
                  </a:lnTo>
                  <a:lnTo>
                    <a:pt x="5991" y="698"/>
                  </a:lnTo>
                  <a:lnTo>
                    <a:pt x="6030" y="679"/>
                  </a:lnTo>
                  <a:lnTo>
                    <a:pt x="6049" y="640"/>
                  </a:lnTo>
                  <a:lnTo>
                    <a:pt x="6068" y="601"/>
                  </a:lnTo>
                  <a:lnTo>
                    <a:pt x="6068" y="563"/>
                  </a:lnTo>
                  <a:lnTo>
                    <a:pt x="6049" y="524"/>
                  </a:lnTo>
                  <a:lnTo>
                    <a:pt x="6010" y="485"/>
                  </a:lnTo>
                  <a:lnTo>
                    <a:pt x="5778" y="369"/>
                  </a:lnTo>
                  <a:lnTo>
                    <a:pt x="5545" y="272"/>
                  </a:lnTo>
                  <a:lnTo>
                    <a:pt x="5312" y="194"/>
                  </a:lnTo>
                  <a:lnTo>
                    <a:pt x="5080" y="136"/>
                  </a:lnTo>
                  <a:lnTo>
                    <a:pt x="4828" y="78"/>
                  </a:lnTo>
                  <a:lnTo>
                    <a:pt x="4576" y="39"/>
                  </a:lnTo>
                  <a:lnTo>
                    <a:pt x="4324" y="20"/>
                  </a:lnTo>
                  <a:lnTo>
                    <a:pt x="40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678175" y="1448700"/>
              <a:ext cx="5825" cy="10675"/>
            </a:xfrm>
            <a:custGeom>
              <a:avLst/>
              <a:gdLst/>
              <a:ahLst/>
              <a:cxnLst/>
              <a:rect l="l" t="t" r="r" b="b"/>
              <a:pathLst>
                <a:path w="233" h="427" extrusionOk="0">
                  <a:moveTo>
                    <a:pt x="117" y="0"/>
                  </a:moveTo>
                  <a:lnTo>
                    <a:pt x="78" y="20"/>
                  </a:lnTo>
                  <a:lnTo>
                    <a:pt x="39" y="39"/>
                  </a:lnTo>
                  <a:lnTo>
                    <a:pt x="20" y="78"/>
                  </a:lnTo>
                  <a:lnTo>
                    <a:pt x="0" y="117"/>
                  </a:lnTo>
                  <a:lnTo>
                    <a:pt x="0" y="310"/>
                  </a:lnTo>
                  <a:lnTo>
                    <a:pt x="20" y="349"/>
                  </a:lnTo>
                  <a:lnTo>
                    <a:pt x="39" y="388"/>
                  </a:lnTo>
                  <a:lnTo>
                    <a:pt x="78" y="407"/>
                  </a:lnTo>
                  <a:lnTo>
                    <a:pt x="117" y="427"/>
                  </a:lnTo>
                  <a:lnTo>
                    <a:pt x="175" y="407"/>
                  </a:lnTo>
                  <a:lnTo>
                    <a:pt x="214" y="388"/>
                  </a:lnTo>
                  <a:lnTo>
                    <a:pt x="233" y="349"/>
                  </a:lnTo>
                  <a:lnTo>
                    <a:pt x="233" y="310"/>
                  </a:lnTo>
                  <a:lnTo>
                    <a:pt x="233" y="117"/>
                  </a:lnTo>
                  <a:lnTo>
                    <a:pt x="233" y="78"/>
                  </a:lnTo>
                  <a:lnTo>
                    <a:pt x="214" y="39"/>
                  </a:lnTo>
                  <a:lnTo>
                    <a:pt x="175" y="20"/>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678175" y="1625100"/>
              <a:ext cx="5825" cy="10200"/>
            </a:xfrm>
            <a:custGeom>
              <a:avLst/>
              <a:gdLst/>
              <a:ahLst/>
              <a:cxnLst/>
              <a:rect l="l" t="t" r="r" b="b"/>
              <a:pathLst>
                <a:path w="233" h="408" extrusionOk="0">
                  <a:moveTo>
                    <a:pt x="78" y="0"/>
                  </a:moveTo>
                  <a:lnTo>
                    <a:pt x="39" y="20"/>
                  </a:lnTo>
                  <a:lnTo>
                    <a:pt x="20" y="59"/>
                  </a:lnTo>
                  <a:lnTo>
                    <a:pt x="0" y="117"/>
                  </a:lnTo>
                  <a:lnTo>
                    <a:pt x="0" y="291"/>
                  </a:lnTo>
                  <a:lnTo>
                    <a:pt x="20" y="349"/>
                  </a:lnTo>
                  <a:lnTo>
                    <a:pt x="39" y="388"/>
                  </a:lnTo>
                  <a:lnTo>
                    <a:pt x="78" y="407"/>
                  </a:lnTo>
                  <a:lnTo>
                    <a:pt x="175" y="407"/>
                  </a:lnTo>
                  <a:lnTo>
                    <a:pt x="214" y="388"/>
                  </a:lnTo>
                  <a:lnTo>
                    <a:pt x="233" y="349"/>
                  </a:lnTo>
                  <a:lnTo>
                    <a:pt x="233" y="291"/>
                  </a:lnTo>
                  <a:lnTo>
                    <a:pt x="233" y="117"/>
                  </a:lnTo>
                  <a:lnTo>
                    <a:pt x="233" y="59"/>
                  </a:lnTo>
                  <a:lnTo>
                    <a:pt x="214" y="20"/>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763950" y="1539325"/>
              <a:ext cx="10675" cy="5825"/>
            </a:xfrm>
            <a:custGeom>
              <a:avLst/>
              <a:gdLst/>
              <a:ahLst/>
              <a:cxnLst/>
              <a:rect l="l" t="t" r="r" b="b"/>
              <a:pathLst>
                <a:path w="427" h="233" extrusionOk="0">
                  <a:moveTo>
                    <a:pt x="78" y="0"/>
                  </a:moveTo>
                  <a:lnTo>
                    <a:pt x="39" y="20"/>
                  </a:lnTo>
                  <a:lnTo>
                    <a:pt x="20" y="58"/>
                  </a:lnTo>
                  <a:lnTo>
                    <a:pt x="0" y="117"/>
                  </a:lnTo>
                  <a:lnTo>
                    <a:pt x="20" y="155"/>
                  </a:lnTo>
                  <a:lnTo>
                    <a:pt x="39" y="194"/>
                  </a:lnTo>
                  <a:lnTo>
                    <a:pt x="78" y="214"/>
                  </a:lnTo>
                  <a:lnTo>
                    <a:pt x="117" y="233"/>
                  </a:lnTo>
                  <a:lnTo>
                    <a:pt x="311" y="233"/>
                  </a:lnTo>
                  <a:lnTo>
                    <a:pt x="349" y="214"/>
                  </a:lnTo>
                  <a:lnTo>
                    <a:pt x="388" y="194"/>
                  </a:lnTo>
                  <a:lnTo>
                    <a:pt x="408" y="155"/>
                  </a:lnTo>
                  <a:lnTo>
                    <a:pt x="427" y="117"/>
                  </a:lnTo>
                  <a:lnTo>
                    <a:pt x="408" y="58"/>
                  </a:lnTo>
                  <a:lnTo>
                    <a:pt x="388" y="20"/>
                  </a:lnTo>
                  <a:lnTo>
                    <a:pt x="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588025" y="1539325"/>
              <a:ext cx="10200" cy="5825"/>
            </a:xfrm>
            <a:custGeom>
              <a:avLst/>
              <a:gdLst/>
              <a:ahLst/>
              <a:cxnLst/>
              <a:rect l="l" t="t" r="r" b="b"/>
              <a:pathLst>
                <a:path w="408" h="233" extrusionOk="0">
                  <a:moveTo>
                    <a:pt x="59" y="0"/>
                  </a:moveTo>
                  <a:lnTo>
                    <a:pt x="20" y="20"/>
                  </a:lnTo>
                  <a:lnTo>
                    <a:pt x="1" y="58"/>
                  </a:lnTo>
                  <a:lnTo>
                    <a:pt x="1" y="117"/>
                  </a:lnTo>
                  <a:lnTo>
                    <a:pt x="1" y="155"/>
                  </a:lnTo>
                  <a:lnTo>
                    <a:pt x="20" y="194"/>
                  </a:lnTo>
                  <a:lnTo>
                    <a:pt x="59" y="214"/>
                  </a:lnTo>
                  <a:lnTo>
                    <a:pt x="117" y="233"/>
                  </a:lnTo>
                  <a:lnTo>
                    <a:pt x="292" y="233"/>
                  </a:lnTo>
                  <a:lnTo>
                    <a:pt x="350" y="214"/>
                  </a:lnTo>
                  <a:lnTo>
                    <a:pt x="388" y="194"/>
                  </a:lnTo>
                  <a:lnTo>
                    <a:pt x="408" y="155"/>
                  </a:lnTo>
                  <a:lnTo>
                    <a:pt x="408" y="117"/>
                  </a:lnTo>
                  <a:lnTo>
                    <a:pt x="408" y="58"/>
                  </a:lnTo>
                  <a:lnTo>
                    <a:pt x="388" y="20"/>
                  </a:lnTo>
                  <a:lnTo>
                    <a:pt x="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738750" y="1475350"/>
              <a:ext cx="9225" cy="8750"/>
            </a:xfrm>
            <a:custGeom>
              <a:avLst/>
              <a:gdLst/>
              <a:ahLst/>
              <a:cxnLst/>
              <a:rect l="l" t="t" r="r" b="b"/>
              <a:pathLst>
                <a:path w="369" h="350" extrusionOk="0">
                  <a:moveTo>
                    <a:pt x="214" y="0"/>
                  </a:moveTo>
                  <a:lnTo>
                    <a:pt x="175" y="20"/>
                  </a:lnTo>
                  <a:lnTo>
                    <a:pt x="39" y="156"/>
                  </a:lnTo>
                  <a:lnTo>
                    <a:pt x="20" y="194"/>
                  </a:lnTo>
                  <a:lnTo>
                    <a:pt x="0" y="252"/>
                  </a:lnTo>
                  <a:lnTo>
                    <a:pt x="20" y="291"/>
                  </a:lnTo>
                  <a:lnTo>
                    <a:pt x="39" y="330"/>
                  </a:lnTo>
                  <a:lnTo>
                    <a:pt x="78" y="349"/>
                  </a:lnTo>
                  <a:lnTo>
                    <a:pt x="175" y="349"/>
                  </a:lnTo>
                  <a:lnTo>
                    <a:pt x="214" y="330"/>
                  </a:lnTo>
                  <a:lnTo>
                    <a:pt x="349" y="194"/>
                  </a:lnTo>
                  <a:lnTo>
                    <a:pt x="369" y="156"/>
                  </a:lnTo>
                  <a:lnTo>
                    <a:pt x="369" y="117"/>
                  </a:lnTo>
                  <a:lnTo>
                    <a:pt x="369" y="59"/>
                  </a:lnTo>
                  <a:lnTo>
                    <a:pt x="349" y="20"/>
                  </a:lnTo>
                  <a:lnTo>
                    <a:pt x="3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614200" y="1599900"/>
              <a:ext cx="9225" cy="9225"/>
            </a:xfrm>
            <a:custGeom>
              <a:avLst/>
              <a:gdLst/>
              <a:ahLst/>
              <a:cxnLst/>
              <a:rect l="l" t="t" r="r" b="b"/>
              <a:pathLst>
                <a:path w="369" h="369" extrusionOk="0">
                  <a:moveTo>
                    <a:pt x="214" y="0"/>
                  </a:moveTo>
                  <a:lnTo>
                    <a:pt x="175" y="39"/>
                  </a:lnTo>
                  <a:lnTo>
                    <a:pt x="39" y="155"/>
                  </a:lnTo>
                  <a:lnTo>
                    <a:pt x="20" y="194"/>
                  </a:lnTo>
                  <a:lnTo>
                    <a:pt x="1" y="252"/>
                  </a:lnTo>
                  <a:lnTo>
                    <a:pt x="20" y="291"/>
                  </a:lnTo>
                  <a:lnTo>
                    <a:pt x="39" y="330"/>
                  </a:lnTo>
                  <a:lnTo>
                    <a:pt x="78" y="349"/>
                  </a:lnTo>
                  <a:lnTo>
                    <a:pt x="117" y="369"/>
                  </a:lnTo>
                  <a:lnTo>
                    <a:pt x="175" y="349"/>
                  </a:lnTo>
                  <a:lnTo>
                    <a:pt x="214" y="330"/>
                  </a:lnTo>
                  <a:lnTo>
                    <a:pt x="330" y="194"/>
                  </a:lnTo>
                  <a:lnTo>
                    <a:pt x="369" y="155"/>
                  </a:lnTo>
                  <a:lnTo>
                    <a:pt x="369" y="117"/>
                  </a:lnTo>
                  <a:lnTo>
                    <a:pt x="369" y="78"/>
                  </a:lnTo>
                  <a:lnTo>
                    <a:pt x="330" y="39"/>
                  </a:lnTo>
                  <a:lnTo>
                    <a:pt x="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738750" y="1599900"/>
              <a:ext cx="9225" cy="9225"/>
            </a:xfrm>
            <a:custGeom>
              <a:avLst/>
              <a:gdLst/>
              <a:ahLst/>
              <a:cxnLst/>
              <a:rect l="l" t="t" r="r" b="b"/>
              <a:pathLst>
                <a:path w="369" h="369" extrusionOk="0">
                  <a:moveTo>
                    <a:pt x="78" y="0"/>
                  </a:moveTo>
                  <a:lnTo>
                    <a:pt x="39" y="39"/>
                  </a:lnTo>
                  <a:lnTo>
                    <a:pt x="20" y="78"/>
                  </a:lnTo>
                  <a:lnTo>
                    <a:pt x="0" y="117"/>
                  </a:lnTo>
                  <a:lnTo>
                    <a:pt x="20" y="155"/>
                  </a:lnTo>
                  <a:lnTo>
                    <a:pt x="39" y="194"/>
                  </a:lnTo>
                  <a:lnTo>
                    <a:pt x="175" y="330"/>
                  </a:lnTo>
                  <a:lnTo>
                    <a:pt x="214" y="349"/>
                  </a:lnTo>
                  <a:lnTo>
                    <a:pt x="252" y="369"/>
                  </a:lnTo>
                  <a:lnTo>
                    <a:pt x="311" y="349"/>
                  </a:lnTo>
                  <a:lnTo>
                    <a:pt x="349" y="330"/>
                  </a:lnTo>
                  <a:lnTo>
                    <a:pt x="369" y="291"/>
                  </a:lnTo>
                  <a:lnTo>
                    <a:pt x="369" y="252"/>
                  </a:lnTo>
                  <a:lnTo>
                    <a:pt x="369" y="194"/>
                  </a:lnTo>
                  <a:lnTo>
                    <a:pt x="349" y="155"/>
                  </a:lnTo>
                  <a:lnTo>
                    <a:pt x="214" y="39"/>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614200" y="1475350"/>
              <a:ext cx="9225" cy="8750"/>
            </a:xfrm>
            <a:custGeom>
              <a:avLst/>
              <a:gdLst/>
              <a:ahLst/>
              <a:cxnLst/>
              <a:rect l="l" t="t" r="r" b="b"/>
              <a:pathLst>
                <a:path w="369" h="350" extrusionOk="0">
                  <a:moveTo>
                    <a:pt x="78" y="0"/>
                  </a:moveTo>
                  <a:lnTo>
                    <a:pt x="39" y="20"/>
                  </a:lnTo>
                  <a:lnTo>
                    <a:pt x="20" y="59"/>
                  </a:lnTo>
                  <a:lnTo>
                    <a:pt x="1" y="117"/>
                  </a:lnTo>
                  <a:lnTo>
                    <a:pt x="20" y="156"/>
                  </a:lnTo>
                  <a:lnTo>
                    <a:pt x="39" y="194"/>
                  </a:lnTo>
                  <a:lnTo>
                    <a:pt x="175" y="330"/>
                  </a:lnTo>
                  <a:lnTo>
                    <a:pt x="214" y="349"/>
                  </a:lnTo>
                  <a:lnTo>
                    <a:pt x="291" y="349"/>
                  </a:lnTo>
                  <a:lnTo>
                    <a:pt x="330" y="330"/>
                  </a:lnTo>
                  <a:lnTo>
                    <a:pt x="369" y="291"/>
                  </a:lnTo>
                  <a:lnTo>
                    <a:pt x="369" y="252"/>
                  </a:lnTo>
                  <a:lnTo>
                    <a:pt x="369" y="194"/>
                  </a:lnTo>
                  <a:lnTo>
                    <a:pt x="330" y="156"/>
                  </a:lnTo>
                  <a:lnTo>
                    <a:pt x="214" y="20"/>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712575" y="1456450"/>
              <a:ext cx="7775" cy="10200"/>
            </a:xfrm>
            <a:custGeom>
              <a:avLst/>
              <a:gdLst/>
              <a:ahLst/>
              <a:cxnLst/>
              <a:rect l="l" t="t" r="r" b="b"/>
              <a:pathLst>
                <a:path w="311" h="408" extrusionOk="0">
                  <a:moveTo>
                    <a:pt x="156" y="0"/>
                  </a:moveTo>
                  <a:lnTo>
                    <a:pt x="117" y="20"/>
                  </a:lnTo>
                  <a:lnTo>
                    <a:pt x="98" y="59"/>
                  </a:lnTo>
                  <a:lnTo>
                    <a:pt x="20" y="233"/>
                  </a:lnTo>
                  <a:lnTo>
                    <a:pt x="1" y="272"/>
                  </a:lnTo>
                  <a:lnTo>
                    <a:pt x="20" y="330"/>
                  </a:lnTo>
                  <a:lnTo>
                    <a:pt x="39" y="369"/>
                  </a:lnTo>
                  <a:lnTo>
                    <a:pt x="78" y="388"/>
                  </a:lnTo>
                  <a:lnTo>
                    <a:pt x="117" y="408"/>
                  </a:lnTo>
                  <a:lnTo>
                    <a:pt x="195" y="388"/>
                  </a:lnTo>
                  <a:lnTo>
                    <a:pt x="233" y="330"/>
                  </a:lnTo>
                  <a:lnTo>
                    <a:pt x="311" y="156"/>
                  </a:lnTo>
                  <a:lnTo>
                    <a:pt x="311" y="117"/>
                  </a:lnTo>
                  <a:lnTo>
                    <a:pt x="311" y="78"/>
                  </a:lnTo>
                  <a:lnTo>
                    <a:pt x="291" y="3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641825" y="1617825"/>
              <a:ext cx="7775" cy="10200"/>
            </a:xfrm>
            <a:custGeom>
              <a:avLst/>
              <a:gdLst/>
              <a:ahLst/>
              <a:cxnLst/>
              <a:rect l="l" t="t" r="r" b="b"/>
              <a:pathLst>
                <a:path w="311" h="408" extrusionOk="0">
                  <a:moveTo>
                    <a:pt x="156" y="1"/>
                  </a:moveTo>
                  <a:lnTo>
                    <a:pt x="117" y="20"/>
                  </a:lnTo>
                  <a:lnTo>
                    <a:pt x="97" y="59"/>
                  </a:lnTo>
                  <a:lnTo>
                    <a:pt x="20" y="233"/>
                  </a:lnTo>
                  <a:lnTo>
                    <a:pt x="1" y="291"/>
                  </a:lnTo>
                  <a:lnTo>
                    <a:pt x="20" y="330"/>
                  </a:lnTo>
                  <a:lnTo>
                    <a:pt x="39" y="369"/>
                  </a:lnTo>
                  <a:lnTo>
                    <a:pt x="78" y="388"/>
                  </a:lnTo>
                  <a:lnTo>
                    <a:pt x="117" y="408"/>
                  </a:lnTo>
                  <a:lnTo>
                    <a:pt x="194" y="388"/>
                  </a:lnTo>
                  <a:lnTo>
                    <a:pt x="233" y="330"/>
                  </a:lnTo>
                  <a:lnTo>
                    <a:pt x="311" y="156"/>
                  </a:lnTo>
                  <a:lnTo>
                    <a:pt x="311" y="117"/>
                  </a:lnTo>
                  <a:lnTo>
                    <a:pt x="311" y="78"/>
                  </a:lnTo>
                  <a:lnTo>
                    <a:pt x="291" y="3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756675" y="1573725"/>
              <a:ext cx="10200" cy="7775"/>
            </a:xfrm>
            <a:custGeom>
              <a:avLst/>
              <a:gdLst/>
              <a:ahLst/>
              <a:cxnLst/>
              <a:rect l="l" t="t" r="r" b="b"/>
              <a:pathLst>
                <a:path w="408" h="311" extrusionOk="0">
                  <a:moveTo>
                    <a:pt x="78" y="1"/>
                  </a:moveTo>
                  <a:lnTo>
                    <a:pt x="39" y="20"/>
                  </a:lnTo>
                  <a:lnTo>
                    <a:pt x="20" y="59"/>
                  </a:lnTo>
                  <a:lnTo>
                    <a:pt x="1" y="117"/>
                  </a:lnTo>
                  <a:lnTo>
                    <a:pt x="20" y="156"/>
                  </a:lnTo>
                  <a:lnTo>
                    <a:pt x="39" y="194"/>
                  </a:lnTo>
                  <a:lnTo>
                    <a:pt x="78" y="214"/>
                  </a:lnTo>
                  <a:lnTo>
                    <a:pt x="253" y="291"/>
                  </a:lnTo>
                  <a:lnTo>
                    <a:pt x="291" y="311"/>
                  </a:lnTo>
                  <a:lnTo>
                    <a:pt x="350" y="291"/>
                  </a:lnTo>
                  <a:lnTo>
                    <a:pt x="408" y="233"/>
                  </a:lnTo>
                  <a:lnTo>
                    <a:pt x="408" y="194"/>
                  </a:lnTo>
                  <a:lnTo>
                    <a:pt x="408" y="136"/>
                  </a:lnTo>
                  <a:lnTo>
                    <a:pt x="388" y="117"/>
                  </a:lnTo>
                  <a:lnTo>
                    <a:pt x="350" y="78"/>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595300" y="1502975"/>
              <a:ext cx="10200" cy="7775"/>
            </a:xfrm>
            <a:custGeom>
              <a:avLst/>
              <a:gdLst/>
              <a:ahLst/>
              <a:cxnLst/>
              <a:rect l="l" t="t" r="r" b="b"/>
              <a:pathLst>
                <a:path w="408" h="311" extrusionOk="0">
                  <a:moveTo>
                    <a:pt x="78" y="0"/>
                  </a:moveTo>
                  <a:lnTo>
                    <a:pt x="39" y="20"/>
                  </a:lnTo>
                  <a:lnTo>
                    <a:pt x="20" y="59"/>
                  </a:lnTo>
                  <a:lnTo>
                    <a:pt x="1" y="117"/>
                  </a:lnTo>
                  <a:lnTo>
                    <a:pt x="20" y="155"/>
                  </a:lnTo>
                  <a:lnTo>
                    <a:pt x="39" y="194"/>
                  </a:lnTo>
                  <a:lnTo>
                    <a:pt x="78" y="214"/>
                  </a:lnTo>
                  <a:lnTo>
                    <a:pt x="253" y="291"/>
                  </a:lnTo>
                  <a:lnTo>
                    <a:pt x="291" y="311"/>
                  </a:lnTo>
                  <a:lnTo>
                    <a:pt x="349" y="291"/>
                  </a:lnTo>
                  <a:lnTo>
                    <a:pt x="408" y="233"/>
                  </a:lnTo>
                  <a:lnTo>
                    <a:pt x="408" y="194"/>
                  </a:lnTo>
                  <a:lnTo>
                    <a:pt x="408" y="136"/>
                  </a:lnTo>
                  <a:lnTo>
                    <a:pt x="388" y="97"/>
                  </a:lnTo>
                  <a:lnTo>
                    <a:pt x="349" y="78"/>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758125" y="1506375"/>
              <a:ext cx="10200" cy="7275"/>
            </a:xfrm>
            <a:custGeom>
              <a:avLst/>
              <a:gdLst/>
              <a:ahLst/>
              <a:cxnLst/>
              <a:rect l="l" t="t" r="r" b="b"/>
              <a:pathLst>
                <a:path w="408" h="291" extrusionOk="0">
                  <a:moveTo>
                    <a:pt x="253" y="0"/>
                  </a:moveTo>
                  <a:lnTo>
                    <a:pt x="78" y="78"/>
                  </a:lnTo>
                  <a:lnTo>
                    <a:pt x="40" y="97"/>
                  </a:lnTo>
                  <a:lnTo>
                    <a:pt x="20" y="136"/>
                  </a:lnTo>
                  <a:lnTo>
                    <a:pt x="1" y="175"/>
                  </a:lnTo>
                  <a:lnTo>
                    <a:pt x="20" y="233"/>
                  </a:lnTo>
                  <a:lnTo>
                    <a:pt x="59" y="271"/>
                  </a:lnTo>
                  <a:lnTo>
                    <a:pt x="117" y="291"/>
                  </a:lnTo>
                  <a:lnTo>
                    <a:pt x="156" y="291"/>
                  </a:lnTo>
                  <a:lnTo>
                    <a:pt x="330" y="213"/>
                  </a:lnTo>
                  <a:lnTo>
                    <a:pt x="369" y="194"/>
                  </a:lnTo>
                  <a:lnTo>
                    <a:pt x="408" y="155"/>
                  </a:lnTo>
                  <a:lnTo>
                    <a:pt x="408" y="116"/>
                  </a:lnTo>
                  <a:lnTo>
                    <a:pt x="408" y="78"/>
                  </a:lnTo>
                  <a:lnTo>
                    <a:pt x="369" y="39"/>
                  </a:lnTo>
                  <a:lnTo>
                    <a:pt x="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593850" y="1570325"/>
              <a:ext cx="10200" cy="7800"/>
            </a:xfrm>
            <a:custGeom>
              <a:avLst/>
              <a:gdLst/>
              <a:ahLst/>
              <a:cxnLst/>
              <a:rect l="l" t="t" r="r" b="b"/>
              <a:pathLst>
                <a:path w="408" h="312" extrusionOk="0">
                  <a:moveTo>
                    <a:pt x="252" y="1"/>
                  </a:moveTo>
                  <a:lnTo>
                    <a:pt x="78" y="78"/>
                  </a:lnTo>
                  <a:lnTo>
                    <a:pt x="39" y="98"/>
                  </a:lnTo>
                  <a:lnTo>
                    <a:pt x="20" y="137"/>
                  </a:lnTo>
                  <a:lnTo>
                    <a:pt x="0" y="175"/>
                  </a:lnTo>
                  <a:lnTo>
                    <a:pt x="20" y="234"/>
                  </a:lnTo>
                  <a:lnTo>
                    <a:pt x="59" y="272"/>
                  </a:lnTo>
                  <a:lnTo>
                    <a:pt x="117" y="311"/>
                  </a:lnTo>
                  <a:lnTo>
                    <a:pt x="175" y="292"/>
                  </a:lnTo>
                  <a:lnTo>
                    <a:pt x="349" y="234"/>
                  </a:lnTo>
                  <a:lnTo>
                    <a:pt x="388" y="195"/>
                  </a:lnTo>
                  <a:lnTo>
                    <a:pt x="407" y="156"/>
                  </a:lnTo>
                  <a:lnTo>
                    <a:pt x="407" y="117"/>
                  </a:lnTo>
                  <a:lnTo>
                    <a:pt x="407" y="78"/>
                  </a:lnTo>
                  <a:lnTo>
                    <a:pt x="388" y="40"/>
                  </a:lnTo>
                  <a:lnTo>
                    <a:pt x="349" y="20"/>
                  </a:lnTo>
                  <a:lnTo>
                    <a:pt x="3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709675" y="1619275"/>
              <a:ext cx="7300" cy="10200"/>
            </a:xfrm>
            <a:custGeom>
              <a:avLst/>
              <a:gdLst/>
              <a:ahLst/>
              <a:cxnLst/>
              <a:rect l="l" t="t" r="r" b="b"/>
              <a:pathLst>
                <a:path w="292" h="408" extrusionOk="0">
                  <a:moveTo>
                    <a:pt x="59" y="1"/>
                  </a:moveTo>
                  <a:lnTo>
                    <a:pt x="20" y="20"/>
                  </a:lnTo>
                  <a:lnTo>
                    <a:pt x="0" y="59"/>
                  </a:lnTo>
                  <a:lnTo>
                    <a:pt x="0" y="98"/>
                  </a:lnTo>
                  <a:lnTo>
                    <a:pt x="0" y="156"/>
                  </a:lnTo>
                  <a:lnTo>
                    <a:pt x="78" y="330"/>
                  </a:lnTo>
                  <a:lnTo>
                    <a:pt x="117" y="388"/>
                  </a:lnTo>
                  <a:lnTo>
                    <a:pt x="175" y="408"/>
                  </a:lnTo>
                  <a:lnTo>
                    <a:pt x="214" y="388"/>
                  </a:lnTo>
                  <a:lnTo>
                    <a:pt x="252" y="369"/>
                  </a:lnTo>
                  <a:lnTo>
                    <a:pt x="291" y="330"/>
                  </a:lnTo>
                  <a:lnTo>
                    <a:pt x="291" y="292"/>
                  </a:lnTo>
                  <a:lnTo>
                    <a:pt x="291" y="233"/>
                  </a:lnTo>
                  <a:lnTo>
                    <a:pt x="214" y="59"/>
                  </a:lnTo>
                  <a:lnTo>
                    <a:pt x="194" y="20"/>
                  </a:lnTo>
                  <a:lnTo>
                    <a:pt x="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645225" y="1455000"/>
              <a:ext cx="7775" cy="10200"/>
            </a:xfrm>
            <a:custGeom>
              <a:avLst/>
              <a:gdLst/>
              <a:ahLst/>
              <a:cxnLst/>
              <a:rect l="l" t="t" r="r" b="b"/>
              <a:pathLst>
                <a:path w="311" h="408" extrusionOk="0">
                  <a:moveTo>
                    <a:pt x="78" y="0"/>
                  </a:moveTo>
                  <a:lnTo>
                    <a:pt x="39" y="20"/>
                  </a:lnTo>
                  <a:lnTo>
                    <a:pt x="20" y="58"/>
                  </a:lnTo>
                  <a:lnTo>
                    <a:pt x="0" y="117"/>
                  </a:lnTo>
                  <a:lnTo>
                    <a:pt x="20" y="155"/>
                  </a:lnTo>
                  <a:lnTo>
                    <a:pt x="78" y="330"/>
                  </a:lnTo>
                  <a:lnTo>
                    <a:pt x="136" y="388"/>
                  </a:lnTo>
                  <a:lnTo>
                    <a:pt x="194" y="407"/>
                  </a:lnTo>
                  <a:lnTo>
                    <a:pt x="233" y="388"/>
                  </a:lnTo>
                  <a:lnTo>
                    <a:pt x="272" y="369"/>
                  </a:lnTo>
                  <a:lnTo>
                    <a:pt x="291" y="330"/>
                  </a:lnTo>
                  <a:lnTo>
                    <a:pt x="310" y="291"/>
                  </a:lnTo>
                  <a:lnTo>
                    <a:pt x="310" y="252"/>
                  </a:lnTo>
                  <a:lnTo>
                    <a:pt x="233" y="78"/>
                  </a:lnTo>
                  <a:lnTo>
                    <a:pt x="213" y="39"/>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622925" y="1479225"/>
              <a:ext cx="87250" cy="125550"/>
            </a:xfrm>
            <a:custGeom>
              <a:avLst/>
              <a:gdLst/>
              <a:ahLst/>
              <a:cxnLst/>
              <a:rect l="l" t="t" r="r" b="b"/>
              <a:pathLst>
                <a:path w="3490" h="5022" extrusionOk="0">
                  <a:moveTo>
                    <a:pt x="3063" y="233"/>
                  </a:moveTo>
                  <a:lnTo>
                    <a:pt x="3141" y="253"/>
                  </a:lnTo>
                  <a:lnTo>
                    <a:pt x="3218" y="311"/>
                  </a:lnTo>
                  <a:lnTo>
                    <a:pt x="3238" y="408"/>
                  </a:lnTo>
                  <a:lnTo>
                    <a:pt x="3238" y="485"/>
                  </a:lnTo>
                  <a:lnTo>
                    <a:pt x="3218" y="505"/>
                  </a:lnTo>
                  <a:lnTo>
                    <a:pt x="3199" y="563"/>
                  </a:lnTo>
                  <a:lnTo>
                    <a:pt x="3160" y="601"/>
                  </a:lnTo>
                  <a:lnTo>
                    <a:pt x="3102" y="621"/>
                  </a:lnTo>
                  <a:lnTo>
                    <a:pt x="3044" y="621"/>
                  </a:lnTo>
                  <a:lnTo>
                    <a:pt x="2811" y="640"/>
                  </a:lnTo>
                  <a:lnTo>
                    <a:pt x="2579" y="698"/>
                  </a:lnTo>
                  <a:lnTo>
                    <a:pt x="2346" y="776"/>
                  </a:lnTo>
                  <a:lnTo>
                    <a:pt x="2133" y="892"/>
                  </a:lnTo>
                  <a:lnTo>
                    <a:pt x="1939" y="1028"/>
                  </a:lnTo>
                  <a:lnTo>
                    <a:pt x="1765" y="1202"/>
                  </a:lnTo>
                  <a:lnTo>
                    <a:pt x="1609" y="1396"/>
                  </a:lnTo>
                  <a:lnTo>
                    <a:pt x="1474" y="1609"/>
                  </a:lnTo>
                  <a:lnTo>
                    <a:pt x="1454" y="1668"/>
                  </a:lnTo>
                  <a:lnTo>
                    <a:pt x="1454" y="1706"/>
                  </a:lnTo>
                  <a:lnTo>
                    <a:pt x="1454" y="1745"/>
                  </a:lnTo>
                  <a:lnTo>
                    <a:pt x="1474" y="1803"/>
                  </a:lnTo>
                  <a:lnTo>
                    <a:pt x="1513" y="1842"/>
                  </a:lnTo>
                  <a:lnTo>
                    <a:pt x="1551" y="1861"/>
                  </a:lnTo>
                  <a:lnTo>
                    <a:pt x="1590" y="1881"/>
                  </a:lnTo>
                  <a:lnTo>
                    <a:pt x="1648" y="1900"/>
                  </a:lnTo>
                  <a:lnTo>
                    <a:pt x="2986" y="1900"/>
                  </a:lnTo>
                  <a:lnTo>
                    <a:pt x="3044" y="1939"/>
                  </a:lnTo>
                  <a:lnTo>
                    <a:pt x="3063" y="1997"/>
                  </a:lnTo>
                  <a:lnTo>
                    <a:pt x="3063" y="2036"/>
                  </a:lnTo>
                  <a:lnTo>
                    <a:pt x="3044" y="2075"/>
                  </a:lnTo>
                  <a:lnTo>
                    <a:pt x="3025" y="2113"/>
                  </a:lnTo>
                  <a:lnTo>
                    <a:pt x="2986" y="2133"/>
                  </a:lnTo>
                  <a:lnTo>
                    <a:pt x="1454" y="2133"/>
                  </a:lnTo>
                  <a:lnTo>
                    <a:pt x="1377" y="2152"/>
                  </a:lnTo>
                  <a:lnTo>
                    <a:pt x="1319" y="2191"/>
                  </a:lnTo>
                  <a:lnTo>
                    <a:pt x="1280" y="2230"/>
                  </a:lnTo>
                  <a:lnTo>
                    <a:pt x="1261" y="2307"/>
                  </a:lnTo>
                  <a:lnTo>
                    <a:pt x="1261" y="2521"/>
                  </a:lnTo>
                  <a:lnTo>
                    <a:pt x="1261" y="2714"/>
                  </a:lnTo>
                  <a:lnTo>
                    <a:pt x="1280" y="2792"/>
                  </a:lnTo>
                  <a:lnTo>
                    <a:pt x="1319" y="2850"/>
                  </a:lnTo>
                  <a:lnTo>
                    <a:pt x="1377" y="2889"/>
                  </a:lnTo>
                  <a:lnTo>
                    <a:pt x="2695" y="2889"/>
                  </a:lnTo>
                  <a:lnTo>
                    <a:pt x="2753" y="2908"/>
                  </a:lnTo>
                  <a:lnTo>
                    <a:pt x="2792" y="2947"/>
                  </a:lnTo>
                  <a:lnTo>
                    <a:pt x="2811" y="2986"/>
                  </a:lnTo>
                  <a:lnTo>
                    <a:pt x="2811" y="3044"/>
                  </a:lnTo>
                  <a:lnTo>
                    <a:pt x="2792" y="3083"/>
                  </a:lnTo>
                  <a:lnTo>
                    <a:pt x="2773" y="3102"/>
                  </a:lnTo>
                  <a:lnTo>
                    <a:pt x="2734" y="3122"/>
                  </a:lnTo>
                  <a:lnTo>
                    <a:pt x="2695" y="3141"/>
                  </a:lnTo>
                  <a:lnTo>
                    <a:pt x="1590" y="3141"/>
                  </a:lnTo>
                  <a:lnTo>
                    <a:pt x="1551" y="3160"/>
                  </a:lnTo>
                  <a:lnTo>
                    <a:pt x="1513" y="3199"/>
                  </a:lnTo>
                  <a:lnTo>
                    <a:pt x="1474" y="3238"/>
                  </a:lnTo>
                  <a:lnTo>
                    <a:pt x="1454" y="3277"/>
                  </a:lnTo>
                  <a:lnTo>
                    <a:pt x="1454" y="3315"/>
                  </a:lnTo>
                  <a:lnTo>
                    <a:pt x="1454" y="3374"/>
                  </a:lnTo>
                  <a:lnTo>
                    <a:pt x="1474" y="3412"/>
                  </a:lnTo>
                  <a:lnTo>
                    <a:pt x="1609" y="3626"/>
                  </a:lnTo>
                  <a:lnTo>
                    <a:pt x="1765" y="3819"/>
                  </a:lnTo>
                  <a:lnTo>
                    <a:pt x="1939" y="3994"/>
                  </a:lnTo>
                  <a:lnTo>
                    <a:pt x="2133" y="4130"/>
                  </a:lnTo>
                  <a:lnTo>
                    <a:pt x="2346" y="4246"/>
                  </a:lnTo>
                  <a:lnTo>
                    <a:pt x="2579" y="4323"/>
                  </a:lnTo>
                  <a:lnTo>
                    <a:pt x="2811" y="4382"/>
                  </a:lnTo>
                  <a:lnTo>
                    <a:pt x="3044" y="4401"/>
                  </a:lnTo>
                  <a:lnTo>
                    <a:pt x="3121" y="4401"/>
                  </a:lnTo>
                  <a:lnTo>
                    <a:pt x="3180" y="4440"/>
                  </a:lnTo>
                  <a:lnTo>
                    <a:pt x="3218" y="4478"/>
                  </a:lnTo>
                  <a:lnTo>
                    <a:pt x="3238" y="4537"/>
                  </a:lnTo>
                  <a:lnTo>
                    <a:pt x="3257" y="4634"/>
                  </a:lnTo>
                  <a:lnTo>
                    <a:pt x="3218" y="4711"/>
                  </a:lnTo>
                  <a:lnTo>
                    <a:pt x="3160" y="4769"/>
                  </a:lnTo>
                  <a:lnTo>
                    <a:pt x="3063" y="4789"/>
                  </a:lnTo>
                  <a:lnTo>
                    <a:pt x="2850" y="4789"/>
                  </a:lnTo>
                  <a:lnTo>
                    <a:pt x="2656" y="4769"/>
                  </a:lnTo>
                  <a:lnTo>
                    <a:pt x="2482" y="4730"/>
                  </a:lnTo>
                  <a:lnTo>
                    <a:pt x="2288" y="4672"/>
                  </a:lnTo>
                  <a:lnTo>
                    <a:pt x="2113" y="4614"/>
                  </a:lnTo>
                  <a:lnTo>
                    <a:pt x="1958" y="4537"/>
                  </a:lnTo>
                  <a:lnTo>
                    <a:pt x="1803" y="4459"/>
                  </a:lnTo>
                  <a:lnTo>
                    <a:pt x="1648" y="4362"/>
                  </a:lnTo>
                  <a:lnTo>
                    <a:pt x="1513" y="4246"/>
                  </a:lnTo>
                  <a:lnTo>
                    <a:pt x="1377" y="4130"/>
                  </a:lnTo>
                  <a:lnTo>
                    <a:pt x="1261" y="4013"/>
                  </a:lnTo>
                  <a:lnTo>
                    <a:pt x="1164" y="3878"/>
                  </a:lnTo>
                  <a:lnTo>
                    <a:pt x="1067" y="3742"/>
                  </a:lnTo>
                  <a:lnTo>
                    <a:pt x="989" y="3587"/>
                  </a:lnTo>
                  <a:lnTo>
                    <a:pt x="912" y="3432"/>
                  </a:lnTo>
                  <a:lnTo>
                    <a:pt x="853" y="3277"/>
                  </a:lnTo>
                  <a:lnTo>
                    <a:pt x="815" y="3218"/>
                  </a:lnTo>
                  <a:lnTo>
                    <a:pt x="776" y="3180"/>
                  </a:lnTo>
                  <a:lnTo>
                    <a:pt x="737" y="3141"/>
                  </a:lnTo>
                  <a:lnTo>
                    <a:pt x="369" y="3141"/>
                  </a:lnTo>
                  <a:lnTo>
                    <a:pt x="311" y="3122"/>
                  </a:lnTo>
                  <a:lnTo>
                    <a:pt x="272" y="3102"/>
                  </a:lnTo>
                  <a:lnTo>
                    <a:pt x="252" y="3063"/>
                  </a:lnTo>
                  <a:lnTo>
                    <a:pt x="233" y="3025"/>
                  </a:lnTo>
                  <a:lnTo>
                    <a:pt x="252" y="2966"/>
                  </a:lnTo>
                  <a:lnTo>
                    <a:pt x="272" y="2928"/>
                  </a:lnTo>
                  <a:lnTo>
                    <a:pt x="311" y="2908"/>
                  </a:lnTo>
                  <a:lnTo>
                    <a:pt x="369" y="2889"/>
                  </a:lnTo>
                  <a:lnTo>
                    <a:pt x="543" y="2889"/>
                  </a:lnTo>
                  <a:lnTo>
                    <a:pt x="621" y="2870"/>
                  </a:lnTo>
                  <a:lnTo>
                    <a:pt x="679" y="2831"/>
                  </a:lnTo>
                  <a:lnTo>
                    <a:pt x="718" y="2773"/>
                  </a:lnTo>
                  <a:lnTo>
                    <a:pt x="737" y="2695"/>
                  </a:lnTo>
                  <a:lnTo>
                    <a:pt x="737" y="2521"/>
                  </a:lnTo>
                  <a:lnTo>
                    <a:pt x="737" y="2346"/>
                  </a:lnTo>
                  <a:lnTo>
                    <a:pt x="718" y="2269"/>
                  </a:lnTo>
                  <a:lnTo>
                    <a:pt x="679" y="2191"/>
                  </a:lnTo>
                  <a:lnTo>
                    <a:pt x="621" y="2152"/>
                  </a:lnTo>
                  <a:lnTo>
                    <a:pt x="543" y="2133"/>
                  </a:lnTo>
                  <a:lnTo>
                    <a:pt x="311" y="2133"/>
                  </a:lnTo>
                  <a:lnTo>
                    <a:pt x="272" y="2094"/>
                  </a:lnTo>
                  <a:lnTo>
                    <a:pt x="252" y="2055"/>
                  </a:lnTo>
                  <a:lnTo>
                    <a:pt x="233" y="2017"/>
                  </a:lnTo>
                  <a:lnTo>
                    <a:pt x="252" y="1958"/>
                  </a:lnTo>
                  <a:lnTo>
                    <a:pt x="272" y="1920"/>
                  </a:lnTo>
                  <a:lnTo>
                    <a:pt x="311" y="1900"/>
                  </a:lnTo>
                  <a:lnTo>
                    <a:pt x="660" y="1900"/>
                  </a:lnTo>
                  <a:lnTo>
                    <a:pt x="737" y="1881"/>
                  </a:lnTo>
                  <a:lnTo>
                    <a:pt x="776" y="1861"/>
                  </a:lnTo>
                  <a:lnTo>
                    <a:pt x="815" y="1823"/>
                  </a:lnTo>
                  <a:lnTo>
                    <a:pt x="853" y="1765"/>
                  </a:lnTo>
                  <a:lnTo>
                    <a:pt x="912" y="1590"/>
                  </a:lnTo>
                  <a:lnTo>
                    <a:pt x="989" y="1435"/>
                  </a:lnTo>
                  <a:lnTo>
                    <a:pt x="1067" y="1299"/>
                  </a:lnTo>
                  <a:lnTo>
                    <a:pt x="1164" y="1144"/>
                  </a:lnTo>
                  <a:lnTo>
                    <a:pt x="1261" y="1009"/>
                  </a:lnTo>
                  <a:lnTo>
                    <a:pt x="1377" y="892"/>
                  </a:lnTo>
                  <a:lnTo>
                    <a:pt x="1513" y="776"/>
                  </a:lnTo>
                  <a:lnTo>
                    <a:pt x="1648" y="679"/>
                  </a:lnTo>
                  <a:lnTo>
                    <a:pt x="1803" y="563"/>
                  </a:lnTo>
                  <a:lnTo>
                    <a:pt x="1958" y="485"/>
                  </a:lnTo>
                  <a:lnTo>
                    <a:pt x="2113" y="408"/>
                  </a:lnTo>
                  <a:lnTo>
                    <a:pt x="2288" y="349"/>
                  </a:lnTo>
                  <a:lnTo>
                    <a:pt x="2482" y="311"/>
                  </a:lnTo>
                  <a:lnTo>
                    <a:pt x="2656" y="272"/>
                  </a:lnTo>
                  <a:lnTo>
                    <a:pt x="2850" y="253"/>
                  </a:lnTo>
                  <a:lnTo>
                    <a:pt x="3044" y="233"/>
                  </a:lnTo>
                  <a:close/>
                  <a:moveTo>
                    <a:pt x="2831" y="1"/>
                  </a:moveTo>
                  <a:lnTo>
                    <a:pt x="2617" y="39"/>
                  </a:lnTo>
                  <a:lnTo>
                    <a:pt x="2424" y="78"/>
                  </a:lnTo>
                  <a:lnTo>
                    <a:pt x="2230" y="117"/>
                  </a:lnTo>
                  <a:lnTo>
                    <a:pt x="2036" y="194"/>
                  </a:lnTo>
                  <a:lnTo>
                    <a:pt x="1842" y="272"/>
                  </a:lnTo>
                  <a:lnTo>
                    <a:pt x="1668" y="369"/>
                  </a:lnTo>
                  <a:lnTo>
                    <a:pt x="1513" y="485"/>
                  </a:lnTo>
                  <a:lnTo>
                    <a:pt x="1357" y="582"/>
                  </a:lnTo>
                  <a:lnTo>
                    <a:pt x="1222" y="718"/>
                  </a:lnTo>
                  <a:lnTo>
                    <a:pt x="1105" y="853"/>
                  </a:lnTo>
                  <a:lnTo>
                    <a:pt x="989" y="989"/>
                  </a:lnTo>
                  <a:lnTo>
                    <a:pt x="873" y="1144"/>
                  </a:lnTo>
                  <a:lnTo>
                    <a:pt x="776" y="1299"/>
                  </a:lnTo>
                  <a:lnTo>
                    <a:pt x="698" y="1474"/>
                  </a:lnTo>
                  <a:lnTo>
                    <a:pt x="640" y="1648"/>
                  </a:lnTo>
                  <a:lnTo>
                    <a:pt x="369" y="1648"/>
                  </a:lnTo>
                  <a:lnTo>
                    <a:pt x="291" y="1668"/>
                  </a:lnTo>
                  <a:lnTo>
                    <a:pt x="214" y="1687"/>
                  </a:lnTo>
                  <a:lnTo>
                    <a:pt x="156" y="1706"/>
                  </a:lnTo>
                  <a:lnTo>
                    <a:pt x="117" y="1765"/>
                  </a:lnTo>
                  <a:lnTo>
                    <a:pt x="59" y="1803"/>
                  </a:lnTo>
                  <a:lnTo>
                    <a:pt x="39" y="1881"/>
                  </a:lnTo>
                  <a:lnTo>
                    <a:pt x="20" y="1939"/>
                  </a:lnTo>
                  <a:lnTo>
                    <a:pt x="0" y="2017"/>
                  </a:lnTo>
                  <a:lnTo>
                    <a:pt x="20" y="2094"/>
                  </a:lnTo>
                  <a:lnTo>
                    <a:pt x="39" y="2152"/>
                  </a:lnTo>
                  <a:lnTo>
                    <a:pt x="59" y="2210"/>
                  </a:lnTo>
                  <a:lnTo>
                    <a:pt x="117" y="2269"/>
                  </a:lnTo>
                  <a:lnTo>
                    <a:pt x="156" y="2307"/>
                  </a:lnTo>
                  <a:lnTo>
                    <a:pt x="214" y="2346"/>
                  </a:lnTo>
                  <a:lnTo>
                    <a:pt x="291" y="2365"/>
                  </a:lnTo>
                  <a:lnTo>
                    <a:pt x="505" y="2365"/>
                  </a:lnTo>
                  <a:lnTo>
                    <a:pt x="485" y="2521"/>
                  </a:lnTo>
                  <a:lnTo>
                    <a:pt x="505" y="2656"/>
                  </a:lnTo>
                  <a:lnTo>
                    <a:pt x="291" y="2656"/>
                  </a:lnTo>
                  <a:lnTo>
                    <a:pt x="214" y="2676"/>
                  </a:lnTo>
                  <a:lnTo>
                    <a:pt x="156" y="2714"/>
                  </a:lnTo>
                  <a:lnTo>
                    <a:pt x="117" y="2753"/>
                  </a:lnTo>
                  <a:lnTo>
                    <a:pt x="59" y="2811"/>
                  </a:lnTo>
                  <a:lnTo>
                    <a:pt x="39" y="2870"/>
                  </a:lnTo>
                  <a:lnTo>
                    <a:pt x="20" y="2947"/>
                  </a:lnTo>
                  <a:lnTo>
                    <a:pt x="0" y="3025"/>
                  </a:lnTo>
                  <a:lnTo>
                    <a:pt x="20" y="3083"/>
                  </a:lnTo>
                  <a:lnTo>
                    <a:pt x="39" y="3160"/>
                  </a:lnTo>
                  <a:lnTo>
                    <a:pt x="59" y="3218"/>
                  </a:lnTo>
                  <a:lnTo>
                    <a:pt x="117" y="3277"/>
                  </a:lnTo>
                  <a:lnTo>
                    <a:pt x="156" y="3315"/>
                  </a:lnTo>
                  <a:lnTo>
                    <a:pt x="214" y="3354"/>
                  </a:lnTo>
                  <a:lnTo>
                    <a:pt x="291" y="3374"/>
                  </a:lnTo>
                  <a:lnTo>
                    <a:pt x="640" y="3374"/>
                  </a:lnTo>
                  <a:lnTo>
                    <a:pt x="698" y="3548"/>
                  </a:lnTo>
                  <a:lnTo>
                    <a:pt x="776" y="3722"/>
                  </a:lnTo>
                  <a:lnTo>
                    <a:pt x="873" y="3878"/>
                  </a:lnTo>
                  <a:lnTo>
                    <a:pt x="989" y="4033"/>
                  </a:lnTo>
                  <a:lnTo>
                    <a:pt x="1105" y="4188"/>
                  </a:lnTo>
                  <a:lnTo>
                    <a:pt x="1222" y="4304"/>
                  </a:lnTo>
                  <a:lnTo>
                    <a:pt x="1357" y="4440"/>
                  </a:lnTo>
                  <a:lnTo>
                    <a:pt x="1513" y="4556"/>
                  </a:lnTo>
                  <a:lnTo>
                    <a:pt x="1668" y="4653"/>
                  </a:lnTo>
                  <a:lnTo>
                    <a:pt x="1842" y="4750"/>
                  </a:lnTo>
                  <a:lnTo>
                    <a:pt x="2036" y="4847"/>
                  </a:lnTo>
                  <a:lnTo>
                    <a:pt x="2230" y="4905"/>
                  </a:lnTo>
                  <a:lnTo>
                    <a:pt x="2424" y="4963"/>
                  </a:lnTo>
                  <a:lnTo>
                    <a:pt x="2617" y="5002"/>
                  </a:lnTo>
                  <a:lnTo>
                    <a:pt x="2831" y="5021"/>
                  </a:lnTo>
                  <a:lnTo>
                    <a:pt x="3160" y="5021"/>
                  </a:lnTo>
                  <a:lnTo>
                    <a:pt x="3257" y="4982"/>
                  </a:lnTo>
                  <a:lnTo>
                    <a:pt x="3354" y="4924"/>
                  </a:lnTo>
                  <a:lnTo>
                    <a:pt x="3412" y="4847"/>
                  </a:lnTo>
                  <a:lnTo>
                    <a:pt x="3470" y="4750"/>
                  </a:lnTo>
                  <a:lnTo>
                    <a:pt x="3490" y="4653"/>
                  </a:lnTo>
                  <a:lnTo>
                    <a:pt x="3490" y="4556"/>
                  </a:lnTo>
                  <a:lnTo>
                    <a:pt x="3470" y="4459"/>
                  </a:lnTo>
                  <a:lnTo>
                    <a:pt x="3412" y="4343"/>
                  </a:lnTo>
                  <a:lnTo>
                    <a:pt x="3315" y="4246"/>
                  </a:lnTo>
                  <a:lnTo>
                    <a:pt x="3199" y="4188"/>
                  </a:lnTo>
                  <a:lnTo>
                    <a:pt x="3063" y="4168"/>
                  </a:lnTo>
                  <a:lnTo>
                    <a:pt x="3044" y="4168"/>
                  </a:lnTo>
                  <a:lnTo>
                    <a:pt x="2850" y="4149"/>
                  </a:lnTo>
                  <a:lnTo>
                    <a:pt x="2656" y="4110"/>
                  </a:lnTo>
                  <a:lnTo>
                    <a:pt x="2462" y="4033"/>
                  </a:lnTo>
                  <a:lnTo>
                    <a:pt x="2288" y="3955"/>
                  </a:lnTo>
                  <a:lnTo>
                    <a:pt x="2133" y="3839"/>
                  </a:lnTo>
                  <a:lnTo>
                    <a:pt x="1978" y="3703"/>
                  </a:lnTo>
                  <a:lnTo>
                    <a:pt x="1842" y="3548"/>
                  </a:lnTo>
                  <a:lnTo>
                    <a:pt x="1726" y="3374"/>
                  </a:lnTo>
                  <a:lnTo>
                    <a:pt x="2695" y="3374"/>
                  </a:lnTo>
                  <a:lnTo>
                    <a:pt x="2811" y="3354"/>
                  </a:lnTo>
                  <a:lnTo>
                    <a:pt x="2928" y="3296"/>
                  </a:lnTo>
                  <a:lnTo>
                    <a:pt x="3005" y="3218"/>
                  </a:lnTo>
                  <a:lnTo>
                    <a:pt x="3044" y="3102"/>
                  </a:lnTo>
                  <a:lnTo>
                    <a:pt x="3063" y="3025"/>
                  </a:lnTo>
                  <a:lnTo>
                    <a:pt x="3044" y="2947"/>
                  </a:lnTo>
                  <a:lnTo>
                    <a:pt x="3025" y="2870"/>
                  </a:lnTo>
                  <a:lnTo>
                    <a:pt x="2986" y="2792"/>
                  </a:lnTo>
                  <a:lnTo>
                    <a:pt x="2928" y="2734"/>
                  </a:lnTo>
                  <a:lnTo>
                    <a:pt x="2850" y="2695"/>
                  </a:lnTo>
                  <a:lnTo>
                    <a:pt x="2773" y="2656"/>
                  </a:lnTo>
                  <a:lnTo>
                    <a:pt x="1493" y="2656"/>
                  </a:lnTo>
                  <a:lnTo>
                    <a:pt x="1493" y="2521"/>
                  </a:lnTo>
                  <a:lnTo>
                    <a:pt x="1493" y="2365"/>
                  </a:lnTo>
                  <a:lnTo>
                    <a:pt x="2947" y="2365"/>
                  </a:lnTo>
                  <a:lnTo>
                    <a:pt x="3063" y="2346"/>
                  </a:lnTo>
                  <a:lnTo>
                    <a:pt x="3160" y="2288"/>
                  </a:lnTo>
                  <a:lnTo>
                    <a:pt x="3238" y="2210"/>
                  </a:lnTo>
                  <a:lnTo>
                    <a:pt x="3296" y="2094"/>
                  </a:lnTo>
                  <a:lnTo>
                    <a:pt x="3296" y="2017"/>
                  </a:lnTo>
                  <a:lnTo>
                    <a:pt x="3296" y="1939"/>
                  </a:lnTo>
                  <a:lnTo>
                    <a:pt x="3277" y="1861"/>
                  </a:lnTo>
                  <a:lnTo>
                    <a:pt x="3218" y="1784"/>
                  </a:lnTo>
                  <a:lnTo>
                    <a:pt x="3160" y="1726"/>
                  </a:lnTo>
                  <a:lnTo>
                    <a:pt x="3102" y="1687"/>
                  </a:lnTo>
                  <a:lnTo>
                    <a:pt x="3025" y="1668"/>
                  </a:lnTo>
                  <a:lnTo>
                    <a:pt x="2947" y="1648"/>
                  </a:lnTo>
                  <a:lnTo>
                    <a:pt x="1726" y="1648"/>
                  </a:lnTo>
                  <a:lnTo>
                    <a:pt x="1842" y="1474"/>
                  </a:lnTo>
                  <a:lnTo>
                    <a:pt x="1978" y="1319"/>
                  </a:lnTo>
                  <a:lnTo>
                    <a:pt x="2133" y="1183"/>
                  </a:lnTo>
                  <a:lnTo>
                    <a:pt x="2288" y="1086"/>
                  </a:lnTo>
                  <a:lnTo>
                    <a:pt x="2462" y="989"/>
                  </a:lnTo>
                  <a:lnTo>
                    <a:pt x="2656" y="931"/>
                  </a:lnTo>
                  <a:lnTo>
                    <a:pt x="2850" y="873"/>
                  </a:lnTo>
                  <a:lnTo>
                    <a:pt x="3044" y="873"/>
                  </a:lnTo>
                  <a:lnTo>
                    <a:pt x="3180" y="853"/>
                  </a:lnTo>
                  <a:lnTo>
                    <a:pt x="3296" y="795"/>
                  </a:lnTo>
                  <a:lnTo>
                    <a:pt x="3393" y="698"/>
                  </a:lnTo>
                  <a:lnTo>
                    <a:pt x="3451" y="582"/>
                  </a:lnTo>
                  <a:lnTo>
                    <a:pt x="3470" y="563"/>
                  </a:lnTo>
                  <a:lnTo>
                    <a:pt x="3490" y="466"/>
                  </a:lnTo>
                  <a:lnTo>
                    <a:pt x="3490" y="369"/>
                  </a:lnTo>
                  <a:lnTo>
                    <a:pt x="3451" y="272"/>
                  </a:lnTo>
                  <a:lnTo>
                    <a:pt x="3412" y="175"/>
                  </a:lnTo>
                  <a:lnTo>
                    <a:pt x="3335" y="97"/>
                  </a:lnTo>
                  <a:lnTo>
                    <a:pt x="3257" y="59"/>
                  </a:lnTo>
                  <a:lnTo>
                    <a:pt x="3160" y="20"/>
                  </a:lnTo>
                  <a:lnTo>
                    <a:pt x="30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6" name="Google Shape;2356;p47"/>
          <p:cNvGrpSpPr/>
          <p:nvPr/>
        </p:nvGrpSpPr>
        <p:grpSpPr>
          <a:xfrm>
            <a:off x="1512337" y="3167691"/>
            <a:ext cx="381005" cy="389520"/>
            <a:chOff x="4261175" y="1475350"/>
            <a:chExt cx="203550" cy="203575"/>
          </a:xfrm>
        </p:grpSpPr>
        <p:sp>
          <p:nvSpPr>
            <p:cNvPr id="2357" name="Google Shape;2357;p47"/>
            <p:cNvSpPr/>
            <p:nvPr/>
          </p:nvSpPr>
          <p:spPr>
            <a:xfrm>
              <a:off x="4282500" y="1496675"/>
              <a:ext cx="160900" cy="160925"/>
            </a:xfrm>
            <a:custGeom>
              <a:avLst/>
              <a:gdLst/>
              <a:ahLst/>
              <a:cxnLst/>
              <a:rect l="l" t="t" r="r" b="b"/>
              <a:pathLst>
                <a:path w="6436" h="6437" extrusionOk="0">
                  <a:moveTo>
                    <a:pt x="3218" y="233"/>
                  </a:moveTo>
                  <a:lnTo>
                    <a:pt x="3509" y="252"/>
                  </a:lnTo>
                  <a:lnTo>
                    <a:pt x="3800" y="291"/>
                  </a:lnTo>
                  <a:lnTo>
                    <a:pt x="4090" y="369"/>
                  </a:lnTo>
                  <a:lnTo>
                    <a:pt x="4362" y="466"/>
                  </a:lnTo>
                  <a:lnTo>
                    <a:pt x="4614" y="582"/>
                  </a:lnTo>
                  <a:lnTo>
                    <a:pt x="4866" y="737"/>
                  </a:lnTo>
                  <a:lnTo>
                    <a:pt x="5098" y="911"/>
                  </a:lnTo>
                  <a:lnTo>
                    <a:pt x="5331" y="1105"/>
                  </a:lnTo>
                  <a:lnTo>
                    <a:pt x="5525" y="1338"/>
                  </a:lnTo>
                  <a:lnTo>
                    <a:pt x="5699" y="1590"/>
                  </a:lnTo>
                  <a:lnTo>
                    <a:pt x="5854" y="1842"/>
                  </a:lnTo>
                  <a:lnTo>
                    <a:pt x="5971" y="2094"/>
                  </a:lnTo>
                  <a:lnTo>
                    <a:pt x="6068" y="2365"/>
                  </a:lnTo>
                  <a:lnTo>
                    <a:pt x="6145" y="2656"/>
                  </a:lnTo>
                  <a:lnTo>
                    <a:pt x="6184" y="2928"/>
                  </a:lnTo>
                  <a:lnTo>
                    <a:pt x="6203" y="3218"/>
                  </a:lnTo>
                  <a:lnTo>
                    <a:pt x="6184" y="3509"/>
                  </a:lnTo>
                  <a:lnTo>
                    <a:pt x="6145" y="3780"/>
                  </a:lnTo>
                  <a:lnTo>
                    <a:pt x="6068" y="4071"/>
                  </a:lnTo>
                  <a:lnTo>
                    <a:pt x="5971" y="4343"/>
                  </a:lnTo>
                  <a:lnTo>
                    <a:pt x="5854" y="4614"/>
                  </a:lnTo>
                  <a:lnTo>
                    <a:pt x="5699" y="4866"/>
                  </a:lnTo>
                  <a:lnTo>
                    <a:pt x="5525" y="5099"/>
                  </a:lnTo>
                  <a:lnTo>
                    <a:pt x="5331" y="5331"/>
                  </a:lnTo>
                  <a:lnTo>
                    <a:pt x="5098" y="5525"/>
                  </a:lnTo>
                  <a:lnTo>
                    <a:pt x="4866" y="5700"/>
                  </a:lnTo>
                  <a:lnTo>
                    <a:pt x="4614" y="5855"/>
                  </a:lnTo>
                  <a:lnTo>
                    <a:pt x="4362" y="5971"/>
                  </a:lnTo>
                  <a:lnTo>
                    <a:pt x="4090" y="6068"/>
                  </a:lnTo>
                  <a:lnTo>
                    <a:pt x="3800" y="6145"/>
                  </a:lnTo>
                  <a:lnTo>
                    <a:pt x="3509" y="6184"/>
                  </a:lnTo>
                  <a:lnTo>
                    <a:pt x="3218" y="6204"/>
                  </a:lnTo>
                  <a:lnTo>
                    <a:pt x="2927" y="6184"/>
                  </a:lnTo>
                  <a:lnTo>
                    <a:pt x="2636" y="6145"/>
                  </a:lnTo>
                  <a:lnTo>
                    <a:pt x="2346" y="6068"/>
                  </a:lnTo>
                  <a:lnTo>
                    <a:pt x="2074" y="5971"/>
                  </a:lnTo>
                  <a:lnTo>
                    <a:pt x="1822" y="5855"/>
                  </a:lnTo>
                  <a:lnTo>
                    <a:pt x="1570" y="5700"/>
                  </a:lnTo>
                  <a:lnTo>
                    <a:pt x="1338" y="5525"/>
                  </a:lnTo>
                  <a:lnTo>
                    <a:pt x="1105" y="5331"/>
                  </a:lnTo>
                  <a:lnTo>
                    <a:pt x="911" y="5099"/>
                  </a:lnTo>
                  <a:lnTo>
                    <a:pt x="737" y="4866"/>
                  </a:lnTo>
                  <a:lnTo>
                    <a:pt x="582" y="4614"/>
                  </a:lnTo>
                  <a:lnTo>
                    <a:pt x="465" y="4343"/>
                  </a:lnTo>
                  <a:lnTo>
                    <a:pt x="368" y="4071"/>
                  </a:lnTo>
                  <a:lnTo>
                    <a:pt x="291" y="3780"/>
                  </a:lnTo>
                  <a:lnTo>
                    <a:pt x="252" y="3509"/>
                  </a:lnTo>
                  <a:lnTo>
                    <a:pt x="233" y="3218"/>
                  </a:lnTo>
                  <a:lnTo>
                    <a:pt x="252" y="2928"/>
                  </a:lnTo>
                  <a:lnTo>
                    <a:pt x="291" y="2656"/>
                  </a:lnTo>
                  <a:lnTo>
                    <a:pt x="368" y="2365"/>
                  </a:lnTo>
                  <a:lnTo>
                    <a:pt x="465" y="2094"/>
                  </a:lnTo>
                  <a:lnTo>
                    <a:pt x="582" y="1842"/>
                  </a:lnTo>
                  <a:lnTo>
                    <a:pt x="737" y="1590"/>
                  </a:lnTo>
                  <a:lnTo>
                    <a:pt x="911" y="1338"/>
                  </a:lnTo>
                  <a:lnTo>
                    <a:pt x="1105" y="1105"/>
                  </a:lnTo>
                  <a:lnTo>
                    <a:pt x="1338" y="911"/>
                  </a:lnTo>
                  <a:lnTo>
                    <a:pt x="1570" y="737"/>
                  </a:lnTo>
                  <a:lnTo>
                    <a:pt x="1822" y="582"/>
                  </a:lnTo>
                  <a:lnTo>
                    <a:pt x="2074" y="466"/>
                  </a:lnTo>
                  <a:lnTo>
                    <a:pt x="2346" y="369"/>
                  </a:lnTo>
                  <a:lnTo>
                    <a:pt x="2636" y="291"/>
                  </a:lnTo>
                  <a:lnTo>
                    <a:pt x="2927" y="252"/>
                  </a:lnTo>
                  <a:lnTo>
                    <a:pt x="3218" y="233"/>
                  </a:lnTo>
                  <a:close/>
                  <a:moveTo>
                    <a:pt x="3218" y="0"/>
                  </a:moveTo>
                  <a:lnTo>
                    <a:pt x="2908" y="20"/>
                  </a:lnTo>
                  <a:lnTo>
                    <a:pt x="2578" y="78"/>
                  </a:lnTo>
                  <a:lnTo>
                    <a:pt x="2288" y="155"/>
                  </a:lnTo>
                  <a:lnTo>
                    <a:pt x="1997" y="252"/>
                  </a:lnTo>
                  <a:lnTo>
                    <a:pt x="1706" y="388"/>
                  </a:lnTo>
                  <a:lnTo>
                    <a:pt x="1435" y="543"/>
                  </a:lnTo>
                  <a:lnTo>
                    <a:pt x="1183" y="737"/>
                  </a:lnTo>
                  <a:lnTo>
                    <a:pt x="950" y="950"/>
                  </a:lnTo>
                  <a:lnTo>
                    <a:pt x="737" y="1202"/>
                  </a:lnTo>
                  <a:lnTo>
                    <a:pt x="543" y="1454"/>
                  </a:lnTo>
                  <a:lnTo>
                    <a:pt x="368" y="1726"/>
                  </a:lnTo>
                  <a:lnTo>
                    <a:pt x="252" y="2016"/>
                  </a:lnTo>
                  <a:lnTo>
                    <a:pt x="136" y="2307"/>
                  </a:lnTo>
                  <a:lnTo>
                    <a:pt x="58" y="2598"/>
                  </a:lnTo>
                  <a:lnTo>
                    <a:pt x="20" y="2908"/>
                  </a:lnTo>
                  <a:lnTo>
                    <a:pt x="0" y="3218"/>
                  </a:lnTo>
                  <a:lnTo>
                    <a:pt x="20" y="3528"/>
                  </a:lnTo>
                  <a:lnTo>
                    <a:pt x="58" y="3839"/>
                  </a:lnTo>
                  <a:lnTo>
                    <a:pt x="136" y="4129"/>
                  </a:lnTo>
                  <a:lnTo>
                    <a:pt x="252" y="4420"/>
                  </a:lnTo>
                  <a:lnTo>
                    <a:pt x="368" y="4711"/>
                  </a:lnTo>
                  <a:lnTo>
                    <a:pt x="543" y="4982"/>
                  </a:lnTo>
                  <a:lnTo>
                    <a:pt x="737" y="5254"/>
                  </a:lnTo>
                  <a:lnTo>
                    <a:pt x="950" y="5486"/>
                  </a:lnTo>
                  <a:lnTo>
                    <a:pt x="1183" y="5700"/>
                  </a:lnTo>
                  <a:lnTo>
                    <a:pt x="1435" y="5893"/>
                  </a:lnTo>
                  <a:lnTo>
                    <a:pt x="1706" y="6048"/>
                  </a:lnTo>
                  <a:lnTo>
                    <a:pt x="1997" y="6184"/>
                  </a:lnTo>
                  <a:lnTo>
                    <a:pt x="2288" y="6300"/>
                  </a:lnTo>
                  <a:lnTo>
                    <a:pt x="2578" y="6378"/>
                  </a:lnTo>
                  <a:lnTo>
                    <a:pt x="2908" y="6417"/>
                  </a:lnTo>
                  <a:lnTo>
                    <a:pt x="3218" y="6436"/>
                  </a:lnTo>
                  <a:lnTo>
                    <a:pt x="3528" y="6417"/>
                  </a:lnTo>
                  <a:lnTo>
                    <a:pt x="3858" y="6378"/>
                  </a:lnTo>
                  <a:lnTo>
                    <a:pt x="4148" y="6300"/>
                  </a:lnTo>
                  <a:lnTo>
                    <a:pt x="4439" y="6184"/>
                  </a:lnTo>
                  <a:lnTo>
                    <a:pt x="4730" y="6048"/>
                  </a:lnTo>
                  <a:lnTo>
                    <a:pt x="5001" y="5893"/>
                  </a:lnTo>
                  <a:lnTo>
                    <a:pt x="5253" y="5700"/>
                  </a:lnTo>
                  <a:lnTo>
                    <a:pt x="5486" y="5486"/>
                  </a:lnTo>
                  <a:lnTo>
                    <a:pt x="5699" y="5254"/>
                  </a:lnTo>
                  <a:lnTo>
                    <a:pt x="5893" y="4982"/>
                  </a:lnTo>
                  <a:lnTo>
                    <a:pt x="6068" y="4711"/>
                  </a:lnTo>
                  <a:lnTo>
                    <a:pt x="6184" y="4420"/>
                  </a:lnTo>
                  <a:lnTo>
                    <a:pt x="6300" y="4129"/>
                  </a:lnTo>
                  <a:lnTo>
                    <a:pt x="6378" y="3839"/>
                  </a:lnTo>
                  <a:lnTo>
                    <a:pt x="6416" y="3528"/>
                  </a:lnTo>
                  <a:lnTo>
                    <a:pt x="6436" y="3218"/>
                  </a:lnTo>
                  <a:lnTo>
                    <a:pt x="6416" y="2908"/>
                  </a:lnTo>
                  <a:lnTo>
                    <a:pt x="6378" y="2598"/>
                  </a:lnTo>
                  <a:lnTo>
                    <a:pt x="6300" y="2307"/>
                  </a:lnTo>
                  <a:lnTo>
                    <a:pt x="6184" y="2016"/>
                  </a:lnTo>
                  <a:lnTo>
                    <a:pt x="6068" y="1726"/>
                  </a:lnTo>
                  <a:lnTo>
                    <a:pt x="5893" y="1454"/>
                  </a:lnTo>
                  <a:lnTo>
                    <a:pt x="5699" y="1202"/>
                  </a:lnTo>
                  <a:lnTo>
                    <a:pt x="5486" y="950"/>
                  </a:lnTo>
                  <a:lnTo>
                    <a:pt x="5253" y="737"/>
                  </a:lnTo>
                  <a:lnTo>
                    <a:pt x="5001" y="543"/>
                  </a:lnTo>
                  <a:lnTo>
                    <a:pt x="4730" y="388"/>
                  </a:lnTo>
                  <a:lnTo>
                    <a:pt x="4439" y="252"/>
                  </a:lnTo>
                  <a:lnTo>
                    <a:pt x="4148" y="155"/>
                  </a:lnTo>
                  <a:lnTo>
                    <a:pt x="3858" y="78"/>
                  </a:lnTo>
                  <a:lnTo>
                    <a:pt x="3528" y="20"/>
                  </a:lnTo>
                  <a:lnTo>
                    <a:pt x="3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4312525" y="1497150"/>
              <a:ext cx="152200" cy="181775"/>
            </a:xfrm>
            <a:custGeom>
              <a:avLst/>
              <a:gdLst/>
              <a:ahLst/>
              <a:cxnLst/>
              <a:rect l="l" t="t" r="r" b="b"/>
              <a:pathLst>
                <a:path w="6088" h="7271" extrusionOk="0">
                  <a:moveTo>
                    <a:pt x="4498" y="1"/>
                  </a:moveTo>
                  <a:lnTo>
                    <a:pt x="4440" y="20"/>
                  </a:lnTo>
                  <a:lnTo>
                    <a:pt x="4421" y="40"/>
                  </a:lnTo>
                  <a:lnTo>
                    <a:pt x="4401" y="78"/>
                  </a:lnTo>
                  <a:lnTo>
                    <a:pt x="4382" y="136"/>
                  </a:lnTo>
                  <a:lnTo>
                    <a:pt x="4401" y="175"/>
                  </a:lnTo>
                  <a:lnTo>
                    <a:pt x="4440" y="214"/>
                  </a:lnTo>
                  <a:lnTo>
                    <a:pt x="4595" y="350"/>
                  </a:lnTo>
                  <a:lnTo>
                    <a:pt x="4750" y="505"/>
                  </a:lnTo>
                  <a:lnTo>
                    <a:pt x="4905" y="660"/>
                  </a:lnTo>
                  <a:lnTo>
                    <a:pt x="5041" y="815"/>
                  </a:lnTo>
                  <a:lnTo>
                    <a:pt x="5157" y="989"/>
                  </a:lnTo>
                  <a:lnTo>
                    <a:pt x="5293" y="1164"/>
                  </a:lnTo>
                  <a:lnTo>
                    <a:pt x="5390" y="1358"/>
                  </a:lnTo>
                  <a:lnTo>
                    <a:pt x="5487" y="1532"/>
                  </a:lnTo>
                  <a:lnTo>
                    <a:pt x="5584" y="1726"/>
                  </a:lnTo>
                  <a:lnTo>
                    <a:pt x="5642" y="1939"/>
                  </a:lnTo>
                  <a:lnTo>
                    <a:pt x="5719" y="2133"/>
                  </a:lnTo>
                  <a:lnTo>
                    <a:pt x="5758" y="2346"/>
                  </a:lnTo>
                  <a:lnTo>
                    <a:pt x="5816" y="2560"/>
                  </a:lnTo>
                  <a:lnTo>
                    <a:pt x="5836" y="2773"/>
                  </a:lnTo>
                  <a:lnTo>
                    <a:pt x="5855" y="2986"/>
                  </a:lnTo>
                  <a:lnTo>
                    <a:pt x="5855" y="3199"/>
                  </a:lnTo>
                  <a:lnTo>
                    <a:pt x="5836" y="3587"/>
                  </a:lnTo>
                  <a:lnTo>
                    <a:pt x="5797" y="3955"/>
                  </a:lnTo>
                  <a:lnTo>
                    <a:pt x="5700" y="4324"/>
                  </a:lnTo>
                  <a:lnTo>
                    <a:pt x="5564" y="4673"/>
                  </a:lnTo>
                  <a:lnTo>
                    <a:pt x="5409" y="5002"/>
                  </a:lnTo>
                  <a:lnTo>
                    <a:pt x="5215" y="5332"/>
                  </a:lnTo>
                  <a:lnTo>
                    <a:pt x="5002" y="5642"/>
                  </a:lnTo>
                  <a:lnTo>
                    <a:pt x="4731" y="5913"/>
                  </a:lnTo>
                  <a:lnTo>
                    <a:pt x="4459" y="6185"/>
                  </a:lnTo>
                  <a:lnTo>
                    <a:pt x="4149" y="6398"/>
                  </a:lnTo>
                  <a:lnTo>
                    <a:pt x="3820" y="6592"/>
                  </a:lnTo>
                  <a:lnTo>
                    <a:pt x="3490" y="6747"/>
                  </a:lnTo>
                  <a:lnTo>
                    <a:pt x="3141" y="6882"/>
                  </a:lnTo>
                  <a:lnTo>
                    <a:pt x="2773" y="6979"/>
                  </a:lnTo>
                  <a:lnTo>
                    <a:pt x="2405" y="7037"/>
                  </a:lnTo>
                  <a:lnTo>
                    <a:pt x="1784" y="7037"/>
                  </a:lnTo>
                  <a:lnTo>
                    <a:pt x="1532" y="7018"/>
                  </a:lnTo>
                  <a:lnTo>
                    <a:pt x="1300" y="6979"/>
                  </a:lnTo>
                  <a:lnTo>
                    <a:pt x="1067" y="6921"/>
                  </a:lnTo>
                  <a:lnTo>
                    <a:pt x="835" y="6863"/>
                  </a:lnTo>
                  <a:lnTo>
                    <a:pt x="602" y="6785"/>
                  </a:lnTo>
                  <a:lnTo>
                    <a:pt x="389" y="6689"/>
                  </a:lnTo>
                  <a:lnTo>
                    <a:pt x="175" y="6572"/>
                  </a:lnTo>
                  <a:lnTo>
                    <a:pt x="79" y="6572"/>
                  </a:lnTo>
                  <a:lnTo>
                    <a:pt x="40" y="6592"/>
                  </a:lnTo>
                  <a:lnTo>
                    <a:pt x="20" y="6630"/>
                  </a:lnTo>
                  <a:lnTo>
                    <a:pt x="1" y="6669"/>
                  </a:lnTo>
                  <a:lnTo>
                    <a:pt x="1" y="6708"/>
                  </a:lnTo>
                  <a:lnTo>
                    <a:pt x="20" y="6747"/>
                  </a:lnTo>
                  <a:lnTo>
                    <a:pt x="59" y="6785"/>
                  </a:lnTo>
                  <a:lnTo>
                    <a:pt x="292" y="6902"/>
                  </a:lnTo>
                  <a:lnTo>
                    <a:pt x="524" y="6999"/>
                  </a:lnTo>
                  <a:lnTo>
                    <a:pt x="757" y="7076"/>
                  </a:lnTo>
                  <a:lnTo>
                    <a:pt x="1009" y="7154"/>
                  </a:lnTo>
                  <a:lnTo>
                    <a:pt x="1261" y="7212"/>
                  </a:lnTo>
                  <a:lnTo>
                    <a:pt x="1513" y="7251"/>
                  </a:lnTo>
                  <a:lnTo>
                    <a:pt x="1765" y="7270"/>
                  </a:lnTo>
                  <a:lnTo>
                    <a:pt x="2017" y="7270"/>
                  </a:lnTo>
                  <a:lnTo>
                    <a:pt x="2424" y="7251"/>
                  </a:lnTo>
                  <a:lnTo>
                    <a:pt x="2812" y="7193"/>
                  </a:lnTo>
                  <a:lnTo>
                    <a:pt x="3199" y="7096"/>
                  </a:lnTo>
                  <a:lnTo>
                    <a:pt x="3587" y="6979"/>
                  </a:lnTo>
                  <a:lnTo>
                    <a:pt x="3936" y="6805"/>
                  </a:lnTo>
                  <a:lnTo>
                    <a:pt x="4285" y="6592"/>
                  </a:lnTo>
                  <a:lnTo>
                    <a:pt x="4595" y="6359"/>
                  </a:lnTo>
                  <a:lnTo>
                    <a:pt x="4905" y="6088"/>
                  </a:lnTo>
                  <a:lnTo>
                    <a:pt x="5177" y="5777"/>
                  </a:lnTo>
                  <a:lnTo>
                    <a:pt x="5409" y="5467"/>
                  </a:lnTo>
                  <a:lnTo>
                    <a:pt x="5623" y="5118"/>
                  </a:lnTo>
                  <a:lnTo>
                    <a:pt x="5778" y="4769"/>
                  </a:lnTo>
                  <a:lnTo>
                    <a:pt x="5913" y="4382"/>
                  </a:lnTo>
                  <a:lnTo>
                    <a:pt x="6010" y="3994"/>
                  </a:lnTo>
                  <a:lnTo>
                    <a:pt x="6068" y="3606"/>
                  </a:lnTo>
                  <a:lnTo>
                    <a:pt x="6088" y="3199"/>
                  </a:lnTo>
                  <a:lnTo>
                    <a:pt x="6088" y="2967"/>
                  </a:lnTo>
                  <a:lnTo>
                    <a:pt x="6068" y="2734"/>
                  </a:lnTo>
                  <a:lnTo>
                    <a:pt x="6030" y="2521"/>
                  </a:lnTo>
                  <a:lnTo>
                    <a:pt x="5991" y="2288"/>
                  </a:lnTo>
                  <a:lnTo>
                    <a:pt x="5933" y="2075"/>
                  </a:lnTo>
                  <a:lnTo>
                    <a:pt x="5875" y="1862"/>
                  </a:lnTo>
                  <a:lnTo>
                    <a:pt x="5797" y="1648"/>
                  </a:lnTo>
                  <a:lnTo>
                    <a:pt x="5700" y="1435"/>
                  </a:lnTo>
                  <a:lnTo>
                    <a:pt x="5603" y="1241"/>
                  </a:lnTo>
                  <a:lnTo>
                    <a:pt x="5487" y="1048"/>
                  </a:lnTo>
                  <a:lnTo>
                    <a:pt x="5351" y="854"/>
                  </a:lnTo>
                  <a:lnTo>
                    <a:pt x="5215" y="679"/>
                  </a:lnTo>
                  <a:lnTo>
                    <a:pt x="5080" y="505"/>
                  </a:lnTo>
                  <a:lnTo>
                    <a:pt x="4925" y="330"/>
                  </a:lnTo>
                  <a:lnTo>
                    <a:pt x="4750" y="175"/>
                  </a:lnTo>
                  <a:lnTo>
                    <a:pt x="4576" y="20"/>
                  </a:lnTo>
                  <a:lnTo>
                    <a:pt x="4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4261175" y="1475350"/>
              <a:ext cx="151700" cy="181275"/>
            </a:xfrm>
            <a:custGeom>
              <a:avLst/>
              <a:gdLst/>
              <a:ahLst/>
              <a:cxnLst/>
              <a:rect l="l" t="t" r="r" b="b"/>
              <a:pathLst>
                <a:path w="6068" h="7251" extrusionOk="0">
                  <a:moveTo>
                    <a:pt x="4071" y="0"/>
                  </a:moveTo>
                  <a:lnTo>
                    <a:pt x="3664" y="20"/>
                  </a:lnTo>
                  <a:lnTo>
                    <a:pt x="3276" y="78"/>
                  </a:lnTo>
                  <a:lnTo>
                    <a:pt x="2889" y="175"/>
                  </a:lnTo>
                  <a:lnTo>
                    <a:pt x="2501" y="311"/>
                  </a:lnTo>
                  <a:lnTo>
                    <a:pt x="2152" y="466"/>
                  </a:lnTo>
                  <a:lnTo>
                    <a:pt x="1803" y="679"/>
                  </a:lnTo>
                  <a:lnTo>
                    <a:pt x="1493" y="912"/>
                  </a:lnTo>
                  <a:lnTo>
                    <a:pt x="1183" y="1183"/>
                  </a:lnTo>
                  <a:lnTo>
                    <a:pt x="911" y="1493"/>
                  </a:lnTo>
                  <a:lnTo>
                    <a:pt x="679" y="1803"/>
                  </a:lnTo>
                  <a:lnTo>
                    <a:pt x="465" y="2152"/>
                  </a:lnTo>
                  <a:lnTo>
                    <a:pt x="310" y="2520"/>
                  </a:lnTo>
                  <a:lnTo>
                    <a:pt x="175" y="2889"/>
                  </a:lnTo>
                  <a:lnTo>
                    <a:pt x="78" y="3277"/>
                  </a:lnTo>
                  <a:lnTo>
                    <a:pt x="20" y="3664"/>
                  </a:lnTo>
                  <a:lnTo>
                    <a:pt x="0" y="4071"/>
                  </a:lnTo>
                  <a:lnTo>
                    <a:pt x="0" y="4304"/>
                  </a:lnTo>
                  <a:lnTo>
                    <a:pt x="20" y="4537"/>
                  </a:lnTo>
                  <a:lnTo>
                    <a:pt x="58" y="4750"/>
                  </a:lnTo>
                  <a:lnTo>
                    <a:pt x="97" y="4982"/>
                  </a:lnTo>
                  <a:lnTo>
                    <a:pt x="155" y="5196"/>
                  </a:lnTo>
                  <a:lnTo>
                    <a:pt x="213" y="5409"/>
                  </a:lnTo>
                  <a:lnTo>
                    <a:pt x="291" y="5622"/>
                  </a:lnTo>
                  <a:lnTo>
                    <a:pt x="388" y="5816"/>
                  </a:lnTo>
                  <a:lnTo>
                    <a:pt x="485" y="6010"/>
                  </a:lnTo>
                  <a:lnTo>
                    <a:pt x="601" y="6204"/>
                  </a:lnTo>
                  <a:lnTo>
                    <a:pt x="717" y="6397"/>
                  </a:lnTo>
                  <a:lnTo>
                    <a:pt x="853" y="6572"/>
                  </a:lnTo>
                  <a:lnTo>
                    <a:pt x="989" y="6746"/>
                  </a:lnTo>
                  <a:lnTo>
                    <a:pt x="1144" y="6921"/>
                  </a:lnTo>
                  <a:lnTo>
                    <a:pt x="1318" y="7076"/>
                  </a:lnTo>
                  <a:lnTo>
                    <a:pt x="1493" y="7231"/>
                  </a:lnTo>
                  <a:lnTo>
                    <a:pt x="1512" y="7250"/>
                  </a:lnTo>
                  <a:lnTo>
                    <a:pt x="1609" y="7250"/>
                  </a:lnTo>
                  <a:lnTo>
                    <a:pt x="1648" y="7212"/>
                  </a:lnTo>
                  <a:lnTo>
                    <a:pt x="1667" y="7173"/>
                  </a:lnTo>
                  <a:lnTo>
                    <a:pt x="1667" y="7134"/>
                  </a:lnTo>
                  <a:lnTo>
                    <a:pt x="1667" y="7076"/>
                  </a:lnTo>
                  <a:lnTo>
                    <a:pt x="1629" y="7057"/>
                  </a:lnTo>
                  <a:lnTo>
                    <a:pt x="1473" y="6901"/>
                  </a:lnTo>
                  <a:lnTo>
                    <a:pt x="1318" y="6746"/>
                  </a:lnTo>
                  <a:lnTo>
                    <a:pt x="1163" y="6591"/>
                  </a:lnTo>
                  <a:lnTo>
                    <a:pt x="1028" y="6436"/>
                  </a:lnTo>
                  <a:lnTo>
                    <a:pt x="911" y="6262"/>
                  </a:lnTo>
                  <a:lnTo>
                    <a:pt x="795" y="6087"/>
                  </a:lnTo>
                  <a:lnTo>
                    <a:pt x="601" y="5719"/>
                  </a:lnTo>
                  <a:lnTo>
                    <a:pt x="427" y="5331"/>
                  </a:lnTo>
                  <a:lnTo>
                    <a:pt x="369" y="5118"/>
                  </a:lnTo>
                  <a:lnTo>
                    <a:pt x="310" y="4924"/>
                  </a:lnTo>
                  <a:lnTo>
                    <a:pt x="272" y="4711"/>
                  </a:lnTo>
                  <a:lnTo>
                    <a:pt x="252" y="4498"/>
                  </a:lnTo>
                  <a:lnTo>
                    <a:pt x="233" y="4285"/>
                  </a:lnTo>
                  <a:lnTo>
                    <a:pt x="233" y="4071"/>
                  </a:lnTo>
                  <a:lnTo>
                    <a:pt x="252" y="3684"/>
                  </a:lnTo>
                  <a:lnTo>
                    <a:pt x="291" y="3315"/>
                  </a:lnTo>
                  <a:lnTo>
                    <a:pt x="388" y="2947"/>
                  </a:lnTo>
                  <a:lnTo>
                    <a:pt x="524" y="2598"/>
                  </a:lnTo>
                  <a:lnTo>
                    <a:pt x="679" y="2268"/>
                  </a:lnTo>
                  <a:lnTo>
                    <a:pt x="873" y="1939"/>
                  </a:lnTo>
                  <a:lnTo>
                    <a:pt x="1086" y="1629"/>
                  </a:lnTo>
                  <a:lnTo>
                    <a:pt x="1357" y="1357"/>
                  </a:lnTo>
                  <a:lnTo>
                    <a:pt x="1629" y="1105"/>
                  </a:lnTo>
                  <a:lnTo>
                    <a:pt x="1939" y="873"/>
                  </a:lnTo>
                  <a:lnTo>
                    <a:pt x="2268" y="679"/>
                  </a:lnTo>
                  <a:lnTo>
                    <a:pt x="2598" y="524"/>
                  </a:lnTo>
                  <a:lnTo>
                    <a:pt x="2947" y="388"/>
                  </a:lnTo>
                  <a:lnTo>
                    <a:pt x="3315" y="311"/>
                  </a:lnTo>
                  <a:lnTo>
                    <a:pt x="3683" y="252"/>
                  </a:lnTo>
                  <a:lnTo>
                    <a:pt x="4071" y="233"/>
                  </a:lnTo>
                  <a:lnTo>
                    <a:pt x="4304" y="233"/>
                  </a:lnTo>
                  <a:lnTo>
                    <a:pt x="4536" y="252"/>
                  </a:lnTo>
                  <a:lnTo>
                    <a:pt x="4769" y="291"/>
                  </a:lnTo>
                  <a:lnTo>
                    <a:pt x="5001" y="349"/>
                  </a:lnTo>
                  <a:lnTo>
                    <a:pt x="5234" y="408"/>
                  </a:lnTo>
                  <a:lnTo>
                    <a:pt x="5467" y="485"/>
                  </a:lnTo>
                  <a:lnTo>
                    <a:pt x="5680" y="582"/>
                  </a:lnTo>
                  <a:lnTo>
                    <a:pt x="5893" y="679"/>
                  </a:lnTo>
                  <a:lnTo>
                    <a:pt x="5932" y="698"/>
                  </a:lnTo>
                  <a:lnTo>
                    <a:pt x="5971" y="698"/>
                  </a:lnTo>
                  <a:lnTo>
                    <a:pt x="6009" y="679"/>
                  </a:lnTo>
                  <a:lnTo>
                    <a:pt x="6048" y="640"/>
                  </a:lnTo>
                  <a:lnTo>
                    <a:pt x="6068" y="582"/>
                  </a:lnTo>
                  <a:lnTo>
                    <a:pt x="6048" y="543"/>
                  </a:lnTo>
                  <a:lnTo>
                    <a:pt x="6029" y="504"/>
                  </a:lnTo>
                  <a:lnTo>
                    <a:pt x="5990" y="485"/>
                  </a:lnTo>
                  <a:lnTo>
                    <a:pt x="5777" y="369"/>
                  </a:lnTo>
                  <a:lnTo>
                    <a:pt x="5544" y="272"/>
                  </a:lnTo>
                  <a:lnTo>
                    <a:pt x="5312" y="194"/>
                  </a:lnTo>
                  <a:lnTo>
                    <a:pt x="5060" y="117"/>
                  </a:lnTo>
                  <a:lnTo>
                    <a:pt x="4827" y="59"/>
                  </a:lnTo>
                  <a:lnTo>
                    <a:pt x="4575" y="20"/>
                  </a:lnTo>
                  <a:lnTo>
                    <a:pt x="4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4360025" y="1483600"/>
              <a:ext cx="5850" cy="10675"/>
            </a:xfrm>
            <a:custGeom>
              <a:avLst/>
              <a:gdLst/>
              <a:ahLst/>
              <a:cxnLst/>
              <a:rect l="l" t="t" r="r" b="b"/>
              <a:pathLst>
                <a:path w="234" h="427" extrusionOk="0">
                  <a:moveTo>
                    <a:pt x="117" y="0"/>
                  </a:moveTo>
                  <a:lnTo>
                    <a:pt x="78" y="19"/>
                  </a:lnTo>
                  <a:lnTo>
                    <a:pt x="39" y="39"/>
                  </a:lnTo>
                  <a:lnTo>
                    <a:pt x="1" y="78"/>
                  </a:lnTo>
                  <a:lnTo>
                    <a:pt x="1" y="116"/>
                  </a:lnTo>
                  <a:lnTo>
                    <a:pt x="1" y="310"/>
                  </a:lnTo>
                  <a:lnTo>
                    <a:pt x="1" y="349"/>
                  </a:lnTo>
                  <a:lnTo>
                    <a:pt x="39" y="388"/>
                  </a:lnTo>
                  <a:lnTo>
                    <a:pt x="78" y="426"/>
                  </a:lnTo>
                  <a:lnTo>
                    <a:pt x="156" y="426"/>
                  </a:lnTo>
                  <a:lnTo>
                    <a:pt x="195" y="388"/>
                  </a:lnTo>
                  <a:lnTo>
                    <a:pt x="233" y="349"/>
                  </a:lnTo>
                  <a:lnTo>
                    <a:pt x="233" y="310"/>
                  </a:lnTo>
                  <a:lnTo>
                    <a:pt x="233" y="116"/>
                  </a:lnTo>
                  <a:lnTo>
                    <a:pt x="233" y="78"/>
                  </a:lnTo>
                  <a:lnTo>
                    <a:pt x="195" y="39"/>
                  </a:lnTo>
                  <a:lnTo>
                    <a:pt x="156" y="19"/>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4360025" y="1660000"/>
              <a:ext cx="5850" cy="10675"/>
            </a:xfrm>
            <a:custGeom>
              <a:avLst/>
              <a:gdLst/>
              <a:ahLst/>
              <a:cxnLst/>
              <a:rect l="l" t="t" r="r" b="b"/>
              <a:pathLst>
                <a:path w="234" h="427" extrusionOk="0">
                  <a:moveTo>
                    <a:pt x="117" y="0"/>
                  </a:moveTo>
                  <a:lnTo>
                    <a:pt x="78" y="19"/>
                  </a:lnTo>
                  <a:lnTo>
                    <a:pt x="39" y="39"/>
                  </a:lnTo>
                  <a:lnTo>
                    <a:pt x="1" y="78"/>
                  </a:lnTo>
                  <a:lnTo>
                    <a:pt x="1" y="116"/>
                  </a:lnTo>
                  <a:lnTo>
                    <a:pt x="1" y="310"/>
                  </a:lnTo>
                  <a:lnTo>
                    <a:pt x="1" y="349"/>
                  </a:lnTo>
                  <a:lnTo>
                    <a:pt x="39" y="388"/>
                  </a:lnTo>
                  <a:lnTo>
                    <a:pt x="78" y="407"/>
                  </a:lnTo>
                  <a:lnTo>
                    <a:pt x="117" y="427"/>
                  </a:lnTo>
                  <a:lnTo>
                    <a:pt x="156" y="407"/>
                  </a:lnTo>
                  <a:lnTo>
                    <a:pt x="195" y="388"/>
                  </a:lnTo>
                  <a:lnTo>
                    <a:pt x="233" y="349"/>
                  </a:lnTo>
                  <a:lnTo>
                    <a:pt x="233" y="310"/>
                  </a:lnTo>
                  <a:lnTo>
                    <a:pt x="233" y="116"/>
                  </a:lnTo>
                  <a:lnTo>
                    <a:pt x="233" y="78"/>
                  </a:lnTo>
                  <a:lnTo>
                    <a:pt x="195" y="39"/>
                  </a:lnTo>
                  <a:lnTo>
                    <a:pt x="156" y="19"/>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4445800" y="1574200"/>
              <a:ext cx="10700" cy="5850"/>
            </a:xfrm>
            <a:custGeom>
              <a:avLst/>
              <a:gdLst/>
              <a:ahLst/>
              <a:cxnLst/>
              <a:rect l="l" t="t" r="r" b="b"/>
              <a:pathLst>
                <a:path w="428" h="234" extrusionOk="0">
                  <a:moveTo>
                    <a:pt x="117" y="1"/>
                  </a:moveTo>
                  <a:lnTo>
                    <a:pt x="78" y="20"/>
                  </a:lnTo>
                  <a:lnTo>
                    <a:pt x="40" y="40"/>
                  </a:lnTo>
                  <a:lnTo>
                    <a:pt x="20" y="79"/>
                  </a:lnTo>
                  <a:lnTo>
                    <a:pt x="1" y="117"/>
                  </a:lnTo>
                  <a:lnTo>
                    <a:pt x="20" y="156"/>
                  </a:lnTo>
                  <a:lnTo>
                    <a:pt x="40" y="195"/>
                  </a:lnTo>
                  <a:lnTo>
                    <a:pt x="78" y="234"/>
                  </a:lnTo>
                  <a:lnTo>
                    <a:pt x="350" y="234"/>
                  </a:lnTo>
                  <a:lnTo>
                    <a:pt x="388" y="195"/>
                  </a:lnTo>
                  <a:lnTo>
                    <a:pt x="408" y="156"/>
                  </a:lnTo>
                  <a:lnTo>
                    <a:pt x="427" y="117"/>
                  </a:lnTo>
                  <a:lnTo>
                    <a:pt x="408" y="79"/>
                  </a:lnTo>
                  <a:lnTo>
                    <a:pt x="388" y="40"/>
                  </a:lnTo>
                  <a:lnTo>
                    <a:pt x="350" y="20"/>
                  </a:lnTo>
                  <a:lnTo>
                    <a:pt x="3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4269400" y="1574200"/>
              <a:ext cx="10700" cy="5850"/>
            </a:xfrm>
            <a:custGeom>
              <a:avLst/>
              <a:gdLst/>
              <a:ahLst/>
              <a:cxnLst/>
              <a:rect l="l" t="t" r="r" b="b"/>
              <a:pathLst>
                <a:path w="428" h="234" extrusionOk="0">
                  <a:moveTo>
                    <a:pt x="117" y="1"/>
                  </a:moveTo>
                  <a:lnTo>
                    <a:pt x="78" y="20"/>
                  </a:lnTo>
                  <a:lnTo>
                    <a:pt x="40" y="40"/>
                  </a:lnTo>
                  <a:lnTo>
                    <a:pt x="20" y="79"/>
                  </a:lnTo>
                  <a:lnTo>
                    <a:pt x="1" y="117"/>
                  </a:lnTo>
                  <a:lnTo>
                    <a:pt x="20" y="156"/>
                  </a:lnTo>
                  <a:lnTo>
                    <a:pt x="40" y="195"/>
                  </a:lnTo>
                  <a:lnTo>
                    <a:pt x="78" y="234"/>
                  </a:lnTo>
                  <a:lnTo>
                    <a:pt x="350" y="234"/>
                  </a:lnTo>
                  <a:lnTo>
                    <a:pt x="388" y="195"/>
                  </a:lnTo>
                  <a:lnTo>
                    <a:pt x="427" y="156"/>
                  </a:lnTo>
                  <a:lnTo>
                    <a:pt x="427" y="117"/>
                  </a:lnTo>
                  <a:lnTo>
                    <a:pt x="427" y="79"/>
                  </a:lnTo>
                  <a:lnTo>
                    <a:pt x="388" y="40"/>
                  </a:lnTo>
                  <a:lnTo>
                    <a:pt x="350" y="20"/>
                  </a:lnTo>
                  <a:lnTo>
                    <a:pt x="3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4420600" y="1510250"/>
              <a:ext cx="9250" cy="9225"/>
            </a:xfrm>
            <a:custGeom>
              <a:avLst/>
              <a:gdLst/>
              <a:ahLst/>
              <a:cxnLst/>
              <a:rect l="l" t="t" r="r" b="b"/>
              <a:pathLst>
                <a:path w="370" h="369" extrusionOk="0">
                  <a:moveTo>
                    <a:pt x="253" y="0"/>
                  </a:moveTo>
                  <a:lnTo>
                    <a:pt x="214" y="20"/>
                  </a:lnTo>
                  <a:lnTo>
                    <a:pt x="175" y="39"/>
                  </a:lnTo>
                  <a:lnTo>
                    <a:pt x="40" y="175"/>
                  </a:lnTo>
                  <a:lnTo>
                    <a:pt x="20" y="213"/>
                  </a:lnTo>
                  <a:lnTo>
                    <a:pt x="1" y="252"/>
                  </a:lnTo>
                  <a:lnTo>
                    <a:pt x="20" y="291"/>
                  </a:lnTo>
                  <a:lnTo>
                    <a:pt x="40" y="330"/>
                  </a:lnTo>
                  <a:lnTo>
                    <a:pt x="78" y="349"/>
                  </a:lnTo>
                  <a:lnTo>
                    <a:pt x="117" y="368"/>
                  </a:lnTo>
                  <a:lnTo>
                    <a:pt x="156" y="349"/>
                  </a:lnTo>
                  <a:lnTo>
                    <a:pt x="195" y="330"/>
                  </a:lnTo>
                  <a:lnTo>
                    <a:pt x="330" y="194"/>
                  </a:lnTo>
                  <a:lnTo>
                    <a:pt x="369" y="155"/>
                  </a:lnTo>
                  <a:lnTo>
                    <a:pt x="369" y="116"/>
                  </a:lnTo>
                  <a:lnTo>
                    <a:pt x="369" y="78"/>
                  </a:lnTo>
                  <a:lnTo>
                    <a:pt x="330" y="39"/>
                  </a:lnTo>
                  <a:lnTo>
                    <a:pt x="292" y="20"/>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4296050" y="1634800"/>
              <a:ext cx="9250" cy="9225"/>
            </a:xfrm>
            <a:custGeom>
              <a:avLst/>
              <a:gdLst/>
              <a:ahLst/>
              <a:cxnLst/>
              <a:rect l="l" t="t" r="r" b="b"/>
              <a:pathLst>
                <a:path w="370" h="369" extrusionOk="0">
                  <a:moveTo>
                    <a:pt x="253" y="0"/>
                  </a:moveTo>
                  <a:lnTo>
                    <a:pt x="214" y="19"/>
                  </a:lnTo>
                  <a:lnTo>
                    <a:pt x="175" y="39"/>
                  </a:lnTo>
                  <a:lnTo>
                    <a:pt x="40" y="175"/>
                  </a:lnTo>
                  <a:lnTo>
                    <a:pt x="1" y="213"/>
                  </a:lnTo>
                  <a:lnTo>
                    <a:pt x="1" y="252"/>
                  </a:lnTo>
                  <a:lnTo>
                    <a:pt x="1" y="291"/>
                  </a:lnTo>
                  <a:lnTo>
                    <a:pt x="40" y="330"/>
                  </a:lnTo>
                  <a:lnTo>
                    <a:pt x="78" y="368"/>
                  </a:lnTo>
                  <a:lnTo>
                    <a:pt x="156" y="368"/>
                  </a:lnTo>
                  <a:lnTo>
                    <a:pt x="195" y="330"/>
                  </a:lnTo>
                  <a:lnTo>
                    <a:pt x="330" y="213"/>
                  </a:lnTo>
                  <a:lnTo>
                    <a:pt x="350" y="175"/>
                  </a:lnTo>
                  <a:lnTo>
                    <a:pt x="369" y="116"/>
                  </a:lnTo>
                  <a:lnTo>
                    <a:pt x="350" y="78"/>
                  </a:lnTo>
                  <a:lnTo>
                    <a:pt x="330" y="39"/>
                  </a:lnTo>
                  <a:lnTo>
                    <a:pt x="292" y="1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4420600" y="1634800"/>
              <a:ext cx="9250" cy="9225"/>
            </a:xfrm>
            <a:custGeom>
              <a:avLst/>
              <a:gdLst/>
              <a:ahLst/>
              <a:cxnLst/>
              <a:rect l="l" t="t" r="r" b="b"/>
              <a:pathLst>
                <a:path w="370" h="369" extrusionOk="0">
                  <a:moveTo>
                    <a:pt x="117" y="0"/>
                  </a:moveTo>
                  <a:lnTo>
                    <a:pt x="78" y="19"/>
                  </a:lnTo>
                  <a:lnTo>
                    <a:pt x="40" y="39"/>
                  </a:lnTo>
                  <a:lnTo>
                    <a:pt x="20" y="78"/>
                  </a:lnTo>
                  <a:lnTo>
                    <a:pt x="1" y="116"/>
                  </a:lnTo>
                  <a:lnTo>
                    <a:pt x="20" y="175"/>
                  </a:lnTo>
                  <a:lnTo>
                    <a:pt x="40" y="213"/>
                  </a:lnTo>
                  <a:lnTo>
                    <a:pt x="175" y="330"/>
                  </a:lnTo>
                  <a:lnTo>
                    <a:pt x="214" y="368"/>
                  </a:lnTo>
                  <a:lnTo>
                    <a:pt x="292" y="368"/>
                  </a:lnTo>
                  <a:lnTo>
                    <a:pt x="330" y="330"/>
                  </a:lnTo>
                  <a:lnTo>
                    <a:pt x="369" y="291"/>
                  </a:lnTo>
                  <a:lnTo>
                    <a:pt x="369" y="252"/>
                  </a:lnTo>
                  <a:lnTo>
                    <a:pt x="369" y="213"/>
                  </a:lnTo>
                  <a:lnTo>
                    <a:pt x="330" y="175"/>
                  </a:lnTo>
                  <a:lnTo>
                    <a:pt x="195" y="39"/>
                  </a:lnTo>
                  <a:lnTo>
                    <a:pt x="156" y="19"/>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4296050" y="1510250"/>
              <a:ext cx="9250" cy="9225"/>
            </a:xfrm>
            <a:custGeom>
              <a:avLst/>
              <a:gdLst/>
              <a:ahLst/>
              <a:cxnLst/>
              <a:rect l="l" t="t" r="r" b="b"/>
              <a:pathLst>
                <a:path w="370" h="369" extrusionOk="0">
                  <a:moveTo>
                    <a:pt x="117" y="0"/>
                  </a:moveTo>
                  <a:lnTo>
                    <a:pt x="78" y="20"/>
                  </a:lnTo>
                  <a:lnTo>
                    <a:pt x="40" y="39"/>
                  </a:lnTo>
                  <a:lnTo>
                    <a:pt x="1" y="78"/>
                  </a:lnTo>
                  <a:lnTo>
                    <a:pt x="1" y="116"/>
                  </a:lnTo>
                  <a:lnTo>
                    <a:pt x="1" y="155"/>
                  </a:lnTo>
                  <a:lnTo>
                    <a:pt x="40" y="194"/>
                  </a:lnTo>
                  <a:lnTo>
                    <a:pt x="175" y="330"/>
                  </a:lnTo>
                  <a:lnTo>
                    <a:pt x="214" y="349"/>
                  </a:lnTo>
                  <a:lnTo>
                    <a:pt x="253" y="368"/>
                  </a:lnTo>
                  <a:lnTo>
                    <a:pt x="292" y="349"/>
                  </a:lnTo>
                  <a:lnTo>
                    <a:pt x="330" y="330"/>
                  </a:lnTo>
                  <a:lnTo>
                    <a:pt x="350" y="291"/>
                  </a:lnTo>
                  <a:lnTo>
                    <a:pt x="369" y="252"/>
                  </a:lnTo>
                  <a:lnTo>
                    <a:pt x="350" y="213"/>
                  </a:lnTo>
                  <a:lnTo>
                    <a:pt x="330" y="175"/>
                  </a:lnTo>
                  <a:lnTo>
                    <a:pt x="195" y="39"/>
                  </a:lnTo>
                  <a:lnTo>
                    <a:pt x="156" y="20"/>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4394450" y="1491350"/>
              <a:ext cx="7775" cy="10200"/>
            </a:xfrm>
            <a:custGeom>
              <a:avLst/>
              <a:gdLst/>
              <a:ahLst/>
              <a:cxnLst/>
              <a:rect l="l" t="t" r="r" b="b"/>
              <a:pathLst>
                <a:path w="311" h="408" extrusionOk="0">
                  <a:moveTo>
                    <a:pt x="194" y="0"/>
                  </a:moveTo>
                  <a:lnTo>
                    <a:pt x="155" y="20"/>
                  </a:lnTo>
                  <a:lnTo>
                    <a:pt x="116" y="39"/>
                  </a:lnTo>
                  <a:lnTo>
                    <a:pt x="78" y="78"/>
                  </a:lnTo>
                  <a:lnTo>
                    <a:pt x="19" y="252"/>
                  </a:lnTo>
                  <a:lnTo>
                    <a:pt x="0" y="291"/>
                  </a:lnTo>
                  <a:lnTo>
                    <a:pt x="19" y="330"/>
                  </a:lnTo>
                  <a:lnTo>
                    <a:pt x="39" y="368"/>
                  </a:lnTo>
                  <a:lnTo>
                    <a:pt x="78" y="388"/>
                  </a:lnTo>
                  <a:lnTo>
                    <a:pt x="116" y="407"/>
                  </a:lnTo>
                  <a:lnTo>
                    <a:pt x="174" y="388"/>
                  </a:lnTo>
                  <a:lnTo>
                    <a:pt x="233" y="330"/>
                  </a:lnTo>
                  <a:lnTo>
                    <a:pt x="291" y="175"/>
                  </a:lnTo>
                  <a:lnTo>
                    <a:pt x="310" y="116"/>
                  </a:lnTo>
                  <a:lnTo>
                    <a:pt x="310" y="78"/>
                  </a:lnTo>
                  <a:lnTo>
                    <a:pt x="271" y="39"/>
                  </a:lnTo>
                  <a:lnTo>
                    <a:pt x="233" y="20"/>
                  </a:lnTo>
                  <a:lnTo>
                    <a:pt x="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4323675" y="1652725"/>
              <a:ext cx="7775" cy="10200"/>
            </a:xfrm>
            <a:custGeom>
              <a:avLst/>
              <a:gdLst/>
              <a:ahLst/>
              <a:cxnLst/>
              <a:rect l="l" t="t" r="r" b="b"/>
              <a:pathLst>
                <a:path w="311" h="408" extrusionOk="0">
                  <a:moveTo>
                    <a:pt x="195" y="0"/>
                  </a:moveTo>
                  <a:lnTo>
                    <a:pt x="156" y="20"/>
                  </a:lnTo>
                  <a:lnTo>
                    <a:pt x="117" y="39"/>
                  </a:lnTo>
                  <a:lnTo>
                    <a:pt x="78" y="78"/>
                  </a:lnTo>
                  <a:lnTo>
                    <a:pt x="20" y="252"/>
                  </a:lnTo>
                  <a:lnTo>
                    <a:pt x="1" y="291"/>
                  </a:lnTo>
                  <a:lnTo>
                    <a:pt x="1" y="330"/>
                  </a:lnTo>
                  <a:lnTo>
                    <a:pt x="40" y="369"/>
                  </a:lnTo>
                  <a:lnTo>
                    <a:pt x="78" y="388"/>
                  </a:lnTo>
                  <a:lnTo>
                    <a:pt x="117" y="407"/>
                  </a:lnTo>
                  <a:lnTo>
                    <a:pt x="175" y="388"/>
                  </a:lnTo>
                  <a:lnTo>
                    <a:pt x="233" y="330"/>
                  </a:lnTo>
                  <a:lnTo>
                    <a:pt x="292" y="175"/>
                  </a:lnTo>
                  <a:lnTo>
                    <a:pt x="311" y="117"/>
                  </a:lnTo>
                  <a:lnTo>
                    <a:pt x="292" y="78"/>
                  </a:lnTo>
                  <a:lnTo>
                    <a:pt x="272" y="39"/>
                  </a:lnTo>
                  <a:lnTo>
                    <a:pt x="233" y="20"/>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4438550" y="1608625"/>
              <a:ext cx="10200" cy="7775"/>
            </a:xfrm>
            <a:custGeom>
              <a:avLst/>
              <a:gdLst/>
              <a:ahLst/>
              <a:cxnLst/>
              <a:rect l="l" t="t" r="r" b="b"/>
              <a:pathLst>
                <a:path w="408" h="311" extrusionOk="0">
                  <a:moveTo>
                    <a:pt x="116" y="0"/>
                  </a:moveTo>
                  <a:lnTo>
                    <a:pt x="78" y="20"/>
                  </a:lnTo>
                  <a:lnTo>
                    <a:pt x="39" y="39"/>
                  </a:lnTo>
                  <a:lnTo>
                    <a:pt x="19" y="78"/>
                  </a:lnTo>
                  <a:lnTo>
                    <a:pt x="0" y="117"/>
                  </a:lnTo>
                  <a:lnTo>
                    <a:pt x="19" y="155"/>
                  </a:lnTo>
                  <a:lnTo>
                    <a:pt x="39" y="194"/>
                  </a:lnTo>
                  <a:lnTo>
                    <a:pt x="78" y="233"/>
                  </a:lnTo>
                  <a:lnTo>
                    <a:pt x="252" y="310"/>
                  </a:lnTo>
                  <a:lnTo>
                    <a:pt x="291" y="310"/>
                  </a:lnTo>
                  <a:lnTo>
                    <a:pt x="349" y="291"/>
                  </a:lnTo>
                  <a:lnTo>
                    <a:pt x="388" y="233"/>
                  </a:lnTo>
                  <a:lnTo>
                    <a:pt x="407" y="194"/>
                  </a:lnTo>
                  <a:lnTo>
                    <a:pt x="407" y="155"/>
                  </a:lnTo>
                  <a:lnTo>
                    <a:pt x="368" y="117"/>
                  </a:lnTo>
                  <a:lnTo>
                    <a:pt x="330" y="97"/>
                  </a:lnTo>
                  <a:lnTo>
                    <a:pt x="174" y="20"/>
                  </a:lnTo>
                  <a:lnTo>
                    <a:pt x="1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4277150" y="1537875"/>
              <a:ext cx="10200" cy="7775"/>
            </a:xfrm>
            <a:custGeom>
              <a:avLst/>
              <a:gdLst/>
              <a:ahLst/>
              <a:cxnLst/>
              <a:rect l="l" t="t" r="r" b="b"/>
              <a:pathLst>
                <a:path w="408" h="311" extrusionOk="0">
                  <a:moveTo>
                    <a:pt x="117" y="0"/>
                  </a:moveTo>
                  <a:lnTo>
                    <a:pt x="78" y="19"/>
                  </a:lnTo>
                  <a:lnTo>
                    <a:pt x="40" y="39"/>
                  </a:lnTo>
                  <a:lnTo>
                    <a:pt x="20" y="78"/>
                  </a:lnTo>
                  <a:lnTo>
                    <a:pt x="1" y="116"/>
                  </a:lnTo>
                  <a:lnTo>
                    <a:pt x="1" y="155"/>
                  </a:lnTo>
                  <a:lnTo>
                    <a:pt x="40" y="194"/>
                  </a:lnTo>
                  <a:lnTo>
                    <a:pt x="78" y="233"/>
                  </a:lnTo>
                  <a:lnTo>
                    <a:pt x="234" y="291"/>
                  </a:lnTo>
                  <a:lnTo>
                    <a:pt x="292" y="310"/>
                  </a:lnTo>
                  <a:lnTo>
                    <a:pt x="350" y="291"/>
                  </a:lnTo>
                  <a:lnTo>
                    <a:pt x="389" y="233"/>
                  </a:lnTo>
                  <a:lnTo>
                    <a:pt x="408" y="194"/>
                  </a:lnTo>
                  <a:lnTo>
                    <a:pt x="389" y="155"/>
                  </a:lnTo>
                  <a:lnTo>
                    <a:pt x="369" y="116"/>
                  </a:lnTo>
                  <a:lnTo>
                    <a:pt x="330" y="78"/>
                  </a:lnTo>
                  <a:lnTo>
                    <a:pt x="156" y="19"/>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4440000" y="1541250"/>
              <a:ext cx="10200" cy="7775"/>
            </a:xfrm>
            <a:custGeom>
              <a:avLst/>
              <a:gdLst/>
              <a:ahLst/>
              <a:cxnLst/>
              <a:rect l="l" t="t" r="r" b="b"/>
              <a:pathLst>
                <a:path w="408" h="311" extrusionOk="0">
                  <a:moveTo>
                    <a:pt x="291" y="1"/>
                  </a:moveTo>
                  <a:lnTo>
                    <a:pt x="252" y="20"/>
                  </a:lnTo>
                  <a:lnTo>
                    <a:pt x="78" y="78"/>
                  </a:lnTo>
                  <a:lnTo>
                    <a:pt x="39" y="98"/>
                  </a:lnTo>
                  <a:lnTo>
                    <a:pt x="0" y="137"/>
                  </a:lnTo>
                  <a:lnTo>
                    <a:pt x="0" y="195"/>
                  </a:lnTo>
                  <a:lnTo>
                    <a:pt x="0" y="233"/>
                  </a:lnTo>
                  <a:lnTo>
                    <a:pt x="58" y="292"/>
                  </a:lnTo>
                  <a:lnTo>
                    <a:pt x="116" y="311"/>
                  </a:lnTo>
                  <a:lnTo>
                    <a:pt x="155" y="292"/>
                  </a:lnTo>
                  <a:lnTo>
                    <a:pt x="330" y="233"/>
                  </a:lnTo>
                  <a:lnTo>
                    <a:pt x="368" y="214"/>
                  </a:lnTo>
                  <a:lnTo>
                    <a:pt x="388" y="175"/>
                  </a:lnTo>
                  <a:lnTo>
                    <a:pt x="407" y="117"/>
                  </a:lnTo>
                  <a:lnTo>
                    <a:pt x="388" y="78"/>
                  </a:lnTo>
                  <a:lnTo>
                    <a:pt x="368" y="40"/>
                  </a:lnTo>
                  <a:lnTo>
                    <a:pt x="330" y="20"/>
                  </a:lnTo>
                  <a:lnTo>
                    <a:pt x="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4275700" y="1605225"/>
              <a:ext cx="10200" cy="7775"/>
            </a:xfrm>
            <a:custGeom>
              <a:avLst/>
              <a:gdLst/>
              <a:ahLst/>
              <a:cxnLst/>
              <a:rect l="l" t="t" r="r" b="b"/>
              <a:pathLst>
                <a:path w="408" h="311" extrusionOk="0">
                  <a:moveTo>
                    <a:pt x="292" y="1"/>
                  </a:moveTo>
                  <a:lnTo>
                    <a:pt x="253" y="20"/>
                  </a:lnTo>
                  <a:lnTo>
                    <a:pt x="78" y="78"/>
                  </a:lnTo>
                  <a:lnTo>
                    <a:pt x="40" y="117"/>
                  </a:lnTo>
                  <a:lnTo>
                    <a:pt x="20" y="156"/>
                  </a:lnTo>
                  <a:lnTo>
                    <a:pt x="1" y="194"/>
                  </a:lnTo>
                  <a:lnTo>
                    <a:pt x="20" y="233"/>
                  </a:lnTo>
                  <a:lnTo>
                    <a:pt x="59" y="291"/>
                  </a:lnTo>
                  <a:lnTo>
                    <a:pt x="117" y="311"/>
                  </a:lnTo>
                  <a:lnTo>
                    <a:pt x="156" y="311"/>
                  </a:lnTo>
                  <a:lnTo>
                    <a:pt x="330" y="233"/>
                  </a:lnTo>
                  <a:lnTo>
                    <a:pt x="369" y="214"/>
                  </a:lnTo>
                  <a:lnTo>
                    <a:pt x="408" y="175"/>
                  </a:lnTo>
                  <a:lnTo>
                    <a:pt x="408" y="136"/>
                  </a:lnTo>
                  <a:lnTo>
                    <a:pt x="408" y="78"/>
                  </a:lnTo>
                  <a:lnTo>
                    <a:pt x="369" y="39"/>
                  </a:lnTo>
                  <a:lnTo>
                    <a:pt x="330" y="20"/>
                  </a:lnTo>
                  <a:lnTo>
                    <a:pt x="2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4391050" y="1654175"/>
              <a:ext cx="7775" cy="10200"/>
            </a:xfrm>
            <a:custGeom>
              <a:avLst/>
              <a:gdLst/>
              <a:ahLst/>
              <a:cxnLst/>
              <a:rect l="l" t="t" r="r" b="b"/>
              <a:pathLst>
                <a:path w="311" h="408" extrusionOk="0">
                  <a:moveTo>
                    <a:pt x="78" y="0"/>
                  </a:moveTo>
                  <a:lnTo>
                    <a:pt x="39" y="39"/>
                  </a:lnTo>
                  <a:lnTo>
                    <a:pt x="20" y="78"/>
                  </a:lnTo>
                  <a:lnTo>
                    <a:pt x="0" y="117"/>
                  </a:lnTo>
                  <a:lnTo>
                    <a:pt x="20" y="156"/>
                  </a:lnTo>
                  <a:lnTo>
                    <a:pt x="78" y="330"/>
                  </a:lnTo>
                  <a:lnTo>
                    <a:pt x="117" y="388"/>
                  </a:lnTo>
                  <a:lnTo>
                    <a:pt x="194" y="408"/>
                  </a:lnTo>
                  <a:lnTo>
                    <a:pt x="233" y="408"/>
                  </a:lnTo>
                  <a:lnTo>
                    <a:pt x="272" y="369"/>
                  </a:lnTo>
                  <a:lnTo>
                    <a:pt x="291" y="330"/>
                  </a:lnTo>
                  <a:lnTo>
                    <a:pt x="310" y="291"/>
                  </a:lnTo>
                  <a:lnTo>
                    <a:pt x="291" y="252"/>
                  </a:lnTo>
                  <a:lnTo>
                    <a:pt x="233" y="78"/>
                  </a:lnTo>
                  <a:lnTo>
                    <a:pt x="214" y="39"/>
                  </a:lnTo>
                  <a:lnTo>
                    <a:pt x="175" y="20"/>
                  </a:lnTo>
                  <a:lnTo>
                    <a:pt x="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4327075" y="1489900"/>
              <a:ext cx="7775" cy="10200"/>
            </a:xfrm>
            <a:custGeom>
              <a:avLst/>
              <a:gdLst/>
              <a:ahLst/>
              <a:cxnLst/>
              <a:rect l="l" t="t" r="r" b="b"/>
              <a:pathLst>
                <a:path w="311" h="408" extrusionOk="0">
                  <a:moveTo>
                    <a:pt x="117" y="0"/>
                  </a:moveTo>
                  <a:lnTo>
                    <a:pt x="78" y="19"/>
                  </a:lnTo>
                  <a:lnTo>
                    <a:pt x="39" y="39"/>
                  </a:lnTo>
                  <a:lnTo>
                    <a:pt x="20" y="78"/>
                  </a:lnTo>
                  <a:lnTo>
                    <a:pt x="1" y="116"/>
                  </a:lnTo>
                  <a:lnTo>
                    <a:pt x="20" y="155"/>
                  </a:lnTo>
                  <a:lnTo>
                    <a:pt x="78" y="330"/>
                  </a:lnTo>
                  <a:lnTo>
                    <a:pt x="117" y="388"/>
                  </a:lnTo>
                  <a:lnTo>
                    <a:pt x="194" y="407"/>
                  </a:lnTo>
                  <a:lnTo>
                    <a:pt x="233" y="407"/>
                  </a:lnTo>
                  <a:lnTo>
                    <a:pt x="272" y="368"/>
                  </a:lnTo>
                  <a:lnTo>
                    <a:pt x="291" y="349"/>
                  </a:lnTo>
                  <a:lnTo>
                    <a:pt x="311" y="291"/>
                  </a:lnTo>
                  <a:lnTo>
                    <a:pt x="291" y="252"/>
                  </a:lnTo>
                  <a:lnTo>
                    <a:pt x="233" y="78"/>
                  </a:lnTo>
                  <a:lnTo>
                    <a:pt x="194" y="39"/>
                  </a:lnTo>
                  <a:lnTo>
                    <a:pt x="175" y="19"/>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4343550" y="1534950"/>
              <a:ext cx="17000" cy="31525"/>
            </a:xfrm>
            <a:custGeom>
              <a:avLst/>
              <a:gdLst/>
              <a:ahLst/>
              <a:cxnLst/>
              <a:rect l="l" t="t" r="r" b="b"/>
              <a:pathLst>
                <a:path w="680" h="1261" extrusionOk="0">
                  <a:moveTo>
                    <a:pt x="427" y="292"/>
                  </a:moveTo>
                  <a:lnTo>
                    <a:pt x="427" y="951"/>
                  </a:lnTo>
                  <a:lnTo>
                    <a:pt x="350" y="873"/>
                  </a:lnTo>
                  <a:lnTo>
                    <a:pt x="291" y="796"/>
                  </a:lnTo>
                  <a:lnTo>
                    <a:pt x="253" y="699"/>
                  </a:lnTo>
                  <a:lnTo>
                    <a:pt x="233" y="602"/>
                  </a:lnTo>
                  <a:lnTo>
                    <a:pt x="233" y="544"/>
                  </a:lnTo>
                  <a:lnTo>
                    <a:pt x="272" y="466"/>
                  </a:lnTo>
                  <a:lnTo>
                    <a:pt x="330" y="369"/>
                  </a:lnTo>
                  <a:lnTo>
                    <a:pt x="369" y="330"/>
                  </a:lnTo>
                  <a:lnTo>
                    <a:pt x="427" y="292"/>
                  </a:lnTo>
                  <a:close/>
                  <a:moveTo>
                    <a:pt x="524" y="1"/>
                  </a:moveTo>
                  <a:lnTo>
                    <a:pt x="408" y="40"/>
                  </a:lnTo>
                  <a:lnTo>
                    <a:pt x="291" y="98"/>
                  </a:lnTo>
                  <a:lnTo>
                    <a:pt x="214" y="156"/>
                  </a:lnTo>
                  <a:lnTo>
                    <a:pt x="136" y="214"/>
                  </a:lnTo>
                  <a:lnTo>
                    <a:pt x="78" y="311"/>
                  </a:lnTo>
                  <a:lnTo>
                    <a:pt x="39" y="389"/>
                  </a:lnTo>
                  <a:lnTo>
                    <a:pt x="1" y="485"/>
                  </a:lnTo>
                  <a:lnTo>
                    <a:pt x="1" y="602"/>
                  </a:lnTo>
                  <a:lnTo>
                    <a:pt x="1" y="718"/>
                  </a:lnTo>
                  <a:lnTo>
                    <a:pt x="39" y="834"/>
                  </a:lnTo>
                  <a:lnTo>
                    <a:pt x="78" y="931"/>
                  </a:lnTo>
                  <a:lnTo>
                    <a:pt x="156" y="1028"/>
                  </a:lnTo>
                  <a:lnTo>
                    <a:pt x="214" y="1086"/>
                  </a:lnTo>
                  <a:lnTo>
                    <a:pt x="291" y="1145"/>
                  </a:lnTo>
                  <a:lnTo>
                    <a:pt x="505" y="1261"/>
                  </a:lnTo>
                  <a:lnTo>
                    <a:pt x="543" y="1261"/>
                  </a:lnTo>
                  <a:lnTo>
                    <a:pt x="621" y="1241"/>
                  </a:lnTo>
                  <a:lnTo>
                    <a:pt x="660" y="1203"/>
                  </a:lnTo>
                  <a:lnTo>
                    <a:pt x="679" y="1145"/>
                  </a:lnTo>
                  <a:lnTo>
                    <a:pt x="679" y="117"/>
                  </a:lnTo>
                  <a:lnTo>
                    <a:pt x="660" y="59"/>
                  </a:lnTo>
                  <a:lnTo>
                    <a:pt x="621" y="20"/>
                  </a:lnTo>
                  <a:lnTo>
                    <a:pt x="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4366825" y="1582450"/>
              <a:ext cx="18425" cy="37825"/>
            </a:xfrm>
            <a:custGeom>
              <a:avLst/>
              <a:gdLst/>
              <a:ahLst/>
              <a:cxnLst/>
              <a:rect l="l" t="t" r="r" b="b"/>
              <a:pathLst>
                <a:path w="737" h="1513" extrusionOk="0">
                  <a:moveTo>
                    <a:pt x="233" y="330"/>
                  </a:moveTo>
                  <a:lnTo>
                    <a:pt x="349" y="408"/>
                  </a:lnTo>
                  <a:lnTo>
                    <a:pt x="427" y="524"/>
                  </a:lnTo>
                  <a:lnTo>
                    <a:pt x="485" y="640"/>
                  </a:lnTo>
                  <a:lnTo>
                    <a:pt x="485" y="795"/>
                  </a:lnTo>
                  <a:lnTo>
                    <a:pt x="485" y="950"/>
                  </a:lnTo>
                  <a:lnTo>
                    <a:pt x="427" y="1067"/>
                  </a:lnTo>
                  <a:lnTo>
                    <a:pt x="349" y="1164"/>
                  </a:lnTo>
                  <a:lnTo>
                    <a:pt x="233" y="1241"/>
                  </a:lnTo>
                  <a:lnTo>
                    <a:pt x="233" y="330"/>
                  </a:lnTo>
                  <a:close/>
                  <a:moveTo>
                    <a:pt x="97" y="1"/>
                  </a:moveTo>
                  <a:lnTo>
                    <a:pt x="58" y="20"/>
                  </a:lnTo>
                  <a:lnTo>
                    <a:pt x="0" y="78"/>
                  </a:lnTo>
                  <a:lnTo>
                    <a:pt x="0" y="136"/>
                  </a:lnTo>
                  <a:lnTo>
                    <a:pt x="0" y="1396"/>
                  </a:lnTo>
                  <a:lnTo>
                    <a:pt x="0" y="1454"/>
                  </a:lnTo>
                  <a:lnTo>
                    <a:pt x="39" y="1493"/>
                  </a:lnTo>
                  <a:lnTo>
                    <a:pt x="78" y="1513"/>
                  </a:lnTo>
                  <a:lnTo>
                    <a:pt x="136" y="1513"/>
                  </a:lnTo>
                  <a:lnTo>
                    <a:pt x="271" y="1474"/>
                  </a:lnTo>
                  <a:lnTo>
                    <a:pt x="388" y="1416"/>
                  </a:lnTo>
                  <a:lnTo>
                    <a:pt x="504" y="1357"/>
                  </a:lnTo>
                  <a:lnTo>
                    <a:pt x="582" y="1261"/>
                  </a:lnTo>
                  <a:lnTo>
                    <a:pt x="640" y="1164"/>
                  </a:lnTo>
                  <a:lnTo>
                    <a:pt x="698" y="1067"/>
                  </a:lnTo>
                  <a:lnTo>
                    <a:pt x="717" y="931"/>
                  </a:lnTo>
                  <a:lnTo>
                    <a:pt x="737" y="795"/>
                  </a:lnTo>
                  <a:lnTo>
                    <a:pt x="717" y="640"/>
                  </a:lnTo>
                  <a:lnTo>
                    <a:pt x="679" y="505"/>
                  </a:lnTo>
                  <a:lnTo>
                    <a:pt x="620" y="388"/>
                  </a:lnTo>
                  <a:lnTo>
                    <a:pt x="543" y="291"/>
                  </a:lnTo>
                  <a:lnTo>
                    <a:pt x="465" y="194"/>
                  </a:lnTo>
                  <a:lnTo>
                    <a:pt x="368" y="136"/>
                  </a:lnTo>
                  <a:lnTo>
                    <a:pt x="155" y="20"/>
                  </a:lnTo>
                  <a:lnTo>
                    <a:pt x="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4325125" y="1511200"/>
              <a:ext cx="75625" cy="133300"/>
            </a:xfrm>
            <a:custGeom>
              <a:avLst/>
              <a:gdLst/>
              <a:ahLst/>
              <a:cxnLst/>
              <a:rect l="l" t="t" r="r" b="b"/>
              <a:pathLst>
                <a:path w="3025" h="5332" extrusionOk="0">
                  <a:moveTo>
                    <a:pt x="1591" y="253"/>
                  </a:moveTo>
                  <a:lnTo>
                    <a:pt x="1629" y="292"/>
                  </a:lnTo>
                  <a:lnTo>
                    <a:pt x="1649" y="330"/>
                  </a:lnTo>
                  <a:lnTo>
                    <a:pt x="1668" y="369"/>
                  </a:lnTo>
                  <a:lnTo>
                    <a:pt x="1668" y="466"/>
                  </a:lnTo>
                  <a:lnTo>
                    <a:pt x="1668" y="505"/>
                  </a:lnTo>
                  <a:lnTo>
                    <a:pt x="1687" y="544"/>
                  </a:lnTo>
                  <a:lnTo>
                    <a:pt x="1726" y="563"/>
                  </a:lnTo>
                  <a:lnTo>
                    <a:pt x="1784" y="582"/>
                  </a:lnTo>
                  <a:lnTo>
                    <a:pt x="1959" y="582"/>
                  </a:lnTo>
                  <a:lnTo>
                    <a:pt x="2114" y="602"/>
                  </a:lnTo>
                  <a:lnTo>
                    <a:pt x="2269" y="641"/>
                  </a:lnTo>
                  <a:lnTo>
                    <a:pt x="2405" y="679"/>
                  </a:lnTo>
                  <a:lnTo>
                    <a:pt x="2521" y="738"/>
                  </a:lnTo>
                  <a:lnTo>
                    <a:pt x="2599" y="776"/>
                  </a:lnTo>
                  <a:lnTo>
                    <a:pt x="2657" y="834"/>
                  </a:lnTo>
                  <a:lnTo>
                    <a:pt x="2676" y="893"/>
                  </a:lnTo>
                  <a:lnTo>
                    <a:pt x="2657" y="970"/>
                  </a:lnTo>
                  <a:lnTo>
                    <a:pt x="2618" y="1048"/>
                  </a:lnTo>
                  <a:lnTo>
                    <a:pt x="2579" y="1106"/>
                  </a:lnTo>
                  <a:lnTo>
                    <a:pt x="2540" y="1125"/>
                  </a:lnTo>
                  <a:lnTo>
                    <a:pt x="2463" y="1125"/>
                  </a:lnTo>
                  <a:lnTo>
                    <a:pt x="2385" y="1086"/>
                  </a:lnTo>
                  <a:lnTo>
                    <a:pt x="2269" y="1028"/>
                  </a:lnTo>
                  <a:lnTo>
                    <a:pt x="2133" y="970"/>
                  </a:lnTo>
                  <a:lnTo>
                    <a:pt x="1978" y="931"/>
                  </a:lnTo>
                  <a:lnTo>
                    <a:pt x="1784" y="912"/>
                  </a:lnTo>
                  <a:lnTo>
                    <a:pt x="1746" y="912"/>
                  </a:lnTo>
                  <a:lnTo>
                    <a:pt x="1707" y="931"/>
                  </a:lnTo>
                  <a:lnTo>
                    <a:pt x="1668" y="970"/>
                  </a:lnTo>
                  <a:lnTo>
                    <a:pt x="1668" y="1028"/>
                  </a:lnTo>
                  <a:lnTo>
                    <a:pt x="1668" y="2269"/>
                  </a:lnTo>
                  <a:lnTo>
                    <a:pt x="1687" y="2347"/>
                  </a:lnTo>
                  <a:lnTo>
                    <a:pt x="1746" y="2385"/>
                  </a:lnTo>
                  <a:lnTo>
                    <a:pt x="1920" y="2463"/>
                  </a:lnTo>
                  <a:lnTo>
                    <a:pt x="2114" y="2540"/>
                  </a:lnTo>
                  <a:lnTo>
                    <a:pt x="2288" y="2657"/>
                  </a:lnTo>
                  <a:lnTo>
                    <a:pt x="2463" y="2773"/>
                  </a:lnTo>
                  <a:lnTo>
                    <a:pt x="2540" y="2851"/>
                  </a:lnTo>
                  <a:lnTo>
                    <a:pt x="2599" y="2947"/>
                  </a:lnTo>
                  <a:lnTo>
                    <a:pt x="2657" y="3025"/>
                  </a:lnTo>
                  <a:lnTo>
                    <a:pt x="2695" y="3122"/>
                  </a:lnTo>
                  <a:lnTo>
                    <a:pt x="2754" y="3335"/>
                  </a:lnTo>
                  <a:lnTo>
                    <a:pt x="2773" y="3587"/>
                  </a:lnTo>
                  <a:lnTo>
                    <a:pt x="2754" y="3820"/>
                  </a:lnTo>
                  <a:lnTo>
                    <a:pt x="2715" y="4014"/>
                  </a:lnTo>
                  <a:lnTo>
                    <a:pt x="2637" y="4207"/>
                  </a:lnTo>
                  <a:lnTo>
                    <a:pt x="2521" y="4363"/>
                  </a:lnTo>
                  <a:lnTo>
                    <a:pt x="2366" y="4498"/>
                  </a:lnTo>
                  <a:lnTo>
                    <a:pt x="2191" y="4615"/>
                  </a:lnTo>
                  <a:lnTo>
                    <a:pt x="1998" y="4692"/>
                  </a:lnTo>
                  <a:lnTo>
                    <a:pt x="1765" y="4731"/>
                  </a:lnTo>
                  <a:lnTo>
                    <a:pt x="1726" y="4750"/>
                  </a:lnTo>
                  <a:lnTo>
                    <a:pt x="1687" y="4770"/>
                  </a:lnTo>
                  <a:lnTo>
                    <a:pt x="1668" y="4808"/>
                  </a:lnTo>
                  <a:lnTo>
                    <a:pt x="1668" y="4847"/>
                  </a:lnTo>
                  <a:lnTo>
                    <a:pt x="1668" y="4963"/>
                  </a:lnTo>
                  <a:lnTo>
                    <a:pt x="1649" y="5002"/>
                  </a:lnTo>
                  <a:lnTo>
                    <a:pt x="1629" y="5041"/>
                  </a:lnTo>
                  <a:lnTo>
                    <a:pt x="1591" y="5080"/>
                  </a:lnTo>
                  <a:lnTo>
                    <a:pt x="1494" y="5080"/>
                  </a:lnTo>
                  <a:lnTo>
                    <a:pt x="1455" y="5041"/>
                  </a:lnTo>
                  <a:lnTo>
                    <a:pt x="1416" y="5002"/>
                  </a:lnTo>
                  <a:lnTo>
                    <a:pt x="1416" y="4963"/>
                  </a:lnTo>
                  <a:lnTo>
                    <a:pt x="1416" y="4867"/>
                  </a:lnTo>
                  <a:lnTo>
                    <a:pt x="1397" y="4828"/>
                  </a:lnTo>
                  <a:lnTo>
                    <a:pt x="1377" y="4789"/>
                  </a:lnTo>
                  <a:lnTo>
                    <a:pt x="1339" y="4750"/>
                  </a:lnTo>
                  <a:lnTo>
                    <a:pt x="1300" y="4750"/>
                  </a:lnTo>
                  <a:lnTo>
                    <a:pt x="1087" y="4711"/>
                  </a:lnTo>
                  <a:lnTo>
                    <a:pt x="873" y="4673"/>
                  </a:lnTo>
                  <a:lnTo>
                    <a:pt x="679" y="4595"/>
                  </a:lnTo>
                  <a:lnTo>
                    <a:pt x="524" y="4498"/>
                  </a:lnTo>
                  <a:lnTo>
                    <a:pt x="408" y="4401"/>
                  </a:lnTo>
                  <a:lnTo>
                    <a:pt x="331" y="4324"/>
                  </a:lnTo>
                  <a:lnTo>
                    <a:pt x="272" y="4227"/>
                  </a:lnTo>
                  <a:lnTo>
                    <a:pt x="253" y="4149"/>
                  </a:lnTo>
                  <a:lnTo>
                    <a:pt x="272" y="4072"/>
                  </a:lnTo>
                  <a:lnTo>
                    <a:pt x="311" y="3994"/>
                  </a:lnTo>
                  <a:lnTo>
                    <a:pt x="350" y="3936"/>
                  </a:lnTo>
                  <a:lnTo>
                    <a:pt x="408" y="3917"/>
                  </a:lnTo>
                  <a:lnTo>
                    <a:pt x="486" y="3955"/>
                  </a:lnTo>
                  <a:lnTo>
                    <a:pt x="583" y="4014"/>
                  </a:lnTo>
                  <a:lnTo>
                    <a:pt x="699" y="4130"/>
                  </a:lnTo>
                  <a:lnTo>
                    <a:pt x="854" y="4227"/>
                  </a:lnTo>
                  <a:lnTo>
                    <a:pt x="1028" y="4304"/>
                  </a:lnTo>
                  <a:lnTo>
                    <a:pt x="1145" y="4343"/>
                  </a:lnTo>
                  <a:lnTo>
                    <a:pt x="1261" y="4382"/>
                  </a:lnTo>
                  <a:lnTo>
                    <a:pt x="1319" y="4382"/>
                  </a:lnTo>
                  <a:lnTo>
                    <a:pt x="1358" y="4343"/>
                  </a:lnTo>
                  <a:lnTo>
                    <a:pt x="1397" y="4304"/>
                  </a:lnTo>
                  <a:lnTo>
                    <a:pt x="1416" y="4266"/>
                  </a:lnTo>
                  <a:lnTo>
                    <a:pt x="1416" y="2773"/>
                  </a:lnTo>
                  <a:lnTo>
                    <a:pt x="1397" y="2715"/>
                  </a:lnTo>
                  <a:lnTo>
                    <a:pt x="1339" y="2676"/>
                  </a:lnTo>
                  <a:lnTo>
                    <a:pt x="1145" y="2599"/>
                  </a:lnTo>
                  <a:lnTo>
                    <a:pt x="970" y="2521"/>
                  </a:lnTo>
                  <a:lnTo>
                    <a:pt x="796" y="2424"/>
                  </a:lnTo>
                  <a:lnTo>
                    <a:pt x="660" y="2308"/>
                  </a:lnTo>
                  <a:lnTo>
                    <a:pt x="524" y="2191"/>
                  </a:lnTo>
                  <a:lnTo>
                    <a:pt x="447" y="2017"/>
                  </a:lnTo>
                  <a:lnTo>
                    <a:pt x="389" y="1843"/>
                  </a:lnTo>
                  <a:lnTo>
                    <a:pt x="350" y="1610"/>
                  </a:lnTo>
                  <a:lnTo>
                    <a:pt x="369" y="1397"/>
                  </a:lnTo>
                  <a:lnTo>
                    <a:pt x="427" y="1203"/>
                  </a:lnTo>
                  <a:lnTo>
                    <a:pt x="524" y="1048"/>
                  </a:lnTo>
                  <a:lnTo>
                    <a:pt x="641" y="893"/>
                  </a:lnTo>
                  <a:lnTo>
                    <a:pt x="776" y="796"/>
                  </a:lnTo>
                  <a:lnTo>
                    <a:pt x="931" y="718"/>
                  </a:lnTo>
                  <a:lnTo>
                    <a:pt x="1106" y="641"/>
                  </a:lnTo>
                  <a:lnTo>
                    <a:pt x="1300" y="602"/>
                  </a:lnTo>
                  <a:lnTo>
                    <a:pt x="1358" y="582"/>
                  </a:lnTo>
                  <a:lnTo>
                    <a:pt x="1377" y="563"/>
                  </a:lnTo>
                  <a:lnTo>
                    <a:pt x="1397" y="524"/>
                  </a:lnTo>
                  <a:lnTo>
                    <a:pt x="1416" y="486"/>
                  </a:lnTo>
                  <a:lnTo>
                    <a:pt x="1416" y="369"/>
                  </a:lnTo>
                  <a:lnTo>
                    <a:pt x="1416" y="330"/>
                  </a:lnTo>
                  <a:lnTo>
                    <a:pt x="1455" y="292"/>
                  </a:lnTo>
                  <a:lnTo>
                    <a:pt x="1494" y="253"/>
                  </a:lnTo>
                  <a:close/>
                  <a:moveTo>
                    <a:pt x="1532" y="1"/>
                  </a:moveTo>
                  <a:lnTo>
                    <a:pt x="1455" y="20"/>
                  </a:lnTo>
                  <a:lnTo>
                    <a:pt x="1397" y="40"/>
                  </a:lnTo>
                  <a:lnTo>
                    <a:pt x="1339" y="78"/>
                  </a:lnTo>
                  <a:lnTo>
                    <a:pt x="1280" y="117"/>
                  </a:lnTo>
                  <a:lnTo>
                    <a:pt x="1242" y="175"/>
                  </a:lnTo>
                  <a:lnTo>
                    <a:pt x="1203" y="234"/>
                  </a:lnTo>
                  <a:lnTo>
                    <a:pt x="1183" y="292"/>
                  </a:lnTo>
                  <a:lnTo>
                    <a:pt x="1164" y="369"/>
                  </a:lnTo>
                  <a:lnTo>
                    <a:pt x="1164" y="389"/>
                  </a:lnTo>
                  <a:lnTo>
                    <a:pt x="931" y="447"/>
                  </a:lnTo>
                  <a:lnTo>
                    <a:pt x="718" y="544"/>
                  </a:lnTo>
                  <a:lnTo>
                    <a:pt x="544" y="679"/>
                  </a:lnTo>
                  <a:lnTo>
                    <a:pt x="389" y="815"/>
                  </a:lnTo>
                  <a:lnTo>
                    <a:pt x="272" y="990"/>
                  </a:lnTo>
                  <a:lnTo>
                    <a:pt x="195" y="1183"/>
                  </a:lnTo>
                  <a:lnTo>
                    <a:pt x="137" y="1377"/>
                  </a:lnTo>
                  <a:lnTo>
                    <a:pt x="117" y="1610"/>
                  </a:lnTo>
                  <a:lnTo>
                    <a:pt x="137" y="1765"/>
                  </a:lnTo>
                  <a:lnTo>
                    <a:pt x="156" y="1901"/>
                  </a:lnTo>
                  <a:lnTo>
                    <a:pt x="175" y="2017"/>
                  </a:lnTo>
                  <a:lnTo>
                    <a:pt x="234" y="2133"/>
                  </a:lnTo>
                  <a:lnTo>
                    <a:pt x="272" y="2230"/>
                  </a:lnTo>
                  <a:lnTo>
                    <a:pt x="350" y="2327"/>
                  </a:lnTo>
                  <a:lnTo>
                    <a:pt x="486" y="2482"/>
                  </a:lnTo>
                  <a:lnTo>
                    <a:pt x="660" y="2618"/>
                  </a:lnTo>
                  <a:lnTo>
                    <a:pt x="835" y="2715"/>
                  </a:lnTo>
                  <a:lnTo>
                    <a:pt x="1009" y="2792"/>
                  </a:lnTo>
                  <a:lnTo>
                    <a:pt x="1164" y="2870"/>
                  </a:lnTo>
                  <a:lnTo>
                    <a:pt x="1164" y="4111"/>
                  </a:lnTo>
                  <a:lnTo>
                    <a:pt x="1028" y="4052"/>
                  </a:lnTo>
                  <a:lnTo>
                    <a:pt x="912" y="3975"/>
                  </a:lnTo>
                  <a:lnTo>
                    <a:pt x="738" y="3839"/>
                  </a:lnTo>
                  <a:lnTo>
                    <a:pt x="583" y="3723"/>
                  </a:lnTo>
                  <a:lnTo>
                    <a:pt x="505" y="3684"/>
                  </a:lnTo>
                  <a:lnTo>
                    <a:pt x="408" y="3665"/>
                  </a:lnTo>
                  <a:lnTo>
                    <a:pt x="331" y="3684"/>
                  </a:lnTo>
                  <a:lnTo>
                    <a:pt x="253" y="3723"/>
                  </a:lnTo>
                  <a:lnTo>
                    <a:pt x="195" y="3762"/>
                  </a:lnTo>
                  <a:lnTo>
                    <a:pt x="137" y="3820"/>
                  </a:lnTo>
                  <a:lnTo>
                    <a:pt x="79" y="3897"/>
                  </a:lnTo>
                  <a:lnTo>
                    <a:pt x="40" y="3975"/>
                  </a:lnTo>
                  <a:lnTo>
                    <a:pt x="20" y="4052"/>
                  </a:lnTo>
                  <a:lnTo>
                    <a:pt x="1" y="4149"/>
                  </a:lnTo>
                  <a:lnTo>
                    <a:pt x="40" y="4266"/>
                  </a:lnTo>
                  <a:lnTo>
                    <a:pt x="98" y="4401"/>
                  </a:lnTo>
                  <a:lnTo>
                    <a:pt x="195" y="4537"/>
                  </a:lnTo>
                  <a:lnTo>
                    <a:pt x="331" y="4653"/>
                  </a:lnTo>
                  <a:lnTo>
                    <a:pt x="505" y="4770"/>
                  </a:lnTo>
                  <a:lnTo>
                    <a:pt x="699" y="4847"/>
                  </a:lnTo>
                  <a:lnTo>
                    <a:pt x="912" y="4925"/>
                  </a:lnTo>
                  <a:lnTo>
                    <a:pt x="1164" y="4983"/>
                  </a:lnTo>
                  <a:lnTo>
                    <a:pt x="1183" y="5041"/>
                  </a:lnTo>
                  <a:lnTo>
                    <a:pt x="1203" y="5119"/>
                  </a:lnTo>
                  <a:lnTo>
                    <a:pt x="1242" y="5177"/>
                  </a:lnTo>
                  <a:lnTo>
                    <a:pt x="1280" y="5215"/>
                  </a:lnTo>
                  <a:lnTo>
                    <a:pt x="1339" y="5254"/>
                  </a:lnTo>
                  <a:lnTo>
                    <a:pt x="1397" y="5293"/>
                  </a:lnTo>
                  <a:lnTo>
                    <a:pt x="1455" y="5312"/>
                  </a:lnTo>
                  <a:lnTo>
                    <a:pt x="1532" y="5332"/>
                  </a:lnTo>
                  <a:lnTo>
                    <a:pt x="1610" y="5312"/>
                  </a:lnTo>
                  <a:lnTo>
                    <a:pt x="1687" y="5293"/>
                  </a:lnTo>
                  <a:lnTo>
                    <a:pt x="1746" y="5254"/>
                  </a:lnTo>
                  <a:lnTo>
                    <a:pt x="1804" y="5215"/>
                  </a:lnTo>
                  <a:lnTo>
                    <a:pt x="1843" y="5157"/>
                  </a:lnTo>
                  <a:lnTo>
                    <a:pt x="1881" y="5099"/>
                  </a:lnTo>
                  <a:lnTo>
                    <a:pt x="1901" y="5022"/>
                  </a:lnTo>
                  <a:lnTo>
                    <a:pt x="1901" y="4963"/>
                  </a:lnTo>
                  <a:lnTo>
                    <a:pt x="1901" y="4944"/>
                  </a:lnTo>
                  <a:lnTo>
                    <a:pt x="2133" y="4886"/>
                  </a:lnTo>
                  <a:lnTo>
                    <a:pt x="2347" y="4808"/>
                  </a:lnTo>
                  <a:lnTo>
                    <a:pt x="2521" y="4692"/>
                  </a:lnTo>
                  <a:lnTo>
                    <a:pt x="2676" y="4537"/>
                  </a:lnTo>
                  <a:lnTo>
                    <a:pt x="2754" y="4459"/>
                  </a:lnTo>
                  <a:lnTo>
                    <a:pt x="2831" y="4343"/>
                  </a:lnTo>
                  <a:lnTo>
                    <a:pt x="2889" y="4246"/>
                  </a:lnTo>
                  <a:lnTo>
                    <a:pt x="2928" y="4130"/>
                  </a:lnTo>
                  <a:lnTo>
                    <a:pt x="2967" y="3994"/>
                  </a:lnTo>
                  <a:lnTo>
                    <a:pt x="2986" y="3859"/>
                  </a:lnTo>
                  <a:lnTo>
                    <a:pt x="3025" y="3587"/>
                  </a:lnTo>
                  <a:lnTo>
                    <a:pt x="3006" y="3432"/>
                  </a:lnTo>
                  <a:lnTo>
                    <a:pt x="2986" y="3296"/>
                  </a:lnTo>
                  <a:lnTo>
                    <a:pt x="2967" y="3161"/>
                  </a:lnTo>
                  <a:lnTo>
                    <a:pt x="2928" y="3025"/>
                  </a:lnTo>
                  <a:lnTo>
                    <a:pt x="2870" y="2909"/>
                  </a:lnTo>
                  <a:lnTo>
                    <a:pt x="2792" y="2812"/>
                  </a:lnTo>
                  <a:lnTo>
                    <a:pt x="2715" y="2695"/>
                  </a:lnTo>
                  <a:lnTo>
                    <a:pt x="2618" y="2599"/>
                  </a:lnTo>
                  <a:lnTo>
                    <a:pt x="2463" y="2482"/>
                  </a:lnTo>
                  <a:lnTo>
                    <a:pt x="2288" y="2366"/>
                  </a:lnTo>
                  <a:lnTo>
                    <a:pt x="2095" y="2269"/>
                  </a:lnTo>
                  <a:lnTo>
                    <a:pt x="1901" y="2191"/>
                  </a:lnTo>
                  <a:lnTo>
                    <a:pt x="1901" y="1164"/>
                  </a:lnTo>
                  <a:lnTo>
                    <a:pt x="2017" y="1183"/>
                  </a:lnTo>
                  <a:lnTo>
                    <a:pt x="2114" y="1222"/>
                  </a:lnTo>
                  <a:lnTo>
                    <a:pt x="2269" y="1300"/>
                  </a:lnTo>
                  <a:lnTo>
                    <a:pt x="2385" y="1339"/>
                  </a:lnTo>
                  <a:lnTo>
                    <a:pt x="2443" y="1358"/>
                  </a:lnTo>
                  <a:lnTo>
                    <a:pt x="2521" y="1377"/>
                  </a:lnTo>
                  <a:lnTo>
                    <a:pt x="2599" y="1358"/>
                  </a:lnTo>
                  <a:lnTo>
                    <a:pt x="2676" y="1319"/>
                  </a:lnTo>
                  <a:lnTo>
                    <a:pt x="2754" y="1280"/>
                  </a:lnTo>
                  <a:lnTo>
                    <a:pt x="2812" y="1203"/>
                  </a:lnTo>
                  <a:lnTo>
                    <a:pt x="2851" y="1125"/>
                  </a:lnTo>
                  <a:lnTo>
                    <a:pt x="2889" y="1048"/>
                  </a:lnTo>
                  <a:lnTo>
                    <a:pt x="2909" y="970"/>
                  </a:lnTo>
                  <a:lnTo>
                    <a:pt x="2909" y="893"/>
                  </a:lnTo>
                  <a:lnTo>
                    <a:pt x="2889" y="796"/>
                  </a:lnTo>
                  <a:lnTo>
                    <a:pt x="2870" y="738"/>
                  </a:lnTo>
                  <a:lnTo>
                    <a:pt x="2831" y="679"/>
                  </a:lnTo>
                  <a:lnTo>
                    <a:pt x="2773" y="621"/>
                  </a:lnTo>
                  <a:lnTo>
                    <a:pt x="2695" y="563"/>
                  </a:lnTo>
                  <a:lnTo>
                    <a:pt x="2599" y="505"/>
                  </a:lnTo>
                  <a:lnTo>
                    <a:pt x="2482" y="466"/>
                  </a:lnTo>
                  <a:lnTo>
                    <a:pt x="2211" y="389"/>
                  </a:lnTo>
                  <a:lnTo>
                    <a:pt x="1901" y="350"/>
                  </a:lnTo>
                  <a:lnTo>
                    <a:pt x="1881" y="272"/>
                  </a:lnTo>
                  <a:lnTo>
                    <a:pt x="1862" y="214"/>
                  </a:lnTo>
                  <a:lnTo>
                    <a:pt x="1823" y="156"/>
                  </a:lnTo>
                  <a:lnTo>
                    <a:pt x="1784" y="98"/>
                  </a:lnTo>
                  <a:lnTo>
                    <a:pt x="1726" y="59"/>
                  </a:lnTo>
                  <a:lnTo>
                    <a:pt x="1668" y="40"/>
                  </a:lnTo>
                  <a:lnTo>
                    <a:pt x="1610" y="20"/>
                  </a:lnTo>
                  <a:lnTo>
                    <a:pt x="15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2382"/>
        <p:cNvGrpSpPr/>
        <p:nvPr/>
      </p:nvGrpSpPr>
      <p:grpSpPr>
        <a:xfrm>
          <a:off x="0" y="0"/>
          <a:ext cx="0" cy="0"/>
          <a:chOff x="0" y="0"/>
          <a:chExt cx="0" cy="0"/>
        </a:xfrm>
      </p:grpSpPr>
      <p:sp>
        <p:nvSpPr>
          <p:cNvPr id="2383" name="Google Shape;2383;p48"/>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2384" name="Google Shape;2384;p48"/>
          <p:cNvGrpSpPr/>
          <p:nvPr/>
        </p:nvGrpSpPr>
        <p:grpSpPr>
          <a:xfrm>
            <a:off x="5499393" y="1288097"/>
            <a:ext cx="2992452" cy="3005271"/>
            <a:chOff x="5346993" y="1288097"/>
            <a:chExt cx="2992452" cy="3005271"/>
          </a:xfrm>
        </p:grpSpPr>
        <p:sp>
          <p:nvSpPr>
            <p:cNvPr id="2385" name="Google Shape;2385;p48"/>
            <p:cNvSpPr/>
            <p:nvPr/>
          </p:nvSpPr>
          <p:spPr>
            <a:xfrm>
              <a:off x="5594377" y="1288097"/>
              <a:ext cx="2497681" cy="989542"/>
            </a:xfrm>
            <a:custGeom>
              <a:avLst/>
              <a:gdLst/>
              <a:ahLst/>
              <a:cxnLst/>
              <a:rect l="l" t="t" r="r" b="b"/>
              <a:pathLst>
                <a:path w="576" h="228" extrusionOk="0">
                  <a:moveTo>
                    <a:pt x="288" y="140"/>
                  </a:moveTo>
                  <a:cubicBezTo>
                    <a:pt x="358" y="140"/>
                    <a:pt x="421" y="175"/>
                    <a:pt x="459" y="228"/>
                  </a:cubicBezTo>
                  <a:cubicBezTo>
                    <a:pt x="518" y="194"/>
                    <a:pt x="518" y="194"/>
                    <a:pt x="518" y="194"/>
                  </a:cubicBezTo>
                  <a:cubicBezTo>
                    <a:pt x="576" y="160"/>
                    <a:pt x="576" y="160"/>
                    <a:pt x="576" y="160"/>
                  </a:cubicBezTo>
                  <a:cubicBezTo>
                    <a:pt x="558" y="132"/>
                    <a:pt x="535" y="106"/>
                    <a:pt x="507" y="83"/>
                  </a:cubicBezTo>
                  <a:cubicBezTo>
                    <a:pt x="450" y="35"/>
                    <a:pt x="377" y="7"/>
                    <a:pt x="302" y="4"/>
                  </a:cubicBezTo>
                  <a:cubicBezTo>
                    <a:pt x="204" y="0"/>
                    <a:pt x="112" y="37"/>
                    <a:pt x="44" y="105"/>
                  </a:cubicBezTo>
                  <a:cubicBezTo>
                    <a:pt x="27" y="121"/>
                    <a:pt x="13" y="139"/>
                    <a:pt x="0" y="158"/>
                  </a:cubicBezTo>
                  <a:cubicBezTo>
                    <a:pt x="118" y="226"/>
                    <a:pt x="118" y="226"/>
                    <a:pt x="118" y="226"/>
                  </a:cubicBezTo>
                  <a:cubicBezTo>
                    <a:pt x="156" y="174"/>
                    <a:pt x="218" y="140"/>
                    <a:pt x="288" y="14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2386" name="Google Shape;2386;p48"/>
            <p:cNvSpPr/>
            <p:nvPr/>
          </p:nvSpPr>
          <p:spPr>
            <a:xfrm>
              <a:off x="5346993" y="2138370"/>
              <a:ext cx="1396355" cy="2154998"/>
            </a:xfrm>
            <a:custGeom>
              <a:avLst/>
              <a:gdLst/>
              <a:ahLst/>
              <a:cxnLst/>
              <a:rect l="l" t="t" r="r" b="b"/>
              <a:pathLst>
                <a:path w="322" h="497" extrusionOk="0">
                  <a:moveTo>
                    <a:pt x="135" y="153"/>
                  </a:moveTo>
                  <a:cubicBezTo>
                    <a:pt x="135" y="123"/>
                    <a:pt x="142" y="94"/>
                    <a:pt x="153" y="69"/>
                  </a:cubicBezTo>
                  <a:cubicBezTo>
                    <a:pt x="35" y="0"/>
                    <a:pt x="35" y="0"/>
                    <a:pt x="35" y="0"/>
                  </a:cubicBezTo>
                  <a:cubicBezTo>
                    <a:pt x="12" y="47"/>
                    <a:pt x="0" y="99"/>
                    <a:pt x="0" y="153"/>
                  </a:cubicBezTo>
                  <a:cubicBezTo>
                    <a:pt x="0" y="245"/>
                    <a:pt x="36" y="332"/>
                    <a:pt x="101" y="397"/>
                  </a:cubicBezTo>
                  <a:cubicBezTo>
                    <a:pt x="161" y="457"/>
                    <a:pt x="239" y="492"/>
                    <a:pt x="322" y="497"/>
                  </a:cubicBezTo>
                  <a:cubicBezTo>
                    <a:pt x="322" y="361"/>
                    <a:pt x="322" y="361"/>
                    <a:pt x="322" y="361"/>
                  </a:cubicBezTo>
                  <a:cubicBezTo>
                    <a:pt x="217" y="350"/>
                    <a:pt x="135" y="261"/>
                    <a:pt x="135" y="153"/>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2387" name="Google Shape;2387;p48"/>
            <p:cNvSpPr/>
            <p:nvPr/>
          </p:nvSpPr>
          <p:spPr>
            <a:xfrm>
              <a:off x="6939424" y="2151196"/>
              <a:ext cx="1400021" cy="2142170"/>
            </a:xfrm>
            <a:custGeom>
              <a:avLst/>
              <a:gdLst/>
              <a:ahLst/>
              <a:cxnLst/>
              <a:rect l="l" t="t" r="r" b="b"/>
              <a:pathLst>
                <a:path w="323" h="494" extrusionOk="0">
                  <a:moveTo>
                    <a:pt x="170" y="68"/>
                  </a:moveTo>
                  <a:cubicBezTo>
                    <a:pt x="181" y="93"/>
                    <a:pt x="187" y="121"/>
                    <a:pt x="187" y="150"/>
                  </a:cubicBezTo>
                  <a:cubicBezTo>
                    <a:pt x="187" y="258"/>
                    <a:pt x="105" y="347"/>
                    <a:pt x="0" y="358"/>
                  </a:cubicBezTo>
                  <a:cubicBezTo>
                    <a:pt x="0" y="494"/>
                    <a:pt x="0" y="494"/>
                    <a:pt x="0" y="494"/>
                  </a:cubicBezTo>
                  <a:cubicBezTo>
                    <a:pt x="84" y="489"/>
                    <a:pt x="162" y="454"/>
                    <a:pt x="222" y="394"/>
                  </a:cubicBezTo>
                  <a:cubicBezTo>
                    <a:pt x="287" y="329"/>
                    <a:pt x="323" y="242"/>
                    <a:pt x="323" y="150"/>
                  </a:cubicBezTo>
                  <a:cubicBezTo>
                    <a:pt x="323" y="97"/>
                    <a:pt x="311" y="46"/>
                    <a:pt x="288" y="0"/>
                  </a:cubicBezTo>
                  <a:lnTo>
                    <a:pt x="170" y="68"/>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grpSp>
      <p:sp>
        <p:nvSpPr>
          <p:cNvPr id="2388" name="Google Shape;2388;p48"/>
          <p:cNvSpPr/>
          <p:nvPr/>
        </p:nvSpPr>
        <p:spPr>
          <a:xfrm flipH="1">
            <a:off x="3795510" y="2895832"/>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89" name="Google Shape;2389;p48"/>
          <p:cNvSpPr/>
          <p:nvPr/>
        </p:nvSpPr>
        <p:spPr>
          <a:xfrm flipH="1">
            <a:off x="3402591" y="2895830"/>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0" name="Google Shape;2390;p48"/>
          <p:cNvSpPr/>
          <p:nvPr/>
        </p:nvSpPr>
        <p:spPr>
          <a:xfrm flipH="1">
            <a:off x="3009672" y="2895833"/>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1" name="Google Shape;2391;p48"/>
          <p:cNvSpPr/>
          <p:nvPr/>
        </p:nvSpPr>
        <p:spPr>
          <a:xfrm flipH="1">
            <a:off x="2616754" y="2895831"/>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2" name="Google Shape;2392;p48"/>
          <p:cNvSpPr/>
          <p:nvPr/>
        </p:nvSpPr>
        <p:spPr>
          <a:xfrm flipH="1">
            <a:off x="2223835" y="2895831"/>
            <a:ext cx="319500" cy="126900"/>
          </a:xfrm>
          <a:prstGeom prst="rect">
            <a:avLst/>
          </a:prstGeom>
          <a:solidFill>
            <a:schemeClr val="accent6"/>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3" name="Google Shape;2393;p48"/>
          <p:cNvSpPr/>
          <p:nvPr/>
        </p:nvSpPr>
        <p:spPr>
          <a:xfrm flipH="1">
            <a:off x="1830917" y="2895831"/>
            <a:ext cx="319500" cy="126900"/>
          </a:xfrm>
          <a:prstGeom prst="rect">
            <a:avLst/>
          </a:prstGeom>
          <a:solidFill>
            <a:schemeClr val="accent6"/>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4" name="Google Shape;2394;p48"/>
          <p:cNvSpPr/>
          <p:nvPr/>
        </p:nvSpPr>
        <p:spPr>
          <a:xfrm flipH="1">
            <a:off x="1437998" y="2895831"/>
            <a:ext cx="319500" cy="126900"/>
          </a:xfrm>
          <a:prstGeom prst="rect">
            <a:avLst/>
          </a:prstGeom>
          <a:solidFill>
            <a:schemeClr val="accent6"/>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5" name="Google Shape;2395;p48"/>
          <p:cNvSpPr/>
          <p:nvPr/>
        </p:nvSpPr>
        <p:spPr>
          <a:xfrm flipH="1">
            <a:off x="1045079" y="2895831"/>
            <a:ext cx="319500" cy="126900"/>
          </a:xfrm>
          <a:prstGeom prst="rect">
            <a:avLst/>
          </a:prstGeom>
          <a:solidFill>
            <a:schemeClr val="accent6"/>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6" name="Google Shape;2396;p48"/>
          <p:cNvSpPr/>
          <p:nvPr/>
        </p:nvSpPr>
        <p:spPr>
          <a:xfrm flipH="1">
            <a:off x="4188428" y="2895831"/>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7" name="Google Shape;2397;p48"/>
          <p:cNvSpPr/>
          <p:nvPr/>
        </p:nvSpPr>
        <p:spPr>
          <a:xfrm flipH="1">
            <a:off x="652166" y="2895831"/>
            <a:ext cx="319500" cy="126900"/>
          </a:xfrm>
          <a:prstGeom prst="rect">
            <a:avLst/>
          </a:prstGeom>
          <a:solidFill>
            <a:schemeClr val="accent6"/>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grpSp>
        <p:nvGrpSpPr>
          <p:cNvPr id="2398" name="Google Shape;2398;p48"/>
          <p:cNvGrpSpPr/>
          <p:nvPr/>
        </p:nvGrpSpPr>
        <p:grpSpPr>
          <a:xfrm>
            <a:off x="652972" y="2524812"/>
            <a:ext cx="3856585" cy="365700"/>
            <a:chOff x="500572" y="2524812"/>
            <a:chExt cx="3856585" cy="365700"/>
          </a:xfrm>
        </p:grpSpPr>
        <p:sp>
          <p:nvSpPr>
            <p:cNvPr id="2399" name="Google Shape;2399;p48"/>
            <p:cNvSpPr/>
            <p:nvPr/>
          </p:nvSpPr>
          <p:spPr>
            <a:xfrm>
              <a:off x="3589458" y="2524812"/>
              <a:ext cx="767700" cy="3657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1800" b="1">
                  <a:solidFill>
                    <a:schemeClr val="dk1"/>
                  </a:solidFill>
                  <a:latin typeface="Fira Sans"/>
                  <a:ea typeface="Fira Sans"/>
                  <a:cs typeface="Fira Sans"/>
                  <a:sym typeface="Fira Sans"/>
                </a:rPr>
                <a:t>50%</a:t>
              </a:r>
              <a:endParaRPr sz="1800" b="1">
                <a:solidFill>
                  <a:schemeClr val="dk1"/>
                </a:solidFill>
                <a:latin typeface="Fira Sans"/>
                <a:ea typeface="Fira Sans"/>
                <a:cs typeface="Fira Sans"/>
                <a:sym typeface="Fira Sans"/>
              </a:endParaRPr>
            </a:p>
          </p:txBody>
        </p:sp>
        <p:sp>
          <p:nvSpPr>
            <p:cNvPr id="2400" name="Google Shape;2400;p48"/>
            <p:cNvSpPr/>
            <p:nvPr/>
          </p:nvSpPr>
          <p:spPr>
            <a:xfrm>
              <a:off x="500572" y="2677205"/>
              <a:ext cx="1418100" cy="183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200">
                  <a:solidFill>
                    <a:schemeClr val="dk1"/>
                  </a:solidFill>
                  <a:latin typeface="Roboto"/>
                  <a:ea typeface="Roboto"/>
                  <a:cs typeface="Roboto"/>
                  <a:sym typeface="Roboto"/>
                </a:rPr>
                <a:t>Loans</a:t>
              </a:r>
              <a:endParaRPr sz="1200">
                <a:solidFill>
                  <a:schemeClr val="dk1"/>
                </a:solidFill>
                <a:latin typeface="Roboto"/>
                <a:ea typeface="Roboto"/>
                <a:cs typeface="Roboto"/>
                <a:sym typeface="Roboto"/>
              </a:endParaRPr>
            </a:p>
          </p:txBody>
        </p:sp>
      </p:grpSp>
      <p:sp>
        <p:nvSpPr>
          <p:cNvPr id="2401" name="Google Shape;2401;p48"/>
          <p:cNvSpPr/>
          <p:nvPr/>
        </p:nvSpPr>
        <p:spPr>
          <a:xfrm flipH="1">
            <a:off x="3795510" y="3432253"/>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2" name="Google Shape;2402;p48"/>
          <p:cNvSpPr/>
          <p:nvPr/>
        </p:nvSpPr>
        <p:spPr>
          <a:xfrm flipH="1">
            <a:off x="3402591" y="3432251"/>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3" name="Google Shape;2403;p48"/>
          <p:cNvSpPr/>
          <p:nvPr/>
        </p:nvSpPr>
        <p:spPr>
          <a:xfrm flipH="1">
            <a:off x="3009672" y="3432254"/>
            <a:ext cx="319500" cy="126900"/>
          </a:xfrm>
          <a:prstGeom prst="rect">
            <a:avLst/>
          </a:prstGeom>
          <a:solidFill>
            <a:schemeClr val="accent4"/>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4" name="Google Shape;2404;p48"/>
          <p:cNvSpPr/>
          <p:nvPr/>
        </p:nvSpPr>
        <p:spPr>
          <a:xfrm flipH="1">
            <a:off x="2616754" y="3432252"/>
            <a:ext cx="319500" cy="126900"/>
          </a:xfrm>
          <a:prstGeom prst="rect">
            <a:avLst/>
          </a:prstGeom>
          <a:solidFill>
            <a:schemeClr val="accent4"/>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5" name="Google Shape;2405;p48"/>
          <p:cNvSpPr/>
          <p:nvPr/>
        </p:nvSpPr>
        <p:spPr>
          <a:xfrm flipH="1">
            <a:off x="2223835" y="3432252"/>
            <a:ext cx="319500" cy="126900"/>
          </a:xfrm>
          <a:prstGeom prst="rect">
            <a:avLst/>
          </a:prstGeom>
          <a:solidFill>
            <a:schemeClr val="accent4"/>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6" name="Google Shape;2406;p48"/>
          <p:cNvSpPr/>
          <p:nvPr/>
        </p:nvSpPr>
        <p:spPr>
          <a:xfrm flipH="1">
            <a:off x="1830917" y="3432252"/>
            <a:ext cx="319500" cy="126900"/>
          </a:xfrm>
          <a:prstGeom prst="rect">
            <a:avLst/>
          </a:prstGeom>
          <a:solidFill>
            <a:schemeClr val="accent4"/>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7" name="Google Shape;2407;p48"/>
          <p:cNvSpPr/>
          <p:nvPr/>
        </p:nvSpPr>
        <p:spPr>
          <a:xfrm flipH="1">
            <a:off x="1437998" y="3432252"/>
            <a:ext cx="319500" cy="126900"/>
          </a:xfrm>
          <a:prstGeom prst="rect">
            <a:avLst/>
          </a:prstGeom>
          <a:solidFill>
            <a:schemeClr val="accent4"/>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8" name="Google Shape;2408;p48"/>
          <p:cNvSpPr/>
          <p:nvPr/>
        </p:nvSpPr>
        <p:spPr>
          <a:xfrm flipH="1">
            <a:off x="1045079" y="3432252"/>
            <a:ext cx="319500" cy="126900"/>
          </a:xfrm>
          <a:prstGeom prst="rect">
            <a:avLst/>
          </a:prstGeom>
          <a:solidFill>
            <a:schemeClr val="accent4"/>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9" name="Google Shape;2409;p48"/>
          <p:cNvSpPr/>
          <p:nvPr/>
        </p:nvSpPr>
        <p:spPr>
          <a:xfrm flipH="1">
            <a:off x="4188428" y="3432252"/>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10" name="Google Shape;2410;p48"/>
          <p:cNvSpPr/>
          <p:nvPr/>
        </p:nvSpPr>
        <p:spPr>
          <a:xfrm flipH="1">
            <a:off x="652166" y="3432252"/>
            <a:ext cx="319500" cy="126900"/>
          </a:xfrm>
          <a:prstGeom prst="rect">
            <a:avLst/>
          </a:prstGeom>
          <a:solidFill>
            <a:schemeClr val="accent4"/>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grpSp>
        <p:nvGrpSpPr>
          <p:cNvPr id="2411" name="Google Shape;2411;p48"/>
          <p:cNvGrpSpPr/>
          <p:nvPr/>
        </p:nvGrpSpPr>
        <p:grpSpPr>
          <a:xfrm>
            <a:off x="652972" y="3061232"/>
            <a:ext cx="3856585" cy="365700"/>
            <a:chOff x="500572" y="3061232"/>
            <a:chExt cx="3856585" cy="365700"/>
          </a:xfrm>
        </p:grpSpPr>
        <p:sp>
          <p:nvSpPr>
            <p:cNvPr id="2412" name="Google Shape;2412;p48"/>
            <p:cNvSpPr/>
            <p:nvPr/>
          </p:nvSpPr>
          <p:spPr>
            <a:xfrm>
              <a:off x="3589458" y="3061232"/>
              <a:ext cx="767700" cy="3657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1800" b="1">
                  <a:solidFill>
                    <a:schemeClr val="dk1"/>
                  </a:solidFill>
                  <a:latin typeface="Fira Sans"/>
                  <a:ea typeface="Fira Sans"/>
                  <a:cs typeface="Fira Sans"/>
                  <a:sym typeface="Fira Sans"/>
                </a:rPr>
                <a:t>70%</a:t>
              </a:r>
              <a:endParaRPr sz="1800" b="1">
                <a:solidFill>
                  <a:schemeClr val="dk1"/>
                </a:solidFill>
                <a:latin typeface="Fira Sans"/>
                <a:ea typeface="Fira Sans"/>
                <a:cs typeface="Fira Sans"/>
                <a:sym typeface="Fira Sans"/>
              </a:endParaRPr>
            </a:p>
          </p:txBody>
        </p:sp>
        <p:sp>
          <p:nvSpPr>
            <p:cNvPr id="2413" name="Google Shape;2413;p48"/>
            <p:cNvSpPr/>
            <p:nvPr/>
          </p:nvSpPr>
          <p:spPr>
            <a:xfrm>
              <a:off x="500572" y="3213630"/>
              <a:ext cx="1418100" cy="183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200">
                  <a:solidFill>
                    <a:schemeClr val="dk1"/>
                  </a:solidFill>
                  <a:latin typeface="Roboto"/>
                  <a:ea typeface="Roboto"/>
                  <a:cs typeface="Roboto"/>
                  <a:sym typeface="Roboto"/>
                </a:rPr>
                <a:t>Credit cards</a:t>
              </a:r>
              <a:endParaRPr sz="1200">
                <a:solidFill>
                  <a:schemeClr val="dk1"/>
                </a:solidFill>
                <a:latin typeface="Roboto"/>
                <a:ea typeface="Roboto"/>
                <a:cs typeface="Roboto"/>
                <a:sym typeface="Roboto"/>
              </a:endParaRPr>
            </a:p>
          </p:txBody>
        </p:sp>
      </p:grpSp>
      <p:grpSp>
        <p:nvGrpSpPr>
          <p:cNvPr id="2414" name="Google Shape;2414;p48"/>
          <p:cNvGrpSpPr/>
          <p:nvPr/>
        </p:nvGrpSpPr>
        <p:grpSpPr>
          <a:xfrm flipH="1">
            <a:off x="652155" y="3968671"/>
            <a:ext cx="3855773" cy="126778"/>
            <a:chOff x="5254286" y="2215214"/>
            <a:chExt cx="3142439" cy="131403"/>
          </a:xfrm>
        </p:grpSpPr>
        <p:sp>
          <p:nvSpPr>
            <p:cNvPr id="2415" name="Google Shape;2415;p48"/>
            <p:cNvSpPr/>
            <p:nvPr/>
          </p:nvSpPr>
          <p:spPr>
            <a:xfrm>
              <a:off x="5574513" y="2215216"/>
              <a:ext cx="260400" cy="1314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16" name="Google Shape;2416;p48"/>
            <p:cNvSpPr/>
            <p:nvPr/>
          </p:nvSpPr>
          <p:spPr>
            <a:xfrm>
              <a:off x="5894740" y="2215214"/>
              <a:ext cx="260400" cy="1314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17" name="Google Shape;2417;p48"/>
            <p:cNvSpPr/>
            <p:nvPr/>
          </p:nvSpPr>
          <p:spPr>
            <a:xfrm>
              <a:off x="6214967" y="2215217"/>
              <a:ext cx="260400" cy="1314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18" name="Google Shape;2418;p48"/>
            <p:cNvSpPr/>
            <p:nvPr/>
          </p:nvSpPr>
          <p:spPr>
            <a:xfrm>
              <a:off x="6535194" y="2215215"/>
              <a:ext cx="260400" cy="1314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19" name="Google Shape;2419;p48"/>
            <p:cNvSpPr/>
            <p:nvPr/>
          </p:nvSpPr>
          <p:spPr>
            <a:xfrm>
              <a:off x="6855421" y="2215215"/>
              <a:ext cx="260400" cy="131400"/>
            </a:xfrm>
            <a:prstGeom prst="rect">
              <a:avLst/>
            </a:prstGeom>
            <a:solidFill>
              <a:schemeClr val="accent3"/>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20" name="Google Shape;2420;p48"/>
            <p:cNvSpPr/>
            <p:nvPr/>
          </p:nvSpPr>
          <p:spPr>
            <a:xfrm>
              <a:off x="7175648" y="2215215"/>
              <a:ext cx="260400" cy="131400"/>
            </a:xfrm>
            <a:prstGeom prst="rect">
              <a:avLst/>
            </a:prstGeom>
            <a:solidFill>
              <a:schemeClr val="accent3"/>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21" name="Google Shape;2421;p48"/>
            <p:cNvSpPr/>
            <p:nvPr/>
          </p:nvSpPr>
          <p:spPr>
            <a:xfrm>
              <a:off x="7495875" y="2215215"/>
              <a:ext cx="260400" cy="131400"/>
            </a:xfrm>
            <a:prstGeom prst="rect">
              <a:avLst/>
            </a:prstGeom>
            <a:solidFill>
              <a:schemeClr val="accent3"/>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22" name="Google Shape;2422;p48"/>
            <p:cNvSpPr/>
            <p:nvPr/>
          </p:nvSpPr>
          <p:spPr>
            <a:xfrm>
              <a:off x="7816102" y="2215215"/>
              <a:ext cx="260400" cy="131400"/>
            </a:xfrm>
            <a:prstGeom prst="rect">
              <a:avLst/>
            </a:prstGeom>
            <a:solidFill>
              <a:schemeClr val="accent3"/>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23" name="Google Shape;2423;p48"/>
            <p:cNvSpPr/>
            <p:nvPr/>
          </p:nvSpPr>
          <p:spPr>
            <a:xfrm>
              <a:off x="5254286" y="2215215"/>
              <a:ext cx="260400" cy="1314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24" name="Google Shape;2424;p48"/>
            <p:cNvSpPr/>
            <p:nvPr/>
          </p:nvSpPr>
          <p:spPr>
            <a:xfrm>
              <a:off x="8136325" y="2215215"/>
              <a:ext cx="260400" cy="131400"/>
            </a:xfrm>
            <a:prstGeom prst="rect">
              <a:avLst/>
            </a:prstGeom>
            <a:solidFill>
              <a:schemeClr val="accent3"/>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grpSp>
      <p:grpSp>
        <p:nvGrpSpPr>
          <p:cNvPr id="2425" name="Google Shape;2425;p48"/>
          <p:cNvGrpSpPr/>
          <p:nvPr/>
        </p:nvGrpSpPr>
        <p:grpSpPr>
          <a:xfrm>
            <a:off x="652972" y="3597652"/>
            <a:ext cx="3856585" cy="365700"/>
            <a:chOff x="500572" y="3597652"/>
            <a:chExt cx="3856585" cy="365700"/>
          </a:xfrm>
        </p:grpSpPr>
        <p:sp>
          <p:nvSpPr>
            <p:cNvPr id="2426" name="Google Shape;2426;p48"/>
            <p:cNvSpPr/>
            <p:nvPr/>
          </p:nvSpPr>
          <p:spPr>
            <a:xfrm>
              <a:off x="3589458" y="3597652"/>
              <a:ext cx="767700" cy="3657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1800" b="1">
                  <a:solidFill>
                    <a:schemeClr val="dk1"/>
                  </a:solidFill>
                  <a:latin typeface="Fira Sans"/>
                  <a:ea typeface="Fira Sans"/>
                  <a:cs typeface="Fira Sans"/>
                  <a:sym typeface="Fira Sans"/>
                </a:rPr>
                <a:t>50%</a:t>
              </a:r>
              <a:endParaRPr sz="1800" b="1">
                <a:solidFill>
                  <a:schemeClr val="dk1"/>
                </a:solidFill>
                <a:latin typeface="Fira Sans"/>
                <a:ea typeface="Fira Sans"/>
                <a:cs typeface="Fira Sans"/>
                <a:sym typeface="Fira Sans"/>
              </a:endParaRPr>
            </a:p>
          </p:txBody>
        </p:sp>
        <p:sp>
          <p:nvSpPr>
            <p:cNvPr id="2427" name="Google Shape;2427;p48"/>
            <p:cNvSpPr/>
            <p:nvPr/>
          </p:nvSpPr>
          <p:spPr>
            <a:xfrm>
              <a:off x="500572" y="3750054"/>
              <a:ext cx="1418100" cy="183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200">
                  <a:solidFill>
                    <a:schemeClr val="dk1"/>
                  </a:solidFill>
                  <a:latin typeface="Roboto"/>
                  <a:ea typeface="Roboto"/>
                  <a:cs typeface="Roboto"/>
                  <a:sym typeface="Roboto"/>
                </a:rPr>
                <a:t>Online payments</a:t>
              </a:r>
              <a:endParaRPr sz="1200">
                <a:solidFill>
                  <a:schemeClr val="dk1"/>
                </a:solidFill>
                <a:latin typeface="Roboto"/>
                <a:ea typeface="Roboto"/>
                <a:cs typeface="Roboto"/>
                <a:sym typeface="Roboto"/>
              </a:endParaRPr>
            </a:p>
          </p:txBody>
        </p:sp>
      </p:grpSp>
      <p:grpSp>
        <p:nvGrpSpPr>
          <p:cNvPr id="2428" name="Google Shape;2428;p48"/>
          <p:cNvGrpSpPr/>
          <p:nvPr/>
        </p:nvGrpSpPr>
        <p:grpSpPr>
          <a:xfrm>
            <a:off x="652280" y="1473790"/>
            <a:ext cx="4279802" cy="896127"/>
            <a:chOff x="499880" y="1473790"/>
            <a:chExt cx="4279802" cy="896127"/>
          </a:xfrm>
        </p:grpSpPr>
        <p:sp>
          <p:nvSpPr>
            <p:cNvPr id="2429" name="Google Shape;2429;p48"/>
            <p:cNvSpPr/>
            <p:nvPr/>
          </p:nvSpPr>
          <p:spPr>
            <a:xfrm>
              <a:off x="499882" y="1821217"/>
              <a:ext cx="4279800" cy="548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1100"/>
                <a:buNone/>
              </a:pPr>
              <a:r>
                <a:rPr lang="en" sz="1200">
                  <a:solidFill>
                    <a:schemeClr val="dk1"/>
                  </a:solidFill>
                  <a:latin typeface="Roboto"/>
                  <a:ea typeface="Roboto"/>
                  <a:cs typeface="Roboto"/>
                  <a:sym typeface="Roboto"/>
                </a:rPr>
                <a:t>Mercury is the closest planet to the Sun and the smallest one in the Solar System—it’s only a bit larger than the Moon</a:t>
              </a:r>
              <a:endParaRPr sz="1200">
                <a:solidFill>
                  <a:schemeClr val="dk1"/>
                </a:solidFill>
                <a:latin typeface="Roboto"/>
                <a:ea typeface="Roboto"/>
                <a:cs typeface="Roboto"/>
                <a:sym typeface="Roboto"/>
              </a:endParaRPr>
            </a:p>
          </p:txBody>
        </p:sp>
        <p:sp>
          <p:nvSpPr>
            <p:cNvPr id="2430" name="Google Shape;2430;p48"/>
            <p:cNvSpPr/>
            <p:nvPr/>
          </p:nvSpPr>
          <p:spPr>
            <a:xfrm>
              <a:off x="499880" y="1473790"/>
              <a:ext cx="2132100" cy="36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1100"/>
                <a:buNone/>
              </a:pPr>
              <a:r>
                <a:rPr lang="en" sz="1900" b="1">
                  <a:solidFill>
                    <a:schemeClr val="dk1"/>
                  </a:solidFill>
                  <a:latin typeface="Fira Sans Extra Condensed"/>
                  <a:ea typeface="Fira Sans Extra Condensed"/>
                  <a:cs typeface="Fira Sans Extra Condensed"/>
                  <a:sym typeface="Fira Sans Extra Condensed"/>
                </a:rPr>
                <a:t>Bank activity</a:t>
              </a:r>
              <a:endParaRPr sz="1200" b="1">
                <a:solidFill>
                  <a:schemeClr val="dk1"/>
                </a:solidFill>
                <a:latin typeface="Fira Sans Extra Condensed"/>
                <a:ea typeface="Fira Sans Extra Condensed"/>
                <a:cs typeface="Fira Sans Extra Condensed"/>
                <a:sym typeface="Fira Sans Extra Condensed"/>
              </a:endParaRPr>
            </a:p>
          </p:txBody>
        </p:sp>
      </p:grpSp>
      <p:grpSp>
        <p:nvGrpSpPr>
          <p:cNvPr id="2431" name="Google Shape;2431;p48"/>
          <p:cNvGrpSpPr/>
          <p:nvPr/>
        </p:nvGrpSpPr>
        <p:grpSpPr>
          <a:xfrm>
            <a:off x="5683883" y="2925332"/>
            <a:ext cx="380626" cy="411487"/>
            <a:chOff x="1948575" y="1861530"/>
            <a:chExt cx="190475" cy="204050"/>
          </a:xfrm>
        </p:grpSpPr>
        <p:sp>
          <p:nvSpPr>
            <p:cNvPr id="2432" name="Google Shape;2432;p48"/>
            <p:cNvSpPr/>
            <p:nvPr/>
          </p:nvSpPr>
          <p:spPr>
            <a:xfrm>
              <a:off x="2041125" y="1861530"/>
              <a:ext cx="5850" cy="21350"/>
            </a:xfrm>
            <a:custGeom>
              <a:avLst/>
              <a:gdLst/>
              <a:ahLst/>
              <a:cxnLst/>
              <a:rect l="l" t="t" r="r" b="b"/>
              <a:pathLst>
                <a:path w="234" h="854" extrusionOk="0">
                  <a:moveTo>
                    <a:pt x="59" y="0"/>
                  </a:moveTo>
                  <a:lnTo>
                    <a:pt x="20" y="39"/>
                  </a:lnTo>
                  <a:lnTo>
                    <a:pt x="1" y="78"/>
                  </a:lnTo>
                  <a:lnTo>
                    <a:pt x="1" y="116"/>
                  </a:lnTo>
                  <a:lnTo>
                    <a:pt x="1" y="737"/>
                  </a:lnTo>
                  <a:lnTo>
                    <a:pt x="1" y="776"/>
                  </a:lnTo>
                  <a:lnTo>
                    <a:pt x="20" y="814"/>
                  </a:lnTo>
                  <a:lnTo>
                    <a:pt x="59" y="834"/>
                  </a:lnTo>
                  <a:lnTo>
                    <a:pt x="117" y="853"/>
                  </a:lnTo>
                  <a:lnTo>
                    <a:pt x="156" y="834"/>
                  </a:lnTo>
                  <a:lnTo>
                    <a:pt x="195" y="814"/>
                  </a:lnTo>
                  <a:lnTo>
                    <a:pt x="214" y="776"/>
                  </a:lnTo>
                  <a:lnTo>
                    <a:pt x="233" y="737"/>
                  </a:lnTo>
                  <a:lnTo>
                    <a:pt x="233" y="116"/>
                  </a:lnTo>
                  <a:lnTo>
                    <a:pt x="214" y="78"/>
                  </a:lnTo>
                  <a:lnTo>
                    <a:pt x="195" y="39"/>
                  </a:ln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8"/>
            <p:cNvSpPr/>
            <p:nvPr/>
          </p:nvSpPr>
          <p:spPr>
            <a:xfrm>
              <a:off x="2117700" y="1953605"/>
              <a:ext cx="21350" cy="5825"/>
            </a:xfrm>
            <a:custGeom>
              <a:avLst/>
              <a:gdLst/>
              <a:ahLst/>
              <a:cxnLst/>
              <a:rect l="l" t="t" r="r" b="b"/>
              <a:pathLst>
                <a:path w="854" h="233" extrusionOk="0">
                  <a:moveTo>
                    <a:pt x="117" y="0"/>
                  </a:moveTo>
                  <a:lnTo>
                    <a:pt x="78" y="20"/>
                  </a:lnTo>
                  <a:lnTo>
                    <a:pt x="39" y="39"/>
                  </a:lnTo>
                  <a:lnTo>
                    <a:pt x="20" y="78"/>
                  </a:lnTo>
                  <a:lnTo>
                    <a:pt x="0" y="117"/>
                  </a:lnTo>
                  <a:lnTo>
                    <a:pt x="20" y="175"/>
                  </a:lnTo>
                  <a:lnTo>
                    <a:pt x="39" y="213"/>
                  </a:lnTo>
                  <a:lnTo>
                    <a:pt x="78" y="233"/>
                  </a:lnTo>
                  <a:lnTo>
                    <a:pt x="776" y="233"/>
                  </a:lnTo>
                  <a:lnTo>
                    <a:pt x="815" y="213"/>
                  </a:lnTo>
                  <a:lnTo>
                    <a:pt x="853" y="175"/>
                  </a:lnTo>
                  <a:lnTo>
                    <a:pt x="853" y="117"/>
                  </a:lnTo>
                  <a:lnTo>
                    <a:pt x="853" y="78"/>
                  </a:lnTo>
                  <a:lnTo>
                    <a:pt x="815" y="39"/>
                  </a:lnTo>
                  <a:lnTo>
                    <a:pt x="776" y="20"/>
                  </a:lnTo>
                  <a:lnTo>
                    <a:pt x="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8"/>
            <p:cNvSpPr/>
            <p:nvPr/>
          </p:nvSpPr>
          <p:spPr>
            <a:xfrm>
              <a:off x="1948575" y="1953605"/>
              <a:ext cx="21350" cy="5825"/>
            </a:xfrm>
            <a:custGeom>
              <a:avLst/>
              <a:gdLst/>
              <a:ahLst/>
              <a:cxnLst/>
              <a:rect l="l" t="t" r="r" b="b"/>
              <a:pathLst>
                <a:path w="854" h="233" extrusionOk="0">
                  <a:moveTo>
                    <a:pt x="117" y="0"/>
                  </a:moveTo>
                  <a:lnTo>
                    <a:pt x="78" y="20"/>
                  </a:lnTo>
                  <a:lnTo>
                    <a:pt x="39" y="39"/>
                  </a:lnTo>
                  <a:lnTo>
                    <a:pt x="20" y="78"/>
                  </a:lnTo>
                  <a:lnTo>
                    <a:pt x="0" y="117"/>
                  </a:lnTo>
                  <a:lnTo>
                    <a:pt x="20" y="175"/>
                  </a:lnTo>
                  <a:lnTo>
                    <a:pt x="39" y="213"/>
                  </a:lnTo>
                  <a:lnTo>
                    <a:pt x="78" y="233"/>
                  </a:lnTo>
                  <a:lnTo>
                    <a:pt x="776" y="233"/>
                  </a:lnTo>
                  <a:lnTo>
                    <a:pt x="814" y="213"/>
                  </a:lnTo>
                  <a:lnTo>
                    <a:pt x="834" y="175"/>
                  </a:lnTo>
                  <a:lnTo>
                    <a:pt x="853" y="117"/>
                  </a:lnTo>
                  <a:lnTo>
                    <a:pt x="834" y="78"/>
                  </a:lnTo>
                  <a:lnTo>
                    <a:pt x="814" y="39"/>
                  </a:lnTo>
                  <a:lnTo>
                    <a:pt x="776" y="20"/>
                  </a:lnTo>
                  <a:lnTo>
                    <a:pt x="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8"/>
            <p:cNvSpPr/>
            <p:nvPr/>
          </p:nvSpPr>
          <p:spPr>
            <a:xfrm>
              <a:off x="2095400" y="2008355"/>
              <a:ext cx="16500" cy="16500"/>
            </a:xfrm>
            <a:custGeom>
              <a:avLst/>
              <a:gdLst/>
              <a:ahLst/>
              <a:cxnLst/>
              <a:rect l="l" t="t" r="r" b="b"/>
              <a:pathLst>
                <a:path w="660" h="660" extrusionOk="0">
                  <a:moveTo>
                    <a:pt x="78" y="1"/>
                  </a:moveTo>
                  <a:lnTo>
                    <a:pt x="40" y="20"/>
                  </a:lnTo>
                  <a:lnTo>
                    <a:pt x="1" y="59"/>
                  </a:lnTo>
                  <a:lnTo>
                    <a:pt x="1" y="117"/>
                  </a:lnTo>
                  <a:lnTo>
                    <a:pt x="1" y="156"/>
                  </a:lnTo>
                  <a:lnTo>
                    <a:pt x="40" y="195"/>
                  </a:lnTo>
                  <a:lnTo>
                    <a:pt x="466" y="621"/>
                  </a:lnTo>
                  <a:lnTo>
                    <a:pt x="505" y="660"/>
                  </a:lnTo>
                  <a:lnTo>
                    <a:pt x="602" y="660"/>
                  </a:lnTo>
                  <a:lnTo>
                    <a:pt x="640" y="621"/>
                  </a:lnTo>
                  <a:lnTo>
                    <a:pt x="660" y="582"/>
                  </a:lnTo>
                  <a:lnTo>
                    <a:pt x="660" y="544"/>
                  </a:lnTo>
                  <a:lnTo>
                    <a:pt x="660" y="505"/>
                  </a:lnTo>
                  <a:lnTo>
                    <a:pt x="640" y="466"/>
                  </a:lnTo>
                  <a:lnTo>
                    <a:pt x="195" y="20"/>
                  </a:lnTo>
                  <a:lnTo>
                    <a:pt x="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8"/>
            <p:cNvSpPr/>
            <p:nvPr/>
          </p:nvSpPr>
          <p:spPr>
            <a:xfrm>
              <a:off x="1975700" y="1888655"/>
              <a:ext cx="16500" cy="16500"/>
            </a:xfrm>
            <a:custGeom>
              <a:avLst/>
              <a:gdLst/>
              <a:ahLst/>
              <a:cxnLst/>
              <a:rect l="l" t="t" r="r" b="b"/>
              <a:pathLst>
                <a:path w="660" h="660" extrusionOk="0">
                  <a:moveTo>
                    <a:pt x="78" y="1"/>
                  </a:moveTo>
                  <a:lnTo>
                    <a:pt x="40" y="39"/>
                  </a:lnTo>
                  <a:lnTo>
                    <a:pt x="1" y="78"/>
                  </a:lnTo>
                  <a:lnTo>
                    <a:pt x="1" y="117"/>
                  </a:lnTo>
                  <a:lnTo>
                    <a:pt x="1" y="156"/>
                  </a:lnTo>
                  <a:lnTo>
                    <a:pt x="40" y="195"/>
                  </a:lnTo>
                  <a:lnTo>
                    <a:pt x="466" y="621"/>
                  </a:lnTo>
                  <a:lnTo>
                    <a:pt x="505" y="660"/>
                  </a:lnTo>
                  <a:lnTo>
                    <a:pt x="602" y="660"/>
                  </a:lnTo>
                  <a:lnTo>
                    <a:pt x="640" y="621"/>
                  </a:lnTo>
                  <a:lnTo>
                    <a:pt x="660" y="582"/>
                  </a:lnTo>
                  <a:lnTo>
                    <a:pt x="660" y="543"/>
                  </a:lnTo>
                  <a:lnTo>
                    <a:pt x="660" y="505"/>
                  </a:lnTo>
                  <a:lnTo>
                    <a:pt x="640" y="466"/>
                  </a:lnTo>
                  <a:lnTo>
                    <a:pt x="195" y="39"/>
                  </a:lnTo>
                  <a:lnTo>
                    <a:pt x="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8"/>
            <p:cNvSpPr/>
            <p:nvPr/>
          </p:nvSpPr>
          <p:spPr>
            <a:xfrm>
              <a:off x="2095400" y="1888655"/>
              <a:ext cx="16500" cy="16500"/>
            </a:xfrm>
            <a:custGeom>
              <a:avLst/>
              <a:gdLst/>
              <a:ahLst/>
              <a:cxnLst/>
              <a:rect l="l" t="t" r="r" b="b"/>
              <a:pathLst>
                <a:path w="660" h="660" extrusionOk="0">
                  <a:moveTo>
                    <a:pt x="505" y="1"/>
                  </a:moveTo>
                  <a:lnTo>
                    <a:pt x="466" y="39"/>
                  </a:lnTo>
                  <a:lnTo>
                    <a:pt x="40" y="466"/>
                  </a:lnTo>
                  <a:lnTo>
                    <a:pt x="1" y="505"/>
                  </a:lnTo>
                  <a:lnTo>
                    <a:pt x="1" y="543"/>
                  </a:lnTo>
                  <a:lnTo>
                    <a:pt x="1" y="582"/>
                  </a:lnTo>
                  <a:lnTo>
                    <a:pt x="40" y="621"/>
                  </a:lnTo>
                  <a:lnTo>
                    <a:pt x="78" y="660"/>
                  </a:lnTo>
                  <a:lnTo>
                    <a:pt x="156" y="660"/>
                  </a:lnTo>
                  <a:lnTo>
                    <a:pt x="195" y="621"/>
                  </a:lnTo>
                  <a:lnTo>
                    <a:pt x="640" y="195"/>
                  </a:lnTo>
                  <a:lnTo>
                    <a:pt x="660" y="156"/>
                  </a:lnTo>
                  <a:lnTo>
                    <a:pt x="660" y="117"/>
                  </a:lnTo>
                  <a:lnTo>
                    <a:pt x="660" y="78"/>
                  </a:lnTo>
                  <a:lnTo>
                    <a:pt x="640" y="39"/>
                  </a:lnTo>
                  <a:lnTo>
                    <a:pt x="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8"/>
            <p:cNvSpPr/>
            <p:nvPr/>
          </p:nvSpPr>
          <p:spPr>
            <a:xfrm>
              <a:off x="1975700" y="2008355"/>
              <a:ext cx="16500" cy="16500"/>
            </a:xfrm>
            <a:custGeom>
              <a:avLst/>
              <a:gdLst/>
              <a:ahLst/>
              <a:cxnLst/>
              <a:rect l="l" t="t" r="r" b="b"/>
              <a:pathLst>
                <a:path w="660" h="660" extrusionOk="0">
                  <a:moveTo>
                    <a:pt x="505" y="1"/>
                  </a:moveTo>
                  <a:lnTo>
                    <a:pt x="466" y="20"/>
                  </a:lnTo>
                  <a:lnTo>
                    <a:pt x="40" y="466"/>
                  </a:lnTo>
                  <a:lnTo>
                    <a:pt x="1" y="505"/>
                  </a:lnTo>
                  <a:lnTo>
                    <a:pt x="1" y="544"/>
                  </a:lnTo>
                  <a:lnTo>
                    <a:pt x="1" y="582"/>
                  </a:lnTo>
                  <a:lnTo>
                    <a:pt x="40" y="621"/>
                  </a:lnTo>
                  <a:lnTo>
                    <a:pt x="78" y="660"/>
                  </a:lnTo>
                  <a:lnTo>
                    <a:pt x="156" y="660"/>
                  </a:lnTo>
                  <a:lnTo>
                    <a:pt x="195" y="621"/>
                  </a:lnTo>
                  <a:lnTo>
                    <a:pt x="640" y="195"/>
                  </a:lnTo>
                  <a:lnTo>
                    <a:pt x="660" y="156"/>
                  </a:lnTo>
                  <a:lnTo>
                    <a:pt x="660" y="117"/>
                  </a:lnTo>
                  <a:lnTo>
                    <a:pt x="660" y="59"/>
                  </a:lnTo>
                  <a:lnTo>
                    <a:pt x="640" y="20"/>
                  </a:lnTo>
                  <a:lnTo>
                    <a:pt x="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8"/>
            <p:cNvSpPr/>
            <p:nvPr/>
          </p:nvSpPr>
          <p:spPr>
            <a:xfrm>
              <a:off x="1989275" y="1896905"/>
              <a:ext cx="109075" cy="168675"/>
            </a:xfrm>
            <a:custGeom>
              <a:avLst/>
              <a:gdLst/>
              <a:ahLst/>
              <a:cxnLst/>
              <a:rect l="l" t="t" r="r" b="b"/>
              <a:pathLst>
                <a:path w="4363" h="6747" extrusionOk="0">
                  <a:moveTo>
                    <a:pt x="2889" y="5350"/>
                  </a:moveTo>
                  <a:lnTo>
                    <a:pt x="2889" y="5525"/>
                  </a:lnTo>
                  <a:lnTo>
                    <a:pt x="2365" y="5525"/>
                  </a:lnTo>
                  <a:lnTo>
                    <a:pt x="2327" y="5564"/>
                  </a:lnTo>
                  <a:lnTo>
                    <a:pt x="2307" y="5602"/>
                  </a:lnTo>
                  <a:lnTo>
                    <a:pt x="2288" y="5641"/>
                  </a:lnTo>
                  <a:lnTo>
                    <a:pt x="2307" y="5680"/>
                  </a:lnTo>
                  <a:lnTo>
                    <a:pt x="2327" y="5719"/>
                  </a:lnTo>
                  <a:lnTo>
                    <a:pt x="2365" y="5738"/>
                  </a:lnTo>
                  <a:lnTo>
                    <a:pt x="2404" y="5758"/>
                  </a:lnTo>
                  <a:lnTo>
                    <a:pt x="2889" y="5758"/>
                  </a:lnTo>
                  <a:lnTo>
                    <a:pt x="2889" y="6048"/>
                  </a:lnTo>
                  <a:lnTo>
                    <a:pt x="1493" y="6048"/>
                  </a:lnTo>
                  <a:lnTo>
                    <a:pt x="1493" y="5758"/>
                  </a:lnTo>
                  <a:lnTo>
                    <a:pt x="1687" y="5758"/>
                  </a:lnTo>
                  <a:lnTo>
                    <a:pt x="1726" y="5738"/>
                  </a:lnTo>
                  <a:lnTo>
                    <a:pt x="1765" y="5719"/>
                  </a:lnTo>
                  <a:lnTo>
                    <a:pt x="1784" y="5680"/>
                  </a:lnTo>
                  <a:lnTo>
                    <a:pt x="1803" y="5641"/>
                  </a:lnTo>
                  <a:lnTo>
                    <a:pt x="1784" y="5602"/>
                  </a:lnTo>
                  <a:lnTo>
                    <a:pt x="1765" y="5564"/>
                  </a:lnTo>
                  <a:lnTo>
                    <a:pt x="1726" y="5525"/>
                  </a:lnTo>
                  <a:lnTo>
                    <a:pt x="1493" y="5525"/>
                  </a:lnTo>
                  <a:lnTo>
                    <a:pt x="1493" y="5350"/>
                  </a:lnTo>
                  <a:close/>
                  <a:moveTo>
                    <a:pt x="2889" y="6281"/>
                  </a:moveTo>
                  <a:lnTo>
                    <a:pt x="2850" y="6358"/>
                  </a:lnTo>
                  <a:lnTo>
                    <a:pt x="2792" y="6436"/>
                  </a:lnTo>
                  <a:lnTo>
                    <a:pt x="2714" y="6494"/>
                  </a:lnTo>
                  <a:lnTo>
                    <a:pt x="2617" y="6514"/>
                  </a:lnTo>
                  <a:lnTo>
                    <a:pt x="1765" y="6514"/>
                  </a:lnTo>
                  <a:lnTo>
                    <a:pt x="1668" y="6494"/>
                  </a:lnTo>
                  <a:lnTo>
                    <a:pt x="1571" y="6436"/>
                  </a:lnTo>
                  <a:lnTo>
                    <a:pt x="1513" y="6358"/>
                  </a:lnTo>
                  <a:lnTo>
                    <a:pt x="1493" y="6281"/>
                  </a:lnTo>
                  <a:close/>
                  <a:moveTo>
                    <a:pt x="2172" y="0"/>
                  </a:moveTo>
                  <a:lnTo>
                    <a:pt x="1958" y="20"/>
                  </a:lnTo>
                  <a:lnTo>
                    <a:pt x="1745" y="58"/>
                  </a:lnTo>
                  <a:lnTo>
                    <a:pt x="1551" y="97"/>
                  </a:lnTo>
                  <a:lnTo>
                    <a:pt x="1357" y="175"/>
                  </a:lnTo>
                  <a:lnTo>
                    <a:pt x="1164" y="272"/>
                  </a:lnTo>
                  <a:lnTo>
                    <a:pt x="989" y="388"/>
                  </a:lnTo>
                  <a:lnTo>
                    <a:pt x="815" y="504"/>
                  </a:lnTo>
                  <a:lnTo>
                    <a:pt x="640" y="659"/>
                  </a:lnTo>
                  <a:lnTo>
                    <a:pt x="505" y="814"/>
                  </a:lnTo>
                  <a:lnTo>
                    <a:pt x="369" y="989"/>
                  </a:lnTo>
                  <a:lnTo>
                    <a:pt x="272" y="1163"/>
                  </a:lnTo>
                  <a:lnTo>
                    <a:pt x="175" y="1357"/>
                  </a:lnTo>
                  <a:lnTo>
                    <a:pt x="97" y="1551"/>
                  </a:lnTo>
                  <a:lnTo>
                    <a:pt x="39" y="1764"/>
                  </a:lnTo>
                  <a:lnTo>
                    <a:pt x="20" y="1958"/>
                  </a:lnTo>
                  <a:lnTo>
                    <a:pt x="1" y="2171"/>
                  </a:lnTo>
                  <a:lnTo>
                    <a:pt x="20" y="2365"/>
                  </a:lnTo>
                  <a:lnTo>
                    <a:pt x="39" y="2540"/>
                  </a:lnTo>
                  <a:lnTo>
                    <a:pt x="59" y="2714"/>
                  </a:lnTo>
                  <a:lnTo>
                    <a:pt x="117" y="2889"/>
                  </a:lnTo>
                  <a:lnTo>
                    <a:pt x="175" y="3063"/>
                  </a:lnTo>
                  <a:lnTo>
                    <a:pt x="272" y="3218"/>
                  </a:lnTo>
                  <a:lnTo>
                    <a:pt x="349" y="3373"/>
                  </a:lnTo>
                  <a:lnTo>
                    <a:pt x="466" y="3528"/>
                  </a:lnTo>
                  <a:lnTo>
                    <a:pt x="601" y="3722"/>
                  </a:lnTo>
                  <a:lnTo>
                    <a:pt x="737" y="3955"/>
                  </a:lnTo>
                  <a:lnTo>
                    <a:pt x="815" y="4129"/>
                  </a:lnTo>
                  <a:lnTo>
                    <a:pt x="892" y="4304"/>
                  </a:lnTo>
                  <a:lnTo>
                    <a:pt x="970" y="4614"/>
                  </a:lnTo>
                  <a:lnTo>
                    <a:pt x="1028" y="4885"/>
                  </a:lnTo>
                  <a:lnTo>
                    <a:pt x="1047" y="5157"/>
                  </a:lnTo>
                  <a:lnTo>
                    <a:pt x="1067" y="5234"/>
                  </a:lnTo>
                  <a:lnTo>
                    <a:pt x="1125" y="5292"/>
                  </a:lnTo>
                  <a:lnTo>
                    <a:pt x="1183" y="5331"/>
                  </a:lnTo>
                  <a:lnTo>
                    <a:pt x="1261" y="5350"/>
                  </a:lnTo>
                  <a:lnTo>
                    <a:pt x="1261" y="6242"/>
                  </a:lnTo>
                  <a:lnTo>
                    <a:pt x="1261" y="6339"/>
                  </a:lnTo>
                  <a:lnTo>
                    <a:pt x="1299" y="6436"/>
                  </a:lnTo>
                  <a:lnTo>
                    <a:pt x="1338" y="6514"/>
                  </a:lnTo>
                  <a:lnTo>
                    <a:pt x="1396" y="6591"/>
                  </a:lnTo>
                  <a:lnTo>
                    <a:pt x="1474" y="6649"/>
                  </a:lnTo>
                  <a:lnTo>
                    <a:pt x="1571" y="6707"/>
                  </a:lnTo>
                  <a:lnTo>
                    <a:pt x="1648" y="6727"/>
                  </a:lnTo>
                  <a:lnTo>
                    <a:pt x="1765" y="6746"/>
                  </a:lnTo>
                  <a:lnTo>
                    <a:pt x="2617" y="6746"/>
                  </a:lnTo>
                  <a:lnTo>
                    <a:pt x="2714" y="6727"/>
                  </a:lnTo>
                  <a:lnTo>
                    <a:pt x="2811" y="6707"/>
                  </a:lnTo>
                  <a:lnTo>
                    <a:pt x="2889" y="6649"/>
                  </a:lnTo>
                  <a:lnTo>
                    <a:pt x="2966" y="6591"/>
                  </a:lnTo>
                  <a:lnTo>
                    <a:pt x="3025" y="6514"/>
                  </a:lnTo>
                  <a:lnTo>
                    <a:pt x="3083" y="6436"/>
                  </a:lnTo>
                  <a:lnTo>
                    <a:pt x="3102" y="6339"/>
                  </a:lnTo>
                  <a:lnTo>
                    <a:pt x="3121" y="6242"/>
                  </a:lnTo>
                  <a:lnTo>
                    <a:pt x="3121" y="5350"/>
                  </a:lnTo>
                  <a:lnTo>
                    <a:pt x="3199" y="5331"/>
                  </a:lnTo>
                  <a:lnTo>
                    <a:pt x="3257" y="5292"/>
                  </a:lnTo>
                  <a:lnTo>
                    <a:pt x="3296" y="5234"/>
                  </a:lnTo>
                  <a:lnTo>
                    <a:pt x="3315" y="5157"/>
                  </a:lnTo>
                  <a:lnTo>
                    <a:pt x="3335" y="4943"/>
                  </a:lnTo>
                  <a:lnTo>
                    <a:pt x="3373" y="4730"/>
                  </a:lnTo>
                  <a:lnTo>
                    <a:pt x="3412" y="4497"/>
                  </a:lnTo>
                  <a:lnTo>
                    <a:pt x="3490" y="4284"/>
                  </a:lnTo>
                  <a:lnTo>
                    <a:pt x="3567" y="4090"/>
                  </a:lnTo>
                  <a:lnTo>
                    <a:pt x="3684" y="3877"/>
                  </a:lnTo>
                  <a:lnTo>
                    <a:pt x="3800" y="3683"/>
                  </a:lnTo>
                  <a:lnTo>
                    <a:pt x="3916" y="3509"/>
                  </a:lnTo>
                  <a:lnTo>
                    <a:pt x="4033" y="3354"/>
                  </a:lnTo>
                  <a:lnTo>
                    <a:pt x="4110" y="3199"/>
                  </a:lnTo>
                  <a:lnTo>
                    <a:pt x="4188" y="3044"/>
                  </a:lnTo>
                  <a:lnTo>
                    <a:pt x="4246" y="2889"/>
                  </a:lnTo>
                  <a:lnTo>
                    <a:pt x="4304" y="2714"/>
                  </a:lnTo>
                  <a:lnTo>
                    <a:pt x="4343" y="2540"/>
                  </a:lnTo>
                  <a:lnTo>
                    <a:pt x="4362" y="2365"/>
                  </a:lnTo>
                  <a:lnTo>
                    <a:pt x="4362" y="2191"/>
                  </a:lnTo>
                  <a:lnTo>
                    <a:pt x="4362" y="1977"/>
                  </a:lnTo>
                  <a:lnTo>
                    <a:pt x="4323" y="1764"/>
                  </a:lnTo>
                  <a:lnTo>
                    <a:pt x="4304" y="1725"/>
                  </a:lnTo>
                  <a:lnTo>
                    <a:pt x="4285" y="1706"/>
                  </a:lnTo>
                  <a:lnTo>
                    <a:pt x="4226" y="1687"/>
                  </a:lnTo>
                  <a:lnTo>
                    <a:pt x="4188" y="1687"/>
                  </a:lnTo>
                  <a:lnTo>
                    <a:pt x="4149" y="1706"/>
                  </a:lnTo>
                  <a:lnTo>
                    <a:pt x="4110" y="1725"/>
                  </a:lnTo>
                  <a:lnTo>
                    <a:pt x="4091" y="1764"/>
                  </a:lnTo>
                  <a:lnTo>
                    <a:pt x="4091" y="1822"/>
                  </a:lnTo>
                  <a:lnTo>
                    <a:pt x="4129" y="1997"/>
                  </a:lnTo>
                  <a:lnTo>
                    <a:pt x="4129" y="2191"/>
                  </a:lnTo>
                  <a:lnTo>
                    <a:pt x="4129" y="2346"/>
                  </a:lnTo>
                  <a:lnTo>
                    <a:pt x="4110" y="2501"/>
                  </a:lnTo>
                  <a:lnTo>
                    <a:pt x="4071" y="2656"/>
                  </a:lnTo>
                  <a:lnTo>
                    <a:pt x="4033" y="2811"/>
                  </a:lnTo>
                  <a:lnTo>
                    <a:pt x="3974" y="2947"/>
                  </a:lnTo>
                  <a:lnTo>
                    <a:pt x="3916" y="3102"/>
                  </a:lnTo>
                  <a:lnTo>
                    <a:pt x="3819" y="3237"/>
                  </a:lnTo>
                  <a:lnTo>
                    <a:pt x="3742" y="3354"/>
                  </a:lnTo>
                  <a:lnTo>
                    <a:pt x="3606" y="3567"/>
                  </a:lnTo>
                  <a:lnTo>
                    <a:pt x="3470" y="3761"/>
                  </a:lnTo>
                  <a:lnTo>
                    <a:pt x="3373" y="3974"/>
                  </a:lnTo>
                  <a:lnTo>
                    <a:pt x="3277" y="4207"/>
                  </a:lnTo>
                  <a:lnTo>
                    <a:pt x="3199" y="4420"/>
                  </a:lnTo>
                  <a:lnTo>
                    <a:pt x="3141" y="4653"/>
                  </a:lnTo>
                  <a:lnTo>
                    <a:pt x="3102" y="4885"/>
                  </a:lnTo>
                  <a:lnTo>
                    <a:pt x="3083" y="5118"/>
                  </a:lnTo>
                  <a:lnTo>
                    <a:pt x="1280" y="5118"/>
                  </a:lnTo>
                  <a:lnTo>
                    <a:pt x="1261" y="4827"/>
                  </a:lnTo>
                  <a:lnTo>
                    <a:pt x="1202" y="4556"/>
                  </a:lnTo>
                  <a:lnTo>
                    <a:pt x="1105" y="4226"/>
                  </a:lnTo>
                  <a:lnTo>
                    <a:pt x="1028" y="4032"/>
                  </a:lnTo>
                  <a:lnTo>
                    <a:pt x="931" y="3838"/>
                  </a:lnTo>
                  <a:lnTo>
                    <a:pt x="795" y="3606"/>
                  </a:lnTo>
                  <a:lnTo>
                    <a:pt x="640" y="3373"/>
                  </a:lnTo>
                  <a:lnTo>
                    <a:pt x="543" y="3257"/>
                  </a:lnTo>
                  <a:lnTo>
                    <a:pt x="466" y="3102"/>
                  </a:lnTo>
                  <a:lnTo>
                    <a:pt x="388" y="2966"/>
                  </a:lnTo>
                  <a:lnTo>
                    <a:pt x="330" y="2811"/>
                  </a:lnTo>
                  <a:lnTo>
                    <a:pt x="291" y="2656"/>
                  </a:lnTo>
                  <a:lnTo>
                    <a:pt x="253" y="2501"/>
                  </a:lnTo>
                  <a:lnTo>
                    <a:pt x="253" y="2346"/>
                  </a:lnTo>
                  <a:lnTo>
                    <a:pt x="233" y="2171"/>
                  </a:lnTo>
                  <a:lnTo>
                    <a:pt x="253" y="1997"/>
                  </a:lnTo>
                  <a:lnTo>
                    <a:pt x="272" y="1803"/>
                  </a:lnTo>
                  <a:lnTo>
                    <a:pt x="330" y="1629"/>
                  </a:lnTo>
                  <a:lnTo>
                    <a:pt x="388" y="1454"/>
                  </a:lnTo>
                  <a:lnTo>
                    <a:pt x="466" y="1280"/>
                  </a:lnTo>
                  <a:lnTo>
                    <a:pt x="563" y="1125"/>
                  </a:lnTo>
                  <a:lnTo>
                    <a:pt x="679" y="969"/>
                  </a:lnTo>
                  <a:lnTo>
                    <a:pt x="815" y="814"/>
                  </a:lnTo>
                  <a:lnTo>
                    <a:pt x="950" y="698"/>
                  </a:lnTo>
                  <a:lnTo>
                    <a:pt x="1105" y="582"/>
                  </a:lnTo>
                  <a:lnTo>
                    <a:pt x="1280" y="485"/>
                  </a:lnTo>
                  <a:lnTo>
                    <a:pt x="1435" y="388"/>
                  </a:lnTo>
                  <a:lnTo>
                    <a:pt x="1609" y="330"/>
                  </a:lnTo>
                  <a:lnTo>
                    <a:pt x="1803" y="291"/>
                  </a:lnTo>
                  <a:lnTo>
                    <a:pt x="1978" y="252"/>
                  </a:lnTo>
                  <a:lnTo>
                    <a:pt x="2172" y="233"/>
                  </a:lnTo>
                  <a:lnTo>
                    <a:pt x="2424" y="252"/>
                  </a:lnTo>
                  <a:lnTo>
                    <a:pt x="2676" y="310"/>
                  </a:lnTo>
                  <a:lnTo>
                    <a:pt x="2908" y="369"/>
                  </a:lnTo>
                  <a:lnTo>
                    <a:pt x="3121" y="485"/>
                  </a:lnTo>
                  <a:lnTo>
                    <a:pt x="3335" y="621"/>
                  </a:lnTo>
                  <a:lnTo>
                    <a:pt x="3529" y="776"/>
                  </a:lnTo>
                  <a:lnTo>
                    <a:pt x="3684" y="950"/>
                  </a:lnTo>
                  <a:lnTo>
                    <a:pt x="3839" y="1163"/>
                  </a:lnTo>
                  <a:lnTo>
                    <a:pt x="3877" y="1202"/>
                  </a:lnTo>
                  <a:lnTo>
                    <a:pt x="3916" y="1221"/>
                  </a:lnTo>
                  <a:lnTo>
                    <a:pt x="3955" y="1221"/>
                  </a:lnTo>
                  <a:lnTo>
                    <a:pt x="3994" y="1202"/>
                  </a:lnTo>
                  <a:lnTo>
                    <a:pt x="4033" y="1163"/>
                  </a:lnTo>
                  <a:lnTo>
                    <a:pt x="4052" y="1125"/>
                  </a:lnTo>
                  <a:lnTo>
                    <a:pt x="4052" y="1086"/>
                  </a:lnTo>
                  <a:lnTo>
                    <a:pt x="4033" y="1047"/>
                  </a:lnTo>
                  <a:lnTo>
                    <a:pt x="3877" y="814"/>
                  </a:lnTo>
                  <a:lnTo>
                    <a:pt x="3703" y="621"/>
                  </a:lnTo>
                  <a:lnTo>
                    <a:pt x="3490" y="446"/>
                  </a:lnTo>
                  <a:lnTo>
                    <a:pt x="3257" y="291"/>
                  </a:lnTo>
                  <a:lnTo>
                    <a:pt x="3005" y="175"/>
                  </a:lnTo>
                  <a:lnTo>
                    <a:pt x="2734" y="78"/>
                  </a:lnTo>
                  <a:lnTo>
                    <a:pt x="2462" y="20"/>
                  </a:lnTo>
                  <a:lnTo>
                    <a:pt x="2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8"/>
            <p:cNvSpPr/>
            <p:nvPr/>
          </p:nvSpPr>
          <p:spPr>
            <a:xfrm>
              <a:off x="2026100" y="1930330"/>
              <a:ext cx="35400" cy="64975"/>
            </a:xfrm>
            <a:custGeom>
              <a:avLst/>
              <a:gdLst/>
              <a:ahLst/>
              <a:cxnLst/>
              <a:rect l="l" t="t" r="r" b="b"/>
              <a:pathLst>
                <a:path w="1416" h="2599" extrusionOk="0">
                  <a:moveTo>
                    <a:pt x="699" y="427"/>
                  </a:moveTo>
                  <a:lnTo>
                    <a:pt x="699" y="1067"/>
                  </a:lnTo>
                  <a:lnTo>
                    <a:pt x="679" y="1048"/>
                  </a:lnTo>
                  <a:lnTo>
                    <a:pt x="544" y="989"/>
                  </a:lnTo>
                  <a:lnTo>
                    <a:pt x="447" y="931"/>
                  </a:lnTo>
                  <a:lnTo>
                    <a:pt x="408" y="892"/>
                  </a:lnTo>
                  <a:lnTo>
                    <a:pt x="388" y="854"/>
                  </a:lnTo>
                  <a:lnTo>
                    <a:pt x="369" y="796"/>
                  </a:lnTo>
                  <a:lnTo>
                    <a:pt x="350" y="718"/>
                  </a:lnTo>
                  <a:lnTo>
                    <a:pt x="369" y="621"/>
                  </a:lnTo>
                  <a:lnTo>
                    <a:pt x="408" y="563"/>
                  </a:lnTo>
                  <a:lnTo>
                    <a:pt x="447" y="524"/>
                  </a:lnTo>
                  <a:lnTo>
                    <a:pt x="544" y="466"/>
                  </a:lnTo>
                  <a:lnTo>
                    <a:pt x="679" y="447"/>
                  </a:lnTo>
                  <a:lnTo>
                    <a:pt x="699" y="427"/>
                  </a:lnTo>
                  <a:close/>
                  <a:moveTo>
                    <a:pt x="834" y="1435"/>
                  </a:moveTo>
                  <a:lnTo>
                    <a:pt x="951" y="1493"/>
                  </a:lnTo>
                  <a:lnTo>
                    <a:pt x="1028" y="1571"/>
                  </a:lnTo>
                  <a:lnTo>
                    <a:pt x="1067" y="1610"/>
                  </a:lnTo>
                  <a:lnTo>
                    <a:pt x="1106" y="1668"/>
                  </a:lnTo>
                  <a:lnTo>
                    <a:pt x="1125" y="1726"/>
                  </a:lnTo>
                  <a:lnTo>
                    <a:pt x="1125" y="1804"/>
                  </a:lnTo>
                  <a:lnTo>
                    <a:pt x="1106" y="1939"/>
                  </a:lnTo>
                  <a:lnTo>
                    <a:pt x="1048" y="2036"/>
                  </a:lnTo>
                  <a:lnTo>
                    <a:pt x="951" y="2094"/>
                  </a:lnTo>
                  <a:lnTo>
                    <a:pt x="834" y="2133"/>
                  </a:lnTo>
                  <a:lnTo>
                    <a:pt x="815" y="2152"/>
                  </a:lnTo>
                  <a:lnTo>
                    <a:pt x="815" y="1435"/>
                  </a:lnTo>
                  <a:close/>
                  <a:moveTo>
                    <a:pt x="757" y="1"/>
                  </a:moveTo>
                  <a:lnTo>
                    <a:pt x="699" y="20"/>
                  </a:lnTo>
                  <a:lnTo>
                    <a:pt x="679" y="59"/>
                  </a:lnTo>
                  <a:lnTo>
                    <a:pt x="679" y="175"/>
                  </a:lnTo>
                  <a:lnTo>
                    <a:pt x="660" y="175"/>
                  </a:lnTo>
                  <a:lnTo>
                    <a:pt x="485" y="214"/>
                  </a:lnTo>
                  <a:lnTo>
                    <a:pt x="388" y="253"/>
                  </a:lnTo>
                  <a:lnTo>
                    <a:pt x="292" y="292"/>
                  </a:lnTo>
                  <a:lnTo>
                    <a:pt x="214" y="369"/>
                  </a:lnTo>
                  <a:lnTo>
                    <a:pt x="136" y="466"/>
                  </a:lnTo>
                  <a:lnTo>
                    <a:pt x="78" y="602"/>
                  </a:lnTo>
                  <a:lnTo>
                    <a:pt x="59" y="757"/>
                  </a:lnTo>
                  <a:lnTo>
                    <a:pt x="78" y="892"/>
                  </a:lnTo>
                  <a:lnTo>
                    <a:pt x="117" y="1009"/>
                  </a:lnTo>
                  <a:lnTo>
                    <a:pt x="175" y="1106"/>
                  </a:lnTo>
                  <a:lnTo>
                    <a:pt x="253" y="1164"/>
                  </a:lnTo>
                  <a:lnTo>
                    <a:pt x="350" y="1241"/>
                  </a:lnTo>
                  <a:lnTo>
                    <a:pt x="447" y="1280"/>
                  </a:lnTo>
                  <a:lnTo>
                    <a:pt x="660" y="1358"/>
                  </a:lnTo>
                  <a:lnTo>
                    <a:pt x="679" y="1377"/>
                  </a:lnTo>
                  <a:lnTo>
                    <a:pt x="679" y="2152"/>
                  </a:lnTo>
                  <a:lnTo>
                    <a:pt x="660" y="2152"/>
                  </a:lnTo>
                  <a:lnTo>
                    <a:pt x="524" y="2114"/>
                  </a:lnTo>
                  <a:lnTo>
                    <a:pt x="408" y="2075"/>
                  </a:lnTo>
                  <a:lnTo>
                    <a:pt x="330" y="2017"/>
                  </a:lnTo>
                  <a:lnTo>
                    <a:pt x="253" y="1959"/>
                  </a:lnTo>
                  <a:lnTo>
                    <a:pt x="195" y="1920"/>
                  </a:lnTo>
                  <a:lnTo>
                    <a:pt x="136" y="1900"/>
                  </a:lnTo>
                  <a:lnTo>
                    <a:pt x="98" y="1920"/>
                  </a:lnTo>
                  <a:lnTo>
                    <a:pt x="59" y="1959"/>
                  </a:lnTo>
                  <a:lnTo>
                    <a:pt x="20" y="1997"/>
                  </a:lnTo>
                  <a:lnTo>
                    <a:pt x="1" y="2056"/>
                  </a:lnTo>
                  <a:lnTo>
                    <a:pt x="20" y="2114"/>
                  </a:lnTo>
                  <a:lnTo>
                    <a:pt x="59" y="2172"/>
                  </a:lnTo>
                  <a:lnTo>
                    <a:pt x="117" y="2230"/>
                  </a:lnTo>
                  <a:lnTo>
                    <a:pt x="195" y="2288"/>
                  </a:lnTo>
                  <a:lnTo>
                    <a:pt x="272" y="2346"/>
                  </a:lnTo>
                  <a:lnTo>
                    <a:pt x="388" y="2385"/>
                  </a:lnTo>
                  <a:lnTo>
                    <a:pt x="524" y="2404"/>
                  </a:lnTo>
                  <a:lnTo>
                    <a:pt x="660" y="2424"/>
                  </a:lnTo>
                  <a:lnTo>
                    <a:pt x="679" y="2424"/>
                  </a:lnTo>
                  <a:lnTo>
                    <a:pt x="679" y="2540"/>
                  </a:lnTo>
                  <a:lnTo>
                    <a:pt x="699" y="2579"/>
                  </a:lnTo>
                  <a:lnTo>
                    <a:pt x="757" y="2598"/>
                  </a:lnTo>
                  <a:lnTo>
                    <a:pt x="815" y="2579"/>
                  </a:lnTo>
                  <a:lnTo>
                    <a:pt x="834" y="2540"/>
                  </a:lnTo>
                  <a:lnTo>
                    <a:pt x="834" y="2424"/>
                  </a:lnTo>
                  <a:lnTo>
                    <a:pt x="854" y="2424"/>
                  </a:lnTo>
                  <a:lnTo>
                    <a:pt x="970" y="2385"/>
                  </a:lnTo>
                  <a:lnTo>
                    <a:pt x="1086" y="2346"/>
                  </a:lnTo>
                  <a:lnTo>
                    <a:pt x="1183" y="2288"/>
                  </a:lnTo>
                  <a:lnTo>
                    <a:pt x="1261" y="2211"/>
                  </a:lnTo>
                  <a:lnTo>
                    <a:pt x="1319" y="2114"/>
                  </a:lnTo>
                  <a:lnTo>
                    <a:pt x="1377" y="2017"/>
                  </a:lnTo>
                  <a:lnTo>
                    <a:pt x="1396" y="1900"/>
                  </a:lnTo>
                  <a:lnTo>
                    <a:pt x="1416" y="1765"/>
                  </a:lnTo>
                  <a:lnTo>
                    <a:pt x="1396" y="1629"/>
                  </a:lnTo>
                  <a:lnTo>
                    <a:pt x="1358" y="1513"/>
                  </a:lnTo>
                  <a:lnTo>
                    <a:pt x="1300" y="1416"/>
                  </a:lnTo>
                  <a:lnTo>
                    <a:pt x="1241" y="1319"/>
                  </a:lnTo>
                  <a:lnTo>
                    <a:pt x="1144" y="1261"/>
                  </a:lnTo>
                  <a:lnTo>
                    <a:pt x="1048" y="1203"/>
                  </a:lnTo>
                  <a:lnTo>
                    <a:pt x="834" y="1106"/>
                  </a:lnTo>
                  <a:lnTo>
                    <a:pt x="834" y="427"/>
                  </a:lnTo>
                  <a:lnTo>
                    <a:pt x="854" y="427"/>
                  </a:lnTo>
                  <a:lnTo>
                    <a:pt x="951" y="447"/>
                  </a:lnTo>
                  <a:lnTo>
                    <a:pt x="1028" y="466"/>
                  </a:lnTo>
                  <a:lnTo>
                    <a:pt x="1144" y="524"/>
                  </a:lnTo>
                  <a:lnTo>
                    <a:pt x="1183" y="544"/>
                  </a:lnTo>
                  <a:lnTo>
                    <a:pt x="1222" y="544"/>
                  </a:lnTo>
                  <a:lnTo>
                    <a:pt x="1280" y="524"/>
                  </a:lnTo>
                  <a:lnTo>
                    <a:pt x="1319" y="485"/>
                  </a:lnTo>
                  <a:lnTo>
                    <a:pt x="1338" y="427"/>
                  </a:lnTo>
                  <a:lnTo>
                    <a:pt x="1358" y="388"/>
                  </a:lnTo>
                  <a:lnTo>
                    <a:pt x="1338" y="330"/>
                  </a:lnTo>
                  <a:lnTo>
                    <a:pt x="1300" y="292"/>
                  </a:lnTo>
                  <a:lnTo>
                    <a:pt x="1241" y="253"/>
                  </a:lnTo>
                  <a:lnTo>
                    <a:pt x="1183" y="233"/>
                  </a:lnTo>
                  <a:lnTo>
                    <a:pt x="1028" y="195"/>
                  </a:lnTo>
                  <a:lnTo>
                    <a:pt x="854" y="175"/>
                  </a:lnTo>
                  <a:lnTo>
                    <a:pt x="834" y="175"/>
                  </a:lnTo>
                  <a:lnTo>
                    <a:pt x="834" y="59"/>
                  </a:lnTo>
                  <a:lnTo>
                    <a:pt x="815" y="20"/>
                  </a:lnTo>
                  <a:lnTo>
                    <a:pt x="7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1" name="Google Shape;2441;p48"/>
          <p:cNvGrpSpPr/>
          <p:nvPr/>
        </p:nvGrpSpPr>
        <p:grpSpPr>
          <a:xfrm>
            <a:off x="7990433" y="2971029"/>
            <a:ext cx="300095" cy="320093"/>
            <a:chOff x="2517500" y="1830777"/>
            <a:chExt cx="190500" cy="204050"/>
          </a:xfrm>
        </p:grpSpPr>
        <p:sp>
          <p:nvSpPr>
            <p:cNvPr id="2442" name="Google Shape;2442;p48"/>
            <p:cNvSpPr/>
            <p:nvPr/>
          </p:nvSpPr>
          <p:spPr>
            <a:xfrm>
              <a:off x="2663375" y="1895227"/>
              <a:ext cx="14575" cy="62050"/>
            </a:xfrm>
            <a:custGeom>
              <a:avLst/>
              <a:gdLst/>
              <a:ahLst/>
              <a:cxnLst/>
              <a:rect l="l" t="t" r="r" b="b"/>
              <a:pathLst>
                <a:path w="583" h="2482" extrusionOk="0">
                  <a:moveTo>
                    <a:pt x="291" y="233"/>
                  </a:moveTo>
                  <a:lnTo>
                    <a:pt x="330" y="252"/>
                  </a:lnTo>
                  <a:lnTo>
                    <a:pt x="350" y="291"/>
                  </a:lnTo>
                  <a:lnTo>
                    <a:pt x="350" y="2191"/>
                  </a:lnTo>
                  <a:lnTo>
                    <a:pt x="330" y="2230"/>
                  </a:lnTo>
                  <a:lnTo>
                    <a:pt x="291" y="2249"/>
                  </a:lnTo>
                  <a:lnTo>
                    <a:pt x="253" y="2230"/>
                  </a:lnTo>
                  <a:lnTo>
                    <a:pt x="233" y="2191"/>
                  </a:lnTo>
                  <a:lnTo>
                    <a:pt x="233" y="291"/>
                  </a:lnTo>
                  <a:lnTo>
                    <a:pt x="253" y="252"/>
                  </a:lnTo>
                  <a:lnTo>
                    <a:pt x="291" y="233"/>
                  </a:lnTo>
                  <a:close/>
                  <a:moveTo>
                    <a:pt x="233" y="0"/>
                  </a:moveTo>
                  <a:lnTo>
                    <a:pt x="175" y="20"/>
                  </a:lnTo>
                  <a:lnTo>
                    <a:pt x="78" y="78"/>
                  </a:lnTo>
                  <a:lnTo>
                    <a:pt x="20" y="175"/>
                  </a:lnTo>
                  <a:lnTo>
                    <a:pt x="1" y="233"/>
                  </a:lnTo>
                  <a:lnTo>
                    <a:pt x="1" y="291"/>
                  </a:lnTo>
                  <a:lnTo>
                    <a:pt x="1" y="2191"/>
                  </a:lnTo>
                  <a:lnTo>
                    <a:pt x="1" y="2249"/>
                  </a:lnTo>
                  <a:lnTo>
                    <a:pt x="20" y="2307"/>
                  </a:lnTo>
                  <a:lnTo>
                    <a:pt x="78" y="2385"/>
                  </a:lnTo>
                  <a:lnTo>
                    <a:pt x="175" y="2462"/>
                  </a:lnTo>
                  <a:lnTo>
                    <a:pt x="233" y="2482"/>
                  </a:lnTo>
                  <a:lnTo>
                    <a:pt x="350" y="2482"/>
                  </a:lnTo>
                  <a:lnTo>
                    <a:pt x="408" y="2462"/>
                  </a:lnTo>
                  <a:lnTo>
                    <a:pt x="505" y="2385"/>
                  </a:lnTo>
                  <a:lnTo>
                    <a:pt x="563" y="2307"/>
                  </a:lnTo>
                  <a:lnTo>
                    <a:pt x="582" y="2249"/>
                  </a:lnTo>
                  <a:lnTo>
                    <a:pt x="582" y="2191"/>
                  </a:lnTo>
                  <a:lnTo>
                    <a:pt x="582" y="291"/>
                  </a:lnTo>
                  <a:lnTo>
                    <a:pt x="582" y="233"/>
                  </a:lnTo>
                  <a:lnTo>
                    <a:pt x="563" y="175"/>
                  </a:lnTo>
                  <a:lnTo>
                    <a:pt x="505" y="78"/>
                  </a:lnTo>
                  <a:lnTo>
                    <a:pt x="408" y="20"/>
                  </a:lnTo>
                  <a:lnTo>
                    <a:pt x="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8"/>
            <p:cNvSpPr/>
            <p:nvPr/>
          </p:nvSpPr>
          <p:spPr>
            <a:xfrm>
              <a:off x="2517500" y="1830777"/>
              <a:ext cx="190500" cy="204050"/>
            </a:xfrm>
            <a:custGeom>
              <a:avLst/>
              <a:gdLst/>
              <a:ahLst/>
              <a:cxnLst/>
              <a:rect l="l" t="t" r="r" b="b"/>
              <a:pathLst>
                <a:path w="7620" h="8162" extrusionOk="0">
                  <a:moveTo>
                    <a:pt x="1513" y="7619"/>
                  </a:moveTo>
                  <a:lnTo>
                    <a:pt x="1455" y="7890"/>
                  </a:lnTo>
                  <a:lnTo>
                    <a:pt x="1455" y="7909"/>
                  </a:lnTo>
                  <a:lnTo>
                    <a:pt x="1455" y="7929"/>
                  </a:lnTo>
                  <a:lnTo>
                    <a:pt x="931" y="7929"/>
                  </a:lnTo>
                  <a:lnTo>
                    <a:pt x="931" y="7909"/>
                  </a:lnTo>
                  <a:lnTo>
                    <a:pt x="931" y="7890"/>
                  </a:lnTo>
                  <a:lnTo>
                    <a:pt x="873" y="7619"/>
                  </a:lnTo>
                  <a:close/>
                  <a:moveTo>
                    <a:pt x="6727" y="7619"/>
                  </a:moveTo>
                  <a:lnTo>
                    <a:pt x="6689" y="7890"/>
                  </a:lnTo>
                  <a:lnTo>
                    <a:pt x="6689" y="7909"/>
                  </a:lnTo>
                  <a:lnTo>
                    <a:pt x="6669" y="7929"/>
                  </a:lnTo>
                  <a:lnTo>
                    <a:pt x="6165" y="7929"/>
                  </a:lnTo>
                  <a:lnTo>
                    <a:pt x="6146" y="7909"/>
                  </a:lnTo>
                  <a:lnTo>
                    <a:pt x="6146" y="7890"/>
                  </a:lnTo>
                  <a:lnTo>
                    <a:pt x="6107" y="7619"/>
                  </a:lnTo>
                  <a:close/>
                  <a:moveTo>
                    <a:pt x="408" y="0"/>
                  </a:moveTo>
                  <a:lnTo>
                    <a:pt x="330" y="20"/>
                  </a:lnTo>
                  <a:lnTo>
                    <a:pt x="253" y="39"/>
                  </a:lnTo>
                  <a:lnTo>
                    <a:pt x="175" y="78"/>
                  </a:lnTo>
                  <a:lnTo>
                    <a:pt x="117" y="136"/>
                  </a:lnTo>
                  <a:lnTo>
                    <a:pt x="78" y="194"/>
                  </a:lnTo>
                  <a:lnTo>
                    <a:pt x="40" y="272"/>
                  </a:lnTo>
                  <a:lnTo>
                    <a:pt x="1" y="349"/>
                  </a:lnTo>
                  <a:lnTo>
                    <a:pt x="1" y="427"/>
                  </a:lnTo>
                  <a:lnTo>
                    <a:pt x="1" y="6029"/>
                  </a:lnTo>
                  <a:lnTo>
                    <a:pt x="1" y="6068"/>
                  </a:lnTo>
                  <a:lnTo>
                    <a:pt x="40" y="6106"/>
                  </a:lnTo>
                  <a:lnTo>
                    <a:pt x="78" y="6145"/>
                  </a:lnTo>
                  <a:lnTo>
                    <a:pt x="156" y="6145"/>
                  </a:lnTo>
                  <a:lnTo>
                    <a:pt x="195" y="6106"/>
                  </a:lnTo>
                  <a:lnTo>
                    <a:pt x="214" y="6068"/>
                  </a:lnTo>
                  <a:lnTo>
                    <a:pt x="234" y="6029"/>
                  </a:lnTo>
                  <a:lnTo>
                    <a:pt x="234" y="427"/>
                  </a:lnTo>
                  <a:lnTo>
                    <a:pt x="253" y="349"/>
                  </a:lnTo>
                  <a:lnTo>
                    <a:pt x="292" y="291"/>
                  </a:lnTo>
                  <a:lnTo>
                    <a:pt x="350" y="252"/>
                  </a:lnTo>
                  <a:lnTo>
                    <a:pt x="7270" y="252"/>
                  </a:lnTo>
                  <a:lnTo>
                    <a:pt x="7328" y="291"/>
                  </a:lnTo>
                  <a:lnTo>
                    <a:pt x="7367" y="349"/>
                  </a:lnTo>
                  <a:lnTo>
                    <a:pt x="7367" y="427"/>
                  </a:lnTo>
                  <a:lnTo>
                    <a:pt x="7367" y="7211"/>
                  </a:lnTo>
                  <a:lnTo>
                    <a:pt x="7367" y="7270"/>
                  </a:lnTo>
                  <a:lnTo>
                    <a:pt x="7328" y="7328"/>
                  </a:lnTo>
                  <a:lnTo>
                    <a:pt x="7270" y="7367"/>
                  </a:lnTo>
                  <a:lnTo>
                    <a:pt x="7193" y="7386"/>
                  </a:lnTo>
                  <a:lnTo>
                    <a:pt x="408" y="7386"/>
                  </a:lnTo>
                  <a:lnTo>
                    <a:pt x="350" y="7367"/>
                  </a:lnTo>
                  <a:lnTo>
                    <a:pt x="292" y="7328"/>
                  </a:lnTo>
                  <a:lnTo>
                    <a:pt x="253" y="7270"/>
                  </a:lnTo>
                  <a:lnTo>
                    <a:pt x="234" y="7211"/>
                  </a:lnTo>
                  <a:lnTo>
                    <a:pt x="234" y="6785"/>
                  </a:lnTo>
                  <a:lnTo>
                    <a:pt x="214" y="6727"/>
                  </a:lnTo>
                  <a:lnTo>
                    <a:pt x="195" y="6688"/>
                  </a:lnTo>
                  <a:lnTo>
                    <a:pt x="156" y="6669"/>
                  </a:lnTo>
                  <a:lnTo>
                    <a:pt x="78" y="6669"/>
                  </a:lnTo>
                  <a:lnTo>
                    <a:pt x="40" y="6688"/>
                  </a:lnTo>
                  <a:lnTo>
                    <a:pt x="1" y="6727"/>
                  </a:lnTo>
                  <a:lnTo>
                    <a:pt x="1" y="6785"/>
                  </a:lnTo>
                  <a:lnTo>
                    <a:pt x="1" y="7211"/>
                  </a:lnTo>
                  <a:lnTo>
                    <a:pt x="1" y="7289"/>
                  </a:lnTo>
                  <a:lnTo>
                    <a:pt x="40" y="7367"/>
                  </a:lnTo>
                  <a:lnTo>
                    <a:pt x="78" y="7444"/>
                  </a:lnTo>
                  <a:lnTo>
                    <a:pt x="117" y="7502"/>
                  </a:lnTo>
                  <a:lnTo>
                    <a:pt x="175" y="7541"/>
                  </a:lnTo>
                  <a:lnTo>
                    <a:pt x="253" y="7580"/>
                  </a:lnTo>
                  <a:lnTo>
                    <a:pt x="330" y="7619"/>
                  </a:lnTo>
                  <a:lnTo>
                    <a:pt x="641" y="7619"/>
                  </a:lnTo>
                  <a:lnTo>
                    <a:pt x="699" y="7929"/>
                  </a:lnTo>
                  <a:lnTo>
                    <a:pt x="718" y="8026"/>
                  </a:lnTo>
                  <a:lnTo>
                    <a:pt x="776" y="8103"/>
                  </a:lnTo>
                  <a:lnTo>
                    <a:pt x="854" y="8142"/>
                  </a:lnTo>
                  <a:lnTo>
                    <a:pt x="951" y="8161"/>
                  </a:lnTo>
                  <a:lnTo>
                    <a:pt x="1435" y="8161"/>
                  </a:lnTo>
                  <a:lnTo>
                    <a:pt x="1532" y="8142"/>
                  </a:lnTo>
                  <a:lnTo>
                    <a:pt x="1610" y="8103"/>
                  </a:lnTo>
                  <a:lnTo>
                    <a:pt x="1668" y="8026"/>
                  </a:lnTo>
                  <a:lnTo>
                    <a:pt x="1687" y="7929"/>
                  </a:lnTo>
                  <a:lnTo>
                    <a:pt x="1746" y="7619"/>
                  </a:lnTo>
                  <a:lnTo>
                    <a:pt x="5855" y="7619"/>
                  </a:lnTo>
                  <a:lnTo>
                    <a:pt x="5913" y="7929"/>
                  </a:lnTo>
                  <a:lnTo>
                    <a:pt x="5952" y="8026"/>
                  </a:lnTo>
                  <a:lnTo>
                    <a:pt x="6010" y="8103"/>
                  </a:lnTo>
                  <a:lnTo>
                    <a:pt x="6088" y="8142"/>
                  </a:lnTo>
                  <a:lnTo>
                    <a:pt x="6185" y="8161"/>
                  </a:lnTo>
                  <a:lnTo>
                    <a:pt x="6650" y="8161"/>
                  </a:lnTo>
                  <a:lnTo>
                    <a:pt x="6747" y="8142"/>
                  </a:lnTo>
                  <a:lnTo>
                    <a:pt x="6824" y="8103"/>
                  </a:lnTo>
                  <a:lnTo>
                    <a:pt x="6882" y="8026"/>
                  </a:lnTo>
                  <a:lnTo>
                    <a:pt x="6921" y="7929"/>
                  </a:lnTo>
                  <a:lnTo>
                    <a:pt x="6960" y="7619"/>
                  </a:lnTo>
                  <a:lnTo>
                    <a:pt x="7270" y="7619"/>
                  </a:lnTo>
                  <a:lnTo>
                    <a:pt x="7348" y="7580"/>
                  </a:lnTo>
                  <a:lnTo>
                    <a:pt x="7425" y="7541"/>
                  </a:lnTo>
                  <a:lnTo>
                    <a:pt x="7483" y="7502"/>
                  </a:lnTo>
                  <a:lnTo>
                    <a:pt x="7542" y="7444"/>
                  </a:lnTo>
                  <a:lnTo>
                    <a:pt x="7580" y="7367"/>
                  </a:lnTo>
                  <a:lnTo>
                    <a:pt x="7600" y="7289"/>
                  </a:lnTo>
                  <a:lnTo>
                    <a:pt x="7619" y="7211"/>
                  </a:lnTo>
                  <a:lnTo>
                    <a:pt x="7619" y="427"/>
                  </a:lnTo>
                  <a:lnTo>
                    <a:pt x="7600" y="349"/>
                  </a:lnTo>
                  <a:lnTo>
                    <a:pt x="7580" y="272"/>
                  </a:lnTo>
                  <a:lnTo>
                    <a:pt x="7542" y="194"/>
                  </a:lnTo>
                  <a:lnTo>
                    <a:pt x="7483" y="136"/>
                  </a:lnTo>
                  <a:lnTo>
                    <a:pt x="7425" y="78"/>
                  </a:lnTo>
                  <a:lnTo>
                    <a:pt x="7348" y="39"/>
                  </a:lnTo>
                  <a:lnTo>
                    <a:pt x="7270" y="20"/>
                  </a:lnTo>
                  <a:lnTo>
                    <a:pt x="71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8"/>
            <p:cNvSpPr/>
            <p:nvPr/>
          </p:nvSpPr>
          <p:spPr>
            <a:xfrm>
              <a:off x="2567425" y="1881177"/>
              <a:ext cx="90175" cy="90150"/>
            </a:xfrm>
            <a:custGeom>
              <a:avLst/>
              <a:gdLst/>
              <a:ahLst/>
              <a:cxnLst/>
              <a:rect l="l" t="t" r="r" b="b"/>
              <a:pathLst>
                <a:path w="3607" h="3606" extrusionOk="0">
                  <a:moveTo>
                    <a:pt x="1958" y="233"/>
                  </a:moveTo>
                  <a:lnTo>
                    <a:pt x="2133" y="252"/>
                  </a:lnTo>
                  <a:lnTo>
                    <a:pt x="2269" y="291"/>
                  </a:lnTo>
                  <a:lnTo>
                    <a:pt x="2424" y="349"/>
                  </a:lnTo>
                  <a:lnTo>
                    <a:pt x="2559" y="407"/>
                  </a:lnTo>
                  <a:lnTo>
                    <a:pt x="2695" y="504"/>
                  </a:lnTo>
                  <a:lnTo>
                    <a:pt x="2811" y="582"/>
                  </a:lnTo>
                  <a:lnTo>
                    <a:pt x="2928" y="679"/>
                  </a:lnTo>
                  <a:lnTo>
                    <a:pt x="3025" y="795"/>
                  </a:lnTo>
                  <a:lnTo>
                    <a:pt x="3102" y="911"/>
                  </a:lnTo>
                  <a:lnTo>
                    <a:pt x="3199" y="1047"/>
                  </a:lnTo>
                  <a:lnTo>
                    <a:pt x="3257" y="1183"/>
                  </a:lnTo>
                  <a:lnTo>
                    <a:pt x="3315" y="1338"/>
                  </a:lnTo>
                  <a:lnTo>
                    <a:pt x="3354" y="1474"/>
                  </a:lnTo>
                  <a:lnTo>
                    <a:pt x="3373" y="1648"/>
                  </a:lnTo>
                  <a:lnTo>
                    <a:pt x="3373" y="1803"/>
                  </a:lnTo>
                  <a:lnTo>
                    <a:pt x="3373" y="1958"/>
                  </a:lnTo>
                  <a:lnTo>
                    <a:pt x="3354" y="2113"/>
                  </a:lnTo>
                  <a:lnTo>
                    <a:pt x="3315" y="2268"/>
                  </a:lnTo>
                  <a:lnTo>
                    <a:pt x="3257" y="2404"/>
                  </a:lnTo>
                  <a:lnTo>
                    <a:pt x="3199" y="2540"/>
                  </a:lnTo>
                  <a:lnTo>
                    <a:pt x="3102" y="2675"/>
                  </a:lnTo>
                  <a:lnTo>
                    <a:pt x="3025" y="2792"/>
                  </a:lnTo>
                  <a:lnTo>
                    <a:pt x="2928" y="2908"/>
                  </a:lnTo>
                  <a:lnTo>
                    <a:pt x="2811" y="3005"/>
                  </a:lnTo>
                  <a:lnTo>
                    <a:pt x="2695" y="3102"/>
                  </a:lnTo>
                  <a:lnTo>
                    <a:pt x="2559" y="3179"/>
                  </a:lnTo>
                  <a:lnTo>
                    <a:pt x="2424" y="3257"/>
                  </a:lnTo>
                  <a:lnTo>
                    <a:pt x="2269" y="3296"/>
                  </a:lnTo>
                  <a:lnTo>
                    <a:pt x="2133" y="3334"/>
                  </a:lnTo>
                  <a:lnTo>
                    <a:pt x="1958" y="3373"/>
                  </a:lnTo>
                  <a:lnTo>
                    <a:pt x="1648" y="3373"/>
                  </a:lnTo>
                  <a:lnTo>
                    <a:pt x="1493" y="3334"/>
                  </a:lnTo>
                  <a:lnTo>
                    <a:pt x="1338" y="3296"/>
                  </a:lnTo>
                  <a:lnTo>
                    <a:pt x="1202" y="3257"/>
                  </a:lnTo>
                  <a:lnTo>
                    <a:pt x="1067" y="3179"/>
                  </a:lnTo>
                  <a:lnTo>
                    <a:pt x="931" y="3102"/>
                  </a:lnTo>
                  <a:lnTo>
                    <a:pt x="815" y="3005"/>
                  </a:lnTo>
                  <a:lnTo>
                    <a:pt x="698" y="2908"/>
                  </a:lnTo>
                  <a:lnTo>
                    <a:pt x="601" y="2792"/>
                  </a:lnTo>
                  <a:lnTo>
                    <a:pt x="505" y="2675"/>
                  </a:lnTo>
                  <a:lnTo>
                    <a:pt x="427" y="2540"/>
                  </a:lnTo>
                  <a:lnTo>
                    <a:pt x="349" y="2404"/>
                  </a:lnTo>
                  <a:lnTo>
                    <a:pt x="311" y="2268"/>
                  </a:lnTo>
                  <a:lnTo>
                    <a:pt x="272" y="2113"/>
                  </a:lnTo>
                  <a:lnTo>
                    <a:pt x="233" y="1958"/>
                  </a:lnTo>
                  <a:lnTo>
                    <a:pt x="233" y="1803"/>
                  </a:lnTo>
                  <a:lnTo>
                    <a:pt x="233" y="1648"/>
                  </a:lnTo>
                  <a:lnTo>
                    <a:pt x="272" y="1474"/>
                  </a:lnTo>
                  <a:lnTo>
                    <a:pt x="311" y="1338"/>
                  </a:lnTo>
                  <a:lnTo>
                    <a:pt x="349" y="1183"/>
                  </a:lnTo>
                  <a:lnTo>
                    <a:pt x="427" y="1047"/>
                  </a:lnTo>
                  <a:lnTo>
                    <a:pt x="505" y="911"/>
                  </a:lnTo>
                  <a:lnTo>
                    <a:pt x="601" y="795"/>
                  </a:lnTo>
                  <a:lnTo>
                    <a:pt x="698" y="679"/>
                  </a:lnTo>
                  <a:lnTo>
                    <a:pt x="815" y="582"/>
                  </a:lnTo>
                  <a:lnTo>
                    <a:pt x="931" y="504"/>
                  </a:lnTo>
                  <a:lnTo>
                    <a:pt x="1067" y="407"/>
                  </a:lnTo>
                  <a:lnTo>
                    <a:pt x="1202" y="349"/>
                  </a:lnTo>
                  <a:lnTo>
                    <a:pt x="1338" y="291"/>
                  </a:lnTo>
                  <a:lnTo>
                    <a:pt x="1493" y="252"/>
                  </a:lnTo>
                  <a:lnTo>
                    <a:pt x="1648" y="233"/>
                  </a:lnTo>
                  <a:close/>
                  <a:moveTo>
                    <a:pt x="1629" y="0"/>
                  </a:moveTo>
                  <a:lnTo>
                    <a:pt x="1435" y="20"/>
                  </a:lnTo>
                  <a:lnTo>
                    <a:pt x="1280" y="78"/>
                  </a:lnTo>
                  <a:lnTo>
                    <a:pt x="1105" y="136"/>
                  </a:lnTo>
                  <a:lnTo>
                    <a:pt x="950" y="214"/>
                  </a:lnTo>
                  <a:lnTo>
                    <a:pt x="795" y="310"/>
                  </a:lnTo>
                  <a:lnTo>
                    <a:pt x="660" y="407"/>
                  </a:lnTo>
                  <a:lnTo>
                    <a:pt x="524" y="524"/>
                  </a:lnTo>
                  <a:lnTo>
                    <a:pt x="408" y="659"/>
                  </a:lnTo>
                  <a:lnTo>
                    <a:pt x="311" y="795"/>
                  </a:lnTo>
                  <a:lnTo>
                    <a:pt x="214" y="931"/>
                  </a:lnTo>
                  <a:lnTo>
                    <a:pt x="136" y="1105"/>
                  </a:lnTo>
                  <a:lnTo>
                    <a:pt x="78" y="1260"/>
                  </a:lnTo>
                  <a:lnTo>
                    <a:pt x="39" y="1435"/>
                  </a:lnTo>
                  <a:lnTo>
                    <a:pt x="1" y="1609"/>
                  </a:lnTo>
                  <a:lnTo>
                    <a:pt x="1" y="1803"/>
                  </a:lnTo>
                  <a:lnTo>
                    <a:pt x="1" y="1978"/>
                  </a:lnTo>
                  <a:lnTo>
                    <a:pt x="39" y="2171"/>
                  </a:lnTo>
                  <a:lnTo>
                    <a:pt x="78" y="2326"/>
                  </a:lnTo>
                  <a:lnTo>
                    <a:pt x="136" y="2501"/>
                  </a:lnTo>
                  <a:lnTo>
                    <a:pt x="214" y="2656"/>
                  </a:lnTo>
                  <a:lnTo>
                    <a:pt x="311" y="2811"/>
                  </a:lnTo>
                  <a:lnTo>
                    <a:pt x="408" y="2947"/>
                  </a:lnTo>
                  <a:lnTo>
                    <a:pt x="524" y="3082"/>
                  </a:lnTo>
                  <a:lnTo>
                    <a:pt x="660" y="3199"/>
                  </a:lnTo>
                  <a:lnTo>
                    <a:pt x="795" y="3296"/>
                  </a:lnTo>
                  <a:lnTo>
                    <a:pt x="950" y="3393"/>
                  </a:lnTo>
                  <a:lnTo>
                    <a:pt x="1105" y="3470"/>
                  </a:lnTo>
                  <a:lnTo>
                    <a:pt x="1280" y="3528"/>
                  </a:lnTo>
                  <a:lnTo>
                    <a:pt x="1435" y="3567"/>
                  </a:lnTo>
                  <a:lnTo>
                    <a:pt x="1629" y="3606"/>
                  </a:lnTo>
                  <a:lnTo>
                    <a:pt x="1997" y="3606"/>
                  </a:lnTo>
                  <a:lnTo>
                    <a:pt x="2172" y="3567"/>
                  </a:lnTo>
                  <a:lnTo>
                    <a:pt x="2346" y="3528"/>
                  </a:lnTo>
                  <a:lnTo>
                    <a:pt x="2501" y="3470"/>
                  </a:lnTo>
                  <a:lnTo>
                    <a:pt x="2676" y="3393"/>
                  </a:lnTo>
                  <a:lnTo>
                    <a:pt x="2811" y="3296"/>
                  </a:lnTo>
                  <a:lnTo>
                    <a:pt x="2947" y="3199"/>
                  </a:lnTo>
                  <a:lnTo>
                    <a:pt x="3083" y="3082"/>
                  </a:lnTo>
                  <a:lnTo>
                    <a:pt x="3199" y="2947"/>
                  </a:lnTo>
                  <a:lnTo>
                    <a:pt x="3296" y="2811"/>
                  </a:lnTo>
                  <a:lnTo>
                    <a:pt x="3393" y="2656"/>
                  </a:lnTo>
                  <a:lnTo>
                    <a:pt x="3470" y="2501"/>
                  </a:lnTo>
                  <a:lnTo>
                    <a:pt x="3529" y="2326"/>
                  </a:lnTo>
                  <a:lnTo>
                    <a:pt x="3567" y="2171"/>
                  </a:lnTo>
                  <a:lnTo>
                    <a:pt x="3606" y="1978"/>
                  </a:lnTo>
                  <a:lnTo>
                    <a:pt x="3606" y="1803"/>
                  </a:lnTo>
                  <a:lnTo>
                    <a:pt x="3606" y="1609"/>
                  </a:lnTo>
                  <a:lnTo>
                    <a:pt x="3567" y="1435"/>
                  </a:lnTo>
                  <a:lnTo>
                    <a:pt x="3529" y="1260"/>
                  </a:lnTo>
                  <a:lnTo>
                    <a:pt x="3470" y="1105"/>
                  </a:lnTo>
                  <a:lnTo>
                    <a:pt x="3393" y="931"/>
                  </a:lnTo>
                  <a:lnTo>
                    <a:pt x="3296" y="795"/>
                  </a:lnTo>
                  <a:lnTo>
                    <a:pt x="3199" y="659"/>
                  </a:lnTo>
                  <a:lnTo>
                    <a:pt x="3083" y="524"/>
                  </a:lnTo>
                  <a:lnTo>
                    <a:pt x="2947" y="407"/>
                  </a:lnTo>
                  <a:lnTo>
                    <a:pt x="2811" y="310"/>
                  </a:lnTo>
                  <a:lnTo>
                    <a:pt x="2676" y="214"/>
                  </a:lnTo>
                  <a:lnTo>
                    <a:pt x="2501" y="136"/>
                  </a:lnTo>
                  <a:lnTo>
                    <a:pt x="2346" y="78"/>
                  </a:lnTo>
                  <a:lnTo>
                    <a:pt x="2172" y="20"/>
                  </a:lnTo>
                  <a:lnTo>
                    <a:pt x="19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8"/>
            <p:cNvSpPr/>
            <p:nvPr/>
          </p:nvSpPr>
          <p:spPr>
            <a:xfrm>
              <a:off x="2529150" y="1849177"/>
              <a:ext cx="160425" cy="154150"/>
            </a:xfrm>
            <a:custGeom>
              <a:avLst/>
              <a:gdLst/>
              <a:ahLst/>
              <a:cxnLst/>
              <a:rect l="l" t="t" r="r" b="b"/>
              <a:pathLst>
                <a:path w="6417" h="6166" extrusionOk="0">
                  <a:moveTo>
                    <a:pt x="524" y="1222"/>
                  </a:moveTo>
                  <a:lnTo>
                    <a:pt x="524" y="1649"/>
                  </a:lnTo>
                  <a:lnTo>
                    <a:pt x="233" y="1649"/>
                  </a:lnTo>
                  <a:lnTo>
                    <a:pt x="233" y="1222"/>
                  </a:lnTo>
                  <a:close/>
                  <a:moveTo>
                    <a:pt x="524" y="4498"/>
                  </a:moveTo>
                  <a:lnTo>
                    <a:pt x="524" y="4944"/>
                  </a:lnTo>
                  <a:lnTo>
                    <a:pt x="233" y="4944"/>
                  </a:lnTo>
                  <a:lnTo>
                    <a:pt x="233" y="4498"/>
                  </a:lnTo>
                  <a:close/>
                  <a:moveTo>
                    <a:pt x="562" y="1"/>
                  </a:moveTo>
                  <a:lnTo>
                    <a:pt x="485" y="20"/>
                  </a:lnTo>
                  <a:lnTo>
                    <a:pt x="427" y="59"/>
                  </a:lnTo>
                  <a:lnTo>
                    <a:pt x="368" y="117"/>
                  </a:lnTo>
                  <a:lnTo>
                    <a:pt x="310" y="156"/>
                  </a:lnTo>
                  <a:lnTo>
                    <a:pt x="291" y="234"/>
                  </a:lnTo>
                  <a:lnTo>
                    <a:pt x="252" y="292"/>
                  </a:lnTo>
                  <a:lnTo>
                    <a:pt x="252" y="369"/>
                  </a:lnTo>
                  <a:lnTo>
                    <a:pt x="252" y="990"/>
                  </a:lnTo>
                  <a:lnTo>
                    <a:pt x="213" y="990"/>
                  </a:lnTo>
                  <a:lnTo>
                    <a:pt x="136" y="1009"/>
                  </a:lnTo>
                  <a:lnTo>
                    <a:pt x="58" y="1048"/>
                  </a:lnTo>
                  <a:lnTo>
                    <a:pt x="20" y="1106"/>
                  </a:lnTo>
                  <a:lnTo>
                    <a:pt x="0" y="1183"/>
                  </a:lnTo>
                  <a:lnTo>
                    <a:pt x="0" y="1687"/>
                  </a:lnTo>
                  <a:lnTo>
                    <a:pt x="20" y="1765"/>
                  </a:lnTo>
                  <a:lnTo>
                    <a:pt x="58" y="1823"/>
                  </a:lnTo>
                  <a:lnTo>
                    <a:pt x="136" y="1881"/>
                  </a:lnTo>
                  <a:lnTo>
                    <a:pt x="252" y="1881"/>
                  </a:lnTo>
                  <a:lnTo>
                    <a:pt x="252" y="4266"/>
                  </a:lnTo>
                  <a:lnTo>
                    <a:pt x="213" y="4266"/>
                  </a:lnTo>
                  <a:lnTo>
                    <a:pt x="136" y="4285"/>
                  </a:lnTo>
                  <a:lnTo>
                    <a:pt x="58" y="4324"/>
                  </a:lnTo>
                  <a:lnTo>
                    <a:pt x="20" y="4401"/>
                  </a:lnTo>
                  <a:lnTo>
                    <a:pt x="0" y="4479"/>
                  </a:lnTo>
                  <a:lnTo>
                    <a:pt x="0" y="4963"/>
                  </a:lnTo>
                  <a:lnTo>
                    <a:pt x="20" y="5041"/>
                  </a:lnTo>
                  <a:lnTo>
                    <a:pt x="58" y="5118"/>
                  </a:lnTo>
                  <a:lnTo>
                    <a:pt x="136" y="5157"/>
                  </a:lnTo>
                  <a:lnTo>
                    <a:pt x="213" y="5177"/>
                  </a:lnTo>
                  <a:lnTo>
                    <a:pt x="252" y="5177"/>
                  </a:lnTo>
                  <a:lnTo>
                    <a:pt x="252" y="5778"/>
                  </a:lnTo>
                  <a:lnTo>
                    <a:pt x="252" y="5855"/>
                  </a:lnTo>
                  <a:lnTo>
                    <a:pt x="291" y="5933"/>
                  </a:lnTo>
                  <a:lnTo>
                    <a:pt x="310" y="5991"/>
                  </a:lnTo>
                  <a:lnTo>
                    <a:pt x="368" y="6049"/>
                  </a:lnTo>
                  <a:lnTo>
                    <a:pt x="427" y="6088"/>
                  </a:lnTo>
                  <a:lnTo>
                    <a:pt x="485" y="6126"/>
                  </a:lnTo>
                  <a:lnTo>
                    <a:pt x="562" y="6146"/>
                  </a:lnTo>
                  <a:lnTo>
                    <a:pt x="620" y="6165"/>
                  </a:lnTo>
                  <a:lnTo>
                    <a:pt x="6048" y="6165"/>
                  </a:lnTo>
                  <a:lnTo>
                    <a:pt x="6106" y="6146"/>
                  </a:lnTo>
                  <a:lnTo>
                    <a:pt x="6184" y="6126"/>
                  </a:lnTo>
                  <a:lnTo>
                    <a:pt x="6242" y="6088"/>
                  </a:lnTo>
                  <a:lnTo>
                    <a:pt x="6300" y="6049"/>
                  </a:lnTo>
                  <a:lnTo>
                    <a:pt x="6358" y="5991"/>
                  </a:lnTo>
                  <a:lnTo>
                    <a:pt x="6378" y="5933"/>
                  </a:lnTo>
                  <a:lnTo>
                    <a:pt x="6416" y="5855"/>
                  </a:lnTo>
                  <a:lnTo>
                    <a:pt x="6416" y="5778"/>
                  </a:lnTo>
                  <a:lnTo>
                    <a:pt x="6416" y="1416"/>
                  </a:lnTo>
                  <a:lnTo>
                    <a:pt x="6416" y="1377"/>
                  </a:lnTo>
                  <a:lnTo>
                    <a:pt x="6378" y="1338"/>
                  </a:lnTo>
                  <a:lnTo>
                    <a:pt x="6339" y="1300"/>
                  </a:lnTo>
                  <a:lnTo>
                    <a:pt x="6261" y="1300"/>
                  </a:lnTo>
                  <a:lnTo>
                    <a:pt x="6223" y="1338"/>
                  </a:lnTo>
                  <a:lnTo>
                    <a:pt x="6184" y="1377"/>
                  </a:lnTo>
                  <a:lnTo>
                    <a:pt x="6184" y="1416"/>
                  </a:lnTo>
                  <a:lnTo>
                    <a:pt x="6184" y="5778"/>
                  </a:lnTo>
                  <a:lnTo>
                    <a:pt x="6164" y="5836"/>
                  </a:lnTo>
                  <a:lnTo>
                    <a:pt x="6145" y="5894"/>
                  </a:lnTo>
                  <a:lnTo>
                    <a:pt x="6087" y="5913"/>
                  </a:lnTo>
                  <a:lnTo>
                    <a:pt x="6048" y="5933"/>
                  </a:lnTo>
                  <a:lnTo>
                    <a:pt x="620" y="5933"/>
                  </a:lnTo>
                  <a:lnTo>
                    <a:pt x="582" y="5913"/>
                  </a:lnTo>
                  <a:lnTo>
                    <a:pt x="524" y="5894"/>
                  </a:lnTo>
                  <a:lnTo>
                    <a:pt x="504" y="5836"/>
                  </a:lnTo>
                  <a:lnTo>
                    <a:pt x="485" y="5778"/>
                  </a:lnTo>
                  <a:lnTo>
                    <a:pt x="485" y="5177"/>
                  </a:lnTo>
                  <a:lnTo>
                    <a:pt x="543" y="5177"/>
                  </a:lnTo>
                  <a:lnTo>
                    <a:pt x="620" y="5157"/>
                  </a:lnTo>
                  <a:lnTo>
                    <a:pt x="698" y="5118"/>
                  </a:lnTo>
                  <a:lnTo>
                    <a:pt x="737" y="5041"/>
                  </a:lnTo>
                  <a:lnTo>
                    <a:pt x="756" y="4963"/>
                  </a:lnTo>
                  <a:lnTo>
                    <a:pt x="756" y="4479"/>
                  </a:lnTo>
                  <a:lnTo>
                    <a:pt x="737" y="4401"/>
                  </a:lnTo>
                  <a:lnTo>
                    <a:pt x="698" y="4324"/>
                  </a:lnTo>
                  <a:lnTo>
                    <a:pt x="620" y="4285"/>
                  </a:lnTo>
                  <a:lnTo>
                    <a:pt x="543" y="4266"/>
                  </a:lnTo>
                  <a:lnTo>
                    <a:pt x="485" y="4266"/>
                  </a:lnTo>
                  <a:lnTo>
                    <a:pt x="485" y="1881"/>
                  </a:lnTo>
                  <a:lnTo>
                    <a:pt x="620" y="1881"/>
                  </a:lnTo>
                  <a:lnTo>
                    <a:pt x="698" y="1823"/>
                  </a:lnTo>
                  <a:lnTo>
                    <a:pt x="737" y="1765"/>
                  </a:lnTo>
                  <a:lnTo>
                    <a:pt x="756" y="1687"/>
                  </a:lnTo>
                  <a:lnTo>
                    <a:pt x="756" y="1183"/>
                  </a:lnTo>
                  <a:lnTo>
                    <a:pt x="737" y="1106"/>
                  </a:lnTo>
                  <a:lnTo>
                    <a:pt x="698" y="1048"/>
                  </a:lnTo>
                  <a:lnTo>
                    <a:pt x="620" y="1009"/>
                  </a:lnTo>
                  <a:lnTo>
                    <a:pt x="543" y="990"/>
                  </a:lnTo>
                  <a:lnTo>
                    <a:pt x="485" y="990"/>
                  </a:lnTo>
                  <a:lnTo>
                    <a:pt x="485" y="369"/>
                  </a:lnTo>
                  <a:lnTo>
                    <a:pt x="504" y="311"/>
                  </a:lnTo>
                  <a:lnTo>
                    <a:pt x="524" y="272"/>
                  </a:lnTo>
                  <a:lnTo>
                    <a:pt x="582" y="234"/>
                  </a:lnTo>
                  <a:lnTo>
                    <a:pt x="6087" y="234"/>
                  </a:lnTo>
                  <a:lnTo>
                    <a:pt x="6145" y="272"/>
                  </a:lnTo>
                  <a:lnTo>
                    <a:pt x="6164" y="311"/>
                  </a:lnTo>
                  <a:lnTo>
                    <a:pt x="6184" y="369"/>
                  </a:lnTo>
                  <a:lnTo>
                    <a:pt x="6184" y="679"/>
                  </a:lnTo>
                  <a:lnTo>
                    <a:pt x="6184" y="718"/>
                  </a:lnTo>
                  <a:lnTo>
                    <a:pt x="6223" y="757"/>
                  </a:lnTo>
                  <a:lnTo>
                    <a:pt x="6261" y="776"/>
                  </a:lnTo>
                  <a:lnTo>
                    <a:pt x="6300" y="796"/>
                  </a:lnTo>
                  <a:lnTo>
                    <a:pt x="6339" y="776"/>
                  </a:lnTo>
                  <a:lnTo>
                    <a:pt x="6378" y="757"/>
                  </a:lnTo>
                  <a:lnTo>
                    <a:pt x="6416" y="718"/>
                  </a:lnTo>
                  <a:lnTo>
                    <a:pt x="6416" y="679"/>
                  </a:lnTo>
                  <a:lnTo>
                    <a:pt x="6416" y="369"/>
                  </a:lnTo>
                  <a:lnTo>
                    <a:pt x="6416" y="292"/>
                  </a:lnTo>
                  <a:lnTo>
                    <a:pt x="6378" y="234"/>
                  </a:lnTo>
                  <a:lnTo>
                    <a:pt x="6358" y="156"/>
                  </a:lnTo>
                  <a:lnTo>
                    <a:pt x="6300" y="117"/>
                  </a:lnTo>
                  <a:lnTo>
                    <a:pt x="6242" y="59"/>
                  </a:lnTo>
                  <a:lnTo>
                    <a:pt x="6184" y="20"/>
                  </a:lnTo>
                  <a:lnTo>
                    <a:pt x="61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8"/>
            <p:cNvSpPr/>
            <p:nvPr/>
          </p:nvSpPr>
          <p:spPr>
            <a:xfrm>
              <a:off x="2579050" y="1892327"/>
              <a:ext cx="67400" cy="67375"/>
            </a:xfrm>
            <a:custGeom>
              <a:avLst/>
              <a:gdLst/>
              <a:ahLst/>
              <a:cxnLst/>
              <a:rect l="l" t="t" r="r" b="b"/>
              <a:pathLst>
                <a:path w="2696" h="2695" extrusionOk="0">
                  <a:moveTo>
                    <a:pt x="1222" y="252"/>
                  </a:moveTo>
                  <a:lnTo>
                    <a:pt x="1222" y="543"/>
                  </a:lnTo>
                  <a:lnTo>
                    <a:pt x="1125" y="562"/>
                  </a:lnTo>
                  <a:lnTo>
                    <a:pt x="1028" y="601"/>
                  </a:lnTo>
                  <a:lnTo>
                    <a:pt x="931" y="640"/>
                  </a:lnTo>
                  <a:lnTo>
                    <a:pt x="854" y="698"/>
                  </a:lnTo>
                  <a:lnTo>
                    <a:pt x="640" y="485"/>
                  </a:lnTo>
                  <a:lnTo>
                    <a:pt x="776" y="388"/>
                  </a:lnTo>
                  <a:lnTo>
                    <a:pt x="912" y="330"/>
                  </a:lnTo>
                  <a:lnTo>
                    <a:pt x="1067" y="272"/>
                  </a:lnTo>
                  <a:lnTo>
                    <a:pt x="1222" y="252"/>
                  </a:lnTo>
                  <a:close/>
                  <a:moveTo>
                    <a:pt x="1455" y="252"/>
                  </a:moveTo>
                  <a:lnTo>
                    <a:pt x="1629" y="272"/>
                  </a:lnTo>
                  <a:lnTo>
                    <a:pt x="1765" y="330"/>
                  </a:lnTo>
                  <a:lnTo>
                    <a:pt x="1920" y="388"/>
                  </a:lnTo>
                  <a:lnTo>
                    <a:pt x="2036" y="485"/>
                  </a:lnTo>
                  <a:lnTo>
                    <a:pt x="1823" y="698"/>
                  </a:lnTo>
                  <a:lnTo>
                    <a:pt x="1745" y="640"/>
                  </a:lnTo>
                  <a:lnTo>
                    <a:pt x="1648" y="601"/>
                  </a:lnTo>
                  <a:lnTo>
                    <a:pt x="1552" y="562"/>
                  </a:lnTo>
                  <a:lnTo>
                    <a:pt x="1455" y="543"/>
                  </a:lnTo>
                  <a:lnTo>
                    <a:pt x="1455" y="252"/>
                  </a:lnTo>
                  <a:close/>
                  <a:moveTo>
                    <a:pt x="485" y="659"/>
                  </a:moveTo>
                  <a:lnTo>
                    <a:pt x="699" y="872"/>
                  </a:lnTo>
                  <a:lnTo>
                    <a:pt x="640" y="950"/>
                  </a:lnTo>
                  <a:lnTo>
                    <a:pt x="582" y="1047"/>
                  </a:lnTo>
                  <a:lnTo>
                    <a:pt x="563" y="1144"/>
                  </a:lnTo>
                  <a:lnTo>
                    <a:pt x="544" y="1241"/>
                  </a:lnTo>
                  <a:lnTo>
                    <a:pt x="233" y="1241"/>
                  </a:lnTo>
                  <a:lnTo>
                    <a:pt x="272" y="1066"/>
                  </a:lnTo>
                  <a:lnTo>
                    <a:pt x="311" y="931"/>
                  </a:lnTo>
                  <a:lnTo>
                    <a:pt x="388" y="776"/>
                  </a:lnTo>
                  <a:lnTo>
                    <a:pt x="485" y="659"/>
                  </a:lnTo>
                  <a:close/>
                  <a:moveTo>
                    <a:pt x="2211" y="659"/>
                  </a:moveTo>
                  <a:lnTo>
                    <a:pt x="2308" y="776"/>
                  </a:lnTo>
                  <a:lnTo>
                    <a:pt x="2366" y="931"/>
                  </a:lnTo>
                  <a:lnTo>
                    <a:pt x="2424" y="1066"/>
                  </a:lnTo>
                  <a:lnTo>
                    <a:pt x="2443" y="1241"/>
                  </a:lnTo>
                  <a:lnTo>
                    <a:pt x="2152" y="1241"/>
                  </a:lnTo>
                  <a:lnTo>
                    <a:pt x="2133" y="1144"/>
                  </a:lnTo>
                  <a:lnTo>
                    <a:pt x="2094" y="1047"/>
                  </a:lnTo>
                  <a:lnTo>
                    <a:pt x="2056" y="950"/>
                  </a:lnTo>
                  <a:lnTo>
                    <a:pt x="1997" y="872"/>
                  </a:lnTo>
                  <a:lnTo>
                    <a:pt x="2211" y="659"/>
                  </a:lnTo>
                  <a:close/>
                  <a:moveTo>
                    <a:pt x="1455" y="776"/>
                  </a:moveTo>
                  <a:lnTo>
                    <a:pt x="1571" y="814"/>
                  </a:lnTo>
                  <a:lnTo>
                    <a:pt x="1668" y="872"/>
                  </a:lnTo>
                  <a:lnTo>
                    <a:pt x="1745" y="950"/>
                  </a:lnTo>
                  <a:lnTo>
                    <a:pt x="1823" y="1028"/>
                  </a:lnTo>
                  <a:lnTo>
                    <a:pt x="1881" y="1124"/>
                  </a:lnTo>
                  <a:lnTo>
                    <a:pt x="1920" y="1241"/>
                  </a:lnTo>
                  <a:lnTo>
                    <a:pt x="1920" y="1357"/>
                  </a:lnTo>
                  <a:lnTo>
                    <a:pt x="1920" y="1473"/>
                  </a:lnTo>
                  <a:lnTo>
                    <a:pt x="1881" y="1570"/>
                  </a:lnTo>
                  <a:lnTo>
                    <a:pt x="1823" y="1687"/>
                  </a:lnTo>
                  <a:lnTo>
                    <a:pt x="1745" y="1764"/>
                  </a:lnTo>
                  <a:lnTo>
                    <a:pt x="1668" y="1842"/>
                  </a:lnTo>
                  <a:lnTo>
                    <a:pt x="1571" y="1880"/>
                  </a:lnTo>
                  <a:lnTo>
                    <a:pt x="1455" y="1919"/>
                  </a:lnTo>
                  <a:lnTo>
                    <a:pt x="1338" y="1939"/>
                  </a:lnTo>
                  <a:lnTo>
                    <a:pt x="1222" y="1919"/>
                  </a:lnTo>
                  <a:lnTo>
                    <a:pt x="1125" y="1880"/>
                  </a:lnTo>
                  <a:lnTo>
                    <a:pt x="1009" y="1842"/>
                  </a:lnTo>
                  <a:lnTo>
                    <a:pt x="931" y="1764"/>
                  </a:lnTo>
                  <a:lnTo>
                    <a:pt x="854" y="1687"/>
                  </a:lnTo>
                  <a:lnTo>
                    <a:pt x="815" y="1570"/>
                  </a:lnTo>
                  <a:lnTo>
                    <a:pt x="776" y="1473"/>
                  </a:lnTo>
                  <a:lnTo>
                    <a:pt x="757" y="1357"/>
                  </a:lnTo>
                  <a:lnTo>
                    <a:pt x="776" y="1241"/>
                  </a:lnTo>
                  <a:lnTo>
                    <a:pt x="815" y="1124"/>
                  </a:lnTo>
                  <a:lnTo>
                    <a:pt x="854" y="1028"/>
                  </a:lnTo>
                  <a:lnTo>
                    <a:pt x="931" y="950"/>
                  </a:lnTo>
                  <a:lnTo>
                    <a:pt x="1009" y="872"/>
                  </a:lnTo>
                  <a:lnTo>
                    <a:pt x="1125" y="814"/>
                  </a:lnTo>
                  <a:lnTo>
                    <a:pt x="1222" y="776"/>
                  </a:lnTo>
                  <a:close/>
                  <a:moveTo>
                    <a:pt x="544" y="1473"/>
                  </a:moveTo>
                  <a:lnTo>
                    <a:pt x="563" y="1570"/>
                  </a:lnTo>
                  <a:lnTo>
                    <a:pt x="582" y="1667"/>
                  </a:lnTo>
                  <a:lnTo>
                    <a:pt x="640" y="1764"/>
                  </a:lnTo>
                  <a:lnTo>
                    <a:pt x="699" y="1842"/>
                  </a:lnTo>
                  <a:lnTo>
                    <a:pt x="485" y="2055"/>
                  </a:lnTo>
                  <a:lnTo>
                    <a:pt x="388" y="1919"/>
                  </a:lnTo>
                  <a:lnTo>
                    <a:pt x="311" y="1784"/>
                  </a:lnTo>
                  <a:lnTo>
                    <a:pt x="272" y="1628"/>
                  </a:lnTo>
                  <a:lnTo>
                    <a:pt x="233" y="1473"/>
                  </a:lnTo>
                  <a:close/>
                  <a:moveTo>
                    <a:pt x="2443" y="1473"/>
                  </a:moveTo>
                  <a:lnTo>
                    <a:pt x="2424" y="1628"/>
                  </a:lnTo>
                  <a:lnTo>
                    <a:pt x="2366" y="1784"/>
                  </a:lnTo>
                  <a:lnTo>
                    <a:pt x="2308" y="1919"/>
                  </a:lnTo>
                  <a:lnTo>
                    <a:pt x="2211" y="2055"/>
                  </a:lnTo>
                  <a:lnTo>
                    <a:pt x="1997" y="1842"/>
                  </a:lnTo>
                  <a:lnTo>
                    <a:pt x="2056" y="1764"/>
                  </a:lnTo>
                  <a:lnTo>
                    <a:pt x="2094" y="1667"/>
                  </a:lnTo>
                  <a:lnTo>
                    <a:pt x="2133" y="1570"/>
                  </a:lnTo>
                  <a:lnTo>
                    <a:pt x="2152" y="1473"/>
                  </a:lnTo>
                  <a:close/>
                  <a:moveTo>
                    <a:pt x="854" y="1997"/>
                  </a:moveTo>
                  <a:lnTo>
                    <a:pt x="931" y="2055"/>
                  </a:lnTo>
                  <a:lnTo>
                    <a:pt x="1028" y="2113"/>
                  </a:lnTo>
                  <a:lnTo>
                    <a:pt x="1125" y="2132"/>
                  </a:lnTo>
                  <a:lnTo>
                    <a:pt x="1222" y="2152"/>
                  </a:lnTo>
                  <a:lnTo>
                    <a:pt x="1222" y="2462"/>
                  </a:lnTo>
                  <a:lnTo>
                    <a:pt x="1067" y="2423"/>
                  </a:lnTo>
                  <a:lnTo>
                    <a:pt x="912" y="2384"/>
                  </a:lnTo>
                  <a:lnTo>
                    <a:pt x="776" y="2307"/>
                  </a:lnTo>
                  <a:lnTo>
                    <a:pt x="640" y="2210"/>
                  </a:lnTo>
                  <a:lnTo>
                    <a:pt x="854" y="1997"/>
                  </a:lnTo>
                  <a:close/>
                  <a:moveTo>
                    <a:pt x="1823" y="1997"/>
                  </a:moveTo>
                  <a:lnTo>
                    <a:pt x="2036" y="2210"/>
                  </a:lnTo>
                  <a:lnTo>
                    <a:pt x="1920" y="2307"/>
                  </a:lnTo>
                  <a:lnTo>
                    <a:pt x="1765" y="2384"/>
                  </a:lnTo>
                  <a:lnTo>
                    <a:pt x="1629" y="2423"/>
                  </a:lnTo>
                  <a:lnTo>
                    <a:pt x="1455" y="2462"/>
                  </a:lnTo>
                  <a:lnTo>
                    <a:pt x="1455" y="2152"/>
                  </a:lnTo>
                  <a:lnTo>
                    <a:pt x="1552" y="2132"/>
                  </a:lnTo>
                  <a:lnTo>
                    <a:pt x="1648" y="2113"/>
                  </a:lnTo>
                  <a:lnTo>
                    <a:pt x="1745" y="2055"/>
                  </a:lnTo>
                  <a:lnTo>
                    <a:pt x="1823" y="1997"/>
                  </a:lnTo>
                  <a:close/>
                  <a:moveTo>
                    <a:pt x="1338" y="0"/>
                  </a:moveTo>
                  <a:lnTo>
                    <a:pt x="1203" y="20"/>
                  </a:lnTo>
                  <a:lnTo>
                    <a:pt x="1067" y="39"/>
                  </a:lnTo>
                  <a:lnTo>
                    <a:pt x="951" y="58"/>
                  </a:lnTo>
                  <a:lnTo>
                    <a:pt x="815" y="116"/>
                  </a:lnTo>
                  <a:lnTo>
                    <a:pt x="699" y="175"/>
                  </a:lnTo>
                  <a:lnTo>
                    <a:pt x="582" y="233"/>
                  </a:lnTo>
                  <a:lnTo>
                    <a:pt x="485" y="310"/>
                  </a:lnTo>
                  <a:lnTo>
                    <a:pt x="388" y="407"/>
                  </a:lnTo>
                  <a:lnTo>
                    <a:pt x="311" y="504"/>
                  </a:lnTo>
                  <a:lnTo>
                    <a:pt x="233" y="601"/>
                  </a:lnTo>
                  <a:lnTo>
                    <a:pt x="156" y="717"/>
                  </a:lnTo>
                  <a:lnTo>
                    <a:pt x="98" y="834"/>
                  </a:lnTo>
                  <a:lnTo>
                    <a:pt x="59" y="950"/>
                  </a:lnTo>
                  <a:lnTo>
                    <a:pt x="20" y="1086"/>
                  </a:lnTo>
                  <a:lnTo>
                    <a:pt x="1" y="1221"/>
                  </a:lnTo>
                  <a:lnTo>
                    <a:pt x="1" y="1357"/>
                  </a:lnTo>
                  <a:lnTo>
                    <a:pt x="1" y="1493"/>
                  </a:lnTo>
                  <a:lnTo>
                    <a:pt x="20" y="1628"/>
                  </a:lnTo>
                  <a:lnTo>
                    <a:pt x="59" y="1745"/>
                  </a:lnTo>
                  <a:lnTo>
                    <a:pt x="98" y="1880"/>
                  </a:lnTo>
                  <a:lnTo>
                    <a:pt x="156" y="1997"/>
                  </a:lnTo>
                  <a:lnTo>
                    <a:pt x="233" y="2113"/>
                  </a:lnTo>
                  <a:lnTo>
                    <a:pt x="311" y="2210"/>
                  </a:lnTo>
                  <a:lnTo>
                    <a:pt x="388" y="2307"/>
                  </a:lnTo>
                  <a:lnTo>
                    <a:pt x="485" y="2384"/>
                  </a:lnTo>
                  <a:lnTo>
                    <a:pt x="582" y="2462"/>
                  </a:lnTo>
                  <a:lnTo>
                    <a:pt x="699" y="2540"/>
                  </a:lnTo>
                  <a:lnTo>
                    <a:pt x="815" y="2598"/>
                  </a:lnTo>
                  <a:lnTo>
                    <a:pt x="951" y="2636"/>
                  </a:lnTo>
                  <a:lnTo>
                    <a:pt x="1067" y="2675"/>
                  </a:lnTo>
                  <a:lnTo>
                    <a:pt x="1203" y="2695"/>
                  </a:lnTo>
                  <a:lnTo>
                    <a:pt x="1474" y="2695"/>
                  </a:lnTo>
                  <a:lnTo>
                    <a:pt x="1610" y="2675"/>
                  </a:lnTo>
                  <a:lnTo>
                    <a:pt x="1745" y="2636"/>
                  </a:lnTo>
                  <a:lnTo>
                    <a:pt x="1862" y="2598"/>
                  </a:lnTo>
                  <a:lnTo>
                    <a:pt x="1978" y="2540"/>
                  </a:lnTo>
                  <a:lnTo>
                    <a:pt x="2094" y="2462"/>
                  </a:lnTo>
                  <a:lnTo>
                    <a:pt x="2191" y="2384"/>
                  </a:lnTo>
                  <a:lnTo>
                    <a:pt x="2288" y="2307"/>
                  </a:lnTo>
                  <a:lnTo>
                    <a:pt x="2385" y="2210"/>
                  </a:lnTo>
                  <a:lnTo>
                    <a:pt x="2463" y="2113"/>
                  </a:lnTo>
                  <a:lnTo>
                    <a:pt x="2521" y="1997"/>
                  </a:lnTo>
                  <a:lnTo>
                    <a:pt x="2579" y="1880"/>
                  </a:lnTo>
                  <a:lnTo>
                    <a:pt x="2637" y="1745"/>
                  </a:lnTo>
                  <a:lnTo>
                    <a:pt x="2656" y="1628"/>
                  </a:lnTo>
                  <a:lnTo>
                    <a:pt x="2676" y="1493"/>
                  </a:lnTo>
                  <a:lnTo>
                    <a:pt x="2695" y="1357"/>
                  </a:lnTo>
                  <a:lnTo>
                    <a:pt x="2676" y="1221"/>
                  </a:lnTo>
                  <a:lnTo>
                    <a:pt x="2656" y="1086"/>
                  </a:lnTo>
                  <a:lnTo>
                    <a:pt x="2637" y="950"/>
                  </a:lnTo>
                  <a:lnTo>
                    <a:pt x="2579" y="834"/>
                  </a:lnTo>
                  <a:lnTo>
                    <a:pt x="2521" y="717"/>
                  </a:lnTo>
                  <a:lnTo>
                    <a:pt x="2463" y="601"/>
                  </a:lnTo>
                  <a:lnTo>
                    <a:pt x="2385" y="504"/>
                  </a:lnTo>
                  <a:lnTo>
                    <a:pt x="2288" y="407"/>
                  </a:lnTo>
                  <a:lnTo>
                    <a:pt x="2191" y="310"/>
                  </a:lnTo>
                  <a:lnTo>
                    <a:pt x="2094" y="233"/>
                  </a:lnTo>
                  <a:lnTo>
                    <a:pt x="1978" y="175"/>
                  </a:lnTo>
                  <a:lnTo>
                    <a:pt x="1862" y="116"/>
                  </a:lnTo>
                  <a:lnTo>
                    <a:pt x="1745" y="58"/>
                  </a:lnTo>
                  <a:lnTo>
                    <a:pt x="1610" y="39"/>
                  </a:lnTo>
                  <a:lnTo>
                    <a:pt x="1474" y="20"/>
                  </a:lnTo>
                  <a:lnTo>
                    <a:pt x="13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7" name="Google Shape;2447;p48"/>
          <p:cNvGrpSpPr/>
          <p:nvPr/>
        </p:nvGrpSpPr>
        <p:grpSpPr>
          <a:xfrm>
            <a:off x="6805318" y="1489509"/>
            <a:ext cx="380624" cy="321149"/>
            <a:chOff x="3127150" y="1865168"/>
            <a:chExt cx="203575" cy="171600"/>
          </a:xfrm>
        </p:grpSpPr>
        <p:sp>
          <p:nvSpPr>
            <p:cNvPr id="2448" name="Google Shape;2448;p48"/>
            <p:cNvSpPr/>
            <p:nvPr/>
          </p:nvSpPr>
          <p:spPr>
            <a:xfrm>
              <a:off x="3127150" y="1865168"/>
              <a:ext cx="203575" cy="171600"/>
            </a:xfrm>
            <a:custGeom>
              <a:avLst/>
              <a:gdLst/>
              <a:ahLst/>
              <a:cxnLst/>
              <a:rect l="l" t="t" r="r" b="b"/>
              <a:pathLst>
                <a:path w="8143" h="6864" extrusionOk="0">
                  <a:moveTo>
                    <a:pt x="6378" y="5235"/>
                  </a:moveTo>
                  <a:lnTo>
                    <a:pt x="6553" y="5409"/>
                  </a:lnTo>
                  <a:lnTo>
                    <a:pt x="6126" y="5409"/>
                  </a:lnTo>
                  <a:lnTo>
                    <a:pt x="6301" y="5293"/>
                  </a:lnTo>
                  <a:lnTo>
                    <a:pt x="6340" y="5274"/>
                  </a:lnTo>
                  <a:lnTo>
                    <a:pt x="6340" y="5254"/>
                  </a:lnTo>
                  <a:lnTo>
                    <a:pt x="6378" y="5235"/>
                  </a:lnTo>
                  <a:close/>
                  <a:moveTo>
                    <a:pt x="5235" y="2443"/>
                  </a:moveTo>
                  <a:lnTo>
                    <a:pt x="5390" y="2463"/>
                  </a:lnTo>
                  <a:lnTo>
                    <a:pt x="5526" y="2482"/>
                  </a:lnTo>
                  <a:lnTo>
                    <a:pt x="5661" y="2521"/>
                  </a:lnTo>
                  <a:lnTo>
                    <a:pt x="5797" y="2560"/>
                  </a:lnTo>
                  <a:lnTo>
                    <a:pt x="5933" y="2618"/>
                  </a:lnTo>
                  <a:lnTo>
                    <a:pt x="6068" y="2695"/>
                  </a:lnTo>
                  <a:lnTo>
                    <a:pt x="6185" y="2792"/>
                  </a:lnTo>
                  <a:lnTo>
                    <a:pt x="6301" y="2889"/>
                  </a:lnTo>
                  <a:lnTo>
                    <a:pt x="6456" y="3064"/>
                  </a:lnTo>
                  <a:lnTo>
                    <a:pt x="6572" y="3277"/>
                  </a:lnTo>
                  <a:lnTo>
                    <a:pt x="6669" y="3490"/>
                  </a:lnTo>
                  <a:lnTo>
                    <a:pt x="6708" y="3723"/>
                  </a:lnTo>
                  <a:lnTo>
                    <a:pt x="6727" y="3936"/>
                  </a:lnTo>
                  <a:lnTo>
                    <a:pt x="6727" y="4091"/>
                  </a:lnTo>
                  <a:lnTo>
                    <a:pt x="6708" y="4227"/>
                  </a:lnTo>
                  <a:lnTo>
                    <a:pt x="6669" y="4382"/>
                  </a:lnTo>
                  <a:lnTo>
                    <a:pt x="6611" y="4518"/>
                  </a:lnTo>
                  <a:lnTo>
                    <a:pt x="6553" y="4653"/>
                  </a:lnTo>
                  <a:lnTo>
                    <a:pt x="6475" y="4770"/>
                  </a:lnTo>
                  <a:lnTo>
                    <a:pt x="6398" y="4886"/>
                  </a:lnTo>
                  <a:lnTo>
                    <a:pt x="6301" y="5002"/>
                  </a:lnTo>
                  <a:lnTo>
                    <a:pt x="6243" y="5041"/>
                  </a:lnTo>
                  <a:lnTo>
                    <a:pt x="6223" y="5060"/>
                  </a:lnTo>
                  <a:lnTo>
                    <a:pt x="6185" y="5099"/>
                  </a:lnTo>
                  <a:lnTo>
                    <a:pt x="6068" y="5196"/>
                  </a:lnTo>
                  <a:lnTo>
                    <a:pt x="6049" y="5196"/>
                  </a:lnTo>
                  <a:lnTo>
                    <a:pt x="5991" y="5235"/>
                  </a:lnTo>
                  <a:lnTo>
                    <a:pt x="5816" y="5312"/>
                  </a:lnTo>
                  <a:lnTo>
                    <a:pt x="5622" y="5390"/>
                  </a:lnTo>
                  <a:lnTo>
                    <a:pt x="5429" y="5429"/>
                  </a:lnTo>
                  <a:lnTo>
                    <a:pt x="5041" y="5429"/>
                  </a:lnTo>
                  <a:lnTo>
                    <a:pt x="4847" y="5390"/>
                  </a:lnTo>
                  <a:lnTo>
                    <a:pt x="4653" y="5312"/>
                  </a:lnTo>
                  <a:lnTo>
                    <a:pt x="4479" y="5235"/>
                  </a:lnTo>
                  <a:lnTo>
                    <a:pt x="4421" y="5196"/>
                  </a:lnTo>
                  <a:lnTo>
                    <a:pt x="4304" y="5099"/>
                  </a:lnTo>
                  <a:lnTo>
                    <a:pt x="4285" y="5099"/>
                  </a:lnTo>
                  <a:lnTo>
                    <a:pt x="4246" y="5060"/>
                  </a:lnTo>
                  <a:lnTo>
                    <a:pt x="4227" y="5041"/>
                  </a:lnTo>
                  <a:lnTo>
                    <a:pt x="4188" y="5002"/>
                  </a:lnTo>
                  <a:lnTo>
                    <a:pt x="4072" y="4886"/>
                  </a:lnTo>
                  <a:lnTo>
                    <a:pt x="3994" y="4770"/>
                  </a:lnTo>
                  <a:lnTo>
                    <a:pt x="3917" y="4634"/>
                  </a:lnTo>
                  <a:lnTo>
                    <a:pt x="3858" y="4498"/>
                  </a:lnTo>
                  <a:lnTo>
                    <a:pt x="3800" y="4362"/>
                  </a:lnTo>
                  <a:lnTo>
                    <a:pt x="3781" y="4227"/>
                  </a:lnTo>
                  <a:lnTo>
                    <a:pt x="3762" y="4091"/>
                  </a:lnTo>
                  <a:lnTo>
                    <a:pt x="3742" y="3936"/>
                  </a:lnTo>
                  <a:lnTo>
                    <a:pt x="3762" y="3800"/>
                  </a:lnTo>
                  <a:lnTo>
                    <a:pt x="3781" y="3665"/>
                  </a:lnTo>
                  <a:lnTo>
                    <a:pt x="3800" y="3510"/>
                  </a:lnTo>
                  <a:lnTo>
                    <a:pt x="3858" y="3374"/>
                  </a:lnTo>
                  <a:lnTo>
                    <a:pt x="3917" y="3258"/>
                  </a:lnTo>
                  <a:lnTo>
                    <a:pt x="3994" y="3122"/>
                  </a:lnTo>
                  <a:lnTo>
                    <a:pt x="4072" y="3006"/>
                  </a:lnTo>
                  <a:lnTo>
                    <a:pt x="4188" y="2889"/>
                  </a:lnTo>
                  <a:lnTo>
                    <a:pt x="4304" y="2792"/>
                  </a:lnTo>
                  <a:lnTo>
                    <a:pt x="4421" y="2695"/>
                  </a:lnTo>
                  <a:lnTo>
                    <a:pt x="4537" y="2618"/>
                  </a:lnTo>
                  <a:lnTo>
                    <a:pt x="4673" y="2560"/>
                  </a:lnTo>
                  <a:lnTo>
                    <a:pt x="4808" y="2521"/>
                  </a:lnTo>
                  <a:lnTo>
                    <a:pt x="4944" y="2482"/>
                  </a:lnTo>
                  <a:lnTo>
                    <a:pt x="5099" y="2463"/>
                  </a:lnTo>
                  <a:lnTo>
                    <a:pt x="5235" y="2443"/>
                  </a:lnTo>
                  <a:close/>
                  <a:moveTo>
                    <a:pt x="4653" y="5642"/>
                  </a:moveTo>
                  <a:lnTo>
                    <a:pt x="4750" y="6030"/>
                  </a:lnTo>
                  <a:lnTo>
                    <a:pt x="3199" y="6030"/>
                  </a:lnTo>
                  <a:lnTo>
                    <a:pt x="3296" y="5642"/>
                  </a:lnTo>
                  <a:close/>
                  <a:moveTo>
                    <a:pt x="5409" y="6262"/>
                  </a:moveTo>
                  <a:lnTo>
                    <a:pt x="5467" y="6282"/>
                  </a:lnTo>
                  <a:lnTo>
                    <a:pt x="5506" y="6301"/>
                  </a:lnTo>
                  <a:lnTo>
                    <a:pt x="5545" y="6340"/>
                  </a:lnTo>
                  <a:lnTo>
                    <a:pt x="5545" y="6398"/>
                  </a:lnTo>
                  <a:lnTo>
                    <a:pt x="5545" y="6572"/>
                  </a:lnTo>
                  <a:lnTo>
                    <a:pt x="2385" y="6572"/>
                  </a:lnTo>
                  <a:lnTo>
                    <a:pt x="2385" y="6398"/>
                  </a:lnTo>
                  <a:lnTo>
                    <a:pt x="2405" y="6340"/>
                  </a:lnTo>
                  <a:lnTo>
                    <a:pt x="2424" y="6301"/>
                  </a:lnTo>
                  <a:lnTo>
                    <a:pt x="2482" y="6282"/>
                  </a:lnTo>
                  <a:lnTo>
                    <a:pt x="2521" y="6262"/>
                  </a:lnTo>
                  <a:close/>
                  <a:moveTo>
                    <a:pt x="7076" y="5584"/>
                  </a:moveTo>
                  <a:lnTo>
                    <a:pt x="7096" y="5603"/>
                  </a:lnTo>
                  <a:lnTo>
                    <a:pt x="7910" y="6417"/>
                  </a:lnTo>
                  <a:lnTo>
                    <a:pt x="7929" y="6437"/>
                  </a:lnTo>
                  <a:lnTo>
                    <a:pt x="7910" y="6475"/>
                  </a:lnTo>
                  <a:lnTo>
                    <a:pt x="7774" y="6611"/>
                  </a:lnTo>
                  <a:lnTo>
                    <a:pt x="7735" y="6631"/>
                  </a:lnTo>
                  <a:lnTo>
                    <a:pt x="7716" y="6611"/>
                  </a:lnTo>
                  <a:lnTo>
                    <a:pt x="6902" y="5797"/>
                  </a:lnTo>
                  <a:lnTo>
                    <a:pt x="6882" y="5778"/>
                  </a:lnTo>
                  <a:lnTo>
                    <a:pt x="6902" y="5739"/>
                  </a:lnTo>
                  <a:lnTo>
                    <a:pt x="7038" y="5603"/>
                  </a:lnTo>
                  <a:lnTo>
                    <a:pt x="7076" y="5584"/>
                  </a:lnTo>
                  <a:close/>
                  <a:moveTo>
                    <a:pt x="447" y="1"/>
                  </a:moveTo>
                  <a:lnTo>
                    <a:pt x="350" y="20"/>
                  </a:lnTo>
                  <a:lnTo>
                    <a:pt x="272" y="40"/>
                  </a:lnTo>
                  <a:lnTo>
                    <a:pt x="195" y="78"/>
                  </a:lnTo>
                  <a:lnTo>
                    <a:pt x="137" y="137"/>
                  </a:lnTo>
                  <a:lnTo>
                    <a:pt x="78" y="214"/>
                  </a:lnTo>
                  <a:lnTo>
                    <a:pt x="40" y="292"/>
                  </a:lnTo>
                  <a:lnTo>
                    <a:pt x="1" y="369"/>
                  </a:lnTo>
                  <a:lnTo>
                    <a:pt x="1" y="466"/>
                  </a:lnTo>
                  <a:lnTo>
                    <a:pt x="1" y="931"/>
                  </a:lnTo>
                  <a:lnTo>
                    <a:pt x="1" y="970"/>
                  </a:lnTo>
                  <a:lnTo>
                    <a:pt x="20" y="1009"/>
                  </a:lnTo>
                  <a:lnTo>
                    <a:pt x="59" y="1048"/>
                  </a:lnTo>
                  <a:lnTo>
                    <a:pt x="156" y="1048"/>
                  </a:lnTo>
                  <a:lnTo>
                    <a:pt x="195" y="1009"/>
                  </a:lnTo>
                  <a:lnTo>
                    <a:pt x="214" y="970"/>
                  </a:lnTo>
                  <a:lnTo>
                    <a:pt x="214" y="931"/>
                  </a:lnTo>
                  <a:lnTo>
                    <a:pt x="214" y="466"/>
                  </a:lnTo>
                  <a:lnTo>
                    <a:pt x="234" y="369"/>
                  </a:lnTo>
                  <a:lnTo>
                    <a:pt x="292" y="311"/>
                  </a:lnTo>
                  <a:lnTo>
                    <a:pt x="369" y="253"/>
                  </a:lnTo>
                  <a:lnTo>
                    <a:pt x="447" y="234"/>
                  </a:lnTo>
                  <a:lnTo>
                    <a:pt x="7483" y="234"/>
                  </a:lnTo>
                  <a:lnTo>
                    <a:pt x="7580" y="253"/>
                  </a:lnTo>
                  <a:lnTo>
                    <a:pt x="7658" y="311"/>
                  </a:lnTo>
                  <a:lnTo>
                    <a:pt x="7697" y="369"/>
                  </a:lnTo>
                  <a:lnTo>
                    <a:pt x="7716" y="466"/>
                  </a:lnTo>
                  <a:lnTo>
                    <a:pt x="7716" y="5177"/>
                  </a:lnTo>
                  <a:lnTo>
                    <a:pt x="7697" y="5274"/>
                  </a:lnTo>
                  <a:lnTo>
                    <a:pt x="7658" y="5351"/>
                  </a:lnTo>
                  <a:lnTo>
                    <a:pt x="7580" y="5390"/>
                  </a:lnTo>
                  <a:lnTo>
                    <a:pt x="7483" y="5409"/>
                  </a:lnTo>
                  <a:lnTo>
                    <a:pt x="7212" y="5409"/>
                  </a:lnTo>
                  <a:lnTo>
                    <a:pt x="7154" y="5370"/>
                  </a:lnTo>
                  <a:lnTo>
                    <a:pt x="6999" y="5370"/>
                  </a:lnTo>
                  <a:lnTo>
                    <a:pt x="6921" y="5409"/>
                  </a:lnTo>
                  <a:lnTo>
                    <a:pt x="6863" y="5409"/>
                  </a:lnTo>
                  <a:lnTo>
                    <a:pt x="6534" y="5080"/>
                  </a:lnTo>
                  <a:lnTo>
                    <a:pt x="6630" y="4963"/>
                  </a:lnTo>
                  <a:lnTo>
                    <a:pt x="6708" y="4828"/>
                  </a:lnTo>
                  <a:lnTo>
                    <a:pt x="6786" y="4692"/>
                  </a:lnTo>
                  <a:lnTo>
                    <a:pt x="6844" y="4556"/>
                  </a:lnTo>
                  <a:lnTo>
                    <a:pt x="6902" y="4401"/>
                  </a:lnTo>
                  <a:lnTo>
                    <a:pt x="6921" y="4246"/>
                  </a:lnTo>
                  <a:lnTo>
                    <a:pt x="6941" y="4091"/>
                  </a:lnTo>
                  <a:lnTo>
                    <a:pt x="6960" y="3936"/>
                  </a:lnTo>
                  <a:lnTo>
                    <a:pt x="6941" y="3781"/>
                  </a:lnTo>
                  <a:lnTo>
                    <a:pt x="6921" y="3606"/>
                  </a:lnTo>
                  <a:lnTo>
                    <a:pt x="6882" y="3451"/>
                  </a:lnTo>
                  <a:lnTo>
                    <a:pt x="6824" y="3277"/>
                  </a:lnTo>
                  <a:lnTo>
                    <a:pt x="6747" y="3141"/>
                  </a:lnTo>
                  <a:lnTo>
                    <a:pt x="6669" y="2986"/>
                  </a:lnTo>
                  <a:lnTo>
                    <a:pt x="6572" y="2850"/>
                  </a:lnTo>
                  <a:lnTo>
                    <a:pt x="6456" y="2734"/>
                  </a:lnTo>
                  <a:lnTo>
                    <a:pt x="6320" y="2618"/>
                  </a:lnTo>
                  <a:lnTo>
                    <a:pt x="6204" y="2521"/>
                  </a:lnTo>
                  <a:lnTo>
                    <a:pt x="6088" y="2443"/>
                  </a:lnTo>
                  <a:lnTo>
                    <a:pt x="5952" y="2385"/>
                  </a:lnTo>
                  <a:lnTo>
                    <a:pt x="5816" y="2327"/>
                  </a:lnTo>
                  <a:lnTo>
                    <a:pt x="5681" y="2288"/>
                  </a:lnTo>
                  <a:lnTo>
                    <a:pt x="5526" y="2250"/>
                  </a:lnTo>
                  <a:lnTo>
                    <a:pt x="5390" y="2230"/>
                  </a:lnTo>
                  <a:lnTo>
                    <a:pt x="5041" y="2230"/>
                  </a:lnTo>
                  <a:lnTo>
                    <a:pt x="4866" y="2269"/>
                  </a:lnTo>
                  <a:lnTo>
                    <a:pt x="4673" y="2308"/>
                  </a:lnTo>
                  <a:lnTo>
                    <a:pt x="4498" y="2385"/>
                  </a:lnTo>
                  <a:lnTo>
                    <a:pt x="4382" y="2463"/>
                  </a:lnTo>
                  <a:lnTo>
                    <a:pt x="4246" y="2540"/>
                  </a:lnTo>
                  <a:lnTo>
                    <a:pt x="4130" y="2618"/>
                  </a:lnTo>
                  <a:lnTo>
                    <a:pt x="4014" y="2734"/>
                  </a:lnTo>
                  <a:lnTo>
                    <a:pt x="3994" y="2754"/>
                  </a:lnTo>
                  <a:lnTo>
                    <a:pt x="3975" y="2773"/>
                  </a:lnTo>
                  <a:lnTo>
                    <a:pt x="3955" y="2792"/>
                  </a:lnTo>
                  <a:lnTo>
                    <a:pt x="3858" y="2928"/>
                  </a:lnTo>
                  <a:lnTo>
                    <a:pt x="3762" y="3044"/>
                  </a:lnTo>
                  <a:lnTo>
                    <a:pt x="3703" y="3180"/>
                  </a:lnTo>
                  <a:lnTo>
                    <a:pt x="3626" y="3335"/>
                  </a:lnTo>
                  <a:lnTo>
                    <a:pt x="3587" y="3471"/>
                  </a:lnTo>
                  <a:lnTo>
                    <a:pt x="3548" y="3626"/>
                  </a:lnTo>
                  <a:lnTo>
                    <a:pt x="3529" y="3781"/>
                  </a:lnTo>
                  <a:lnTo>
                    <a:pt x="3529" y="3936"/>
                  </a:lnTo>
                  <a:lnTo>
                    <a:pt x="3529" y="4091"/>
                  </a:lnTo>
                  <a:lnTo>
                    <a:pt x="3548" y="4246"/>
                  </a:lnTo>
                  <a:lnTo>
                    <a:pt x="3587" y="4401"/>
                  </a:lnTo>
                  <a:lnTo>
                    <a:pt x="3626" y="4537"/>
                  </a:lnTo>
                  <a:lnTo>
                    <a:pt x="3684" y="4673"/>
                  </a:lnTo>
                  <a:lnTo>
                    <a:pt x="3762" y="4808"/>
                  </a:lnTo>
                  <a:lnTo>
                    <a:pt x="3839" y="4944"/>
                  </a:lnTo>
                  <a:lnTo>
                    <a:pt x="3936" y="5060"/>
                  </a:lnTo>
                  <a:lnTo>
                    <a:pt x="3955" y="5080"/>
                  </a:lnTo>
                  <a:lnTo>
                    <a:pt x="3955" y="5099"/>
                  </a:lnTo>
                  <a:lnTo>
                    <a:pt x="3975" y="5118"/>
                  </a:lnTo>
                  <a:lnTo>
                    <a:pt x="3994" y="5118"/>
                  </a:lnTo>
                  <a:lnTo>
                    <a:pt x="3994" y="5138"/>
                  </a:lnTo>
                  <a:lnTo>
                    <a:pt x="4014" y="5157"/>
                  </a:lnTo>
                  <a:lnTo>
                    <a:pt x="4052" y="5196"/>
                  </a:lnTo>
                  <a:lnTo>
                    <a:pt x="4072" y="5196"/>
                  </a:lnTo>
                  <a:lnTo>
                    <a:pt x="4091" y="5215"/>
                  </a:lnTo>
                  <a:lnTo>
                    <a:pt x="4110" y="5235"/>
                  </a:lnTo>
                  <a:lnTo>
                    <a:pt x="4130" y="5254"/>
                  </a:lnTo>
                  <a:lnTo>
                    <a:pt x="4149" y="5274"/>
                  </a:lnTo>
                  <a:lnTo>
                    <a:pt x="4169" y="5293"/>
                  </a:lnTo>
                  <a:lnTo>
                    <a:pt x="4343" y="5409"/>
                  </a:lnTo>
                  <a:lnTo>
                    <a:pt x="447" y="5409"/>
                  </a:lnTo>
                  <a:lnTo>
                    <a:pt x="369" y="5390"/>
                  </a:lnTo>
                  <a:lnTo>
                    <a:pt x="292" y="5351"/>
                  </a:lnTo>
                  <a:lnTo>
                    <a:pt x="234" y="5274"/>
                  </a:lnTo>
                  <a:lnTo>
                    <a:pt x="214" y="5177"/>
                  </a:lnTo>
                  <a:lnTo>
                    <a:pt x="214" y="1649"/>
                  </a:lnTo>
                  <a:lnTo>
                    <a:pt x="214" y="1610"/>
                  </a:lnTo>
                  <a:lnTo>
                    <a:pt x="195" y="1571"/>
                  </a:lnTo>
                  <a:lnTo>
                    <a:pt x="156" y="1552"/>
                  </a:lnTo>
                  <a:lnTo>
                    <a:pt x="117" y="1532"/>
                  </a:lnTo>
                  <a:lnTo>
                    <a:pt x="59" y="1552"/>
                  </a:lnTo>
                  <a:lnTo>
                    <a:pt x="20" y="1571"/>
                  </a:lnTo>
                  <a:lnTo>
                    <a:pt x="1" y="1610"/>
                  </a:lnTo>
                  <a:lnTo>
                    <a:pt x="1" y="1649"/>
                  </a:lnTo>
                  <a:lnTo>
                    <a:pt x="1" y="5177"/>
                  </a:lnTo>
                  <a:lnTo>
                    <a:pt x="1" y="5274"/>
                  </a:lnTo>
                  <a:lnTo>
                    <a:pt x="40" y="5351"/>
                  </a:lnTo>
                  <a:lnTo>
                    <a:pt x="78" y="5429"/>
                  </a:lnTo>
                  <a:lnTo>
                    <a:pt x="137" y="5506"/>
                  </a:lnTo>
                  <a:lnTo>
                    <a:pt x="195" y="5564"/>
                  </a:lnTo>
                  <a:lnTo>
                    <a:pt x="272" y="5603"/>
                  </a:lnTo>
                  <a:lnTo>
                    <a:pt x="350" y="5622"/>
                  </a:lnTo>
                  <a:lnTo>
                    <a:pt x="447" y="5642"/>
                  </a:lnTo>
                  <a:lnTo>
                    <a:pt x="3064" y="5642"/>
                  </a:lnTo>
                  <a:lnTo>
                    <a:pt x="2967" y="6030"/>
                  </a:lnTo>
                  <a:lnTo>
                    <a:pt x="2521" y="6030"/>
                  </a:lnTo>
                  <a:lnTo>
                    <a:pt x="2463" y="6049"/>
                  </a:lnTo>
                  <a:lnTo>
                    <a:pt x="2385" y="6068"/>
                  </a:lnTo>
                  <a:lnTo>
                    <a:pt x="2327" y="6107"/>
                  </a:lnTo>
                  <a:lnTo>
                    <a:pt x="2269" y="6146"/>
                  </a:lnTo>
                  <a:lnTo>
                    <a:pt x="2230" y="6204"/>
                  </a:lnTo>
                  <a:lnTo>
                    <a:pt x="2191" y="6262"/>
                  </a:lnTo>
                  <a:lnTo>
                    <a:pt x="2172" y="6320"/>
                  </a:lnTo>
                  <a:lnTo>
                    <a:pt x="2172" y="6398"/>
                  </a:lnTo>
                  <a:lnTo>
                    <a:pt x="2172" y="6611"/>
                  </a:lnTo>
                  <a:lnTo>
                    <a:pt x="2172" y="6689"/>
                  </a:lnTo>
                  <a:lnTo>
                    <a:pt x="2230" y="6747"/>
                  </a:lnTo>
                  <a:lnTo>
                    <a:pt x="2288" y="6786"/>
                  </a:lnTo>
                  <a:lnTo>
                    <a:pt x="2366" y="6805"/>
                  </a:lnTo>
                  <a:lnTo>
                    <a:pt x="5584" y="6805"/>
                  </a:lnTo>
                  <a:lnTo>
                    <a:pt x="5661" y="6786"/>
                  </a:lnTo>
                  <a:lnTo>
                    <a:pt x="5719" y="6747"/>
                  </a:lnTo>
                  <a:lnTo>
                    <a:pt x="5758" y="6689"/>
                  </a:lnTo>
                  <a:lnTo>
                    <a:pt x="5778" y="6611"/>
                  </a:lnTo>
                  <a:lnTo>
                    <a:pt x="5778" y="6398"/>
                  </a:lnTo>
                  <a:lnTo>
                    <a:pt x="5778" y="6320"/>
                  </a:lnTo>
                  <a:lnTo>
                    <a:pt x="5739" y="6262"/>
                  </a:lnTo>
                  <a:lnTo>
                    <a:pt x="5719" y="6204"/>
                  </a:lnTo>
                  <a:lnTo>
                    <a:pt x="5661" y="6146"/>
                  </a:lnTo>
                  <a:lnTo>
                    <a:pt x="5622" y="6107"/>
                  </a:lnTo>
                  <a:lnTo>
                    <a:pt x="5545" y="6068"/>
                  </a:lnTo>
                  <a:lnTo>
                    <a:pt x="5487" y="6049"/>
                  </a:lnTo>
                  <a:lnTo>
                    <a:pt x="5409" y="6030"/>
                  </a:lnTo>
                  <a:lnTo>
                    <a:pt x="4983" y="6030"/>
                  </a:lnTo>
                  <a:lnTo>
                    <a:pt x="4886" y="5642"/>
                  </a:lnTo>
                  <a:lnTo>
                    <a:pt x="4944" y="5642"/>
                  </a:lnTo>
                  <a:lnTo>
                    <a:pt x="5080" y="5661"/>
                  </a:lnTo>
                  <a:lnTo>
                    <a:pt x="5390" y="5661"/>
                  </a:lnTo>
                  <a:lnTo>
                    <a:pt x="5526" y="5642"/>
                  </a:lnTo>
                  <a:lnTo>
                    <a:pt x="6708" y="5642"/>
                  </a:lnTo>
                  <a:lnTo>
                    <a:pt x="6669" y="5700"/>
                  </a:lnTo>
                  <a:lnTo>
                    <a:pt x="6669" y="5778"/>
                  </a:lnTo>
                  <a:lnTo>
                    <a:pt x="6689" y="5874"/>
                  </a:lnTo>
                  <a:lnTo>
                    <a:pt x="6747" y="5971"/>
                  </a:lnTo>
                  <a:lnTo>
                    <a:pt x="7561" y="6786"/>
                  </a:lnTo>
                  <a:lnTo>
                    <a:pt x="7638" y="6844"/>
                  </a:lnTo>
                  <a:lnTo>
                    <a:pt x="7735" y="6863"/>
                  </a:lnTo>
                  <a:lnTo>
                    <a:pt x="7852" y="6844"/>
                  </a:lnTo>
                  <a:lnTo>
                    <a:pt x="7929" y="6786"/>
                  </a:lnTo>
                  <a:lnTo>
                    <a:pt x="8065" y="6631"/>
                  </a:lnTo>
                  <a:lnTo>
                    <a:pt x="8123" y="6553"/>
                  </a:lnTo>
                  <a:lnTo>
                    <a:pt x="8142" y="6437"/>
                  </a:lnTo>
                  <a:lnTo>
                    <a:pt x="8123" y="6340"/>
                  </a:lnTo>
                  <a:lnTo>
                    <a:pt x="8065" y="6262"/>
                  </a:lnTo>
                  <a:lnTo>
                    <a:pt x="7445" y="5642"/>
                  </a:lnTo>
                  <a:lnTo>
                    <a:pt x="7483" y="5642"/>
                  </a:lnTo>
                  <a:lnTo>
                    <a:pt x="7580" y="5622"/>
                  </a:lnTo>
                  <a:lnTo>
                    <a:pt x="7677" y="5603"/>
                  </a:lnTo>
                  <a:lnTo>
                    <a:pt x="7755" y="5564"/>
                  </a:lnTo>
                  <a:lnTo>
                    <a:pt x="7813" y="5506"/>
                  </a:lnTo>
                  <a:lnTo>
                    <a:pt x="7871" y="5429"/>
                  </a:lnTo>
                  <a:lnTo>
                    <a:pt x="7910" y="5351"/>
                  </a:lnTo>
                  <a:lnTo>
                    <a:pt x="7949" y="5274"/>
                  </a:lnTo>
                  <a:lnTo>
                    <a:pt x="7949" y="5177"/>
                  </a:lnTo>
                  <a:lnTo>
                    <a:pt x="7949" y="466"/>
                  </a:lnTo>
                  <a:lnTo>
                    <a:pt x="7949" y="369"/>
                  </a:lnTo>
                  <a:lnTo>
                    <a:pt x="7910" y="292"/>
                  </a:lnTo>
                  <a:lnTo>
                    <a:pt x="7871" y="214"/>
                  </a:lnTo>
                  <a:lnTo>
                    <a:pt x="7813" y="137"/>
                  </a:lnTo>
                  <a:lnTo>
                    <a:pt x="7755" y="78"/>
                  </a:lnTo>
                  <a:lnTo>
                    <a:pt x="7677" y="40"/>
                  </a:lnTo>
                  <a:lnTo>
                    <a:pt x="7580" y="20"/>
                  </a:lnTo>
                  <a:lnTo>
                    <a:pt x="74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8"/>
            <p:cNvSpPr/>
            <p:nvPr/>
          </p:nvSpPr>
          <p:spPr>
            <a:xfrm>
              <a:off x="3264800" y="1897643"/>
              <a:ext cx="32000" cy="25225"/>
            </a:xfrm>
            <a:custGeom>
              <a:avLst/>
              <a:gdLst/>
              <a:ahLst/>
              <a:cxnLst/>
              <a:rect l="l" t="t" r="r" b="b"/>
              <a:pathLst>
                <a:path w="1280" h="1009" extrusionOk="0">
                  <a:moveTo>
                    <a:pt x="620" y="1"/>
                  </a:moveTo>
                  <a:lnTo>
                    <a:pt x="582" y="20"/>
                  </a:lnTo>
                  <a:lnTo>
                    <a:pt x="562" y="59"/>
                  </a:lnTo>
                  <a:lnTo>
                    <a:pt x="543" y="98"/>
                  </a:lnTo>
                  <a:lnTo>
                    <a:pt x="543" y="156"/>
                  </a:lnTo>
                  <a:lnTo>
                    <a:pt x="562" y="175"/>
                  </a:lnTo>
                  <a:lnTo>
                    <a:pt x="601" y="214"/>
                  </a:lnTo>
                  <a:lnTo>
                    <a:pt x="640" y="214"/>
                  </a:lnTo>
                  <a:lnTo>
                    <a:pt x="892" y="233"/>
                  </a:lnTo>
                  <a:lnTo>
                    <a:pt x="0" y="951"/>
                  </a:lnTo>
                  <a:lnTo>
                    <a:pt x="136" y="970"/>
                  </a:lnTo>
                  <a:lnTo>
                    <a:pt x="272" y="1009"/>
                  </a:lnTo>
                  <a:lnTo>
                    <a:pt x="1047" y="408"/>
                  </a:lnTo>
                  <a:lnTo>
                    <a:pt x="1047" y="408"/>
                  </a:lnTo>
                  <a:lnTo>
                    <a:pt x="1028" y="660"/>
                  </a:lnTo>
                  <a:lnTo>
                    <a:pt x="1047" y="718"/>
                  </a:lnTo>
                  <a:lnTo>
                    <a:pt x="1066" y="737"/>
                  </a:lnTo>
                  <a:lnTo>
                    <a:pt x="1105" y="776"/>
                  </a:lnTo>
                  <a:lnTo>
                    <a:pt x="1183" y="776"/>
                  </a:lnTo>
                  <a:lnTo>
                    <a:pt x="1221" y="757"/>
                  </a:lnTo>
                  <a:lnTo>
                    <a:pt x="1241" y="718"/>
                  </a:lnTo>
                  <a:lnTo>
                    <a:pt x="1260" y="679"/>
                  </a:lnTo>
                  <a:lnTo>
                    <a:pt x="1280" y="156"/>
                  </a:lnTo>
                  <a:lnTo>
                    <a:pt x="1280" y="117"/>
                  </a:lnTo>
                  <a:lnTo>
                    <a:pt x="1241" y="78"/>
                  </a:lnTo>
                  <a:lnTo>
                    <a:pt x="1221" y="39"/>
                  </a:lnTo>
                  <a:lnTo>
                    <a:pt x="1183" y="39"/>
                  </a:lnTo>
                  <a:lnTo>
                    <a:pt x="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8"/>
            <p:cNvSpPr/>
            <p:nvPr/>
          </p:nvSpPr>
          <p:spPr>
            <a:xfrm>
              <a:off x="3149925" y="1924793"/>
              <a:ext cx="84850" cy="39750"/>
            </a:xfrm>
            <a:custGeom>
              <a:avLst/>
              <a:gdLst/>
              <a:ahLst/>
              <a:cxnLst/>
              <a:rect l="l" t="t" r="r" b="b"/>
              <a:pathLst>
                <a:path w="3394" h="1590" extrusionOk="0">
                  <a:moveTo>
                    <a:pt x="3219" y="0"/>
                  </a:moveTo>
                  <a:lnTo>
                    <a:pt x="3199" y="20"/>
                  </a:lnTo>
                  <a:lnTo>
                    <a:pt x="3161" y="20"/>
                  </a:lnTo>
                  <a:lnTo>
                    <a:pt x="1998" y="950"/>
                  </a:lnTo>
                  <a:lnTo>
                    <a:pt x="1358" y="446"/>
                  </a:lnTo>
                  <a:lnTo>
                    <a:pt x="1339" y="427"/>
                  </a:lnTo>
                  <a:lnTo>
                    <a:pt x="1261" y="427"/>
                  </a:lnTo>
                  <a:lnTo>
                    <a:pt x="1222" y="446"/>
                  </a:lnTo>
                  <a:lnTo>
                    <a:pt x="40" y="1377"/>
                  </a:lnTo>
                  <a:lnTo>
                    <a:pt x="20" y="1415"/>
                  </a:lnTo>
                  <a:lnTo>
                    <a:pt x="1" y="1454"/>
                  </a:lnTo>
                  <a:lnTo>
                    <a:pt x="1" y="1493"/>
                  </a:lnTo>
                  <a:lnTo>
                    <a:pt x="20" y="1551"/>
                  </a:lnTo>
                  <a:lnTo>
                    <a:pt x="59" y="1570"/>
                  </a:lnTo>
                  <a:lnTo>
                    <a:pt x="117" y="1590"/>
                  </a:lnTo>
                  <a:lnTo>
                    <a:pt x="156" y="1570"/>
                  </a:lnTo>
                  <a:lnTo>
                    <a:pt x="175" y="1570"/>
                  </a:lnTo>
                  <a:lnTo>
                    <a:pt x="1300" y="679"/>
                  </a:lnTo>
                  <a:lnTo>
                    <a:pt x="1920" y="1183"/>
                  </a:lnTo>
                  <a:lnTo>
                    <a:pt x="1959" y="1202"/>
                  </a:lnTo>
                  <a:lnTo>
                    <a:pt x="2036" y="1202"/>
                  </a:lnTo>
                  <a:lnTo>
                    <a:pt x="2075" y="1183"/>
                  </a:lnTo>
                  <a:lnTo>
                    <a:pt x="3064" y="388"/>
                  </a:lnTo>
                  <a:lnTo>
                    <a:pt x="3083" y="369"/>
                  </a:lnTo>
                  <a:lnTo>
                    <a:pt x="3103" y="349"/>
                  </a:lnTo>
                  <a:lnTo>
                    <a:pt x="3258" y="213"/>
                  </a:lnTo>
                  <a:lnTo>
                    <a:pt x="3393" y="117"/>
                  </a:lnTo>
                  <a:lnTo>
                    <a:pt x="3296" y="20"/>
                  </a:lnTo>
                  <a:lnTo>
                    <a:pt x="3258" y="20"/>
                  </a:lnTo>
                  <a:lnTo>
                    <a:pt x="32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8"/>
            <p:cNvSpPr/>
            <p:nvPr/>
          </p:nvSpPr>
          <p:spPr>
            <a:xfrm>
              <a:off x="3139275" y="1877768"/>
              <a:ext cx="174000" cy="103750"/>
            </a:xfrm>
            <a:custGeom>
              <a:avLst/>
              <a:gdLst/>
              <a:ahLst/>
              <a:cxnLst/>
              <a:rect l="l" t="t" r="r" b="b"/>
              <a:pathLst>
                <a:path w="6960" h="4150" extrusionOk="0">
                  <a:moveTo>
                    <a:pt x="6727" y="234"/>
                  </a:moveTo>
                  <a:lnTo>
                    <a:pt x="6746" y="272"/>
                  </a:lnTo>
                  <a:lnTo>
                    <a:pt x="6746" y="447"/>
                  </a:lnTo>
                  <a:lnTo>
                    <a:pt x="233" y="447"/>
                  </a:lnTo>
                  <a:lnTo>
                    <a:pt x="233" y="272"/>
                  </a:lnTo>
                  <a:lnTo>
                    <a:pt x="253" y="234"/>
                  </a:lnTo>
                  <a:close/>
                  <a:moveTo>
                    <a:pt x="272" y="1"/>
                  </a:moveTo>
                  <a:lnTo>
                    <a:pt x="175" y="20"/>
                  </a:lnTo>
                  <a:lnTo>
                    <a:pt x="78" y="78"/>
                  </a:lnTo>
                  <a:lnTo>
                    <a:pt x="20" y="156"/>
                  </a:lnTo>
                  <a:lnTo>
                    <a:pt x="1" y="272"/>
                  </a:lnTo>
                  <a:lnTo>
                    <a:pt x="1" y="563"/>
                  </a:lnTo>
                  <a:lnTo>
                    <a:pt x="1" y="3878"/>
                  </a:lnTo>
                  <a:lnTo>
                    <a:pt x="20" y="3975"/>
                  </a:lnTo>
                  <a:lnTo>
                    <a:pt x="97" y="4072"/>
                  </a:lnTo>
                  <a:lnTo>
                    <a:pt x="175" y="4130"/>
                  </a:lnTo>
                  <a:lnTo>
                    <a:pt x="291" y="4149"/>
                  </a:lnTo>
                  <a:lnTo>
                    <a:pt x="2908" y="4149"/>
                  </a:lnTo>
                  <a:lnTo>
                    <a:pt x="2947" y="4110"/>
                  </a:lnTo>
                  <a:lnTo>
                    <a:pt x="2966" y="4072"/>
                  </a:lnTo>
                  <a:lnTo>
                    <a:pt x="2986" y="4033"/>
                  </a:lnTo>
                  <a:lnTo>
                    <a:pt x="2966" y="3994"/>
                  </a:lnTo>
                  <a:lnTo>
                    <a:pt x="2947" y="3955"/>
                  </a:lnTo>
                  <a:lnTo>
                    <a:pt x="2908" y="3936"/>
                  </a:lnTo>
                  <a:lnTo>
                    <a:pt x="2869" y="3917"/>
                  </a:lnTo>
                  <a:lnTo>
                    <a:pt x="253" y="3917"/>
                  </a:lnTo>
                  <a:lnTo>
                    <a:pt x="233" y="3878"/>
                  </a:lnTo>
                  <a:lnTo>
                    <a:pt x="233" y="679"/>
                  </a:lnTo>
                  <a:lnTo>
                    <a:pt x="6746" y="679"/>
                  </a:lnTo>
                  <a:lnTo>
                    <a:pt x="6746" y="3878"/>
                  </a:lnTo>
                  <a:lnTo>
                    <a:pt x="6727" y="3917"/>
                  </a:lnTo>
                  <a:lnTo>
                    <a:pt x="6611" y="3917"/>
                  </a:lnTo>
                  <a:lnTo>
                    <a:pt x="6572" y="3936"/>
                  </a:lnTo>
                  <a:lnTo>
                    <a:pt x="6533" y="3955"/>
                  </a:lnTo>
                  <a:lnTo>
                    <a:pt x="6514" y="3994"/>
                  </a:lnTo>
                  <a:lnTo>
                    <a:pt x="6494" y="4033"/>
                  </a:lnTo>
                  <a:lnTo>
                    <a:pt x="6514" y="4072"/>
                  </a:lnTo>
                  <a:lnTo>
                    <a:pt x="6533" y="4110"/>
                  </a:lnTo>
                  <a:lnTo>
                    <a:pt x="6572" y="4149"/>
                  </a:lnTo>
                  <a:lnTo>
                    <a:pt x="6688" y="4149"/>
                  </a:lnTo>
                  <a:lnTo>
                    <a:pt x="6805" y="4130"/>
                  </a:lnTo>
                  <a:lnTo>
                    <a:pt x="6882" y="4072"/>
                  </a:lnTo>
                  <a:lnTo>
                    <a:pt x="6940" y="3975"/>
                  </a:lnTo>
                  <a:lnTo>
                    <a:pt x="6960" y="3878"/>
                  </a:lnTo>
                  <a:lnTo>
                    <a:pt x="6960" y="563"/>
                  </a:lnTo>
                  <a:lnTo>
                    <a:pt x="6960" y="272"/>
                  </a:lnTo>
                  <a:lnTo>
                    <a:pt x="6940" y="156"/>
                  </a:lnTo>
                  <a:lnTo>
                    <a:pt x="6882" y="78"/>
                  </a:lnTo>
                  <a:lnTo>
                    <a:pt x="6805" y="20"/>
                  </a:lnTo>
                  <a:lnTo>
                    <a:pt x="67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8"/>
            <p:cNvSpPr/>
            <p:nvPr/>
          </p:nvSpPr>
          <p:spPr>
            <a:xfrm>
              <a:off x="3225050" y="1930593"/>
              <a:ext cx="65925" cy="65950"/>
            </a:xfrm>
            <a:custGeom>
              <a:avLst/>
              <a:gdLst/>
              <a:ahLst/>
              <a:cxnLst/>
              <a:rect l="l" t="t" r="r" b="b"/>
              <a:pathLst>
                <a:path w="2637" h="2638" extrusionOk="0">
                  <a:moveTo>
                    <a:pt x="1319" y="253"/>
                  </a:moveTo>
                  <a:lnTo>
                    <a:pt x="1551" y="272"/>
                  </a:lnTo>
                  <a:lnTo>
                    <a:pt x="1745" y="330"/>
                  </a:lnTo>
                  <a:lnTo>
                    <a:pt x="1939" y="427"/>
                  </a:lnTo>
                  <a:lnTo>
                    <a:pt x="2094" y="563"/>
                  </a:lnTo>
                  <a:lnTo>
                    <a:pt x="2230" y="718"/>
                  </a:lnTo>
                  <a:lnTo>
                    <a:pt x="2327" y="912"/>
                  </a:lnTo>
                  <a:lnTo>
                    <a:pt x="2385" y="1106"/>
                  </a:lnTo>
                  <a:lnTo>
                    <a:pt x="2404" y="1319"/>
                  </a:lnTo>
                  <a:lnTo>
                    <a:pt x="2385" y="1552"/>
                  </a:lnTo>
                  <a:lnTo>
                    <a:pt x="2327" y="1745"/>
                  </a:lnTo>
                  <a:lnTo>
                    <a:pt x="2230" y="1939"/>
                  </a:lnTo>
                  <a:lnTo>
                    <a:pt x="2094" y="2094"/>
                  </a:lnTo>
                  <a:lnTo>
                    <a:pt x="1939" y="2230"/>
                  </a:lnTo>
                  <a:lnTo>
                    <a:pt x="1745" y="2327"/>
                  </a:lnTo>
                  <a:lnTo>
                    <a:pt x="1551" y="2385"/>
                  </a:lnTo>
                  <a:lnTo>
                    <a:pt x="1319" y="2405"/>
                  </a:lnTo>
                  <a:lnTo>
                    <a:pt x="1106" y="2385"/>
                  </a:lnTo>
                  <a:lnTo>
                    <a:pt x="912" y="2327"/>
                  </a:lnTo>
                  <a:lnTo>
                    <a:pt x="718" y="2230"/>
                  </a:lnTo>
                  <a:lnTo>
                    <a:pt x="563" y="2094"/>
                  </a:lnTo>
                  <a:lnTo>
                    <a:pt x="427" y="1939"/>
                  </a:lnTo>
                  <a:lnTo>
                    <a:pt x="330" y="1745"/>
                  </a:lnTo>
                  <a:lnTo>
                    <a:pt x="272" y="1552"/>
                  </a:lnTo>
                  <a:lnTo>
                    <a:pt x="253" y="1319"/>
                  </a:lnTo>
                  <a:lnTo>
                    <a:pt x="272" y="1106"/>
                  </a:lnTo>
                  <a:lnTo>
                    <a:pt x="330" y="912"/>
                  </a:lnTo>
                  <a:lnTo>
                    <a:pt x="427" y="718"/>
                  </a:lnTo>
                  <a:lnTo>
                    <a:pt x="563" y="563"/>
                  </a:lnTo>
                  <a:lnTo>
                    <a:pt x="718" y="427"/>
                  </a:lnTo>
                  <a:lnTo>
                    <a:pt x="912" y="330"/>
                  </a:lnTo>
                  <a:lnTo>
                    <a:pt x="1106" y="272"/>
                  </a:lnTo>
                  <a:lnTo>
                    <a:pt x="1319" y="253"/>
                  </a:lnTo>
                  <a:close/>
                  <a:moveTo>
                    <a:pt x="1319" y="1"/>
                  </a:moveTo>
                  <a:lnTo>
                    <a:pt x="1183" y="20"/>
                  </a:lnTo>
                  <a:lnTo>
                    <a:pt x="1067" y="40"/>
                  </a:lnTo>
                  <a:lnTo>
                    <a:pt x="931" y="78"/>
                  </a:lnTo>
                  <a:lnTo>
                    <a:pt x="815" y="117"/>
                  </a:lnTo>
                  <a:lnTo>
                    <a:pt x="698" y="175"/>
                  </a:lnTo>
                  <a:lnTo>
                    <a:pt x="582" y="233"/>
                  </a:lnTo>
                  <a:lnTo>
                    <a:pt x="485" y="311"/>
                  </a:lnTo>
                  <a:lnTo>
                    <a:pt x="388" y="389"/>
                  </a:lnTo>
                  <a:lnTo>
                    <a:pt x="311" y="485"/>
                  </a:lnTo>
                  <a:lnTo>
                    <a:pt x="233" y="582"/>
                  </a:lnTo>
                  <a:lnTo>
                    <a:pt x="175" y="699"/>
                  </a:lnTo>
                  <a:lnTo>
                    <a:pt x="117" y="815"/>
                  </a:lnTo>
                  <a:lnTo>
                    <a:pt x="59" y="931"/>
                  </a:lnTo>
                  <a:lnTo>
                    <a:pt x="39" y="1067"/>
                  </a:lnTo>
                  <a:lnTo>
                    <a:pt x="20" y="1203"/>
                  </a:lnTo>
                  <a:lnTo>
                    <a:pt x="1" y="1319"/>
                  </a:lnTo>
                  <a:lnTo>
                    <a:pt x="20" y="1455"/>
                  </a:lnTo>
                  <a:lnTo>
                    <a:pt x="39" y="1590"/>
                  </a:lnTo>
                  <a:lnTo>
                    <a:pt x="59" y="1726"/>
                  </a:lnTo>
                  <a:lnTo>
                    <a:pt x="117" y="1842"/>
                  </a:lnTo>
                  <a:lnTo>
                    <a:pt x="175" y="1959"/>
                  </a:lnTo>
                  <a:lnTo>
                    <a:pt x="233" y="2056"/>
                  </a:lnTo>
                  <a:lnTo>
                    <a:pt x="311" y="2172"/>
                  </a:lnTo>
                  <a:lnTo>
                    <a:pt x="388" y="2269"/>
                  </a:lnTo>
                  <a:lnTo>
                    <a:pt x="485" y="2346"/>
                  </a:lnTo>
                  <a:lnTo>
                    <a:pt x="582" y="2424"/>
                  </a:lnTo>
                  <a:lnTo>
                    <a:pt x="698" y="2482"/>
                  </a:lnTo>
                  <a:lnTo>
                    <a:pt x="815" y="2540"/>
                  </a:lnTo>
                  <a:lnTo>
                    <a:pt x="931" y="2579"/>
                  </a:lnTo>
                  <a:lnTo>
                    <a:pt x="1067" y="2618"/>
                  </a:lnTo>
                  <a:lnTo>
                    <a:pt x="1183" y="2637"/>
                  </a:lnTo>
                  <a:lnTo>
                    <a:pt x="1454" y="2637"/>
                  </a:lnTo>
                  <a:lnTo>
                    <a:pt x="1590" y="2618"/>
                  </a:lnTo>
                  <a:lnTo>
                    <a:pt x="1726" y="2579"/>
                  </a:lnTo>
                  <a:lnTo>
                    <a:pt x="1842" y="2540"/>
                  </a:lnTo>
                  <a:lnTo>
                    <a:pt x="1958" y="2482"/>
                  </a:lnTo>
                  <a:lnTo>
                    <a:pt x="2055" y="2424"/>
                  </a:lnTo>
                  <a:lnTo>
                    <a:pt x="2172" y="2346"/>
                  </a:lnTo>
                  <a:lnTo>
                    <a:pt x="2249" y="2269"/>
                  </a:lnTo>
                  <a:lnTo>
                    <a:pt x="2346" y="2172"/>
                  </a:lnTo>
                  <a:lnTo>
                    <a:pt x="2424" y="2056"/>
                  </a:lnTo>
                  <a:lnTo>
                    <a:pt x="2482" y="1959"/>
                  </a:lnTo>
                  <a:lnTo>
                    <a:pt x="2540" y="1842"/>
                  </a:lnTo>
                  <a:lnTo>
                    <a:pt x="2579" y="1726"/>
                  </a:lnTo>
                  <a:lnTo>
                    <a:pt x="2618" y="1590"/>
                  </a:lnTo>
                  <a:lnTo>
                    <a:pt x="2637" y="1455"/>
                  </a:lnTo>
                  <a:lnTo>
                    <a:pt x="2637" y="1319"/>
                  </a:lnTo>
                  <a:lnTo>
                    <a:pt x="2637" y="1203"/>
                  </a:lnTo>
                  <a:lnTo>
                    <a:pt x="2618" y="1067"/>
                  </a:lnTo>
                  <a:lnTo>
                    <a:pt x="2579" y="931"/>
                  </a:lnTo>
                  <a:lnTo>
                    <a:pt x="2540" y="815"/>
                  </a:lnTo>
                  <a:lnTo>
                    <a:pt x="2482" y="699"/>
                  </a:lnTo>
                  <a:lnTo>
                    <a:pt x="2424" y="582"/>
                  </a:lnTo>
                  <a:lnTo>
                    <a:pt x="2346" y="485"/>
                  </a:lnTo>
                  <a:lnTo>
                    <a:pt x="2249" y="389"/>
                  </a:lnTo>
                  <a:lnTo>
                    <a:pt x="2172" y="311"/>
                  </a:lnTo>
                  <a:lnTo>
                    <a:pt x="2055" y="233"/>
                  </a:lnTo>
                  <a:lnTo>
                    <a:pt x="1958" y="175"/>
                  </a:lnTo>
                  <a:lnTo>
                    <a:pt x="1842" y="117"/>
                  </a:lnTo>
                  <a:lnTo>
                    <a:pt x="1726" y="78"/>
                  </a:lnTo>
                  <a:lnTo>
                    <a:pt x="1590" y="40"/>
                  </a:lnTo>
                  <a:lnTo>
                    <a:pt x="1454" y="20"/>
                  </a:lnTo>
                  <a:lnTo>
                    <a:pt x="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8"/>
            <p:cNvSpPr/>
            <p:nvPr/>
          </p:nvSpPr>
          <p:spPr>
            <a:xfrm>
              <a:off x="3245400" y="1942243"/>
              <a:ext cx="24275" cy="43150"/>
            </a:xfrm>
            <a:custGeom>
              <a:avLst/>
              <a:gdLst/>
              <a:ahLst/>
              <a:cxnLst/>
              <a:rect l="l" t="t" r="r" b="b"/>
              <a:pathLst>
                <a:path w="971" h="1726" extrusionOk="0">
                  <a:moveTo>
                    <a:pt x="466" y="291"/>
                  </a:moveTo>
                  <a:lnTo>
                    <a:pt x="466" y="679"/>
                  </a:lnTo>
                  <a:lnTo>
                    <a:pt x="388" y="659"/>
                  </a:lnTo>
                  <a:lnTo>
                    <a:pt x="311" y="601"/>
                  </a:lnTo>
                  <a:lnTo>
                    <a:pt x="272" y="562"/>
                  </a:lnTo>
                  <a:lnTo>
                    <a:pt x="253" y="485"/>
                  </a:lnTo>
                  <a:lnTo>
                    <a:pt x="272" y="407"/>
                  </a:lnTo>
                  <a:lnTo>
                    <a:pt x="311" y="349"/>
                  </a:lnTo>
                  <a:lnTo>
                    <a:pt x="388" y="310"/>
                  </a:lnTo>
                  <a:lnTo>
                    <a:pt x="466" y="291"/>
                  </a:lnTo>
                  <a:close/>
                  <a:moveTo>
                    <a:pt x="563" y="969"/>
                  </a:moveTo>
                  <a:lnTo>
                    <a:pt x="640" y="989"/>
                  </a:lnTo>
                  <a:lnTo>
                    <a:pt x="699" y="1047"/>
                  </a:lnTo>
                  <a:lnTo>
                    <a:pt x="737" y="1105"/>
                  </a:lnTo>
                  <a:lnTo>
                    <a:pt x="757" y="1202"/>
                  </a:lnTo>
                  <a:lnTo>
                    <a:pt x="737" y="1279"/>
                  </a:lnTo>
                  <a:lnTo>
                    <a:pt x="699" y="1338"/>
                  </a:lnTo>
                  <a:lnTo>
                    <a:pt x="640" y="1376"/>
                  </a:lnTo>
                  <a:lnTo>
                    <a:pt x="563" y="1415"/>
                  </a:lnTo>
                  <a:lnTo>
                    <a:pt x="563" y="969"/>
                  </a:lnTo>
                  <a:close/>
                  <a:moveTo>
                    <a:pt x="466" y="0"/>
                  </a:moveTo>
                  <a:lnTo>
                    <a:pt x="447" y="39"/>
                  </a:lnTo>
                  <a:lnTo>
                    <a:pt x="447" y="97"/>
                  </a:lnTo>
                  <a:lnTo>
                    <a:pt x="311" y="136"/>
                  </a:lnTo>
                  <a:lnTo>
                    <a:pt x="233" y="175"/>
                  </a:lnTo>
                  <a:lnTo>
                    <a:pt x="175" y="213"/>
                  </a:lnTo>
                  <a:lnTo>
                    <a:pt x="117" y="252"/>
                  </a:lnTo>
                  <a:lnTo>
                    <a:pt x="78" y="330"/>
                  </a:lnTo>
                  <a:lnTo>
                    <a:pt x="59" y="407"/>
                  </a:lnTo>
                  <a:lnTo>
                    <a:pt x="40" y="504"/>
                  </a:lnTo>
                  <a:lnTo>
                    <a:pt x="59" y="582"/>
                  </a:lnTo>
                  <a:lnTo>
                    <a:pt x="78" y="659"/>
                  </a:lnTo>
                  <a:lnTo>
                    <a:pt x="117" y="737"/>
                  </a:lnTo>
                  <a:lnTo>
                    <a:pt x="175" y="775"/>
                  </a:lnTo>
                  <a:lnTo>
                    <a:pt x="311" y="853"/>
                  </a:lnTo>
                  <a:lnTo>
                    <a:pt x="447" y="911"/>
                  </a:lnTo>
                  <a:lnTo>
                    <a:pt x="447" y="1415"/>
                  </a:lnTo>
                  <a:lnTo>
                    <a:pt x="369" y="1396"/>
                  </a:lnTo>
                  <a:lnTo>
                    <a:pt x="311" y="1376"/>
                  </a:lnTo>
                  <a:lnTo>
                    <a:pt x="214" y="1318"/>
                  </a:lnTo>
                  <a:lnTo>
                    <a:pt x="156" y="1279"/>
                  </a:lnTo>
                  <a:lnTo>
                    <a:pt x="98" y="1241"/>
                  </a:lnTo>
                  <a:lnTo>
                    <a:pt x="59" y="1260"/>
                  </a:lnTo>
                  <a:lnTo>
                    <a:pt x="40" y="1279"/>
                  </a:lnTo>
                  <a:lnTo>
                    <a:pt x="20" y="1318"/>
                  </a:lnTo>
                  <a:lnTo>
                    <a:pt x="1" y="1376"/>
                  </a:lnTo>
                  <a:lnTo>
                    <a:pt x="20" y="1415"/>
                  </a:lnTo>
                  <a:lnTo>
                    <a:pt x="40" y="1454"/>
                  </a:lnTo>
                  <a:lnTo>
                    <a:pt x="136" y="1531"/>
                  </a:lnTo>
                  <a:lnTo>
                    <a:pt x="272" y="1590"/>
                  </a:lnTo>
                  <a:lnTo>
                    <a:pt x="350" y="1609"/>
                  </a:lnTo>
                  <a:lnTo>
                    <a:pt x="447" y="1609"/>
                  </a:lnTo>
                  <a:lnTo>
                    <a:pt x="447" y="1687"/>
                  </a:lnTo>
                  <a:lnTo>
                    <a:pt x="466" y="1725"/>
                  </a:lnTo>
                  <a:lnTo>
                    <a:pt x="563" y="1725"/>
                  </a:lnTo>
                  <a:lnTo>
                    <a:pt x="582" y="1687"/>
                  </a:lnTo>
                  <a:lnTo>
                    <a:pt x="582" y="1609"/>
                  </a:lnTo>
                  <a:lnTo>
                    <a:pt x="660" y="1590"/>
                  </a:lnTo>
                  <a:lnTo>
                    <a:pt x="737" y="1570"/>
                  </a:lnTo>
                  <a:lnTo>
                    <a:pt x="796" y="1531"/>
                  </a:lnTo>
                  <a:lnTo>
                    <a:pt x="854" y="1473"/>
                  </a:lnTo>
                  <a:lnTo>
                    <a:pt x="892" y="1415"/>
                  </a:lnTo>
                  <a:lnTo>
                    <a:pt x="931" y="1357"/>
                  </a:lnTo>
                  <a:lnTo>
                    <a:pt x="951" y="1260"/>
                  </a:lnTo>
                  <a:lnTo>
                    <a:pt x="970" y="1183"/>
                  </a:lnTo>
                  <a:lnTo>
                    <a:pt x="951" y="1066"/>
                  </a:lnTo>
                  <a:lnTo>
                    <a:pt x="931" y="989"/>
                  </a:lnTo>
                  <a:lnTo>
                    <a:pt x="892" y="931"/>
                  </a:lnTo>
                  <a:lnTo>
                    <a:pt x="834" y="872"/>
                  </a:lnTo>
                  <a:lnTo>
                    <a:pt x="718" y="775"/>
                  </a:lnTo>
                  <a:lnTo>
                    <a:pt x="582" y="717"/>
                  </a:lnTo>
                  <a:lnTo>
                    <a:pt x="582" y="291"/>
                  </a:lnTo>
                  <a:lnTo>
                    <a:pt x="679" y="310"/>
                  </a:lnTo>
                  <a:lnTo>
                    <a:pt x="737" y="330"/>
                  </a:lnTo>
                  <a:lnTo>
                    <a:pt x="796" y="368"/>
                  </a:lnTo>
                  <a:lnTo>
                    <a:pt x="834" y="368"/>
                  </a:lnTo>
                  <a:lnTo>
                    <a:pt x="873" y="349"/>
                  </a:lnTo>
                  <a:lnTo>
                    <a:pt x="892" y="330"/>
                  </a:lnTo>
                  <a:lnTo>
                    <a:pt x="931" y="252"/>
                  </a:lnTo>
                  <a:lnTo>
                    <a:pt x="912" y="213"/>
                  </a:lnTo>
                  <a:lnTo>
                    <a:pt x="892" y="175"/>
                  </a:lnTo>
                  <a:lnTo>
                    <a:pt x="796" y="136"/>
                  </a:lnTo>
                  <a:lnTo>
                    <a:pt x="699" y="116"/>
                  </a:lnTo>
                  <a:lnTo>
                    <a:pt x="582" y="97"/>
                  </a:lnTo>
                  <a:lnTo>
                    <a:pt x="582" y="39"/>
                  </a:lnTo>
                  <a:lnTo>
                    <a:pt x="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4" name="Google Shape;2454;p48"/>
          <p:cNvGrpSpPr/>
          <p:nvPr/>
        </p:nvGrpSpPr>
        <p:grpSpPr>
          <a:xfrm>
            <a:off x="6546485" y="2196124"/>
            <a:ext cx="898267" cy="1189218"/>
            <a:chOff x="6425922" y="2196127"/>
            <a:chExt cx="898267" cy="1189218"/>
          </a:xfrm>
        </p:grpSpPr>
        <p:sp>
          <p:nvSpPr>
            <p:cNvPr id="2455" name="Google Shape;2455;p48"/>
            <p:cNvSpPr/>
            <p:nvPr/>
          </p:nvSpPr>
          <p:spPr>
            <a:xfrm>
              <a:off x="6559118" y="2345814"/>
              <a:ext cx="655860" cy="191968"/>
            </a:xfrm>
            <a:custGeom>
              <a:avLst/>
              <a:gdLst/>
              <a:ahLst/>
              <a:cxnLst/>
              <a:rect l="l" t="t" r="r" b="b"/>
              <a:pathLst>
                <a:path w="115570" h="33827" extrusionOk="0">
                  <a:moveTo>
                    <a:pt x="0" y="1"/>
                  </a:moveTo>
                  <a:lnTo>
                    <a:pt x="0" y="33827"/>
                  </a:lnTo>
                  <a:lnTo>
                    <a:pt x="115570" y="33827"/>
                  </a:lnTo>
                  <a:lnTo>
                    <a:pt x="115570" y="1"/>
                  </a:lnTo>
                  <a:close/>
                </a:path>
              </a:pathLst>
            </a:custGeom>
            <a:solidFill>
              <a:srgbClr val="72A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8"/>
            <p:cNvSpPr/>
            <p:nvPr/>
          </p:nvSpPr>
          <p:spPr>
            <a:xfrm>
              <a:off x="6425922" y="2202364"/>
              <a:ext cx="898267" cy="1178942"/>
            </a:xfrm>
            <a:custGeom>
              <a:avLst/>
              <a:gdLst/>
              <a:ahLst/>
              <a:cxnLst/>
              <a:rect l="l" t="t" r="r" b="b"/>
              <a:pathLst>
                <a:path w="158285" h="207743" extrusionOk="0">
                  <a:moveTo>
                    <a:pt x="562" y="0"/>
                  </a:moveTo>
                  <a:lnTo>
                    <a:pt x="415" y="49"/>
                  </a:lnTo>
                  <a:lnTo>
                    <a:pt x="293" y="98"/>
                  </a:lnTo>
                  <a:lnTo>
                    <a:pt x="195" y="195"/>
                  </a:lnTo>
                  <a:lnTo>
                    <a:pt x="122" y="293"/>
                  </a:lnTo>
                  <a:lnTo>
                    <a:pt x="49" y="415"/>
                  </a:lnTo>
                  <a:lnTo>
                    <a:pt x="24" y="537"/>
                  </a:lnTo>
                  <a:lnTo>
                    <a:pt x="0" y="684"/>
                  </a:lnTo>
                  <a:lnTo>
                    <a:pt x="0" y="207034"/>
                  </a:lnTo>
                  <a:lnTo>
                    <a:pt x="24" y="207181"/>
                  </a:lnTo>
                  <a:lnTo>
                    <a:pt x="49" y="207303"/>
                  </a:lnTo>
                  <a:lnTo>
                    <a:pt x="122" y="207425"/>
                  </a:lnTo>
                  <a:lnTo>
                    <a:pt x="195" y="207523"/>
                  </a:lnTo>
                  <a:lnTo>
                    <a:pt x="293" y="207621"/>
                  </a:lnTo>
                  <a:lnTo>
                    <a:pt x="415" y="207669"/>
                  </a:lnTo>
                  <a:lnTo>
                    <a:pt x="562" y="207718"/>
                  </a:lnTo>
                  <a:lnTo>
                    <a:pt x="684" y="207743"/>
                  </a:lnTo>
                  <a:lnTo>
                    <a:pt x="157601" y="207743"/>
                  </a:lnTo>
                  <a:lnTo>
                    <a:pt x="157723" y="207718"/>
                  </a:lnTo>
                  <a:lnTo>
                    <a:pt x="157870" y="207669"/>
                  </a:lnTo>
                  <a:lnTo>
                    <a:pt x="157968" y="207621"/>
                  </a:lnTo>
                  <a:lnTo>
                    <a:pt x="158090" y="207523"/>
                  </a:lnTo>
                  <a:lnTo>
                    <a:pt x="158163" y="207425"/>
                  </a:lnTo>
                  <a:lnTo>
                    <a:pt x="158236" y="207303"/>
                  </a:lnTo>
                  <a:lnTo>
                    <a:pt x="158261" y="207181"/>
                  </a:lnTo>
                  <a:lnTo>
                    <a:pt x="158285" y="207034"/>
                  </a:lnTo>
                  <a:lnTo>
                    <a:pt x="158285" y="684"/>
                  </a:lnTo>
                  <a:lnTo>
                    <a:pt x="158261" y="537"/>
                  </a:lnTo>
                  <a:lnTo>
                    <a:pt x="158236" y="415"/>
                  </a:lnTo>
                  <a:lnTo>
                    <a:pt x="158163" y="293"/>
                  </a:lnTo>
                  <a:lnTo>
                    <a:pt x="158090" y="195"/>
                  </a:lnTo>
                  <a:lnTo>
                    <a:pt x="157968" y="98"/>
                  </a:lnTo>
                  <a:lnTo>
                    <a:pt x="157870" y="49"/>
                  </a:lnTo>
                  <a:lnTo>
                    <a:pt x="157723"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8"/>
            <p:cNvSpPr/>
            <p:nvPr/>
          </p:nvSpPr>
          <p:spPr>
            <a:xfrm>
              <a:off x="6548585" y="2331819"/>
              <a:ext cx="655860" cy="192104"/>
            </a:xfrm>
            <a:custGeom>
              <a:avLst/>
              <a:gdLst/>
              <a:ahLst/>
              <a:cxnLst/>
              <a:rect l="l" t="t" r="r" b="b"/>
              <a:pathLst>
                <a:path w="115570" h="33851" extrusionOk="0">
                  <a:moveTo>
                    <a:pt x="0" y="0"/>
                  </a:moveTo>
                  <a:lnTo>
                    <a:pt x="0" y="33851"/>
                  </a:lnTo>
                  <a:lnTo>
                    <a:pt x="115570" y="33851"/>
                  </a:lnTo>
                  <a:lnTo>
                    <a:pt x="1155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8"/>
            <p:cNvSpPr/>
            <p:nvPr/>
          </p:nvSpPr>
          <p:spPr>
            <a:xfrm>
              <a:off x="7089973" y="2965235"/>
              <a:ext cx="121417" cy="305758"/>
            </a:xfrm>
            <a:custGeom>
              <a:avLst/>
              <a:gdLst/>
              <a:ahLst/>
              <a:cxnLst/>
              <a:rect l="l" t="t" r="r" b="b"/>
              <a:pathLst>
                <a:path w="21395" h="53878" extrusionOk="0">
                  <a:moveTo>
                    <a:pt x="2858" y="1"/>
                  </a:moveTo>
                  <a:lnTo>
                    <a:pt x="2565" y="25"/>
                  </a:lnTo>
                  <a:lnTo>
                    <a:pt x="2296" y="74"/>
                  </a:lnTo>
                  <a:lnTo>
                    <a:pt x="2003" y="147"/>
                  </a:lnTo>
                  <a:lnTo>
                    <a:pt x="1759" y="245"/>
                  </a:lnTo>
                  <a:lnTo>
                    <a:pt x="1490" y="367"/>
                  </a:lnTo>
                  <a:lnTo>
                    <a:pt x="1270" y="489"/>
                  </a:lnTo>
                  <a:lnTo>
                    <a:pt x="1050" y="660"/>
                  </a:lnTo>
                  <a:lnTo>
                    <a:pt x="831" y="855"/>
                  </a:lnTo>
                  <a:lnTo>
                    <a:pt x="660" y="1051"/>
                  </a:lnTo>
                  <a:lnTo>
                    <a:pt x="489" y="1271"/>
                  </a:lnTo>
                  <a:lnTo>
                    <a:pt x="342" y="1515"/>
                  </a:lnTo>
                  <a:lnTo>
                    <a:pt x="220" y="1759"/>
                  </a:lnTo>
                  <a:lnTo>
                    <a:pt x="122" y="2028"/>
                  </a:lnTo>
                  <a:lnTo>
                    <a:pt x="49" y="2296"/>
                  </a:lnTo>
                  <a:lnTo>
                    <a:pt x="25" y="2565"/>
                  </a:lnTo>
                  <a:lnTo>
                    <a:pt x="0" y="2858"/>
                  </a:lnTo>
                  <a:lnTo>
                    <a:pt x="0" y="32483"/>
                  </a:lnTo>
                  <a:lnTo>
                    <a:pt x="0" y="43181"/>
                  </a:lnTo>
                  <a:lnTo>
                    <a:pt x="0" y="51020"/>
                  </a:lnTo>
                  <a:lnTo>
                    <a:pt x="25" y="51314"/>
                  </a:lnTo>
                  <a:lnTo>
                    <a:pt x="49" y="51582"/>
                  </a:lnTo>
                  <a:lnTo>
                    <a:pt x="122" y="51875"/>
                  </a:lnTo>
                  <a:lnTo>
                    <a:pt x="220" y="52120"/>
                  </a:lnTo>
                  <a:lnTo>
                    <a:pt x="342" y="52388"/>
                  </a:lnTo>
                  <a:lnTo>
                    <a:pt x="489" y="52608"/>
                  </a:lnTo>
                  <a:lnTo>
                    <a:pt x="660" y="52828"/>
                  </a:lnTo>
                  <a:lnTo>
                    <a:pt x="831" y="53048"/>
                  </a:lnTo>
                  <a:lnTo>
                    <a:pt x="1050" y="53219"/>
                  </a:lnTo>
                  <a:lnTo>
                    <a:pt x="1270" y="53390"/>
                  </a:lnTo>
                  <a:lnTo>
                    <a:pt x="1490" y="53536"/>
                  </a:lnTo>
                  <a:lnTo>
                    <a:pt x="1759" y="53658"/>
                  </a:lnTo>
                  <a:lnTo>
                    <a:pt x="2003" y="53756"/>
                  </a:lnTo>
                  <a:lnTo>
                    <a:pt x="2296" y="53829"/>
                  </a:lnTo>
                  <a:lnTo>
                    <a:pt x="2565" y="53854"/>
                  </a:lnTo>
                  <a:lnTo>
                    <a:pt x="2858" y="53878"/>
                  </a:lnTo>
                  <a:lnTo>
                    <a:pt x="18537" y="53878"/>
                  </a:lnTo>
                  <a:lnTo>
                    <a:pt x="18830" y="53854"/>
                  </a:lnTo>
                  <a:lnTo>
                    <a:pt x="19123" y="53829"/>
                  </a:lnTo>
                  <a:lnTo>
                    <a:pt x="19392" y="53756"/>
                  </a:lnTo>
                  <a:lnTo>
                    <a:pt x="19661" y="53658"/>
                  </a:lnTo>
                  <a:lnTo>
                    <a:pt x="19905" y="53536"/>
                  </a:lnTo>
                  <a:lnTo>
                    <a:pt x="20125" y="53390"/>
                  </a:lnTo>
                  <a:lnTo>
                    <a:pt x="20345" y="53219"/>
                  </a:lnTo>
                  <a:lnTo>
                    <a:pt x="20564" y="53048"/>
                  </a:lnTo>
                  <a:lnTo>
                    <a:pt x="20735" y="52828"/>
                  </a:lnTo>
                  <a:lnTo>
                    <a:pt x="20906" y="52608"/>
                  </a:lnTo>
                  <a:lnTo>
                    <a:pt x="21053" y="52388"/>
                  </a:lnTo>
                  <a:lnTo>
                    <a:pt x="21175" y="52120"/>
                  </a:lnTo>
                  <a:lnTo>
                    <a:pt x="21273" y="51875"/>
                  </a:lnTo>
                  <a:lnTo>
                    <a:pt x="21346" y="51582"/>
                  </a:lnTo>
                  <a:lnTo>
                    <a:pt x="21370" y="51314"/>
                  </a:lnTo>
                  <a:lnTo>
                    <a:pt x="21395" y="51020"/>
                  </a:lnTo>
                  <a:lnTo>
                    <a:pt x="21395" y="43181"/>
                  </a:lnTo>
                  <a:lnTo>
                    <a:pt x="21395" y="32483"/>
                  </a:lnTo>
                  <a:lnTo>
                    <a:pt x="21395" y="2858"/>
                  </a:lnTo>
                  <a:lnTo>
                    <a:pt x="21370" y="2565"/>
                  </a:lnTo>
                  <a:lnTo>
                    <a:pt x="21346" y="2296"/>
                  </a:lnTo>
                  <a:lnTo>
                    <a:pt x="21273" y="2028"/>
                  </a:lnTo>
                  <a:lnTo>
                    <a:pt x="21175" y="1759"/>
                  </a:lnTo>
                  <a:lnTo>
                    <a:pt x="21053" y="1515"/>
                  </a:lnTo>
                  <a:lnTo>
                    <a:pt x="20906" y="1271"/>
                  </a:lnTo>
                  <a:lnTo>
                    <a:pt x="20735" y="1051"/>
                  </a:lnTo>
                  <a:lnTo>
                    <a:pt x="20564" y="855"/>
                  </a:lnTo>
                  <a:lnTo>
                    <a:pt x="20345" y="660"/>
                  </a:lnTo>
                  <a:lnTo>
                    <a:pt x="20125" y="489"/>
                  </a:lnTo>
                  <a:lnTo>
                    <a:pt x="19905" y="367"/>
                  </a:lnTo>
                  <a:lnTo>
                    <a:pt x="19661" y="245"/>
                  </a:lnTo>
                  <a:lnTo>
                    <a:pt x="19392" y="147"/>
                  </a:lnTo>
                  <a:lnTo>
                    <a:pt x="19123" y="74"/>
                  </a:lnTo>
                  <a:lnTo>
                    <a:pt x="18830" y="25"/>
                  </a:lnTo>
                  <a:lnTo>
                    <a:pt x="18537" y="1"/>
                  </a:lnTo>
                  <a:close/>
                </a:path>
              </a:pathLst>
            </a:custGeom>
            <a:solidFill>
              <a:srgbClr val="72A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8"/>
            <p:cNvSpPr/>
            <p:nvPr/>
          </p:nvSpPr>
          <p:spPr>
            <a:xfrm>
              <a:off x="6557591" y="2584906"/>
              <a:ext cx="121280" cy="121422"/>
            </a:xfrm>
            <a:custGeom>
              <a:avLst/>
              <a:gdLst/>
              <a:ahLst/>
              <a:cxnLst/>
              <a:rect l="l" t="t" r="r" b="b"/>
              <a:pathLst>
                <a:path w="21371" h="21396" extrusionOk="0">
                  <a:moveTo>
                    <a:pt x="147" y="1"/>
                  </a:moveTo>
                  <a:lnTo>
                    <a:pt x="74" y="74"/>
                  </a:lnTo>
                  <a:lnTo>
                    <a:pt x="1" y="172"/>
                  </a:lnTo>
                  <a:lnTo>
                    <a:pt x="1" y="269"/>
                  </a:lnTo>
                  <a:lnTo>
                    <a:pt x="1" y="21102"/>
                  </a:lnTo>
                  <a:lnTo>
                    <a:pt x="1" y="21224"/>
                  </a:lnTo>
                  <a:lnTo>
                    <a:pt x="74" y="21298"/>
                  </a:lnTo>
                  <a:lnTo>
                    <a:pt x="147" y="21371"/>
                  </a:lnTo>
                  <a:lnTo>
                    <a:pt x="269" y="21395"/>
                  </a:lnTo>
                  <a:lnTo>
                    <a:pt x="21102" y="21395"/>
                  </a:lnTo>
                  <a:lnTo>
                    <a:pt x="21224" y="21371"/>
                  </a:lnTo>
                  <a:lnTo>
                    <a:pt x="21298" y="21298"/>
                  </a:lnTo>
                  <a:lnTo>
                    <a:pt x="21371" y="21224"/>
                  </a:lnTo>
                  <a:lnTo>
                    <a:pt x="21371" y="21102"/>
                  </a:lnTo>
                  <a:lnTo>
                    <a:pt x="21371" y="269"/>
                  </a:lnTo>
                  <a:lnTo>
                    <a:pt x="21371" y="172"/>
                  </a:lnTo>
                  <a:lnTo>
                    <a:pt x="21298" y="74"/>
                  </a:lnTo>
                  <a:lnTo>
                    <a:pt x="21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8"/>
            <p:cNvSpPr/>
            <p:nvPr/>
          </p:nvSpPr>
          <p:spPr>
            <a:xfrm>
              <a:off x="6732648" y="2584906"/>
              <a:ext cx="121422" cy="121422"/>
            </a:xfrm>
            <a:custGeom>
              <a:avLst/>
              <a:gdLst/>
              <a:ahLst/>
              <a:cxnLst/>
              <a:rect l="l" t="t" r="r" b="b"/>
              <a:pathLst>
                <a:path w="21396" h="21396" extrusionOk="0">
                  <a:moveTo>
                    <a:pt x="172" y="1"/>
                  </a:moveTo>
                  <a:lnTo>
                    <a:pt x="99" y="74"/>
                  </a:lnTo>
                  <a:lnTo>
                    <a:pt x="25" y="172"/>
                  </a:lnTo>
                  <a:lnTo>
                    <a:pt x="1" y="269"/>
                  </a:lnTo>
                  <a:lnTo>
                    <a:pt x="1" y="21102"/>
                  </a:lnTo>
                  <a:lnTo>
                    <a:pt x="25" y="21224"/>
                  </a:lnTo>
                  <a:lnTo>
                    <a:pt x="99" y="21298"/>
                  </a:lnTo>
                  <a:lnTo>
                    <a:pt x="172" y="21371"/>
                  </a:lnTo>
                  <a:lnTo>
                    <a:pt x="294" y="21395"/>
                  </a:lnTo>
                  <a:lnTo>
                    <a:pt x="21127" y="21395"/>
                  </a:lnTo>
                  <a:lnTo>
                    <a:pt x="21224" y="21371"/>
                  </a:lnTo>
                  <a:lnTo>
                    <a:pt x="21322" y="21298"/>
                  </a:lnTo>
                  <a:lnTo>
                    <a:pt x="21395" y="21224"/>
                  </a:lnTo>
                  <a:lnTo>
                    <a:pt x="21395" y="21102"/>
                  </a:lnTo>
                  <a:lnTo>
                    <a:pt x="21395" y="269"/>
                  </a:lnTo>
                  <a:lnTo>
                    <a:pt x="21395" y="172"/>
                  </a:lnTo>
                  <a:lnTo>
                    <a:pt x="21322" y="74"/>
                  </a:lnTo>
                  <a:lnTo>
                    <a:pt x="21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8"/>
            <p:cNvSpPr/>
            <p:nvPr/>
          </p:nvSpPr>
          <p:spPr>
            <a:xfrm>
              <a:off x="6907846" y="2584906"/>
              <a:ext cx="121422" cy="121422"/>
            </a:xfrm>
            <a:custGeom>
              <a:avLst/>
              <a:gdLst/>
              <a:ahLst/>
              <a:cxnLst/>
              <a:rect l="l" t="t" r="r" b="b"/>
              <a:pathLst>
                <a:path w="21396" h="21396" extrusionOk="0">
                  <a:moveTo>
                    <a:pt x="171" y="1"/>
                  </a:moveTo>
                  <a:lnTo>
                    <a:pt x="98" y="74"/>
                  </a:lnTo>
                  <a:lnTo>
                    <a:pt x="25" y="172"/>
                  </a:lnTo>
                  <a:lnTo>
                    <a:pt x="1" y="269"/>
                  </a:lnTo>
                  <a:lnTo>
                    <a:pt x="1" y="21102"/>
                  </a:lnTo>
                  <a:lnTo>
                    <a:pt x="25" y="21224"/>
                  </a:lnTo>
                  <a:lnTo>
                    <a:pt x="98" y="21298"/>
                  </a:lnTo>
                  <a:lnTo>
                    <a:pt x="171" y="21371"/>
                  </a:lnTo>
                  <a:lnTo>
                    <a:pt x="294" y="21395"/>
                  </a:lnTo>
                  <a:lnTo>
                    <a:pt x="21126" y="21395"/>
                  </a:lnTo>
                  <a:lnTo>
                    <a:pt x="21224" y="21371"/>
                  </a:lnTo>
                  <a:lnTo>
                    <a:pt x="21322" y="21298"/>
                  </a:lnTo>
                  <a:lnTo>
                    <a:pt x="21371" y="21224"/>
                  </a:lnTo>
                  <a:lnTo>
                    <a:pt x="21395" y="21102"/>
                  </a:lnTo>
                  <a:lnTo>
                    <a:pt x="21395" y="269"/>
                  </a:lnTo>
                  <a:lnTo>
                    <a:pt x="21371" y="172"/>
                  </a:lnTo>
                  <a:lnTo>
                    <a:pt x="21322" y="74"/>
                  </a:lnTo>
                  <a:lnTo>
                    <a:pt x="21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8"/>
            <p:cNvSpPr/>
            <p:nvPr/>
          </p:nvSpPr>
          <p:spPr>
            <a:xfrm>
              <a:off x="7083044" y="2584906"/>
              <a:ext cx="121417" cy="121422"/>
            </a:xfrm>
            <a:custGeom>
              <a:avLst/>
              <a:gdLst/>
              <a:ahLst/>
              <a:cxnLst/>
              <a:rect l="l" t="t" r="r" b="b"/>
              <a:pathLst>
                <a:path w="21395" h="21396" extrusionOk="0">
                  <a:moveTo>
                    <a:pt x="171" y="1"/>
                  </a:moveTo>
                  <a:lnTo>
                    <a:pt x="98" y="74"/>
                  </a:lnTo>
                  <a:lnTo>
                    <a:pt x="25" y="172"/>
                  </a:lnTo>
                  <a:lnTo>
                    <a:pt x="0" y="269"/>
                  </a:lnTo>
                  <a:lnTo>
                    <a:pt x="0" y="21102"/>
                  </a:lnTo>
                  <a:lnTo>
                    <a:pt x="25" y="21224"/>
                  </a:lnTo>
                  <a:lnTo>
                    <a:pt x="98" y="21298"/>
                  </a:lnTo>
                  <a:lnTo>
                    <a:pt x="171" y="21371"/>
                  </a:lnTo>
                  <a:lnTo>
                    <a:pt x="293" y="21395"/>
                  </a:lnTo>
                  <a:lnTo>
                    <a:pt x="21126" y="21395"/>
                  </a:lnTo>
                  <a:lnTo>
                    <a:pt x="21224" y="21371"/>
                  </a:lnTo>
                  <a:lnTo>
                    <a:pt x="21321" y="21298"/>
                  </a:lnTo>
                  <a:lnTo>
                    <a:pt x="21370" y="21224"/>
                  </a:lnTo>
                  <a:lnTo>
                    <a:pt x="21395" y="21102"/>
                  </a:lnTo>
                  <a:lnTo>
                    <a:pt x="21395" y="269"/>
                  </a:lnTo>
                  <a:lnTo>
                    <a:pt x="21370" y="172"/>
                  </a:lnTo>
                  <a:lnTo>
                    <a:pt x="21321" y="74"/>
                  </a:lnTo>
                  <a:lnTo>
                    <a:pt x="21224"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8"/>
            <p:cNvSpPr/>
            <p:nvPr/>
          </p:nvSpPr>
          <p:spPr>
            <a:xfrm>
              <a:off x="6557591" y="2769114"/>
              <a:ext cx="121280" cy="121417"/>
            </a:xfrm>
            <a:custGeom>
              <a:avLst/>
              <a:gdLst/>
              <a:ahLst/>
              <a:cxnLst/>
              <a:rect l="l" t="t" r="r" b="b"/>
              <a:pathLst>
                <a:path w="21371" h="21395" extrusionOk="0">
                  <a:moveTo>
                    <a:pt x="269" y="0"/>
                  </a:moveTo>
                  <a:lnTo>
                    <a:pt x="147" y="24"/>
                  </a:lnTo>
                  <a:lnTo>
                    <a:pt x="74" y="73"/>
                  </a:lnTo>
                  <a:lnTo>
                    <a:pt x="1" y="171"/>
                  </a:lnTo>
                  <a:lnTo>
                    <a:pt x="1" y="269"/>
                  </a:lnTo>
                  <a:lnTo>
                    <a:pt x="1" y="21126"/>
                  </a:lnTo>
                  <a:lnTo>
                    <a:pt x="1" y="21224"/>
                  </a:lnTo>
                  <a:lnTo>
                    <a:pt x="74" y="21321"/>
                  </a:lnTo>
                  <a:lnTo>
                    <a:pt x="147" y="21370"/>
                  </a:lnTo>
                  <a:lnTo>
                    <a:pt x="269" y="21395"/>
                  </a:lnTo>
                  <a:lnTo>
                    <a:pt x="21102" y="21395"/>
                  </a:lnTo>
                  <a:lnTo>
                    <a:pt x="21224" y="21370"/>
                  </a:lnTo>
                  <a:lnTo>
                    <a:pt x="21298" y="21321"/>
                  </a:lnTo>
                  <a:lnTo>
                    <a:pt x="21371" y="21224"/>
                  </a:lnTo>
                  <a:lnTo>
                    <a:pt x="21371" y="21126"/>
                  </a:lnTo>
                  <a:lnTo>
                    <a:pt x="21371" y="269"/>
                  </a:lnTo>
                  <a:lnTo>
                    <a:pt x="21371" y="171"/>
                  </a:lnTo>
                  <a:lnTo>
                    <a:pt x="21298" y="73"/>
                  </a:lnTo>
                  <a:lnTo>
                    <a:pt x="21224" y="24"/>
                  </a:lnTo>
                  <a:lnTo>
                    <a:pt x="211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8"/>
            <p:cNvSpPr/>
            <p:nvPr/>
          </p:nvSpPr>
          <p:spPr>
            <a:xfrm>
              <a:off x="6732648" y="2769114"/>
              <a:ext cx="121422" cy="121417"/>
            </a:xfrm>
            <a:custGeom>
              <a:avLst/>
              <a:gdLst/>
              <a:ahLst/>
              <a:cxnLst/>
              <a:rect l="l" t="t" r="r" b="b"/>
              <a:pathLst>
                <a:path w="21396" h="21395" extrusionOk="0">
                  <a:moveTo>
                    <a:pt x="294" y="0"/>
                  </a:moveTo>
                  <a:lnTo>
                    <a:pt x="172" y="24"/>
                  </a:lnTo>
                  <a:lnTo>
                    <a:pt x="99" y="73"/>
                  </a:lnTo>
                  <a:lnTo>
                    <a:pt x="25" y="171"/>
                  </a:lnTo>
                  <a:lnTo>
                    <a:pt x="1" y="269"/>
                  </a:lnTo>
                  <a:lnTo>
                    <a:pt x="1" y="21126"/>
                  </a:lnTo>
                  <a:lnTo>
                    <a:pt x="25" y="21224"/>
                  </a:lnTo>
                  <a:lnTo>
                    <a:pt x="99" y="21321"/>
                  </a:lnTo>
                  <a:lnTo>
                    <a:pt x="172" y="21370"/>
                  </a:lnTo>
                  <a:lnTo>
                    <a:pt x="294" y="21395"/>
                  </a:lnTo>
                  <a:lnTo>
                    <a:pt x="21127" y="21395"/>
                  </a:lnTo>
                  <a:lnTo>
                    <a:pt x="21224" y="21370"/>
                  </a:lnTo>
                  <a:lnTo>
                    <a:pt x="21322" y="21321"/>
                  </a:lnTo>
                  <a:lnTo>
                    <a:pt x="21395" y="21224"/>
                  </a:lnTo>
                  <a:lnTo>
                    <a:pt x="21395" y="21126"/>
                  </a:lnTo>
                  <a:lnTo>
                    <a:pt x="21395" y="269"/>
                  </a:lnTo>
                  <a:lnTo>
                    <a:pt x="21395" y="171"/>
                  </a:lnTo>
                  <a:lnTo>
                    <a:pt x="21322" y="73"/>
                  </a:lnTo>
                  <a:lnTo>
                    <a:pt x="21224" y="24"/>
                  </a:lnTo>
                  <a:lnTo>
                    <a:pt x="211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8"/>
            <p:cNvSpPr/>
            <p:nvPr/>
          </p:nvSpPr>
          <p:spPr>
            <a:xfrm>
              <a:off x="6907846" y="2769114"/>
              <a:ext cx="121422" cy="121417"/>
            </a:xfrm>
            <a:custGeom>
              <a:avLst/>
              <a:gdLst/>
              <a:ahLst/>
              <a:cxnLst/>
              <a:rect l="l" t="t" r="r" b="b"/>
              <a:pathLst>
                <a:path w="21396" h="21395" extrusionOk="0">
                  <a:moveTo>
                    <a:pt x="294" y="0"/>
                  </a:moveTo>
                  <a:lnTo>
                    <a:pt x="171" y="24"/>
                  </a:lnTo>
                  <a:lnTo>
                    <a:pt x="98" y="73"/>
                  </a:lnTo>
                  <a:lnTo>
                    <a:pt x="25" y="171"/>
                  </a:lnTo>
                  <a:lnTo>
                    <a:pt x="1" y="269"/>
                  </a:lnTo>
                  <a:lnTo>
                    <a:pt x="1" y="21126"/>
                  </a:lnTo>
                  <a:lnTo>
                    <a:pt x="25" y="21224"/>
                  </a:lnTo>
                  <a:lnTo>
                    <a:pt x="98" y="21321"/>
                  </a:lnTo>
                  <a:lnTo>
                    <a:pt x="171" y="21370"/>
                  </a:lnTo>
                  <a:lnTo>
                    <a:pt x="294" y="21395"/>
                  </a:lnTo>
                  <a:lnTo>
                    <a:pt x="21126" y="21395"/>
                  </a:lnTo>
                  <a:lnTo>
                    <a:pt x="21224" y="21370"/>
                  </a:lnTo>
                  <a:lnTo>
                    <a:pt x="21322" y="21321"/>
                  </a:lnTo>
                  <a:lnTo>
                    <a:pt x="21371" y="21224"/>
                  </a:lnTo>
                  <a:lnTo>
                    <a:pt x="21395" y="21126"/>
                  </a:lnTo>
                  <a:lnTo>
                    <a:pt x="21395" y="269"/>
                  </a:lnTo>
                  <a:lnTo>
                    <a:pt x="21371" y="171"/>
                  </a:lnTo>
                  <a:lnTo>
                    <a:pt x="21322" y="73"/>
                  </a:lnTo>
                  <a:lnTo>
                    <a:pt x="21224" y="24"/>
                  </a:lnTo>
                  <a:lnTo>
                    <a:pt x="21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8"/>
            <p:cNvSpPr/>
            <p:nvPr/>
          </p:nvSpPr>
          <p:spPr>
            <a:xfrm>
              <a:off x="7083044" y="2769114"/>
              <a:ext cx="121417" cy="121417"/>
            </a:xfrm>
            <a:custGeom>
              <a:avLst/>
              <a:gdLst/>
              <a:ahLst/>
              <a:cxnLst/>
              <a:rect l="l" t="t" r="r" b="b"/>
              <a:pathLst>
                <a:path w="21395" h="21395" extrusionOk="0">
                  <a:moveTo>
                    <a:pt x="293" y="0"/>
                  </a:moveTo>
                  <a:lnTo>
                    <a:pt x="171" y="24"/>
                  </a:lnTo>
                  <a:lnTo>
                    <a:pt x="98" y="73"/>
                  </a:lnTo>
                  <a:lnTo>
                    <a:pt x="25" y="171"/>
                  </a:lnTo>
                  <a:lnTo>
                    <a:pt x="0" y="269"/>
                  </a:lnTo>
                  <a:lnTo>
                    <a:pt x="0" y="21126"/>
                  </a:lnTo>
                  <a:lnTo>
                    <a:pt x="25" y="21224"/>
                  </a:lnTo>
                  <a:lnTo>
                    <a:pt x="98" y="21321"/>
                  </a:lnTo>
                  <a:lnTo>
                    <a:pt x="171" y="21370"/>
                  </a:lnTo>
                  <a:lnTo>
                    <a:pt x="293" y="21395"/>
                  </a:lnTo>
                  <a:lnTo>
                    <a:pt x="21126" y="21395"/>
                  </a:lnTo>
                  <a:lnTo>
                    <a:pt x="21224" y="21370"/>
                  </a:lnTo>
                  <a:lnTo>
                    <a:pt x="21321" y="21321"/>
                  </a:lnTo>
                  <a:lnTo>
                    <a:pt x="21370" y="21224"/>
                  </a:lnTo>
                  <a:lnTo>
                    <a:pt x="21395" y="21126"/>
                  </a:lnTo>
                  <a:lnTo>
                    <a:pt x="21395" y="269"/>
                  </a:lnTo>
                  <a:lnTo>
                    <a:pt x="21370" y="171"/>
                  </a:lnTo>
                  <a:lnTo>
                    <a:pt x="21321" y="73"/>
                  </a:lnTo>
                  <a:lnTo>
                    <a:pt x="21224" y="24"/>
                  </a:lnTo>
                  <a:lnTo>
                    <a:pt x="21126"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8"/>
            <p:cNvSpPr/>
            <p:nvPr/>
          </p:nvSpPr>
          <p:spPr>
            <a:xfrm>
              <a:off x="6557591" y="2953453"/>
              <a:ext cx="121280" cy="121422"/>
            </a:xfrm>
            <a:custGeom>
              <a:avLst/>
              <a:gdLst/>
              <a:ahLst/>
              <a:cxnLst/>
              <a:rect l="l" t="t" r="r" b="b"/>
              <a:pathLst>
                <a:path w="21371" h="21396" extrusionOk="0">
                  <a:moveTo>
                    <a:pt x="147" y="1"/>
                  </a:moveTo>
                  <a:lnTo>
                    <a:pt x="74" y="74"/>
                  </a:lnTo>
                  <a:lnTo>
                    <a:pt x="1" y="172"/>
                  </a:lnTo>
                  <a:lnTo>
                    <a:pt x="1" y="269"/>
                  </a:lnTo>
                  <a:lnTo>
                    <a:pt x="1" y="21102"/>
                  </a:lnTo>
                  <a:lnTo>
                    <a:pt x="1" y="21224"/>
                  </a:lnTo>
                  <a:lnTo>
                    <a:pt x="74" y="21298"/>
                  </a:lnTo>
                  <a:lnTo>
                    <a:pt x="147" y="21371"/>
                  </a:lnTo>
                  <a:lnTo>
                    <a:pt x="269" y="21395"/>
                  </a:lnTo>
                  <a:lnTo>
                    <a:pt x="21102" y="21395"/>
                  </a:lnTo>
                  <a:lnTo>
                    <a:pt x="21224" y="21371"/>
                  </a:lnTo>
                  <a:lnTo>
                    <a:pt x="21298" y="21298"/>
                  </a:lnTo>
                  <a:lnTo>
                    <a:pt x="21371" y="21224"/>
                  </a:lnTo>
                  <a:lnTo>
                    <a:pt x="21371" y="21102"/>
                  </a:lnTo>
                  <a:lnTo>
                    <a:pt x="21371" y="269"/>
                  </a:lnTo>
                  <a:lnTo>
                    <a:pt x="21371" y="172"/>
                  </a:lnTo>
                  <a:lnTo>
                    <a:pt x="21298" y="74"/>
                  </a:lnTo>
                  <a:lnTo>
                    <a:pt x="21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8"/>
            <p:cNvSpPr/>
            <p:nvPr/>
          </p:nvSpPr>
          <p:spPr>
            <a:xfrm>
              <a:off x="6732648" y="2953453"/>
              <a:ext cx="121422" cy="121422"/>
            </a:xfrm>
            <a:custGeom>
              <a:avLst/>
              <a:gdLst/>
              <a:ahLst/>
              <a:cxnLst/>
              <a:rect l="l" t="t" r="r" b="b"/>
              <a:pathLst>
                <a:path w="21396" h="21396" extrusionOk="0">
                  <a:moveTo>
                    <a:pt x="172" y="1"/>
                  </a:moveTo>
                  <a:lnTo>
                    <a:pt x="99" y="74"/>
                  </a:lnTo>
                  <a:lnTo>
                    <a:pt x="25" y="172"/>
                  </a:lnTo>
                  <a:lnTo>
                    <a:pt x="1" y="269"/>
                  </a:lnTo>
                  <a:lnTo>
                    <a:pt x="1" y="21102"/>
                  </a:lnTo>
                  <a:lnTo>
                    <a:pt x="25" y="21224"/>
                  </a:lnTo>
                  <a:lnTo>
                    <a:pt x="99" y="21298"/>
                  </a:lnTo>
                  <a:lnTo>
                    <a:pt x="172" y="21371"/>
                  </a:lnTo>
                  <a:lnTo>
                    <a:pt x="294" y="21395"/>
                  </a:lnTo>
                  <a:lnTo>
                    <a:pt x="21127" y="21395"/>
                  </a:lnTo>
                  <a:lnTo>
                    <a:pt x="21224" y="21371"/>
                  </a:lnTo>
                  <a:lnTo>
                    <a:pt x="21322" y="21298"/>
                  </a:lnTo>
                  <a:lnTo>
                    <a:pt x="21395" y="21224"/>
                  </a:lnTo>
                  <a:lnTo>
                    <a:pt x="21395" y="21102"/>
                  </a:lnTo>
                  <a:lnTo>
                    <a:pt x="21395" y="269"/>
                  </a:lnTo>
                  <a:lnTo>
                    <a:pt x="21395" y="172"/>
                  </a:lnTo>
                  <a:lnTo>
                    <a:pt x="21322" y="74"/>
                  </a:lnTo>
                  <a:lnTo>
                    <a:pt x="21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8"/>
            <p:cNvSpPr/>
            <p:nvPr/>
          </p:nvSpPr>
          <p:spPr>
            <a:xfrm>
              <a:off x="6907846" y="2953453"/>
              <a:ext cx="121422" cy="121422"/>
            </a:xfrm>
            <a:custGeom>
              <a:avLst/>
              <a:gdLst/>
              <a:ahLst/>
              <a:cxnLst/>
              <a:rect l="l" t="t" r="r" b="b"/>
              <a:pathLst>
                <a:path w="21396" h="21396" extrusionOk="0">
                  <a:moveTo>
                    <a:pt x="171" y="1"/>
                  </a:moveTo>
                  <a:lnTo>
                    <a:pt x="98" y="74"/>
                  </a:lnTo>
                  <a:lnTo>
                    <a:pt x="25" y="172"/>
                  </a:lnTo>
                  <a:lnTo>
                    <a:pt x="1" y="269"/>
                  </a:lnTo>
                  <a:lnTo>
                    <a:pt x="1" y="21102"/>
                  </a:lnTo>
                  <a:lnTo>
                    <a:pt x="25" y="21224"/>
                  </a:lnTo>
                  <a:lnTo>
                    <a:pt x="98" y="21298"/>
                  </a:lnTo>
                  <a:lnTo>
                    <a:pt x="171" y="21371"/>
                  </a:lnTo>
                  <a:lnTo>
                    <a:pt x="294" y="21395"/>
                  </a:lnTo>
                  <a:lnTo>
                    <a:pt x="21126" y="21395"/>
                  </a:lnTo>
                  <a:lnTo>
                    <a:pt x="21224" y="21371"/>
                  </a:lnTo>
                  <a:lnTo>
                    <a:pt x="21322" y="21298"/>
                  </a:lnTo>
                  <a:lnTo>
                    <a:pt x="21371" y="21224"/>
                  </a:lnTo>
                  <a:lnTo>
                    <a:pt x="21395" y="21102"/>
                  </a:lnTo>
                  <a:lnTo>
                    <a:pt x="21395" y="269"/>
                  </a:lnTo>
                  <a:lnTo>
                    <a:pt x="21371" y="172"/>
                  </a:lnTo>
                  <a:lnTo>
                    <a:pt x="21322" y="74"/>
                  </a:lnTo>
                  <a:lnTo>
                    <a:pt x="21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8"/>
            <p:cNvSpPr/>
            <p:nvPr/>
          </p:nvSpPr>
          <p:spPr>
            <a:xfrm>
              <a:off x="6557591" y="3137656"/>
              <a:ext cx="121280" cy="121422"/>
            </a:xfrm>
            <a:custGeom>
              <a:avLst/>
              <a:gdLst/>
              <a:ahLst/>
              <a:cxnLst/>
              <a:rect l="l" t="t" r="r" b="b"/>
              <a:pathLst>
                <a:path w="21371" h="21396" extrusionOk="0">
                  <a:moveTo>
                    <a:pt x="269" y="1"/>
                  </a:moveTo>
                  <a:lnTo>
                    <a:pt x="147" y="25"/>
                  </a:lnTo>
                  <a:lnTo>
                    <a:pt x="74" y="74"/>
                  </a:lnTo>
                  <a:lnTo>
                    <a:pt x="1" y="172"/>
                  </a:lnTo>
                  <a:lnTo>
                    <a:pt x="1" y="294"/>
                  </a:lnTo>
                  <a:lnTo>
                    <a:pt x="1" y="21127"/>
                  </a:lnTo>
                  <a:lnTo>
                    <a:pt x="1" y="21225"/>
                  </a:lnTo>
                  <a:lnTo>
                    <a:pt x="74" y="21322"/>
                  </a:lnTo>
                  <a:lnTo>
                    <a:pt x="147" y="21371"/>
                  </a:lnTo>
                  <a:lnTo>
                    <a:pt x="269" y="21396"/>
                  </a:lnTo>
                  <a:lnTo>
                    <a:pt x="21102" y="21396"/>
                  </a:lnTo>
                  <a:lnTo>
                    <a:pt x="21224" y="21371"/>
                  </a:lnTo>
                  <a:lnTo>
                    <a:pt x="21298" y="21322"/>
                  </a:lnTo>
                  <a:lnTo>
                    <a:pt x="21371" y="21225"/>
                  </a:lnTo>
                  <a:lnTo>
                    <a:pt x="21371" y="21127"/>
                  </a:lnTo>
                  <a:lnTo>
                    <a:pt x="21371" y="294"/>
                  </a:lnTo>
                  <a:lnTo>
                    <a:pt x="21371" y="172"/>
                  </a:lnTo>
                  <a:lnTo>
                    <a:pt x="21298" y="74"/>
                  </a:lnTo>
                  <a:lnTo>
                    <a:pt x="21224" y="25"/>
                  </a:lnTo>
                  <a:lnTo>
                    <a:pt x="21102"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8"/>
            <p:cNvSpPr/>
            <p:nvPr/>
          </p:nvSpPr>
          <p:spPr>
            <a:xfrm>
              <a:off x="6732648" y="3137656"/>
              <a:ext cx="121422" cy="121422"/>
            </a:xfrm>
            <a:custGeom>
              <a:avLst/>
              <a:gdLst/>
              <a:ahLst/>
              <a:cxnLst/>
              <a:rect l="l" t="t" r="r" b="b"/>
              <a:pathLst>
                <a:path w="21396" h="21396" extrusionOk="0">
                  <a:moveTo>
                    <a:pt x="294" y="1"/>
                  </a:moveTo>
                  <a:lnTo>
                    <a:pt x="172" y="25"/>
                  </a:lnTo>
                  <a:lnTo>
                    <a:pt x="99" y="74"/>
                  </a:lnTo>
                  <a:lnTo>
                    <a:pt x="25" y="172"/>
                  </a:lnTo>
                  <a:lnTo>
                    <a:pt x="1" y="294"/>
                  </a:lnTo>
                  <a:lnTo>
                    <a:pt x="1" y="21127"/>
                  </a:lnTo>
                  <a:lnTo>
                    <a:pt x="25" y="21225"/>
                  </a:lnTo>
                  <a:lnTo>
                    <a:pt x="99" y="21322"/>
                  </a:lnTo>
                  <a:lnTo>
                    <a:pt x="172" y="21371"/>
                  </a:lnTo>
                  <a:lnTo>
                    <a:pt x="294" y="21396"/>
                  </a:lnTo>
                  <a:lnTo>
                    <a:pt x="21127" y="21396"/>
                  </a:lnTo>
                  <a:lnTo>
                    <a:pt x="21224" y="21371"/>
                  </a:lnTo>
                  <a:lnTo>
                    <a:pt x="21322" y="21322"/>
                  </a:lnTo>
                  <a:lnTo>
                    <a:pt x="21395" y="21225"/>
                  </a:lnTo>
                  <a:lnTo>
                    <a:pt x="21395" y="21127"/>
                  </a:lnTo>
                  <a:lnTo>
                    <a:pt x="21395" y="294"/>
                  </a:lnTo>
                  <a:lnTo>
                    <a:pt x="21395" y="172"/>
                  </a:lnTo>
                  <a:lnTo>
                    <a:pt x="21322" y="74"/>
                  </a:lnTo>
                  <a:lnTo>
                    <a:pt x="21224" y="25"/>
                  </a:lnTo>
                  <a:lnTo>
                    <a:pt x="211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8"/>
            <p:cNvSpPr/>
            <p:nvPr/>
          </p:nvSpPr>
          <p:spPr>
            <a:xfrm>
              <a:off x="6907846" y="3137656"/>
              <a:ext cx="121422" cy="121422"/>
            </a:xfrm>
            <a:custGeom>
              <a:avLst/>
              <a:gdLst/>
              <a:ahLst/>
              <a:cxnLst/>
              <a:rect l="l" t="t" r="r" b="b"/>
              <a:pathLst>
                <a:path w="21396" h="21396" extrusionOk="0">
                  <a:moveTo>
                    <a:pt x="294" y="1"/>
                  </a:moveTo>
                  <a:lnTo>
                    <a:pt x="171" y="25"/>
                  </a:lnTo>
                  <a:lnTo>
                    <a:pt x="98" y="74"/>
                  </a:lnTo>
                  <a:lnTo>
                    <a:pt x="25" y="172"/>
                  </a:lnTo>
                  <a:lnTo>
                    <a:pt x="1" y="294"/>
                  </a:lnTo>
                  <a:lnTo>
                    <a:pt x="1" y="21127"/>
                  </a:lnTo>
                  <a:lnTo>
                    <a:pt x="25" y="21225"/>
                  </a:lnTo>
                  <a:lnTo>
                    <a:pt x="98" y="21322"/>
                  </a:lnTo>
                  <a:lnTo>
                    <a:pt x="171" y="21371"/>
                  </a:lnTo>
                  <a:lnTo>
                    <a:pt x="294" y="21396"/>
                  </a:lnTo>
                  <a:lnTo>
                    <a:pt x="21126" y="21396"/>
                  </a:lnTo>
                  <a:lnTo>
                    <a:pt x="21224" y="21371"/>
                  </a:lnTo>
                  <a:lnTo>
                    <a:pt x="21322" y="21322"/>
                  </a:lnTo>
                  <a:lnTo>
                    <a:pt x="21371" y="21225"/>
                  </a:lnTo>
                  <a:lnTo>
                    <a:pt x="21395" y="21127"/>
                  </a:lnTo>
                  <a:lnTo>
                    <a:pt x="21395" y="294"/>
                  </a:lnTo>
                  <a:lnTo>
                    <a:pt x="21371" y="172"/>
                  </a:lnTo>
                  <a:lnTo>
                    <a:pt x="21322" y="74"/>
                  </a:lnTo>
                  <a:lnTo>
                    <a:pt x="21224" y="25"/>
                  </a:lnTo>
                  <a:lnTo>
                    <a:pt x="21126"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8"/>
            <p:cNvSpPr/>
            <p:nvPr/>
          </p:nvSpPr>
          <p:spPr>
            <a:xfrm>
              <a:off x="7083044" y="2953453"/>
              <a:ext cx="121417" cy="305621"/>
            </a:xfrm>
            <a:custGeom>
              <a:avLst/>
              <a:gdLst/>
              <a:ahLst/>
              <a:cxnLst/>
              <a:rect l="l" t="t" r="r" b="b"/>
              <a:pathLst>
                <a:path w="21395" h="53854" extrusionOk="0">
                  <a:moveTo>
                    <a:pt x="2565" y="1"/>
                  </a:moveTo>
                  <a:lnTo>
                    <a:pt x="2296" y="50"/>
                  </a:lnTo>
                  <a:lnTo>
                    <a:pt x="2003" y="123"/>
                  </a:lnTo>
                  <a:lnTo>
                    <a:pt x="1759" y="221"/>
                  </a:lnTo>
                  <a:lnTo>
                    <a:pt x="1514" y="343"/>
                  </a:lnTo>
                  <a:lnTo>
                    <a:pt x="1270" y="489"/>
                  </a:lnTo>
                  <a:lnTo>
                    <a:pt x="1050" y="636"/>
                  </a:lnTo>
                  <a:lnTo>
                    <a:pt x="855" y="831"/>
                  </a:lnTo>
                  <a:lnTo>
                    <a:pt x="660" y="1026"/>
                  </a:lnTo>
                  <a:lnTo>
                    <a:pt x="489" y="1246"/>
                  </a:lnTo>
                  <a:lnTo>
                    <a:pt x="342" y="1491"/>
                  </a:lnTo>
                  <a:lnTo>
                    <a:pt x="220" y="1735"/>
                  </a:lnTo>
                  <a:lnTo>
                    <a:pt x="147" y="2003"/>
                  </a:lnTo>
                  <a:lnTo>
                    <a:pt x="73" y="2272"/>
                  </a:lnTo>
                  <a:lnTo>
                    <a:pt x="25" y="2565"/>
                  </a:lnTo>
                  <a:lnTo>
                    <a:pt x="0" y="2858"/>
                  </a:lnTo>
                  <a:lnTo>
                    <a:pt x="0" y="32459"/>
                  </a:lnTo>
                  <a:lnTo>
                    <a:pt x="0" y="43156"/>
                  </a:lnTo>
                  <a:lnTo>
                    <a:pt x="0" y="50996"/>
                  </a:lnTo>
                  <a:lnTo>
                    <a:pt x="25" y="51289"/>
                  </a:lnTo>
                  <a:lnTo>
                    <a:pt x="73" y="51582"/>
                  </a:lnTo>
                  <a:lnTo>
                    <a:pt x="147" y="51851"/>
                  </a:lnTo>
                  <a:lnTo>
                    <a:pt x="220" y="52120"/>
                  </a:lnTo>
                  <a:lnTo>
                    <a:pt x="342" y="52364"/>
                  </a:lnTo>
                  <a:lnTo>
                    <a:pt x="489" y="52584"/>
                  </a:lnTo>
                  <a:lnTo>
                    <a:pt x="660" y="52803"/>
                  </a:lnTo>
                  <a:lnTo>
                    <a:pt x="855" y="53023"/>
                  </a:lnTo>
                  <a:lnTo>
                    <a:pt x="1050" y="53194"/>
                  </a:lnTo>
                  <a:lnTo>
                    <a:pt x="1270" y="53365"/>
                  </a:lnTo>
                  <a:lnTo>
                    <a:pt x="1514" y="53512"/>
                  </a:lnTo>
                  <a:lnTo>
                    <a:pt x="1759" y="53634"/>
                  </a:lnTo>
                  <a:lnTo>
                    <a:pt x="2003" y="53731"/>
                  </a:lnTo>
                  <a:lnTo>
                    <a:pt x="2296" y="53805"/>
                  </a:lnTo>
                  <a:lnTo>
                    <a:pt x="2565" y="53829"/>
                  </a:lnTo>
                  <a:lnTo>
                    <a:pt x="2858" y="53854"/>
                  </a:lnTo>
                  <a:lnTo>
                    <a:pt x="18537" y="53854"/>
                  </a:lnTo>
                  <a:lnTo>
                    <a:pt x="18830" y="53829"/>
                  </a:lnTo>
                  <a:lnTo>
                    <a:pt x="19123" y="53805"/>
                  </a:lnTo>
                  <a:lnTo>
                    <a:pt x="19392" y="53731"/>
                  </a:lnTo>
                  <a:lnTo>
                    <a:pt x="19661" y="53634"/>
                  </a:lnTo>
                  <a:lnTo>
                    <a:pt x="19905" y="53512"/>
                  </a:lnTo>
                  <a:lnTo>
                    <a:pt x="20149" y="53365"/>
                  </a:lnTo>
                  <a:lnTo>
                    <a:pt x="20369" y="53194"/>
                  </a:lnTo>
                  <a:lnTo>
                    <a:pt x="20564" y="53023"/>
                  </a:lnTo>
                  <a:lnTo>
                    <a:pt x="20760" y="52803"/>
                  </a:lnTo>
                  <a:lnTo>
                    <a:pt x="20906" y="52584"/>
                  </a:lnTo>
                  <a:lnTo>
                    <a:pt x="21053" y="52364"/>
                  </a:lnTo>
                  <a:lnTo>
                    <a:pt x="21175" y="52120"/>
                  </a:lnTo>
                  <a:lnTo>
                    <a:pt x="21272" y="51851"/>
                  </a:lnTo>
                  <a:lnTo>
                    <a:pt x="21346" y="51582"/>
                  </a:lnTo>
                  <a:lnTo>
                    <a:pt x="21395" y="51289"/>
                  </a:lnTo>
                  <a:lnTo>
                    <a:pt x="21395" y="50996"/>
                  </a:lnTo>
                  <a:lnTo>
                    <a:pt x="21395" y="43156"/>
                  </a:lnTo>
                  <a:lnTo>
                    <a:pt x="21395" y="32459"/>
                  </a:lnTo>
                  <a:lnTo>
                    <a:pt x="21395" y="2858"/>
                  </a:lnTo>
                  <a:lnTo>
                    <a:pt x="21395" y="2565"/>
                  </a:lnTo>
                  <a:lnTo>
                    <a:pt x="21346" y="2272"/>
                  </a:lnTo>
                  <a:lnTo>
                    <a:pt x="21272" y="2003"/>
                  </a:lnTo>
                  <a:lnTo>
                    <a:pt x="21175" y="1735"/>
                  </a:lnTo>
                  <a:lnTo>
                    <a:pt x="21053" y="1491"/>
                  </a:lnTo>
                  <a:lnTo>
                    <a:pt x="20906" y="1246"/>
                  </a:lnTo>
                  <a:lnTo>
                    <a:pt x="20760" y="1026"/>
                  </a:lnTo>
                  <a:lnTo>
                    <a:pt x="20564" y="831"/>
                  </a:lnTo>
                  <a:lnTo>
                    <a:pt x="20369" y="636"/>
                  </a:lnTo>
                  <a:lnTo>
                    <a:pt x="20149" y="489"/>
                  </a:lnTo>
                  <a:lnTo>
                    <a:pt x="19905" y="343"/>
                  </a:lnTo>
                  <a:lnTo>
                    <a:pt x="19661" y="221"/>
                  </a:lnTo>
                  <a:lnTo>
                    <a:pt x="19392" y="123"/>
                  </a:lnTo>
                  <a:lnTo>
                    <a:pt x="19123" y="50"/>
                  </a:lnTo>
                  <a:lnTo>
                    <a:pt x="18830"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8"/>
            <p:cNvSpPr/>
            <p:nvPr/>
          </p:nvSpPr>
          <p:spPr>
            <a:xfrm>
              <a:off x="6757323" y="3326716"/>
              <a:ext cx="244910" cy="58628"/>
            </a:xfrm>
            <a:custGeom>
              <a:avLst/>
              <a:gdLst/>
              <a:ahLst/>
              <a:cxnLst/>
              <a:rect l="l" t="t" r="r" b="b"/>
              <a:pathLst>
                <a:path w="43156" h="10331" extrusionOk="0">
                  <a:moveTo>
                    <a:pt x="440" y="0"/>
                  </a:moveTo>
                  <a:lnTo>
                    <a:pt x="342" y="24"/>
                  </a:lnTo>
                  <a:lnTo>
                    <a:pt x="244" y="73"/>
                  </a:lnTo>
                  <a:lnTo>
                    <a:pt x="171" y="147"/>
                  </a:lnTo>
                  <a:lnTo>
                    <a:pt x="98" y="220"/>
                  </a:lnTo>
                  <a:lnTo>
                    <a:pt x="49" y="318"/>
                  </a:lnTo>
                  <a:lnTo>
                    <a:pt x="25" y="415"/>
                  </a:lnTo>
                  <a:lnTo>
                    <a:pt x="0" y="513"/>
                  </a:lnTo>
                  <a:lnTo>
                    <a:pt x="0" y="10331"/>
                  </a:lnTo>
                  <a:lnTo>
                    <a:pt x="43156" y="10331"/>
                  </a:lnTo>
                  <a:lnTo>
                    <a:pt x="43156" y="513"/>
                  </a:lnTo>
                  <a:lnTo>
                    <a:pt x="43156" y="415"/>
                  </a:lnTo>
                  <a:lnTo>
                    <a:pt x="43107" y="318"/>
                  </a:lnTo>
                  <a:lnTo>
                    <a:pt x="43058" y="220"/>
                  </a:lnTo>
                  <a:lnTo>
                    <a:pt x="43009" y="147"/>
                  </a:lnTo>
                  <a:lnTo>
                    <a:pt x="42936" y="73"/>
                  </a:lnTo>
                  <a:lnTo>
                    <a:pt x="42838" y="24"/>
                  </a:lnTo>
                  <a:lnTo>
                    <a:pt x="42740" y="0"/>
                  </a:lnTo>
                  <a:close/>
                </a:path>
              </a:pathLst>
            </a:custGeom>
            <a:solidFill>
              <a:srgbClr val="72A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8"/>
            <p:cNvSpPr/>
            <p:nvPr/>
          </p:nvSpPr>
          <p:spPr>
            <a:xfrm>
              <a:off x="6757323" y="2196127"/>
              <a:ext cx="244910" cy="58628"/>
            </a:xfrm>
            <a:custGeom>
              <a:avLst/>
              <a:gdLst/>
              <a:ahLst/>
              <a:cxnLst/>
              <a:rect l="l" t="t" r="r" b="b"/>
              <a:pathLst>
                <a:path w="43156" h="10331" extrusionOk="0">
                  <a:moveTo>
                    <a:pt x="0" y="0"/>
                  </a:moveTo>
                  <a:lnTo>
                    <a:pt x="0" y="9818"/>
                  </a:lnTo>
                  <a:lnTo>
                    <a:pt x="25" y="9916"/>
                  </a:lnTo>
                  <a:lnTo>
                    <a:pt x="49" y="10013"/>
                  </a:lnTo>
                  <a:lnTo>
                    <a:pt x="98" y="10111"/>
                  </a:lnTo>
                  <a:lnTo>
                    <a:pt x="171" y="10184"/>
                  </a:lnTo>
                  <a:lnTo>
                    <a:pt x="244" y="10233"/>
                  </a:lnTo>
                  <a:lnTo>
                    <a:pt x="342" y="10282"/>
                  </a:lnTo>
                  <a:lnTo>
                    <a:pt x="440" y="10331"/>
                  </a:lnTo>
                  <a:lnTo>
                    <a:pt x="42740" y="10331"/>
                  </a:lnTo>
                  <a:lnTo>
                    <a:pt x="42838" y="10282"/>
                  </a:lnTo>
                  <a:lnTo>
                    <a:pt x="42936" y="10233"/>
                  </a:lnTo>
                  <a:lnTo>
                    <a:pt x="43009" y="10184"/>
                  </a:lnTo>
                  <a:lnTo>
                    <a:pt x="43058" y="10111"/>
                  </a:lnTo>
                  <a:lnTo>
                    <a:pt x="43107" y="10013"/>
                  </a:lnTo>
                  <a:lnTo>
                    <a:pt x="43156" y="9916"/>
                  </a:lnTo>
                  <a:lnTo>
                    <a:pt x="43156" y="9818"/>
                  </a:lnTo>
                  <a:lnTo>
                    <a:pt x="43156" y="0"/>
                  </a:lnTo>
                  <a:close/>
                </a:path>
              </a:pathLst>
            </a:custGeom>
            <a:solidFill>
              <a:srgbClr val="72A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9DC88D-89EB-405B-A86A-87B0565F0026}"/>
              </a:ext>
            </a:extLst>
          </p:cNvPr>
          <p:cNvSpPr>
            <a:spLocks noGrp="1"/>
          </p:cNvSpPr>
          <p:nvPr>
            <p:ph type="title"/>
          </p:nvPr>
        </p:nvSpPr>
        <p:spPr/>
        <p:txBody>
          <a:bodyPr/>
          <a:lstStyle/>
          <a:p>
            <a:r>
              <a:rPr lang="en-US" dirty="0"/>
              <a:t>Edge scenario (I)</a:t>
            </a:r>
            <a:endParaRPr lang="en-GB" dirty="0"/>
          </a:p>
        </p:txBody>
      </p:sp>
      <p:sp>
        <p:nvSpPr>
          <p:cNvPr id="6" name="Google Shape;857;p26">
            <a:extLst>
              <a:ext uri="{FF2B5EF4-FFF2-40B4-BE49-F238E27FC236}">
                <a16:creationId xmlns:a16="http://schemas.microsoft.com/office/drawing/2014/main" id="{28625BBE-F7D2-4D6F-A843-AD4D3445531C}"/>
              </a:ext>
            </a:extLst>
          </p:cNvPr>
          <p:cNvSpPr/>
          <p:nvPr/>
        </p:nvSpPr>
        <p:spPr>
          <a:xfrm>
            <a:off x="-497037" y="1558875"/>
            <a:ext cx="2792100" cy="2792100"/>
          </a:xfrm>
          <a:prstGeom prst="ellipse">
            <a:avLst/>
          </a:pr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858;p26">
            <a:extLst>
              <a:ext uri="{FF2B5EF4-FFF2-40B4-BE49-F238E27FC236}">
                <a16:creationId xmlns:a16="http://schemas.microsoft.com/office/drawing/2014/main" id="{3E817E29-7D12-4FF1-9E9C-7EBABF9D25D5}"/>
              </a:ext>
            </a:extLst>
          </p:cNvPr>
          <p:cNvSpPr/>
          <p:nvPr/>
        </p:nvSpPr>
        <p:spPr>
          <a:xfrm>
            <a:off x="-497037" y="1930045"/>
            <a:ext cx="2049600" cy="2049600"/>
          </a:xfrm>
          <a:prstGeom prst="ellipse">
            <a:avLst/>
          </a:prstGeom>
          <a:solidFill>
            <a:schemeClr val="accent6">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59;p26">
            <a:extLst>
              <a:ext uri="{FF2B5EF4-FFF2-40B4-BE49-F238E27FC236}">
                <a16:creationId xmlns:a16="http://schemas.microsoft.com/office/drawing/2014/main" id="{0B3F28D2-FD97-43D1-922C-B818CB66D579}"/>
              </a:ext>
            </a:extLst>
          </p:cNvPr>
          <p:cNvSpPr/>
          <p:nvPr/>
        </p:nvSpPr>
        <p:spPr>
          <a:xfrm>
            <a:off x="-497037" y="2276136"/>
            <a:ext cx="1357800" cy="1357800"/>
          </a:xfrm>
          <a:prstGeom prst="ellipse">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860;p26">
            <a:extLst>
              <a:ext uri="{FF2B5EF4-FFF2-40B4-BE49-F238E27FC236}">
                <a16:creationId xmlns:a16="http://schemas.microsoft.com/office/drawing/2014/main" id="{BC35DE26-2367-4527-AB64-358377350F71}"/>
              </a:ext>
            </a:extLst>
          </p:cNvPr>
          <p:cNvSpPr txBox="1"/>
          <p:nvPr/>
        </p:nvSpPr>
        <p:spPr>
          <a:xfrm>
            <a:off x="114375" y="2708489"/>
            <a:ext cx="7191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b="1" dirty="0">
                <a:solidFill>
                  <a:schemeClr val="lt1"/>
                </a:solidFill>
                <a:latin typeface="Fira Sans Extra Condensed"/>
                <a:ea typeface="Fira Sans Extra Condensed"/>
                <a:cs typeface="Fira Sans Extra Condensed"/>
                <a:sym typeface="Fira Sans Extra Condensed"/>
              </a:rPr>
              <a:t>1</a:t>
            </a:r>
            <a:endParaRPr sz="2400" b="1" dirty="0">
              <a:solidFill>
                <a:schemeClr val="lt1"/>
              </a:solidFill>
              <a:latin typeface="Fira Sans Extra Condensed"/>
              <a:ea typeface="Fira Sans Extra Condensed"/>
              <a:cs typeface="Fira Sans Extra Condensed"/>
              <a:sym typeface="Fira Sans Extra Condensed"/>
            </a:endParaRPr>
          </a:p>
        </p:txBody>
      </p:sp>
      <p:sp>
        <p:nvSpPr>
          <p:cNvPr id="10" name="Google Shape;861;p26">
            <a:extLst>
              <a:ext uri="{FF2B5EF4-FFF2-40B4-BE49-F238E27FC236}">
                <a16:creationId xmlns:a16="http://schemas.microsoft.com/office/drawing/2014/main" id="{EE007868-CD22-4AC1-A019-7F0162FFF723}"/>
              </a:ext>
            </a:extLst>
          </p:cNvPr>
          <p:cNvSpPr txBox="1"/>
          <p:nvPr/>
        </p:nvSpPr>
        <p:spPr>
          <a:xfrm>
            <a:off x="833475" y="2708489"/>
            <a:ext cx="7191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b="1">
                <a:solidFill>
                  <a:schemeClr val="lt1"/>
                </a:solidFill>
                <a:latin typeface="Fira Sans Extra Condensed"/>
                <a:ea typeface="Fira Sans Extra Condensed"/>
                <a:cs typeface="Fira Sans Extra Condensed"/>
                <a:sym typeface="Fira Sans Extra Condensed"/>
              </a:rPr>
              <a:t>2</a:t>
            </a:r>
            <a:endParaRPr sz="2400" b="1">
              <a:solidFill>
                <a:schemeClr val="lt1"/>
              </a:solidFill>
              <a:latin typeface="Fira Sans Extra Condensed"/>
              <a:ea typeface="Fira Sans Extra Condensed"/>
              <a:cs typeface="Fira Sans Extra Condensed"/>
              <a:sym typeface="Fira Sans Extra Condensed"/>
            </a:endParaRPr>
          </a:p>
        </p:txBody>
      </p:sp>
      <p:sp>
        <p:nvSpPr>
          <p:cNvPr id="11" name="Google Shape;862;p26">
            <a:extLst>
              <a:ext uri="{FF2B5EF4-FFF2-40B4-BE49-F238E27FC236}">
                <a16:creationId xmlns:a16="http://schemas.microsoft.com/office/drawing/2014/main" id="{52B27298-29A2-401B-9CD1-2AB46C878AC2}"/>
              </a:ext>
            </a:extLst>
          </p:cNvPr>
          <p:cNvSpPr txBox="1"/>
          <p:nvPr/>
        </p:nvSpPr>
        <p:spPr>
          <a:xfrm>
            <a:off x="2295075" y="2708489"/>
            <a:ext cx="7191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b="1">
                <a:solidFill>
                  <a:schemeClr val="lt1"/>
                </a:solidFill>
                <a:latin typeface="Fira Sans Extra Condensed"/>
                <a:ea typeface="Fira Sans Extra Condensed"/>
                <a:cs typeface="Fira Sans Extra Condensed"/>
                <a:sym typeface="Fira Sans Extra Condensed"/>
              </a:rPr>
              <a:t>4</a:t>
            </a:r>
            <a:endParaRPr sz="2400" b="1">
              <a:solidFill>
                <a:schemeClr val="lt1"/>
              </a:solidFill>
              <a:latin typeface="Fira Sans Extra Condensed"/>
              <a:ea typeface="Fira Sans Extra Condensed"/>
              <a:cs typeface="Fira Sans Extra Condensed"/>
              <a:sym typeface="Fira Sans Extra Condensed"/>
            </a:endParaRPr>
          </a:p>
        </p:txBody>
      </p:sp>
      <p:sp>
        <p:nvSpPr>
          <p:cNvPr id="12" name="Google Shape;863;p26">
            <a:extLst>
              <a:ext uri="{FF2B5EF4-FFF2-40B4-BE49-F238E27FC236}">
                <a16:creationId xmlns:a16="http://schemas.microsoft.com/office/drawing/2014/main" id="{35B22C76-1CBD-40AC-BAC0-6F3E9F5F4267}"/>
              </a:ext>
            </a:extLst>
          </p:cNvPr>
          <p:cNvSpPr txBox="1"/>
          <p:nvPr/>
        </p:nvSpPr>
        <p:spPr>
          <a:xfrm>
            <a:off x="1552575" y="2708489"/>
            <a:ext cx="7191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b="1">
                <a:solidFill>
                  <a:schemeClr val="lt1"/>
                </a:solidFill>
                <a:latin typeface="Fira Sans Extra Condensed"/>
                <a:ea typeface="Fira Sans Extra Condensed"/>
                <a:cs typeface="Fira Sans Extra Condensed"/>
                <a:sym typeface="Fira Sans Extra Condensed"/>
              </a:rPr>
              <a:t>3</a:t>
            </a:r>
            <a:endParaRPr sz="2400" b="1">
              <a:solidFill>
                <a:schemeClr val="lt1"/>
              </a:solidFill>
              <a:latin typeface="Fira Sans Extra Condensed"/>
              <a:ea typeface="Fira Sans Extra Condensed"/>
              <a:cs typeface="Fira Sans Extra Condensed"/>
              <a:sym typeface="Fira Sans Extra Condensed"/>
            </a:endParaRPr>
          </a:p>
        </p:txBody>
      </p:sp>
      <p:sp>
        <p:nvSpPr>
          <p:cNvPr id="16" name="Google Shape;867;p26">
            <a:extLst>
              <a:ext uri="{FF2B5EF4-FFF2-40B4-BE49-F238E27FC236}">
                <a16:creationId xmlns:a16="http://schemas.microsoft.com/office/drawing/2014/main" id="{415C9953-A667-4F78-9D2F-881D47111391}"/>
              </a:ext>
            </a:extLst>
          </p:cNvPr>
          <p:cNvSpPr/>
          <p:nvPr/>
        </p:nvSpPr>
        <p:spPr>
          <a:xfrm>
            <a:off x="4765194" y="1779498"/>
            <a:ext cx="660900" cy="660900"/>
          </a:xfrm>
          <a:prstGeom prst="ellipse">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6">
            <a:extLst>
              <a:ext uri="{FF2B5EF4-FFF2-40B4-BE49-F238E27FC236}">
                <a16:creationId xmlns:a16="http://schemas.microsoft.com/office/drawing/2014/main" id="{425AB231-78BA-42C8-90F5-E19FD3A281B5}"/>
              </a:ext>
            </a:extLst>
          </p:cNvPr>
          <p:cNvSpPr/>
          <p:nvPr/>
        </p:nvSpPr>
        <p:spPr>
          <a:xfrm>
            <a:off x="5559344" y="1863648"/>
            <a:ext cx="2054306" cy="492600"/>
          </a:xfrm>
          <a:prstGeom prst="roundRect">
            <a:avLst>
              <a:gd name="adj" fmla="val 50000"/>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Cloud</a:t>
            </a:r>
            <a:endParaRPr dirty="0">
              <a:solidFill>
                <a:schemeClr val="lt1"/>
              </a:solidFill>
            </a:endParaRPr>
          </a:p>
        </p:txBody>
      </p:sp>
      <p:sp>
        <p:nvSpPr>
          <p:cNvPr id="20" name="Google Shape;871;p26">
            <a:extLst>
              <a:ext uri="{FF2B5EF4-FFF2-40B4-BE49-F238E27FC236}">
                <a16:creationId xmlns:a16="http://schemas.microsoft.com/office/drawing/2014/main" id="{BF40546D-65AA-46FF-963C-B141295C4E82}"/>
              </a:ext>
            </a:extLst>
          </p:cNvPr>
          <p:cNvSpPr/>
          <p:nvPr/>
        </p:nvSpPr>
        <p:spPr>
          <a:xfrm>
            <a:off x="4765194" y="2593873"/>
            <a:ext cx="660900" cy="660900"/>
          </a:xfrm>
          <a:prstGeom prst="ellipse">
            <a:avLst/>
          </a:prstGeom>
          <a:solidFill>
            <a:schemeClr val="accent6">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72;p26">
            <a:extLst>
              <a:ext uri="{FF2B5EF4-FFF2-40B4-BE49-F238E27FC236}">
                <a16:creationId xmlns:a16="http://schemas.microsoft.com/office/drawing/2014/main" id="{E3B4AFBE-31C7-4F45-B714-DFD39B8ECEF0}"/>
              </a:ext>
            </a:extLst>
          </p:cNvPr>
          <p:cNvSpPr/>
          <p:nvPr/>
        </p:nvSpPr>
        <p:spPr>
          <a:xfrm>
            <a:off x="5559344" y="2678023"/>
            <a:ext cx="2054306" cy="492600"/>
          </a:xfrm>
          <a:prstGeom prst="roundRect">
            <a:avLst>
              <a:gd name="adj" fmla="val 50000"/>
            </a:avLst>
          </a:prstGeom>
          <a:solidFill>
            <a:schemeClr val="accent6">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Fog</a:t>
            </a:r>
            <a:endParaRPr dirty="0">
              <a:solidFill>
                <a:schemeClr val="lt1"/>
              </a:solidFill>
            </a:endParaRPr>
          </a:p>
        </p:txBody>
      </p:sp>
      <p:sp>
        <p:nvSpPr>
          <p:cNvPr id="24" name="Google Shape;875;p26">
            <a:extLst>
              <a:ext uri="{FF2B5EF4-FFF2-40B4-BE49-F238E27FC236}">
                <a16:creationId xmlns:a16="http://schemas.microsoft.com/office/drawing/2014/main" id="{EB4B7233-B295-4FB0-9D35-A85DE16CCDFE}"/>
              </a:ext>
            </a:extLst>
          </p:cNvPr>
          <p:cNvSpPr/>
          <p:nvPr/>
        </p:nvSpPr>
        <p:spPr>
          <a:xfrm>
            <a:off x="4765194" y="3408248"/>
            <a:ext cx="660900" cy="660900"/>
          </a:xfrm>
          <a:prstGeom prst="ellipse">
            <a:avLst/>
          </a:pr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76;p26">
            <a:extLst>
              <a:ext uri="{FF2B5EF4-FFF2-40B4-BE49-F238E27FC236}">
                <a16:creationId xmlns:a16="http://schemas.microsoft.com/office/drawing/2014/main" id="{454CECD4-92DB-4CA3-96CB-04D32ECA2C20}"/>
              </a:ext>
            </a:extLst>
          </p:cNvPr>
          <p:cNvSpPr/>
          <p:nvPr/>
        </p:nvSpPr>
        <p:spPr>
          <a:xfrm>
            <a:off x="5559344" y="3492398"/>
            <a:ext cx="2054306" cy="492600"/>
          </a:xfrm>
          <a:prstGeom prst="roundRect">
            <a:avLst>
              <a:gd name="adj" fmla="val 50000"/>
            </a:avLst>
          </a:pr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Edge</a:t>
            </a:r>
            <a:endParaRPr dirty="0">
              <a:solidFill>
                <a:schemeClr val="lt1"/>
              </a:solidFill>
            </a:endParaRPr>
          </a:p>
        </p:txBody>
      </p:sp>
      <p:pic>
        <p:nvPicPr>
          <p:cNvPr id="54" name="Picture 53">
            <a:extLst>
              <a:ext uri="{FF2B5EF4-FFF2-40B4-BE49-F238E27FC236}">
                <a16:creationId xmlns:a16="http://schemas.microsoft.com/office/drawing/2014/main" id="{A2439A19-8166-4165-BCBA-0691D90D58AD}"/>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rcRect/>
          <a:stretch/>
        </p:blipFill>
        <p:spPr>
          <a:xfrm>
            <a:off x="4907205" y="3579328"/>
            <a:ext cx="376875" cy="346565"/>
          </a:xfrm>
          <a:prstGeom prst="rect">
            <a:avLst/>
          </a:prstGeom>
          <a:ln>
            <a:solidFill>
              <a:schemeClr val="accent6">
                <a:lumMod val="20000"/>
                <a:lumOff val="80000"/>
              </a:schemeClr>
            </a:solidFill>
          </a:ln>
        </p:spPr>
      </p:pic>
      <p:pic>
        <p:nvPicPr>
          <p:cNvPr id="58" name="Picture 57" descr="Icon&#10;&#10;Description automatically generated">
            <a:extLst>
              <a:ext uri="{FF2B5EF4-FFF2-40B4-BE49-F238E27FC236}">
                <a16:creationId xmlns:a16="http://schemas.microsoft.com/office/drawing/2014/main" id="{41AC4923-5389-4540-BBF7-8E3DC1E1AF0C}"/>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4917986" y="2665626"/>
            <a:ext cx="355315" cy="451820"/>
          </a:xfrm>
          <a:prstGeom prst="rect">
            <a:avLst/>
          </a:prstGeom>
        </p:spPr>
      </p:pic>
      <p:pic>
        <p:nvPicPr>
          <p:cNvPr id="60" name="Picture 59" descr="Icon&#10;&#10;Description automatically generated with medium confidence">
            <a:extLst>
              <a:ext uri="{FF2B5EF4-FFF2-40B4-BE49-F238E27FC236}">
                <a16:creationId xmlns:a16="http://schemas.microsoft.com/office/drawing/2014/main" id="{96F96426-E2D1-47FB-B5FE-155B23235AD9}"/>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Lst>
          </a:blip>
          <a:stretch>
            <a:fillRect/>
          </a:stretch>
        </p:blipFill>
        <p:spPr>
          <a:xfrm>
            <a:off x="4862857" y="1887182"/>
            <a:ext cx="441877" cy="441877"/>
          </a:xfrm>
          <a:prstGeom prst="rect">
            <a:avLst/>
          </a:prstGeom>
        </p:spPr>
      </p:pic>
      <p:pic>
        <p:nvPicPr>
          <p:cNvPr id="62" name="Graphic 61" descr="Server with solid fill">
            <a:extLst>
              <a:ext uri="{FF2B5EF4-FFF2-40B4-BE49-F238E27FC236}">
                <a16:creationId xmlns:a16="http://schemas.microsoft.com/office/drawing/2014/main" id="{66E8D814-6750-4D37-A150-421A0A6F5C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44958" y="1283789"/>
            <a:ext cx="589021" cy="589021"/>
          </a:xfrm>
          <a:prstGeom prst="rect">
            <a:avLst/>
          </a:prstGeom>
        </p:spPr>
      </p:pic>
      <p:pic>
        <p:nvPicPr>
          <p:cNvPr id="64" name="Graphic 63" descr="Smart Phone with solid fill">
            <a:extLst>
              <a:ext uri="{FF2B5EF4-FFF2-40B4-BE49-F238E27FC236}">
                <a16:creationId xmlns:a16="http://schemas.microsoft.com/office/drawing/2014/main" id="{B120E8BF-8321-4F72-947D-EF9EB89026E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26616" y="2149059"/>
            <a:ext cx="528964" cy="528964"/>
          </a:xfrm>
          <a:prstGeom prst="rect">
            <a:avLst/>
          </a:prstGeom>
        </p:spPr>
      </p:pic>
      <p:pic>
        <p:nvPicPr>
          <p:cNvPr id="66" name="Graphic 65" descr="Computer with solid fill">
            <a:extLst>
              <a:ext uri="{FF2B5EF4-FFF2-40B4-BE49-F238E27FC236}">
                <a16:creationId xmlns:a16="http://schemas.microsoft.com/office/drawing/2014/main" id="{190A5220-8AF9-491E-A549-16D589391E3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56141" y="3102212"/>
            <a:ext cx="612072" cy="612072"/>
          </a:xfrm>
          <a:prstGeom prst="rect">
            <a:avLst/>
          </a:prstGeom>
        </p:spPr>
      </p:pic>
      <p:pic>
        <p:nvPicPr>
          <p:cNvPr id="68" name="Graphic 67" descr="Laptop with solid fill">
            <a:extLst>
              <a:ext uri="{FF2B5EF4-FFF2-40B4-BE49-F238E27FC236}">
                <a16:creationId xmlns:a16="http://schemas.microsoft.com/office/drawing/2014/main" id="{637E39BF-A7A2-4B97-9AA2-2B71F39F304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93230" y="3974420"/>
            <a:ext cx="564386" cy="564386"/>
          </a:xfrm>
          <a:prstGeom prst="rect">
            <a:avLst/>
          </a:prstGeom>
        </p:spPr>
      </p:pic>
      <p:cxnSp>
        <p:nvCxnSpPr>
          <p:cNvPr id="72" name="Straight Connector 71">
            <a:extLst>
              <a:ext uri="{FF2B5EF4-FFF2-40B4-BE49-F238E27FC236}">
                <a16:creationId xmlns:a16="http://schemas.microsoft.com/office/drawing/2014/main" id="{53A1D3DC-92AB-425C-8236-2C8BBA1C4921}"/>
              </a:ext>
            </a:extLst>
          </p:cNvPr>
          <p:cNvCxnSpPr>
            <a:cxnSpLocks/>
            <a:stCxn id="11" idx="1"/>
            <a:endCxn id="62" idx="1"/>
          </p:cNvCxnSpPr>
          <p:nvPr/>
        </p:nvCxnSpPr>
        <p:spPr>
          <a:xfrm flipV="1">
            <a:off x="2295075" y="1578300"/>
            <a:ext cx="449883" cy="1376489"/>
          </a:xfrm>
          <a:prstGeom prst="line">
            <a:avLst/>
          </a:prstGeom>
          <a:ln>
            <a:headEnd type="oval" w="med" len="med"/>
            <a:tailEnd type="oval" w="med" len="med"/>
          </a:ln>
        </p:spPr>
        <p:style>
          <a:lnRef idx="1">
            <a:schemeClr val="accent6"/>
          </a:lnRef>
          <a:fillRef idx="0">
            <a:schemeClr val="accent6"/>
          </a:fillRef>
          <a:effectRef idx="0">
            <a:schemeClr val="accent6"/>
          </a:effectRef>
          <a:fontRef idx="minor">
            <a:schemeClr val="tx1"/>
          </a:fontRef>
        </p:style>
      </p:cxnSp>
      <p:cxnSp>
        <p:nvCxnSpPr>
          <p:cNvPr id="74" name="Straight Connector 73">
            <a:extLst>
              <a:ext uri="{FF2B5EF4-FFF2-40B4-BE49-F238E27FC236}">
                <a16:creationId xmlns:a16="http://schemas.microsoft.com/office/drawing/2014/main" id="{177E640E-95B2-4E4B-82B3-13C6720FC8F7}"/>
              </a:ext>
            </a:extLst>
          </p:cNvPr>
          <p:cNvCxnSpPr>
            <a:stCxn id="64" idx="1"/>
            <a:endCxn id="11" idx="1"/>
          </p:cNvCxnSpPr>
          <p:nvPr/>
        </p:nvCxnSpPr>
        <p:spPr>
          <a:xfrm flipH="1">
            <a:off x="2295075" y="2413541"/>
            <a:ext cx="431541" cy="541248"/>
          </a:xfrm>
          <a:prstGeom prst="line">
            <a:avLst/>
          </a:prstGeom>
          <a:ln>
            <a:headEnd type="oval" w="med" len="med"/>
            <a:tailEnd type="oval" w="med" len="med"/>
          </a:ln>
        </p:spPr>
        <p:style>
          <a:lnRef idx="1">
            <a:schemeClr val="accent6"/>
          </a:lnRef>
          <a:fillRef idx="0">
            <a:schemeClr val="accent6"/>
          </a:fillRef>
          <a:effectRef idx="0">
            <a:schemeClr val="accent6"/>
          </a:effectRef>
          <a:fontRef idx="minor">
            <a:schemeClr val="tx1"/>
          </a:fontRef>
        </p:style>
      </p:cxnSp>
      <p:cxnSp>
        <p:nvCxnSpPr>
          <p:cNvPr id="76" name="Straight Connector 75">
            <a:extLst>
              <a:ext uri="{FF2B5EF4-FFF2-40B4-BE49-F238E27FC236}">
                <a16:creationId xmlns:a16="http://schemas.microsoft.com/office/drawing/2014/main" id="{C05D547D-BF52-45F6-8824-9081008AB8ED}"/>
              </a:ext>
            </a:extLst>
          </p:cNvPr>
          <p:cNvCxnSpPr>
            <a:cxnSpLocks/>
            <a:stCxn id="66" idx="1"/>
            <a:endCxn id="11" idx="1"/>
          </p:cNvCxnSpPr>
          <p:nvPr/>
        </p:nvCxnSpPr>
        <p:spPr>
          <a:xfrm flipH="1" flipV="1">
            <a:off x="2295075" y="2954789"/>
            <a:ext cx="396000" cy="453459"/>
          </a:xfrm>
          <a:prstGeom prst="line">
            <a:avLst/>
          </a:prstGeom>
          <a:ln>
            <a:headEnd type="oval" w="med" len="med"/>
            <a:tailEnd type="oval" w="med" len="med"/>
          </a:ln>
        </p:spPr>
        <p:style>
          <a:lnRef idx="1">
            <a:schemeClr val="accent6"/>
          </a:lnRef>
          <a:fillRef idx="0">
            <a:schemeClr val="accent6"/>
          </a:fillRef>
          <a:effectRef idx="0">
            <a:schemeClr val="accent6"/>
          </a:effectRef>
          <a:fontRef idx="minor">
            <a:schemeClr val="tx1"/>
          </a:fontRef>
        </p:style>
      </p:cxnSp>
      <p:cxnSp>
        <p:nvCxnSpPr>
          <p:cNvPr id="78" name="Straight Connector 77">
            <a:extLst>
              <a:ext uri="{FF2B5EF4-FFF2-40B4-BE49-F238E27FC236}">
                <a16:creationId xmlns:a16="http://schemas.microsoft.com/office/drawing/2014/main" id="{1C59A818-0097-4977-BCB1-21B8042E2425}"/>
              </a:ext>
            </a:extLst>
          </p:cNvPr>
          <p:cNvCxnSpPr>
            <a:cxnSpLocks/>
            <a:stCxn id="68" idx="1"/>
            <a:endCxn id="6" idx="6"/>
          </p:cNvCxnSpPr>
          <p:nvPr/>
        </p:nvCxnSpPr>
        <p:spPr>
          <a:xfrm flipH="1" flipV="1">
            <a:off x="2295063" y="2954925"/>
            <a:ext cx="398167" cy="1301688"/>
          </a:xfrm>
          <a:prstGeom prst="line">
            <a:avLst/>
          </a:prstGeom>
          <a:ln>
            <a:headEnd type="oval" w="med" len="med"/>
            <a:tailEnd type="oval"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0634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nodeType="afterEffect">
                                  <p:stCondLst>
                                    <p:cond delay="0"/>
                                  </p:stCondLst>
                                  <p:childTnLst>
                                    <p:set>
                                      <p:cBhvr>
                                        <p:cTn id="59"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P spid="12" grpId="0"/>
      <p:bldP spid="16" grpId="0" animBg="1"/>
      <p:bldP spid="17" grpId="0" animBg="1"/>
      <p:bldP spid="20" grpId="0" animBg="1"/>
      <p:bldP spid="21" grpId="0" animBg="1"/>
      <p:bldP spid="24"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2479"/>
        <p:cNvGrpSpPr/>
        <p:nvPr/>
      </p:nvGrpSpPr>
      <p:grpSpPr>
        <a:xfrm>
          <a:off x="0" y="0"/>
          <a:ext cx="0" cy="0"/>
          <a:chOff x="0" y="0"/>
          <a:chExt cx="0" cy="0"/>
        </a:xfrm>
      </p:grpSpPr>
      <p:sp>
        <p:nvSpPr>
          <p:cNvPr id="2480" name="Google Shape;2480;p49"/>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2481" name="Google Shape;2481;p49"/>
          <p:cNvGrpSpPr/>
          <p:nvPr/>
        </p:nvGrpSpPr>
        <p:grpSpPr>
          <a:xfrm>
            <a:off x="4268070" y="1264900"/>
            <a:ext cx="4419600" cy="654863"/>
            <a:chOff x="4268070" y="1264900"/>
            <a:chExt cx="4419600" cy="654863"/>
          </a:xfrm>
        </p:grpSpPr>
        <p:sp>
          <p:nvSpPr>
            <p:cNvPr id="2482" name="Google Shape;2482;p49"/>
            <p:cNvSpPr txBox="1"/>
            <p:nvPr/>
          </p:nvSpPr>
          <p:spPr>
            <a:xfrm>
              <a:off x="4268070" y="1264900"/>
              <a:ext cx="3486900" cy="27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Cash</a:t>
              </a:r>
              <a:endParaRPr sz="1800" b="1">
                <a:solidFill>
                  <a:srgbClr val="000000"/>
                </a:solidFill>
                <a:latin typeface="Fira Sans Extra Condensed"/>
                <a:ea typeface="Fira Sans Extra Condensed"/>
                <a:cs typeface="Fira Sans Extra Condensed"/>
                <a:sym typeface="Fira Sans Extra Condensed"/>
              </a:endParaRPr>
            </a:p>
          </p:txBody>
        </p:sp>
        <p:sp>
          <p:nvSpPr>
            <p:cNvPr id="2483" name="Google Shape;2483;p49"/>
            <p:cNvSpPr txBox="1"/>
            <p:nvPr/>
          </p:nvSpPr>
          <p:spPr>
            <a:xfrm>
              <a:off x="4268070" y="1554063"/>
              <a:ext cx="44196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Saturn is a gas giant and has several rings. It's composed mostly of hydrogen and helium</a:t>
              </a:r>
              <a:endParaRPr sz="1200">
                <a:solidFill>
                  <a:schemeClr val="dk1"/>
                </a:solidFill>
                <a:latin typeface="Roboto"/>
                <a:ea typeface="Roboto"/>
                <a:cs typeface="Roboto"/>
                <a:sym typeface="Roboto"/>
              </a:endParaRPr>
            </a:p>
          </p:txBody>
        </p:sp>
      </p:grpSp>
      <p:grpSp>
        <p:nvGrpSpPr>
          <p:cNvPr id="2484" name="Google Shape;2484;p49"/>
          <p:cNvGrpSpPr/>
          <p:nvPr/>
        </p:nvGrpSpPr>
        <p:grpSpPr>
          <a:xfrm>
            <a:off x="4268070" y="3626913"/>
            <a:ext cx="4419600" cy="659625"/>
            <a:chOff x="4268070" y="3626913"/>
            <a:chExt cx="4419600" cy="659625"/>
          </a:xfrm>
        </p:grpSpPr>
        <p:sp>
          <p:nvSpPr>
            <p:cNvPr id="2485" name="Google Shape;2485;p49"/>
            <p:cNvSpPr txBox="1"/>
            <p:nvPr/>
          </p:nvSpPr>
          <p:spPr>
            <a:xfrm>
              <a:off x="4268070" y="3626913"/>
              <a:ext cx="4419600" cy="27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Calculate</a:t>
              </a:r>
              <a:endParaRPr sz="1800" b="1">
                <a:solidFill>
                  <a:srgbClr val="000000"/>
                </a:solidFill>
                <a:latin typeface="Fira Sans Extra Condensed"/>
                <a:ea typeface="Fira Sans Extra Condensed"/>
                <a:cs typeface="Fira Sans Extra Condensed"/>
                <a:sym typeface="Fira Sans Extra Condensed"/>
              </a:endParaRPr>
            </a:p>
          </p:txBody>
        </p:sp>
        <p:sp>
          <p:nvSpPr>
            <p:cNvPr id="2486" name="Google Shape;2486;p49"/>
            <p:cNvSpPr txBox="1"/>
            <p:nvPr/>
          </p:nvSpPr>
          <p:spPr>
            <a:xfrm>
              <a:off x="4268070" y="3920838"/>
              <a:ext cx="44196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Mercury is the closest planet to the Sun and the smallest one in the Solar System</a:t>
              </a:r>
              <a:endParaRPr sz="1200">
                <a:solidFill>
                  <a:schemeClr val="dk1"/>
                </a:solidFill>
                <a:latin typeface="Roboto"/>
                <a:ea typeface="Roboto"/>
                <a:cs typeface="Roboto"/>
                <a:sym typeface="Roboto"/>
              </a:endParaRPr>
            </a:p>
          </p:txBody>
        </p:sp>
      </p:grpSp>
      <p:grpSp>
        <p:nvGrpSpPr>
          <p:cNvPr id="2487" name="Google Shape;2487;p49"/>
          <p:cNvGrpSpPr/>
          <p:nvPr/>
        </p:nvGrpSpPr>
        <p:grpSpPr>
          <a:xfrm>
            <a:off x="4268070" y="2045888"/>
            <a:ext cx="4419600" cy="664388"/>
            <a:chOff x="4268070" y="2052238"/>
            <a:chExt cx="4419600" cy="664388"/>
          </a:xfrm>
        </p:grpSpPr>
        <p:sp>
          <p:nvSpPr>
            <p:cNvPr id="2488" name="Google Shape;2488;p49"/>
            <p:cNvSpPr txBox="1"/>
            <p:nvPr/>
          </p:nvSpPr>
          <p:spPr>
            <a:xfrm>
              <a:off x="4268070" y="2052238"/>
              <a:ext cx="4419600" cy="27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Credit</a:t>
              </a:r>
              <a:endParaRPr sz="1800" b="1">
                <a:solidFill>
                  <a:srgbClr val="000000"/>
                </a:solidFill>
                <a:latin typeface="Fira Sans Extra Condensed"/>
                <a:ea typeface="Fira Sans Extra Condensed"/>
                <a:cs typeface="Fira Sans Extra Condensed"/>
                <a:sym typeface="Fira Sans Extra Condensed"/>
              </a:endParaRPr>
            </a:p>
          </p:txBody>
        </p:sp>
        <p:sp>
          <p:nvSpPr>
            <p:cNvPr id="2489" name="Google Shape;2489;p49"/>
            <p:cNvSpPr txBox="1"/>
            <p:nvPr/>
          </p:nvSpPr>
          <p:spPr>
            <a:xfrm>
              <a:off x="4268070" y="2350925"/>
              <a:ext cx="44196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Earth is the third planet from the Sun and the only one that harbors life in the Solar System. This is where we all live</a:t>
              </a:r>
              <a:endParaRPr sz="1200">
                <a:solidFill>
                  <a:schemeClr val="dk1"/>
                </a:solidFill>
                <a:latin typeface="Roboto"/>
                <a:ea typeface="Roboto"/>
                <a:cs typeface="Roboto"/>
                <a:sym typeface="Roboto"/>
              </a:endParaRPr>
            </a:p>
          </p:txBody>
        </p:sp>
      </p:grpSp>
      <p:grpSp>
        <p:nvGrpSpPr>
          <p:cNvPr id="2490" name="Google Shape;2490;p49"/>
          <p:cNvGrpSpPr/>
          <p:nvPr/>
        </p:nvGrpSpPr>
        <p:grpSpPr>
          <a:xfrm>
            <a:off x="4268070" y="2836400"/>
            <a:ext cx="4419600" cy="664388"/>
            <a:chOff x="4268070" y="2839575"/>
            <a:chExt cx="4419600" cy="664388"/>
          </a:xfrm>
        </p:grpSpPr>
        <p:sp>
          <p:nvSpPr>
            <p:cNvPr id="2491" name="Google Shape;2491;p49"/>
            <p:cNvSpPr txBox="1"/>
            <p:nvPr/>
          </p:nvSpPr>
          <p:spPr>
            <a:xfrm>
              <a:off x="4268070" y="2839575"/>
              <a:ext cx="4419600" cy="27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Saving</a:t>
              </a:r>
              <a:endParaRPr sz="1800" b="1">
                <a:solidFill>
                  <a:srgbClr val="000000"/>
                </a:solidFill>
                <a:latin typeface="Fira Sans Extra Condensed"/>
                <a:ea typeface="Fira Sans Extra Condensed"/>
                <a:cs typeface="Fira Sans Extra Condensed"/>
                <a:sym typeface="Fira Sans Extra Condensed"/>
              </a:endParaRPr>
            </a:p>
          </p:txBody>
        </p:sp>
        <p:sp>
          <p:nvSpPr>
            <p:cNvPr id="2492" name="Google Shape;2492;p49"/>
            <p:cNvSpPr txBox="1"/>
            <p:nvPr/>
          </p:nvSpPr>
          <p:spPr>
            <a:xfrm>
              <a:off x="4268070" y="3138263"/>
              <a:ext cx="44196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Jupiter is a gas giant and the biggest planet in the Solar System. It's the fourth-brightest object in the night sky</a:t>
              </a:r>
              <a:endParaRPr sz="1200">
                <a:solidFill>
                  <a:schemeClr val="dk1"/>
                </a:solidFill>
                <a:latin typeface="Roboto"/>
                <a:ea typeface="Roboto"/>
                <a:cs typeface="Roboto"/>
                <a:sym typeface="Roboto"/>
              </a:endParaRPr>
            </a:p>
          </p:txBody>
        </p:sp>
      </p:grpSp>
      <p:grpSp>
        <p:nvGrpSpPr>
          <p:cNvPr id="2493" name="Google Shape;2493;p49"/>
          <p:cNvGrpSpPr/>
          <p:nvPr/>
        </p:nvGrpSpPr>
        <p:grpSpPr>
          <a:xfrm>
            <a:off x="456330" y="1439609"/>
            <a:ext cx="2727512" cy="2797492"/>
            <a:chOff x="457197" y="1391984"/>
            <a:chExt cx="2727512" cy="2797492"/>
          </a:xfrm>
        </p:grpSpPr>
        <p:sp>
          <p:nvSpPr>
            <p:cNvPr id="2494" name="Google Shape;2494;p49"/>
            <p:cNvSpPr/>
            <p:nvPr/>
          </p:nvSpPr>
          <p:spPr>
            <a:xfrm>
              <a:off x="1485000" y="2244622"/>
              <a:ext cx="1699709" cy="1241190"/>
            </a:xfrm>
            <a:custGeom>
              <a:avLst/>
              <a:gdLst/>
              <a:ahLst/>
              <a:cxnLst/>
              <a:rect l="l" t="t" r="r" b="b"/>
              <a:pathLst>
                <a:path w="127319" h="92973" extrusionOk="0">
                  <a:moveTo>
                    <a:pt x="106994" y="0"/>
                  </a:moveTo>
                  <a:lnTo>
                    <a:pt x="0" y="43319"/>
                  </a:lnTo>
                  <a:lnTo>
                    <a:pt x="20293" y="92973"/>
                  </a:lnTo>
                  <a:lnTo>
                    <a:pt x="127319" y="49654"/>
                  </a:lnTo>
                  <a:lnTo>
                    <a:pt x="106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9"/>
            <p:cNvSpPr/>
            <p:nvPr/>
          </p:nvSpPr>
          <p:spPr>
            <a:xfrm>
              <a:off x="1485000" y="2244622"/>
              <a:ext cx="1699709" cy="1241190"/>
            </a:xfrm>
            <a:custGeom>
              <a:avLst/>
              <a:gdLst/>
              <a:ahLst/>
              <a:cxnLst/>
              <a:rect l="l" t="t" r="r" b="b"/>
              <a:pathLst>
                <a:path w="127319" h="92973" fill="none" extrusionOk="0">
                  <a:moveTo>
                    <a:pt x="127319" y="49654"/>
                  </a:moveTo>
                  <a:lnTo>
                    <a:pt x="20293" y="92973"/>
                  </a:lnTo>
                  <a:lnTo>
                    <a:pt x="0" y="43319"/>
                  </a:lnTo>
                  <a:lnTo>
                    <a:pt x="106994" y="0"/>
                  </a:lnTo>
                  <a:lnTo>
                    <a:pt x="127319" y="496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9"/>
            <p:cNvSpPr/>
            <p:nvPr/>
          </p:nvSpPr>
          <p:spPr>
            <a:xfrm>
              <a:off x="1628820" y="2393167"/>
              <a:ext cx="1412070" cy="944099"/>
            </a:xfrm>
            <a:custGeom>
              <a:avLst/>
              <a:gdLst/>
              <a:ahLst/>
              <a:cxnLst/>
              <a:rect l="l" t="t" r="r" b="b"/>
              <a:pathLst>
                <a:path w="105773" h="70719" extrusionOk="0">
                  <a:moveTo>
                    <a:pt x="84387" y="0"/>
                  </a:moveTo>
                  <a:lnTo>
                    <a:pt x="69497" y="6014"/>
                  </a:lnTo>
                  <a:lnTo>
                    <a:pt x="20390" y="25921"/>
                  </a:lnTo>
                  <a:lnTo>
                    <a:pt x="5532" y="31935"/>
                  </a:lnTo>
                  <a:lnTo>
                    <a:pt x="5693" y="32417"/>
                  </a:lnTo>
                  <a:lnTo>
                    <a:pt x="5854" y="32899"/>
                  </a:lnTo>
                  <a:lnTo>
                    <a:pt x="5982" y="33382"/>
                  </a:lnTo>
                  <a:lnTo>
                    <a:pt x="6079" y="33864"/>
                  </a:lnTo>
                  <a:lnTo>
                    <a:pt x="6143" y="34347"/>
                  </a:lnTo>
                  <a:lnTo>
                    <a:pt x="6175" y="34829"/>
                  </a:lnTo>
                  <a:lnTo>
                    <a:pt x="6207" y="35311"/>
                  </a:lnTo>
                  <a:lnTo>
                    <a:pt x="6207" y="35794"/>
                  </a:lnTo>
                  <a:lnTo>
                    <a:pt x="6207" y="36276"/>
                  </a:lnTo>
                  <a:lnTo>
                    <a:pt x="6143" y="36726"/>
                  </a:lnTo>
                  <a:lnTo>
                    <a:pt x="6079" y="37209"/>
                  </a:lnTo>
                  <a:lnTo>
                    <a:pt x="5982" y="37691"/>
                  </a:lnTo>
                  <a:lnTo>
                    <a:pt x="5886" y="38141"/>
                  </a:lnTo>
                  <a:lnTo>
                    <a:pt x="5757" y="38592"/>
                  </a:lnTo>
                  <a:lnTo>
                    <a:pt x="5596" y="39042"/>
                  </a:lnTo>
                  <a:lnTo>
                    <a:pt x="5403" y="39492"/>
                  </a:lnTo>
                  <a:lnTo>
                    <a:pt x="5211" y="39910"/>
                  </a:lnTo>
                  <a:lnTo>
                    <a:pt x="5018" y="40328"/>
                  </a:lnTo>
                  <a:lnTo>
                    <a:pt x="4760" y="40746"/>
                  </a:lnTo>
                  <a:lnTo>
                    <a:pt x="4503" y="41132"/>
                  </a:lnTo>
                  <a:lnTo>
                    <a:pt x="4246" y="41518"/>
                  </a:lnTo>
                  <a:lnTo>
                    <a:pt x="3924" y="41904"/>
                  </a:lnTo>
                  <a:lnTo>
                    <a:pt x="3635" y="42258"/>
                  </a:lnTo>
                  <a:lnTo>
                    <a:pt x="3281" y="42612"/>
                  </a:lnTo>
                  <a:lnTo>
                    <a:pt x="2927" y="42933"/>
                  </a:lnTo>
                  <a:lnTo>
                    <a:pt x="2573" y="43255"/>
                  </a:lnTo>
                  <a:lnTo>
                    <a:pt x="2188" y="43544"/>
                  </a:lnTo>
                  <a:lnTo>
                    <a:pt x="1769" y="43834"/>
                  </a:lnTo>
                  <a:lnTo>
                    <a:pt x="1351" y="44091"/>
                  </a:lnTo>
                  <a:lnTo>
                    <a:pt x="933" y="44348"/>
                  </a:lnTo>
                  <a:lnTo>
                    <a:pt x="483" y="44573"/>
                  </a:lnTo>
                  <a:lnTo>
                    <a:pt x="1" y="44766"/>
                  </a:lnTo>
                  <a:lnTo>
                    <a:pt x="8459" y="65445"/>
                  </a:lnTo>
                  <a:lnTo>
                    <a:pt x="8941" y="65252"/>
                  </a:lnTo>
                  <a:lnTo>
                    <a:pt x="9423" y="65123"/>
                  </a:lnTo>
                  <a:lnTo>
                    <a:pt x="9906" y="64994"/>
                  </a:lnTo>
                  <a:lnTo>
                    <a:pt x="10388" y="64866"/>
                  </a:lnTo>
                  <a:lnTo>
                    <a:pt x="10871" y="64801"/>
                  </a:lnTo>
                  <a:lnTo>
                    <a:pt x="11353" y="64737"/>
                  </a:lnTo>
                  <a:lnTo>
                    <a:pt x="11835" y="64705"/>
                  </a:lnTo>
                  <a:lnTo>
                    <a:pt x="12318" y="64705"/>
                  </a:lnTo>
                  <a:lnTo>
                    <a:pt x="12800" y="64737"/>
                  </a:lnTo>
                  <a:lnTo>
                    <a:pt x="13250" y="64769"/>
                  </a:lnTo>
                  <a:lnTo>
                    <a:pt x="13733" y="64834"/>
                  </a:lnTo>
                  <a:lnTo>
                    <a:pt x="14215" y="64898"/>
                  </a:lnTo>
                  <a:lnTo>
                    <a:pt x="14665" y="65027"/>
                  </a:lnTo>
                  <a:lnTo>
                    <a:pt x="15116" y="65155"/>
                  </a:lnTo>
                  <a:lnTo>
                    <a:pt x="15566" y="65284"/>
                  </a:lnTo>
                  <a:lnTo>
                    <a:pt x="16016" y="65445"/>
                  </a:lnTo>
                  <a:lnTo>
                    <a:pt x="16434" y="65638"/>
                  </a:lnTo>
                  <a:lnTo>
                    <a:pt x="16852" y="65863"/>
                  </a:lnTo>
                  <a:lnTo>
                    <a:pt x="17270" y="66088"/>
                  </a:lnTo>
                  <a:lnTo>
                    <a:pt x="17688" y="66345"/>
                  </a:lnTo>
                  <a:lnTo>
                    <a:pt x="18074" y="66602"/>
                  </a:lnTo>
                  <a:lnTo>
                    <a:pt x="18460" y="66892"/>
                  </a:lnTo>
                  <a:lnTo>
                    <a:pt x="18814" y="67181"/>
                  </a:lnTo>
                  <a:lnTo>
                    <a:pt x="19168" y="67535"/>
                  </a:lnTo>
                  <a:lnTo>
                    <a:pt x="19489" y="67857"/>
                  </a:lnTo>
                  <a:lnTo>
                    <a:pt x="19811" y="68210"/>
                  </a:lnTo>
                  <a:lnTo>
                    <a:pt x="20132" y="68596"/>
                  </a:lnTo>
                  <a:lnTo>
                    <a:pt x="20422" y="68982"/>
                  </a:lnTo>
                  <a:lnTo>
                    <a:pt x="20679" y="69400"/>
                  </a:lnTo>
                  <a:lnTo>
                    <a:pt x="20936" y="69818"/>
                  </a:lnTo>
                  <a:lnTo>
                    <a:pt x="21162" y="70269"/>
                  </a:lnTo>
                  <a:lnTo>
                    <a:pt x="21387" y="70719"/>
                  </a:lnTo>
                  <a:lnTo>
                    <a:pt x="36244" y="64705"/>
                  </a:lnTo>
                  <a:lnTo>
                    <a:pt x="85351" y="44798"/>
                  </a:lnTo>
                  <a:lnTo>
                    <a:pt x="100241" y="38785"/>
                  </a:lnTo>
                  <a:lnTo>
                    <a:pt x="100080" y="38302"/>
                  </a:lnTo>
                  <a:lnTo>
                    <a:pt x="99920" y="37820"/>
                  </a:lnTo>
                  <a:lnTo>
                    <a:pt x="99791" y="37370"/>
                  </a:lnTo>
                  <a:lnTo>
                    <a:pt x="99695" y="36887"/>
                  </a:lnTo>
                  <a:lnTo>
                    <a:pt x="99630" y="36405"/>
                  </a:lnTo>
                  <a:lnTo>
                    <a:pt x="99598" y="35922"/>
                  </a:lnTo>
                  <a:lnTo>
                    <a:pt x="99566" y="35440"/>
                  </a:lnTo>
                  <a:lnTo>
                    <a:pt x="99566" y="34958"/>
                  </a:lnTo>
                  <a:lnTo>
                    <a:pt x="99598" y="34475"/>
                  </a:lnTo>
                  <a:lnTo>
                    <a:pt x="99630" y="34025"/>
                  </a:lnTo>
                  <a:lnTo>
                    <a:pt x="99727" y="33543"/>
                  </a:lnTo>
                  <a:lnTo>
                    <a:pt x="99791" y="33092"/>
                  </a:lnTo>
                  <a:lnTo>
                    <a:pt x="99920" y="32610"/>
                  </a:lnTo>
                  <a:lnTo>
                    <a:pt x="100048" y="32160"/>
                  </a:lnTo>
                  <a:lnTo>
                    <a:pt x="100209" y="31710"/>
                  </a:lnTo>
                  <a:lnTo>
                    <a:pt x="100370" y="31291"/>
                  </a:lnTo>
                  <a:lnTo>
                    <a:pt x="100595" y="30873"/>
                  </a:lnTo>
                  <a:lnTo>
                    <a:pt x="100788" y="30455"/>
                  </a:lnTo>
                  <a:lnTo>
                    <a:pt x="101045" y="30037"/>
                  </a:lnTo>
                  <a:lnTo>
                    <a:pt x="101303" y="29651"/>
                  </a:lnTo>
                  <a:lnTo>
                    <a:pt x="101560" y="29265"/>
                  </a:lnTo>
                  <a:lnTo>
                    <a:pt x="101849" y="28880"/>
                  </a:lnTo>
                  <a:lnTo>
                    <a:pt x="102171" y="28526"/>
                  </a:lnTo>
                  <a:lnTo>
                    <a:pt x="102525" y="28172"/>
                  </a:lnTo>
                  <a:lnTo>
                    <a:pt x="102846" y="27850"/>
                  </a:lnTo>
                  <a:lnTo>
                    <a:pt x="103232" y="27529"/>
                  </a:lnTo>
                  <a:lnTo>
                    <a:pt x="103618" y="27239"/>
                  </a:lnTo>
                  <a:lnTo>
                    <a:pt x="104004" y="26950"/>
                  </a:lnTo>
                  <a:lnTo>
                    <a:pt x="104422" y="26693"/>
                  </a:lnTo>
                  <a:lnTo>
                    <a:pt x="104872" y="26468"/>
                  </a:lnTo>
                  <a:lnTo>
                    <a:pt x="105322" y="26242"/>
                  </a:lnTo>
                  <a:lnTo>
                    <a:pt x="105773" y="26017"/>
                  </a:lnTo>
                  <a:lnTo>
                    <a:pt x="97315" y="5371"/>
                  </a:lnTo>
                  <a:lnTo>
                    <a:pt x="96832" y="5532"/>
                  </a:lnTo>
                  <a:lnTo>
                    <a:pt x="96382" y="5693"/>
                  </a:lnTo>
                  <a:lnTo>
                    <a:pt x="95900" y="5821"/>
                  </a:lnTo>
                  <a:lnTo>
                    <a:pt x="95385" y="5918"/>
                  </a:lnTo>
                  <a:lnTo>
                    <a:pt x="94903" y="6014"/>
                  </a:lnTo>
                  <a:lnTo>
                    <a:pt x="94420" y="6046"/>
                  </a:lnTo>
                  <a:lnTo>
                    <a:pt x="93938" y="6079"/>
                  </a:lnTo>
                  <a:lnTo>
                    <a:pt x="93456" y="6111"/>
                  </a:lnTo>
                  <a:lnTo>
                    <a:pt x="92973" y="6079"/>
                  </a:lnTo>
                  <a:lnTo>
                    <a:pt x="92491" y="6046"/>
                  </a:lnTo>
                  <a:lnTo>
                    <a:pt x="92041" y="5982"/>
                  </a:lnTo>
                  <a:lnTo>
                    <a:pt x="91558" y="5886"/>
                  </a:lnTo>
                  <a:lnTo>
                    <a:pt x="91076" y="5789"/>
                  </a:lnTo>
                  <a:lnTo>
                    <a:pt x="90626" y="5661"/>
                  </a:lnTo>
                  <a:lnTo>
                    <a:pt x="90175" y="5500"/>
                  </a:lnTo>
                  <a:lnTo>
                    <a:pt x="89725" y="5339"/>
                  </a:lnTo>
                  <a:lnTo>
                    <a:pt x="89307" y="5146"/>
                  </a:lnTo>
                  <a:lnTo>
                    <a:pt x="88889" y="4921"/>
                  </a:lnTo>
                  <a:lnTo>
                    <a:pt x="88471" y="4696"/>
                  </a:lnTo>
                  <a:lnTo>
                    <a:pt x="88053" y="4438"/>
                  </a:lnTo>
                  <a:lnTo>
                    <a:pt x="87667" y="4181"/>
                  </a:lnTo>
                  <a:lnTo>
                    <a:pt x="87281" y="3892"/>
                  </a:lnTo>
                  <a:lnTo>
                    <a:pt x="86927" y="3570"/>
                  </a:lnTo>
                  <a:lnTo>
                    <a:pt x="86574" y="3249"/>
                  </a:lnTo>
                  <a:lnTo>
                    <a:pt x="86252" y="2895"/>
                  </a:lnTo>
                  <a:lnTo>
                    <a:pt x="85930" y="2541"/>
                  </a:lnTo>
                  <a:lnTo>
                    <a:pt x="85609" y="2155"/>
                  </a:lnTo>
                  <a:lnTo>
                    <a:pt x="85319" y="1769"/>
                  </a:lnTo>
                  <a:lnTo>
                    <a:pt x="85062" y="1351"/>
                  </a:lnTo>
                  <a:lnTo>
                    <a:pt x="84805" y="901"/>
                  </a:lnTo>
                  <a:lnTo>
                    <a:pt x="84580" y="451"/>
                  </a:lnTo>
                  <a:lnTo>
                    <a:pt x="843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9"/>
            <p:cNvSpPr/>
            <p:nvPr/>
          </p:nvSpPr>
          <p:spPr>
            <a:xfrm>
              <a:off x="1628820" y="2393167"/>
              <a:ext cx="1412070" cy="944099"/>
            </a:xfrm>
            <a:custGeom>
              <a:avLst/>
              <a:gdLst/>
              <a:ahLst/>
              <a:cxnLst/>
              <a:rect l="l" t="t" r="r" b="b"/>
              <a:pathLst>
                <a:path w="105773" h="70719" fill="none" extrusionOk="0">
                  <a:moveTo>
                    <a:pt x="84387" y="0"/>
                  </a:moveTo>
                  <a:lnTo>
                    <a:pt x="69497" y="6014"/>
                  </a:lnTo>
                  <a:lnTo>
                    <a:pt x="20390" y="25921"/>
                  </a:lnTo>
                  <a:lnTo>
                    <a:pt x="5532" y="31935"/>
                  </a:lnTo>
                  <a:lnTo>
                    <a:pt x="5532" y="31935"/>
                  </a:lnTo>
                  <a:lnTo>
                    <a:pt x="5693" y="32417"/>
                  </a:lnTo>
                  <a:lnTo>
                    <a:pt x="5854" y="32899"/>
                  </a:lnTo>
                  <a:lnTo>
                    <a:pt x="5982" y="33382"/>
                  </a:lnTo>
                  <a:lnTo>
                    <a:pt x="6079" y="33864"/>
                  </a:lnTo>
                  <a:lnTo>
                    <a:pt x="6143" y="34347"/>
                  </a:lnTo>
                  <a:lnTo>
                    <a:pt x="6175" y="34829"/>
                  </a:lnTo>
                  <a:lnTo>
                    <a:pt x="6207" y="35311"/>
                  </a:lnTo>
                  <a:lnTo>
                    <a:pt x="6207" y="35794"/>
                  </a:lnTo>
                  <a:lnTo>
                    <a:pt x="6207" y="36276"/>
                  </a:lnTo>
                  <a:lnTo>
                    <a:pt x="6143" y="36726"/>
                  </a:lnTo>
                  <a:lnTo>
                    <a:pt x="6079" y="37209"/>
                  </a:lnTo>
                  <a:lnTo>
                    <a:pt x="5982" y="37691"/>
                  </a:lnTo>
                  <a:lnTo>
                    <a:pt x="5886" y="38141"/>
                  </a:lnTo>
                  <a:lnTo>
                    <a:pt x="5757" y="38592"/>
                  </a:lnTo>
                  <a:lnTo>
                    <a:pt x="5596" y="39042"/>
                  </a:lnTo>
                  <a:lnTo>
                    <a:pt x="5403" y="39492"/>
                  </a:lnTo>
                  <a:lnTo>
                    <a:pt x="5211" y="39910"/>
                  </a:lnTo>
                  <a:lnTo>
                    <a:pt x="5018" y="40328"/>
                  </a:lnTo>
                  <a:lnTo>
                    <a:pt x="4760" y="40746"/>
                  </a:lnTo>
                  <a:lnTo>
                    <a:pt x="4503" y="41132"/>
                  </a:lnTo>
                  <a:lnTo>
                    <a:pt x="4246" y="41518"/>
                  </a:lnTo>
                  <a:lnTo>
                    <a:pt x="3924" y="41904"/>
                  </a:lnTo>
                  <a:lnTo>
                    <a:pt x="3635" y="42258"/>
                  </a:lnTo>
                  <a:lnTo>
                    <a:pt x="3281" y="42612"/>
                  </a:lnTo>
                  <a:lnTo>
                    <a:pt x="2927" y="42933"/>
                  </a:lnTo>
                  <a:lnTo>
                    <a:pt x="2573" y="43255"/>
                  </a:lnTo>
                  <a:lnTo>
                    <a:pt x="2188" y="43544"/>
                  </a:lnTo>
                  <a:lnTo>
                    <a:pt x="1769" y="43834"/>
                  </a:lnTo>
                  <a:lnTo>
                    <a:pt x="1351" y="44091"/>
                  </a:lnTo>
                  <a:lnTo>
                    <a:pt x="933" y="44348"/>
                  </a:lnTo>
                  <a:lnTo>
                    <a:pt x="483" y="44573"/>
                  </a:lnTo>
                  <a:lnTo>
                    <a:pt x="1" y="44766"/>
                  </a:lnTo>
                  <a:lnTo>
                    <a:pt x="8459" y="65445"/>
                  </a:lnTo>
                  <a:lnTo>
                    <a:pt x="8459" y="65445"/>
                  </a:lnTo>
                  <a:lnTo>
                    <a:pt x="8941" y="65252"/>
                  </a:lnTo>
                  <a:lnTo>
                    <a:pt x="9423" y="65123"/>
                  </a:lnTo>
                  <a:lnTo>
                    <a:pt x="9906" y="64994"/>
                  </a:lnTo>
                  <a:lnTo>
                    <a:pt x="10388" y="64866"/>
                  </a:lnTo>
                  <a:lnTo>
                    <a:pt x="10871" y="64801"/>
                  </a:lnTo>
                  <a:lnTo>
                    <a:pt x="11353" y="64737"/>
                  </a:lnTo>
                  <a:lnTo>
                    <a:pt x="11835" y="64705"/>
                  </a:lnTo>
                  <a:lnTo>
                    <a:pt x="12318" y="64705"/>
                  </a:lnTo>
                  <a:lnTo>
                    <a:pt x="12800" y="64737"/>
                  </a:lnTo>
                  <a:lnTo>
                    <a:pt x="13250" y="64769"/>
                  </a:lnTo>
                  <a:lnTo>
                    <a:pt x="13733" y="64834"/>
                  </a:lnTo>
                  <a:lnTo>
                    <a:pt x="14215" y="64898"/>
                  </a:lnTo>
                  <a:lnTo>
                    <a:pt x="14665" y="65027"/>
                  </a:lnTo>
                  <a:lnTo>
                    <a:pt x="15116" y="65155"/>
                  </a:lnTo>
                  <a:lnTo>
                    <a:pt x="15566" y="65284"/>
                  </a:lnTo>
                  <a:lnTo>
                    <a:pt x="16016" y="65445"/>
                  </a:lnTo>
                  <a:lnTo>
                    <a:pt x="16434" y="65638"/>
                  </a:lnTo>
                  <a:lnTo>
                    <a:pt x="16852" y="65863"/>
                  </a:lnTo>
                  <a:lnTo>
                    <a:pt x="17270" y="66088"/>
                  </a:lnTo>
                  <a:lnTo>
                    <a:pt x="17688" y="66345"/>
                  </a:lnTo>
                  <a:lnTo>
                    <a:pt x="18074" y="66602"/>
                  </a:lnTo>
                  <a:lnTo>
                    <a:pt x="18460" y="66892"/>
                  </a:lnTo>
                  <a:lnTo>
                    <a:pt x="18814" y="67181"/>
                  </a:lnTo>
                  <a:lnTo>
                    <a:pt x="19168" y="67535"/>
                  </a:lnTo>
                  <a:lnTo>
                    <a:pt x="19489" y="67857"/>
                  </a:lnTo>
                  <a:lnTo>
                    <a:pt x="19811" y="68210"/>
                  </a:lnTo>
                  <a:lnTo>
                    <a:pt x="20132" y="68596"/>
                  </a:lnTo>
                  <a:lnTo>
                    <a:pt x="20422" y="68982"/>
                  </a:lnTo>
                  <a:lnTo>
                    <a:pt x="20679" y="69400"/>
                  </a:lnTo>
                  <a:lnTo>
                    <a:pt x="20936" y="69818"/>
                  </a:lnTo>
                  <a:lnTo>
                    <a:pt x="21162" y="70269"/>
                  </a:lnTo>
                  <a:lnTo>
                    <a:pt x="21387" y="70719"/>
                  </a:lnTo>
                  <a:lnTo>
                    <a:pt x="36244" y="64705"/>
                  </a:lnTo>
                  <a:lnTo>
                    <a:pt x="85351" y="44798"/>
                  </a:lnTo>
                  <a:lnTo>
                    <a:pt x="100241" y="38785"/>
                  </a:lnTo>
                  <a:lnTo>
                    <a:pt x="100241" y="38785"/>
                  </a:lnTo>
                  <a:lnTo>
                    <a:pt x="100080" y="38302"/>
                  </a:lnTo>
                  <a:lnTo>
                    <a:pt x="99920" y="37820"/>
                  </a:lnTo>
                  <a:lnTo>
                    <a:pt x="99791" y="37370"/>
                  </a:lnTo>
                  <a:lnTo>
                    <a:pt x="99695" y="36887"/>
                  </a:lnTo>
                  <a:lnTo>
                    <a:pt x="99630" y="36405"/>
                  </a:lnTo>
                  <a:lnTo>
                    <a:pt x="99598" y="35922"/>
                  </a:lnTo>
                  <a:lnTo>
                    <a:pt x="99566" y="35440"/>
                  </a:lnTo>
                  <a:lnTo>
                    <a:pt x="99566" y="34958"/>
                  </a:lnTo>
                  <a:lnTo>
                    <a:pt x="99598" y="34475"/>
                  </a:lnTo>
                  <a:lnTo>
                    <a:pt x="99630" y="34025"/>
                  </a:lnTo>
                  <a:lnTo>
                    <a:pt x="99727" y="33543"/>
                  </a:lnTo>
                  <a:lnTo>
                    <a:pt x="99791" y="33092"/>
                  </a:lnTo>
                  <a:lnTo>
                    <a:pt x="99920" y="32610"/>
                  </a:lnTo>
                  <a:lnTo>
                    <a:pt x="100048" y="32160"/>
                  </a:lnTo>
                  <a:lnTo>
                    <a:pt x="100209" y="31710"/>
                  </a:lnTo>
                  <a:lnTo>
                    <a:pt x="100370" y="31291"/>
                  </a:lnTo>
                  <a:lnTo>
                    <a:pt x="100595" y="30873"/>
                  </a:lnTo>
                  <a:lnTo>
                    <a:pt x="100788" y="30455"/>
                  </a:lnTo>
                  <a:lnTo>
                    <a:pt x="101045" y="30037"/>
                  </a:lnTo>
                  <a:lnTo>
                    <a:pt x="101303" y="29651"/>
                  </a:lnTo>
                  <a:lnTo>
                    <a:pt x="101560" y="29265"/>
                  </a:lnTo>
                  <a:lnTo>
                    <a:pt x="101849" y="28880"/>
                  </a:lnTo>
                  <a:lnTo>
                    <a:pt x="102171" y="28526"/>
                  </a:lnTo>
                  <a:lnTo>
                    <a:pt x="102525" y="28172"/>
                  </a:lnTo>
                  <a:lnTo>
                    <a:pt x="102846" y="27850"/>
                  </a:lnTo>
                  <a:lnTo>
                    <a:pt x="103232" y="27529"/>
                  </a:lnTo>
                  <a:lnTo>
                    <a:pt x="103618" y="27239"/>
                  </a:lnTo>
                  <a:lnTo>
                    <a:pt x="104004" y="26950"/>
                  </a:lnTo>
                  <a:lnTo>
                    <a:pt x="104422" y="26693"/>
                  </a:lnTo>
                  <a:lnTo>
                    <a:pt x="104872" y="26468"/>
                  </a:lnTo>
                  <a:lnTo>
                    <a:pt x="105322" y="26242"/>
                  </a:lnTo>
                  <a:lnTo>
                    <a:pt x="105773" y="26017"/>
                  </a:lnTo>
                  <a:lnTo>
                    <a:pt x="97315" y="5371"/>
                  </a:lnTo>
                  <a:lnTo>
                    <a:pt x="97315" y="5371"/>
                  </a:lnTo>
                  <a:lnTo>
                    <a:pt x="96832" y="5532"/>
                  </a:lnTo>
                  <a:lnTo>
                    <a:pt x="96382" y="5693"/>
                  </a:lnTo>
                  <a:lnTo>
                    <a:pt x="95900" y="5821"/>
                  </a:lnTo>
                  <a:lnTo>
                    <a:pt x="95385" y="5918"/>
                  </a:lnTo>
                  <a:lnTo>
                    <a:pt x="94903" y="6014"/>
                  </a:lnTo>
                  <a:lnTo>
                    <a:pt x="94420" y="6046"/>
                  </a:lnTo>
                  <a:lnTo>
                    <a:pt x="93938" y="6079"/>
                  </a:lnTo>
                  <a:lnTo>
                    <a:pt x="93456" y="6111"/>
                  </a:lnTo>
                  <a:lnTo>
                    <a:pt x="92973" y="6079"/>
                  </a:lnTo>
                  <a:lnTo>
                    <a:pt x="92491" y="6046"/>
                  </a:lnTo>
                  <a:lnTo>
                    <a:pt x="92041" y="5982"/>
                  </a:lnTo>
                  <a:lnTo>
                    <a:pt x="91558" y="5886"/>
                  </a:lnTo>
                  <a:lnTo>
                    <a:pt x="91076" y="5789"/>
                  </a:lnTo>
                  <a:lnTo>
                    <a:pt x="90626" y="5661"/>
                  </a:lnTo>
                  <a:lnTo>
                    <a:pt x="90175" y="5500"/>
                  </a:lnTo>
                  <a:lnTo>
                    <a:pt x="89725" y="5339"/>
                  </a:lnTo>
                  <a:lnTo>
                    <a:pt x="89307" y="5146"/>
                  </a:lnTo>
                  <a:lnTo>
                    <a:pt x="88889" y="4921"/>
                  </a:lnTo>
                  <a:lnTo>
                    <a:pt x="88471" y="4696"/>
                  </a:lnTo>
                  <a:lnTo>
                    <a:pt x="88053" y="4438"/>
                  </a:lnTo>
                  <a:lnTo>
                    <a:pt x="87667" y="4181"/>
                  </a:lnTo>
                  <a:lnTo>
                    <a:pt x="87281" y="3892"/>
                  </a:lnTo>
                  <a:lnTo>
                    <a:pt x="86927" y="3570"/>
                  </a:lnTo>
                  <a:lnTo>
                    <a:pt x="86574" y="3249"/>
                  </a:lnTo>
                  <a:lnTo>
                    <a:pt x="86252" y="2895"/>
                  </a:lnTo>
                  <a:lnTo>
                    <a:pt x="85930" y="2541"/>
                  </a:lnTo>
                  <a:lnTo>
                    <a:pt x="85609" y="2155"/>
                  </a:lnTo>
                  <a:lnTo>
                    <a:pt x="85319" y="1769"/>
                  </a:lnTo>
                  <a:lnTo>
                    <a:pt x="85062" y="1351"/>
                  </a:lnTo>
                  <a:lnTo>
                    <a:pt x="84805" y="901"/>
                  </a:lnTo>
                  <a:lnTo>
                    <a:pt x="84580" y="451"/>
                  </a:lnTo>
                  <a:lnTo>
                    <a:pt x="843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9"/>
            <p:cNvSpPr/>
            <p:nvPr/>
          </p:nvSpPr>
          <p:spPr>
            <a:xfrm>
              <a:off x="2070171" y="2624576"/>
              <a:ext cx="496740" cy="494591"/>
            </a:xfrm>
            <a:custGeom>
              <a:avLst/>
              <a:gdLst/>
              <a:ahLst/>
              <a:cxnLst/>
              <a:rect l="l" t="t" r="r" b="b"/>
              <a:pathLst>
                <a:path w="37209" h="37048" extrusionOk="0">
                  <a:moveTo>
                    <a:pt x="17945" y="0"/>
                  </a:moveTo>
                  <a:lnTo>
                    <a:pt x="17045" y="65"/>
                  </a:lnTo>
                  <a:lnTo>
                    <a:pt x="16112" y="161"/>
                  </a:lnTo>
                  <a:lnTo>
                    <a:pt x="15212" y="290"/>
                  </a:lnTo>
                  <a:lnTo>
                    <a:pt x="14311" y="483"/>
                  </a:lnTo>
                  <a:lnTo>
                    <a:pt x="13411" y="740"/>
                  </a:lnTo>
                  <a:lnTo>
                    <a:pt x="12478" y="1029"/>
                  </a:lnTo>
                  <a:lnTo>
                    <a:pt x="11610" y="1351"/>
                  </a:lnTo>
                  <a:lnTo>
                    <a:pt x="10710" y="1737"/>
                  </a:lnTo>
                  <a:lnTo>
                    <a:pt x="9873" y="2155"/>
                  </a:lnTo>
                  <a:lnTo>
                    <a:pt x="9037" y="2605"/>
                  </a:lnTo>
                  <a:lnTo>
                    <a:pt x="8265" y="3120"/>
                  </a:lnTo>
                  <a:lnTo>
                    <a:pt x="7526" y="3634"/>
                  </a:lnTo>
                  <a:lnTo>
                    <a:pt x="6786" y="4213"/>
                  </a:lnTo>
                  <a:lnTo>
                    <a:pt x="6111" y="4792"/>
                  </a:lnTo>
                  <a:lnTo>
                    <a:pt x="5435" y="5435"/>
                  </a:lnTo>
                  <a:lnTo>
                    <a:pt x="4824" y="6078"/>
                  </a:lnTo>
                  <a:lnTo>
                    <a:pt x="4213" y="6754"/>
                  </a:lnTo>
                  <a:lnTo>
                    <a:pt x="3667" y="7461"/>
                  </a:lnTo>
                  <a:lnTo>
                    <a:pt x="3152" y="8201"/>
                  </a:lnTo>
                  <a:lnTo>
                    <a:pt x="2670" y="8941"/>
                  </a:lnTo>
                  <a:lnTo>
                    <a:pt x="2219" y="9712"/>
                  </a:lnTo>
                  <a:lnTo>
                    <a:pt x="1834" y="10516"/>
                  </a:lnTo>
                  <a:lnTo>
                    <a:pt x="1448" y="11320"/>
                  </a:lnTo>
                  <a:lnTo>
                    <a:pt x="1126" y="12157"/>
                  </a:lnTo>
                  <a:lnTo>
                    <a:pt x="837" y="12993"/>
                  </a:lnTo>
                  <a:lnTo>
                    <a:pt x="612" y="13861"/>
                  </a:lnTo>
                  <a:lnTo>
                    <a:pt x="386" y="14697"/>
                  </a:lnTo>
                  <a:lnTo>
                    <a:pt x="226" y="15598"/>
                  </a:lnTo>
                  <a:lnTo>
                    <a:pt x="97" y="16466"/>
                  </a:lnTo>
                  <a:lnTo>
                    <a:pt x="33" y="17366"/>
                  </a:lnTo>
                  <a:lnTo>
                    <a:pt x="0" y="18267"/>
                  </a:lnTo>
                  <a:lnTo>
                    <a:pt x="0" y="19167"/>
                  </a:lnTo>
                  <a:lnTo>
                    <a:pt x="65" y="20068"/>
                  </a:lnTo>
                  <a:lnTo>
                    <a:pt x="161" y="21000"/>
                  </a:lnTo>
                  <a:lnTo>
                    <a:pt x="322" y="21901"/>
                  </a:lnTo>
                  <a:lnTo>
                    <a:pt x="515" y="22801"/>
                  </a:lnTo>
                  <a:lnTo>
                    <a:pt x="740" y="23702"/>
                  </a:lnTo>
                  <a:lnTo>
                    <a:pt x="1030" y="24602"/>
                  </a:lnTo>
                  <a:lnTo>
                    <a:pt x="1383" y="25503"/>
                  </a:lnTo>
                  <a:lnTo>
                    <a:pt x="1769" y="26371"/>
                  </a:lnTo>
                  <a:lnTo>
                    <a:pt x="2187" y="27207"/>
                  </a:lnTo>
                  <a:lnTo>
                    <a:pt x="2638" y="28043"/>
                  </a:lnTo>
                  <a:lnTo>
                    <a:pt x="3152" y="28815"/>
                  </a:lnTo>
                  <a:lnTo>
                    <a:pt x="3667" y="29555"/>
                  </a:lnTo>
                  <a:lnTo>
                    <a:pt x="4246" y="30294"/>
                  </a:lnTo>
                  <a:lnTo>
                    <a:pt x="4824" y="30970"/>
                  </a:lnTo>
                  <a:lnTo>
                    <a:pt x="5468" y="31613"/>
                  </a:lnTo>
                  <a:lnTo>
                    <a:pt x="6111" y="32256"/>
                  </a:lnTo>
                  <a:lnTo>
                    <a:pt x="6786" y="32835"/>
                  </a:lnTo>
                  <a:lnTo>
                    <a:pt x="7494" y="33382"/>
                  </a:lnTo>
                  <a:lnTo>
                    <a:pt x="8233" y="33896"/>
                  </a:lnTo>
                  <a:lnTo>
                    <a:pt x="9005" y="34379"/>
                  </a:lnTo>
                  <a:lnTo>
                    <a:pt x="9777" y="34829"/>
                  </a:lnTo>
                  <a:lnTo>
                    <a:pt x="10581" y="35215"/>
                  </a:lnTo>
                  <a:lnTo>
                    <a:pt x="11385" y="35569"/>
                  </a:lnTo>
                  <a:lnTo>
                    <a:pt x="12221" y="35922"/>
                  </a:lnTo>
                  <a:lnTo>
                    <a:pt x="13057" y="36180"/>
                  </a:lnTo>
                  <a:lnTo>
                    <a:pt x="13925" y="36437"/>
                  </a:lnTo>
                  <a:lnTo>
                    <a:pt x="14794" y="36630"/>
                  </a:lnTo>
                  <a:lnTo>
                    <a:pt x="15662" y="36791"/>
                  </a:lnTo>
                  <a:lnTo>
                    <a:pt x="16563" y="36919"/>
                  </a:lnTo>
                  <a:lnTo>
                    <a:pt x="17463" y="37016"/>
                  </a:lnTo>
                  <a:lnTo>
                    <a:pt x="18363" y="37048"/>
                  </a:lnTo>
                  <a:lnTo>
                    <a:pt x="19264" y="37016"/>
                  </a:lnTo>
                  <a:lnTo>
                    <a:pt x="20197" y="36984"/>
                  </a:lnTo>
                  <a:lnTo>
                    <a:pt x="21097" y="36887"/>
                  </a:lnTo>
                  <a:lnTo>
                    <a:pt x="21997" y="36726"/>
                  </a:lnTo>
                  <a:lnTo>
                    <a:pt x="22930" y="36533"/>
                  </a:lnTo>
                  <a:lnTo>
                    <a:pt x="23831" y="36308"/>
                  </a:lnTo>
                  <a:lnTo>
                    <a:pt x="24731" y="36019"/>
                  </a:lnTo>
                  <a:lnTo>
                    <a:pt x="25631" y="35665"/>
                  </a:lnTo>
                  <a:lnTo>
                    <a:pt x="26500" y="35279"/>
                  </a:lnTo>
                  <a:lnTo>
                    <a:pt x="27336" y="34861"/>
                  </a:lnTo>
                  <a:lnTo>
                    <a:pt x="28172" y="34411"/>
                  </a:lnTo>
                  <a:lnTo>
                    <a:pt x="28944" y="33928"/>
                  </a:lnTo>
                  <a:lnTo>
                    <a:pt x="29716" y="33382"/>
                  </a:lnTo>
                  <a:lnTo>
                    <a:pt x="30423" y="32835"/>
                  </a:lnTo>
                  <a:lnTo>
                    <a:pt x="31131" y="32224"/>
                  </a:lnTo>
                  <a:lnTo>
                    <a:pt x="31774" y="31613"/>
                  </a:lnTo>
                  <a:lnTo>
                    <a:pt x="32417" y="30938"/>
                  </a:lnTo>
                  <a:lnTo>
                    <a:pt x="32996" y="30262"/>
                  </a:lnTo>
                  <a:lnTo>
                    <a:pt x="33543" y="29555"/>
                  </a:lnTo>
                  <a:lnTo>
                    <a:pt x="34057" y="28847"/>
                  </a:lnTo>
                  <a:lnTo>
                    <a:pt x="34540" y="28075"/>
                  </a:lnTo>
                  <a:lnTo>
                    <a:pt x="34990" y="27304"/>
                  </a:lnTo>
                  <a:lnTo>
                    <a:pt x="35408" y="26532"/>
                  </a:lnTo>
                  <a:lnTo>
                    <a:pt x="35762" y="25696"/>
                  </a:lnTo>
                  <a:lnTo>
                    <a:pt x="36083" y="24892"/>
                  </a:lnTo>
                  <a:lnTo>
                    <a:pt x="36373" y="24056"/>
                  </a:lnTo>
                  <a:lnTo>
                    <a:pt x="36630" y="23187"/>
                  </a:lnTo>
                  <a:lnTo>
                    <a:pt x="36823" y="22319"/>
                  </a:lnTo>
                  <a:lnTo>
                    <a:pt x="36984" y="21451"/>
                  </a:lnTo>
                  <a:lnTo>
                    <a:pt x="37112" y="20550"/>
                  </a:lnTo>
                  <a:lnTo>
                    <a:pt x="37177" y="19650"/>
                  </a:lnTo>
                  <a:lnTo>
                    <a:pt x="37209" y="18749"/>
                  </a:lnTo>
                  <a:lnTo>
                    <a:pt x="37209" y="17849"/>
                  </a:lnTo>
                  <a:lnTo>
                    <a:pt x="37144" y="16948"/>
                  </a:lnTo>
                  <a:lnTo>
                    <a:pt x="37048" y="16048"/>
                  </a:lnTo>
                  <a:lnTo>
                    <a:pt x="36919" y="15147"/>
                  </a:lnTo>
                  <a:lnTo>
                    <a:pt x="36726" y="14215"/>
                  </a:lnTo>
                  <a:lnTo>
                    <a:pt x="36469" y="13314"/>
                  </a:lnTo>
                  <a:lnTo>
                    <a:pt x="36180" y="12414"/>
                  </a:lnTo>
                  <a:lnTo>
                    <a:pt x="35858" y="11546"/>
                  </a:lnTo>
                  <a:lnTo>
                    <a:pt x="35472" y="10645"/>
                  </a:lnTo>
                  <a:lnTo>
                    <a:pt x="35054" y="9809"/>
                  </a:lnTo>
                  <a:lnTo>
                    <a:pt x="34572" y="9005"/>
                  </a:lnTo>
                  <a:lnTo>
                    <a:pt x="34089" y="8233"/>
                  </a:lnTo>
                  <a:lnTo>
                    <a:pt x="33543" y="7461"/>
                  </a:lnTo>
                  <a:lnTo>
                    <a:pt x="32996" y="6754"/>
                  </a:lnTo>
                  <a:lnTo>
                    <a:pt x="32385" y="6046"/>
                  </a:lnTo>
                  <a:lnTo>
                    <a:pt x="31774" y="5403"/>
                  </a:lnTo>
                  <a:lnTo>
                    <a:pt x="31099" y="4792"/>
                  </a:lnTo>
                  <a:lnTo>
                    <a:pt x="30423" y="4213"/>
                  </a:lnTo>
                  <a:lnTo>
                    <a:pt x="29716" y="3634"/>
                  </a:lnTo>
                  <a:lnTo>
                    <a:pt x="28976" y="3120"/>
                  </a:lnTo>
                  <a:lnTo>
                    <a:pt x="28236" y="2670"/>
                  </a:lnTo>
                  <a:lnTo>
                    <a:pt x="27465" y="2219"/>
                  </a:lnTo>
                  <a:lnTo>
                    <a:pt x="26661" y="1801"/>
                  </a:lnTo>
                  <a:lnTo>
                    <a:pt x="25824" y="1448"/>
                  </a:lnTo>
                  <a:lnTo>
                    <a:pt x="25020" y="1126"/>
                  </a:lnTo>
                  <a:lnTo>
                    <a:pt x="24152" y="836"/>
                  </a:lnTo>
                  <a:lnTo>
                    <a:pt x="23316" y="579"/>
                  </a:lnTo>
                  <a:lnTo>
                    <a:pt x="22448" y="386"/>
                  </a:lnTo>
                  <a:lnTo>
                    <a:pt x="21547" y="225"/>
                  </a:lnTo>
                  <a:lnTo>
                    <a:pt x="20647" y="97"/>
                  </a:lnTo>
                  <a:lnTo>
                    <a:pt x="19746" y="33"/>
                  </a:lnTo>
                  <a:lnTo>
                    <a:pt x="18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9"/>
            <p:cNvSpPr/>
            <p:nvPr/>
          </p:nvSpPr>
          <p:spPr>
            <a:xfrm>
              <a:off x="2809467" y="2593658"/>
              <a:ext cx="96187" cy="95760"/>
            </a:xfrm>
            <a:custGeom>
              <a:avLst/>
              <a:gdLst/>
              <a:ahLst/>
              <a:cxnLst/>
              <a:rect l="l" t="t" r="r" b="b"/>
              <a:pathLst>
                <a:path w="7205" h="7173" extrusionOk="0">
                  <a:moveTo>
                    <a:pt x="3635" y="1"/>
                  </a:moveTo>
                  <a:lnTo>
                    <a:pt x="3281" y="33"/>
                  </a:lnTo>
                  <a:lnTo>
                    <a:pt x="2927" y="65"/>
                  </a:lnTo>
                  <a:lnTo>
                    <a:pt x="2574" y="162"/>
                  </a:lnTo>
                  <a:lnTo>
                    <a:pt x="2252" y="258"/>
                  </a:lnTo>
                  <a:lnTo>
                    <a:pt x="1898" y="419"/>
                  </a:lnTo>
                  <a:lnTo>
                    <a:pt x="1609" y="612"/>
                  </a:lnTo>
                  <a:lnTo>
                    <a:pt x="1319" y="837"/>
                  </a:lnTo>
                  <a:lnTo>
                    <a:pt x="1062" y="1062"/>
                  </a:lnTo>
                  <a:lnTo>
                    <a:pt x="805" y="1319"/>
                  </a:lnTo>
                  <a:lnTo>
                    <a:pt x="612" y="1609"/>
                  </a:lnTo>
                  <a:lnTo>
                    <a:pt x="419" y="1898"/>
                  </a:lnTo>
                  <a:lnTo>
                    <a:pt x="290" y="2188"/>
                  </a:lnTo>
                  <a:lnTo>
                    <a:pt x="162" y="2509"/>
                  </a:lnTo>
                  <a:lnTo>
                    <a:pt x="65" y="2863"/>
                  </a:lnTo>
                  <a:lnTo>
                    <a:pt x="1" y="3185"/>
                  </a:lnTo>
                  <a:lnTo>
                    <a:pt x="1" y="3538"/>
                  </a:lnTo>
                  <a:lnTo>
                    <a:pt x="1" y="3892"/>
                  </a:lnTo>
                  <a:lnTo>
                    <a:pt x="65" y="4246"/>
                  </a:lnTo>
                  <a:lnTo>
                    <a:pt x="129" y="4600"/>
                  </a:lnTo>
                  <a:lnTo>
                    <a:pt x="258" y="4953"/>
                  </a:lnTo>
                  <a:lnTo>
                    <a:pt x="419" y="5275"/>
                  </a:lnTo>
                  <a:lnTo>
                    <a:pt x="612" y="5597"/>
                  </a:lnTo>
                  <a:lnTo>
                    <a:pt x="805" y="5886"/>
                  </a:lnTo>
                  <a:lnTo>
                    <a:pt x="1062" y="6143"/>
                  </a:lnTo>
                  <a:lnTo>
                    <a:pt x="1319" y="6368"/>
                  </a:lnTo>
                  <a:lnTo>
                    <a:pt x="1577" y="6561"/>
                  </a:lnTo>
                  <a:lnTo>
                    <a:pt x="1898" y="6754"/>
                  </a:lnTo>
                  <a:lnTo>
                    <a:pt x="2188" y="6915"/>
                  </a:lnTo>
                  <a:lnTo>
                    <a:pt x="2509" y="7012"/>
                  </a:lnTo>
                  <a:lnTo>
                    <a:pt x="2863" y="7108"/>
                  </a:lnTo>
                  <a:lnTo>
                    <a:pt x="3217" y="7172"/>
                  </a:lnTo>
                  <a:lnTo>
                    <a:pt x="3892" y="7172"/>
                  </a:lnTo>
                  <a:lnTo>
                    <a:pt x="4246" y="7140"/>
                  </a:lnTo>
                  <a:lnTo>
                    <a:pt x="4600" y="7044"/>
                  </a:lnTo>
                  <a:lnTo>
                    <a:pt x="4953" y="6915"/>
                  </a:lnTo>
                  <a:lnTo>
                    <a:pt x="5307" y="6754"/>
                  </a:lnTo>
                  <a:lnTo>
                    <a:pt x="5597" y="6594"/>
                  </a:lnTo>
                  <a:lnTo>
                    <a:pt x="5886" y="6368"/>
                  </a:lnTo>
                  <a:lnTo>
                    <a:pt x="6143" y="6143"/>
                  </a:lnTo>
                  <a:lnTo>
                    <a:pt x="6400" y="5886"/>
                  </a:lnTo>
                  <a:lnTo>
                    <a:pt x="6593" y="5597"/>
                  </a:lnTo>
                  <a:lnTo>
                    <a:pt x="6786" y="5307"/>
                  </a:lnTo>
                  <a:lnTo>
                    <a:pt x="6915" y="4986"/>
                  </a:lnTo>
                  <a:lnTo>
                    <a:pt x="7044" y="4664"/>
                  </a:lnTo>
                  <a:lnTo>
                    <a:pt x="7140" y="4342"/>
                  </a:lnTo>
                  <a:lnTo>
                    <a:pt x="7172" y="3989"/>
                  </a:lnTo>
                  <a:lnTo>
                    <a:pt x="7204" y="3635"/>
                  </a:lnTo>
                  <a:lnTo>
                    <a:pt x="7204" y="3281"/>
                  </a:lnTo>
                  <a:lnTo>
                    <a:pt x="7140" y="2927"/>
                  </a:lnTo>
                  <a:lnTo>
                    <a:pt x="7076" y="2574"/>
                  </a:lnTo>
                  <a:lnTo>
                    <a:pt x="6947" y="2252"/>
                  </a:lnTo>
                  <a:lnTo>
                    <a:pt x="6786" y="1898"/>
                  </a:lnTo>
                  <a:lnTo>
                    <a:pt x="6593" y="1609"/>
                  </a:lnTo>
                  <a:lnTo>
                    <a:pt x="6400" y="1319"/>
                  </a:lnTo>
                  <a:lnTo>
                    <a:pt x="6143" y="1062"/>
                  </a:lnTo>
                  <a:lnTo>
                    <a:pt x="5886" y="837"/>
                  </a:lnTo>
                  <a:lnTo>
                    <a:pt x="5597" y="612"/>
                  </a:lnTo>
                  <a:lnTo>
                    <a:pt x="5307" y="451"/>
                  </a:lnTo>
                  <a:lnTo>
                    <a:pt x="4985" y="290"/>
                  </a:lnTo>
                  <a:lnTo>
                    <a:pt x="4664" y="162"/>
                  </a:lnTo>
                  <a:lnTo>
                    <a:pt x="4342" y="97"/>
                  </a:lnTo>
                  <a:lnTo>
                    <a:pt x="3989" y="33"/>
                  </a:lnTo>
                  <a:lnTo>
                    <a:pt x="36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9"/>
            <p:cNvSpPr/>
            <p:nvPr/>
          </p:nvSpPr>
          <p:spPr>
            <a:xfrm>
              <a:off x="1727997" y="3031578"/>
              <a:ext cx="96187" cy="95746"/>
            </a:xfrm>
            <a:custGeom>
              <a:avLst/>
              <a:gdLst/>
              <a:ahLst/>
              <a:cxnLst/>
              <a:rect l="l" t="t" r="r" b="b"/>
              <a:pathLst>
                <a:path w="7205" h="7172" extrusionOk="0">
                  <a:moveTo>
                    <a:pt x="3667" y="0"/>
                  </a:moveTo>
                  <a:lnTo>
                    <a:pt x="3313" y="33"/>
                  </a:lnTo>
                  <a:lnTo>
                    <a:pt x="2959" y="65"/>
                  </a:lnTo>
                  <a:lnTo>
                    <a:pt x="2605" y="161"/>
                  </a:lnTo>
                  <a:lnTo>
                    <a:pt x="2252" y="258"/>
                  </a:lnTo>
                  <a:lnTo>
                    <a:pt x="1898" y="418"/>
                  </a:lnTo>
                  <a:lnTo>
                    <a:pt x="1608" y="611"/>
                  </a:lnTo>
                  <a:lnTo>
                    <a:pt x="1319" y="837"/>
                  </a:lnTo>
                  <a:lnTo>
                    <a:pt x="1062" y="1062"/>
                  </a:lnTo>
                  <a:lnTo>
                    <a:pt x="805" y="1319"/>
                  </a:lnTo>
                  <a:lnTo>
                    <a:pt x="612" y="1608"/>
                  </a:lnTo>
                  <a:lnTo>
                    <a:pt x="419" y="1898"/>
                  </a:lnTo>
                  <a:lnTo>
                    <a:pt x="290" y="2187"/>
                  </a:lnTo>
                  <a:lnTo>
                    <a:pt x="161" y="2541"/>
                  </a:lnTo>
                  <a:lnTo>
                    <a:pt x="65" y="2863"/>
                  </a:lnTo>
                  <a:lnTo>
                    <a:pt x="33" y="3216"/>
                  </a:lnTo>
                  <a:lnTo>
                    <a:pt x="1" y="3538"/>
                  </a:lnTo>
                  <a:lnTo>
                    <a:pt x="1" y="3892"/>
                  </a:lnTo>
                  <a:lnTo>
                    <a:pt x="65" y="4245"/>
                  </a:lnTo>
                  <a:lnTo>
                    <a:pt x="129" y="4599"/>
                  </a:lnTo>
                  <a:lnTo>
                    <a:pt x="258" y="4953"/>
                  </a:lnTo>
                  <a:lnTo>
                    <a:pt x="419" y="5275"/>
                  </a:lnTo>
                  <a:lnTo>
                    <a:pt x="612" y="5596"/>
                  </a:lnTo>
                  <a:lnTo>
                    <a:pt x="837" y="5886"/>
                  </a:lnTo>
                  <a:lnTo>
                    <a:pt x="1062" y="6143"/>
                  </a:lnTo>
                  <a:lnTo>
                    <a:pt x="1319" y="6368"/>
                  </a:lnTo>
                  <a:lnTo>
                    <a:pt x="1608" y="6561"/>
                  </a:lnTo>
                  <a:lnTo>
                    <a:pt x="1898" y="6754"/>
                  </a:lnTo>
                  <a:lnTo>
                    <a:pt x="2220" y="6915"/>
                  </a:lnTo>
                  <a:lnTo>
                    <a:pt x="2541" y="7011"/>
                  </a:lnTo>
                  <a:lnTo>
                    <a:pt x="2863" y="7108"/>
                  </a:lnTo>
                  <a:lnTo>
                    <a:pt x="3216" y="7172"/>
                  </a:lnTo>
                  <a:lnTo>
                    <a:pt x="3924" y="7172"/>
                  </a:lnTo>
                  <a:lnTo>
                    <a:pt x="4278" y="7140"/>
                  </a:lnTo>
                  <a:lnTo>
                    <a:pt x="4631" y="7043"/>
                  </a:lnTo>
                  <a:lnTo>
                    <a:pt x="4953" y="6915"/>
                  </a:lnTo>
                  <a:lnTo>
                    <a:pt x="5307" y="6754"/>
                  </a:lnTo>
                  <a:lnTo>
                    <a:pt x="5596" y="6593"/>
                  </a:lnTo>
                  <a:lnTo>
                    <a:pt x="5886" y="6368"/>
                  </a:lnTo>
                  <a:lnTo>
                    <a:pt x="6143" y="6143"/>
                  </a:lnTo>
                  <a:lnTo>
                    <a:pt x="6400" y="5886"/>
                  </a:lnTo>
                  <a:lnTo>
                    <a:pt x="6593" y="5596"/>
                  </a:lnTo>
                  <a:lnTo>
                    <a:pt x="6786" y="5307"/>
                  </a:lnTo>
                  <a:lnTo>
                    <a:pt x="6915" y="4985"/>
                  </a:lnTo>
                  <a:lnTo>
                    <a:pt x="7043" y="4663"/>
                  </a:lnTo>
                  <a:lnTo>
                    <a:pt x="7140" y="4342"/>
                  </a:lnTo>
                  <a:lnTo>
                    <a:pt x="7204" y="3988"/>
                  </a:lnTo>
                  <a:lnTo>
                    <a:pt x="7204" y="3634"/>
                  </a:lnTo>
                  <a:lnTo>
                    <a:pt x="7204" y="3281"/>
                  </a:lnTo>
                  <a:lnTo>
                    <a:pt x="7140" y="2927"/>
                  </a:lnTo>
                  <a:lnTo>
                    <a:pt x="7076" y="2605"/>
                  </a:lnTo>
                  <a:lnTo>
                    <a:pt x="6947" y="2252"/>
                  </a:lnTo>
                  <a:lnTo>
                    <a:pt x="6786" y="1898"/>
                  </a:lnTo>
                  <a:lnTo>
                    <a:pt x="6593" y="1608"/>
                  </a:lnTo>
                  <a:lnTo>
                    <a:pt x="6400" y="1319"/>
                  </a:lnTo>
                  <a:lnTo>
                    <a:pt x="6143" y="1062"/>
                  </a:lnTo>
                  <a:lnTo>
                    <a:pt x="5886" y="837"/>
                  </a:lnTo>
                  <a:lnTo>
                    <a:pt x="5628" y="611"/>
                  </a:lnTo>
                  <a:lnTo>
                    <a:pt x="5307" y="451"/>
                  </a:lnTo>
                  <a:lnTo>
                    <a:pt x="5017" y="290"/>
                  </a:lnTo>
                  <a:lnTo>
                    <a:pt x="4696" y="161"/>
                  </a:lnTo>
                  <a:lnTo>
                    <a:pt x="4342" y="97"/>
                  </a:lnTo>
                  <a:lnTo>
                    <a:pt x="3988" y="33"/>
                  </a:lnTo>
                  <a:lnTo>
                    <a:pt x="3667" y="0"/>
                  </a:lnTo>
                  <a:close/>
                </a:path>
              </a:pathLst>
            </a:custGeom>
            <a:solidFill>
              <a:srgbClr val="008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9"/>
            <p:cNvSpPr/>
            <p:nvPr/>
          </p:nvSpPr>
          <p:spPr>
            <a:xfrm>
              <a:off x="1279784" y="1714827"/>
              <a:ext cx="1639180" cy="1542152"/>
            </a:xfrm>
            <a:custGeom>
              <a:avLst/>
              <a:gdLst/>
              <a:ahLst/>
              <a:cxnLst/>
              <a:rect l="l" t="t" r="r" b="b"/>
              <a:pathLst>
                <a:path w="122785" h="115517" extrusionOk="0">
                  <a:moveTo>
                    <a:pt x="87731" y="1"/>
                  </a:moveTo>
                  <a:lnTo>
                    <a:pt x="0" y="74803"/>
                  </a:lnTo>
                  <a:lnTo>
                    <a:pt x="35054" y="115517"/>
                  </a:lnTo>
                  <a:lnTo>
                    <a:pt x="122784" y="40747"/>
                  </a:lnTo>
                  <a:lnTo>
                    <a:pt x="877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9"/>
            <p:cNvSpPr/>
            <p:nvPr/>
          </p:nvSpPr>
          <p:spPr>
            <a:xfrm>
              <a:off x="1469968" y="1905879"/>
              <a:ext cx="1259666" cy="1160489"/>
            </a:xfrm>
            <a:custGeom>
              <a:avLst/>
              <a:gdLst/>
              <a:ahLst/>
              <a:cxnLst/>
              <a:rect l="l" t="t" r="r" b="b"/>
              <a:pathLst>
                <a:path w="94357" h="86928" extrusionOk="0">
                  <a:moveTo>
                    <a:pt x="65799" y="1"/>
                  </a:moveTo>
                  <a:lnTo>
                    <a:pt x="53610" y="10388"/>
                  </a:lnTo>
                  <a:lnTo>
                    <a:pt x="13347" y="44702"/>
                  </a:lnTo>
                  <a:lnTo>
                    <a:pt x="1126" y="55122"/>
                  </a:lnTo>
                  <a:lnTo>
                    <a:pt x="1448" y="55508"/>
                  </a:lnTo>
                  <a:lnTo>
                    <a:pt x="1737" y="55926"/>
                  </a:lnTo>
                  <a:lnTo>
                    <a:pt x="2027" y="56344"/>
                  </a:lnTo>
                  <a:lnTo>
                    <a:pt x="2252" y="56762"/>
                  </a:lnTo>
                  <a:lnTo>
                    <a:pt x="2477" y="57212"/>
                  </a:lnTo>
                  <a:lnTo>
                    <a:pt x="2702" y="57630"/>
                  </a:lnTo>
                  <a:lnTo>
                    <a:pt x="2863" y="58080"/>
                  </a:lnTo>
                  <a:lnTo>
                    <a:pt x="3024" y="58563"/>
                  </a:lnTo>
                  <a:lnTo>
                    <a:pt x="3152" y="59013"/>
                  </a:lnTo>
                  <a:lnTo>
                    <a:pt x="3249" y="59463"/>
                  </a:lnTo>
                  <a:lnTo>
                    <a:pt x="3345" y="59946"/>
                  </a:lnTo>
                  <a:lnTo>
                    <a:pt x="3410" y="60428"/>
                  </a:lnTo>
                  <a:lnTo>
                    <a:pt x="3442" y="60878"/>
                  </a:lnTo>
                  <a:lnTo>
                    <a:pt x="3474" y="61361"/>
                  </a:lnTo>
                  <a:lnTo>
                    <a:pt x="3474" y="61843"/>
                  </a:lnTo>
                  <a:lnTo>
                    <a:pt x="3442" y="62293"/>
                  </a:lnTo>
                  <a:lnTo>
                    <a:pt x="3378" y="62776"/>
                  </a:lnTo>
                  <a:lnTo>
                    <a:pt x="3313" y="63258"/>
                  </a:lnTo>
                  <a:lnTo>
                    <a:pt x="3217" y="63708"/>
                  </a:lnTo>
                  <a:lnTo>
                    <a:pt x="3120" y="64158"/>
                  </a:lnTo>
                  <a:lnTo>
                    <a:pt x="2959" y="64609"/>
                  </a:lnTo>
                  <a:lnTo>
                    <a:pt x="2799" y="65059"/>
                  </a:lnTo>
                  <a:lnTo>
                    <a:pt x="2638" y="65509"/>
                  </a:lnTo>
                  <a:lnTo>
                    <a:pt x="2413" y="65959"/>
                  </a:lnTo>
                  <a:lnTo>
                    <a:pt x="2188" y="66377"/>
                  </a:lnTo>
                  <a:lnTo>
                    <a:pt x="1930" y="66796"/>
                  </a:lnTo>
                  <a:lnTo>
                    <a:pt x="1673" y="67181"/>
                  </a:lnTo>
                  <a:lnTo>
                    <a:pt x="1384" y="67600"/>
                  </a:lnTo>
                  <a:lnTo>
                    <a:pt x="1062" y="67953"/>
                  </a:lnTo>
                  <a:lnTo>
                    <a:pt x="740" y="68339"/>
                  </a:lnTo>
                  <a:lnTo>
                    <a:pt x="355" y="68693"/>
                  </a:lnTo>
                  <a:lnTo>
                    <a:pt x="1" y="69015"/>
                  </a:lnTo>
                  <a:lnTo>
                    <a:pt x="14569" y="85962"/>
                  </a:lnTo>
                  <a:lnTo>
                    <a:pt x="14987" y="85673"/>
                  </a:lnTo>
                  <a:lnTo>
                    <a:pt x="15373" y="85351"/>
                  </a:lnTo>
                  <a:lnTo>
                    <a:pt x="15791" y="85094"/>
                  </a:lnTo>
                  <a:lnTo>
                    <a:pt x="16209" y="84837"/>
                  </a:lnTo>
                  <a:lnTo>
                    <a:pt x="16659" y="84612"/>
                  </a:lnTo>
                  <a:lnTo>
                    <a:pt x="17077" y="84419"/>
                  </a:lnTo>
                  <a:lnTo>
                    <a:pt x="17528" y="84226"/>
                  </a:lnTo>
                  <a:lnTo>
                    <a:pt x="17978" y="84065"/>
                  </a:lnTo>
                  <a:lnTo>
                    <a:pt x="18460" y="83936"/>
                  </a:lnTo>
                  <a:lnTo>
                    <a:pt x="18910" y="83808"/>
                  </a:lnTo>
                  <a:lnTo>
                    <a:pt x="19393" y="83744"/>
                  </a:lnTo>
                  <a:lnTo>
                    <a:pt x="19843" y="83679"/>
                  </a:lnTo>
                  <a:lnTo>
                    <a:pt x="20325" y="83615"/>
                  </a:lnTo>
                  <a:lnTo>
                    <a:pt x="20808" y="83583"/>
                  </a:lnTo>
                  <a:lnTo>
                    <a:pt x="21258" y="83583"/>
                  </a:lnTo>
                  <a:lnTo>
                    <a:pt x="21740" y="83615"/>
                  </a:lnTo>
                  <a:lnTo>
                    <a:pt x="22223" y="83647"/>
                  </a:lnTo>
                  <a:lnTo>
                    <a:pt x="22673" y="83711"/>
                  </a:lnTo>
                  <a:lnTo>
                    <a:pt x="23155" y="83808"/>
                  </a:lnTo>
                  <a:lnTo>
                    <a:pt x="23606" y="83936"/>
                  </a:lnTo>
                  <a:lnTo>
                    <a:pt x="24056" y="84065"/>
                  </a:lnTo>
                  <a:lnTo>
                    <a:pt x="24506" y="84194"/>
                  </a:lnTo>
                  <a:lnTo>
                    <a:pt x="24956" y="84387"/>
                  </a:lnTo>
                  <a:lnTo>
                    <a:pt x="25407" y="84580"/>
                  </a:lnTo>
                  <a:lnTo>
                    <a:pt x="25825" y="84805"/>
                  </a:lnTo>
                  <a:lnTo>
                    <a:pt x="26243" y="85030"/>
                  </a:lnTo>
                  <a:lnTo>
                    <a:pt x="26661" y="85287"/>
                  </a:lnTo>
                  <a:lnTo>
                    <a:pt x="27047" y="85577"/>
                  </a:lnTo>
                  <a:lnTo>
                    <a:pt x="27433" y="85898"/>
                  </a:lnTo>
                  <a:lnTo>
                    <a:pt x="27786" y="86220"/>
                  </a:lnTo>
                  <a:lnTo>
                    <a:pt x="28172" y="86574"/>
                  </a:lnTo>
                  <a:lnTo>
                    <a:pt x="28494" y="86927"/>
                  </a:lnTo>
                  <a:lnTo>
                    <a:pt x="40714" y="76508"/>
                  </a:lnTo>
                  <a:lnTo>
                    <a:pt x="80978" y="42194"/>
                  </a:lnTo>
                  <a:lnTo>
                    <a:pt x="93166" y="31806"/>
                  </a:lnTo>
                  <a:lnTo>
                    <a:pt x="92877" y="31420"/>
                  </a:lnTo>
                  <a:lnTo>
                    <a:pt x="92587" y="31002"/>
                  </a:lnTo>
                  <a:lnTo>
                    <a:pt x="92298" y="30584"/>
                  </a:lnTo>
                  <a:lnTo>
                    <a:pt x="92073" y="30166"/>
                  </a:lnTo>
                  <a:lnTo>
                    <a:pt x="91848" y="29716"/>
                  </a:lnTo>
                  <a:lnTo>
                    <a:pt x="91655" y="29266"/>
                  </a:lnTo>
                  <a:lnTo>
                    <a:pt x="91462" y="28848"/>
                  </a:lnTo>
                  <a:lnTo>
                    <a:pt x="91333" y="28365"/>
                  </a:lnTo>
                  <a:lnTo>
                    <a:pt x="91205" y="27915"/>
                  </a:lnTo>
                  <a:lnTo>
                    <a:pt x="91076" y="27465"/>
                  </a:lnTo>
                  <a:lnTo>
                    <a:pt x="91012" y="26982"/>
                  </a:lnTo>
                  <a:lnTo>
                    <a:pt x="90947" y="26532"/>
                  </a:lnTo>
                  <a:lnTo>
                    <a:pt x="90915" y="26050"/>
                  </a:lnTo>
                  <a:lnTo>
                    <a:pt x="90883" y="25567"/>
                  </a:lnTo>
                  <a:lnTo>
                    <a:pt x="90883" y="25117"/>
                  </a:lnTo>
                  <a:lnTo>
                    <a:pt x="90915" y="24635"/>
                  </a:lnTo>
                  <a:lnTo>
                    <a:pt x="90979" y="24184"/>
                  </a:lnTo>
                  <a:lnTo>
                    <a:pt x="91044" y="23702"/>
                  </a:lnTo>
                  <a:lnTo>
                    <a:pt x="91140" y="23252"/>
                  </a:lnTo>
                  <a:lnTo>
                    <a:pt x="91269" y="22802"/>
                  </a:lnTo>
                  <a:lnTo>
                    <a:pt x="91398" y="22351"/>
                  </a:lnTo>
                  <a:lnTo>
                    <a:pt x="91558" y="21901"/>
                  </a:lnTo>
                  <a:lnTo>
                    <a:pt x="91751" y="21451"/>
                  </a:lnTo>
                  <a:lnTo>
                    <a:pt x="91944" y="21033"/>
                  </a:lnTo>
                  <a:lnTo>
                    <a:pt x="92169" y="20615"/>
                  </a:lnTo>
                  <a:lnTo>
                    <a:pt x="92427" y="20197"/>
                  </a:lnTo>
                  <a:lnTo>
                    <a:pt x="92716" y="19779"/>
                  </a:lnTo>
                  <a:lnTo>
                    <a:pt x="93005" y="19393"/>
                  </a:lnTo>
                  <a:lnTo>
                    <a:pt x="93295" y="19007"/>
                  </a:lnTo>
                  <a:lnTo>
                    <a:pt x="93649" y="18653"/>
                  </a:lnTo>
                  <a:lnTo>
                    <a:pt x="94002" y="18299"/>
                  </a:lnTo>
                  <a:lnTo>
                    <a:pt x="94356" y="17946"/>
                  </a:lnTo>
                  <a:lnTo>
                    <a:pt x="79788" y="998"/>
                  </a:lnTo>
                  <a:lnTo>
                    <a:pt x="79402" y="1319"/>
                  </a:lnTo>
                  <a:lnTo>
                    <a:pt x="78984" y="1641"/>
                  </a:lnTo>
                  <a:lnTo>
                    <a:pt x="78566" y="1898"/>
                  </a:lnTo>
                  <a:lnTo>
                    <a:pt x="78148" y="2155"/>
                  </a:lnTo>
                  <a:lnTo>
                    <a:pt x="77698" y="2380"/>
                  </a:lnTo>
                  <a:lnTo>
                    <a:pt x="77247" y="2573"/>
                  </a:lnTo>
                  <a:lnTo>
                    <a:pt x="76797" y="2766"/>
                  </a:lnTo>
                  <a:lnTo>
                    <a:pt x="76347" y="2927"/>
                  </a:lnTo>
                  <a:lnTo>
                    <a:pt x="75897" y="3056"/>
                  </a:lnTo>
                  <a:lnTo>
                    <a:pt x="75414" y="3184"/>
                  </a:lnTo>
                  <a:lnTo>
                    <a:pt x="74964" y="3249"/>
                  </a:lnTo>
                  <a:lnTo>
                    <a:pt x="74482" y="3313"/>
                  </a:lnTo>
                  <a:lnTo>
                    <a:pt x="73999" y="3377"/>
                  </a:lnTo>
                  <a:lnTo>
                    <a:pt x="72584" y="3377"/>
                  </a:lnTo>
                  <a:lnTo>
                    <a:pt x="72102" y="3313"/>
                  </a:lnTo>
                  <a:lnTo>
                    <a:pt x="71652" y="3249"/>
                  </a:lnTo>
                  <a:lnTo>
                    <a:pt x="71169" y="3152"/>
                  </a:lnTo>
                  <a:lnTo>
                    <a:pt x="70719" y="3056"/>
                  </a:lnTo>
                  <a:lnTo>
                    <a:pt x="70237" y="2927"/>
                  </a:lnTo>
                  <a:lnTo>
                    <a:pt x="69786" y="2766"/>
                  </a:lnTo>
                  <a:lnTo>
                    <a:pt x="69336" y="2573"/>
                  </a:lnTo>
                  <a:lnTo>
                    <a:pt x="68918" y="2380"/>
                  </a:lnTo>
                  <a:lnTo>
                    <a:pt x="68500" y="2155"/>
                  </a:lnTo>
                  <a:lnTo>
                    <a:pt x="68082" y="1930"/>
                  </a:lnTo>
                  <a:lnTo>
                    <a:pt x="67664" y="1641"/>
                  </a:lnTo>
                  <a:lnTo>
                    <a:pt x="67246" y="1351"/>
                  </a:lnTo>
                  <a:lnTo>
                    <a:pt x="66860" y="1062"/>
                  </a:lnTo>
                  <a:lnTo>
                    <a:pt x="66506" y="708"/>
                  </a:lnTo>
                  <a:lnTo>
                    <a:pt x="66152" y="387"/>
                  </a:lnTo>
                  <a:lnTo>
                    <a:pt x="65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9"/>
            <p:cNvSpPr/>
            <p:nvPr/>
          </p:nvSpPr>
          <p:spPr>
            <a:xfrm>
              <a:off x="1837907" y="2250202"/>
              <a:ext cx="496740" cy="494164"/>
            </a:xfrm>
            <a:custGeom>
              <a:avLst/>
              <a:gdLst/>
              <a:ahLst/>
              <a:cxnLst/>
              <a:rect l="l" t="t" r="r" b="b"/>
              <a:pathLst>
                <a:path w="37209" h="37016" extrusionOk="0">
                  <a:moveTo>
                    <a:pt x="18267" y="0"/>
                  </a:moveTo>
                  <a:lnTo>
                    <a:pt x="17366" y="33"/>
                  </a:lnTo>
                  <a:lnTo>
                    <a:pt x="16466" y="97"/>
                  </a:lnTo>
                  <a:lnTo>
                    <a:pt x="15565" y="226"/>
                  </a:lnTo>
                  <a:lnTo>
                    <a:pt x="14697" y="386"/>
                  </a:lnTo>
                  <a:lnTo>
                    <a:pt x="13829" y="611"/>
                  </a:lnTo>
                  <a:lnTo>
                    <a:pt x="12960" y="869"/>
                  </a:lnTo>
                  <a:lnTo>
                    <a:pt x="12092" y="1158"/>
                  </a:lnTo>
                  <a:lnTo>
                    <a:pt x="11256" y="1480"/>
                  </a:lnTo>
                  <a:lnTo>
                    <a:pt x="10420" y="1866"/>
                  </a:lnTo>
                  <a:lnTo>
                    <a:pt x="9584" y="2316"/>
                  </a:lnTo>
                  <a:lnTo>
                    <a:pt x="8780" y="2766"/>
                  </a:lnTo>
                  <a:lnTo>
                    <a:pt x="8008" y="3281"/>
                  </a:lnTo>
                  <a:lnTo>
                    <a:pt x="7236" y="3827"/>
                  </a:lnTo>
                  <a:lnTo>
                    <a:pt x="6496" y="4438"/>
                  </a:lnTo>
                  <a:lnTo>
                    <a:pt x="5789" y="5082"/>
                  </a:lnTo>
                  <a:lnTo>
                    <a:pt x="5114" y="5757"/>
                  </a:lnTo>
                  <a:lnTo>
                    <a:pt x="4470" y="6432"/>
                  </a:lnTo>
                  <a:lnTo>
                    <a:pt x="3892" y="7172"/>
                  </a:lnTo>
                  <a:lnTo>
                    <a:pt x="3345" y="7912"/>
                  </a:lnTo>
                  <a:lnTo>
                    <a:pt x="2830" y="8651"/>
                  </a:lnTo>
                  <a:lnTo>
                    <a:pt x="2380" y="9455"/>
                  </a:lnTo>
                  <a:lnTo>
                    <a:pt x="1962" y="10227"/>
                  </a:lnTo>
                  <a:lnTo>
                    <a:pt x="1576" y="11063"/>
                  </a:lnTo>
                  <a:lnTo>
                    <a:pt x="1222" y="11899"/>
                  </a:lnTo>
                  <a:lnTo>
                    <a:pt x="933" y="12736"/>
                  </a:lnTo>
                  <a:lnTo>
                    <a:pt x="676" y="13572"/>
                  </a:lnTo>
                  <a:lnTo>
                    <a:pt x="451" y="14440"/>
                  </a:lnTo>
                  <a:lnTo>
                    <a:pt x="258" y="15308"/>
                  </a:lnTo>
                  <a:lnTo>
                    <a:pt x="129" y="16209"/>
                  </a:lnTo>
                  <a:lnTo>
                    <a:pt x="65" y="17077"/>
                  </a:lnTo>
                  <a:lnTo>
                    <a:pt x="0" y="17977"/>
                  </a:lnTo>
                  <a:lnTo>
                    <a:pt x="0" y="18846"/>
                  </a:lnTo>
                  <a:lnTo>
                    <a:pt x="32" y="19746"/>
                  </a:lnTo>
                  <a:lnTo>
                    <a:pt x="129" y="20647"/>
                  </a:lnTo>
                  <a:lnTo>
                    <a:pt x="225" y="21515"/>
                  </a:lnTo>
                  <a:lnTo>
                    <a:pt x="418" y="22383"/>
                  </a:lnTo>
                  <a:lnTo>
                    <a:pt x="611" y="23284"/>
                  </a:lnTo>
                  <a:lnTo>
                    <a:pt x="869" y="24152"/>
                  </a:lnTo>
                  <a:lnTo>
                    <a:pt x="1158" y="24988"/>
                  </a:lnTo>
                  <a:lnTo>
                    <a:pt x="1512" y="25824"/>
                  </a:lnTo>
                  <a:lnTo>
                    <a:pt x="1898" y="26661"/>
                  </a:lnTo>
                  <a:lnTo>
                    <a:pt x="2316" y="27464"/>
                  </a:lnTo>
                  <a:lnTo>
                    <a:pt x="2798" y="28268"/>
                  </a:lnTo>
                  <a:lnTo>
                    <a:pt x="3313" y="29072"/>
                  </a:lnTo>
                  <a:lnTo>
                    <a:pt x="3859" y="29812"/>
                  </a:lnTo>
                  <a:lnTo>
                    <a:pt x="4470" y="30552"/>
                  </a:lnTo>
                  <a:lnTo>
                    <a:pt x="5114" y="31259"/>
                  </a:lnTo>
                  <a:lnTo>
                    <a:pt x="5789" y="31935"/>
                  </a:lnTo>
                  <a:lnTo>
                    <a:pt x="6464" y="32546"/>
                  </a:lnTo>
                  <a:lnTo>
                    <a:pt x="7204" y="33157"/>
                  </a:lnTo>
                  <a:lnTo>
                    <a:pt x="7944" y="33703"/>
                  </a:lnTo>
                  <a:lnTo>
                    <a:pt x="8715" y="34186"/>
                  </a:lnTo>
                  <a:lnTo>
                    <a:pt x="9487" y="34668"/>
                  </a:lnTo>
                  <a:lnTo>
                    <a:pt x="10291" y="35086"/>
                  </a:lnTo>
                  <a:lnTo>
                    <a:pt x="11127" y="35472"/>
                  </a:lnTo>
                  <a:lnTo>
                    <a:pt x="11931" y="35794"/>
                  </a:lnTo>
                  <a:lnTo>
                    <a:pt x="12800" y="36115"/>
                  </a:lnTo>
                  <a:lnTo>
                    <a:pt x="13668" y="36373"/>
                  </a:lnTo>
                  <a:lnTo>
                    <a:pt x="14536" y="36566"/>
                  </a:lnTo>
                  <a:lnTo>
                    <a:pt x="15405" y="36759"/>
                  </a:lnTo>
                  <a:lnTo>
                    <a:pt x="16273" y="36887"/>
                  </a:lnTo>
                  <a:lnTo>
                    <a:pt x="17173" y="36984"/>
                  </a:lnTo>
                  <a:lnTo>
                    <a:pt x="18074" y="37016"/>
                  </a:lnTo>
                  <a:lnTo>
                    <a:pt x="18942" y="37016"/>
                  </a:lnTo>
                  <a:lnTo>
                    <a:pt x="19843" y="36984"/>
                  </a:lnTo>
                  <a:lnTo>
                    <a:pt x="20743" y="36919"/>
                  </a:lnTo>
                  <a:lnTo>
                    <a:pt x="21644" y="36791"/>
                  </a:lnTo>
                  <a:lnTo>
                    <a:pt x="22512" y="36630"/>
                  </a:lnTo>
                  <a:lnTo>
                    <a:pt x="23380" y="36405"/>
                  </a:lnTo>
                  <a:lnTo>
                    <a:pt x="24248" y="36147"/>
                  </a:lnTo>
                  <a:lnTo>
                    <a:pt x="25117" y="35858"/>
                  </a:lnTo>
                  <a:lnTo>
                    <a:pt x="25953" y="35536"/>
                  </a:lnTo>
                  <a:lnTo>
                    <a:pt x="26789" y="35151"/>
                  </a:lnTo>
                  <a:lnTo>
                    <a:pt x="27625" y="34732"/>
                  </a:lnTo>
                  <a:lnTo>
                    <a:pt x="28429" y="34250"/>
                  </a:lnTo>
                  <a:lnTo>
                    <a:pt x="29201" y="33736"/>
                  </a:lnTo>
                  <a:lnTo>
                    <a:pt x="29973" y="33189"/>
                  </a:lnTo>
                  <a:lnTo>
                    <a:pt x="30712" y="32578"/>
                  </a:lnTo>
                  <a:lnTo>
                    <a:pt x="31420" y="31935"/>
                  </a:lnTo>
                  <a:lnTo>
                    <a:pt x="32095" y="31259"/>
                  </a:lnTo>
                  <a:lnTo>
                    <a:pt x="32706" y="30584"/>
                  </a:lnTo>
                  <a:lnTo>
                    <a:pt x="33317" y="29876"/>
                  </a:lnTo>
                  <a:lnTo>
                    <a:pt x="33864" y="29137"/>
                  </a:lnTo>
                  <a:lnTo>
                    <a:pt x="34379" y="28365"/>
                  </a:lnTo>
                  <a:lnTo>
                    <a:pt x="34829" y="27593"/>
                  </a:lnTo>
                  <a:lnTo>
                    <a:pt x="35247" y="26789"/>
                  </a:lnTo>
                  <a:lnTo>
                    <a:pt x="35633" y="25953"/>
                  </a:lnTo>
                  <a:lnTo>
                    <a:pt x="35987" y="25149"/>
                  </a:lnTo>
                  <a:lnTo>
                    <a:pt x="36276" y="24281"/>
                  </a:lnTo>
                  <a:lnTo>
                    <a:pt x="36533" y="23445"/>
                  </a:lnTo>
                  <a:lnTo>
                    <a:pt x="36758" y="22576"/>
                  </a:lnTo>
                  <a:lnTo>
                    <a:pt x="36951" y="21708"/>
                  </a:lnTo>
                  <a:lnTo>
                    <a:pt x="37080" y="20808"/>
                  </a:lnTo>
                  <a:lnTo>
                    <a:pt x="37144" y="19939"/>
                  </a:lnTo>
                  <a:lnTo>
                    <a:pt x="37209" y="19039"/>
                  </a:lnTo>
                  <a:lnTo>
                    <a:pt x="37209" y="18170"/>
                  </a:lnTo>
                  <a:lnTo>
                    <a:pt x="37176" y="17270"/>
                  </a:lnTo>
                  <a:lnTo>
                    <a:pt x="37080" y="16370"/>
                  </a:lnTo>
                  <a:lnTo>
                    <a:pt x="36983" y="15501"/>
                  </a:lnTo>
                  <a:lnTo>
                    <a:pt x="36791" y="14633"/>
                  </a:lnTo>
                  <a:lnTo>
                    <a:pt x="36598" y="13765"/>
                  </a:lnTo>
                  <a:lnTo>
                    <a:pt x="36340" y="12896"/>
                  </a:lnTo>
                  <a:lnTo>
                    <a:pt x="36051" y="12028"/>
                  </a:lnTo>
                  <a:lnTo>
                    <a:pt x="35697" y="11192"/>
                  </a:lnTo>
                  <a:lnTo>
                    <a:pt x="35311" y="10356"/>
                  </a:lnTo>
                  <a:lnTo>
                    <a:pt x="34893" y="9552"/>
                  </a:lnTo>
                  <a:lnTo>
                    <a:pt x="34411" y="8748"/>
                  </a:lnTo>
                  <a:lnTo>
                    <a:pt x="33896" y="7976"/>
                  </a:lnTo>
                  <a:lnTo>
                    <a:pt x="33349" y="7204"/>
                  </a:lnTo>
                  <a:lnTo>
                    <a:pt x="32738" y="6464"/>
                  </a:lnTo>
                  <a:lnTo>
                    <a:pt x="32095" y="5757"/>
                  </a:lnTo>
                  <a:lnTo>
                    <a:pt x="31420" y="5082"/>
                  </a:lnTo>
                  <a:lnTo>
                    <a:pt x="30745" y="4471"/>
                  </a:lnTo>
                  <a:lnTo>
                    <a:pt x="30005" y="3860"/>
                  </a:lnTo>
                  <a:lnTo>
                    <a:pt x="29265" y="3313"/>
                  </a:lnTo>
                  <a:lnTo>
                    <a:pt x="28493" y="2830"/>
                  </a:lnTo>
                  <a:lnTo>
                    <a:pt x="27722" y="2348"/>
                  </a:lnTo>
                  <a:lnTo>
                    <a:pt x="26918" y="1930"/>
                  </a:lnTo>
                  <a:lnTo>
                    <a:pt x="26081" y="1544"/>
                  </a:lnTo>
                  <a:lnTo>
                    <a:pt x="25245" y="1222"/>
                  </a:lnTo>
                  <a:lnTo>
                    <a:pt x="24409" y="901"/>
                  </a:lnTo>
                  <a:lnTo>
                    <a:pt x="23541" y="644"/>
                  </a:lnTo>
                  <a:lnTo>
                    <a:pt x="22673" y="451"/>
                  </a:lnTo>
                  <a:lnTo>
                    <a:pt x="21804" y="258"/>
                  </a:lnTo>
                  <a:lnTo>
                    <a:pt x="20936" y="129"/>
                  </a:lnTo>
                  <a:lnTo>
                    <a:pt x="20036" y="33"/>
                  </a:lnTo>
                  <a:lnTo>
                    <a:pt x="19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9"/>
            <p:cNvSpPr/>
            <p:nvPr/>
          </p:nvSpPr>
          <p:spPr>
            <a:xfrm>
              <a:off x="2476318" y="2061300"/>
              <a:ext cx="96173" cy="96187"/>
            </a:xfrm>
            <a:custGeom>
              <a:avLst/>
              <a:gdLst/>
              <a:ahLst/>
              <a:cxnLst/>
              <a:rect l="l" t="t" r="r" b="b"/>
              <a:pathLst>
                <a:path w="7204" h="7205" extrusionOk="0">
                  <a:moveTo>
                    <a:pt x="3538" y="0"/>
                  </a:moveTo>
                  <a:lnTo>
                    <a:pt x="3184" y="33"/>
                  </a:lnTo>
                  <a:lnTo>
                    <a:pt x="2830" y="97"/>
                  </a:lnTo>
                  <a:lnTo>
                    <a:pt x="2509" y="193"/>
                  </a:lnTo>
                  <a:lnTo>
                    <a:pt x="2187" y="322"/>
                  </a:lnTo>
                  <a:lnTo>
                    <a:pt x="1865" y="451"/>
                  </a:lnTo>
                  <a:lnTo>
                    <a:pt x="1544" y="644"/>
                  </a:lnTo>
                  <a:lnTo>
                    <a:pt x="1254" y="869"/>
                  </a:lnTo>
                  <a:lnTo>
                    <a:pt x="997" y="1126"/>
                  </a:lnTo>
                  <a:lnTo>
                    <a:pt x="740" y="1415"/>
                  </a:lnTo>
                  <a:lnTo>
                    <a:pt x="547" y="1705"/>
                  </a:lnTo>
                  <a:lnTo>
                    <a:pt x="386" y="1994"/>
                  </a:lnTo>
                  <a:lnTo>
                    <a:pt x="225" y="2316"/>
                  </a:lnTo>
                  <a:lnTo>
                    <a:pt x="129" y="2637"/>
                  </a:lnTo>
                  <a:lnTo>
                    <a:pt x="32" y="2991"/>
                  </a:lnTo>
                  <a:lnTo>
                    <a:pt x="0" y="3313"/>
                  </a:lnTo>
                  <a:lnTo>
                    <a:pt x="0" y="3667"/>
                  </a:lnTo>
                  <a:lnTo>
                    <a:pt x="32" y="4020"/>
                  </a:lnTo>
                  <a:lnTo>
                    <a:pt x="64" y="4342"/>
                  </a:lnTo>
                  <a:lnTo>
                    <a:pt x="161" y="4696"/>
                  </a:lnTo>
                  <a:lnTo>
                    <a:pt x="290" y="5017"/>
                  </a:lnTo>
                  <a:lnTo>
                    <a:pt x="450" y="5339"/>
                  </a:lnTo>
                  <a:lnTo>
                    <a:pt x="643" y="5660"/>
                  </a:lnTo>
                  <a:lnTo>
                    <a:pt x="868" y="5950"/>
                  </a:lnTo>
                  <a:lnTo>
                    <a:pt x="1126" y="6207"/>
                  </a:lnTo>
                  <a:lnTo>
                    <a:pt x="1383" y="6432"/>
                  </a:lnTo>
                  <a:lnTo>
                    <a:pt x="1672" y="6657"/>
                  </a:lnTo>
                  <a:lnTo>
                    <a:pt x="1994" y="6818"/>
                  </a:lnTo>
                  <a:lnTo>
                    <a:pt x="2316" y="6947"/>
                  </a:lnTo>
                  <a:lnTo>
                    <a:pt x="2637" y="7075"/>
                  </a:lnTo>
                  <a:lnTo>
                    <a:pt x="2991" y="7140"/>
                  </a:lnTo>
                  <a:lnTo>
                    <a:pt x="3313" y="7172"/>
                  </a:lnTo>
                  <a:lnTo>
                    <a:pt x="3666" y="7204"/>
                  </a:lnTo>
                  <a:lnTo>
                    <a:pt x="4020" y="7172"/>
                  </a:lnTo>
                  <a:lnTo>
                    <a:pt x="4342" y="7108"/>
                  </a:lnTo>
                  <a:lnTo>
                    <a:pt x="4695" y="7011"/>
                  </a:lnTo>
                  <a:lnTo>
                    <a:pt x="5017" y="6915"/>
                  </a:lnTo>
                  <a:lnTo>
                    <a:pt x="5339" y="6754"/>
                  </a:lnTo>
                  <a:lnTo>
                    <a:pt x="5660" y="6561"/>
                  </a:lnTo>
                  <a:lnTo>
                    <a:pt x="5950" y="6336"/>
                  </a:lnTo>
                  <a:lnTo>
                    <a:pt x="6207" y="6078"/>
                  </a:lnTo>
                  <a:lnTo>
                    <a:pt x="6464" y="5789"/>
                  </a:lnTo>
                  <a:lnTo>
                    <a:pt x="6657" y="5500"/>
                  </a:lnTo>
                  <a:lnTo>
                    <a:pt x="6818" y="5210"/>
                  </a:lnTo>
                  <a:lnTo>
                    <a:pt x="6979" y="4889"/>
                  </a:lnTo>
                  <a:lnTo>
                    <a:pt x="7075" y="4567"/>
                  </a:lnTo>
                  <a:lnTo>
                    <a:pt x="7140" y="4213"/>
                  </a:lnTo>
                  <a:lnTo>
                    <a:pt x="7204" y="3892"/>
                  </a:lnTo>
                  <a:lnTo>
                    <a:pt x="7204" y="3538"/>
                  </a:lnTo>
                  <a:lnTo>
                    <a:pt x="7172" y="3184"/>
                  </a:lnTo>
                  <a:lnTo>
                    <a:pt x="7140" y="2863"/>
                  </a:lnTo>
                  <a:lnTo>
                    <a:pt x="7043" y="2509"/>
                  </a:lnTo>
                  <a:lnTo>
                    <a:pt x="6914" y="2187"/>
                  </a:lnTo>
                  <a:lnTo>
                    <a:pt x="6754" y="1866"/>
                  </a:lnTo>
                  <a:lnTo>
                    <a:pt x="6561" y="1544"/>
                  </a:lnTo>
                  <a:lnTo>
                    <a:pt x="6336" y="1255"/>
                  </a:lnTo>
                  <a:lnTo>
                    <a:pt x="6078" y="997"/>
                  </a:lnTo>
                  <a:lnTo>
                    <a:pt x="5821" y="772"/>
                  </a:lnTo>
                  <a:lnTo>
                    <a:pt x="5532" y="579"/>
                  </a:lnTo>
                  <a:lnTo>
                    <a:pt x="5210" y="386"/>
                  </a:lnTo>
                  <a:lnTo>
                    <a:pt x="4888" y="258"/>
                  </a:lnTo>
                  <a:lnTo>
                    <a:pt x="4567" y="129"/>
                  </a:lnTo>
                  <a:lnTo>
                    <a:pt x="4213" y="65"/>
                  </a:lnTo>
                  <a:lnTo>
                    <a:pt x="3891" y="33"/>
                  </a:lnTo>
                  <a:lnTo>
                    <a:pt x="35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9"/>
            <p:cNvSpPr/>
            <p:nvPr/>
          </p:nvSpPr>
          <p:spPr>
            <a:xfrm>
              <a:off x="1589757" y="2817337"/>
              <a:ext cx="96173" cy="95760"/>
            </a:xfrm>
            <a:custGeom>
              <a:avLst/>
              <a:gdLst/>
              <a:ahLst/>
              <a:cxnLst/>
              <a:rect l="l" t="t" r="r" b="b"/>
              <a:pathLst>
                <a:path w="7204" h="7173" extrusionOk="0">
                  <a:moveTo>
                    <a:pt x="3538" y="1"/>
                  </a:moveTo>
                  <a:lnTo>
                    <a:pt x="3184" y="33"/>
                  </a:lnTo>
                  <a:lnTo>
                    <a:pt x="2830" y="65"/>
                  </a:lnTo>
                  <a:lnTo>
                    <a:pt x="2509" y="162"/>
                  </a:lnTo>
                  <a:lnTo>
                    <a:pt x="2155" y="290"/>
                  </a:lnTo>
                  <a:lnTo>
                    <a:pt x="1833" y="451"/>
                  </a:lnTo>
                  <a:lnTo>
                    <a:pt x="1544" y="644"/>
                  </a:lnTo>
                  <a:lnTo>
                    <a:pt x="1254" y="869"/>
                  </a:lnTo>
                  <a:lnTo>
                    <a:pt x="965" y="1126"/>
                  </a:lnTo>
                  <a:lnTo>
                    <a:pt x="740" y="1384"/>
                  </a:lnTo>
                  <a:lnTo>
                    <a:pt x="547" y="1673"/>
                  </a:lnTo>
                  <a:lnTo>
                    <a:pt x="354" y="1995"/>
                  </a:lnTo>
                  <a:lnTo>
                    <a:pt x="225" y="2316"/>
                  </a:lnTo>
                  <a:lnTo>
                    <a:pt x="129" y="2638"/>
                  </a:lnTo>
                  <a:lnTo>
                    <a:pt x="32" y="2960"/>
                  </a:lnTo>
                  <a:lnTo>
                    <a:pt x="0" y="3313"/>
                  </a:lnTo>
                  <a:lnTo>
                    <a:pt x="0" y="3667"/>
                  </a:lnTo>
                  <a:lnTo>
                    <a:pt x="0" y="3989"/>
                  </a:lnTo>
                  <a:lnTo>
                    <a:pt x="65" y="4342"/>
                  </a:lnTo>
                  <a:lnTo>
                    <a:pt x="161" y="4664"/>
                  </a:lnTo>
                  <a:lnTo>
                    <a:pt x="290" y="5018"/>
                  </a:lnTo>
                  <a:lnTo>
                    <a:pt x="418" y="5339"/>
                  </a:lnTo>
                  <a:lnTo>
                    <a:pt x="611" y="5629"/>
                  </a:lnTo>
                  <a:lnTo>
                    <a:pt x="836" y="5918"/>
                  </a:lnTo>
                  <a:lnTo>
                    <a:pt x="1094" y="6175"/>
                  </a:lnTo>
                  <a:lnTo>
                    <a:pt x="1383" y="6433"/>
                  </a:lnTo>
                  <a:lnTo>
                    <a:pt x="1673" y="6626"/>
                  </a:lnTo>
                  <a:lnTo>
                    <a:pt x="1994" y="6786"/>
                  </a:lnTo>
                  <a:lnTo>
                    <a:pt x="2316" y="6947"/>
                  </a:lnTo>
                  <a:lnTo>
                    <a:pt x="2637" y="7044"/>
                  </a:lnTo>
                  <a:lnTo>
                    <a:pt x="2959" y="7108"/>
                  </a:lnTo>
                  <a:lnTo>
                    <a:pt x="3313" y="7172"/>
                  </a:lnTo>
                  <a:lnTo>
                    <a:pt x="3666" y="7172"/>
                  </a:lnTo>
                  <a:lnTo>
                    <a:pt x="3988" y="7140"/>
                  </a:lnTo>
                  <a:lnTo>
                    <a:pt x="4342" y="7108"/>
                  </a:lnTo>
                  <a:lnTo>
                    <a:pt x="4695" y="7012"/>
                  </a:lnTo>
                  <a:lnTo>
                    <a:pt x="5017" y="6883"/>
                  </a:lnTo>
                  <a:lnTo>
                    <a:pt x="5339" y="6722"/>
                  </a:lnTo>
                  <a:lnTo>
                    <a:pt x="5628" y="6529"/>
                  </a:lnTo>
                  <a:lnTo>
                    <a:pt x="5950" y="6304"/>
                  </a:lnTo>
                  <a:lnTo>
                    <a:pt x="6207" y="6047"/>
                  </a:lnTo>
                  <a:lnTo>
                    <a:pt x="6432" y="5790"/>
                  </a:lnTo>
                  <a:lnTo>
                    <a:pt x="6657" y="5500"/>
                  </a:lnTo>
                  <a:lnTo>
                    <a:pt x="6818" y="5179"/>
                  </a:lnTo>
                  <a:lnTo>
                    <a:pt x="6947" y="4857"/>
                  </a:lnTo>
                  <a:lnTo>
                    <a:pt x="7075" y="4535"/>
                  </a:lnTo>
                  <a:lnTo>
                    <a:pt x="7140" y="4214"/>
                  </a:lnTo>
                  <a:lnTo>
                    <a:pt x="7172" y="3860"/>
                  </a:lnTo>
                  <a:lnTo>
                    <a:pt x="7204" y="3506"/>
                  </a:lnTo>
                  <a:lnTo>
                    <a:pt x="7172" y="3185"/>
                  </a:lnTo>
                  <a:lnTo>
                    <a:pt x="7107" y="2831"/>
                  </a:lnTo>
                  <a:lnTo>
                    <a:pt x="7011" y="2509"/>
                  </a:lnTo>
                  <a:lnTo>
                    <a:pt x="6914" y="2156"/>
                  </a:lnTo>
                  <a:lnTo>
                    <a:pt x="6754" y="1866"/>
                  </a:lnTo>
                  <a:lnTo>
                    <a:pt x="6561" y="1545"/>
                  </a:lnTo>
                  <a:lnTo>
                    <a:pt x="6336" y="1255"/>
                  </a:lnTo>
                  <a:lnTo>
                    <a:pt x="6078" y="998"/>
                  </a:lnTo>
                  <a:lnTo>
                    <a:pt x="5789" y="741"/>
                  </a:lnTo>
                  <a:lnTo>
                    <a:pt x="5499" y="548"/>
                  </a:lnTo>
                  <a:lnTo>
                    <a:pt x="5210" y="387"/>
                  </a:lnTo>
                  <a:lnTo>
                    <a:pt x="4888" y="226"/>
                  </a:lnTo>
                  <a:lnTo>
                    <a:pt x="4535" y="130"/>
                  </a:lnTo>
                  <a:lnTo>
                    <a:pt x="4213" y="65"/>
                  </a:lnTo>
                  <a:lnTo>
                    <a:pt x="3859" y="1"/>
                  </a:lnTo>
                  <a:close/>
                </a:path>
              </a:pathLst>
            </a:custGeom>
            <a:solidFill>
              <a:srgbClr val="F053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9"/>
            <p:cNvSpPr/>
            <p:nvPr/>
          </p:nvSpPr>
          <p:spPr>
            <a:xfrm>
              <a:off x="457197" y="1550395"/>
              <a:ext cx="1139009" cy="1399627"/>
            </a:xfrm>
            <a:custGeom>
              <a:avLst/>
              <a:gdLst/>
              <a:ahLst/>
              <a:cxnLst/>
              <a:rect l="l" t="t" r="r" b="b"/>
              <a:pathLst>
                <a:path w="85319" h="104841" extrusionOk="0">
                  <a:moveTo>
                    <a:pt x="37240" y="1"/>
                  </a:moveTo>
                  <a:lnTo>
                    <a:pt x="36790" y="33"/>
                  </a:lnTo>
                  <a:lnTo>
                    <a:pt x="36308" y="97"/>
                  </a:lnTo>
                  <a:lnTo>
                    <a:pt x="35825" y="162"/>
                  </a:lnTo>
                  <a:lnTo>
                    <a:pt x="35375" y="290"/>
                  </a:lnTo>
                  <a:lnTo>
                    <a:pt x="34925" y="387"/>
                  </a:lnTo>
                  <a:lnTo>
                    <a:pt x="34475" y="547"/>
                  </a:lnTo>
                  <a:lnTo>
                    <a:pt x="34057" y="708"/>
                  </a:lnTo>
                  <a:lnTo>
                    <a:pt x="33606" y="869"/>
                  </a:lnTo>
                  <a:lnTo>
                    <a:pt x="33188" y="1094"/>
                  </a:lnTo>
                  <a:lnTo>
                    <a:pt x="32802" y="1287"/>
                  </a:lnTo>
                  <a:lnTo>
                    <a:pt x="32384" y="1544"/>
                  </a:lnTo>
                  <a:lnTo>
                    <a:pt x="31999" y="1802"/>
                  </a:lnTo>
                  <a:lnTo>
                    <a:pt x="31645" y="2059"/>
                  </a:lnTo>
                  <a:lnTo>
                    <a:pt x="31291" y="2381"/>
                  </a:lnTo>
                  <a:lnTo>
                    <a:pt x="30937" y="2670"/>
                  </a:lnTo>
                  <a:lnTo>
                    <a:pt x="30616" y="3024"/>
                  </a:lnTo>
                  <a:lnTo>
                    <a:pt x="30326" y="3345"/>
                  </a:lnTo>
                  <a:lnTo>
                    <a:pt x="30037" y="3731"/>
                  </a:lnTo>
                  <a:lnTo>
                    <a:pt x="29747" y="4117"/>
                  </a:lnTo>
                  <a:lnTo>
                    <a:pt x="29522" y="4503"/>
                  </a:lnTo>
                  <a:lnTo>
                    <a:pt x="29265" y="4921"/>
                  </a:lnTo>
                  <a:lnTo>
                    <a:pt x="29072" y="5339"/>
                  </a:lnTo>
                  <a:lnTo>
                    <a:pt x="28879" y="5789"/>
                  </a:lnTo>
                  <a:lnTo>
                    <a:pt x="611" y="77151"/>
                  </a:lnTo>
                  <a:lnTo>
                    <a:pt x="450" y="77601"/>
                  </a:lnTo>
                  <a:lnTo>
                    <a:pt x="322" y="78051"/>
                  </a:lnTo>
                  <a:lnTo>
                    <a:pt x="193" y="78502"/>
                  </a:lnTo>
                  <a:lnTo>
                    <a:pt x="96" y="78984"/>
                  </a:lnTo>
                  <a:lnTo>
                    <a:pt x="32" y="79434"/>
                  </a:lnTo>
                  <a:lnTo>
                    <a:pt x="0" y="79884"/>
                  </a:lnTo>
                  <a:lnTo>
                    <a:pt x="0" y="80367"/>
                  </a:lnTo>
                  <a:lnTo>
                    <a:pt x="0" y="80817"/>
                  </a:lnTo>
                  <a:lnTo>
                    <a:pt x="32" y="81267"/>
                  </a:lnTo>
                  <a:lnTo>
                    <a:pt x="96" y="81718"/>
                  </a:lnTo>
                  <a:lnTo>
                    <a:pt x="161" y="82168"/>
                  </a:lnTo>
                  <a:lnTo>
                    <a:pt x="289" y="82618"/>
                  </a:lnTo>
                  <a:lnTo>
                    <a:pt x="386" y="83068"/>
                  </a:lnTo>
                  <a:lnTo>
                    <a:pt x="547" y="83518"/>
                  </a:lnTo>
                  <a:lnTo>
                    <a:pt x="708" y="83937"/>
                  </a:lnTo>
                  <a:lnTo>
                    <a:pt x="900" y="84355"/>
                  </a:lnTo>
                  <a:lnTo>
                    <a:pt x="1126" y="84773"/>
                  </a:lnTo>
                  <a:lnTo>
                    <a:pt x="1351" y="85191"/>
                  </a:lnTo>
                  <a:lnTo>
                    <a:pt x="1576" y="85577"/>
                  </a:lnTo>
                  <a:lnTo>
                    <a:pt x="1865" y="85963"/>
                  </a:lnTo>
                  <a:lnTo>
                    <a:pt x="2155" y="86349"/>
                  </a:lnTo>
                  <a:lnTo>
                    <a:pt x="2444" y="86702"/>
                  </a:lnTo>
                  <a:lnTo>
                    <a:pt x="2766" y="87056"/>
                  </a:lnTo>
                  <a:lnTo>
                    <a:pt x="3119" y="87378"/>
                  </a:lnTo>
                  <a:lnTo>
                    <a:pt x="3473" y="87699"/>
                  </a:lnTo>
                  <a:lnTo>
                    <a:pt x="3859" y="88021"/>
                  </a:lnTo>
                  <a:lnTo>
                    <a:pt x="4245" y="88310"/>
                  </a:lnTo>
                  <a:lnTo>
                    <a:pt x="4663" y="88567"/>
                  </a:lnTo>
                  <a:lnTo>
                    <a:pt x="5081" y="88825"/>
                  </a:lnTo>
                  <a:lnTo>
                    <a:pt x="5531" y="89082"/>
                  </a:lnTo>
                  <a:lnTo>
                    <a:pt x="5982" y="89307"/>
                  </a:lnTo>
                  <a:lnTo>
                    <a:pt x="6464" y="89500"/>
                  </a:lnTo>
                  <a:lnTo>
                    <a:pt x="43672" y="104100"/>
                  </a:lnTo>
                  <a:lnTo>
                    <a:pt x="44155" y="104261"/>
                  </a:lnTo>
                  <a:lnTo>
                    <a:pt x="44637" y="104422"/>
                  </a:lnTo>
                  <a:lnTo>
                    <a:pt x="45119" y="104551"/>
                  </a:lnTo>
                  <a:lnTo>
                    <a:pt x="45634" y="104647"/>
                  </a:lnTo>
                  <a:lnTo>
                    <a:pt x="46116" y="104744"/>
                  </a:lnTo>
                  <a:lnTo>
                    <a:pt x="46599" y="104776"/>
                  </a:lnTo>
                  <a:lnTo>
                    <a:pt x="47081" y="104808"/>
                  </a:lnTo>
                  <a:lnTo>
                    <a:pt x="47564" y="104840"/>
                  </a:lnTo>
                  <a:lnTo>
                    <a:pt x="48046" y="104808"/>
                  </a:lnTo>
                  <a:lnTo>
                    <a:pt x="48528" y="104776"/>
                  </a:lnTo>
                  <a:lnTo>
                    <a:pt x="49011" y="104711"/>
                  </a:lnTo>
                  <a:lnTo>
                    <a:pt x="49461" y="104647"/>
                  </a:lnTo>
                  <a:lnTo>
                    <a:pt x="49911" y="104551"/>
                  </a:lnTo>
                  <a:lnTo>
                    <a:pt x="50394" y="104422"/>
                  </a:lnTo>
                  <a:lnTo>
                    <a:pt x="50812" y="104293"/>
                  </a:lnTo>
                  <a:lnTo>
                    <a:pt x="51262" y="104133"/>
                  </a:lnTo>
                  <a:lnTo>
                    <a:pt x="51680" y="103940"/>
                  </a:lnTo>
                  <a:lnTo>
                    <a:pt x="52098" y="103747"/>
                  </a:lnTo>
                  <a:lnTo>
                    <a:pt x="52516" y="103522"/>
                  </a:lnTo>
                  <a:lnTo>
                    <a:pt x="52902" y="103264"/>
                  </a:lnTo>
                  <a:lnTo>
                    <a:pt x="53288" y="103007"/>
                  </a:lnTo>
                  <a:lnTo>
                    <a:pt x="53674" y="102750"/>
                  </a:lnTo>
                  <a:lnTo>
                    <a:pt x="54028" y="102460"/>
                  </a:lnTo>
                  <a:lnTo>
                    <a:pt x="54349" y="102139"/>
                  </a:lnTo>
                  <a:lnTo>
                    <a:pt x="54671" y="101817"/>
                  </a:lnTo>
                  <a:lnTo>
                    <a:pt x="54992" y="101463"/>
                  </a:lnTo>
                  <a:lnTo>
                    <a:pt x="55282" y="101110"/>
                  </a:lnTo>
                  <a:lnTo>
                    <a:pt x="55539" y="100724"/>
                  </a:lnTo>
                  <a:lnTo>
                    <a:pt x="55796" y="100306"/>
                  </a:lnTo>
                  <a:lnTo>
                    <a:pt x="56021" y="99920"/>
                  </a:lnTo>
                  <a:lnTo>
                    <a:pt x="56247" y="99470"/>
                  </a:lnTo>
                  <a:lnTo>
                    <a:pt x="56440" y="99051"/>
                  </a:lnTo>
                  <a:lnTo>
                    <a:pt x="84675" y="27690"/>
                  </a:lnTo>
                  <a:lnTo>
                    <a:pt x="84868" y="27240"/>
                  </a:lnTo>
                  <a:lnTo>
                    <a:pt x="84997" y="26757"/>
                  </a:lnTo>
                  <a:lnTo>
                    <a:pt x="85094" y="26307"/>
                  </a:lnTo>
                  <a:lnTo>
                    <a:pt x="85190" y="25857"/>
                  </a:lnTo>
                  <a:lnTo>
                    <a:pt x="85254" y="25374"/>
                  </a:lnTo>
                  <a:lnTo>
                    <a:pt x="85286" y="24924"/>
                  </a:lnTo>
                  <a:lnTo>
                    <a:pt x="85319" y="24474"/>
                  </a:lnTo>
                  <a:lnTo>
                    <a:pt x="85286" y="23992"/>
                  </a:lnTo>
                  <a:lnTo>
                    <a:pt x="85254" y="23541"/>
                  </a:lnTo>
                  <a:lnTo>
                    <a:pt x="85222" y="23091"/>
                  </a:lnTo>
                  <a:lnTo>
                    <a:pt x="85126" y="22641"/>
                  </a:lnTo>
                  <a:lnTo>
                    <a:pt x="85029" y="22191"/>
                  </a:lnTo>
                  <a:lnTo>
                    <a:pt x="84901" y="21740"/>
                  </a:lnTo>
                  <a:lnTo>
                    <a:pt x="84772" y="21322"/>
                  </a:lnTo>
                  <a:lnTo>
                    <a:pt x="84579" y="20872"/>
                  </a:lnTo>
                  <a:lnTo>
                    <a:pt x="84386" y="20454"/>
                  </a:lnTo>
                  <a:lnTo>
                    <a:pt x="84193" y="20036"/>
                  </a:lnTo>
                  <a:lnTo>
                    <a:pt x="83968" y="19618"/>
                  </a:lnTo>
                  <a:lnTo>
                    <a:pt x="83711" y="19232"/>
                  </a:lnTo>
                  <a:lnTo>
                    <a:pt x="83453" y="18846"/>
                  </a:lnTo>
                  <a:lnTo>
                    <a:pt x="83164" y="18492"/>
                  </a:lnTo>
                  <a:lnTo>
                    <a:pt x="82842" y="18106"/>
                  </a:lnTo>
                  <a:lnTo>
                    <a:pt x="82521" y="17753"/>
                  </a:lnTo>
                  <a:lnTo>
                    <a:pt x="82199" y="17431"/>
                  </a:lnTo>
                  <a:lnTo>
                    <a:pt x="81813" y="17110"/>
                  </a:lnTo>
                  <a:lnTo>
                    <a:pt x="81460" y="16788"/>
                  </a:lnTo>
                  <a:lnTo>
                    <a:pt x="81041" y="16499"/>
                  </a:lnTo>
                  <a:lnTo>
                    <a:pt x="80623" y="16241"/>
                  </a:lnTo>
                  <a:lnTo>
                    <a:pt x="80205" y="15984"/>
                  </a:lnTo>
                  <a:lnTo>
                    <a:pt x="79755" y="15727"/>
                  </a:lnTo>
                  <a:lnTo>
                    <a:pt x="79305" y="15534"/>
                  </a:lnTo>
                  <a:lnTo>
                    <a:pt x="78822" y="15309"/>
                  </a:lnTo>
                  <a:lnTo>
                    <a:pt x="41614" y="740"/>
                  </a:lnTo>
                  <a:lnTo>
                    <a:pt x="41132" y="547"/>
                  </a:lnTo>
                  <a:lnTo>
                    <a:pt x="40649" y="387"/>
                  </a:lnTo>
                  <a:lnTo>
                    <a:pt x="40167" y="258"/>
                  </a:lnTo>
                  <a:lnTo>
                    <a:pt x="39685" y="162"/>
                  </a:lnTo>
                  <a:lnTo>
                    <a:pt x="39202" y="97"/>
                  </a:lnTo>
                  <a:lnTo>
                    <a:pt x="38720" y="33"/>
                  </a:lnTo>
                  <a:lnTo>
                    <a:pt x="382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9"/>
            <p:cNvSpPr/>
            <p:nvPr/>
          </p:nvSpPr>
          <p:spPr>
            <a:xfrm>
              <a:off x="552503" y="1563705"/>
              <a:ext cx="616089" cy="1242485"/>
            </a:xfrm>
            <a:custGeom>
              <a:avLst/>
              <a:gdLst/>
              <a:ahLst/>
              <a:cxnLst/>
              <a:rect l="l" t="t" r="r" b="b"/>
              <a:pathLst>
                <a:path w="46149" h="93070" extrusionOk="0">
                  <a:moveTo>
                    <a:pt x="35150" y="1"/>
                  </a:moveTo>
                  <a:lnTo>
                    <a:pt x="0" y="88760"/>
                  </a:lnTo>
                  <a:lnTo>
                    <a:pt x="10999" y="93070"/>
                  </a:lnTo>
                  <a:lnTo>
                    <a:pt x="46149" y="4310"/>
                  </a:lnTo>
                  <a:lnTo>
                    <a:pt x="351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9"/>
            <p:cNvSpPr/>
            <p:nvPr/>
          </p:nvSpPr>
          <p:spPr>
            <a:xfrm>
              <a:off x="821692" y="1805420"/>
              <a:ext cx="425478" cy="895585"/>
            </a:xfrm>
            <a:custGeom>
              <a:avLst/>
              <a:gdLst/>
              <a:ahLst/>
              <a:cxnLst/>
              <a:rect l="l" t="t" r="r" b="b"/>
              <a:pathLst>
                <a:path w="31871" h="67085" extrusionOk="0">
                  <a:moveTo>
                    <a:pt x="25599" y="0"/>
                  </a:moveTo>
                  <a:lnTo>
                    <a:pt x="0" y="64608"/>
                  </a:lnTo>
                  <a:lnTo>
                    <a:pt x="6271" y="67085"/>
                  </a:lnTo>
                  <a:lnTo>
                    <a:pt x="31870" y="2445"/>
                  </a:lnTo>
                  <a:lnTo>
                    <a:pt x="25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9"/>
            <p:cNvSpPr/>
            <p:nvPr/>
          </p:nvSpPr>
          <p:spPr>
            <a:xfrm>
              <a:off x="1100320" y="1391984"/>
              <a:ext cx="1351541" cy="1691979"/>
            </a:xfrm>
            <a:custGeom>
              <a:avLst/>
              <a:gdLst/>
              <a:ahLst/>
              <a:cxnLst/>
              <a:rect l="l" t="t" r="r" b="b"/>
              <a:pathLst>
                <a:path w="101239" h="126740" extrusionOk="0">
                  <a:moveTo>
                    <a:pt x="53514" y="0"/>
                  </a:moveTo>
                  <a:lnTo>
                    <a:pt x="1" y="101913"/>
                  </a:lnTo>
                  <a:lnTo>
                    <a:pt x="47757" y="126740"/>
                  </a:lnTo>
                  <a:lnTo>
                    <a:pt x="101238" y="24827"/>
                  </a:lnTo>
                  <a:lnTo>
                    <a:pt x="535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9"/>
            <p:cNvSpPr/>
            <p:nvPr/>
          </p:nvSpPr>
          <p:spPr>
            <a:xfrm>
              <a:off x="1263897" y="1550822"/>
              <a:ext cx="1024386" cy="1375157"/>
            </a:xfrm>
            <a:custGeom>
              <a:avLst/>
              <a:gdLst/>
              <a:ahLst/>
              <a:cxnLst/>
              <a:rect l="l" t="t" r="r" b="b"/>
              <a:pathLst>
                <a:path w="76733" h="103008" extrusionOk="0">
                  <a:moveTo>
                    <a:pt x="52806" y="1"/>
                  </a:moveTo>
                  <a:lnTo>
                    <a:pt x="52549" y="419"/>
                  </a:lnTo>
                  <a:lnTo>
                    <a:pt x="52291" y="869"/>
                  </a:lnTo>
                  <a:lnTo>
                    <a:pt x="52002" y="1255"/>
                  </a:lnTo>
                  <a:lnTo>
                    <a:pt x="51712" y="1673"/>
                  </a:lnTo>
                  <a:lnTo>
                    <a:pt x="51391" y="2027"/>
                  </a:lnTo>
                  <a:lnTo>
                    <a:pt x="51037" y="2381"/>
                  </a:lnTo>
                  <a:lnTo>
                    <a:pt x="50683" y="2734"/>
                  </a:lnTo>
                  <a:lnTo>
                    <a:pt x="50330" y="3024"/>
                  </a:lnTo>
                  <a:lnTo>
                    <a:pt x="49944" y="3346"/>
                  </a:lnTo>
                  <a:lnTo>
                    <a:pt x="49558" y="3603"/>
                  </a:lnTo>
                  <a:lnTo>
                    <a:pt x="49172" y="3860"/>
                  </a:lnTo>
                  <a:lnTo>
                    <a:pt x="48754" y="4117"/>
                  </a:lnTo>
                  <a:lnTo>
                    <a:pt x="48336" y="4310"/>
                  </a:lnTo>
                  <a:lnTo>
                    <a:pt x="47886" y="4503"/>
                  </a:lnTo>
                  <a:lnTo>
                    <a:pt x="47435" y="4696"/>
                  </a:lnTo>
                  <a:lnTo>
                    <a:pt x="46985" y="4857"/>
                  </a:lnTo>
                  <a:lnTo>
                    <a:pt x="46535" y="4986"/>
                  </a:lnTo>
                  <a:lnTo>
                    <a:pt x="46085" y="5082"/>
                  </a:lnTo>
                  <a:lnTo>
                    <a:pt x="45602" y="5179"/>
                  </a:lnTo>
                  <a:lnTo>
                    <a:pt x="45152" y="5243"/>
                  </a:lnTo>
                  <a:lnTo>
                    <a:pt x="44670" y="5275"/>
                  </a:lnTo>
                  <a:lnTo>
                    <a:pt x="44187" y="5307"/>
                  </a:lnTo>
                  <a:lnTo>
                    <a:pt x="43705" y="5307"/>
                  </a:lnTo>
                  <a:lnTo>
                    <a:pt x="43222" y="5275"/>
                  </a:lnTo>
                  <a:lnTo>
                    <a:pt x="42740" y="5243"/>
                  </a:lnTo>
                  <a:lnTo>
                    <a:pt x="42258" y="5179"/>
                  </a:lnTo>
                  <a:lnTo>
                    <a:pt x="41775" y="5082"/>
                  </a:lnTo>
                  <a:lnTo>
                    <a:pt x="41325" y="4953"/>
                  </a:lnTo>
                  <a:lnTo>
                    <a:pt x="40843" y="4793"/>
                  </a:lnTo>
                  <a:lnTo>
                    <a:pt x="40360" y="4632"/>
                  </a:lnTo>
                  <a:lnTo>
                    <a:pt x="39910" y="4439"/>
                  </a:lnTo>
                  <a:lnTo>
                    <a:pt x="39428" y="4214"/>
                  </a:lnTo>
                  <a:lnTo>
                    <a:pt x="31999" y="18396"/>
                  </a:lnTo>
                  <a:lnTo>
                    <a:pt x="7461" y="65156"/>
                  </a:lnTo>
                  <a:lnTo>
                    <a:pt x="0" y="79306"/>
                  </a:lnTo>
                  <a:lnTo>
                    <a:pt x="451" y="79563"/>
                  </a:lnTo>
                  <a:lnTo>
                    <a:pt x="869" y="79852"/>
                  </a:lnTo>
                  <a:lnTo>
                    <a:pt x="1287" y="80142"/>
                  </a:lnTo>
                  <a:lnTo>
                    <a:pt x="1673" y="80431"/>
                  </a:lnTo>
                  <a:lnTo>
                    <a:pt x="2026" y="80753"/>
                  </a:lnTo>
                  <a:lnTo>
                    <a:pt x="2380" y="81075"/>
                  </a:lnTo>
                  <a:lnTo>
                    <a:pt x="2734" y="81428"/>
                  </a:lnTo>
                  <a:lnTo>
                    <a:pt x="3055" y="81814"/>
                  </a:lnTo>
                  <a:lnTo>
                    <a:pt x="3345" y="82200"/>
                  </a:lnTo>
                  <a:lnTo>
                    <a:pt x="3602" y="82586"/>
                  </a:lnTo>
                  <a:lnTo>
                    <a:pt x="3859" y="82972"/>
                  </a:lnTo>
                  <a:lnTo>
                    <a:pt x="4085" y="83390"/>
                  </a:lnTo>
                  <a:lnTo>
                    <a:pt x="4310" y="83808"/>
                  </a:lnTo>
                  <a:lnTo>
                    <a:pt x="4503" y="84258"/>
                  </a:lnTo>
                  <a:lnTo>
                    <a:pt x="4663" y="84676"/>
                  </a:lnTo>
                  <a:lnTo>
                    <a:pt x="4824" y="85127"/>
                  </a:lnTo>
                  <a:lnTo>
                    <a:pt x="4953" y="85609"/>
                  </a:lnTo>
                  <a:lnTo>
                    <a:pt x="5081" y="86059"/>
                  </a:lnTo>
                  <a:lnTo>
                    <a:pt x="5146" y="86509"/>
                  </a:lnTo>
                  <a:lnTo>
                    <a:pt x="5210" y="86992"/>
                  </a:lnTo>
                  <a:lnTo>
                    <a:pt x="5242" y="87474"/>
                  </a:lnTo>
                  <a:lnTo>
                    <a:pt x="5274" y="87957"/>
                  </a:lnTo>
                  <a:lnTo>
                    <a:pt x="5274" y="88407"/>
                  </a:lnTo>
                  <a:lnTo>
                    <a:pt x="5242" y="88889"/>
                  </a:lnTo>
                  <a:lnTo>
                    <a:pt x="5178" y="89372"/>
                  </a:lnTo>
                  <a:lnTo>
                    <a:pt x="5114" y="89854"/>
                  </a:lnTo>
                  <a:lnTo>
                    <a:pt x="5017" y="90336"/>
                  </a:lnTo>
                  <a:lnTo>
                    <a:pt x="4889" y="90819"/>
                  </a:lnTo>
                  <a:lnTo>
                    <a:pt x="4728" y="91269"/>
                  </a:lnTo>
                  <a:lnTo>
                    <a:pt x="4567" y="91751"/>
                  </a:lnTo>
                  <a:lnTo>
                    <a:pt x="4374" y="92202"/>
                  </a:lnTo>
                  <a:lnTo>
                    <a:pt x="4149" y="92652"/>
                  </a:lnTo>
                  <a:lnTo>
                    <a:pt x="24023" y="103007"/>
                  </a:lnTo>
                  <a:lnTo>
                    <a:pt x="24248" y="102557"/>
                  </a:lnTo>
                  <a:lnTo>
                    <a:pt x="24538" y="102139"/>
                  </a:lnTo>
                  <a:lnTo>
                    <a:pt x="24795" y="101721"/>
                  </a:lnTo>
                  <a:lnTo>
                    <a:pt x="25117" y="101335"/>
                  </a:lnTo>
                  <a:lnTo>
                    <a:pt x="25438" y="100949"/>
                  </a:lnTo>
                  <a:lnTo>
                    <a:pt x="25760" y="100595"/>
                  </a:lnTo>
                  <a:lnTo>
                    <a:pt x="26114" y="100274"/>
                  </a:lnTo>
                  <a:lnTo>
                    <a:pt x="26467" y="99952"/>
                  </a:lnTo>
                  <a:lnTo>
                    <a:pt x="26853" y="99663"/>
                  </a:lnTo>
                  <a:lnTo>
                    <a:pt x="27239" y="99405"/>
                  </a:lnTo>
                  <a:lnTo>
                    <a:pt x="27625" y="99148"/>
                  </a:lnTo>
                  <a:lnTo>
                    <a:pt x="28043" y="98891"/>
                  </a:lnTo>
                  <a:lnTo>
                    <a:pt x="28461" y="98666"/>
                  </a:lnTo>
                  <a:lnTo>
                    <a:pt x="28912" y="98473"/>
                  </a:lnTo>
                  <a:lnTo>
                    <a:pt x="29330" y="98312"/>
                  </a:lnTo>
                  <a:lnTo>
                    <a:pt x="29780" y="98151"/>
                  </a:lnTo>
                  <a:lnTo>
                    <a:pt x="30230" y="98022"/>
                  </a:lnTo>
                  <a:lnTo>
                    <a:pt x="30680" y="97894"/>
                  </a:lnTo>
                  <a:lnTo>
                    <a:pt x="31163" y="97830"/>
                  </a:lnTo>
                  <a:lnTo>
                    <a:pt x="31613" y="97733"/>
                  </a:lnTo>
                  <a:lnTo>
                    <a:pt x="32095" y="97701"/>
                  </a:lnTo>
                  <a:lnTo>
                    <a:pt x="32578" y="97669"/>
                  </a:lnTo>
                  <a:lnTo>
                    <a:pt x="33060" y="97669"/>
                  </a:lnTo>
                  <a:lnTo>
                    <a:pt x="33542" y="97701"/>
                  </a:lnTo>
                  <a:lnTo>
                    <a:pt x="33993" y="97733"/>
                  </a:lnTo>
                  <a:lnTo>
                    <a:pt x="34475" y="97797"/>
                  </a:lnTo>
                  <a:lnTo>
                    <a:pt x="34957" y="97894"/>
                  </a:lnTo>
                  <a:lnTo>
                    <a:pt x="35440" y="98022"/>
                  </a:lnTo>
                  <a:lnTo>
                    <a:pt x="35922" y="98151"/>
                  </a:lnTo>
                  <a:lnTo>
                    <a:pt x="36372" y="98312"/>
                  </a:lnTo>
                  <a:lnTo>
                    <a:pt x="36823" y="98505"/>
                  </a:lnTo>
                  <a:lnTo>
                    <a:pt x="37305" y="98730"/>
                  </a:lnTo>
                  <a:lnTo>
                    <a:pt x="44734" y="84548"/>
                  </a:lnTo>
                  <a:lnTo>
                    <a:pt x="69304" y="37788"/>
                  </a:lnTo>
                  <a:lnTo>
                    <a:pt x="76732" y="23606"/>
                  </a:lnTo>
                  <a:lnTo>
                    <a:pt x="76314" y="23381"/>
                  </a:lnTo>
                  <a:lnTo>
                    <a:pt x="75864" y="23091"/>
                  </a:lnTo>
                  <a:lnTo>
                    <a:pt x="75478" y="22802"/>
                  </a:lnTo>
                  <a:lnTo>
                    <a:pt x="75092" y="22512"/>
                  </a:lnTo>
                  <a:lnTo>
                    <a:pt x="74739" y="22191"/>
                  </a:lnTo>
                  <a:lnTo>
                    <a:pt x="74385" y="21837"/>
                  </a:lnTo>
                  <a:lnTo>
                    <a:pt x="74063" y="21483"/>
                  </a:lnTo>
                  <a:lnTo>
                    <a:pt x="73742" y="21130"/>
                  </a:lnTo>
                  <a:lnTo>
                    <a:pt x="73452" y="20744"/>
                  </a:lnTo>
                  <a:lnTo>
                    <a:pt x="73163" y="20358"/>
                  </a:lnTo>
                  <a:lnTo>
                    <a:pt x="72938" y="19972"/>
                  </a:lnTo>
                  <a:lnTo>
                    <a:pt x="72680" y="19554"/>
                  </a:lnTo>
                  <a:lnTo>
                    <a:pt x="72487" y="19136"/>
                  </a:lnTo>
                  <a:lnTo>
                    <a:pt x="72294" y="18685"/>
                  </a:lnTo>
                  <a:lnTo>
                    <a:pt x="72134" y="18267"/>
                  </a:lnTo>
                  <a:lnTo>
                    <a:pt x="71973" y="17817"/>
                  </a:lnTo>
                  <a:lnTo>
                    <a:pt x="71844" y="17367"/>
                  </a:lnTo>
                  <a:lnTo>
                    <a:pt x="71748" y="16885"/>
                  </a:lnTo>
                  <a:lnTo>
                    <a:pt x="71651" y="16434"/>
                  </a:lnTo>
                  <a:lnTo>
                    <a:pt x="71587" y="15952"/>
                  </a:lnTo>
                  <a:lnTo>
                    <a:pt x="71555" y="15502"/>
                  </a:lnTo>
                  <a:lnTo>
                    <a:pt x="71555" y="15019"/>
                  </a:lnTo>
                  <a:lnTo>
                    <a:pt x="71555" y="14537"/>
                  </a:lnTo>
                  <a:lnTo>
                    <a:pt x="71587" y="14055"/>
                  </a:lnTo>
                  <a:lnTo>
                    <a:pt x="71619" y="13604"/>
                  </a:lnTo>
                  <a:lnTo>
                    <a:pt x="71716" y="13122"/>
                  </a:lnTo>
                  <a:lnTo>
                    <a:pt x="71812" y="12640"/>
                  </a:lnTo>
                  <a:lnTo>
                    <a:pt x="71941" y="12157"/>
                  </a:lnTo>
                  <a:lnTo>
                    <a:pt x="72069" y="11707"/>
                  </a:lnTo>
                  <a:lnTo>
                    <a:pt x="72262" y="11225"/>
                  </a:lnTo>
                  <a:lnTo>
                    <a:pt x="72455" y="10774"/>
                  </a:lnTo>
                  <a:lnTo>
                    <a:pt x="72680" y="10324"/>
                  </a:lnTo>
                  <a:lnTo>
                    <a:pt x="528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9"/>
            <p:cNvSpPr/>
            <p:nvPr/>
          </p:nvSpPr>
          <p:spPr>
            <a:xfrm>
              <a:off x="1519777" y="2005910"/>
              <a:ext cx="496740" cy="494604"/>
            </a:xfrm>
            <a:custGeom>
              <a:avLst/>
              <a:gdLst/>
              <a:ahLst/>
              <a:cxnLst/>
              <a:rect l="l" t="t" r="r" b="b"/>
              <a:pathLst>
                <a:path w="37209" h="37049" extrusionOk="0">
                  <a:moveTo>
                    <a:pt x="18331" y="1"/>
                  </a:moveTo>
                  <a:lnTo>
                    <a:pt x="17431" y="33"/>
                  </a:lnTo>
                  <a:lnTo>
                    <a:pt x="16530" y="129"/>
                  </a:lnTo>
                  <a:lnTo>
                    <a:pt x="15630" y="258"/>
                  </a:lnTo>
                  <a:lnTo>
                    <a:pt x="14761" y="419"/>
                  </a:lnTo>
                  <a:lnTo>
                    <a:pt x="13893" y="612"/>
                  </a:lnTo>
                  <a:lnTo>
                    <a:pt x="13025" y="869"/>
                  </a:lnTo>
                  <a:lnTo>
                    <a:pt x="12189" y="1159"/>
                  </a:lnTo>
                  <a:lnTo>
                    <a:pt x="11352" y="1480"/>
                  </a:lnTo>
                  <a:lnTo>
                    <a:pt x="10549" y="1834"/>
                  </a:lnTo>
                  <a:lnTo>
                    <a:pt x="9745" y="2252"/>
                  </a:lnTo>
                  <a:lnTo>
                    <a:pt x="8973" y="2670"/>
                  </a:lnTo>
                  <a:lnTo>
                    <a:pt x="8201" y="3152"/>
                  </a:lnTo>
                  <a:lnTo>
                    <a:pt x="7461" y="3667"/>
                  </a:lnTo>
                  <a:lnTo>
                    <a:pt x="6754" y="4246"/>
                  </a:lnTo>
                  <a:lnTo>
                    <a:pt x="6078" y="4825"/>
                  </a:lnTo>
                  <a:lnTo>
                    <a:pt x="5403" y="5468"/>
                  </a:lnTo>
                  <a:lnTo>
                    <a:pt x="4792" y="6111"/>
                  </a:lnTo>
                  <a:lnTo>
                    <a:pt x="4181" y="6819"/>
                  </a:lnTo>
                  <a:lnTo>
                    <a:pt x="3602" y="7558"/>
                  </a:lnTo>
                  <a:lnTo>
                    <a:pt x="3088" y="8330"/>
                  </a:lnTo>
                  <a:lnTo>
                    <a:pt x="2573" y="9134"/>
                  </a:lnTo>
                  <a:lnTo>
                    <a:pt x="2123" y="9938"/>
                  </a:lnTo>
                  <a:lnTo>
                    <a:pt x="1673" y="10806"/>
                  </a:lnTo>
                  <a:lnTo>
                    <a:pt x="1319" y="11675"/>
                  </a:lnTo>
                  <a:lnTo>
                    <a:pt x="997" y="12543"/>
                  </a:lnTo>
                  <a:lnTo>
                    <a:pt x="708" y="13443"/>
                  </a:lnTo>
                  <a:lnTo>
                    <a:pt x="483" y="14312"/>
                  </a:lnTo>
                  <a:lnTo>
                    <a:pt x="290" y="15212"/>
                  </a:lnTo>
                  <a:lnTo>
                    <a:pt x="129" y="16113"/>
                  </a:lnTo>
                  <a:lnTo>
                    <a:pt x="32" y="17013"/>
                  </a:lnTo>
                  <a:lnTo>
                    <a:pt x="0" y="17914"/>
                  </a:lnTo>
                  <a:lnTo>
                    <a:pt x="0" y="18814"/>
                  </a:lnTo>
                  <a:lnTo>
                    <a:pt x="32" y="19714"/>
                  </a:lnTo>
                  <a:lnTo>
                    <a:pt x="97" y="20583"/>
                  </a:lnTo>
                  <a:lnTo>
                    <a:pt x="225" y="21483"/>
                  </a:lnTo>
                  <a:lnTo>
                    <a:pt x="386" y="22352"/>
                  </a:lnTo>
                  <a:lnTo>
                    <a:pt x="611" y="23220"/>
                  </a:lnTo>
                  <a:lnTo>
                    <a:pt x="836" y="24056"/>
                  </a:lnTo>
                  <a:lnTo>
                    <a:pt x="1126" y="24924"/>
                  </a:lnTo>
                  <a:lnTo>
                    <a:pt x="1447" y="25728"/>
                  </a:lnTo>
                  <a:lnTo>
                    <a:pt x="1833" y="26564"/>
                  </a:lnTo>
                  <a:lnTo>
                    <a:pt x="2219" y="27336"/>
                  </a:lnTo>
                  <a:lnTo>
                    <a:pt x="2669" y="28108"/>
                  </a:lnTo>
                  <a:lnTo>
                    <a:pt x="3152" y="28880"/>
                  </a:lnTo>
                  <a:lnTo>
                    <a:pt x="3666" y="29620"/>
                  </a:lnTo>
                  <a:lnTo>
                    <a:pt x="4245" y="30327"/>
                  </a:lnTo>
                  <a:lnTo>
                    <a:pt x="4824" y="31002"/>
                  </a:lnTo>
                  <a:lnTo>
                    <a:pt x="5467" y="31646"/>
                  </a:lnTo>
                  <a:lnTo>
                    <a:pt x="6143" y="32289"/>
                  </a:lnTo>
                  <a:lnTo>
                    <a:pt x="6818" y="32868"/>
                  </a:lnTo>
                  <a:lnTo>
                    <a:pt x="7558" y="33446"/>
                  </a:lnTo>
                  <a:lnTo>
                    <a:pt x="8330" y="33993"/>
                  </a:lnTo>
                  <a:lnTo>
                    <a:pt x="9134" y="34476"/>
                  </a:lnTo>
                  <a:lnTo>
                    <a:pt x="9970" y="34958"/>
                  </a:lnTo>
                  <a:lnTo>
                    <a:pt x="10838" y="35376"/>
                  </a:lnTo>
                  <a:lnTo>
                    <a:pt x="11706" y="35730"/>
                  </a:lnTo>
                  <a:lnTo>
                    <a:pt x="12607" y="36051"/>
                  </a:lnTo>
                  <a:lnTo>
                    <a:pt x="13475" y="36341"/>
                  </a:lnTo>
                  <a:lnTo>
                    <a:pt x="14375" y="36566"/>
                  </a:lnTo>
                  <a:lnTo>
                    <a:pt x="15276" y="36759"/>
                  </a:lnTo>
                  <a:lnTo>
                    <a:pt x="16176" y="36888"/>
                  </a:lnTo>
                  <a:lnTo>
                    <a:pt x="17077" y="36984"/>
                  </a:lnTo>
                  <a:lnTo>
                    <a:pt x="17977" y="37048"/>
                  </a:lnTo>
                  <a:lnTo>
                    <a:pt x="18878" y="37048"/>
                  </a:lnTo>
                  <a:lnTo>
                    <a:pt x="19778" y="37016"/>
                  </a:lnTo>
                  <a:lnTo>
                    <a:pt x="20679" y="36952"/>
                  </a:lnTo>
                  <a:lnTo>
                    <a:pt x="21547" y="36823"/>
                  </a:lnTo>
                  <a:lnTo>
                    <a:pt x="22447" y="36662"/>
                  </a:lnTo>
                  <a:lnTo>
                    <a:pt x="23316" y="36437"/>
                  </a:lnTo>
                  <a:lnTo>
                    <a:pt x="24152" y="36212"/>
                  </a:lnTo>
                  <a:lnTo>
                    <a:pt x="25020" y="35923"/>
                  </a:lnTo>
                  <a:lnTo>
                    <a:pt x="25856" y="35601"/>
                  </a:lnTo>
                  <a:lnTo>
                    <a:pt x="26660" y="35215"/>
                  </a:lnTo>
                  <a:lnTo>
                    <a:pt x="27464" y="34829"/>
                  </a:lnTo>
                  <a:lnTo>
                    <a:pt x="28236" y="34379"/>
                  </a:lnTo>
                  <a:lnTo>
                    <a:pt x="29008" y="33897"/>
                  </a:lnTo>
                  <a:lnTo>
                    <a:pt x="29715" y="33382"/>
                  </a:lnTo>
                  <a:lnTo>
                    <a:pt x="30455" y="32835"/>
                  </a:lnTo>
                  <a:lnTo>
                    <a:pt x="31130" y="32224"/>
                  </a:lnTo>
                  <a:lnTo>
                    <a:pt x="31774" y="31613"/>
                  </a:lnTo>
                  <a:lnTo>
                    <a:pt x="32417" y="30938"/>
                  </a:lnTo>
                  <a:lnTo>
                    <a:pt x="33028" y="30231"/>
                  </a:lnTo>
                  <a:lnTo>
                    <a:pt x="33575" y="29523"/>
                  </a:lnTo>
                  <a:lnTo>
                    <a:pt x="34121" y="28751"/>
                  </a:lnTo>
                  <a:lnTo>
                    <a:pt x="34636" y="27947"/>
                  </a:lnTo>
                  <a:lnTo>
                    <a:pt x="35086" y="27111"/>
                  </a:lnTo>
                  <a:lnTo>
                    <a:pt x="35504" y="26243"/>
                  </a:lnTo>
                  <a:lnTo>
                    <a:pt x="35890" y="25374"/>
                  </a:lnTo>
                  <a:lnTo>
                    <a:pt x="36212" y="24506"/>
                  </a:lnTo>
                  <a:lnTo>
                    <a:pt x="36501" y="23638"/>
                  </a:lnTo>
                  <a:lnTo>
                    <a:pt x="36726" y="22737"/>
                  </a:lnTo>
                  <a:lnTo>
                    <a:pt x="36919" y="21837"/>
                  </a:lnTo>
                  <a:lnTo>
                    <a:pt x="37048" y="20937"/>
                  </a:lnTo>
                  <a:lnTo>
                    <a:pt x="37144" y="20036"/>
                  </a:lnTo>
                  <a:lnTo>
                    <a:pt x="37209" y="19136"/>
                  </a:lnTo>
                  <a:lnTo>
                    <a:pt x="37209" y="18235"/>
                  </a:lnTo>
                  <a:lnTo>
                    <a:pt x="37176" y="17367"/>
                  </a:lnTo>
                  <a:lnTo>
                    <a:pt x="37080" y="16466"/>
                  </a:lnTo>
                  <a:lnTo>
                    <a:pt x="36983" y="15598"/>
                  </a:lnTo>
                  <a:lnTo>
                    <a:pt x="36823" y="14698"/>
                  </a:lnTo>
                  <a:lnTo>
                    <a:pt x="36598" y="13829"/>
                  </a:lnTo>
                  <a:lnTo>
                    <a:pt x="36372" y="12993"/>
                  </a:lnTo>
                  <a:lnTo>
                    <a:pt x="36083" y="12157"/>
                  </a:lnTo>
                  <a:lnTo>
                    <a:pt x="35729" y="11321"/>
                  </a:lnTo>
                  <a:lnTo>
                    <a:pt x="35375" y="10517"/>
                  </a:lnTo>
                  <a:lnTo>
                    <a:pt x="34957" y="9713"/>
                  </a:lnTo>
                  <a:lnTo>
                    <a:pt x="34539" y="8941"/>
                  </a:lnTo>
                  <a:lnTo>
                    <a:pt x="34025" y="8201"/>
                  </a:lnTo>
                  <a:lnTo>
                    <a:pt x="33510" y="7462"/>
                  </a:lnTo>
                  <a:lnTo>
                    <a:pt x="32964" y="6754"/>
                  </a:lnTo>
                  <a:lnTo>
                    <a:pt x="32353" y="6047"/>
                  </a:lnTo>
                  <a:lnTo>
                    <a:pt x="31741" y="5404"/>
                  </a:lnTo>
                  <a:lnTo>
                    <a:pt x="31066" y="4793"/>
                  </a:lnTo>
                  <a:lnTo>
                    <a:pt x="30359" y="4182"/>
                  </a:lnTo>
                  <a:lnTo>
                    <a:pt x="29619" y="3603"/>
                  </a:lnTo>
                  <a:lnTo>
                    <a:pt x="28847" y="3088"/>
                  </a:lnTo>
                  <a:lnTo>
                    <a:pt x="28043" y="2574"/>
                  </a:lnTo>
                  <a:lnTo>
                    <a:pt x="27207" y="2123"/>
                  </a:lnTo>
                  <a:lnTo>
                    <a:pt x="26371" y="1705"/>
                  </a:lnTo>
                  <a:lnTo>
                    <a:pt x="25503" y="1319"/>
                  </a:lnTo>
                  <a:lnTo>
                    <a:pt x="24602" y="998"/>
                  </a:lnTo>
                  <a:lnTo>
                    <a:pt x="23734" y="708"/>
                  </a:lnTo>
                  <a:lnTo>
                    <a:pt x="22833" y="483"/>
                  </a:lnTo>
                  <a:lnTo>
                    <a:pt x="21933" y="290"/>
                  </a:lnTo>
                  <a:lnTo>
                    <a:pt x="21032" y="162"/>
                  </a:lnTo>
                  <a:lnTo>
                    <a:pt x="20132" y="65"/>
                  </a:lnTo>
                  <a:lnTo>
                    <a:pt x="19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9"/>
            <p:cNvSpPr/>
            <p:nvPr/>
          </p:nvSpPr>
          <p:spPr>
            <a:xfrm>
              <a:off x="1981727" y="1683067"/>
              <a:ext cx="96187" cy="95746"/>
            </a:xfrm>
            <a:custGeom>
              <a:avLst/>
              <a:gdLst/>
              <a:ahLst/>
              <a:cxnLst/>
              <a:rect l="l" t="t" r="r" b="b"/>
              <a:pathLst>
                <a:path w="7205" h="7172" extrusionOk="0">
                  <a:moveTo>
                    <a:pt x="3538" y="0"/>
                  </a:moveTo>
                  <a:lnTo>
                    <a:pt x="3217" y="32"/>
                  </a:lnTo>
                  <a:lnTo>
                    <a:pt x="2863" y="96"/>
                  </a:lnTo>
                  <a:lnTo>
                    <a:pt x="2541" y="161"/>
                  </a:lnTo>
                  <a:lnTo>
                    <a:pt x="2187" y="289"/>
                  </a:lnTo>
                  <a:lnTo>
                    <a:pt x="1898" y="450"/>
                  </a:lnTo>
                  <a:lnTo>
                    <a:pt x="1609" y="611"/>
                  </a:lnTo>
                  <a:lnTo>
                    <a:pt x="1319" y="836"/>
                  </a:lnTo>
                  <a:lnTo>
                    <a:pt x="1062" y="1061"/>
                  </a:lnTo>
                  <a:lnTo>
                    <a:pt x="805" y="1319"/>
                  </a:lnTo>
                  <a:lnTo>
                    <a:pt x="612" y="1608"/>
                  </a:lnTo>
                  <a:lnTo>
                    <a:pt x="419" y="1930"/>
                  </a:lnTo>
                  <a:lnTo>
                    <a:pt x="258" y="2283"/>
                  </a:lnTo>
                  <a:lnTo>
                    <a:pt x="129" y="2605"/>
                  </a:lnTo>
                  <a:lnTo>
                    <a:pt x="65" y="2959"/>
                  </a:lnTo>
                  <a:lnTo>
                    <a:pt x="1" y="3312"/>
                  </a:lnTo>
                  <a:lnTo>
                    <a:pt x="1" y="3666"/>
                  </a:lnTo>
                  <a:lnTo>
                    <a:pt x="33" y="3988"/>
                  </a:lnTo>
                  <a:lnTo>
                    <a:pt x="65" y="4342"/>
                  </a:lnTo>
                  <a:lnTo>
                    <a:pt x="161" y="4663"/>
                  </a:lnTo>
                  <a:lnTo>
                    <a:pt x="290" y="4985"/>
                  </a:lnTo>
                  <a:lnTo>
                    <a:pt x="419" y="5306"/>
                  </a:lnTo>
                  <a:lnTo>
                    <a:pt x="612" y="5596"/>
                  </a:lnTo>
                  <a:lnTo>
                    <a:pt x="837" y="5885"/>
                  </a:lnTo>
                  <a:lnTo>
                    <a:pt x="1062" y="6142"/>
                  </a:lnTo>
                  <a:lnTo>
                    <a:pt x="1319" y="6368"/>
                  </a:lnTo>
                  <a:lnTo>
                    <a:pt x="1609" y="6593"/>
                  </a:lnTo>
                  <a:lnTo>
                    <a:pt x="1930" y="6786"/>
                  </a:lnTo>
                  <a:lnTo>
                    <a:pt x="2284" y="6946"/>
                  </a:lnTo>
                  <a:lnTo>
                    <a:pt x="2606" y="7043"/>
                  </a:lnTo>
                  <a:lnTo>
                    <a:pt x="2959" y="7139"/>
                  </a:lnTo>
                  <a:lnTo>
                    <a:pt x="3313" y="7172"/>
                  </a:lnTo>
                  <a:lnTo>
                    <a:pt x="4021" y="7172"/>
                  </a:lnTo>
                  <a:lnTo>
                    <a:pt x="4342" y="7107"/>
                  </a:lnTo>
                  <a:lnTo>
                    <a:pt x="4696" y="7011"/>
                  </a:lnTo>
                  <a:lnTo>
                    <a:pt x="5018" y="6914"/>
                  </a:lnTo>
                  <a:lnTo>
                    <a:pt x="5307" y="6753"/>
                  </a:lnTo>
                  <a:lnTo>
                    <a:pt x="5629" y="6561"/>
                  </a:lnTo>
                  <a:lnTo>
                    <a:pt x="5886" y="6368"/>
                  </a:lnTo>
                  <a:lnTo>
                    <a:pt x="6175" y="6142"/>
                  </a:lnTo>
                  <a:lnTo>
                    <a:pt x="6400" y="5853"/>
                  </a:lnTo>
                  <a:lnTo>
                    <a:pt x="6625" y="5564"/>
                  </a:lnTo>
                  <a:lnTo>
                    <a:pt x="6786" y="5274"/>
                  </a:lnTo>
                  <a:lnTo>
                    <a:pt x="6947" y="4920"/>
                  </a:lnTo>
                  <a:lnTo>
                    <a:pt x="7076" y="4599"/>
                  </a:lnTo>
                  <a:lnTo>
                    <a:pt x="7140" y="4245"/>
                  </a:lnTo>
                  <a:lnTo>
                    <a:pt x="7204" y="3891"/>
                  </a:lnTo>
                  <a:lnTo>
                    <a:pt x="7204" y="3538"/>
                  </a:lnTo>
                  <a:lnTo>
                    <a:pt x="7204" y="3184"/>
                  </a:lnTo>
                  <a:lnTo>
                    <a:pt x="7140" y="2862"/>
                  </a:lnTo>
                  <a:lnTo>
                    <a:pt x="7044" y="2508"/>
                  </a:lnTo>
                  <a:lnTo>
                    <a:pt x="6915" y="2187"/>
                  </a:lnTo>
                  <a:lnTo>
                    <a:pt x="6786" y="1897"/>
                  </a:lnTo>
                  <a:lnTo>
                    <a:pt x="6593" y="1608"/>
                  </a:lnTo>
                  <a:lnTo>
                    <a:pt x="6400" y="1319"/>
                  </a:lnTo>
                  <a:lnTo>
                    <a:pt x="6143" y="1061"/>
                  </a:lnTo>
                  <a:lnTo>
                    <a:pt x="5886" y="804"/>
                  </a:lnTo>
                  <a:lnTo>
                    <a:pt x="5596" y="611"/>
                  </a:lnTo>
                  <a:lnTo>
                    <a:pt x="5275" y="418"/>
                  </a:lnTo>
                  <a:lnTo>
                    <a:pt x="4953" y="257"/>
                  </a:lnTo>
                  <a:lnTo>
                    <a:pt x="4599" y="161"/>
                  </a:lnTo>
                  <a:lnTo>
                    <a:pt x="4246" y="64"/>
                  </a:lnTo>
                  <a:lnTo>
                    <a:pt x="3892" y="32"/>
                  </a:lnTo>
                  <a:lnTo>
                    <a:pt x="35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9"/>
            <p:cNvSpPr/>
            <p:nvPr/>
          </p:nvSpPr>
          <p:spPr>
            <a:xfrm>
              <a:off x="1440771" y="2713020"/>
              <a:ext cx="96614" cy="95746"/>
            </a:xfrm>
            <a:custGeom>
              <a:avLst/>
              <a:gdLst/>
              <a:ahLst/>
              <a:cxnLst/>
              <a:rect l="l" t="t" r="r" b="b"/>
              <a:pathLst>
                <a:path w="7237" h="7172" extrusionOk="0">
                  <a:moveTo>
                    <a:pt x="3217" y="0"/>
                  </a:moveTo>
                  <a:lnTo>
                    <a:pt x="2863" y="64"/>
                  </a:lnTo>
                  <a:lnTo>
                    <a:pt x="2542" y="161"/>
                  </a:lnTo>
                  <a:lnTo>
                    <a:pt x="2220" y="290"/>
                  </a:lnTo>
                  <a:lnTo>
                    <a:pt x="1898" y="418"/>
                  </a:lnTo>
                  <a:lnTo>
                    <a:pt x="1609" y="611"/>
                  </a:lnTo>
                  <a:lnTo>
                    <a:pt x="1319" y="804"/>
                  </a:lnTo>
                  <a:lnTo>
                    <a:pt x="1062" y="1061"/>
                  </a:lnTo>
                  <a:lnTo>
                    <a:pt x="837" y="1319"/>
                  </a:lnTo>
                  <a:lnTo>
                    <a:pt x="612" y="1608"/>
                  </a:lnTo>
                  <a:lnTo>
                    <a:pt x="419" y="1930"/>
                  </a:lnTo>
                  <a:lnTo>
                    <a:pt x="258" y="2251"/>
                  </a:lnTo>
                  <a:lnTo>
                    <a:pt x="162" y="2605"/>
                  </a:lnTo>
                  <a:lnTo>
                    <a:pt x="65" y="2927"/>
                  </a:lnTo>
                  <a:lnTo>
                    <a:pt x="33" y="3280"/>
                  </a:lnTo>
                  <a:lnTo>
                    <a:pt x="1" y="3634"/>
                  </a:lnTo>
                  <a:lnTo>
                    <a:pt x="33" y="3988"/>
                  </a:lnTo>
                  <a:lnTo>
                    <a:pt x="97" y="4310"/>
                  </a:lnTo>
                  <a:lnTo>
                    <a:pt x="194" y="4663"/>
                  </a:lnTo>
                  <a:lnTo>
                    <a:pt x="290" y="4985"/>
                  </a:lnTo>
                  <a:lnTo>
                    <a:pt x="451" y="5274"/>
                  </a:lnTo>
                  <a:lnTo>
                    <a:pt x="612" y="5596"/>
                  </a:lnTo>
                  <a:lnTo>
                    <a:pt x="837" y="5853"/>
                  </a:lnTo>
                  <a:lnTo>
                    <a:pt x="1062" y="6110"/>
                  </a:lnTo>
                  <a:lnTo>
                    <a:pt x="1352" y="6368"/>
                  </a:lnTo>
                  <a:lnTo>
                    <a:pt x="1641" y="6561"/>
                  </a:lnTo>
                  <a:lnTo>
                    <a:pt x="1963" y="6754"/>
                  </a:lnTo>
                  <a:lnTo>
                    <a:pt x="2284" y="6914"/>
                  </a:lnTo>
                  <a:lnTo>
                    <a:pt x="2638" y="7043"/>
                  </a:lnTo>
                  <a:lnTo>
                    <a:pt x="2960" y="7107"/>
                  </a:lnTo>
                  <a:lnTo>
                    <a:pt x="3313" y="7172"/>
                  </a:lnTo>
                  <a:lnTo>
                    <a:pt x="3667" y="7172"/>
                  </a:lnTo>
                  <a:lnTo>
                    <a:pt x="4021" y="7140"/>
                  </a:lnTo>
                  <a:lnTo>
                    <a:pt x="4375" y="7107"/>
                  </a:lnTo>
                  <a:lnTo>
                    <a:pt x="4696" y="7011"/>
                  </a:lnTo>
                  <a:lnTo>
                    <a:pt x="5018" y="6882"/>
                  </a:lnTo>
                  <a:lnTo>
                    <a:pt x="5339" y="6754"/>
                  </a:lnTo>
                  <a:lnTo>
                    <a:pt x="5629" y="6561"/>
                  </a:lnTo>
                  <a:lnTo>
                    <a:pt x="5918" y="6336"/>
                  </a:lnTo>
                  <a:lnTo>
                    <a:pt x="6176" y="6110"/>
                  </a:lnTo>
                  <a:lnTo>
                    <a:pt x="6401" y="5853"/>
                  </a:lnTo>
                  <a:lnTo>
                    <a:pt x="6626" y="5564"/>
                  </a:lnTo>
                  <a:lnTo>
                    <a:pt x="6819" y="5242"/>
                  </a:lnTo>
                  <a:lnTo>
                    <a:pt x="6980" y="4921"/>
                  </a:lnTo>
                  <a:lnTo>
                    <a:pt x="7076" y="4567"/>
                  </a:lnTo>
                  <a:lnTo>
                    <a:pt x="7172" y="4213"/>
                  </a:lnTo>
                  <a:lnTo>
                    <a:pt x="7205" y="3859"/>
                  </a:lnTo>
                  <a:lnTo>
                    <a:pt x="7237" y="3538"/>
                  </a:lnTo>
                  <a:lnTo>
                    <a:pt x="7205" y="3184"/>
                  </a:lnTo>
                  <a:lnTo>
                    <a:pt x="7140" y="2830"/>
                  </a:lnTo>
                  <a:lnTo>
                    <a:pt x="7076" y="2509"/>
                  </a:lnTo>
                  <a:lnTo>
                    <a:pt x="6947" y="2187"/>
                  </a:lnTo>
                  <a:lnTo>
                    <a:pt x="6787" y="1865"/>
                  </a:lnTo>
                  <a:lnTo>
                    <a:pt x="6626" y="1576"/>
                  </a:lnTo>
                  <a:lnTo>
                    <a:pt x="6401" y="1287"/>
                  </a:lnTo>
                  <a:lnTo>
                    <a:pt x="6176" y="1029"/>
                  </a:lnTo>
                  <a:lnTo>
                    <a:pt x="5886" y="804"/>
                  </a:lnTo>
                  <a:lnTo>
                    <a:pt x="5597" y="579"/>
                  </a:lnTo>
                  <a:lnTo>
                    <a:pt x="5275" y="386"/>
                  </a:lnTo>
                  <a:lnTo>
                    <a:pt x="4953" y="257"/>
                  </a:lnTo>
                  <a:lnTo>
                    <a:pt x="4600" y="129"/>
                  </a:lnTo>
                  <a:lnTo>
                    <a:pt x="4278" y="64"/>
                  </a:lnTo>
                  <a:lnTo>
                    <a:pt x="39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9"/>
            <p:cNvSpPr/>
            <p:nvPr/>
          </p:nvSpPr>
          <p:spPr>
            <a:xfrm>
              <a:off x="735825" y="2764110"/>
              <a:ext cx="1561469" cy="1425366"/>
            </a:xfrm>
            <a:custGeom>
              <a:avLst/>
              <a:gdLst/>
              <a:ahLst/>
              <a:cxnLst/>
              <a:rect l="l" t="t" r="r" b="b"/>
              <a:pathLst>
                <a:path w="116964" h="106769" extrusionOk="0">
                  <a:moveTo>
                    <a:pt x="0" y="0"/>
                  </a:moveTo>
                  <a:lnTo>
                    <a:pt x="0" y="106769"/>
                  </a:lnTo>
                  <a:lnTo>
                    <a:pt x="109889" y="106769"/>
                  </a:lnTo>
                  <a:lnTo>
                    <a:pt x="110275" y="106737"/>
                  </a:lnTo>
                  <a:lnTo>
                    <a:pt x="111014" y="106608"/>
                  </a:lnTo>
                  <a:lnTo>
                    <a:pt x="111754" y="106447"/>
                  </a:lnTo>
                  <a:lnTo>
                    <a:pt x="112429" y="106190"/>
                  </a:lnTo>
                  <a:lnTo>
                    <a:pt x="113072" y="105869"/>
                  </a:lnTo>
                  <a:lnTo>
                    <a:pt x="113683" y="105515"/>
                  </a:lnTo>
                  <a:lnTo>
                    <a:pt x="114262" y="105065"/>
                  </a:lnTo>
                  <a:lnTo>
                    <a:pt x="114809" y="104614"/>
                  </a:lnTo>
                  <a:lnTo>
                    <a:pt x="115259" y="104068"/>
                  </a:lnTo>
                  <a:lnTo>
                    <a:pt x="115710" y="103489"/>
                  </a:lnTo>
                  <a:lnTo>
                    <a:pt x="116063" y="102878"/>
                  </a:lnTo>
                  <a:lnTo>
                    <a:pt x="116385" y="102235"/>
                  </a:lnTo>
                  <a:lnTo>
                    <a:pt x="116642" y="101559"/>
                  </a:lnTo>
                  <a:lnTo>
                    <a:pt x="116835" y="100852"/>
                  </a:lnTo>
                  <a:lnTo>
                    <a:pt x="116932" y="100112"/>
                  </a:lnTo>
                  <a:lnTo>
                    <a:pt x="116964" y="99726"/>
                  </a:lnTo>
                  <a:lnTo>
                    <a:pt x="116964" y="99340"/>
                  </a:lnTo>
                  <a:lnTo>
                    <a:pt x="116964" y="7429"/>
                  </a:lnTo>
                  <a:lnTo>
                    <a:pt x="116964" y="7043"/>
                  </a:lnTo>
                  <a:lnTo>
                    <a:pt x="116932" y="6689"/>
                  </a:lnTo>
                  <a:lnTo>
                    <a:pt x="116835" y="5950"/>
                  </a:lnTo>
                  <a:lnTo>
                    <a:pt x="116642" y="5242"/>
                  </a:lnTo>
                  <a:lnTo>
                    <a:pt x="116385" y="4535"/>
                  </a:lnTo>
                  <a:lnTo>
                    <a:pt x="116063" y="3891"/>
                  </a:lnTo>
                  <a:lnTo>
                    <a:pt x="115710" y="3280"/>
                  </a:lnTo>
                  <a:lnTo>
                    <a:pt x="115259" y="2702"/>
                  </a:lnTo>
                  <a:lnTo>
                    <a:pt x="114809" y="2187"/>
                  </a:lnTo>
                  <a:lnTo>
                    <a:pt x="114262" y="1705"/>
                  </a:lnTo>
                  <a:lnTo>
                    <a:pt x="113683" y="1286"/>
                  </a:lnTo>
                  <a:lnTo>
                    <a:pt x="113072" y="901"/>
                  </a:lnTo>
                  <a:lnTo>
                    <a:pt x="112429" y="611"/>
                  </a:lnTo>
                  <a:lnTo>
                    <a:pt x="111754" y="354"/>
                  </a:lnTo>
                  <a:lnTo>
                    <a:pt x="111014" y="161"/>
                  </a:lnTo>
                  <a:lnTo>
                    <a:pt x="110275" y="64"/>
                  </a:lnTo>
                  <a:lnTo>
                    <a:pt x="109889" y="32"/>
                  </a:lnTo>
                  <a:lnTo>
                    <a:pt x="1095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9"/>
            <p:cNvSpPr/>
            <p:nvPr/>
          </p:nvSpPr>
          <p:spPr>
            <a:xfrm>
              <a:off x="1465683" y="2842675"/>
              <a:ext cx="60115" cy="19758"/>
            </a:xfrm>
            <a:custGeom>
              <a:avLst/>
              <a:gdLst/>
              <a:ahLst/>
              <a:cxnLst/>
              <a:rect l="l" t="t" r="r" b="b"/>
              <a:pathLst>
                <a:path w="4503" h="1480" extrusionOk="0">
                  <a:moveTo>
                    <a:pt x="740" y="0"/>
                  </a:moveTo>
                  <a:lnTo>
                    <a:pt x="579" y="32"/>
                  </a:lnTo>
                  <a:lnTo>
                    <a:pt x="450" y="65"/>
                  </a:lnTo>
                  <a:lnTo>
                    <a:pt x="322" y="129"/>
                  </a:lnTo>
                  <a:lnTo>
                    <a:pt x="225" y="225"/>
                  </a:lnTo>
                  <a:lnTo>
                    <a:pt x="129" y="322"/>
                  </a:lnTo>
                  <a:lnTo>
                    <a:pt x="65" y="451"/>
                  </a:lnTo>
                  <a:lnTo>
                    <a:pt x="0" y="611"/>
                  </a:lnTo>
                  <a:lnTo>
                    <a:pt x="0" y="740"/>
                  </a:lnTo>
                  <a:lnTo>
                    <a:pt x="0" y="901"/>
                  </a:lnTo>
                  <a:lnTo>
                    <a:pt x="65" y="1029"/>
                  </a:lnTo>
                  <a:lnTo>
                    <a:pt x="129" y="1158"/>
                  </a:lnTo>
                  <a:lnTo>
                    <a:pt x="225" y="1254"/>
                  </a:lnTo>
                  <a:lnTo>
                    <a:pt x="322" y="1351"/>
                  </a:lnTo>
                  <a:lnTo>
                    <a:pt x="450" y="1415"/>
                  </a:lnTo>
                  <a:lnTo>
                    <a:pt x="579" y="1480"/>
                  </a:lnTo>
                  <a:lnTo>
                    <a:pt x="3891" y="1480"/>
                  </a:lnTo>
                  <a:lnTo>
                    <a:pt x="4052" y="1415"/>
                  </a:lnTo>
                  <a:lnTo>
                    <a:pt x="4181" y="1351"/>
                  </a:lnTo>
                  <a:lnTo>
                    <a:pt x="4277" y="1254"/>
                  </a:lnTo>
                  <a:lnTo>
                    <a:pt x="4374" y="1158"/>
                  </a:lnTo>
                  <a:lnTo>
                    <a:pt x="4438" y="1029"/>
                  </a:lnTo>
                  <a:lnTo>
                    <a:pt x="4470" y="901"/>
                  </a:lnTo>
                  <a:lnTo>
                    <a:pt x="4502" y="740"/>
                  </a:lnTo>
                  <a:lnTo>
                    <a:pt x="4470" y="611"/>
                  </a:lnTo>
                  <a:lnTo>
                    <a:pt x="4438" y="451"/>
                  </a:lnTo>
                  <a:lnTo>
                    <a:pt x="4374" y="322"/>
                  </a:lnTo>
                  <a:lnTo>
                    <a:pt x="4277" y="225"/>
                  </a:lnTo>
                  <a:lnTo>
                    <a:pt x="4181" y="129"/>
                  </a:lnTo>
                  <a:lnTo>
                    <a:pt x="4052" y="65"/>
                  </a:lnTo>
                  <a:lnTo>
                    <a:pt x="3891"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9"/>
            <p:cNvSpPr/>
            <p:nvPr/>
          </p:nvSpPr>
          <p:spPr>
            <a:xfrm>
              <a:off x="1390122" y="4103609"/>
              <a:ext cx="60115" cy="19758"/>
            </a:xfrm>
            <a:custGeom>
              <a:avLst/>
              <a:gdLst/>
              <a:ahLst/>
              <a:cxnLst/>
              <a:rect l="l" t="t" r="r" b="b"/>
              <a:pathLst>
                <a:path w="4503" h="1480" extrusionOk="0">
                  <a:moveTo>
                    <a:pt x="611" y="0"/>
                  </a:moveTo>
                  <a:lnTo>
                    <a:pt x="450" y="32"/>
                  </a:lnTo>
                  <a:lnTo>
                    <a:pt x="322" y="129"/>
                  </a:lnTo>
                  <a:lnTo>
                    <a:pt x="225" y="193"/>
                  </a:lnTo>
                  <a:lnTo>
                    <a:pt x="129" y="322"/>
                  </a:lnTo>
                  <a:lnTo>
                    <a:pt x="64" y="450"/>
                  </a:lnTo>
                  <a:lnTo>
                    <a:pt x="32" y="579"/>
                  </a:lnTo>
                  <a:lnTo>
                    <a:pt x="0" y="740"/>
                  </a:lnTo>
                  <a:lnTo>
                    <a:pt x="32" y="868"/>
                  </a:lnTo>
                  <a:lnTo>
                    <a:pt x="64" y="1029"/>
                  </a:lnTo>
                  <a:lnTo>
                    <a:pt x="129" y="1158"/>
                  </a:lnTo>
                  <a:lnTo>
                    <a:pt x="225" y="1254"/>
                  </a:lnTo>
                  <a:lnTo>
                    <a:pt x="322" y="1351"/>
                  </a:lnTo>
                  <a:lnTo>
                    <a:pt x="450" y="1415"/>
                  </a:lnTo>
                  <a:lnTo>
                    <a:pt x="611" y="1447"/>
                  </a:lnTo>
                  <a:lnTo>
                    <a:pt x="740" y="1479"/>
                  </a:lnTo>
                  <a:lnTo>
                    <a:pt x="3763" y="1479"/>
                  </a:lnTo>
                  <a:lnTo>
                    <a:pt x="3924" y="1447"/>
                  </a:lnTo>
                  <a:lnTo>
                    <a:pt x="4052" y="1415"/>
                  </a:lnTo>
                  <a:lnTo>
                    <a:pt x="4181" y="1351"/>
                  </a:lnTo>
                  <a:lnTo>
                    <a:pt x="4277" y="1254"/>
                  </a:lnTo>
                  <a:lnTo>
                    <a:pt x="4374" y="1158"/>
                  </a:lnTo>
                  <a:lnTo>
                    <a:pt x="4438" y="1029"/>
                  </a:lnTo>
                  <a:lnTo>
                    <a:pt x="4502" y="868"/>
                  </a:lnTo>
                  <a:lnTo>
                    <a:pt x="4502" y="740"/>
                  </a:lnTo>
                  <a:lnTo>
                    <a:pt x="4502" y="579"/>
                  </a:lnTo>
                  <a:lnTo>
                    <a:pt x="4438" y="450"/>
                  </a:lnTo>
                  <a:lnTo>
                    <a:pt x="4374" y="322"/>
                  </a:lnTo>
                  <a:lnTo>
                    <a:pt x="4277" y="193"/>
                  </a:lnTo>
                  <a:lnTo>
                    <a:pt x="4181" y="129"/>
                  </a:lnTo>
                  <a:lnTo>
                    <a:pt x="4052"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9"/>
            <p:cNvSpPr/>
            <p:nvPr/>
          </p:nvSpPr>
          <p:spPr>
            <a:xfrm>
              <a:off x="1229548" y="4103609"/>
              <a:ext cx="60115" cy="19758"/>
            </a:xfrm>
            <a:custGeom>
              <a:avLst/>
              <a:gdLst/>
              <a:ahLst/>
              <a:cxnLst/>
              <a:rect l="l" t="t" r="r" b="b"/>
              <a:pathLst>
                <a:path w="4503" h="1480" extrusionOk="0">
                  <a:moveTo>
                    <a:pt x="612" y="0"/>
                  </a:moveTo>
                  <a:lnTo>
                    <a:pt x="451" y="32"/>
                  </a:lnTo>
                  <a:lnTo>
                    <a:pt x="322" y="129"/>
                  </a:lnTo>
                  <a:lnTo>
                    <a:pt x="226" y="193"/>
                  </a:lnTo>
                  <a:lnTo>
                    <a:pt x="129" y="322"/>
                  </a:lnTo>
                  <a:lnTo>
                    <a:pt x="65" y="450"/>
                  </a:lnTo>
                  <a:lnTo>
                    <a:pt x="33" y="579"/>
                  </a:lnTo>
                  <a:lnTo>
                    <a:pt x="1" y="740"/>
                  </a:lnTo>
                  <a:lnTo>
                    <a:pt x="33" y="868"/>
                  </a:lnTo>
                  <a:lnTo>
                    <a:pt x="65" y="1029"/>
                  </a:lnTo>
                  <a:lnTo>
                    <a:pt x="129" y="1158"/>
                  </a:lnTo>
                  <a:lnTo>
                    <a:pt x="226" y="1254"/>
                  </a:lnTo>
                  <a:lnTo>
                    <a:pt x="322" y="1351"/>
                  </a:lnTo>
                  <a:lnTo>
                    <a:pt x="451" y="1415"/>
                  </a:lnTo>
                  <a:lnTo>
                    <a:pt x="612" y="1447"/>
                  </a:lnTo>
                  <a:lnTo>
                    <a:pt x="740" y="1479"/>
                  </a:lnTo>
                  <a:lnTo>
                    <a:pt x="3763" y="1479"/>
                  </a:lnTo>
                  <a:lnTo>
                    <a:pt x="3924" y="1447"/>
                  </a:lnTo>
                  <a:lnTo>
                    <a:pt x="4053" y="1415"/>
                  </a:lnTo>
                  <a:lnTo>
                    <a:pt x="4181" y="1351"/>
                  </a:lnTo>
                  <a:lnTo>
                    <a:pt x="4278" y="1254"/>
                  </a:lnTo>
                  <a:lnTo>
                    <a:pt x="4374" y="1158"/>
                  </a:lnTo>
                  <a:lnTo>
                    <a:pt x="4439" y="1029"/>
                  </a:lnTo>
                  <a:lnTo>
                    <a:pt x="4503" y="868"/>
                  </a:lnTo>
                  <a:lnTo>
                    <a:pt x="4503" y="740"/>
                  </a:lnTo>
                  <a:lnTo>
                    <a:pt x="4503" y="579"/>
                  </a:lnTo>
                  <a:lnTo>
                    <a:pt x="4439" y="450"/>
                  </a:lnTo>
                  <a:lnTo>
                    <a:pt x="4374" y="322"/>
                  </a:lnTo>
                  <a:lnTo>
                    <a:pt x="4278" y="193"/>
                  </a:lnTo>
                  <a:lnTo>
                    <a:pt x="4181" y="129"/>
                  </a:lnTo>
                  <a:lnTo>
                    <a:pt x="4053"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9"/>
            <p:cNvSpPr/>
            <p:nvPr/>
          </p:nvSpPr>
          <p:spPr>
            <a:xfrm>
              <a:off x="1309835" y="4103609"/>
              <a:ext cx="60115" cy="19758"/>
            </a:xfrm>
            <a:custGeom>
              <a:avLst/>
              <a:gdLst/>
              <a:ahLst/>
              <a:cxnLst/>
              <a:rect l="l" t="t" r="r" b="b"/>
              <a:pathLst>
                <a:path w="4503" h="1480" extrusionOk="0">
                  <a:moveTo>
                    <a:pt x="611" y="0"/>
                  </a:moveTo>
                  <a:lnTo>
                    <a:pt x="451" y="32"/>
                  </a:lnTo>
                  <a:lnTo>
                    <a:pt x="322" y="129"/>
                  </a:lnTo>
                  <a:lnTo>
                    <a:pt x="225" y="193"/>
                  </a:lnTo>
                  <a:lnTo>
                    <a:pt x="129" y="322"/>
                  </a:lnTo>
                  <a:lnTo>
                    <a:pt x="65" y="450"/>
                  </a:lnTo>
                  <a:lnTo>
                    <a:pt x="33" y="579"/>
                  </a:lnTo>
                  <a:lnTo>
                    <a:pt x="0" y="740"/>
                  </a:lnTo>
                  <a:lnTo>
                    <a:pt x="33" y="868"/>
                  </a:lnTo>
                  <a:lnTo>
                    <a:pt x="65" y="1029"/>
                  </a:lnTo>
                  <a:lnTo>
                    <a:pt x="129" y="1158"/>
                  </a:lnTo>
                  <a:lnTo>
                    <a:pt x="225" y="1254"/>
                  </a:lnTo>
                  <a:lnTo>
                    <a:pt x="322" y="1351"/>
                  </a:lnTo>
                  <a:lnTo>
                    <a:pt x="451" y="1415"/>
                  </a:lnTo>
                  <a:lnTo>
                    <a:pt x="611" y="1447"/>
                  </a:lnTo>
                  <a:lnTo>
                    <a:pt x="740" y="1479"/>
                  </a:lnTo>
                  <a:lnTo>
                    <a:pt x="3763" y="1479"/>
                  </a:lnTo>
                  <a:lnTo>
                    <a:pt x="3924" y="1447"/>
                  </a:lnTo>
                  <a:lnTo>
                    <a:pt x="4052" y="1415"/>
                  </a:lnTo>
                  <a:lnTo>
                    <a:pt x="4181" y="1351"/>
                  </a:lnTo>
                  <a:lnTo>
                    <a:pt x="4278" y="1254"/>
                  </a:lnTo>
                  <a:lnTo>
                    <a:pt x="4374" y="1158"/>
                  </a:lnTo>
                  <a:lnTo>
                    <a:pt x="4438" y="1029"/>
                  </a:lnTo>
                  <a:lnTo>
                    <a:pt x="4503" y="868"/>
                  </a:lnTo>
                  <a:lnTo>
                    <a:pt x="4503" y="740"/>
                  </a:lnTo>
                  <a:lnTo>
                    <a:pt x="4503" y="579"/>
                  </a:lnTo>
                  <a:lnTo>
                    <a:pt x="4438" y="450"/>
                  </a:lnTo>
                  <a:lnTo>
                    <a:pt x="4374" y="322"/>
                  </a:lnTo>
                  <a:lnTo>
                    <a:pt x="4278" y="193"/>
                  </a:lnTo>
                  <a:lnTo>
                    <a:pt x="4181" y="129"/>
                  </a:lnTo>
                  <a:lnTo>
                    <a:pt x="4052"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9"/>
            <p:cNvSpPr/>
            <p:nvPr/>
          </p:nvSpPr>
          <p:spPr>
            <a:xfrm>
              <a:off x="1385396" y="2842675"/>
              <a:ext cx="60115" cy="19758"/>
            </a:xfrm>
            <a:custGeom>
              <a:avLst/>
              <a:gdLst/>
              <a:ahLst/>
              <a:cxnLst/>
              <a:rect l="l" t="t" r="r" b="b"/>
              <a:pathLst>
                <a:path w="4503" h="1480" extrusionOk="0">
                  <a:moveTo>
                    <a:pt x="740" y="0"/>
                  </a:moveTo>
                  <a:lnTo>
                    <a:pt x="611" y="32"/>
                  </a:lnTo>
                  <a:lnTo>
                    <a:pt x="451" y="65"/>
                  </a:lnTo>
                  <a:lnTo>
                    <a:pt x="322" y="129"/>
                  </a:lnTo>
                  <a:lnTo>
                    <a:pt x="226" y="225"/>
                  </a:lnTo>
                  <a:lnTo>
                    <a:pt x="129" y="322"/>
                  </a:lnTo>
                  <a:lnTo>
                    <a:pt x="65" y="451"/>
                  </a:lnTo>
                  <a:lnTo>
                    <a:pt x="0" y="611"/>
                  </a:lnTo>
                  <a:lnTo>
                    <a:pt x="0" y="740"/>
                  </a:lnTo>
                  <a:lnTo>
                    <a:pt x="0" y="901"/>
                  </a:lnTo>
                  <a:lnTo>
                    <a:pt x="65" y="1029"/>
                  </a:lnTo>
                  <a:lnTo>
                    <a:pt x="129" y="1158"/>
                  </a:lnTo>
                  <a:lnTo>
                    <a:pt x="226" y="1254"/>
                  </a:lnTo>
                  <a:lnTo>
                    <a:pt x="322" y="1351"/>
                  </a:lnTo>
                  <a:lnTo>
                    <a:pt x="451" y="1415"/>
                  </a:lnTo>
                  <a:lnTo>
                    <a:pt x="611" y="1480"/>
                  </a:lnTo>
                  <a:lnTo>
                    <a:pt x="3892" y="1480"/>
                  </a:lnTo>
                  <a:lnTo>
                    <a:pt x="4052" y="1415"/>
                  </a:lnTo>
                  <a:lnTo>
                    <a:pt x="4181" y="1351"/>
                  </a:lnTo>
                  <a:lnTo>
                    <a:pt x="4278" y="1254"/>
                  </a:lnTo>
                  <a:lnTo>
                    <a:pt x="4374" y="1158"/>
                  </a:lnTo>
                  <a:lnTo>
                    <a:pt x="4438" y="1029"/>
                  </a:lnTo>
                  <a:lnTo>
                    <a:pt x="4471" y="901"/>
                  </a:lnTo>
                  <a:lnTo>
                    <a:pt x="4503" y="740"/>
                  </a:lnTo>
                  <a:lnTo>
                    <a:pt x="4471" y="611"/>
                  </a:lnTo>
                  <a:lnTo>
                    <a:pt x="4438" y="451"/>
                  </a:lnTo>
                  <a:lnTo>
                    <a:pt x="4374" y="322"/>
                  </a:lnTo>
                  <a:lnTo>
                    <a:pt x="4278" y="225"/>
                  </a:lnTo>
                  <a:lnTo>
                    <a:pt x="4181" y="129"/>
                  </a:lnTo>
                  <a:lnTo>
                    <a:pt x="4052" y="65"/>
                  </a:lnTo>
                  <a:lnTo>
                    <a:pt x="3892"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9"/>
            <p:cNvSpPr/>
            <p:nvPr/>
          </p:nvSpPr>
          <p:spPr>
            <a:xfrm>
              <a:off x="1305109" y="2842675"/>
              <a:ext cx="60115" cy="19758"/>
            </a:xfrm>
            <a:custGeom>
              <a:avLst/>
              <a:gdLst/>
              <a:ahLst/>
              <a:cxnLst/>
              <a:rect l="l" t="t" r="r" b="b"/>
              <a:pathLst>
                <a:path w="4503" h="1480" extrusionOk="0">
                  <a:moveTo>
                    <a:pt x="740" y="0"/>
                  </a:moveTo>
                  <a:lnTo>
                    <a:pt x="612" y="32"/>
                  </a:lnTo>
                  <a:lnTo>
                    <a:pt x="451" y="65"/>
                  </a:lnTo>
                  <a:lnTo>
                    <a:pt x="322" y="129"/>
                  </a:lnTo>
                  <a:lnTo>
                    <a:pt x="226" y="225"/>
                  </a:lnTo>
                  <a:lnTo>
                    <a:pt x="129" y="322"/>
                  </a:lnTo>
                  <a:lnTo>
                    <a:pt x="65" y="451"/>
                  </a:lnTo>
                  <a:lnTo>
                    <a:pt x="33" y="611"/>
                  </a:lnTo>
                  <a:lnTo>
                    <a:pt x="1" y="740"/>
                  </a:lnTo>
                  <a:lnTo>
                    <a:pt x="33" y="901"/>
                  </a:lnTo>
                  <a:lnTo>
                    <a:pt x="65" y="1029"/>
                  </a:lnTo>
                  <a:lnTo>
                    <a:pt x="129" y="1158"/>
                  </a:lnTo>
                  <a:lnTo>
                    <a:pt x="226" y="1254"/>
                  </a:lnTo>
                  <a:lnTo>
                    <a:pt x="322" y="1351"/>
                  </a:lnTo>
                  <a:lnTo>
                    <a:pt x="451" y="1415"/>
                  </a:lnTo>
                  <a:lnTo>
                    <a:pt x="612" y="1480"/>
                  </a:lnTo>
                  <a:lnTo>
                    <a:pt x="3892" y="1480"/>
                  </a:lnTo>
                  <a:lnTo>
                    <a:pt x="4053" y="1415"/>
                  </a:lnTo>
                  <a:lnTo>
                    <a:pt x="4181" y="1351"/>
                  </a:lnTo>
                  <a:lnTo>
                    <a:pt x="4278" y="1254"/>
                  </a:lnTo>
                  <a:lnTo>
                    <a:pt x="4374" y="1158"/>
                  </a:lnTo>
                  <a:lnTo>
                    <a:pt x="4439" y="1029"/>
                  </a:lnTo>
                  <a:lnTo>
                    <a:pt x="4471" y="901"/>
                  </a:lnTo>
                  <a:lnTo>
                    <a:pt x="4503" y="740"/>
                  </a:lnTo>
                  <a:lnTo>
                    <a:pt x="4471" y="611"/>
                  </a:lnTo>
                  <a:lnTo>
                    <a:pt x="4439" y="451"/>
                  </a:lnTo>
                  <a:lnTo>
                    <a:pt x="4374" y="322"/>
                  </a:lnTo>
                  <a:lnTo>
                    <a:pt x="4278" y="225"/>
                  </a:lnTo>
                  <a:lnTo>
                    <a:pt x="4181" y="129"/>
                  </a:lnTo>
                  <a:lnTo>
                    <a:pt x="4053" y="65"/>
                  </a:lnTo>
                  <a:lnTo>
                    <a:pt x="3892"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9"/>
            <p:cNvSpPr/>
            <p:nvPr/>
          </p:nvSpPr>
          <p:spPr>
            <a:xfrm>
              <a:off x="1626243" y="2842675"/>
              <a:ext cx="60128" cy="19758"/>
            </a:xfrm>
            <a:custGeom>
              <a:avLst/>
              <a:gdLst/>
              <a:ahLst/>
              <a:cxnLst/>
              <a:rect l="l" t="t" r="r" b="b"/>
              <a:pathLst>
                <a:path w="4504" h="1480" extrusionOk="0">
                  <a:moveTo>
                    <a:pt x="740" y="0"/>
                  </a:moveTo>
                  <a:lnTo>
                    <a:pt x="580" y="32"/>
                  </a:lnTo>
                  <a:lnTo>
                    <a:pt x="451" y="65"/>
                  </a:lnTo>
                  <a:lnTo>
                    <a:pt x="322" y="129"/>
                  </a:lnTo>
                  <a:lnTo>
                    <a:pt x="226" y="225"/>
                  </a:lnTo>
                  <a:lnTo>
                    <a:pt x="129" y="322"/>
                  </a:lnTo>
                  <a:lnTo>
                    <a:pt x="65" y="451"/>
                  </a:lnTo>
                  <a:lnTo>
                    <a:pt x="1" y="611"/>
                  </a:lnTo>
                  <a:lnTo>
                    <a:pt x="1" y="740"/>
                  </a:lnTo>
                  <a:lnTo>
                    <a:pt x="1" y="901"/>
                  </a:lnTo>
                  <a:lnTo>
                    <a:pt x="65" y="1029"/>
                  </a:lnTo>
                  <a:lnTo>
                    <a:pt x="129" y="1158"/>
                  </a:lnTo>
                  <a:lnTo>
                    <a:pt x="226" y="1254"/>
                  </a:lnTo>
                  <a:lnTo>
                    <a:pt x="322" y="1351"/>
                  </a:lnTo>
                  <a:lnTo>
                    <a:pt x="451" y="1415"/>
                  </a:lnTo>
                  <a:lnTo>
                    <a:pt x="580" y="1480"/>
                  </a:lnTo>
                  <a:lnTo>
                    <a:pt x="3892" y="1480"/>
                  </a:lnTo>
                  <a:lnTo>
                    <a:pt x="4053" y="1415"/>
                  </a:lnTo>
                  <a:lnTo>
                    <a:pt x="4181" y="1351"/>
                  </a:lnTo>
                  <a:lnTo>
                    <a:pt x="4278" y="1254"/>
                  </a:lnTo>
                  <a:lnTo>
                    <a:pt x="4374" y="1158"/>
                  </a:lnTo>
                  <a:lnTo>
                    <a:pt x="4439" y="1029"/>
                  </a:lnTo>
                  <a:lnTo>
                    <a:pt x="4471" y="901"/>
                  </a:lnTo>
                  <a:lnTo>
                    <a:pt x="4503" y="740"/>
                  </a:lnTo>
                  <a:lnTo>
                    <a:pt x="4471" y="611"/>
                  </a:lnTo>
                  <a:lnTo>
                    <a:pt x="4439" y="451"/>
                  </a:lnTo>
                  <a:lnTo>
                    <a:pt x="4374" y="322"/>
                  </a:lnTo>
                  <a:lnTo>
                    <a:pt x="4278" y="225"/>
                  </a:lnTo>
                  <a:lnTo>
                    <a:pt x="4181" y="129"/>
                  </a:lnTo>
                  <a:lnTo>
                    <a:pt x="4053" y="65"/>
                  </a:lnTo>
                  <a:lnTo>
                    <a:pt x="3892"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9"/>
            <p:cNvSpPr/>
            <p:nvPr/>
          </p:nvSpPr>
          <p:spPr>
            <a:xfrm>
              <a:off x="1470395" y="4103609"/>
              <a:ext cx="60128" cy="19758"/>
            </a:xfrm>
            <a:custGeom>
              <a:avLst/>
              <a:gdLst/>
              <a:ahLst/>
              <a:cxnLst/>
              <a:rect l="l" t="t" r="r" b="b"/>
              <a:pathLst>
                <a:path w="4504" h="1480" extrusionOk="0">
                  <a:moveTo>
                    <a:pt x="612" y="0"/>
                  </a:moveTo>
                  <a:lnTo>
                    <a:pt x="451" y="32"/>
                  </a:lnTo>
                  <a:lnTo>
                    <a:pt x="323" y="129"/>
                  </a:lnTo>
                  <a:lnTo>
                    <a:pt x="226" y="193"/>
                  </a:lnTo>
                  <a:lnTo>
                    <a:pt x="130" y="322"/>
                  </a:lnTo>
                  <a:lnTo>
                    <a:pt x="65" y="450"/>
                  </a:lnTo>
                  <a:lnTo>
                    <a:pt x="33" y="579"/>
                  </a:lnTo>
                  <a:lnTo>
                    <a:pt x="1" y="740"/>
                  </a:lnTo>
                  <a:lnTo>
                    <a:pt x="33" y="868"/>
                  </a:lnTo>
                  <a:lnTo>
                    <a:pt x="65" y="1029"/>
                  </a:lnTo>
                  <a:lnTo>
                    <a:pt x="130" y="1158"/>
                  </a:lnTo>
                  <a:lnTo>
                    <a:pt x="226" y="1254"/>
                  </a:lnTo>
                  <a:lnTo>
                    <a:pt x="323" y="1351"/>
                  </a:lnTo>
                  <a:lnTo>
                    <a:pt x="451" y="1415"/>
                  </a:lnTo>
                  <a:lnTo>
                    <a:pt x="612" y="1447"/>
                  </a:lnTo>
                  <a:lnTo>
                    <a:pt x="741" y="1479"/>
                  </a:lnTo>
                  <a:lnTo>
                    <a:pt x="3764" y="1479"/>
                  </a:lnTo>
                  <a:lnTo>
                    <a:pt x="3892" y="1447"/>
                  </a:lnTo>
                  <a:lnTo>
                    <a:pt x="4053" y="1415"/>
                  </a:lnTo>
                  <a:lnTo>
                    <a:pt x="4182" y="1351"/>
                  </a:lnTo>
                  <a:lnTo>
                    <a:pt x="4278" y="1254"/>
                  </a:lnTo>
                  <a:lnTo>
                    <a:pt x="4375" y="1158"/>
                  </a:lnTo>
                  <a:lnTo>
                    <a:pt x="4439" y="1029"/>
                  </a:lnTo>
                  <a:lnTo>
                    <a:pt x="4503" y="868"/>
                  </a:lnTo>
                  <a:lnTo>
                    <a:pt x="4503" y="740"/>
                  </a:lnTo>
                  <a:lnTo>
                    <a:pt x="4503" y="579"/>
                  </a:lnTo>
                  <a:lnTo>
                    <a:pt x="4439" y="450"/>
                  </a:lnTo>
                  <a:lnTo>
                    <a:pt x="4375" y="322"/>
                  </a:lnTo>
                  <a:lnTo>
                    <a:pt x="4278" y="193"/>
                  </a:lnTo>
                  <a:lnTo>
                    <a:pt x="4182" y="129"/>
                  </a:lnTo>
                  <a:lnTo>
                    <a:pt x="4053" y="32"/>
                  </a:lnTo>
                  <a:lnTo>
                    <a:pt x="3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9"/>
            <p:cNvSpPr/>
            <p:nvPr/>
          </p:nvSpPr>
          <p:spPr>
            <a:xfrm>
              <a:off x="1706530" y="2842675"/>
              <a:ext cx="60115" cy="19758"/>
            </a:xfrm>
            <a:custGeom>
              <a:avLst/>
              <a:gdLst/>
              <a:ahLst/>
              <a:cxnLst/>
              <a:rect l="l" t="t" r="r" b="b"/>
              <a:pathLst>
                <a:path w="4503" h="1480" extrusionOk="0">
                  <a:moveTo>
                    <a:pt x="740" y="0"/>
                  </a:moveTo>
                  <a:lnTo>
                    <a:pt x="579" y="32"/>
                  </a:lnTo>
                  <a:lnTo>
                    <a:pt x="451" y="65"/>
                  </a:lnTo>
                  <a:lnTo>
                    <a:pt x="322" y="129"/>
                  </a:lnTo>
                  <a:lnTo>
                    <a:pt x="226" y="225"/>
                  </a:lnTo>
                  <a:lnTo>
                    <a:pt x="129" y="322"/>
                  </a:lnTo>
                  <a:lnTo>
                    <a:pt x="65" y="451"/>
                  </a:lnTo>
                  <a:lnTo>
                    <a:pt x="1" y="611"/>
                  </a:lnTo>
                  <a:lnTo>
                    <a:pt x="1" y="740"/>
                  </a:lnTo>
                  <a:lnTo>
                    <a:pt x="1" y="901"/>
                  </a:lnTo>
                  <a:lnTo>
                    <a:pt x="65" y="1029"/>
                  </a:lnTo>
                  <a:lnTo>
                    <a:pt x="129" y="1158"/>
                  </a:lnTo>
                  <a:lnTo>
                    <a:pt x="226" y="1254"/>
                  </a:lnTo>
                  <a:lnTo>
                    <a:pt x="322" y="1351"/>
                  </a:lnTo>
                  <a:lnTo>
                    <a:pt x="451" y="1415"/>
                  </a:lnTo>
                  <a:lnTo>
                    <a:pt x="579" y="1480"/>
                  </a:lnTo>
                  <a:lnTo>
                    <a:pt x="3892" y="1480"/>
                  </a:lnTo>
                  <a:lnTo>
                    <a:pt x="4053" y="1415"/>
                  </a:lnTo>
                  <a:lnTo>
                    <a:pt x="4149" y="1351"/>
                  </a:lnTo>
                  <a:lnTo>
                    <a:pt x="4278" y="1254"/>
                  </a:lnTo>
                  <a:lnTo>
                    <a:pt x="4374" y="1158"/>
                  </a:lnTo>
                  <a:lnTo>
                    <a:pt x="4439" y="1029"/>
                  </a:lnTo>
                  <a:lnTo>
                    <a:pt x="4471" y="901"/>
                  </a:lnTo>
                  <a:lnTo>
                    <a:pt x="4503" y="740"/>
                  </a:lnTo>
                  <a:lnTo>
                    <a:pt x="4471" y="611"/>
                  </a:lnTo>
                  <a:lnTo>
                    <a:pt x="4439" y="451"/>
                  </a:lnTo>
                  <a:lnTo>
                    <a:pt x="4374" y="322"/>
                  </a:lnTo>
                  <a:lnTo>
                    <a:pt x="4278" y="225"/>
                  </a:lnTo>
                  <a:lnTo>
                    <a:pt x="4149" y="129"/>
                  </a:lnTo>
                  <a:lnTo>
                    <a:pt x="4053" y="65"/>
                  </a:lnTo>
                  <a:lnTo>
                    <a:pt x="3892"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9"/>
            <p:cNvSpPr/>
            <p:nvPr/>
          </p:nvSpPr>
          <p:spPr>
            <a:xfrm>
              <a:off x="1630969" y="4103609"/>
              <a:ext cx="60115" cy="19758"/>
            </a:xfrm>
            <a:custGeom>
              <a:avLst/>
              <a:gdLst/>
              <a:ahLst/>
              <a:cxnLst/>
              <a:rect l="l" t="t" r="r" b="b"/>
              <a:pathLst>
                <a:path w="4503" h="1480" extrusionOk="0">
                  <a:moveTo>
                    <a:pt x="612" y="0"/>
                  </a:moveTo>
                  <a:lnTo>
                    <a:pt x="451" y="32"/>
                  </a:lnTo>
                  <a:lnTo>
                    <a:pt x="322" y="129"/>
                  </a:lnTo>
                  <a:lnTo>
                    <a:pt x="226" y="193"/>
                  </a:lnTo>
                  <a:lnTo>
                    <a:pt x="129" y="322"/>
                  </a:lnTo>
                  <a:lnTo>
                    <a:pt x="65" y="450"/>
                  </a:lnTo>
                  <a:lnTo>
                    <a:pt x="33" y="579"/>
                  </a:lnTo>
                  <a:lnTo>
                    <a:pt x="1" y="740"/>
                  </a:lnTo>
                  <a:lnTo>
                    <a:pt x="33" y="868"/>
                  </a:lnTo>
                  <a:lnTo>
                    <a:pt x="65" y="1029"/>
                  </a:lnTo>
                  <a:lnTo>
                    <a:pt x="129" y="1158"/>
                  </a:lnTo>
                  <a:lnTo>
                    <a:pt x="226" y="1254"/>
                  </a:lnTo>
                  <a:lnTo>
                    <a:pt x="322" y="1351"/>
                  </a:lnTo>
                  <a:lnTo>
                    <a:pt x="451" y="1415"/>
                  </a:lnTo>
                  <a:lnTo>
                    <a:pt x="612" y="1447"/>
                  </a:lnTo>
                  <a:lnTo>
                    <a:pt x="740" y="1479"/>
                  </a:lnTo>
                  <a:lnTo>
                    <a:pt x="3763" y="1479"/>
                  </a:lnTo>
                  <a:lnTo>
                    <a:pt x="3892" y="1447"/>
                  </a:lnTo>
                  <a:lnTo>
                    <a:pt x="4053" y="1415"/>
                  </a:lnTo>
                  <a:lnTo>
                    <a:pt x="4181" y="1351"/>
                  </a:lnTo>
                  <a:lnTo>
                    <a:pt x="4278" y="1254"/>
                  </a:lnTo>
                  <a:lnTo>
                    <a:pt x="4374" y="1158"/>
                  </a:lnTo>
                  <a:lnTo>
                    <a:pt x="4439" y="1029"/>
                  </a:lnTo>
                  <a:lnTo>
                    <a:pt x="4471" y="868"/>
                  </a:lnTo>
                  <a:lnTo>
                    <a:pt x="4503" y="740"/>
                  </a:lnTo>
                  <a:lnTo>
                    <a:pt x="4471" y="579"/>
                  </a:lnTo>
                  <a:lnTo>
                    <a:pt x="4439" y="450"/>
                  </a:lnTo>
                  <a:lnTo>
                    <a:pt x="4374" y="322"/>
                  </a:lnTo>
                  <a:lnTo>
                    <a:pt x="4278" y="193"/>
                  </a:lnTo>
                  <a:lnTo>
                    <a:pt x="4181" y="129"/>
                  </a:lnTo>
                  <a:lnTo>
                    <a:pt x="4053" y="32"/>
                  </a:lnTo>
                  <a:lnTo>
                    <a:pt x="3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9"/>
            <p:cNvSpPr/>
            <p:nvPr/>
          </p:nvSpPr>
          <p:spPr>
            <a:xfrm>
              <a:off x="1545956" y="2842675"/>
              <a:ext cx="60128" cy="19758"/>
            </a:xfrm>
            <a:custGeom>
              <a:avLst/>
              <a:gdLst/>
              <a:ahLst/>
              <a:cxnLst/>
              <a:rect l="l" t="t" r="r" b="b"/>
              <a:pathLst>
                <a:path w="4504" h="1480" extrusionOk="0">
                  <a:moveTo>
                    <a:pt x="741" y="0"/>
                  </a:moveTo>
                  <a:lnTo>
                    <a:pt x="580" y="32"/>
                  </a:lnTo>
                  <a:lnTo>
                    <a:pt x="451" y="65"/>
                  </a:lnTo>
                  <a:lnTo>
                    <a:pt x="323" y="129"/>
                  </a:lnTo>
                  <a:lnTo>
                    <a:pt x="226" y="225"/>
                  </a:lnTo>
                  <a:lnTo>
                    <a:pt x="130" y="322"/>
                  </a:lnTo>
                  <a:lnTo>
                    <a:pt x="65" y="451"/>
                  </a:lnTo>
                  <a:lnTo>
                    <a:pt x="1" y="611"/>
                  </a:lnTo>
                  <a:lnTo>
                    <a:pt x="1" y="740"/>
                  </a:lnTo>
                  <a:lnTo>
                    <a:pt x="1" y="901"/>
                  </a:lnTo>
                  <a:lnTo>
                    <a:pt x="65" y="1029"/>
                  </a:lnTo>
                  <a:lnTo>
                    <a:pt x="130" y="1158"/>
                  </a:lnTo>
                  <a:lnTo>
                    <a:pt x="226" y="1254"/>
                  </a:lnTo>
                  <a:lnTo>
                    <a:pt x="323" y="1351"/>
                  </a:lnTo>
                  <a:lnTo>
                    <a:pt x="451" y="1415"/>
                  </a:lnTo>
                  <a:lnTo>
                    <a:pt x="580" y="1480"/>
                  </a:lnTo>
                  <a:lnTo>
                    <a:pt x="3892" y="1480"/>
                  </a:lnTo>
                  <a:lnTo>
                    <a:pt x="4053" y="1415"/>
                  </a:lnTo>
                  <a:lnTo>
                    <a:pt x="4182" y="1351"/>
                  </a:lnTo>
                  <a:lnTo>
                    <a:pt x="4278" y="1254"/>
                  </a:lnTo>
                  <a:lnTo>
                    <a:pt x="4375" y="1158"/>
                  </a:lnTo>
                  <a:lnTo>
                    <a:pt x="4439" y="1029"/>
                  </a:lnTo>
                  <a:lnTo>
                    <a:pt x="4471" y="901"/>
                  </a:lnTo>
                  <a:lnTo>
                    <a:pt x="4503" y="740"/>
                  </a:lnTo>
                  <a:lnTo>
                    <a:pt x="4471" y="611"/>
                  </a:lnTo>
                  <a:lnTo>
                    <a:pt x="4439" y="451"/>
                  </a:lnTo>
                  <a:lnTo>
                    <a:pt x="4375" y="322"/>
                  </a:lnTo>
                  <a:lnTo>
                    <a:pt x="4278" y="225"/>
                  </a:lnTo>
                  <a:lnTo>
                    <a:pt x="4182" y="129"/>
                  </a:lnTo>
                  <a:lnTo>
                    <a:pt x="4053" y="65"/>
                  </a:lnTo>
                  <a:lnTo>
                    <a:pt x="3892" y="32"/>
                  </a:lnTo>
                  <a:lnTo>
                    <a:pt x="37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9"/>
            <p:cNvSpPr/>
            <p:nvPr/>
          </p:nvSpPr>
          <p:spPr>
            <a:xfrm>
              <a:off x="1550682" y="4103609"/>
              <a:ext cx="60128" cy="19758"/>
            </a:xfrm>
            <a:custGeom>
              <a:avLst/>
              <a:gdLst/>
              <a:ahLst/>
              <a:cxnLst/>
              <a:rect l="l" t="t" r="r" b="b"/>
              <a:pathLst>
                <a:path w="4504" h="1480" extrusionOk="0">
                  <a:moveTo>
                    <a:pt x="612" y="0"/>
                  </a:moveTo>
                  <a:lnTo>
                    <a:pt x="451" y="32"/>
                  </a:lnTo>
                  <a:lnTo>
                    <a:pt x="322" y="129"/>
                  </a:lnTo>
                  <a:lnTo>
                    <a:pt x="226" y="193"/>
                  </a:lnTo>
                  <a:lnTo>
                    <a:pt x="129" y="322"/>
                  </a:lnTo>
                  <a:lnTo>
                    <a:pt x="65" y="450"/>
                  </a:lnTo>
                  <a:lnTo>
                    <a:pt x="33" y="579"/>
                  </a:lnTo>
                  <a:lnTo>
                    <a:pt x="1" y="740"/>
                  </a:lnTo>
                  <a:lnTo>
                    <a:pt x="33" y="868"/>
                  </a:lnTo>
                  <a:lnTo>
                    <a:pt x="65" y="1029"/>
                  </a:lnTo>
                  <a:lnTo>
                    <a:pt x="129" y="1158"/>
                  </a:lnTo>
                  <a:lnTo>
                    <a:pt x="226" y="1254"/>
                  </a:lnTo>
                  <a:lnTo>
                    <a:pt x="322" y="1351"/>
                  </a:lnTo>
                  <a:lnTo>
                    <a:pt x="451" y="1415"/>
                  </a:lnTo>
                  <a:lnTo>
                    <a:pt x="612" y="1447"/>
                  </a:lnTo>
                  <a:lnTo>
                    <a:pt x="740" y="1479"/>
                  </a:lnTo>
                  <a:lnTo>
                    <a:pt x="3763" y="1479"/>
                  </a:lnTo>
                  <a:lnTo>
                    <a:pt x="3892" y="1447"/>
                  </a:lnTo>
                  <a:lnTo>
                    <a:pt x="4053" y="1415"/>
                  </a:lnTo>
                  <a:lnTo>
                    <a:pt x="4181" y="1351"/>
                  </a:lnTo>
                  <a:lnTo>
                    <a:pt x="4278" y="1254"/>
                  </a:lnTo>
                  <a:lnTo>
                    <a:pt x="4374" y="1158"/>
                  </a:lnTo>
                  <a:lnTo>
                    <a:pt x="4439" y="1029"/>
                  </a:lnTo>
                  <a:lnTo>
                    <a:pt x="4471" y="868"/>
                  </a:lnTo>
                  <a:lnTo>
                    <a:pt x="4503" y="740"/>
                  </a:lnTo>
                  <a:lnTo>
                    <a:pt x="4471" y="579"/>
                  </a:lnTo>
                  <a:lnTo>
                    <a:pt x="4439" y="450"/>
                  </a:lnTo>
                  <a:lnTo>
                    <a:pt x="4374" y="322"/>
                  </a:lnTo>
                  <a:lnTo>
                    <a:pt x="4278" y="193"/>
                  </a:lnTo>
                  <a:lnTo>
                    <a:pt x="4181" y="129"/>
                  </a:lnTo>
                  <a:lnTo>
                    <a:pt x="4053" y="32"/>
                  </a:lnTo>
                  <a:lnTo>
                    <a:pt x="3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9"/>
            <p:cNvSpPr/>
            <p:nvPr/>
          </p:nvSpPr>
          <p:spPr>
            <a:xfrm>
              <a:off x="748280" y="4103609"/>
              <a:ext cx="59688" cy="19758"/>
            </a:xfrm>
            <a:custGeom>
              <a:avLst/>
              <a:gdLst/>
              <a:ahLst/>
              <a:cxnLst/>
              <a:rect l="l" t="t" r="r" b="b"/>
              <a:pathLst>
                <a:path w="4471" h="1480" extrusionOk="0">
                  <a:moveTo>
                    <a:pt x="579" y="0"/>
                  </a:moveTo>
                  <a:lnTo>
                    <a:pt x="450" y="32"/>
                  </a:lnTo>
                  <a:lnTo>
                    <a:pt x="322" y="129"/>
                  </a:lnTo>
                  <a:lnTo>
                    <a:pt x="193" y="193"/>
                  </a:lnTo>
                  <a:lnTo>
                    <a:pt x="96" y="322"/>
                  </a:lnTo>
                  <a:lnTo>
                    <a:pt x="32" y="450"/>
                  </a:lnTo>
                  <a:lnTo>
                    <a:pt x="0" y="579"/>
                  </a:lnTo>
                  <a:lnTo>
                    <a:pt x="0" y="740"/>
                  </a:lnTo>
                  <a:lnTo>
                    <a:pt x="0" y="868"/>
                  </a:lnTo>
                  <a:lnTo>
                    <a:pt x="32" y="1029"/>
                  </a:lnTo>
                  <a:lnTo>
                    <a:pt x="96" y="1158"/>
                  </a:lnTo>
                  <a:lnTo>
                    <a:pt x="193" y="1254"/>
                  </a:lnTo>
                  <a:lnTo>
                    <a:pt x="322" y="1351"/>
                  </a:lnTo>
                  <a:lnTo>
                    <a:pt x="450" y="1415"/>
                  </a:lnTo>
                  <a:lnTo>
                    <a:pt x="579" y="1447"/>
                  </a:lnTo>
                  <a:lnTo>
                    <a:pt x="740" y="1479"/>
                  </a:lnTo>
                  <a:lnTo>
                    <a:pt x="3730" y="1479"/>
                  </a:lnTo>
                  <a:lnTo>
                    <a:pt x="3891" y="1447"/>
                  </a:lnTo>
                  <a:lnTo>
                    <a:pt x="4020" y="1415"/>
                  </a:lnTo>
                  <a:lnTo>
                    <a:pt x="4149" y="1351"/>
                  </a:lnTo>
                  <a:lnTo>
                    <a:pt x="4277" y="1254"/>
                  </a:lnTo>
                  <a:lnTo>
                    <a:pt x="4342" y="1158"/>
                  </a:lnTo>
                  <a:lnTo>
                    <a:pt x="4438" y="1029"/>
                  </a:lnTo>
                  <a:lnTo>
                    <a:pt x="4470" y="868"/>
                  </a:lnTo>
                  <a:lnTo>
                    <a:pt x="4470" y="740"/>
                  </a:lnTo>
                  <a:lnTo>
                    <a:pt x="4470" y="579"/>
                  </a:lnTo>
                  <a:lnTo>
                    <a:pt x="4438" y="450"/>
                  </a:lnTo>
                  <a:lnTo>
                    <a:pt x="4342" y="322"/>
                  </a:lnTo>
                  <a:lnTo>
                    <a:pt x="4277" y="193"/>
                  </a:lnTo>
                  <a:lnTo>
                    <a:pt x="4149" y="129"/>
                  </a:lnTo>
                  <a:lnTo>
                    <a:pt x="4020" y="32"/>
                  </a:lnTo>
                  <a:lnTo>
                    <a:pt x="38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9"/>
            <p:cNvSpPr/>
            <p:nvPr/>
          </p:nvSpPr>
          <p:spPr>
            <a:xfrm>
              <a:off x="828127" y="4103609"/>
              <a:ext cx="60115" cy="19758"/>
            </a:xfrm>
            <a:custGeom>
              <a:avLst/>
              <a:gdLst/>
              <a:ahLst/>
              <a:cxnLst/>
              <a:rect l="l" t="t" r="r" b="b"/>
              <a:pathLst>
                <a:path w="4503" h="1480" extrusionOk="0">
                  <a:moveTo>
                    <a:pt x="612" y="0"/>
                  </a:moveTo>
                  <a:lnTo>
                    <a:pt x="483" y="32"/>
                  </a:lnTo>
                  <a:lnTo>
                    <a:pt x="354" y="129"/>
                  </a:lnTo>
                  <a:lnTo>
                    <a:pt x="226" y="193"/>
                  </a:lnTo>
                  <a:lnTo>
                    <a:pt x="129" y="322"/>
                  </a:lnTo>
                  <a:lnTo>
                    <a:pt x="65" y="450"/>
                  </a:lnTo>
                  <a:lnTo>
                    <a:pt x="33" y="579"/>
                  </a:lnTo>
                  <a:lnTo>
                    <a:pt x="1" y="740"/>
                  </a:lnTo>
                  <a:lnTo>
                    <a:pt x="33" y="868"/>
                  </a:lnTo>
                  <a:lnTo>
                    <a:pt x="65" y="1029"/>
                  </a:lnTo>
                  <a:lnTo>
                    <a:pt x="129" y="1158"/>
                  </a:lnTo>
                  <a:lnTo>
                    <a:pt x="226" y="1254"/>
                  </a:lnTo>
                  <a:lnTo>
                    <a:pt x="354" y="1351"/>
                  </a:lnTo>
                  <a:lnTo>
                    <a:pt x="483" y="1415"/>
                  </a:lnTo>
                  <a:lnTo>
                    <a:pt x="612" y="1447"/>
                  </a:lnTo>
                  <a:lnTo>
                    <a:pt x="772" y="1479"/>
                  </a:lnTo>
                  <a:lnTo>
                    <a:pt x="3763" y="1479"/>
                  </a:lnTo>
                  <a:lnTo>
                    <a:pt x="3924" y="1447"/>
                  </a:lnTo>
                  <a:lnTo>
                    <a:pt x="4053" y="1415"/>
                  </a:lnTo>
                  <a:lnTo>
                    <a:pt x="4181" y="1351"/>
                  </a:lnTo>
                  <a:lnTo>
                    <a:pt x="4310" y="1254"/>
                  </a:lnTo>
                  <a:lnTo>
                    <a:pt x="4374" y="1158"/>
                  </a:lnTo>
                  <a:lnTo>
                    <a:pt x="4439" y="1029"/>
                  </a:lnTo>
                  <a:lnTo>
                    <a:pt x="4503" y="868"/>
                  </a:lnTo>
                  <a:lnTo>
                    <a:pt x="4503" y="740"/>
                  </a:lnTo>
                  <a:lnTo>
                    <a:pt x="4503" y="579"/>
                  </a:lnTo>
                  <a:lnTo>
                    <a:pt x="4439" y="450"/>
                  </a:lnTo>
                  <a:lnTo>
                    <a:pt x="4374" y="322"/>
                  </a:lnTo>
                  <a:lnTo>
                    <a:pt x="4310" y="193"/>
                  </a:lnTo>
                  <a:lnTo>
                    <a:pt x="4181" y="129"/>
                  </a:lnTo>
                  <a:lnTo>
                    <a:pt x="4053"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9"/>
            <p:cNvSpPr/>
            <p:nvPr/>
          </p:nvSpPr>
          <p:spPr>
            <a:xfrm>
              <a:off x="903688" y="2842675"/>
              <a:ext cx="60115" cy="19758"/>
            </a:xfrm>
            <a:custGeom>
              <a:avLst/>
              <a:gdLst/>
              <a:ahLst/>
              <a:cxnLst/>
              <a:rect l="l" t="t" r="r" b="b"/>
              <a:pathLst>
                <a:path w="4503" h="1480" extrusionOk="0">
                  <a:moveTo>
                    <a:pt x="740" y="0"/>
                  </a:moveTo>
                  <a:lnTo>
                    <a:pt x="612" y="32"/>
                  </a:lnTo>
                  <a:lnTo>
                    <a:pt x="451" y="65"/>
                  </a:lnTo>
                  <a:lnTo>
                    <a:pt x="322" y="129"/>
                  </a:lnTo>
                  <a:lnTo>
                    <a:pt x="226" y="225"/>
                  </a:lnTo>
                  <a:lnTo>
                    <a:pt x="129" y="322"/>
                  </a:lnTo>
                  <a:lnTo>
                    <a:pt x="65" y="451"/>
                  </a:lnTo>
                  <a:lnTo>
                    <a:pt x="33" y="611"/>
                  </a:lnTo>
                  <a:lnTo>
                    <a:pt x="1" y="740"/>
                  </a:lnTo>
                  <a:lnTo>
                    <a:pt x="33" y="901"/>
                  </a:lnTo>
                  <a:lnTo>
                    <a:pt x="65" y="1029"/>
                  </a:lnTo>
                  <a:lnTo>
                    <a:pt x="129" y="1158"/>
                  </a:lnTo>
                  <a:lnTo>
                    <a:pt x="226" y="1254"/>
                  </a:lnTo>
                  <a:lnTo>
                    <a:pt x="322" y="1351"/>
                  </a:lnTo>
                  <a:lnTo>
                    <a:pt x="451" y="1415"/>
                  </a:lnTo>
                  <a:lnTo>
                    <a:pt x="612" y="1480"/>
                  </a:lnTo>
                  <a:lnTo>
                    <a:pt x="3924" y="1480"/>
                  </a:lnTo>
                  <a:lnTo>
                    <a:pt x="4053" y="1415"/>
                  </a:lnTo>
                  <a:lnTo>
                    <a:pt x="4181" y="1351"/>
                  </a:lnTo>
                  <a:lnTo>
                    <a:pt x="4278" y="1254"/>
                  </a:lnTo>
                  <a:lnTo>
                    <a:pt x="4374" y="1158"/>
                  </a:lnTo>
                  <a:lnTo>
                    <a:pt x="4439" y="1029"/>
                  </a:lnTo>
                  <a:lnTo>
                    <a:pt x="4503" y="901"/>
                  </a:lnTo>
                  <a:lnTo>
                    <a:pt x="4503" y="740"/>
                  </a:lnTo>
                  <a:lnTo>
                    <a:pt x="4503" y="611"/>
                  </a:lnTo>
                  <a:lnTo>
                    <a:pt x="4439" y="451"/>
                  </a:lnTo>
                  <a:lnTo>
                    <a:pt x="4374" y="322"/>
                  </a:lnTo>
                  <a:lnTo>
                    <a:pt x="4278" y="225"/>
                  </a:lnTo>
                  <a:lnTo>
                    <a:pt x="4181" y="129"/>
                  </a:lnTo>
                  <a:lnTo>
                    <a:pt x="4053" y="65"/>
                  </a:lnTo>
                  <a:lnTo>
                    <a:pt x="3924"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9"/>
            <p:cNvSpPr/>
            <p:nvPr/>
          </p:nvSpPr>
          <p:spPr>
            <a:xfrm>
              <a:off x="823401" y="2842675"/>
              <a:ext cx="60128" cy="19758"/>
            </a:xfrm>
            <a:custGeom>
              <a:avLst/>
              <a:gdLst/>
              <a:ahLst/>
              <a:cxnLst/>
              <a:rect l="l" t="t" r="r" b="b"/>
              <a:pathLst>
                <a:path w="4504" h="1480" extrusionOk="0">
                  <a:moveTo>
                    <a:pt x="773" y="0"/>
                  </a:moveTo>
                  <a:lnTo>
                    <a:pt x="612" y="32"/>
                  </a:lnTo>
                  <a:lnTo>
                    <a:pt x="451" y="65"/>
                  </a:lnTo>
                  <a:lnTo>
                    <a:pt x="355" y="129"/>
                  </a:lnTo>
                  <a:lnTo>
                    <a:pt x="226" y="225"/>
                  </a:lnTo>
                  <a:lnTo>
                    <a:pt x="130" y="322"/>
                  </a:lnTo>
                  <a:lnTo>
                    <a:pt x="65" y="451"/>
                  </a:lnTo>
                  <a:lnTo>
                    <a:pt x="33" y="611"/>
                  </a:lnTo>
                  <a:lnTo>
                    <a:pt x="1" y="740"/>
                  </a:lnTo>
                  <a:lnTo>
                    <a:pt x="33" y="901"/>
                  </a:lnTo>
                  <a:lnTo>
                    <a:pt x="65" y="1029"/>
                  </a:lnTo>
                  <a:lnTo>
                    <a:pt x="130" y="1158"/>
                  </a:lnTo>
                  <a:lnTo>
                    <a:pt x="226" y="1254"/>
                  </a:lnTo>
                  <a:lnTo>
                    <a:pt x="355" y="1351"/>
                  </a:lnTo>
                  <a:lnTo>
                    <a:pt x="451" y="1415"/>
                  </a:lnTo>
                  <a:lnTo>
                    <a:pt x="612" y="1480"/>
                  </a:lnTo>
                  <a:lnTo>
                    <a:pt x="3924" y="1480"/>
                  </a:lnTo>
                  <a:lnTo>
                    <a:pt x="4053" y="1415"/>
                  </a:lnTo>
                  <a:lnTo>
                    <a:pt x="4182" y="1351"/>
                  </a:lnTo>
                  <a:lnTo>
                    <a:pt x="4278" y="1254"/>
                  </a:lnTo>
                  <a:lnTo>
                    <a:pt x="4375" y="1158"/>
                  </a:lnTo>
                  <a:lnTo>
                    <a:pt x="4439" y="1029"/>
                  </a:lnTo>
                  <a:lnTo>
                    <a:pt x="4503" y="901"/>
                  </a:lnTo>
                  <a:lnTo>
                    <a:pt x="4503" y="740"/>
                  </a:lnTo>
                  <a:lnTo>
                    <a:pt x="4503" y="611"/>
                  </a:lnTo>
                  <a:lnTo>
                    <a:pt x="4439" y="451"/>
                  </a:lnTo>
                  <a:lnTo>
                    <a:pt x="4375" y="322"/>
                  </a:lnTo>
                  <a:lnTo>
                    <a:pt x="4278" y="225"/>
                  </a:lnTo>
                  <a:lnTo>
                    <a:pt x="4182" y="129"/>
                  </a:lnTo>
                  <a:lnTo>
                    <a:pt x="4053" y="65"/>
                  </a:lnTo>
                  <a:lnTo>
                    <a:pt x="3924" y="32"/>
                  </a:lnTo>
                  <a:lnTo>
                    <a:pt x="37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9"/>
            <p:cNvSpPr/>
            <p:nvPr/>
          </p:nvSpPr>
          <p:spPr>
            <a:xfrm>
              <a:off x="743127" y="2842675"/>
              <a:ext cx="60115" cy="19758"/>
            </a:xfrm>
            <a:custGeom>
              <a:avLst/>
              <a:gdLst/>
              <a:ahLst/>
              <a:cxnLst/>
              <a:rect l="l" t="t" r="r" b="b"/>
              <a:pathLst>
                <a:path w="4503" h="1480" extrusionOk="0">
                  <a:moveTo>
                    <a:pt x="772" y="0"/>
                  </a:moveTo>
                  <a:lnTo>
                    <a:pt x="611" y="32"/>
                  </a:lnTo>
                  <a:lnTo>
                    <a:pt x="482" y="65"/>
                  </a:lnTo>
                  <a:lnTo>
                    <a:pt x="354" y="129"/>
                  </a:lnTo>
                  <a:lnTo>
                    <a:pt x="225" y="225"/>
                  </a:lnTo>
                  <a:lnTo>
                    <a:pt x="129" y="322"/>
                  </a:lnTo>
                  <a:lnTo>
                    <a:pt x="64" y="451"/>
                  </a:lnTo>
                  <a:lnTo>
                    <a:pt x="32" y="611"/>
                  </a:lnTo>
                  <a:lnTo>
                    <a:pt x="0" y="740"/>
                  </a:lnTo>
                  <a:lnTo>
                    <a:pt x="32" y="901"/>
                  </a:lnTo>
                  <a:lnTo>
                    <a:pt x="64" y="1029"/>
                  </a:lnTo>
                  <a:lnTo>
                    <a:pt x="129" y="1158"/>
                  </a:lnTo>
                  <a:lnTo>
                    <a:pt x="225" y="1254"/>
                  </a:lnTo>
                  <a:lnTo>
                    <a:pt x="354" y="1351"/>
                  </a:lnTo>
                  <a:lnTo>
                    <a:pt x="482" y="1415"/>
                  </a:lnTo>
                  <a:lnTo>
                    <a:pt x="611" y="1480"/>
                  </a:lnTo>
                  <a:lnTo>
                    <a:pt x="3924" y="1480"/>
                  </a:lnTo>
                  <a:lnTo>
                    <a:pt x="4052" y="1415"/>
                  </a:lnTo>
                  <a:lnTo>
                    <a:pt x="4181" y="1351"/>
                  </a:lnTo>
                  <a:lnTo>
                    <a:pt x="4277" y="1254"/>
                  </a:lnTo>
                  <a:lnTo>
                    <a:pt x="4374" y="1158"/>
                  </a:lnTo>
                  <a:lnTo>
                    <a:pt x="4438" y="1029"/>
                  </a:lnTo>
                  <a:lnTo>
                    <a:pt x="4502" y="901"/>
                  </a:lnTo>
                  <a:lnTo>
                    <a:pt x="4502" y="740"/>
                  </a:lnTo>
                  <a:lnTo>
                    <a:pt x="4502" y="611"/>
                  </a:lnTo>
                  <a:lnTo>
                    <a:pt x="4438" y="451"/>
                  </a:lnTo>
                  <a:lnTo>
                    <a:pt x="4374" y="322"/>
                  </a:lnTo>
                  <a:lnTo>
                    <a:pt x="4277" y="225"/>
                  </a:lnTo>
                  <a:lnTo>
                    <a:pt x="4181" y="129"/>
                  </a:lnTo>
                  <a:lnTo>
                    <a:pt x="4052" y="65"/>
                  </a:lnTo>
                  <a:lnTo>
                    <a:pt x="3924"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9"/>
            <p:cNvSpPr/>
            <p:nvPr/>
          </p:nvSpPr>
          <p:spPr>
            <a:xfrm>
              <a:off x="908414" y="4103609"/>
              <a:ext cx="60115" cy="19758"/>
            </a:xfrm>
            <a:custGeom>
              <a:avLst/>
              <a:gdLst/>
              <a:ahLst/>
              <a:cxnLst/>
              <a:rect l="l" t="t" r="r" b="b"/>
              <a:pathLst>
                <a:path w="4503" h="1480" extrusionOk="0">
                  <a:moveTo>
                    <a:pt x="611" y="0"/>
                  </a:moveTo>
                  <a:lnTo>
                    <a:pt x="483" y="32"/>
                  </a:lnTo>
                  <a:lnTo>
                    <a:pt x="354" y="129"/>
                  </a:lnTo>
                  <a:lnTo>
                    <a:pt x="226" y="193"/>
                  </a:lnTo>
                  <a:lnTo>
                    <a:pt x="129" y="322"/>
                  </a:lnTo>
                  <a:lnTo>
                    <a:pt x="65" y="450"/>
                  </a:lnTo>
                  <a:lnTo>
                    <a:pt x="33" y="579"/>
                  </a:lnTo>
                  <a:lnTo>
                    <a:pt x="0" y="740"/>
                  </a:lnTo>
                  <a:lnTo>
                    <a:pt x="33" y="868"/>
                  </a:lnTo>
                  <a:lnTo>
                    <a:pt x="65" y="1029"/>
                  </a:lnTo>
                  <a:lnTo>
                    <a:pt x="129" y="1158"/>
                  </a:lnTo>
                  <a:lnTo>
                    <a:pt x="226" y="1254"/>
                  </a:lnTo>
                  <a:lnTo>
                    <a:pt x="354" y="1351"/>
                  </a:lnTo>
                  <a:lnTo>
                    <a:pt x="483" y="1415"/>
                  </a:lnTo>
                  <a:lnTo>
                    <a:pt x="611" y="1447"/>
                  </a:lnTo>
                  <a:lnTo>
                    <a:pt x="772" y="1479"/>
                  </a:lnTo>
                  <a:lnTo>
                    <a:pt x="3763" y="1479"/>
                  </a:lnTo>
                  <a:lnTo>
                    <a:pt x="3924" y="1447"/>
                  </a:lnTo>
                  <a:lnTo>
                    <a:pt x="4052" y="1415"/>
                  </a:lnTo>
                  <a:lnTo>
                    <a:pt x="4181" y="1351"/>
                  </a:lnTo>
                  <a:lnTo>
                    <a:pt x="4278" y="1254"/>
                  </a:lnTo>
                  <a:lnTo>
                    <a:pt x="4374" y="1158"/>
                  </a:lnTo>
                  <a:lnTo>
                    <a:pt x="4438" y="1029"/>
                  </a:lnTo>
                  <a:lnTo>
                    <a:pt x="4503" y="868"/>
                  </a:lnTo>
                  <a:lnTo>
                    <a:pt x="4503" y="740"/>
                  </a:lnTo>
                  <a:lnTo>
                    <a:pt x="4503" y="579"/>
                  </a:lnTo>
                  <a:lnTo>
                    <a:pt x="4438" y="450"/>
                  </a:lnTo>
                  <a:lnTo>
                    <a:pt x="4374" y="322"/>
                  </a:lnTo>
                  <a:lnTo>
                    <a:pt x="4278" y="193"/>
                  </a:lnTo>
                  <a:lnTo>
                    <a:pt x="4181" y="129"/>
                  </a:lnTo>
                  <a:lnTo>
                    <a:pt x="4052"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9"/>
            <p:cNvSpPr/>
            <p:nvPr/>
          </p:nvSpPr>
          <p:spPr>
            <a:xfrm>
              <a:off x="1711256" y="4103609"/>
              <a:ext cx="60115" cy="19758"/>
            </a:xfrm>
            <a:custGeom>
              <a:avLst/>
              <a:gdLst/>
              <a:ahLst/>
              <a:cxnLst/>
              <a:rect l="l" t="t" r="r" b="b"/>
              <a:pathLst>
                <a:path w="4503" h="1480" extrusionOk="0">
                  <a:moveTo>
                    <a:pt x="611" y="0"/>
                  </a:moveTo>
                  <a:lnTo>
                    <a:pt x="451" y="32"/>
                  </a:lnTo>
                  <a:lnTo>
                    <a:pt x="322" y="129"/>
                  </a:lnTo>
                  <a:lnTo>
                    <a:pt x="225" y="193"/>
                  </a:lnTo>
                  <a:lnTo>
                    <a:pt x="129" y="322"/>
                  </a:lnTo>
                  <a:lnTo>
                    <a:pt x="65" y="450"/>
                  </a:lnTo>
                  <a:lnTo>
                    <a:pt x="0" y="579"/>
                  </a:lnTo>
                  <a:lnTo>
                    <a:pt x="0" y="740"/>
                  </a:lnTo>
                  <a:lnTo>
                    <a:pt x="0" y="868"/>
                  </a:lnTo>
                  <a:lnTo>
                    <a:pt x="65" y="1029"/>
                  </a:lnTo>
                  <a:lnTo>
                    <a:pt x="129" y="1158"/>
                  </a:lnTo>
                  <a:lnTo>
                    <a:pt x="225" y="1254"/>
                  </a:lnTo>
                  <a:lnTo>
                    <a:pt x="322" y="1351"/>
                  </a:lnTo>
                  <a:lnTo>
                    <a:pt x="451" y="1415"/>
                  </a:lnTo>
                  <a:lnTo>
                    <a:pt x="611" y="1447"/>
                  </a:lnTo>
                  <a:lnTo>
                    <a:pt x="740" y="1479"/>
                  </a:lnTo>
                  <a:lnTo>
                    <a:pt x="3763" y="1479"/>
                  </a:lnTo>
                  <a:lnTo>
                    <a:pt x="3892" y="1447"/>
                  </a:lnTo>
                  <a:lnTo>
                    <a:pt x="4052" y="1415"/>
                  </a:lnTo>
                  <a:lnTo>
                    <a:pt x="4181" y="1351"/>
                  </a:lnTo>
                  <a:lnTo>
                    <a:pt x="4277" y="1254"/>
                  </a:lnTo>
                  <a:lnTo>
                    <a:pt x="4374" y="1158"/>
                  </a:lnTo>
                  <a:lnTo>
                    <a:pt x="4438" y="1029"/>
                  </a:lnTo>
                  <a:lnTo>
                    <a:pt x="4470" y="868"/>
                  </a:lnTo>
                  <a:lnTo>
                    <a:pt x="4503" y="740"/>
                  </a:lnTo>
                  <a:lnTo>
                    <a:pt x="4470" y="579"/>
                  </a:lnTo>
                  <a:lnTo>
                    <a:pt x="4438" y="450"/>
                  </a:lnTo>
                  <a:lnTo>
                    <a:pt x="4374" y="322"/>
                  </a:lnTo>
                  <a:lnTo>
                    <a:pt x="4277" y="193"/>
                  </a:lnTo>
                  <a:lnTo>
                    <a:pt x="4181" y="129"/>
                  </a:lnTo>
                  <a:lnTo>
                    <a:pt x="4052" y="32"/>
                  </a:lnTo>
                  <a:lnTo>
                    <a:pt x="3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9"/>
            <p:cNvSpPr/>
            <p:nvPr/>
          </p:nvSpPr>
          <p:spPr>
            <a:xfrm>
              <a:off x="1149261" y="4103609"/>
              <a:ext cx="60128" cy="19758"/>
            </a:xfrm>
            <a:custGeom>
              <a:avLst/>
              <a:gdLst/>
              <a:ahLst/>
              <a:cxnLst/>
              <a:rect l="l" t="t" r="r" b="b"/>
              <a:pathLst>
                <a:path w="4504" h="1480" extrusionOk="0">
                  <a:moveTo>
                    <a:pt x="612" y="0"/>
                  </a:moveTo>
                  <a:lnTo>
                    <a:pt x="451" y="32"/>
                  </a:lnTo>
                  <a:lnTo>
                    <a:pt x="355" y="129"/>
                  </a:lnTo>
                  <a:lnTo>
                    <a:pt x="226" y="193"/>
                  </a:lnTo>
                  <a:lnTo>
                    <a:pt x="129" y="322"/>
                  </a:lnTo>
                  <a:lnTo>
                    <a:pt x="65" y="450"/>
                  </a:lnTo>
                  <a:lnTo>
                    <a:pt x="33" y="579"/>
                  </a:lnTo>
                  <a:lnTo>
                    <a:pt x="1" y="740"/>
                  </a:lnTo>
                  <a:lnTo>
                    <a:pt x="33" y="868"/>
                  </a:lnTo>
                  <a:lnTo>
                    <a:pt x="65" y="1029"/>
                  </a:lnTo>
                  <a:lnTo>
                    <a:pt x="129" y="1158"/>
                  </a:lnTo>
                  <a:lnTo>
                    <a:pt x="226" y="1254"/>
                  </a:lnTo>
                  <a:lnTo>
                    <a:pt x="355" y="1351"/>
                  </a:lnTo>
                  <a:lnTo>
                    <a:pt x="451" y="1415"/>
                  </a:lnTo>
                  <a:lnTo>
                    <a:pt x="612" y="1447"/>
                  </a:lnTo>
                  <a:lnTo>
                    <a:pt x="740" y="1479"/>
                  </a:lnTo>
                  <a:lnTo>
                    <a:pt x="3763" y="1479"/>
                  </a:lnTo>
                  <a:lnTo>
                    <a:pt x="3924" y="1447"/>
                  </a:lnTo>
                  <a:lnTo>
                    <a:pt x="4053" y="1415"/>
                  </a:lnTo>
                  <a:lnTo>
                    <a:pt x="4181" y="1351"/>
                  </a:lnTo>
                  <a:lnTo>
                    <a:pt x="4278" y="1254"/>
                  </a:lnTo>
                  <a:lnTo>
                    <a:pt x="4374" y="1158"/>
                  </a:lnTo>
                  <a:lnTo>
                    <a:pt x="4439" y="1029"/>
                  </a:lnTo>
                  <a:lnTo>
                    <a:pt x="4503" y="868"/>
                  </a:lnTo>
                  <a:lnTo>
                    <a:pt x="4503" y="740"/>
                  </a:lnTo>
                  <a:lnTo>
                    <a:pt x="4503" y="579"/>
                  </a:lnTo>
                  <a:lnTo>
                    <a:pt x="4439" y="450"/>
                  </a:lnTo>
                  <a:lnTo>
                    <a:pt x="4374" y="322"/>
                  </a:lnTo>
                  <a:lnTo>
                    <a:pt x="4278" y="193"/>
                  </a:lnTo>
                  <a:lnTo>
                    <a:pt x="4181" y="129"/>
                  </a:lnTo>
                  <a:lnTo>
                    <a:pt x="4053"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9"/>
            <p:cNvSpPr/>
            <p:nvPr/>
          </p:nvSpPr>
          <p:spPr>
            <a:xfrm>
              <a:off x="1068974" y="4103609"/>
              <a:ext cx="60128" cy="19758"/>
            </a:xfrm>
            <a:custGeom>
              <a:avLst/>
              <a:gdLst/>
              <a:ahLst/>
              <a:cxnLst/>
              <a:rect l="l" t="t" r="r" b="b"/>
              <a:pathLst>
                <a:path w="4504" h="1480" extrusionOk="0">
                  <a:moveTo>
                    <a:pt x="612" y="0"/>
                  </a:moveTo>
                  <a:lnTo>
                    <a:pt x="451" y="32"/>
                  </a:lnTo>
                  <a:lnTo>
                    <a:pt x="355" y="129"/>
                  </a:lnTo>
                  <a:lnTo>
                    <a:pt x="226" y="193"/>
                  </a:lnTo>
                  <a:lnTo>
                    <a:pt x="130" y="322"/>
                  </a:lnTo>
                  <a:lnTo>
                    <a:pt x="65" y="450"/>
                  </a:lnTo>
                  <a:lnTo>
                    <a:pt x="33" y="579"/>
                  </a:lnTo>
                  <a:lnTo>
                    <a:pt x="1" y="740"/>
                  </a:lnTo>
                  <a:lnTo>
                    <a:pt x="33" y="868"/>
                  </a:lnTo>
                  <a:lnTo>
                    <a:pt x="65" y="1029"/>
                  </a:lnTo>
                  <a:lnTo>
                    <a:pt x="130" y="1158"/>
                  </a:lnTo>
                  <a:lnTo>
                    <a:pt x="226" y="1254"/>
                  </a:lnTo>
                  <a:lnTo>
                    <a:pt x="355" y="1351"/>
                  </a:lnTo>
                  <a:lnTo>
                    <a:pt x="451" y="1415"/>
                  </a:lnTo>
                  <a:lnTo>
                    <a:pt x="612" y="1447"/>
                  </a:lnTo>
                  <a:lnTo>
                    <a:pt x="773" y="1479"/>
                  </a:lnTo>
                  <a:lnTo>
                    <a:pt x="3764" y="1479"/>
                  </a:lnTo>
                  <a:lnTo>
                    <a:pt x="3924" y="1447"/>
                  </a:lnTo>
                  <a:lnTo>
                    <a:pt x="4053" y="1415"/>
                  </a:lnTo>
                  <a:lnTo>
                    <a:pt x="4182" y="1351"/>
                  </a:lnTo>
                  <a:lnTo>
                    <a:pt x="4278" y="1254"/>
                  </a:lnTo>
                  <a:lnTo>
                    <a:pt x="4375" y="1158"/>
                  </a:lnTo>
                  <a:lnTo>
                    <a:pt x="4439" y="1029"/>
                  </a:lnTo>
                  <a:lnTo>
                    <a:pt x="4503" y="868"/>
                  </a:lnTo>
                  <a:lnTo>
                    <a:pt x="4503" y="740"/>
                  </a:lnTo>
                  <a:lnTo>
                    <a:pt x="4503" y="579"/>
                  </a:lnTo>
                  <a:lnTo>
                    <a:pt x="4439" y="450"/>
                  </a:lnTo>
                  <a:lnTo>
                    <a:pt x="4375" y="322"/>
                  </a:lnTo>
                  <a:lnTo>
                    <a:pt x="4278" y="193"/>
                  </a:lnTo>
                  <a:lnTo>
                    <a:pt x="4182" y="129"/>
                  </a:lnTo>
                  <a:lnTo>
                    <a:pt x="4053"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9"/>
            <p:cNvSpPr/>
            <p:nvPr/>
          </p:nvSpPr>
          <p:spPr>
            <a:xfrm>
              <a:off x="1144548" y="2842675"/>
              <a:ext cx="60115" cy="19758"/>
            </a:xfrm>
            <a:custGeom>
              <a:avLst/>
              <a:gdLst/>
              <a:ahLst/>
              <a:cxnLst/>
              <a:rect l="l" t="t" r="r" b="b"/>
              <a:pathLst>
                <a:path w="4503" h="1480" extrusionOk="0">
                  <a:moveTo>
                    <a:pt x="740" y="0"/>
                  </a:moveTo>
                  <a:lnTo>
                    <a:pt x="611" y="32"/>
                  </a:lnTo>
                  <a:lnTo>
                    <a:pt x="450" y="65"/>
                  </a:lnTo>
                  <a:lnTo>
                    <a:pt x="322" y="129"/>
                  </a:lnTo>
                  <a:lnTo>
                    <a:pt x="225" y="225"/>
                  </a:lnTo>
                  <a:lnTo>
                    <a:pt x="129" y="322"/>
                  </a:lnTo>
                  <a:lnTo>
                    <a:pt x="64" y="451"/>
                  </a:lnTo>
                  <a:lnTo>
                    <a:pt x="32" y="611"/>
                  </a:lnTo>
                  <a:lnTo>
                    <a:pt x="0" y="740"/>
                  </a:lnTo>
                  <a:lnTo>
                    <a:pt x="32" y="901"/>
                  </a:lnTo>
                  <a:lnTo>
                    <a:pt x="64" y="1029"/>
                  </a:lnTo>
                  <a:lnTo>
                    <a:pt x="129" y="1158"/>
                  </a:lnTo>
                  <a:lnTo>
                    <a:pt x="225" y="1254"/>
                  </a:lnTo>
                  <a:lnTo>
                    <a:pt x="322" y="1351"/>
                  </a:lnTo>
                  <a:lnTo>
                    <a:pt x="450" y="1415"/>
                  </a:lnTo>
                  <a:lnTo>
                    <a:pt x="611" y="1480"/>
                  </a:lnTo>
                  <a:lnTo>
                    <a:pt x="3891" y="1480"/>
                  </a:lnTo>
                  <a:lnTo>
                    <a:pt x="4052" y="1415"/>
                  </a:lnTo>
                  <a:lnTo>
                    <a:pt x="4181" y="1351"/>
                  </a:lnTo>
                  <a:lnTo>
                    <a:pt x="4277" y="1254"/>
                  </a:lnTo>
                  <a:lnTo>
                    <a:pt x="4374" y="1158"/>
                  </a:lnTo>
                  <a:lnTo>
                    <a:pt x="4438" y="1029"/>
                  </a:lnTo>
                  <a:lnTo>
                    <a:pt x="4502" y="901"/>
                  </a:lnTo>
                  <a:lnTo>
                    <a:pt x="4502" y="740"/>
                  </a:lnTo>
                  <a:lnTo>
                    <a:pt x="4502" y="611"/>
                  </a:lnTo>
                  <a:lnTo>
                    <a:pt x="4438" y="451"/>
                  </a:lnTo>
                  <a:lnTo>
                    <a:pt x="4374" y="322"/>
                  </a:lnTo>
                  <a:lnTo>
                    <a:pt x="4277" y="225"/>
                  </a:lnTo>
                  <a:lnTo>
                    <a:pt x="4181" y="129"/>
                  </a:lnTo>
                  <a:lnTo>
                    <a:pt x="4052" y="65"/>
                  </a:lnTo>
                  <a:lnTo>
                    <a:pt x="3891"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9"/>
            <p:cNvSpPr/>
            <p:nvPr/>
          </p:nvSpPr>
          <p:spPr>
            <a:xfrm>
              <a:off x="1224822" y="2842675"/>
              <a:ext cx="60128" cy="19758"/>
            </a:xfrm>
            <a:custGeom>
              <a:avLst/>
              <a:gdLst/>
              <a:ahLst/>
              <a:cxnLst/>
              <a:rect l="l" t="t" r="r" b="b"/>
              <a:pathLst>
                <a:path w="4504" h="1480" extrusionOk="0">
                  <a:moveTo>
                    <a:pt x="740" y="0"/>
                  </a:moveTo>
                  <a:lnTo>
                    <a:pt x="612" y="32"/>
                  </a:lnTo>
                  <a:lnTo>
                    <a:pt x="451" y="65"/>
                  </a:lnTo>
                  <a:lnTo>
                    <a:pt x="322" y="129"/>
                  </a:lnTo>
                  <a:lnTo>
                    <a:pt x="226" y="225"/>
                  </a:lnTo>
                  <a:lnTo>
                    <a:pt x="129" y="322"/>
                  </a:lnTo>
                  <a:lnTo>
                    <a:pt x="65" y="451"/>
                  </a:lnTo>
                  <a:lnTo>
                    <a:pt x="33" y="611"/>
                  </a:lnTo>
                  <a:lnTo>
                    <a:pt x="1" y="740"/>
                  </a:lnTo>
                  <a:lnTo>
                    <a:pt x="33" y="901"/>
                  </a:lnTo>
                  <a:lnTo>
                    <a:pt x="65" y="1029"/>
                  </a:lnTo>
                  <a:lnTo>
                    <a:pt x="129" y="1158"/>
                  </a:lnTo>
                  <a:lnTo>
                    <a:pt x="226" y="1254"/>
                  </a:lnTo>
                  <a:lnTo>
                    <a:pt x="322" y="1351"/>
                  </a:lnTo>
                  <a:lnTo>
                    <a:pt x="451" y="1415"/>
                  </a:lnTo>
                  <a:lnTo>
                    <a:pt x="612" y="1480"/>
                  </a:lnTo>
                  <a:lnTo>
                    <a:pt x="3892" y="1480"/>
                  </a:lnTo>
                  <a:lnTo>
                    <a:pt x="4053" y="1415"/>
                  </a:lnTo>
                  <a:lnTo>
                    <a:pt x="4182" y="1351"/>
                  </a:lnTo>
                  <a:lnTo>
                    <a:pt x="4278" y="1254"/>
                  </a:lnTo>
                  <a:lnTo>
                    <a:pt x="4374" y="1158"/>
                  </a:lnTo>
                  <a:lnTo>
                    <a:pt x="4439" y="1029"/>
                  </a:lnTo>
                  <a:lnTo>
                    <a:pt x="4471" y="901"/>
                  </a:lnTo>
                  <a:lnTo>
                    <a:pt x="4503" y="740"/>
                  </a:lnTo>
                  <a:lnTo>
                    <a:pt x="4471" y="611"/>
                  </a:lnTo>
                  <a:lnTo>
                    <a:pt x="4439" y="451"/>
                  </a:lnTo>
                  <a:lnTo>
                    <a:pt x="4374" y="322"/>
                  </a:lnTo>
                  <a:lnTo>
                    <a:pt x="4278" y="225"/>
                  </a:lnTo>
                  <a:lnTo>
                    <a:pt x="4182" y="129"/>
                  </a:lnTo>
                  <a:lnTo>
                    <a:pt x="4053" y="65"/>
                  </a:lnTo>
                  <a:lnTo>
                    <a:pt x="3892"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9"/>
            <p:cNvSpPr/>
            <p:nvPr/>
          </p:nvSpPr>
          <p:spPr>
            <a:xfrm>
              <a:off x="983975" y="2842675"/>
              <a:ext cx="60115" cy="19758"/>
            </a:xfrm>
            <a:custGeom>
              <a:avLst/>
              <a:gdLst/>
              <a:ahLst/>
              <a:cxnLst/>
              <a:rect l="l" t="t" r="r" b="b"/>
              <a:pathLst>
                <a:path w="4503" h="1480" extrusionOk="0">
                  <a:moveTo>
                    <a:pt x="740" y="0"/>
                  </a:moveTo>
                  <a:lnTo>
                    <a:pt x="611" y="32"/>
                  </a:lnTo>
                  <a:lnTo>
                    <a:pt x="451" y="65"/>
                  </a:lnTo>
                  <a:lnTo>
                    <a:pt x="322" y="129"/>
                  </a:lnTo>
                  <a:lnTo>
                    <a:pt x="226" y="225"/>
                  </a:lnTo>
                  <a:lnTo>
                    <a:pt x="129" y="322"/>
                  </a:lnTo>
                  <a:lnTo>
                    <a:pt x="65" y="451"/>
                  </a:lnTo>
                  <a:lnTo>
                    <a:pt x="33" y="611"/>
                  </a:lnTo>
                  <a:lnTo>
                    <a:pt x="0" y="740"/>
                  </a:lnTo>
                  <a:lnTo>
                    <a:pt x="33" y="901"/>
                  </a:lnTo>
                  <a:lnTo>
                    <a:pt x="65" y="1029"/>
                  </a:lnTo>
                  <a:lnTo>
                    <a:pt x="129" y="1158"/>
                  </a:lnTo>
                  <a:lnTo>
                    <a:pt x="226" y="1254"/>
                  </a:lnTo>
                  <a:lnTo>
                    <a:pt x="322" y="1351"/>
                  </a:lnTo>
                  <a:lnTo>
                    <a:pt x="451" y="1415"/>
                  </a:lnTo>
                  <a:lnTo>
                    <a:pt x="611" y="1480"/>
                  </a:lnTo>
                  <a:lnTo>
                    <a:pt x="3924" y="1480"/>
                  </a:lnTo>
                  <a:lnTo>
                    <a:pt x="4053" y="1415"/>
                  </a:lnTo>
                  <a:lnTo>
                    <a:pt x="4181" y="1351"/>
                  </a:lnTo>
                  <a:lnTo>
                    <a:pt x="4278" y="1254"/>
                  </a:lnTo>
                  <a:lnTo>
                    <a:pt x="4374" y="1158"/>
                  </a:lnTo>
                  <a:lnTo>
                    <a:pt x="4438" y="1029"/>
                  </a:lnTo>
                  <a:lnTo>
                    <a:pt x="4503" y="901"/>
                  </a:lnTo>
                  <a:lnTo>
                    <a:pt x="4503" y="740"/>
                  </a:lnTo>
                  <a:lnTo>
                    <a:pt x="4503" y="611"/>
                  </a:lnTo>
                  <a:lnTo>
                    <a:pt x="4438" y="451"/>
                  </a:lnTo>
                  <a:lnTo>
                    <a:pt x="4374" y="322"/>
                  </a:lnTo>
                  <a:lnTo>
                    <a:pt x="4278" y="225"/>
                  </a:lnTo>
                  <a:lnTo>
                    <a:pt x="4181" y="129"/>
                  </a:lnTo>
                  <a:lnTo>
                    <a:pt x="4053" y="65"/>
                  </a:lnTo>
                  <a:lnTo>
                    <a:pt x="3924"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9"/>
            <p:cNvSpPr/>
            <p:nvPr/>
          </p:nvSpPr>
          <p:spPr>
            <a:xfrm>
              <a:off x="1064261" y="2842675"/>
              <a:ext cx="60115" cy="19758"/>
            </a:xfrm>
            <a:custGeom>
              <a:avLst/>
              <a:gdLst/>
              <a:ahLst/>
              <a:cxnLst/>
              <a:rect l="l" t="t" r="r" b="b"/>
              <a:pathLst>
                <a:path w="4503" h="1480" extrusionOk="0">
                  <a:moveTo>
                    <a:pt x="740" y="0"/>
                  </a:moveTo>
                  <a:lnTo>
                    <a:pt x="611" y="32"/>
                  </a:lnTo>
                  <a:lnTo>
                    <a:pt x="450" y="65"/>
                  </a:lnTo>
                  <a:lnTo>
                    <a:pt x="322" y="129"/>
                  </a:lnTo>
                  <a:lnTo>
                    <a:pt x="225" y="225"/>
                  </a:lnTo>
                  <a:lnTo>
                    <a:pt x="129" y="322"/>
                  </a:lnTo>
                  <a:lnTo>
                    <a:pt x="65" y="451"/>
                  </a:lnTo>
                  <a:lnTo>
                    <a:pt x="32" y="611"/>
                  </a:lnTo>
                  <a:lnTo>
                    <a:pt x="0" y="740"/>
                  </a:lnTo>
                  <a:lnTo>
                    <a:pt x="32" y="901"/>
                  </a:lnTo>
                  <a:lnTo>
                    <a:pt x="65" y="1029"/>
                  </a:lnTo>
                  <a:lnTo>
                    <a:pt x="129" y="1158"/>
                  </a:lnTo>
                  <a:lnTo>
                    <a:pt x="225" y="1254"/>
                  </a:lnTo>
                  <a:lnTo>
                    <a:pt x="322" y="1351"/>
                  </a:lnTo>
                  <a:lnTo>
                    <a:pt x="450" y="1415"/>
                  </a:lnTo>
                  <a:lnTo>
                    <a:pt x="611" y="1480"/>
                  </a:lnTo>
                  <a:lnTo>
                    <a:pt x="3924" y="1480"/>
                  </a:lnTo>
                  <a:lnTo>
                    <a:pt x="4052" y="1415"/>
                  </a:lnTo>
                  <a:lnTo>
                    <a:pt x="4181" y="1351"/>
                  </a:lnTo>
                  <a:lnTo>
                    <a:pt x="4277" y="1254"/>
                  </a:lnTo>
                  <a:lnTo>
                    <a:pt x="4374" y="1158"/>
                  </a:lnTo>
                  <a:lnTo>
                    <a:pt x="4438" y="1029"/>
                  </a:lnTo>
                  <a:lnTo>
                    <a:pt x="4503" y="901"/>
                  </a:lnTo>
                  <a:lnTo>
                    <a:pt x="4503" y="740"/>
                  </a:lnTo>
                  <a:lnTo>
                    <a:pt x="4503" y="611"/>
                  </a:lnTo>
                  <a:lnTo>
                    <a:pt x="4438" y="451"/>
                  </a:lnTo>
                  <a:lnTo>
                    <a:pt x="4374" y="322"/>
                  </a:lnTo>
                  <a:lnTo>
                    <a:pt x="4277" y="225"/>
                  </a:lnTo>
                  <a:lnTo>
                    <a:pt x="4181" y="129"/>
                  </a:lnTo>
                  <a:lnTo>
                    <a:pt x="4052" y="65"/>
                  </a:lnTo>
                  <a:lnTo>
                    <a:pt x="3924"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9"/>
            <p:cNvSpPr/>
            <p:nvPr/>
          </p:nvSpPr>
          <p:spPr>
            <a:xfrm>
              <a:off x="988700" y="4103609"/>
              <a:ext cx="60115" cy="19758"/>
            </a:xfrm>
            <a:custGeom>
              <a:avLst/>
              <a:gdLst/>
              <a:ahLst/>
              <a:cxnLst/>
              <a:rect l="l" t="t" r="r" b="b"/>
              <a:pathLst>
                <a:path w="4503" h="1480" extrusionOk="0">
                  <a:moveTo>
                    <a:pt x="611" y="0"/>
                  </a:moveTo>
                  <a:lnTo>
                    <a:pt x="483" y="32"/>
                  </a:lnTo>
                  <a:lnTo>
                    <a:pt x="354" y="129"/>
                  </a:lnTo>
                  <a:lnTo>
                    <a:pt x="225" y="193"/>
                  </a:lnTo>
                  <a:lnTo>
                    <a:pt x="129" y="322"/>
                  </a:lnTo>
                  <a:lnTo>
                    <a:pt x="65" y="450"/>
                  </a:lnTo>
                  <a:lnTo>
                    <a:pt x="32" y="579"/>
                  </a:lnTo>
                  <a:lnTo>
                    <a:pt x="0" y="740"/>
                  </a:lnTo>
                  <a:lnTo>
                    <a:pt x="32" y="868"/>
                  </a:lnTo>
                  <a:lnTo>
                    <a:pt x="65" y="1029"/>
                  </a:lnTo>
                  <a:lnTo>
                    <a:pt x="129" y="1158"/>
                  </a:lnTo>
                  <a:lnTo>
                    <a:pt x="225" y="1254"/>
                  </a:lnTo>
                  <a:lnTo>
                    <a:pt x="354" y="1351"/>
                  </a:lnTo>
                  <a:lnTo>
                    <a:pt x="483" y="1415"/>
                  </a:lnTo>
                  <a:lnTo>
                    <a:pt x="611" y="1447"/>
                  </a:lnTo>
                  <a:lnTo>
                    <a:pt x="772" y="1479"/>
                  </a:lnTo>
                  <a:lnTo>
                    <a:pt x="3763" y="1479"/>
                  </a:lnTo>
                  <a:lnTo>
                    <a:pt x="3924" y="1447"/>
                  </a:lnTo>
                  <a:lnTo>
                    <a:pt x="4052" y="1415"/>
                  </a:lnTo>
                  <a:lnTo>
                    <a:pt x="4181" y="1351"/>
                  </a:lnTo>
                  <a:lnTo>
                    <a:pt x="4277" y="1254"/>
                  </a:lnTo>
                  <a:lnTo>
                    <a:pt x="4374" y="1158"/>
                  </a:lnTo>
                  <a:lnTo>
                    <a:pt x="4438" y="1029"/>
                  </a:lnTo>
                  <a:lnTo>
                    <a:pt x="4503" y="868"/>
                  </a:lnTo>
                  <a:lnTo>
                    <a:pt x="4503" y="740"/>
                  </a:lnTo>
                  <a:lnTo>
                    <a:pt x="4503" y="579"/>
                  </a:lnTo>
                  <a:lnTo>
                    <a:pt x="4438" y="450"/>
                  </a:lnTo>
                  <a:lnTo>
                    <a:pt x="4374" y="322"/>
                  </a:lnTo>
                  <a:lnTo>
                    <a:pt x="4277" y="193"/>
                  </a:lnTo>
                  <a:lnTo>
                    <a:pt x="4181" y="129"/>
                  </a:lnTo>
                  <a:lnTo>
                    <a:pt x="4052"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9"/>
            <p:cNvSpPr/>
            <p:nvPr/>
          </p:nvSpPr>
          <p:spPr>
            <a:xfrm>
              <a:off x="2107951" y="2842675"/>
              <a:ext cx="59688" cy="23189"/>
            </a:xfrm>
            <a:custGeom>
              <a:avLst/>
              <a:gdLst/>
              <a:ahLst/>
              <a:cxnLst/>
              <a:rect l="l" t="t" r="r" b="b"/>
              <a:pathLst>
                <a:path w="4471" h="1737" extrusionOk="0">
                  <a:moveTo>
                    <a:pt x="740" y="0"/>
                  </a:moveTo>
                  <a:lnTo>
                    <a:pt x="579" y="32"/>
                  </a:lnTo>
                  <a:lnTo>
                    <a:pt x="451" y="65"/>
                  </a:lnTo>
                  <a:lnTo>
                    <a:pt x="322" y="129"/>
                  </a:lnTo>
                  <a:lnTo>
                    <a:pt x="193" y="225"/>
                  </a:lnTo>
                  <a:lnTo>
                    <a:pt x="129" y="322"/>
                  </a:lnTo>
                  <a:lnTo>
                    <a:pt x="33" y="451"/>
                  </a:lnTo>
                  <a:lnTo>
                    <a:pt x="0" y="611"/>
                  </a:lnTo>
                  <a:lnTo>
                    <a:pt x="0" y="740"/>
                  </a:lnTo>
                  <a:lnTo>
                    <a:pt x="0" y="901"/>
                  </a:lnTo>
                  <a:lnTo>
                    <a:pt x="33" y="1029"/>
                  </a:lnTo>
                  <a:lnTo>
                    <a:pt x="129" y="1158"/>
                  </a:lnTo>
                  <a:lnTo>
                    <a:pt x="193" y="1254"/>
                  </a:lnTo>
                  <a:lnTo>
                    <a:pt x="322" y="1351"/>
                  </a:lnTo>
                  <a:lnTo>
                    <a:pt x="451" y="1415"/>
                  </a:lnTo>
                  <a:lnTo>
                    <a:pt x="579" y="1480"/>
                  </a:lnTo>
                  <a:lnTo>
                    <a:pt x="1641" y="1480"/>
                  </a:lnTo>
                  <a:lnTo>
                    <a:pt x="2123" y="1512"/>
                  </a:lnTo>
                  <a:lnTo>
                    <a:pt x="2605" y="1544"/>
                  </a:lnTo>
                  <a:lnTo>
                    <a:pt x="3056" y="1608"/>
                  </a:lnTo>
                  <a:lnTo>
                    <a:pt x="3538" y="1737"/>
                  </a:lnTo>
                  <a:lnTo>
                    <a:pt x="3827" y="1737"/>
                  </a:lnTo>
                  <a:lnTo>
                    <a:pt x="3956" y="1705"/>
                  </a:lnTo>
                  <a:lnTo>
                    <a:pt x="4085" y="1673"/>
                  </a:lnTo>
                  <a:lnTo>
                    <a:pt x="4181" y="1608"/>
                  </a:lnTo>
                  <a:lnTo>
                    <a:pt x="4278" y="1512"/>
                  </a:lnTo>
                  <a:lnTo>
                    <a:pt x="4342" y="1415"/>
                  </a:lnTo>
                  <a:lnTo>
                    <a:pt x="4406" y="1319"/>
                  </a:lnTo>
                  <a:lnTo>
                    <a:pt x="4438" y="1190"/>
                  </a:lnTo>
                  <a:lnTo>
                    <a:pt x="4471" y="1029"/>
                  </a:lnTo>
                  <a:lnTo>
                    <a:pt x="4471" y="901"/>
                  </a:lnTo>
                  <a:lnTo>
                    <a:pt x="4406" y="772"/>
                  </a:lnTo>
                  <a:lnTo>
                    <a:pt x="4374" y="643"/>
                  </a:lnTo>
                  <a:lnTo>
                    <a:pt x="4278" y="515"/>
                  </a:lnTo>
                  <a:lnTo>
                    <a:pt x="4181" y="418"/>
                  </a:lnTo>
                  <a:lnTo>
                    <a:pt x="4053" y="354"/>
                  </a:lnTo>
                  <a:lnTo>
                    <a:pt x="3892" y="290"/>
                  </a:lnTo>
                  <a:lnTo>
                    <a:pt x="3345" y="161"/>
                  </a:lnTo>
                  <a:lnTo>
                    <a:pt x="2798" y="65"/>
                  </a:lnTo>
                  <a:lnTo>
                    <a:pt x="2219" y="32"/>
                  </a:lnTo>
                  <a:lnTo>
                    <a:pt x="16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9"/>
            <p:cNvSpPr/>
            <p:nvPr/>
          </p:nvSpPr>
          <p:spPr>
            <a:xfrm>
              <a:off x="2219143" y="3490524"/>
              <a:ext cx="19771" cy="59688"/>
            </a:xfrm>
            <a:custGeom>
              <a:avLst/>
              <a:gdLst/>
              <a:ahLst/>
              <a:cxnLst/>
              <a:rect l="l" t="t" r="r" b="b"/>
              <a:pathLst>
                <a:path w="1481" h="4471" extrusionOk="0">
                  <a:moveTo>
                    <a:pt x="740" y="1"/>
                  </a:moveTo>
                  <a:lnTo>
                    <a:pt x="612" y="33"/>
                  </a:lnTo>
                  <a:lnTo>
                    <a:pt x="451" y="65"/>
                  </a:lnTo>
                  <a:lnTo>
                    <a:pt x="322" y="129"/>
                  </a:lnTo>
                  <a:lnTo>
                    <a:pt x="226" y="226"/>
                  </a:lnTo>
                  <a:lnTo>
                    <a:pt x="129" y="322"/>
                  </a:lnTo>
                  <a:lnTo>
                    <a:pt x="65" y="451"/>
                  </a:lnTo>
                  <a:lnTo>
                    <a:pt x="1" y="612"/>
                  </a:lnTo>
                  <a:lnTo>
                    <a:pt x="1" y="740"/>
                  </a:lnTo>
                  <a:lnTo>
                    <a:pt x="1" y="3731"/>
                  </a:lnTo>
                  <a:lnTo>
                    <a:pt x="1" y="3892"/>
                  </a:lnTo>
                  <a:lnTo>
                    <a:pt x="65" y="4021"/>
                  </a:lnTo>
                  <a:lnTo>
                    <a:pt x="129" y="4149"/>
                  </a:lnTo>
                  <a:lnTo>
                    <a:pt x="226" y="4278"/>
                  </a:lnTo>
                  <a:lnTo>
                    <a:pt x="322" y="4374"/>
                  </a:lnTo>
                  <a:lnTo>
                    <a:pt x="451" y="4439"/>
                  </a:lnTo>
                  <a:lnTo>
                    <a:pt x="612" y="4471"/>
                  </a:lnTo>
                  <a:lnTo>
                    <a:pt x="901" y="4471"/>
                  </a:lnTo>
                  <a:lnTo>
                    <a:pt x="1030" y="4439"/>
                  </a:lnTo>
                  <a:lnTo>
                    <a:pt x="1158" y="4374"/>
                  </a:lnTo>
                  <a:lnTo>
                    <a:pt x="1287" y="4278"/>
                  </a:lnTo>
                  <a:lnTo>
                    <a:pt x="1351" y="4149"/>
                  </a:lnTo>
                  <a:lnTo>
                    <a:pt x="1448" y="4021"/>
                  </a:lnTo>
                  <a:lnTo>
                    <a:pt x="1480" y="3892"/>
                  </a:lnTo>
                  <a:lnTo>
                    <a:pt x="1480" y="3731"/>
                  </a:lnTo>
                  <a:lnTo>
                    <a:pt x="1480" y="740"/>
                  </a:lnTo>
                  <a:lnTo>
                    <a:pt x="1480" y="612"/>
                  </a:lnTo>
                  <a:lnTo>
                    <a:pt x="1448" y="451"/>
                  </a:lnTo>
                  <a:lnTo>
                    <a:pt x="1351" y="322"/>
                  </a:lnTo>
                  <a:lnTo>
                    <a:pt x="1287" y="226"/>
                  </a:lnTo>
                  <a:lnTo>
                    <a:pt x="1158" y="129"/>
                  </a:lnTo>
                  <a:lnTo>
                    <a:pt x="1030" y="65"/>
                  </a:lnTo>
                  <a:lnTo>
                    <a:pt x="901" y="33"/>
                  </a:lnTo>
                  <a:lnTo>
                    <a:pt x="740" y="1"/>
                  </a:lnTo>
                  <a:close/>
                </a:path>
              </a:pathLst>
            </a:custGeom>
            <a:solidFill>
              <a:srgbClr val="7B2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9"/>
            <p:cNvSpPr/>
            <p:nvPr/>
          </p:nvSpPr>
          <p:spPr>
            <a:xfrm>
              <a:off x="2219143" y="3490524"/>
              <a:ext cx="19771" cy="59688"/>
            </a:xfrm>
            <a:custGeom>
              <a:avLst/>
              <a:gdLst/>
              <a:ahLst/>
              <a:cxnLst/>
              <a:rect l="l" t="t" r="r" b="b"/>
              <a:pathLst>
                <a:path w="1481" h="4471" fill="none" extrusionOk="0">
                  <a:moveTo>
                    <a:pt x="740" y="1"/>
                  </a:moveTo>
                  <a:lnTo>
                    <a:pt x="740" y="1"/>
                  </a:lnTo>
                  <a:lnTo>
                    <a:pt x="612" y="33"/>
                  </a:lnTo>
                  <a:lnTo>
                    <a:pt x="451" y="65"/>
                  </a:lnTo>
                  <a:lnTo>
                    <a:pt x="322" y="129"/>
                  </a:lnTo>
                  <a:lnTo>
                    <a:pt x="226" y="226"/>
                  </a:lnTo>
                  <a:lnTo>
                    <a:pt x="129" y="322"/>
                  </a:lnTo>
                  <a:lnTo>
                    <a:pt x="65" y="451"/>
                  </a:lnTo>
                  <a:lnTo>
                    <a:pt x="1" y="612"/>
                  </a:lnTo>
                  <a:lnTo>
                    <a:pt x="1" y="740"/>
                  </a:lnTo>
                  <a:lnTo>
                    <a:pt x="1" y="3731"/>
                  </a:lnTo>
                  <a:lnTo>
                    <a:pt x="1" y="3731"/>
                  </a:lnTo>
                  <a:lnTo>
                    <a:pt x="1" y="3892"/>
                  </a:lnTo>
                  <a:lnTo>
                    <a:pt x="65" y="4021"/>
                  </a:lnTo>
                  <a:lnTo>
                    <a:pt x="129" y="4149"/>
                  </a:lnTo>
                  <a:lnTo>
                    <a:pt x="226" y="4278"/>
                  </a:lnTo>
                  <a:lnTo>
                    <a:pt x="322" y="4374"/>
                  </a:lnTo>
                  <a:lnTo>
                    <a:pt x="451" y="4439"/>
                  </a:lnTo>
                  <a:lnTo>
                    <a:pt x="612" y="4471"/>
                  </a:lnTo>
                  <a:lnTo>
                    <a:pt x="740" y="4471"/>
                  </a:lnTo>
                  <a:lnTo>
                    <a:pt x="740" y="4471"/>
                  </a:lnTo>
                  <a:lnTo>
                    <a:pt x="901" y="4471"/>
                  </a:lnTo>
                  <a:lnTo>
                    <a:pt x="1030" y="4439"/>
                  </a:lnTo>
                  <a:lnTo>
                    <a:pt x="1158" y="4374"/>
                  </a:lnTo>
                  <a:lnTo>
                    <a:pt x="1287" y="4278"/>
                  </a:lnTo>
                  <a:lnTo>
                    <a:pt x="1351" y="4149"/>
                  </a:lnTo>
                  <a:lnTo>
                    <a:pt x="1448" y="4021"/>
                  </a:lnTo>
                  <a:lnTo>
                    <a:pt x="1480" y="3892"/>
                  </a:lnTo>
                  <a:lnTo>
                    <a:pt x="1480" y="3731"/>
                  </a:lnTo>
                  <a:lnTo>
                    <a:pt x="1480" y="740"/>
                  </a:lnTo>
                  <a:lnTo>
                    <a:pt x="1480" y="740"/>
                  </a:lnTo>
                  <a:lnTo>
                    <a:pt x="1480" y="612"/>
                  </a:lnTo>
                  <a:lnTo>
                    <a:pt x="1448" y="451"/>
                  </a:lnTo>
                  <a:lnTo>
                    <a:pt x="1351" y="322"/>
                  </a:lnTo>
                  <a:lnTo>
                    <a:pt x="1287" y="226"/>
                  </a:lnTo>
                  <a:lnTo>
                    <a:pt x="1158" y="129"/>
                  </a:lnTo>
                  <a:lnTo>
                    <a:pt x="1030" y="65"/>
                  </a:lnTo>
                  <a:lnTo>
                    <a:pt x="901" y="33"/>
                  </a:lnTo>
                  <a:lnTo>
                    <a:pt x="7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9"/>
            <p:cNvSpPr/>
            <p:nvPr/>
          </p:nvSpPr>
          <p:spPr>
            <a:xfrm>
              <a:off x="2219143" y="3330818"/>
              <a:ext cx="19771" cy="59688"/>
            </a:xfrm>
            <a:custGeom>
              <a:avLst/>
              <a:gdLst/>
              <a:ahLst/>
              <a:cxnLst/>
              <a:rect l="l" t="t" r="r" b="b"/>
              <a:pathLst>
                <a:path w="1481" h="4471" extrusionOk="0">
                  <a:moveTo>
                    <a:pt x="740" y="0"/>
                  </a:moveTo>
                  <a:lnTo>
                    <a:pt x="612" y="33"/>
                  </a:lnTo>
                  <a:lnTo>
                    <a:pt x="451" y="65"/>
                  </a:lnTo>
                  <a:lnTo>
                    <a:pt x="322" y="129"/>
                  </a:lnTo>
                  <a:lnTo>
                    <a:pt x="226" y="226"/>
                  </a:lnTo>
                  <a:lnTo>
                    <a:pt x="129" y="322"/>
                  </a:lnTo>
                  <a:lnTo>
                    <a:pt x="65" y="451"/>
                  </a:lnTo>
                  <a:lnTo>
                    <a:pt x="1" y="611"/>
                  </a:lnTo>
                  <a:lnTo>
                    <a:pt x="1" y="740"/>
                  </a:lnTo>
                  <a:lnTo>
                    <a:pt x="1" y="3731"/>
                  </a:lnTo>
                  <a:lnTo>
                    <a:pt x="1" y="3892"/>
                  </a:lnTo>
                  <a:lnTo>
                    <a:pt x="65" y="4020"/>
                  </a:lnTo>
                  <a:lnTo>
                    <a:pt x="129" y="4149"/>
                  </a:lnTo>
                  <a:lnTo>
                    <a:pt x="226" y="4278"/>
                  </a:lnTo>
                  <a:lnTo>
                    <a:pt x="322" y="4342"/>
                  </a:lnTo>
                  <a:lnTo>
                    <a:pt x="451" y="4438"/>
                  </a:lnTo>
                  <a:lnTo>
                    <a:pt x="612" y="4471"/>
                  </a:lnTo>
                  <a:lnTo>
                    <a:pt x="901" y="4471"/>
                  </a:lnTo>
                  <a:lnTo>
                    <a:pt x="1030" y="4438"/>
                  </a:lnTo>
                  <a:lnTo>
                    <a:pt x="1158" y="4342"/>
                  </a:lnTo>
                  <a:lnTo>
                    <a:pt x="1287" y="4278"/>
                  </a:lnTo>
                  <a:lnTo>
                    <a:pt x="1351" y="4149"/>
                  </a:lnTo>
                  <a:lnTo>
                    <a:pt x="1448" y="4020"/>
                  </a:lnTo>
                  <a:lnTo>
                    <a:pt x="1480" y="3892"/>
                  </a:lnTo>
                  <a:lnTo>
                    <a:pt x="1480" y="3731"/>
                  </a:lnTo>
                  <a:lnTo>
                    <a:pt x="1480" y="740"/>
                  </a:lnTo>
                  <a:lnTo>
                    <a:pt x="1480" y="611"/>
                  </a:lnTo>
                  <a:lnTo>
                    <a:pt x="1448" y="451"/>
                  </a:lnTo>
                  <a:lnTo>
                    <a:pt x="1351" y="322"/>
                  </a:lnTo>
                  <a:lnTo>
                    <a:pt x="1287" y="226"/>
                  </a:lnTo>
                  <a:lnTo>
                    <a:pt x="1158" y="129"/>
                  </a:lnTo>
                  <a:lnTo>
                    <a:pt x="1030" y="65"/>
                  </a:lnTo>
                  <a:lnTo>
                    <a:pt x="901" y="33"/>
                  </a:lnTo>
                  <a:lnTo>
                    <a:pt x="740" y="0"/>
                  </a:lnTo>
                  <a:close/>
                </a:path>
              </a:pathLst>
            </a:custGeom>
            <a:solidFill>
              <a:srgbClr val="7B2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9"/>
            <p:cNvSpPr/>
            <p:nvPr/>
          </p:nvSpPr>
          <p:spPr>
            <a:xfrm>
              <a:off x="2219143" y="3330818"/>
              <a:ext cx="19771" cy="59688"/>
            </a:xfrm>
            <a:custGeom>
              <a:avLst/>
              <a:gdLst/>
              <a:ahLst/>
              <a:cxnLst/>
              <a:rect l="l" t="t" r="r" b="b"/>
              <a:pathLst>
                <a:path w="1481" h="4471" fill="none" extrusionOk="0">
                  <a:moveTo>
                    <a:pt x="740" y="0"/>
                  </a:moveTo>
                  <a:lnTo>
                    <a:pt x="740" y="0"/>
                  </a:lnTo>
                  <a:lnTo>
                    <a:pt x="612" y="33"/>
                  </a:lnTo>
                  <a:lnTo>
                    <a:pt x="451" y="65"/>
                  </a:lnTo>
                  <a:lnTo>
                    <a:pt x="322" y="129"/>
                  </a:lnTo>
                  <a:lnTo>
                    <a:pt x="226" y="226"/>
                  </a:lnTo>
                  <a:lnTo>
                    <a:pt x="129" y="322"/>
                  </a:lnTo>
                  <a:lnTo>
                    <a:pt x="65" y="451"/>
                  </a:lnTo>
                  <a:lnTo>
                    <a:pt x="1" y="611"/>
                  </a:lnTo>
                  <a:lnTo>
                    <a:pt x="1" y="740"/>
                  </a:lnTo>
                  <a:lnTo>
                    <a:pt x="1" y="3731"/>
                  </a:lnTo>
                  <a:lnTo>
                    <a:pt x="1" y="3731"/>
                  </a:lnTo>
                  <a:lnTo>
                    <a:pt x="1" y="3892"/>
                  </a:lnTo>
                  <a:lnTo>
                    <a:pt x="65" y="4020"/>
                  </a:lnTo>
                  <a:lnTo>
                    <a:pt x="129" y="4149"/>
                  </a:lnTo>
                  <a:lnTo>
                    <a:pt x="226" y="4278"/>
                  </a:lnTo>
                  <a:lnTo>
                    <a:pt x="322" y="4342"/>
                  </a:lnTo>
                  <a:lnTo>
                    <a:pt x="451" y="4438"/>
                  </a:lnTo>
                  <a:lnTo>
                    <a:pt x="612" y="4471"/>
                  </a:lnTo>
                  <a:lnTo>
                    <a:pt x="740" y="4471"/>
                  </a:lnTo>
                  <a:lnTo>
                    <a:pt x="740" y="4471"/>
                  </a:lnTo>
                  <a:lnTo>
                    <a:pt x="901" y="4471"/>
                  </a:lnTo>
                  <a:lnTo>
                    <a:pt x="1030" y="4438"/>
                  </a:lnTo>
                  <a:lnTo>
                    <a:pt x="1158" y="4342"/>
                  </a:lnTo>
                  <a:lnTo>
                    <a:pt x="1287" y="4278"/>
                  </a:lnTo>
                  <a:lnTo>
                    <a:pt x="1351" y="4149"/>
                  </a:lnTo>
                  <a:lnTo>
                    <a:pt x="1448" y="4020"/>
                  </a:lnTo>
                  <a:lnTo>
                    <a:pt x="1480" y="3892"/>
                  </a:lnTo>
                  <a:lnTo>
                    <a:pt x="1480" y="3731"/>
                  </a:lnTo>
                  <a:lnTo>
                    <a:pt x="1480" y="740"/>
                  </a:lnTo>
                  <a:lnTo>
                    <a:pt x="1480" y="740"/>
                  </a:lnTo>
                  <a:lnTo>
                    <a:pt x="1480" y="611"/>
                  </a:lnTo>
                  <a:lnTo>
                    <a:pt x="1448" y="451"/>
                  </a:lnTo>
                  <a:lnTo>
                    <a:pt x="1351" y="322"/>
                  </a:lnTo>
                  <a:lnTo>
                    <a:pt x="1287" y="226"/>
                  </a:lnTo>
                  <a:lnTo>
                    <a:pt x="1158" y="129"/>
                  </a:lnTo>
                  <a:lnTo>
                    <a:pt x="1030" y="65"/>
                  </a:lnTo>
                  <a:lnTo>
                    <a:pt x="901" y="33"/>
                  </a:lnTo>
                  <a:lnTo>
                    <a:pt x="7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9"/>
            <p:cNvSpPr/>
            <p:nvPr/>
          </p:nvSpPr>
          <p:spPr>
            <a:xfrm>
              <a:off x="2219143" y="3570384"/>
              <a:ext cx="19771" cy="60115"/>
            </a:xfrm>
            <a:custGeom>
              <a:avLst/>
              <a:gdLst/>
              <a:ahLst/>
              <a:cxnLst/>
              <a:rect l="l" t="t" r="r" b="b"/>
              <a:pathLst>
                <a:path w="1481" h="4503" extrusionOk="0">
                  <a:moveTo>
                    <a:pt x="740" y="0"/>
                  </a:moveTo>
                  <a:lnTo>
                    <a:pt x="612" y="32"/>
                  </a:lnTo>
                  <a:lnTo>
                    <a:pt x="451" y="65"/>
                  </a:lnTo>
                  <a:lnTo>
                    <a:pt x="322" y="129"/>
                  </a:lnTo>
                  <a:lnTo>
                    <a:pt x="226" y="225"/>
                  </a:lnTo>
                  <a:lnTo>
                    <a:pt x="129" y="354"/>
                  </a:lnTo>
                  <a:lnTo>
                    <a:pt x="65" y="451"/>
                  </a:lnTo>
                  <a:lnTo>
                    <a:pt x="1" y="611"/>
                  </a:lnTo>
                  <a:lnTo>
                    <a:pt x="1" y="740"/>
                  </a:lnTo>
                  <a:lnTo>
                    <a:pt x="1" y="3731"/>
                  </a:lnTo>
                  <a:lnTo>
                    <a:pt x="1" y="3892"/>
                  </a:lnTo>
                  <a:lnTo>
                    <a:pt x="65" y="4020"/>
                  </a:lnTo>
                  <a:lnTo>
                    <a:pt x="129" y="4149"/>
                  </a:lnTo>
                  <a:lnTo>
                    <a:pt x="226" y="4277"/>
                  </a:lnTo>
                  <a:lnTo>
                    <a:pt x="322" y="4374"/>
                  </a:lnTo>
                  <a:lnTo>
                    <a:pt x="451" y="4438"/>
                  </a:lnTo>
                  <a:lnTo>
                    <a:pt x="612" y="4470"/>
                  </a:lnTo>
                  <a:lnTo>
                    <a:pt x="740" y="4503"/>
                  </a:lnTo>
                  <a:lnTo>
                    <a:pt x="901" y="4470"/>
                  </a:lnTo>
                  <a:lnTo>
                    <a:pt x="1030" y="4438"/>
                  </a:lnTo>
                  <a:lnTo>
                    <a:pt x="1158" y="4374"/>
                  </a:lnTo>
                  <a:lnTo>
                    <a:pt x="1287" y="4277"/>
                  </a:lnTo>
                  <a:lnTo>
                    <a:pt x="1351" y="4149"/>
                  </a:lnTo>
                  <a:lnTo>
                    <a:pt x="1448" y="4020"/>
                  </a:lnTo>
                  <a:lnTo>
                    <a:pt x="1480" y="3892"/>
                  </a:lnTo>
                  <a:lnTo>
                    <a:pt x="1480" y="3731"/>
                  </a:lnTo>
                  <a:lnTo>
                    <a:pt x="1480" y="740"/>
                  </a:lnTo>
                  <a:lnTo>
                    <a:pt x="1480" y="611"/>
                  </a:lnTo>
                  <a:lnTo>
                    <a:pt x="1448" y="451"/>
                  </a:lnTo>
                  <a:lnTo>
                    <a:pt x="1351" y="354"/>
                  </a:lnTo>
                  <a:lnTo>
                    <a:pt x="1287" y="225"/>
                  </a:lnTo>
                  <a:lnTo>
                    <a:pt x="1158" y="129"/>
                  </a:lnTo>
                  <a:lnTo>
                    <a:pt x="1030" y="65"/>
                  </a:lnTo>
                  <a:lnTo>
                    <a:pt x="901" y="32"/>
                  </a:lnTo>
                  <a:lnTo>
                    <a:pt x="740" y="0"/>
                  </a:lnTo>
                  <a:close/>
                </a:path>
              </a:pathLst>
            </a:custGeom>
            <a:solidFill>
              <a:srgbClr val="7B2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9"/>
            <p:cNvSpPr/>
            <p:nvPr/>
          </p:nvSpPr>
          <p:spPr>
            <a:xfrm>
              <a:off x="2219143" y="3570384"/>
              <a:ext cx="19771" cy="60115"/>
            </a:xfrm>
            <a:custGeom>
              <a:avLst/>
              <a:gdLst/>
              <a:ahLst/>
              <a:cxnLst/>
              <a:rect l="l" t="t" r="r" b="b"/>
              <a:pathLst>
                <a:path w="1481" h="4503" fill="none" extrusionOk="0">
                  <a:moveTo>
                    <a:pt x="740" y="0"/>
                  </a:moveTo>
                  <a:lnTo>
                    <a:pt x="740" y="0"/>
                  </a:lnTo>
                  <a:lnTo>
                    <a:pt x="612" y="32"/>
                  </a:lnTo>
                  <a:lnTo>
                    <a:pt x="451" y="65"/>
                  </a:lnTo>
                  <a:lnTo>
                    <a:pt x="322" y="129"/>
                  </a:lnTo>
                  <a:lnTo>
                    <a:pt x="226" y="225"/>
                  </a:lnTo>
                  <a:lnTo>
                    <a:pt x="129" y="354"/>
                  </a:lnTo>
                  <a:lnTo>
                    <a:pt x="65" y="451"/>
                  </a:lnTo>
                  <a:lnTo>
                    <a:pt x="1" y="611"/>
                  </a:lnTo>
                  <a:lnTo>
                    <a:pt x="1" y="740"/>
                  </a:lnTo>
                  <a:lnTo>
                    <a:pt x="1" y="3731"/>
                  </a:lnTo>
                  <a:lnTo>
                    <a:pt x="1" y="3731"/>
                  </a:lnTo>
                  <a:lnTo>
                    <a:pt x="1" y="3892"/>
                  </a:lnTo>
                  <a:lnTo>
                    <a:pt x="65" y="4020"/>
                  </a:lnTo>
                  <a:lnTo>
                    <a:pt x="129" y="4149"/>
                  </a:lnTo>
                  <a:lnTo>
                    <a:pt x="226" y="4277"/>
                  </a:lnTo>
                  <a:lnTo>
                    <a:pt x="322" y="4374"/>
                  </a:lnTo>
                  <a:lnTo>
                    <a:pt x="451" y="4438"/>
                  </a:lnTo>
                  <a:lnTo>
                    <a:pt x="612" y="4470"/>
                  </a:lnTo>
                  <a:lnTo>
                    <a:pt x="740" y="4503"/>
                  </a:lnTo>
                  <a:lnTo>
                    <a:pt x="740" y="4503"/>
                  </a:lnTo>
                  <a:lnTo>
                    <a:pt x="901" y="4470"/>
                  </a:lnTo>
                  <a:lnTo>
                    <a:pt x="1030" y="4438"/>
                  </a:lnTo>
                  <a:lnTo>
                    <a:pt x="1158" y="4374"/>
                  </a:lnTo>
                  <a:lnTo>
                    <a:pt x="1287" y="4277"/>
                  </a:lnTo>
                  <a:lnTo>
                    <a:pt x="1351" y="4149"/>
                  </a:lnTo>
                  <a:lnTo>
                    <a:pt x="1448" y="4020"/>
                  </a:lnTo>
                  <a:lnTo>
                    <a:pt x="1480" y="3892"/>
                  </a:lnTo>
                  <a:lnTo>
                    <a:pt x="1480" y="3731"/>
                  </a:lnTo>
                  <a:lnTo>
                    <a:pt x="1480" y="740"/>
                  </a:lnTo>
                  <a:lnTo>
                    <a:pt x="1480" y="740"/>
                  </a:lnTo>
                  <a:lnTo>
                    <a:pt x="1480" y="611"/>
                  </a:lnTo>
                  <a:lnTo>
                    <a:pt x="1448" y="451"/>
                  </a:lnTo>
                  <a:lnTo>
                    <a:pt x="1351" y="354"/>
                  </a:lnTo>
                  <a:lnTo>
                    <a:pt x="1287" y="225"/>
                  </a:lnTo>
                  <a:lnTo>
                    <a:pt x="1158" y="129"/>
                  </a:lnTo>
                  <a:lnTo>
                    <a:pt x="1030" y="65"/>
                  </a:lnTo>
                  <a:lnTo>
                    <a:pt x="901" y="32"/>
                  </a:lnTo>
                  <a:lnTo>
                    <a:pt x="7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9"/>
            <p:cNvSpPr/>
            <p:nvPr/>
          </p:nvSpPr>
          <p:spPr>
            <a:xfrm>
              <a:off x="2219143" y="3810377"/>
              <a:ext cx="19771" cy="59688"/>
            </a:xfrm>
            <a:custGeom>
              <a:avLst/>
              <a:gdLst/>
              <a:ahLst/>
              <a:cxnLst/>
              <a:rect l="l" t="t" r="r" b="b"/>
              <a:pathLst>
                <a:path w="1481" h="4471" extrusionOk="0">
                  <a:moveTo>
                    <a:pt x="612" y="0"/>
                  </a:moveTo>
                  <a:lnTo>
                    <a:pt x="451" y="33"/>
                  </a:lnTo>
                  <a:lnTo>
                    <a:pt x="322" y="129"/>
                  </a:lnTo>
                  <a:lnTo>
                    <a:pt x="226" y="193"/>
                  </a:lnTo>
                  <a:lnTo>
                    <a:pt x="129" y="322"/>
                  </a:lnTo>
                  <a:lnTo>
                    <a:pt x="65" y="451"/>
                  </a:lnTo>
                  <a:lnTo>
                    <a:pt x="1" y="579"/>
                  </a:lnTo>
                  <a:lnTo>
                    <a:pt x="1" y="740"/>
                  </a:lnTo>
                  <a:lnTo>
                    <a:pt x="1" y="3731"/>
                  </a:lnTo>
                  <a:lnTo>
                    <a:pt x="1" y="3859"/>
                  </a:lnTo>
                  <a:lnTo>
                    <a:pt x="65" y="4020"/>
                  </a:lnTo>
                  <a:lnTo>
                    <a:pt x="129" y="4149"/>
                  </a:lnTo>
                  <a:lnTo>
                    <a:pt x="226" y="4245"/>
                  </a:lnTo>
                  <a:lnTo>
                    <a:pt x="322" y="4342"/>
                  </a:lnTo>
                  <a:lnTo>
                    <a:pt x="451" y="4406"/>
                  </a:lnTo>
                  <a:lnTo>
                    <a:pt x="612" y="4438"/>
                  </a:lnTo>
                  <a:lnTo>
                    <a:pt x="740" y="4470"/>
                  </a:lnTo>
                  <a:lnTo>
                    <a:pt x="901" y="4438"/>
                  </a:lnTo>
                  <a:lnTo>
                    <a:pt x="1030" y="4406"/>
                  </a:lnTo>
                  <a:lnTo>
                    <a:pt x="1158" y="4342"/>
                  </a:lnTo>
                  <a:lnTo>
                    <a:pt x="1287" y="4245"/>
                  </a:lnTo>
                  <a:lnTo>
                    <a:pt x="1351" y="4149"/>
                  </a:lnTo>
                  <a:lnTo>
                    <a:pt x="1448" y="4020"/>
                  </a:lnTo>
                  <a:lnTo>
                    <a:pt x="1480" y="3859"/>
                  </a:lnTo>
                  <a:lnTo>
                    <a:pt x="1480" y="3731"/>
                  </a:lnTo>
                  <a:lnTo>
                    <a:pt x="1480" y="740"/>
                  </a:lnTo>
                  <a:lnTo>
                    <a:pt x="1480" y="579"/>
                  </a:lnTo>
                  <a:lnTo>
                    <a:pt x="1448" y="451"/>
                  </a:lnTo>
                  <a:lnTo>
                    <a:pt x="1351" y="322"/>
                  </a:lnTo>
                  <a:lnTo>
                    <a:pt x="1287" y="193"/>
                  </a:lnTo>
                  <a:lnTo>
                    <a:pt x="1158" y="129"/>
                  </a:lnTo>
                  <a:lnTo>
                    <a:pt x="1030" y="33"/>
                  </a:lnTo>
                  <a:lnTo>
                    <a:pt x="9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9"/>
            <p:cNvSpPr/>
            <p:nvPr/>
          </p:nvSpPr>
          <p:spPr>
            <a:xfrm>
              <a:off x="2219143" y="3650230"/>
              <a:ext cx="19771" cy="60128"/>
            </a:xfrm>
            <a:custGeom>
              <a:avLst/>
              <a:gdLst/>
              <a:ahLst/>
              <a:cxnLst/>
              <a:rect l="l" t="t" r="r" b="b"/>
              <a:pathLst>
                <a:path w="1481" h="4504" extrusionOk="0">
                  <a:moveTo>
                    <a:pt x="740" y="1"/>
                  </a:moveTo>
                  <a:lnTo>
                    <a:pt x="612" y="33"/>
                  </a:lnTo>
                  <a:lnTo>
                    <a:pt x="451" y="65"/>
                  </a:lnTo>
                  <a:lnTo>
                    <a:pt x="322" y="130"/>
                  </a:lnTo>
                  <a:lnTo>
                    <a:pt x="226" y="226"/>
                  </a:lnTo>
                  <a:lnTo>
                    <a:pt x="129" y="355"/>
                  </a:lnTo>
                  <a:lnTo>
                    <a:pt x="65" y="483"/>
                  </a:lnTo>
                  <a:lnTo>
                    <a:pt x="1" y="612"/>
                  </a:lnTo>
                  <a:lnTo>
                    <a:pt x="1" y="773"/>
                  </a:lnTo>
                  <a:lnTo>
                    <a:pt x="1" y="3764"/>
                  </a:lnTo>
                  <a:lnTo>
                    <a:pt x="1" y="3892"/>
                  </a:lnTo>
                  <a:lnTo>
                    <a:pt x="65" y="4053"/>
                  </a:lnTo>
                  <a:lnTo>
                    <a:pt x="129" y="4149"/>
                  </a:lnTo>
                  <a:lnTo>
                    <a:pt x="226" y="4278"/>
                  </a:lnTo>
                  <a:lnTo>
                    <a:pt x="322" y="4375"/>
                  </a:lnTo>
                  <a:lnTo>
                    <a:pt x="451" y="4439"/>
                  </a:lnTo>
                  <a:lnTo>
                    <a:pt x="612" y="4471"/>
                  </a:lnTo>
                  <a:lnTo>
                    <a:pt x="740" y="4503"/>
                  </a:lnTo>
                  <a:lnTo>
                    <a:pt x="901" y="4471"/>
                  </a:lnTo>
                  <a:lnTo>
                    <a:pt x="1030" y="4439"/>
                  </a:lnTo>
                  <a:lnTo>
                    <a:pt x="1158" y="4375"/>
                  </a:lnTo>
                  <a:lnTo>
                    <a:pt x="1287" y="4278"/>
                  </a:lnTo>
                  <a:lnTo>
                    <a:pt x="1351" y="4149"/>
                  </a:lnTo>
                  <a:lnTo>
                    <a:pt x="1448" y="4053"/>
                  </a:lnTo>
                  <a:lnTo>
                    <a:pt x="1480" y="3892"/>
                  </a:lnTo>
                  <a:lnTo>
                    <a:pt x="1480" y="3764"/>
                  </a:lnTo>
                  <a:lnTo>
                    <a:pt x="1480" y="773"/>
                  </a:lnTo>
                  <a:lnTo>
                    <a:pt x="1480" y="612"/>
                  </a:lnTo>
                  <a:lnTo>
                    <a:pt x="1448" y="483"/>
                  </a:lnTo>
                  <a:lnTo>
                    <a:pt x="1351" y="355"/>
                  </a:lnTo>
                  <a:lnTo>
                    <a:pt x="1287" y="226"/>
                  </a:lnTo>
                  <a:lnTo>
                    <a:pt x="1158" y="130"/>
                  </a:lnTo>
                  <a:lnTo>
                    <a:pt x="1030" y="65"/>
                  </a:lnTo>
                  <a:lnTo>
                    <a:pt x="901" y="33"/>
                  </a:lnTo>
                  <a:lnTo>
                    <a:pt x="7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9"/>
            <p:cNvSpPr/>
            <p:nvPr/>
          </p:nvSpPr>
          <p:spPr>
            <a:xfrm>
              <a:off x="2219143" y="3730517"/>
              <a:ext cx="19771" cy="59688"/>
            </a:xfrm>
            <a:custGeom>
              <a:avLst/>
              <a:gdLst/>
              <a:ahLst/>
              <a:cxnLst/>
              <a:rect l="l" t="t" r="r" b="b"/>
              <a:pathLst>
                <a:path w="1481" h="4471" extrusionOk="0">
                  <a:moveTo>
                    <a:pt x="612" y="1"/>
                  </a:moveTo>
                  <a:lnTo>
                    <a:pt x="451" y="33"/>
                  </a:lnTo>
                  <a:lnTo>
                    <a:pt x="322" y="97"/>
                  </a:lnTo>
                  <a:lnTo>
                    <a:pt x="226" y="194"/>
                  </a:lnTo>
                  <a:lnTo>
                    <a:pt x="129" y="322"/>
                  </a:lnTo>
                  <a:lnTo>
                    <a:pt x="65" y="451"/>
                  </a:lnTo>
                  <a:lnTo>
                    <a:pt x="1" y="580"/>
                  </a:lnTo>
                  <a:lnTo>
                    <a:pt x="1" y="740"/>
                  </a:lnTo>
                  <a:lnTo>
                    <a:pt x="1" y="3731"/>
                  </a:lnTo>
                  <a:lnTo>
                    <a:pt x="1" y="3860"/>
                  </a:lnTo>
                  <a:lnTo>
                    <a:pt x="65" y="4021"/>
                  </a:lnTo>
                  <a:lnTo>
                    <a:pt x="129" y="4149"/>
                  </a:lnTo>
                  <a:lnTo>
                    <a:pt x="226" y="4246"/>
                  </a:lnTo>
                  <a:lnTo>
                    <a:pt x="322" y="4342"/>
                  </a:lnTo>
                  <a:lnTo>
                    <a:pt x="451" y="4407"/>
                  </a:lnTo>
                  <a:lnTo>
                    <a:pt x="612" y="4439"/>
                  </a:lnTo>
                  <a:lnTo>
                    <a:pt x="740" y="4471"/>
                  </a:lnTo>
                  <a:lnTo>
                    <a:pt x="901" y="4439"/>
                  </a:lnTo>
                  <a:lnTo>
                    <a:pt x="1030" y="4407"/>
                  </a:lnTo>
                  <a:lnTo>
                    <a:pt x="1158" y="4342"/>
                  </a:lnTo>
                  <a:lnTo>
                    <a:pt x="1287" y="4246"/>
                  </a:lnTo>
                  <a:lnTo>
                    <a:pt x="1351" y="4149"/>
                  </a:lnTo>
                  <a:lnTo>
                    <a:pt x="1448" y="4021"/>
                  </a:lnTo>
                  <a:lnTo>
                    <a:pt x="1480" y="3860"/>
                  </a:lnTo>
                  <a:lnTo>
                    <a:pt x="1480" y="3731"/>
                  </a:lnTo>
                  <a:lnTo>
                    <a:pt x="1480" y="740"/>
                  </a:lnTo>
                  <a:lnTo>
                    <a:pt x="1480" y="580"/>
                  </a:lnTo>
                  <a:lnTo>
                    <a:pt x="1448" y="451"/>
                  </a:lnTo>
                  <a:lnTo>
                    <a:pt x="1351" y="322"/>
                  </a:lnTo>
                  <a:lnTo>
                    <a:pt x="1287" y="194"/>
                  </a:lnTo>
                  <a:lnTo>
                    <a:pt x="1158" y="97"/>
                  </a:lnTo>
                  <a:lnTo>
                    <a:pt x="1030" y="33"/>
                  </a:lnTo>
                  <a:lnTo>
                    <a:pt x="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9"/>
            <p:cNvSpPr/>
            <p:nvPr/>
          </p:nvSpPr>
          <p:spPr>
            <a:xfrm>
              <a:off x="2219143" y="3410678"/>
              <a:ext cx="19771" cy="59688"/>
            </a:xfrm>
            <a:custGeom>
              <a:avLst/>
              <a:gdLst/>
              <a:ahLst/>
              <a:cxnLst/>
              <a:rect l="l" t="t" r="r" b="b"/>
              <a:pathLst>
                <a:path w="1481" h="4471" extrusionOk="0">
                  <a:moveTo>
                    <a:pt x="740" y="0"/>
                  </a:moveTo>
                  <a:lnTo>
                    <a:pt x="612" y="32"/>
                  </a:lnTo>
                  <a:lnTo>
                    <a:pt x="451" y="64"/>
                  </a:lnTo>
                  <a:lnTo>
                    <a:pt x="322" y="129"/>
                  </a:lnTo>
                  <a:lnTo>
                    <a:pt x="226" y="225"/>
                  </a:lnTo>
                  <a:lnTo>
                    <a:pt x="129" y="322"/>
                  </a:lnTo>
                  <a:lnTo>
                    <a:pt x="65" y="450"/>
                  </a:lnTo>
                  <a:lnTo>
                    <a:pt x="1" y="611"/>
                  </a:lnTo>
                  <a:lnTo>
                    <a:pt x="1" y="740"/>
                  </a:lnTo>
                  <a:lnTo>
                    <a:pt x="1" y="3731"/>
                  </a:lnTo>
                  <a:lnTo>
                    <a:pt x="1" y="3891"/>
                  </a:lnTo>
                  <a:lnTo>
                    <a:pt x="65" y="4020"/>
                  </a:lnTo>
                  <a:lnTo>
                    <a:pt x="129" y="4149"/>
                  </a:lnTo>
                  <a:lnTo>
                    <a:pt x="226" y="4277"/>
                  </a:lnTo>
                  <a:lnTo>
                    <a:pt x="322" y="4342"/>
                  </a:lnTo>
                  <a:lnTo>
                    <a:pt x="451" y="4438"/>
                  </a:lnTo>
                  <a:lnTo>
                    <a:pt x="612" y="4470"/>
                  </a:lnTo>
                  <a:lnTo>
                    <a:pt x="901" y="4470"/>
                  </a:lnTo>
                  <a:lnTo>
                    <a:pt x="1030" y="4438"/>
                  </a:lnTo>
                  <a:lnTo>
                    <a:pt x="1158" y="4342"/>
                  </a:lnTo>
                  <a:lnTo>
                    <a:pt x="1287" y="4277"/>
                  </a:lnTo>
                  <a:lnTo>
                    <a:pt x="1351" y="4149"/>
                  </a:lnTo>
                  <a:lnTo>
                    <a:pt x="1448" y="4020"/>
                  </a:lnTo>
                  <a:lnTo>
                    <a:pt x="1480" y="3891"/>
                  </a:lnTo>
                  <a:lnTo>
                    <a:pt x="1480" y="3731"/>
                  </a:lnTo>
                  <a:lnTo>
                    <a:pt x="1480" y="740"/>
                  </a:lnTo>
                  <a:lnTo>
                    <a:pt x="1480" y="611"/>
                  </a:lnTo>
                  <a:lnTo>
                    <a:pt x="1448" y="450"/>
                  </a:lnTo>
                  <a:lnTo>
                    <a:pt x="1351" y="322"/>
                  </a:lnTo>
                  <a:lnTo>
                    <a:pt x="1287" y="225"/>
                  </a:lnTo>
                  <a:lnTo>
                    <a:pt x="1158" y="129"/>
                  </a:lnTo>
                  <a:lnTo>
                    <a:pt x="1030" y="64"/>
                  </a:lnTo>
                  <a:lnTo>
                    <a:pt x="901" y="32"/>
                  </a:lnTo>
                  <a:lnTo>
                    <a:pt x="740" y="0"/>
                  </a:lnTo>
                  <a:close/>
                </a:path>
              </a:pathLst>
            </a:custGeom>
            <a:solidFill>
              <a:srgbClr val="7B2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9"/>
            <p:cNvSpPr/>
            <p:nvPr/>
          </p:nvSpPr>
          <p:spPr>
            <a:xfrm>
              <a:off x="2219143" y="3410678"/>
              <a:ext cx="19771" cy="59688"/>
            </a:xfrm>
            <a:custGeom>
              <a:avLst/>
              <a:gdLst/>
              <a:ahLst/>
              <a:cxnLst/>
              <a:rect l="l" t="t" r="r" b="b"/>
              <a:pathLst>
                <a:path w="1481" h="4471" fill="none" extrusionOk="0">
                  <a:moveTo>
                    <a:pt x="740" y="0"/>
                  </a:moveTo>
                  <a:lnTo>
                    <a:pt x="740" y="0"/>
                  </a:lnTo>
                  <a:lnTo>
                    <a:pt x="612" y="32"/>
                  </a:lnTo>
                  <a:lnTo>
                    <a:pt x="451" y="64"/>
                  </a:lnTo>
                  <a:lnTo>
                    <a:pt x="322" y="129"/>
                  </a:lnTo>
                  <a:lnTo>
                    <a:pt x="226" y="225"/>
                  </a:lnTo>
                  <a:lnTo>
                    <a:pt x="129" y="322"/>
                  </a:lnTo>
                  <a:lnTo>
                    <a:pt x="65" y="450"/>
                  </a:lnTo>
                  <a:lnTo>
                    <a:pt x="1" y="611"/>
                  </a:lnTo>
                  <a:lnTo>
                    <a:pt x="1" y="740"/>
                  </a:lnTo>
                  <a:lnTo>
                    <a:pt x="1" y="3731"/>
                  </a:lnTo>
                  <a:lnTo>
                    <a:pt x="1" y="3731"/>
                  </a:lnTo>
                  <a:lnTo>
                    <a:pt x="1" y="3891"/>
                  </a:lnTo>
                  <a:lnTo>
                    <a:pt x="65" y="4020"/>
                  </a:lnTo>
                  <a:lnTo>
                    <a:pt x="129" y="4149"/>
                  </a:lnTo>
                  <a:lnTo>
                    <a:pt x="226" y="4277"/>
                  </a:lnTo>
                  <a:lnTo>
                    <a:pt x="322" y="4342"/>
                  </a:lnTo>
                  <a:lnTo>
                    <a:pt x="451" y="4438"/>
                  </a:lnTo>
                  <a:lnTo>
                    <a:pt x="612" y="4470"/>
                  </a:lnTo>
                  <a:lnTo>
                    <a:pt x="740" y="4470"/>
                  </a:lnTo>
                  <a:lnTo>
                    <a:pt x="740" y="4470"/>
                  </a:lnTo>
                  <a:lnTo>
                    <a:pt x="901" y="4470"/>
                  </a:lnTo>
                  <a:lnTo>
                    <a:pt x="1030" y="4438"/>
                  </a:lnTo>
                  <a:lnTo>
                    <a:pt x="1158" y="4342"/>
                  </a:lnTo>
                  <a:lnTo>
                    <a:pt x="1287" y="4277"/>
                  </a:lnTo>
                  <a:lnTo>
                    <a:pt x="1351" y="4149"/>
                  </a:lnTo>
                  <a:lnTo>
                    <a:pt x="1448" y="4020"/>
                  </a:lnTo>
                  <a:lnTo>
                    <a:pt x="1480" y="3891"/>
                  </a:lnTo>
                  <a:lnTo>
                    <a:pt x="1480" y="3731"/>
                  </a:lnTo>
                  <a:lnTo>
                    <a:pt x="1480" y="740"/>
                  </a:lnTo>
                  <a:lnTo>
                    <a:pt x="1480" y="740"/>
                  </a:lnTo>
                  <a:lnTo>
                    <a:pt x="1480" y="611"/>
                  </a:lnTo>
                  <a:lnTo>
                    <a:pt x="1448" y="450"/>
                  </a:lnTo>
                  <a:lnTo>
                    <a:pt x="1351" y="322"/>
                  </a:lnTo>
                  <a:lnTo>
                    <a:pt x="1287" y="225"/>
                  </a:lnTo>
                  <a:lnTo>
                    <a:pt x="1158" y="129"/>
                  </a:lnTo>
                  <a:lnTo>
                    <a:pt x="1030" y="64"/>
                  </a:lnTo>
                  <a:lnTo>
                    <a:pt x="901" y="32"/>
                  </a:lnTo>
                  <a:lnTo>
                    <a:pt x="7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9"/>
            <p:cNvSpPr/>
            <p:nvPr/>
          </p:nvSpPr>
          <p:spPr>
            <a:xfrm>
              <a:off x="2219143" y="2931546"/>
              <a:ext cx="19771" cy="59688"/>
            </a:xfrm>
            <a:custGeom>
              <a:avLst/>
              <a:gdLst/>
              <a:ahLst/>
              <a:cxnLst/>
              <a:rect l="l" t="t" r="r" b="b"/>
              <a:pathLst>
                <a:path w="1481" h="4471" extrusionOk="0">
                  <a:moveTo>
                    <a:pt x="612" y="0"/>
                  </a:moveTo>
                  <a:lnTo>
                    <a:pt x="451" y="65"/>
                  </a:lnTo>
                  <a:lnTo>
                    <a:pt x="322" y="129"/>
                  </a:lnTo>
                  <a:lnTo>
                    <a:pt x="226" y="225"/>
                  </a:lnTo>
                  <a:lnTo>
                    <a:pt x="129" y="322"/>
                  </a:lnTo>
                  <a:lnTo>
                    <a:pt x="65" y="450"/>
                  </a:lnTo>
                  <a:lnTo>
                    <a:pt x="1" y="579"/>
                  </a:lnTo>
                  <a:lnTo>
                    <a:pt x="1" y="740"/>
                  </a:lnTo>
                  <a:lnTo>
                    <a:pt x="1" y="3731"/>
                  </a:lnTo>
                  <a:lnTo>
                    <a:pt x="1" y="3892"/>
                  </a:lnTo>
                  <a:lnTo>
                    <a:pt x="65" y="4020"/>
                  </a:lnTo>
                  <a:lnTo>
                    <a:pt x="129" y="4149"/>
                  </a:lnTo>
                  <a:lnTo>
                    <a:pt x="226" y="4245"/>
                  </a:lnTo>
                  <a:lnTo>
                    <a:pt x="322" y="4342"/>
                  </a:lnTo>
                  <a:lnTo>
                    <a:pt x="451" y="4406"/>
                  </a:lnTo>
                  <a:lnTo>
                    <a:pt x="612" y="4470"/>
                  </a:lnTo>
                  <a:lnTo>
                    <a:pt x="901" y="4470"/>
                  </a:lnTo>
                  <a:lnTo>
                    <a:pt x="1030" y="4406"/>
                  </a:lnTo>
                  <a:lnTo>
                    <a:pt x="1158" y="4342"/>
                  </a:lnTo>
                  <a:lnTo>
                    <a:pt x="1287" y="4245"/>
                  </a:lnTo>
                  <a:lnTo>
                    <a:pt x="1351" y="4149"/>
                  </a:lnTo>
                  <a:lnTo>
                    <a:pt x="1448" y="4020"/>
                  </a:lnTo>
                  <a:lnTo>
                    <a:pt x="1480" y="3892"/>
                  </a:lnTo>
                  <a:lnTo>
                    <a:pt x="1480" y="3731"/>
                  </a:lnTo>
                  <a:lnTo>
                    <a:pt x="1480" y="740"/>
                  </a:lnTo>
                  <a:lnTo>
                    <a:pt x="1480" y="579"/>
                  </a:lnTo>
                  <a:lnTo>
                    <a:pt x="1448" y="450"/>
                  </a:lnTo>
                  <a:lnTo>
                    <a:pt x="1351" y="322"/>
                  </a:lnTo>
                  <a:lnTo>
                    <a:pt x="1287" y="225"/>
                  </a:lnTo>
                  <a:lnTo>
                    <a:pt x="1158" y="129"/>
                  </a:lnTo>
                  <a:lnTo>
                    <a:pt x="1030" y="65"/>
                  </a:lnTo>
                  <a:lnTo>
                    <a:pt x="9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9"/>
            <p:cNvSpPr/>
            <p:nvPr/>
          </p:nvSpPr>
          <p:spPr>
            <a:xfrm>
              <a:off x="1786817" y="2842675"/>
              <a:ext cx="60115" cy="19758"/>
            </a:xfrm>
            <a:custGeom>
              <a:avLst/>
              <a:gdLst/>
              <a:ahLst/>
              <a:cxnLst/>
              <a:rect l="l" t="t" r="r" b="b"/>
              <a:pathLst>
                <a:path w="4503" h="1480" extrusionOk="0">
                  <a:moveTo>
                    <a:pt x="740" y="0"/>
                  </a:moveTo>
                  <a:lnTo>
                    <a:pt x="579" y="32"/>
                  </a:lnTo>
                  <a:lnTo>
                    <a:pt x="451" y="65"/>
                  </a:lnTo>
                  <a:lnTo>
                    <a:pt x="322" y="129"/>
                  </a:lnTo>
                  <a:lnTo>
                    <a:pt x="225" y="225"/>
                  </a:lnTo>
                  <a:lnTo>
                    <a:pt x="129" y="322"/>
                  </a:lnTo>
                  <a:lnTo>
                    <a:pt x="65" y="451"/>
                  </a:lnTo>
                  <a:lnTo>
                    <a:pt x="0" y="611"/>
                  </a:lnTo>
                  <a:lnTo>
                    <a:pt x="0" y="740"/>
                  </a:lnTo>
                  <a:lnTo>
                    <a:pt x="0" y="901"/>
                  </a:lnTo>
                  <a:lnTo>
                    <a:pt x="65" y="1029"/>
                  </a:lnTo>
                  <a:lnTo>
                    <a:pt x="129" y="1158"/>
                  </a:lnTo>
                  <a:lnTo>
                    <a:pt x="225" y="1254"/>
                  </a:lnTo>
                  <a:lnTo>
                    <a:pt x="322" y="1351"/>
                  </a:lnTo>
                  <a:lnTo>
                    <a:pt x="451" y="1415"/>
                  </a:lnTo>
                  <a:lnTo>
                    <a:pt x="579" y="1480"/>
                  </a:lnTo>
                  <a:lnTo>
                    <a:pt x="3892" y="1480"/>
                  </a:lnTo>
                  <a:lnTo>
                    <a:pt x="4020" y="1415"/>
                  </a:lnTo>
                  <a:lnTo>
                    <a:pt x="4149" y="1351"/>
                  </a:lnTo>
                  <a:lnTo>
                    <a:pt x="4278" y="1254"/>
                  </a:lnTo>
                  <a:lnTo>
                    <a:pt x="4374" y="1158"/>
                  </a:lnTo>
                  <a:lnTo>
                    <a:pt x="4438" y="1029"/>
                  </a:lnTo>
                  <a:lnTo>
                    <a:pt x="4470" y="901"/>
                  </a:lnTo>
                  <a:lnTo>
                    <a:pt x="4503" y="740"/>
                  </a:lnTo>
                  <a:lnTo>
                    <a:pt x="4470" y="611"/>
                  </a:lnTo>
                  <a:lnTo>
                    <a:pt x="4438" y="451"/>
                  </a:lnTo>
                  <a:lnTo>
                    <a:pt x="4374" y="322"/>
                  </a:lnTo>
                  <a:lnTo>
                    <a:pt x="4278" y="225"/>
                  </a:lnTo>
                  <a:lnTo>
                    <a:pt x="4149" y="129"/>
                  </a:lnTo>
                  <a:lnTo>
                    <a:pt x="4020" y="65"/>
                  </a:lnTo>
                  <a:lnTo>
                    <a:pt x="3892" y="32"/>
                  </a:lnTo>
                  <a:lnTo>
                    <a:pt x="37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9"/>
            <p:cNvSpPr/>
            <p:nvPr/>
          </p:nvSpPr>
          <p:spPr>
            <a:xfrm>
              <a:off x="2219143" y="3091252"/>
              <a:ext cx="19771" cy="59688"/>
            </a:xfrm>
            <a:custGeom>
              <a:avLst/>
              <a:gdLst/>
              <a:ahLst/>
              <a:cxnLst/>
              <a:rect l="l" t="t" r="r" b="b"/>
              <a:pathLst>
                <a:path w="1481" h="4471" extrusionOk="0">
                  <a:moveTo>
                    <a:pt x="612" y="1"/>
                  </a:moveTo>
                  <a:lnTo>
                    <a:pt x="451" y="65"/>
                  </a:lnTo>
                  <a:lnTo>
                    <a:pt x="322" y="129"/>
                  </a:lnTo>
                  <a:lnTo>
                    <a:pt x="226" y="226"/>
                  </a:lnTo>
                  <a:lnTo>
                    <a:pt x="129" y="322"/>
                  </a:lnTo>
                  <a:lnTo>
                    <a:pt x="65" y="451"/>
                  </a:lnTo>
                  <a:lnTo>
                    <a:pt x="1" y="579"/>
                  </a:lnTo>
                  <a:lnTo>
                    <a:pt x="1" y="740"/>
                  </a:lnTo>
                  <a:lnTo>
                    <a:pt x="1" y="3731"/>
                  </a:lnTo>
                  <a:lnTo>
                    <a:pt x="1" y="3892"/>
                  </a:lnTo>
                  <a:lnTo>
                    <a:pt x="65" y="4020"/>
                  </a:lnTo>
                  <a:lnTo>
                    <a:pt x="129" y="4149"/>
                  </a:lnTo>
                  <a:lnTo>
                    <a:pt x="226" y="4246"/>
                  </a:lnTo>
                  <a:lnTo>
                    <a:pt x="322" y="4342"/>
                  </a:lnTo>
                  <a:lnTo>
                    <a:pt x="451" y="4406"/>
                  </a:lnTo>
                  <a:lnTo>
                    <a:pt x="612" y="4471"/>
                  </a:lnTo>
                  <a:lnTo>
                    <a:pt x="901" y="4471"/>
                  </a:lnTo>
                  <a:lnTo>
                    <a:pt x="1030" y="4406"/>
                  </a:lnTo>
                  <a:lnTo>
                    <a:pt x="1158" y="4342"/>
                  </a:lnTo>
                  <a:lnTo>
                    <a:pt x="1287" y="4246"/>
                  </a:lnTo>
                  <a:lnTo>
                    <a:pt x="1351" y="4149"/>
                  </a:lnTo>
                  <a:lnTo>
                    <a:pt x="1448" y="4020"/>
                  </a:lnTo>
                  <a:lnTo>
                    <a:pt x="1480" y="3892"/>
                  </a:lnTo>
                  <a:lnTo>
                    <a:pt x="1480" y="3731"/>
                  </a:lnTo>
                  <a:lnTo>
                    <a:pt x="1480" y="740"/>
                  </a:lnTo>
                  <a:lnTo>
                    <a:pt x="1480" y="579"/>
                  </a:lnTo>
                  <a:lnTo>
                    <a:pt x="1448" y="451"/>
                  </a:lnTo>
                  <a:lnTo>
                    <a:pt x="1351" y="322"/>
                  </a:lnTo>
                  <a:lnTo>
                    <a:pt x="1287" y="226"/>
                  </a:lnTo>
                  <a:lnTo>
                    <a:pt x="1158" y="129"/>
                  </a:lnTo>
                  <a:lnTo>
                    <a:pt x="1030" y="65"/>
                  </a:lnTo>
                  <a:lnTo>
                    <a:pt x="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9"/>
            <p:cNvSpPr/>
            <p:nvPr/>
          </p:nvSpPr>
          <p:spPr>
            <a:xfrm>
              <a:off x="2219143" y="3250958"/>
              <a:ext cx="19771" cy="59688"/>
            </a:xfrm>
            <a:custGeom>
              <a:avLst/>
              <a:gdLst/>
              <a:ahLst/>
              <a:cxnLst/>
              <a:rect l="l" t="t" r="r" b="b"/>
              <a:pathLst>
                <a:path w="1481" h="4471" extrusionOk="0">
                  <a:moveTo>
                    <a:pt x="740" y="1"/>
                  </a:moveTo>
                  <a:lnTo>
                    <a:pt x="612" y="33"/>
                  </a:lnTo>
                  <a:lnTo>
                    <a:pt x="451" y="65"/>
                  </a:lnTo>
                  <a:lnTo>
                    <a:pt x="322" y="129"/>
                  </a:lnTo>
                  <a:lnTo>
                    <a:pt x="226" y="226"/>
                  </a:lnTo>
                  <a:lnTo>
                    <a:pt x="129" y="322"/>
                  </a:lnTo>
                  <a:lnTo>
                    <a:pt x="65" y="451"/>
                  </a:lnTo>
                  <a:lnTo>
                    <a:pt x="1" y="612"/>
                  </a:lnTo>
                  <a:lnTo>
                    <a:pt x="1" y="740"/>
                  </a:lnTo>
                  <a:lnTo>
                    <a:pt x="1" y="3731"/>
                  </a:lnTo>
                  <a:lnTo>
                    <a:pt x="1" y="3892"/>
                  </a:lnTo>
                  <a:lnTo>
                    <a:pt x="65" y="4021"/>
                  </a:lnTo>
                  <a:lnTo>
                    <a:pt x="129" y="4149"/>
                  </a:lnTo>
                  <a:lnTo>
                    <a:pt x="226" y="4278"/>
                  </a:lnTo>
                  <a:lnTo>
                    <a:pt x="322" y="4342"/>
                  </a:lnTo>
                  <a:lnTo>
                    <a:pt x="451" y="4407"/>
                  </a:lnTo>
                  <a:lnTo>
                    <a:pt x="612" y="4471"/>
                  </a:lnTo>
                  <a:lnTo>
                    <a:pt x="901" y="4471"/>
                  </a:lnTo>
                  <a:lnTo>
                    <a:pt x="1030" y="4407"/>
                  </a:lnTo>
                  <a:lnTo>
                    <a:pt x="1158" y="4342"/>
                  </a:lnTo>
                  <a:lnTo>
                    <a:pt x="1287" y="4278"/>
                  </a:lnTo>
                  <a:lnTo>
                    <a:pt x="1351" y="4149"/>
                  </a:lnTo>
                  <a:lnTo>
                    <a:pt x="1448" y="4021"/>
                  </a:lnTo>
                  <a:lnTo>
                    <a:pt x="1480" y="3892"/>
                  </a:lnTo>
                  <a:lnTo>
                    <a:pt x="1480" y="3731"/>
                  </a:lnTo>
                  <a:lnTo>
                    <a:pt x="1480" y="740"/>
                  </a:lnTo>
                  <a:lnTo>
                    <a:pt x="1480" y="612"/>
                  </a:lnTo>
                  <a:lnTo>
                    <a:pt x="1448" y="451"/>
                  </a:lnTo>
                  <a:lnTo>
                    <a:pt x="1351" y="322"/>
                  </a:lnTo>
                  <a:lnTo>
                    <a:pt x="1287" y="226"/>
                  </a:lnTo>
                  <a:lnTo>
                    <a:pt x="1158" y="129"/>
                  </a:lnTo>
                  <a:lnTo>
                    <a:pt x="1030" y="65"/>
                  </a:lnTo>
                  <a:lnTo>
                    <a:pt x="901" y="33"/>
                  </a:lnTo>
                  <a:lnTo>
                    <a:pt x="7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9"/>
            <p:cNvSpPr/>
            <p:nvPr/>
          </p:nvSpPr>
          <p:spPr>
            <a:xfrm>
              <a:off x="2219143" y="3171112"/>
              <a:ext cx="19771" cy="59688"/>
            </a:xfrm>
            <a:custGeom>
              <a:avLst/>
              <a:gdLst/>
              <a:ahLst/>
              <a:cxnLst/>
              <a:rect l="l" t="t" r="r" b="b"/>
              <a:pathLst>
                <a:path w="1481" h="4471" extrusionOk="0">
                  <a:moveTo>
                    <a:pt x="612" y="0"/>
                  </a:moveTo>
                  <a:lnTo>
                    <a:pt x="451" y="64"/>
                  </a:lnTo>
                  <a:lnTo>
                    <a:pt x="322" y="129"/>
                  </a:lnTo>
                  <a:lnTo>
                    <a:pt x="226" y="225"/>
                  </a:lnTo>
                  <a:lnTo>
                    <a:pt x="129" y="322"/>
                  </a:lnTo>
                  <a:lnTo>
                    <a:pt x="65" y="450"/>
                  </a:lnTo>
                  <a:lnTo>
                    <a:pt x="1" y="579"/>
                  </a:lnTo>
                  <a:lnTo>
                    <a:pt x="1" y="740"/>
                  </a:lnTo>
                  <a:lnTo>
                    <a:pt x="1" y="3731"/>
                  </a:lnTo>
                  <a:lnTo>
                    <a:pt x="1" y="3891"/>
                  </a:lnTo>
                  <a:lnTo>
                    <a:pt x="65" y="4020"/>
                  </a:lnTo>
                  <a:lnTo>
                    <a:pt x="129" y="4149"/>
                  </a:lnTo>
                  <a:lnTo>
                    <a:pt x="226" y="4245"/>
                  </a:lnTo>
                  <a:lnTo>
                    <a:pt x="322" y="4342"/>
                  </a:lnTo>
                  <a:lnTo>
                    <a:pt x="451" y="4406"/>
                  </a:lnTo>
                  <a:lnTo>
                    <a:pt x="612" y="4470"/>
                  </a:lnTo>
                  <a:lnTo>
                    <a:pt x="901" y="4470"/>
                  </a:lnTo>
                  <a:lnTo>
                    <a:pt x="1030" y="4406"/>
                  </a:lnTo>
                  <a:lnTo>
                    <a:pt x="1158" y="4342"/>
                  </a:lnTo>
                  <a:lnTo>
                    <a:pt x="1287" y="4245"/>
                  </a:lnTo>
                  <a:lnTo>
                    <a:pt x="1351" y="4149"/>
                  </a:lnTo>
                  <a:lnTo>
                    <a:pt x="1448" y="4020"/>
                  </a:lnTo>
                  <a:lnTo>
                    <a:pt x="1480" y="3891"/>
                  </a:lnTo>
                  <a:lnTo>
                    <a:pt x="1480" y="3731"/>
                  </a:lnTo>
                  <a:lnTo>
                    <a:pt x="1480" y="740"/>
                  </a:lnTo>
                  <a:lnTo>
                    <a:pt x="1480" y="579"/>
                  </a:lnTo>
                  <a:lnTo>
                    <a:pt x="1448" y="450"/>
                  </a:lnTo>
                  <a:lnTo>
                    <a:pt x="1351" y="322"/>
                  </a:lnTo>
                  <a:lnTo>
                    <a:pt x="1287" y="225"/>
                  </a:lnTo>
                  <a:lnTo>
                    <a:pt x="1158" y="129"/>
                  </a:lnTo>
                  <a:lnTo>
                    <a:pt x="1030" y="64"/>
                  </a:lnTo>
                  <a:lnTo>
                    <a:pt x="9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9"/>
            <p:cNvSpPr/>
            <p:nvPr/>
          </p:nvSpPr>
          <p:spPr>
            <a:xfrm>
              <a:off x="2219143" y="3011392"/>
              <a:ext cx="19771" cy="59701"/>
            </a:xfrm>
            <a:custGeom>
              <a:avLst/>
              <a:gdLst/>
              <a:ahLst/>
              <a:cxnLst/>
              <a:rect l="l" t="t" r="r" b="b"/>
              <a:pathLst>
                <a:path w="1481" h="4472" extrusionOk="0">
                  <a:moveTo>
                    <a:pt x="612" y="1"/>
                  </a:moveTo>
                  <a:lnTo>
                    <a:pt x="451" y="65"/>
                  </a:lnTo>
                  <a:lnTo>
                    <a:pt x="322" y="130"/>
                  </a:lnTo>
                  <a:lnTo>
                    <a:pt x="226" y="226"/>
                  </a:lnTo>
                  <a:lnTo>
                    <a:pt x="129" y="322"/>
                  </a:lnTo>
                  <a:lnTo>
                    <a:pt x="65" y="451"/>
                  </a:lnTo>
                  <a:lnTo>
                    <a:pt x="1" y="580"/>
                  </a:lnTo>
                  <a:lnTo>
                    <a:pt x="1" y="741"/>
                  </a:lnTo>
                  <a:lnTo>
                    <a:pt x="1" y="3731"/>
                  </a:lnTo>
                  <a:lnTo>
                    <a:pt x="1" y="3892"/>
                  </a:lnTo>
                  <a:lnTo>
                    <a:pt x="65" y="4021"/>
                  </a:lnTo>
                  <a:lnTo>
                    <a:pt x="129" y="4149"/>
                  </a:lnTo>
                  <a:lnTo>
                    <a:pt x="226" y="4246"/>
                  </a:lnTo>
                  <a:lnTo>
                    <a:pt x="322" y="4342"/>
                  </a:lnTo>
                  <a:lnTo>
                    <a:pt x="451" y="4407"/>
                  </a:lnTo>
                  <a:lnTo>
                    <a:pt x="612" y="4471"/>
                  </a:lnTo>
                  <a:lnTo>
                    <a:pt x="901" y="4471"/>
                  </a:lnTo>
                  <a:lnTo>
                    <a:pt x="1030" y="4407"/>
                  </a:lnTo>
                  <a:lnTo>
                    <a:pt x="1158" y="4342"/>
                  </a:lnTo>
                  <a:lnTo>
                    <a:pt x="1287" y="4246"/>
                  </a:lnTo>
                  <a:lnTo>
                    <a:pt x="1351" y="4149"/>
                  </a:lnTo>
                  <a:lnTo>
                    <a:pt x="1448" y="4021"/>
                  </a:lnTo>
                  <a:lnTo>
                    <a:pt x="1480" y="3892"/>
                  </a:lnTo>
                  <a:lnTo>
                    <a:pt x="1480" y="3731"/>
                  </a:lnTo>
                  <a:lnTo>
                    <a:pt x="1480" y="741"/>
                  </a:lnTo>
                  <a:lnTo>
                    <a:pt x="1480" y="580"/>
                  </a:lnTo>
                  <a:lnTo>
                    <a:pt x="1448" y="451"/>
                  </a:lnTo>
                  <a:lnTo>
                    <a:pt x="1351" y="322"/>
                  </a:lnTo>
                  <a:lnTo>
                    <a:pt x="1287" y="226"/>
                  </a:lnTo>
                  <a:lnTo>
                    <a:pt x="1158" y="130"/>
                  </a:lnTo>
                  <a:lnTo>
                    <a:pt x="1030" y="65"/>
                  </a:lnTo>
                  <a:lnTo>
                    <a:pt x="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9"/>
            <p:cNvSpPr/>
            <p:nvPr/>
          </p:nvSpPr>
          <p:spPr>
            <a:xfrm>
              <a:off x="1947377" y="2842675"/>
              <a:ext cx="60128" cy="19758"/>
            </a:xfrm>
            <a:custGeom>
              <a:avLst/>
              <a:gdLst/>
              <a:ahLst/>
              <a:cxnLst/>
              <a:rect l="l" t="t" r="r" b="b"/>
              <a:pathLst>
                <a:path w="4504" h="1480" extrusionOk="0">
                  <a:moveTo>
                    <a:pt x="741" y="0"/>
                  </a:moveTo>
                  <a:lnTo>
                    <a:pt x="580" y="32"/>
                  </a:lnTo>
                  <a:lnTo>
                    <a:pt x="451" y="65"/>
                  </a:lnTo>
                  <a:lnTo>
                    <a:pt x="323" y="129"/>
                  </a:lnTo>
                  <a:lnTo>
                    <a:pt x="226" y="225"/>
                  </a:lnTo>
                  <a:lnTo>
                    <a:pt x="130" y="322"/>
                  </a:lnTo>
                  <a:lnTo>
                    <a:pt x="65" y="451"/>
                  </a:lnTo>
                  <a:lnTo>
                    <a:pt x="1" y="611"/>
                  </a:lnTo>
                  <a:lnTo>
                    <a:pt x="1" y="740"/>
                  </a:lnTo>
                  <a:lnTo>
                    <a:pt x="1" y="901"/>
                  </a:lnTo>
                  <a:lnTo>
                    <a:pt x="65" y="1029"/>
                  </a:lnTo>
                  <a:lnTo>
                    <a:pt x="130" y="1158"/>
                  </a:lnTo>
                  <a:lnTo>
                    <a:pt x="226" y="1254"/>
                  </a:lnTo>
                  <a:lnTo>
                    <a:pt x="323" y="1351"/>
                  </a:lnTo>
                  <a:lnTo>
                    <a:pt x="451" y="1415"/>
                  </a:lnTo>
                  <a:lnTo>
                    <a:pt x="580" y="1480"/>
                  </a:lnTo>
                  <a:lnTo>
                    <a:pt x="3892" y="1480"/>
                  </a:lnTo>
                  <a:lnTo>
                    <a:pt x="4021" y="1415"/>
                  </a:lnTo>
                  <a:lnTo>
                    <a:pt x="4149" y="1351"/>
                  </a:lnTo>
                  <a:lnTo>
                    <a:pt x="4278" y="1254"/>
                  </a:lnTo>
                  <a:lnTo>
                    <a:pt x="4375" y="1158"/>
                  </a:lnTo>
                  <a:lnTo>
                    <a:pt x="4439" y="1029"/>
                  </a:lnTo>
                  <a:lnTo>
                    <a:pt x="4471" y="901"/>
                  </a:lnTo>
                  <a:lnTo>
                    <a:pt x="4503" y="740"/>
                  </a:lnTo>
                  <a:lnTo>
                    <a:pt x="4471" y="611"/>
                  </a:lnTo>
                  <a:lnTo>
                    <a:pt x="4439" y="451"/>
                  </a:lnTo>
                  <a:lnTo>
                    <a:pt x="4375" y="322"/>
                  </a:lnTo>
                  <a:lnTo>
                    <a:pt x="4278" y="225"/>
                  </a:lnTo>
                  <a:lnTo>
                    <a:pt x="4149" y="129"/>
                  </a:lnTo>
                  <a:lnTo>
                    <a:pt x="4021" y="65"/>
                  </a:lnTo>
                  <a:lnTo>
                    <a:pt x="3892" y="32"/>
                  </a:lnTo>
                  <a:lnTo>
                    <a:pt x="37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9"/>
            <p:cNvSpPr/>
            <p:nvPr/>
          </p:nvSpPr>
          <p:spPr>
            <a:xfrm>
              <a:off x="2027664" y="2842675"/>
              <a:ext cx="60115" cy="19758"/>
            </a:xfrm>
            <a:custGeom>
              <a:avLst/>
              <a:gdLst/>
              <a:ahLst/>
              <a:cxnLst/>
              <a:rect l="l" t="t" r="r" b="b"/>
              <a:pathLst>
                <a:path w="4503" h="1480" extrusionOk="0">
                  <a:moveTo>
                    <a:pt x="740" y="0"/>
                  </a:moveTo>
                  <a:lnTo>
                    <a:pt x="580" y="32"/>
                  </a:lnTo>
                  <a:lnTo>
                    <a:pt x="451" y="65"/>
                  </a:lnTo>
                  <a:lnTo>
                    <a:pt x="322" y="129"/>
                  </a:lnTo>
                  <a:lnTo>
                    <a:pt x="194" y="225"/>
                  </a:lnTo>
                  <a:lnTo>
                    <a:pt x="129" y="322"/>
                  </a:lnTo>
                  <a:lnTo>
                    <a:pt x="65" y="451"/>
                  </a:lnTo>
                  <a:lnTo>
                    <a:pt x="1" y="611"/>
                  </a:lnTo>
                  <a:lnTo>
                    <a:pt x="1" y="740"/>
                  </a:lnTo>
                  <a:lnTo>
                    <a:pt x="1" y="901"/>
                  </a:lnTo>
                  <a:lnTo>
                    <a:pt x="65" y="1029"/>
                  </a:lnTo>
                  <a:lnTo>
                    <a:pt x="129" y="1158"/>
                  </a:lnTo>
                  <a:lnTo>
                    <a:pt x="194" y="1254"/>
                  </a:lnTo>
                  <a:lnTo>
                    <a:pt x="322" y="1351"/>
                  </a:lnTo>
                  <a:lnTo>
                    <a:pt x="451" y="1415"/>
                  </a:lnTo>
                  <a:lnTo>
                    <a:pt x="580" y="1480"/>
                  </a:lnTo>
                  <a:lnTo>
                    <a:pt x="3892" y="1480"/>
                  </a:lnTo>
                  <a:lnTo>
                    <a:pt x="4021" y="1415"/>
                  </a:lnTo>
                  <a:lnTo>
                    <a:pt x="4149" y="1351"/>
                  </a:lnTo>
                  <a:lnTo>
                    <a:pt x="4278" y="1254"/>
                  </a:lnTo>
                  <a:lnTo>
                    <a:pt x="4374" y="1158"/>
                  </a:lnTo>
                  <a:lnTo>
                    <a:pt x="4439" y="1029"/>
                  </a:lnTo>
                  <a:lnTo>
                    <a:pt x="4471" y="901"/>
                  </a:lnTo>
                  <a:lnTo>
                    <a:pt x="4503" y="740"/>
                  </a:lnTo>
                  <a:lnTo>
                    <a:pt x="4471" y="611"/>
                  </a:lnTo>
                  <a:lnTo>
                    <a:pt x="4439" y="451"/>
                  </a:lnTo>
                  <a:lnTo>
                    <a:pt x="4374" y="322"/>
                  </a:lnTo>
                  <a:lnTo>
                    <a:pt x="4278" y="225"/>
                  </a:lnTo>
                  <a:lnTo>
                    <a:pt x="4149" y="129"/>
                  </a:lnTo>
                  <a:lnTo>
                    <a:pt x="4021" y="65"/>
                  </a:lnTo>
                  <a:lnTo>
                    <a:pt x="3892" y="32"/>
                  </a:lnTo>
                  <a:lnTo>
                    <a:pt x="37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9"/>
            <p:cNvSpPr/>
            <p:nvPr/>
          </p:nvSpPr>
          <p:spPr>
            <a:xfrm>
              <a:off x="1871816" y="4103609"/>
              <a:ext cx="60128" cy="19758"/>
            </a:xfrm>
            <a:custGeom>
              <a:avLst/>
              <a:gdLst/>
              <a:ahLst/>
              <a:cxnLst/>
              <a:rect l="l" t="t" r="r" b="b"/>
              <a:pathLst>
                <a:path w="4504" h="1480" extrusionOk="0">
                  <a:moveTo>
                    <a:pt x="580" y="0"/>
                  </a:moveTo>
                  <a:lnTo>
                    <a:pt x="451" y="32"/>
                  </a:lnTo>
                  <a:lnTo>
                    <a:pt x="322" y="129"/>
                  </a:lnTo>
                  <a:lnTo>
                    <a:pt x="226" y="193"/>
                  </a:lnTo>
                  <a:lnTo>
                    <a:pt x="130" y="322"/>
                  </a:lnTo>
                  <a:lnTo>
                    <a:pt x="65" y="450"/>
                  </a:lnTo>
                  <a:lnTo>
                    <a:pt x="1" y="579"/>
                  </a:lnTo>
                  <a:lnTo>
                    <a:pt x="1" y="740"/>
                  </a:lnTo>
                  <a:lnTo>
                    <a:pt x="1" y="868"/>
                  </a:lnTo>
                  <a:lnTo>
                    <a:pt x="65" y="1029"/>
                  </a:lnTo>
                  <a:lnTo>
                    <a:pt x="130" y="1158"/>
                  </a:lnTo>
                  <a:lnTo>
                    <a:pt x="226" y="1254"/>
                  </a:lnTo>
                  <a:lnTo>
                    <a:pt x="322" y="1351"/>
                  </a:lnTo>
                  <a:lnTo>
                    <a:pt x="451" y="1415"/>
                  </a:lnTo>
                  <a:lnTo>
                    <a:pt x="580" y="1447"/>
                  </a:lnTo>
                  <a:lnTo>
                    <a:pt x="741" y="1479"/>
                  </a:lnTo>
                  <a:lnTo>
                    <a:pt x="3764" y="1479"/>
                  </a:lnTo>
                  <a:lnTo>
                    <a:pt x="3892" y="1447"/>
                  </a:lnTo>
                  <a:lnTo>
                    <a:pt x="4053" y="1415"/>
                  </a:lnTo>
                  <a:lnTo>
                    <a:pt x="4182" y="1351"/>
                  </a:lnTo>
                  <a:lnTo>
                    <a:pt x="4278" y="1254"/>
                  </a:lnTo>
                  <a:lnTo>
                    <a:pt x="4375" y="1158"/>
                  </a:lnTo>
                  <a:lnTo>
                    <a:pt x="4439" y="1029"/>
                  </a:lnTo>
                  <a:lnTo>
                    <a:pt x="4471" y="868"/>
                  </a:lnTo>
                  <a:lnTo>
                    <a:pt x="4503" y="740"/>
                  </a:lnTo>
                  <a:lnTo>
                    <a:pt x="4471" y="579"/>
                  </a:lnTo>
                  <a:lnTo>
                    <a:pt x="4439" y="450"/>
                  </a:lnTo>
                  <a:lnTo>
                    <a:pt x="4375" y="322"/>
                  </a:lnTo>
                  <a:lnTo>
                    <a:pt x="4278" y="193"/>
                  </a:lnTo>
                  <a:lnTo>
                    <a:pt x="4182" y="129"/>
                  </a:lnTo>
                  <a:lnTo>
                    <a:pt x="4053" y="32"/>
                  </a:lnTo>
                  <a:lnTo>
                    <a:pt x="3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9"/>
            <p:cNvSpPr/>
            <p:nvPr/>
          </p:nvSpPr>
          <p:spPr>
            <a:xfrm>
              <a:off x="1952103" y="4103609"/>
              <a:ext cx="60115" cy="19758"/>
            </a:xfrm>
            <a:custGeom>
              <a:avLst/>
              <a:gdLst/>
              <a:ahLst/>
              <a:cxnLst/>
              <a:rect l="l" t="t" r="r" b="b"/>
              <a:pathLst>
                <a:path w="4503" h="1480" extrusionOk="0">
                  <a:moveTo>
                    <a:pt x="580" y="0"/>
                  </a:moveTo>
                  <a:lnTo>
                    <a:pt x="451" y="32"/>
                  </a:lnTo>
                  <a:lnTo>
                    <a:pt x="322" y="129"/>
                  </a:lnTo>
                  <a:lnTo>
                    <a:pt x="226" y="193"/>
                  </a:lnTo>
                  <a:lnTo>
                    <a:pt x="129" y="322"/>
                  </a:lnTo>
                  <a:lnTo>
                    <a:pt x="65" y="450"/>
                  </a:lnTo>
                  <a:lnTo>
                    <a:pt x="1" y="579"/>
                  </a:lnTo>
                  <a:lnTo>
                    <a:pt x="1" y="740"/>
                  </a:lnTo>
                  <a:lnTo>
                    <a:pt x="1" y="868"/>
                  </a:lnTo>
                  <a:lnTo>
                    <a:pt x="65" y="1029"/>
                  </a:lnTo>
                  <a:lnTo>
                    <a:pt x="129" y="1158"/>
                  </a:lnTo>
                  <a:lnTo>
                    <a:pt x="226" y="1254"/>
                  </a:lnTo>
                  <a:lnTo>
                    <a:pt x="322" y="1351"/>
                  </a:lnTo>
                  <a:lnTo>
                    <a:pt x="451" y="1415"/>
                  </a:lnTo>
                  <a:lnTo>
                    <a:pt x="580" y="1447"/>
                  </a:lnTo>
                  <a:lnTo>
                    <a:pt x="740" y="1479"/>
                  </a:lnTo>
                  <a:lnTo>
                    <a:pt x="3763" y="1479"/>
                  </a:lnTo>
                  <a:lnTo>
                    <a:pt x="3892" y="1447"/>
                  </a:lnTo>
                  <a:lnTo>
                    <a:pt x="4053" y="1415"/>
                  </a:lnTo>
                  <a:lnTo>
                    <a:pt x="4181" y="1351"/>
                  </a:lnTo>
                  <a:lnTo>
                    <a:pt x="4278" y="1254"/>
                  </a:lnTo>
                  <a:lnTo>
                    <a:pt x="4374" y="1158"/>
                  </a:lnTo>
                  <a:lnTo>
                    <a:pt x="4439" y="1029"/>
                  </a:lnTo>
                  <a:lnTo>
                    <a:pt x="4471" y="868"/>
                  </a:lnTo>
                  <a:lnTo>
                    <a:pt x="4503" y="740"/>
                  </a:lnTo>
                  <a:lnTo>
                    <a:pt x="4471" y="579"/>
                  </a:lnTo>
                  <a:lnTo>
                    <a:pt x="4439" y="450"/>
                  </a:lnTo>
                  <a:lnTo>
                    <a:pt x="4374" y="322"/>
                  </a:lnTo>
                  <a:lnTo>
                    <a:pt x="4278" y="193"/>
                  </a:lnTo>
                  <a:lnTo>
                    <a:pt x="4181" y="129"/>
                  </a:lnTo>
                  <a:lnTo>
                    <a:pt x="4053" y="32"/>
                  </a:lnTo>
                  <a:lnTo>
                    <a:pt x="3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9"/>
            <p:cNvSpPr/>
            <p:nvPr/>
          </p:nvSpPr>
          <p:spPr>
            <a:xfrm>
              <a:off x="2219143" y="3890223"/>
              <a:ext cx="19771" cy="59701"/>
            </a:xfrm>
            <a:custGeom>
              <a:avLst/>
              <a:gdLst/>
              <a:ahLst/>
              <a:cxnLst/>
              <a:rect l="l" t="t" r="r" b="b"/>
              <a:pathLst>
                <a:path w="1481" h="4472" extrusionOk="0">
                  <a:moveTo>
                    <a:pt x="612" y="1"/>
                  </a:moveTo>
                  <a:lnTo>
                    <a:pt x="451" y="33"/>
                  </a:lnTo>
                  <a:lnTo>
                    <a:pt x="322" y="130"/>
                  </a:lnTo>
                  <a:lnTo>
                    <a:pt x="226" y="194"/>
                  </a:lnTo>
                  <a:lnTo>
                    <a:pt x="129" y="323"/>
                  </a:lnTo>
                  <a:lnTo>
                    <a:pt x="65" y="451"/>
                  </a:lnTo>
                  <a:lnTo>
                    <a:pt x="1" y="580"/>
                  </a:lnTo>
                  <a:lnTo>
                    <a:pt x="1" y="741"/>
                  </a:lnTo>
                  <a:lnTo>
                    <a:pt x="1" y="3731"/>
                  </a:lnTo>
                  <a:lnTo>
                    <a:pt x="1" y="3860"/>
                  </a:lnTo>
                  <a:lnTo>
                    <a:pt x="65" y="4021"/>
                  </a:lnTo>
                  <a:lnTo>
                    <a:pt x="129" y="4150"/>
                  </a:lnTo>
                  <a:lnTo>
                    <a:pt x="226" y="4246"/>
                  </a:lnTo>
                  <a:lnTo>
                    <a:pt x="322" y="4342"/>
                  </a:lnTo>
                  <a:lnTo>
                    <a:pt x="451" y="4407"/>
                  </a:lnTo>
                  <a:lnTo>
                    <a:pt x="612" y="4439"/>
                  </a:lnTo>
                  <a:lnTo>
                    <a:pt x="740" y="4471"/>
                  </a:lnTo>
                  <a:lnTo>
                    <a:pt x="901" y="4439"/>
                  </a:lnTo>
                  <a:lnTo>
                    <a:pt x="1030" y="4407"/>
                  </a:lnTo>
                  <a:lnTo>
                    <a:pt x="1158" y="4342"/>
                  </a:lnTo>
                  <a:lnTo>
                    <a:pt x="1287" y="4246"/>
                  </a:lnTo>
                  <a:lnTo>
                    <a:pt x="1351" y="4150"/>
                  </a:lnTo>
                  <a:lnTo>
                    <a:pt x="1448" y="4021"/>
                  </a:lnTo>
                  <a:lnTo>
                    <a:pt x="1480" y="3860"/>
                  </a:lnTo>
                  <a:lnTo>
                    <a:pt x="1480" y="3731"/>
                  </a:lnTo>
                  <a:lnTo>
                    <a:pt x="1480" y="741"/>
                  </a:lnTo>
                  <a:lnTo>
                    <a:pt x="1480" y="580"/>
                  </a:lnTo>
                  <a:lnTo>
                    <a:pt x="1448" y="451"/>
                  </a:lnTo>
                  <a:lnTo>
                    <a:pt x="1351" y="323"/>
                  </a:lnTo>
                  <a:lnTo>
                    <a:pt x="1287" y="194"/>
                  </a:lnTo>
                  <a:lnTo>
                    <a:pt x="1158" y="130"/>
                  </a:lnTo>
                  <a:lnTo>
                    <a:pt x="1030" y="33"/>
                  </a:lnTo>
                  <a:lnTo>
                    <a:pt x="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9"/>
            <p:cNvSpPr/>
            <p:nvPr/>
          </p:nvSpPr>
          <p:spPr>
            <a:xfrm>
              <a:off x="1791543" y="4103609"/>
              <a:ext cx="60115" cy="19758"/>
            </a:xfrm>
            <a:custGeom>
              <a:avLst/>
              <a:gdLst/>
              <a:ahLst/>
              <a:cxnLst/>
              <a:rect l="l" t="t" r="r" b="b"/>
              <a:pathLst>
                <a:path w="4503" h="1480" extrusionOk="0">
                  <a:moveTo>
                    <a:pt x="579" y="0"/>
                  </a:moveTo>
                  <a:lnTo>
                    <a:pt x="450" y="32"/>
                  </a:lnTo>
                  <a:lnTo>
                    <a:pt x="322" y="129"/>
                  </a:lnTo>
                  <a:lnTo>
                    <a:pt x="225" y="193"/>
                  </a:lnTo>
                  <a:lnTo>
                    <a:pt x="129" y="322"/>
                  </a:lnTo>
                  <a:lnTo>
                    <a:pt x="64" y="450"/>
                  </a:lnTo>
                  <a:lnTo>
                    <a:pt x="0" y="579"/>
                  </a:lnTo>
                  <a:lnTo>
                    <a:pt x="0" y="740"/>
                  </a:lnTo>
                  <a:lnTo>
                    <a:pt x="0" y="868"/>
                  </a:lnTo>
                  <a:lnTo>
                    <a:pt x="64" y="1029"/>
                  </a:lnTo>
                  <a:lnTo>
                    <a:pt x="129" y="1158"/>
                  </a:lnTo>
                  <a:lnTo>
                    <a:pt x="225" y="1254"/>
                  </a:lnTo>
                  <a:lnTo>
                    <a:pt x="322" y="1351"/>
                  </a:lnTo>
                  <a:lnTo>
                    <a:pt x="450" y="1415"/>
                  </a:lnTo>
                  <a:lnTo>
                    <a:pt x="579" y="1447"/>
                  </a:lnTo>
                  <a:lnTo>
                    <a:pt x="740" y="1479"/>
                  </a:lnTo>
                  <a:lnTo>
                    <a:pt x="3763" y="1479"/>
                  </a:lnTo>
                  <a:lnTo>
                    <a:pt x="3891" y="1447"/>
                  </a:lnTo>
                  <a:lnTo>
                    <a:pt x="4052" y="1415"/>
                  </a:lnTo>
                  <a:lnTo>
                    <a:pt x="4181" y="1351"/>
                  </a:lnTo>
                  <a:lnTo>
                    <a:pt x="4277" y="1254"/>
                  </a:lnTo>
                  <a:lnTo>
                    <a:pt x="4374" y="1158"/>
                  </a:lnTo>
                  <a:lnTo>
                    <a:pt x="4438" y="1029"/>
                  </a:lnTo>
                  <a:lnTo>
                    <a:pt x="4470" y="868"/>
                  </a:lnTo>
                  <a:lnTo>
                    <a:pt x="4502" y="740"/>
                  </a:lnTo>
                  <a:lnTo>
                    <a:pt x="4470" y="579"/>
                  </a:lnTo>
                  <a:lnTo>
                    <a:pt x="4438" y="450"/>
                  </a:lnTo>
                  <a:lnTo>
                    <a:pt x="4374" y="322"/>
                  </a:lnTo>
                  <a:lnTo>
                    <a:pt x="4277" y="193"/>
                  </a:lnTo>
                  <a:lnTo>
                    <a:pt x="4181" y="129"/>
                  </a:lnTo>
                  <a:lnTo>
                    <a:pt x="4052" y="32"/>
                  </a:lnTo>
                  <a:lnTo>
                    <a:pt x="38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9"/>
            <p:cNvSpPr/>
            <p:nvPr/>
          </p:nvSpPr>
          <p:spPr>
            <a:xfrm>
              <a:off x="1867104" y="2842675"/>
              <a:ext cx="60115" cy="19758"/>
            </a:xfrm>
            <a:custGeom>
              <a:avLst/>
              <a:gdLst/>
              <a:ahLst/>
              <a:cxnLst/>
              <a:rect l="l" t="t" r="r" b="b"/>
              <a:pathLst>
                <a:path w="4503" h="1480" extrusionOk="0">
                  <a:moveTo>
                    <a:pt x="740" y="0"/>
                  </a:moveTo>
                  <a:lnTo>
                    <a:pt x="579" y="32"/>
                  </a:lnTo>
                  <a:lnTo>
                    <a:pt x="450" y="65"/>
                  </a:lnTo>
                  <a:lnTo>
                    <a:pt x="322" y="129"/>
                  </a:lnTo>
                  <a:lnTo>
                    <a:pt x="225" y="225"/>
                  </a:lnTo>
                  <a:lnTo>
                    <a:pt x="129" y="322"/>
                  </a:lnTo>
                  <a:lnTo>
                    <a:pt x="64" y="451"/>
                  </a:lnTo>
                  <a:lnTo>
                    <a:pt x="0" y="611"/>
                  </a:lnTo>
                  <a:lnTo>
                    <a:pt x="0" y="740"/>
                  </a:lnTo>
                  <a:lnTo>
                    <a:pt x="0" y="901"/>
                  </a:lnTo>
                  <a:lnTo>
                    <a:pt x="64" y="1029"/>
                  </a:lnTo>
                  <a:lnTo>
                    <a:pt x="129" y="1158"/>
                  </a:lnTo>
                  <a:lnTo>
                    <a:pt x="225" y="1254"/>
                  </a:lnTo>
                  <a:lnTo>
                    <a:pt x="322" y="1351"/>
                  </a:lnTo>
                  <a:lnTo>
                    <a:pt x="450" y="1415"/>
                  </a:lnTo>
                  <a:lnTo>
                    <a:pt x="579" y="1480"/>
                  </a:lnTo>
                  <a:lnTo>
                    <a:pt x="3891" y="1480"/>
                  </a:lnTo>
                  <a:lnTo>
                    <a:pt x="4020" y="1415"/>
                  </a:lnTo>
                  <a:lnTo>
                    <a:pt x="4149" y="1351"/>
                  </a:lnTo>
                  <a:lnTo>
                    <a:pt x="4277" y="1254"/>
                  </a:lnTo>
                  <a:lnTo>
                    <a:pt x="4374" y="1158"/>
                  </a:lnTo>
                  <a:lnTo>
                    <a:pt x="4438" y="1029"/>
                  </a:lnTo>
                  <a:lnTo>
                    <a:pt x="4470" y="901"/>
                  </a:lnTo>
                  <a:lnTo>
                    <a:pt x="4502" y="740"/>
                  </a:lnTo>
                  <a:lnTo>
                    <a:pt x="4470" y="611"/>
                  </a:lnTo>
                  <a:lnTo>
                    <a:pt x="4438" y="451"/>
                  </a:lnTo>
                  <a:lnTo>
                    <a:pt x="4374" y="322"/>
                  </a:lnTo>
                  <a:lnTo>
                    <a:pt x="4277" y="225"/>
                  </a:lnTo>
                  <a:lnTo>
                    <a:pt x="4149" y="129"/>
                  </a:lnTo>
                  <a:lnTo>
                    <a:pt x="4020" y="65"/>
                  </a:lnTo>
                  <a:lnTo>
                    <a:pt x="3891" y="32"/>
                  </a:lnTo>
                  <a:lnTo>
                    <a:pt x="37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9"/>
            <p:cNvSpPr/>
            <p:nvPr/>
          </p:nvSpPr>
          <p:spPr>
            <a:xfrm>
              <a:off x="2032390" y="4103609"/>
              <a:ext cx="60115" cy="19758"/>
            </a:xfrm>
            <a:custGeom>
              <a:avLst/>
              <a:gdLst/>
              <a:ahLst/>
              <a:cxnLst/>
              <a:rect l="l" t="t" r="r" b="b"/>
              <a:pathLst>
                <a:path w="4503" h="1480" extrusionOk="0">
                  <a:moveTo>
                    <a:pt x="579" y="0"/>
                  </a:moveTo>
                  <a:lnTo>
                    <a:pt x="451" y="32"/>
                  </a:lnTo>
                  <a:lnTo>
                    <a:pt x="322" y="129"/>
                  </a:lnTo>
                  <a:lnTo>
                    <a:pt x="226" y="193"/>
                  </a:lnTo>
                  <a:lnTo>
                    <a:pt x="129" y="322"/>
                  </a:lnTo>
                  <a:lnTo>
                    <a:pt x="65" y="450"/>
                  </a:lnTo>
                  <a:lnTo>
                    <a:pt x="0" y="579"/>
                  </a:lnTo>
                  <a:lnTo>
                    <a:pt x="0" y="740"/>
                  </a:lnTo>
                  <a:lnTo>
                    <a:pt x="0" y="868"/>
                  </a:lnTo>
                  <a:lnTo>
                    <a:pt x="65" y="1029"/>
                  </a:lnTo>
                  <a:lnTo>
                    <a:pt x="129" y="1158"/>
                  </a:lnTo>
                  <a:lnTo>
                    <a:pt x="226" y="1254"/>
                  </a:lnTo>
                  <a:lnTo>
                    <a:pt x="322" y="1351"/>
                  </a:lnTo>
                  <a:lnTo>
                    <a:pt x="451" y="1415"/>
                  </a:lnTo>
                  <a:lnTo>
                    <a:pt x="579" y="1447"/>
                  </a:lnTo>
                  <a:lnTo>
                    <a:pt x="740" y="1479"/>
                  </a:lnTo>
                  <a:lnTo>
                    <a:pt x="3731" y="1479"/>
                  </a:lnTo>
                  <a:lnTo>
                    <a:pt x="3892" y="1447"/>
                  </a:lnTo>
                  <a:lnTo>
                    <a:pt x="4053" y="1415"/>
                  </a:lnTo>
                  <a:lnTo>
                    <a:pt x="4149" y="1351"/>
                  </a:lnTo>
                  <a:lnTo>
                    <a:pt x="4278" y="1254"/>
                  </a:lnTo>
                  <a:lnTo>
                    <a:pt x="4374" y="1158"/>
                  </a:lnTo>
                  <a:lnTo>
                    <a:pt x="4438" y="1029"/>
                  </a:lnTo>
                  <a:lnTo>
                    <a:pt x="4471" y="868"/>
                  </a:lnTo>
                  <a:lnTo>
                    <a:pt x="4503" y="740"/>
                  </a:lnTo>
                  <a:lnTo>
                    <a:pt x="4471" y="579"/>
                  </a:lnTo>
                  <a:lnTo>
                    <a:pt x="4438" y="450"/>
                  </a:lnTo>
                  <a:lnTo>
                    <a:pt x="4374" y="322"/>
                  </a:lnTo>
                  <a:lnTo>
                    <a:pt x="4278" y="193"/>
                  </a:lnTo>
                  <a:lnTo>
                    <a:pt x="4149" y="129"/>
                  </a:lnTo>
                  <a:lnTo>
                    <a:pt x="4053" y="32"/>
                  </a:lnTo>
                  <a:lnTo>
                    <a:pt x="3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9"/>
            <p:cNvSpPr/>
            <p:nvPr/>
          </p:nvSpPr>
          <p:spPr>
            <a:xfrm>
              <a:off x="2219143" y="3970083"/>
              <a:ext cx="19771" cy="59688"/>
            </a:xfrm>
            <a:custGeom>
              <a:avLst/>
              <a:gdLst/>
              <a:ahLst/>
              <a:cxnLst/>
              <a:rect l="l" t="t" r="r" b="b"/>
              <a:pathLst>
                <a:path w="1481" h="4471" extrusionOk="0">
                  <a:moveTo>
                    <a:pt x="612" y="1"/>
                  </a:moveTo>
                  <a:lnTo>
                    <a:pt x="451" y="65"/>
                  </a:lnTo>
                  <a:lnTo>
                    <a:pt x="322" y="129"/>
                  </a:lnTo>
                  <a:lnTo>
                    <a:pt x="226" y="194"/>
                  </a:lnTo>
                  <a:lnTo>
                    <a:pt x="129" y="322"/>
                  </a:lnTo>
                  <a:lnTo>
                    <a:pt x="65" y="451"/>
                  </a:lnTo>
                  <a:lnTo>
                    <a:pt x="1" y="579"/>
                  </a:lnTo>
                  <a:lnTo>
                    <a:pt x="1" y="740"/>
                  </a:lnTo>
                  <a:lnTo>
                    <a:pt x="1" y="3731"/>
                  </a:lnTo>
                  <a:lnTo>
                    <a:pt x="1" y="3860"/>
                  </a:lnTo>
                  <a:lnTo>
                    <a:pt x="65" y="4021"/>
                  </a:lnTo>
                  <a:lnTo>
                    <a:pt x="129" y="4149"/>
                  </a:lnTo>
                  <a:lnTo>
                    <a:pt x="226" y="4246"/>
                  </a:lnTo>
                  <a:lnTo>
                    <a:pt x="322" y="4342"/>
                  </a:lnTo>
                  <a:lnTo>
                    <a:pt x="451" y="4406"/>
                  </a:lnTo>
                  <a:lnTo>
                    <a:pt x="612" y="4439"/>
                  </a:lnTo>
                  <a:lnTo>
                    <a:pt x="740" y="4471"/>
                  </a:lnTo>
                  <a:lnTo>
                    <a:pt x="901" y="4439"/>
                  </a:lnTo>
                  <a:lnTo>
                    <a:pt x="1030" y="4406"/>
                  </a:lnTo>
                  <a:lnTo>
                    <a:pt x="1158" y="4342"/>
                  </a:lnTo>
                  <a:lnTo>
                    <a:pt x="1287" y="4246"/>
                  </a:lnTo>
                  <a:lnTo>
                    <a:pt x="1351" y="4149"/>
                  </a:lnTo>
                  <a:lnTo>
                    <a:pt x="1448" y="4021"/>
                  </a:lnTo>
                  <a:lnTo>
                    <a:pt x="1480" y="3860"/>
                  </a:lnTo>
                  <a:lnTo>
                    <a:pt x="1480" y="3731"/>
                  </a:lnTo>
                  <a:lnTo>
                    <a:pt x="1480" y="740"/>
                  </a:lnTo>
                  <a:lnTo>
                    <a:pt x="1480" y="579"/>
                  </a:lnTo>
                  <a:lnTo>
                    <a:pt x="1448" y="451"/>
                  </a:lnTo>
                  <a:lnTo>
                    <a:pt x="1351" y="322"/>
                  </a:lnTo>
                  <a:lnTo>
                    <a:pt x="1287" y="194"/>
                  </a:lnTo>
                  <a:lnTo>
                    <a:pt x="1158" y="129"/>
                  </a:lnTo>
                  <a:lnTo>
                    <a:pt x="1030" y="65"/>
                  </a:lnTo>
                  <a:lnTo>
                    <a:pt x="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9"/>
            <p:cNvSpPr/>
            <p:nvPr/>
          </p:nvSpPr>
          <p:spPr>
            <a:xfrm>
              <a:off x="2187370" y="4048647"/>
              <a:ext cx="44242" cy="51104"/>
            </a:xfrm>
            <a:custGeom>
              <a:avLst/>
              <a:gdLst/>
              <a:ahLst/>
              <a:cxnLst/>
              <a:rect l="l" t="t" r="r" b="b"/>
              <a:pathLst>
                <a:path w="3314" h="3828" extrusionOk="0">
                  <a:moveTo>
                    <a:pt x="2606" y="1"/>
                  </a:moveTo>
                  <a:lnTo>
                    <a:pt x="2445" y="33"/>
                  </a:lnTo>
                  <a:lnTo>
                    <a:pt x="2316" y="65"/>
                  </a:lnTo>
                  <a:lnTo>
                    <a:pt x="2188" y="129"/>
                  </a:lnTo>
                  <a:lnTo>
                    <a:pt x="2091" y="194"/>
                  </a:lnTo>
                  <a:lnTo>
                    <a:pt x="1995" y="322"/>
                  </a:lnTo>
                  <a:lnTo>
                    <a:pt x="1898" y="451"/>
                  </a:lnTo>
                  <a:lnTo>
                    <a:pt x="1770" y="740"/>
                  </a:lnTo>
                  <a:lnTo>
                    <a:pt x="1609" y="1030"/>
                  </a:lnTo>
                  <a:lnTo>
                    <a:pt x="1223" y="1544"/>
                  </a:lnTo>
                  <a:lnTo>
                    <a:pt x="773" y="2059"/>
                  </a:lnTo>
                  <a:lnTo>
                    <a:pt x="290" y="2509"/>
                  </a:lnTo>
                  <a:lnTo>
                    <a:pt x="162" y="2638"/>
                  </a:lnTo>
                  <a:lnTo>
                    <a:pt x="97" y="2734"/>
                  </a:lnTo>
                  <a:lnTo>
                    <a:pt x="33" y="2895"/>
                  </a:lnTo>
                  <a:lnTo>
                    <a:pt x="1" y="3024"/>
                  </a:lnTo>
                  <a:lnTo>
                    <a:pt x="1" y="3152"/>
                  </a:lnTo>
                  <a:lnTo>
                    <a:pt x="33" y="3313"/>
                  </a:lnTo>
                  <a:lnTo>
                    <a:pt x="97" y="3442"/>
                  </a:lnTo>
                  <a:lnTo>
                    <a:pt x="162" y="3570"/>
                  </a:lnTo>
                  <a:lnTo>
                    <a:pt x="290" y="3667"/>
                  </a:lnTo>
                  <a:lnTo>
                    <a:pt x="451" y="3763"/>
                  </a:lnTo>
                  <a:lnTo>
                    <a:pt x="580" y="3828"/>
                  </a:lnTo>
                  <a:lnTo>
                    <a:pt x="869" y="3828"/>
                  </a:lnTo>
                  <a:lnTo>
                    <a:pt x="998" y="3796"/>
                  </a:lnTo>
                  <a:lnTo>
                    <a:pt x="1127" y="3731"/>
                  </a:lnTo>
                  <a:lnTo>
                    <a:pt x="1223" y="3667"/>
                  </a:lnTo>
                  <a:lnTo>
                    <a:pt x="1545" y="3377"/>
                  </a:lnTo>
                  <a:lnTo>
                    <a:pt x="1866" y="3088"/>
                  </a:lnTo>
                  <a:lnTo>
                    <a:pt x="2123" y="2799"/>
                  </a:lnTo>
                  <a:lnTo>
                    <a:pt x="2413" y="2477"/>
                  </a:lnTo>
                  <a:lnTo>
                    <a:pt x="2638" y="2123"/>
                  </a:lnTo>
                  <a:lnTo>
                    <a:pt x="2863" y="1770"/>
                  </a:lnTo>
                  <a:lnTo>
                    <a:pt x="3088" y="1416"/>
                  </a:lnTo>
                  <a:lnTo>
                    <a:pt x="3249" y="1062"/>
                  </a:lnTo>
                  <a:lnTo>
                    <a:pt x="3313" y="933"/>
                  </a:lnTo>
                  <a:lnTo>
                    <a:pt x="3313" y="773"/>
                  </a:lnTo>
                  <a:lnTo>
                    <a:pt x="3313" y="644"/>
                  </a:lnTo>
                  <a:lnTo>
                    <a:pt x="3281" y="483"/>
                  </a:lnTo>
                  <a:lnTo>
                    <a:pt x="3217" y="355"/>
                  </a:lnTo>
                  <a:lnTo>
                    <a:pt x="3120" y="258"/>
                  </a:lnTo>
                  <a:lnTo>
                    <a:pt x="3024" y="162"/>
                  </a:lnTo>
                  <a:lnTo>
                    <a:pt x="2895" y="65"/>
                  </a:lnTo>
                  <a:lnTo>
                    <a:pt x="2735" y="33"/>
                  </a:lnTo>
                  <a:lnTo>
                    <a:pt x="26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9"/>
            <p:cNvSpPr/>
            <p:nvPr/>
          </p:nvSpPr>
          <p:spPr>
            <a:xfrm>
              <a:off x="2112677" y="4098883"/>
              <a:ext cx="59261" cy="24484"/>
            </a:xfrm>
            <a:custGeom>
              <a:avLst/>
              <a:gdLst/>
              <a:ahLst/>
              <a:cxnLst/>
              <a:rect l="l" t="t" r="r" b="b"/>
              <a:pathLst>
                <a:path w="4439" h="1834" extrusionOk="0">
                  <a:moveTo>
                    <a:pt x="3506" y="0"/>
                  </a:moveTo>
                  <a:lnTo>
                    <a:pt x="2959" y="161"/>
                  </a:lnTo>
                  <a:lnTo>
                    <a:pt x="2412" y="258"/>
                  </a:lnTo>
                  <a:lnTo>
                    <a:pt x="1865" y="322"/>
                  </a:lnTo>
                  <a:lnTo>
                    <a:pt x="1287" y="354"/>
                  </a:lnTo>
                  <a:lnTo>
                    <a:pt x="579" y="354"/>
                  </a:lnTo>
                  <a:lnTo>
                    <a:pt x="450" y="386"/>
                  </a:lnTo>
                  <a:lnTo>
                    <a:pt x="322" y="483"/>
                  </a:lnTo>
                  <a:lnTo>
                    <a:pt x="225" y="547"/>
                  </a:lnTo>
                  <a:lnTo>
                    <a:pt x="129" y="676"/>
                  </a:lnTo>
                  <a:lnTo>
                    <a:pt x="65" y="804"/>
                  </a:lnTo>
                  <a:lnTo>
                    <a:pt x="0" y="933"/>
                  </a:lnTo>
                  <a:lnTo>
                    <a:pt x="0" y="1094"/>
                  </a:lnTo>
                  <a:lnTo>
                    <a:pt x="0" y="1222"/>
                  </a:lnTo>
                  <a:lnTo>
                    <a:pt x="65" y="1383"/>
                  </a:lnTo>
                  <a:lnTo>
                    <a:pt x="129" y="1512"/>
                  </a:lnTo>
                  <a:lnTo>
                    <a:pt x="225" y="1608"/>
                  </a:lnTo>
                  <a:lnTo>
                    <a:pt x="322" y="1705"/>
                  </a:lnTo>
                  <a:lnTo>
                    <a:pt x="450" y="1769"/>
                  </a:lnTo>
                  <a:lnTo>
                    <a:pt x="579" y="1801"/>
                  </a:lnTo>
                  <a:lnTo>
                    <a:pt x="740" y="1833"/>
                  </a:lnTo>
                  <a:lnTo>
                    <a:pt x="1287" y="1833"/>
                  </a:lnTo>
                  <a:lnTo>
                    <a:pt x="1962" y="1801"/>
                  </a:lnTo>
                  <a:lnTo>
                    <a:pt x="2637" y="1737"/>
                  </a:lnTo>
                  <a:lnTo>
                    <a:pt x="3280" y="1608"/>
                  </a:lnTo>
                  <a:lnTo>
                    <a:pt x="3924" y="1448"/>
                  </a:lnTo>
                  <a:lnTo>
                    <a:pt x="4052" y="1383"/>
                  </a:lnTo>
                  <a:lnTo>
                    <a:pt x="4181" y="1287"/>
                  </a:lnTo>
                  <a:lnTo>
                    <a:pt x="4277" y="1190"/>
                  </a:lnTo>
                  <a:lnTo>
                    <a:pt x="4374" y="1062"/>
                  </a:lnTo>
                  <a:lnTo>
                    <a:pt x="4438" y="933"/>
                  </a:lnTo>
                  <a:lnTo>
                    <a:pt x="4438" y="804"/>
                  </a:lnTo>
                  <a:lnTo>
                    <a:pt x="4438" y="644"/>
                  </a:lnTo>
                  <a:lnTo>
                    <a:pt x="4438" y="515"/>
                  </a:lnTo>
                  <a:lnTo>
                    <a:pt x="4374" y="354"/>
                  </a:lnTo>
                  <a:lnTo>
                    <a:pt x="4277" y="258"/>
                  </a:lnTo>
                  <a:lnTo>
                    <a:pt x="4181" y="161"/>
                  </a:lnTo>
                  <a:lnTo>
                    <a:pt x="4052" y="65"/>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9"/>
            <p:cNvSpPr/>
            <p:nvPr/>
          </p:nvSpPr>
          <p:spPr>
            <a:xfrm>
              <a:off x="2183512" y="2863274"/>
              <a:ext cx="45951" cy="49822"/>
            </a:xfrm>
            <a:custGeom>
              <a:avLst/>
              <a:gdLst/>
              <a:ahLst/>
              <a:cxnLst/>
              <a:rect l="l" t="t" r="r" b="b"/>
              <a:pathLst>
                <a:path w="3442" h="3732" extrusionOk="0">
                  <a:moveTo>
                    <a:pt x="644" y="1"/>
                  </a:moveTo>
                  <a:lnTo>
                    <a:pt x="515" y="33"/>
                  </a:lnTo>
                  <a:lnTo>
                    <a:pt x="386" y="97"/>
                  </a:lnTo>
                  <a:lnTo>
                    <a:pt x="258" y="194"/>
                  </a:lnTo>
                  <a:lnTo>
                    <a:pt x="161" y="290"/>
                  </a:lnTo>
                  <a:lnTo>
                    <a:pt x="97" y="419"/>
                  </a:lnTo>
                  <a:lnTo>
                    <a:pt x="33" y="548"/>
                  </a:lnTo>
                  <a:lnTo>
                    <a:pt x="1" y="708"/>
                  </a:lnTo>
                  <a:lnTo>
                    <a:pt x="33" y="837"/>
                  </a:lnTo>
                  <a:lnTo>
                    <a:pt x="65" y="998"/>
                  </a:lnTo>
                  <a:lnTo>
                    <a:pt x="129" y="1127"/>
                  </a:lnTo>
                  <a:lnTo>
                    <a:pt x="193" y="1223"/>
                  </a:lnTo>
                  <a:lnTo>
                    <a:pt x="322" y="1319"/>
                  </a:lnTo>
                  <a:lnTo>
                    <a:pt x="837" y="1770"/>
                  </a:lnTo>
                  <a:lnTo>
                    <a:pt x="1319" y="2252"/>
                  </a:lnTo>
                  <a:lnTo>
                    <a:pt x="1705" y="2767"/>
                  </a:lnTo>
                  <a:lnTo>
                    <a:pt x="2059" y="3313"/>
                  </a:lnTo>
                  <a:lnTo>
                    <a:pt x="2187" y="3506"/>
                  </a:lnTo>
                  <a:lnTo>
                    <a:pt x="2348" y="3603"/>
                  </a:lnTo>
                  <a:lnTo>
                    <a:pt x="2509" y="3699"/>
                  </a:lnTo>
                  <a:lnTo>
                    <a:pt x="2702" y="3731"/>
                  </a:lnTo>
                  <a:lnTo>
                    <a:pt x="2895" y="3699"/>
                  </a:lnTo>
                  <a:lnTo>
                    <a:pt x="3056" y="3635"/>
                  </a:lnTo>
                  <a:lnTo>
                    <a:pt x="3184" y="3538"/>
                  </a:lnTo>
                  <a:lnTo>
                    <a:pt x="3281" y="3442"/>
                  </a:lnTo>
                  <a:lnTo>
                    <a:pt x="3377" y="3313"/>
                  </a:lnTo>
                  <a:lnTo>
                    <a:pt x="3409" y="3185"/>
                  </a:lnTo>
                  <a:lnTo>
                    <a:pt x="3442" y="3056"/>
                  </a:lnTo>
                  <a:lnTo>
                    <a:pt x="3442" y="2895"/>
                  </a:lnTo>
                  <a:lnTo>
                    <a:pt x="3442" y="2767"/>
                  </a:lnTo>
                  <a:lnTo>
                    <a:pt x="3377" y="2638"/>
                  </a:lnTo>
                  <a:lnTo>
                    <a:pt x="3184" y="2284"/>
                  </a:lnTo>
                  <a:lnTo>
                    <a:pt x="2959" y="1930"/>
                  </a:lnTo>
                  <a:lnTo>
                    <a:pt x="2702" y="1609"/>
                  </a:lnTo>
                  <a:lnTo>
                    <a:pt x="2445" y="1287"/>
                  </a:lnTo>
                  <a:lnTo>
                    <a:pt x="2155" y="966"/>
                  </a:lnTo>
                  <a:lnTo>
                    <a:pt x="1866" y="676"/>
                  </a:lnTo>
                  <a:lnTo>
                    <a:pt x="1544" y="387"/>
                  </a:lnTo>
                  <a:lnTo>
                    <a:pt x="1190" y="130"/>
                  </a:lnTo>
                  <a:lnTo>
                    <a:pt x="1062" y="65"/>
                  </a:ln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9"/>
            <p:cNvSpPr/>
            <p:nvPr/>
          </p:nvSpPr>
          <p:spPr>
            <a:xfrm>
              <a:off x="2360827" y="3650230"/>
              <a:ext cx="441" cy="30078"/>
            </a:xfrm>
            <a:custGeom>
              <a:avLst/>
              <a:gdLst/>
              <a:ahLst/>
              <a:cxnLst/>
              <a:rect l="l" t="t" r="r" b="b"/>
              <a:pathLst>
                <a:path w="33" h="2253" extrusionOk="0">
                  <a:moveTo>
                    <a:pt x="0" y="1"/>
                  </a:moveTo>
                  <a:lnTo>
                    <a:pt x="0" y="2252"/>
                  </a:lnTo>
                  <a:lnTo>
                    <a:pt x="32" y="1"/>
                  </a:lnTo>
                  <a:close/>
                </a:path>
              </a:pathLst>
            </a:custGeom>
            <a:solidFill>
              <a:srgbClr val="979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9"/>
            <p:cNvSpPr/>
            <p:nvPr/>
          </p:nvSpPr>
          <p:spPr>
            <a:xfrm>
              <a:off x="2360827" y="3650230"/>
              <a:ext cx="441" cy="30078"/>
            </a:xfrm>
            <a:custGeom>
              <a:avLst/>
              <a:gdLst/>
              <a:ahLst/>
              <a:cxnLst/>
              <a:rect l="l" t="t" r="r" b="b"/>
              <a:pathLst>
                <a:path w="33" h="2253" fill="none" extrusionOk="0">
                  <a:moveTo>
                    <a:pt x="32" y="1"/>
                  </a:moveTo>
                  <a:lnTo>
                    <a:pt x="0" y="1"/>
                  </a:lnTo>
                  <a:lnTo>
                    <a:pt x="0" y="2252"/>
                  </a:lnTo>
                  <a:lnTo>
                    <a:pt x="0" y="2252"/>
                  </a:lnTo>
                  <a:lnTo>
                    <a:pt x="0" y="2252"/>
                  </a:lnTo>
                  <a:lnTo>
                    <a:pt x="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9"/>
            <p:cNvSpPr/>
            <p:nvPr/>
          </p:nvSpPr>
          <p:spPr>
            <a:xfrm>
              <a:off x="1737876" y="3298618"/>
              <a:ext cx="690369" cy="356779"/>
            </a:xfrm>
            <a:custGeom>
              <a:avLst/>
              <a:gdLst/>
              <a:ahLst/>
              <a:cxnLst/>
              <a:rect l="l" t="t" r="r" b="b"/>
              <a:pathLst>
                <a:path w="51713" h="26725" extrusionOk="0">
                  <a:moveTo>
                    <a:pt x="7075" y="0"/>
                  </a:moveTo>
                  <a:lnTo>
                    <a:pt x="6689" y="33"/>
                  </a:lnTo>
                  <a:lnTo>
                    <a:pt x="5950" y="161"/>
                  </a:lnTo>
                  <a:lnTo>
                    <a:pt x="5242" y="322"/>
                  </a:lnTo>
                  <a:lnTo>
                    <a:pt x="4567" y="579"/>
                  </a:lnTo>
                  <a:lnTo>
                    <a:pt x="3924" y="901"/>
                  </a:lnTo>
                  <a:lnTo>
                    <a:pt x="3313" y="1255"/>
                  </a:lnTo>
                  <a:lnTo>
                    <a:pt x="2734" y="1705"/>
                  </a:lnTo>
                  <a:lnTo>
                    <a:pt x="2187" y="2155"/>
                  </a:lnTo>
                  <a:lnTo>
                    <a:pt x="1705" y="2702"/>
                  </a:lnTo>
                  <a:lnTo>
                    <a:pt x="1287" y="3281"/>
                  </a:lnTo>
                  <a:lnTo>
                    <a:pt x="901" y="3892"/>
                  </a:lnTo>
                  <a:lnTo>
                    <a:pt x="611" y="4535"/>
                  </a:lnTo>
                  <a:lnTo>
                    <a:pt x="354" y="5210"/>
                  </a:lnTo>
                  <a:lnTo>
                    <a:pt x="161" y="5918"/>
                  </a:lnTo>
                  <a:lnTo>
                    <a:pt x="65" y="6657"/>
                  </a:lnTo>
                  <a:lnTo>
                    <a:pt x="32" y="7043"/>
                  </a:lnTo>
                  <a:lnTo>
                    <a:pt x="0" y="7429"/>
                  </a:lnTo>
                  <a:lnTo>
                    <a:pt x="0" y="19296"/>
                  </a:lnTo>
                  <a:lnTo>
                    <a:pt x="32" y="19682"/>
                  </a:lnTo>
                  <a:lnTo>
                    <a:pt x="65" y="20036"/>
                  </a:lnTo>
                  <a:lnTo>
                    <a:pt x="161" y="20775"/>
                  </a:lnTo>
                  <a:lnTo>
                    <a:pt x="354" y="21483"/>
                  </a:lnTo>
                  <a:lnTo>
                    <a:pt x="611" y="22190"/>
                  </a:lnTo>
                  <a:lnTo>
                    <a:pt x="901" y="22834"/>
                  </a:lnTo>
                  <a:lnTo>
                    <a:pt x="1287" y="23445"/>
                  </a:lnTo>
                  <a:lnTo>
                    <a:pt x="1705" y="24023"/>
                  </a:lnTo>
                  <a:lnTo>
                    <a:pt x="2187" y="24538"/>
                  </a:lnTo>
                  <a:lnTo>
                    <a:pt x="2734" y="25020"/>
                  </a:lnTo>
                  <a:lnTo>
                    <a:pt x="3313" y="25438"/>
                  </a:lnTo>
                  <a:lnTo>
                    <a:pt x="3924" y="25824"/>
                  </a:lnTo>
                  <a:lnTo>
                    <a:pt x="4567" y="26114"/>
                  </a:lnTo>
                  <a:lnTo>
                    <a:pt x="5242" y="26371"/>
                  </a:lnTo>
                  <a:lnTo>
                    <a:pt x="5950" y="26564"/>
                  </a:lnTo>
                  <a:lnTo>
                    <a:pt x="6689" y="26661"/>
                  </a:lnTo>
                  <a:lnTo>
                    <a:pt x="7075" y="26693"/>
                  </a:lnTo>
                  <a:lnTo>
                    <a:pt x="7461" y="26725"/>
                  </a:lnTo>
                  <a:lnTo>
                    <a:pt x="44251" y="26725"/>
                  </a:lnTo>
                  <a:lnTo>
                    <a:pt x="44862" y="26693"/>
                  </a:lnTo>
                  <a:lnTo>
                    <a:pt x="45441" y="26628"/>
                  </a:lnTo>
                  <a:lnTo>
                    <a:pt x="45988" y="26500"/>
                  </a:lnTo>
                  <a:lnTo>
                    <a:pt x="46535" y="26339"/>
                  </a:lnTo>
                  <a:lnTo>
                    <a:pt x="51712" y="26339"/>
                  </a:lnTo>
                  <a:lnTo>
                    <a:pt x="51712" y="19296"/>
                  </a:lnTo>
                  <a:lnTo>
                    <a:pt x="51712" y="7429"/>
                  </a:lnTo>
                  <a:lnTo>
                    <a:pt x="517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9"/>
            <p:cNvSpPr/>
            <p:nvPr/>
          </p:nvSpPr>
          <p:spPr>
            <a:xfrm>
              <a:off x="1737876" y="3298618"/>
              <a:ext cx="690369" cy="356779"/>
            </a:xfrm>
            <a:custGeom>
              <a:avLst/>
              <a:gdLst/>
              <a:ahLst/>
              <a:cxnLst/>
              <a:rect l="l" t="t" r="r" b="b"/>
              <a:pathLst>
                <a:path w="51713" h="26725" fill="none" extrusionOk="0">
                  <a:moveTo>
                    <a:pt x="44251" y="0"/>
                  </a:moveTo>
                  <a:lnTo>
                    <a:pt x="7461" y="0"/>
                  </a:lnTo>
                  <a:lnTo>
                    <a:pt x="7461" y="0"/>
                  </a:lnTo>
                  <a:lnTo>
                    <a:pt x="7075" y="0"/>
                  </a:lnTo>
                  <a:lnTo>
                    <a:pt x="6689" y="33"/>
                  </a:lnTo>
                  <a:lnTo>
                    <a:pt x="5950" y="161"/>
                  </a:lnTo>
                  <a:lnTo>
                    <a:pt x="5242" y="322"/>
                  </a:lnTo>
                  <a:lnTo>
                    <a:pt x="4567" y="579"/>
                  </a:lnTo>
                  <a:lnTo>
                    <a:pt x="3924" y="901"/>
                  </a:lnTo>
                  <a:lnTo>
                    <a:pt x="3313" y="1255"/>
                  </a:lnTo>
                  <a:lnTo>
                    <a:pt x="2734" y="1705"/>
                  </a:lnTo>
                  <a:lnTo>
                    <a:pt x="2187" y="2155"/>
                  </a:lnTo>
                  <a:lnTo>
                    <a:pt x="1705" y="2702"/>
                  </a:lnTo>
                  <a:lnTo>
                    <a:pt x="1287" y="3281"/>
                  </a:lnTo>
                  <a:lnTo>
                    <a:pt x="901" y="3892"/>
                  </a:lnTo>
                  <a:lnTo>
                    <a:pt x="611" y="4535"/>
                  </a:lnTo>
                  <a:lnTo>
                    <a:pt x="354" y="5210"/>
                  </a:lnTo>
                  <a:lnTo>
                    <a:pt x="161" y="5918"/>
                  </a:lnTo>
                  <a:lnTo>
                    <a:pt x="65" y="6657"/>
                  </a:lnTo>
                  <a:lnTo>
                    <a:pt x="32" y="7043"/>
                  </a:lnTo>
                  <a:lnTo>
                    <a:pt x="0" y="7429"/>
                  </a:lnTo>
                  <a:lnTo>
                    <a:pt x="0" y="19296"/>
                  </a:lnTo>
                  <a:lnTo>
                    <a:pt x="0" y="19296"/>
                  </a:lnTo>
                  <a:lnTo>
                    <a:pt x="32" y="19682"/>
                  </a:lnTo>
                  <a:lnTo>
                    <a:pt x="65" y="20036"/>
                  </a:lnTo>
                  <a:lnTo>
                    <a:pt x="161" y="20775"/>
                  </a:lnTo>
                  <a:lnTo>
                    <a:pt x="354" y="21483"/>
                  </a:lnTo>
                  <a:lnTo>
                    <a:pt x="611" y="22190"/>
                  </a:lnTo>
                  <a:lnTo>
                    <a:pt x="901" y="22834"/>
                  </a:lnTo>
                  <a:lnTo>
                    <a:pt x="1287" y="23445"/>
                  </a:lnTo>
                  <a:lnTo>
                    <a:pt x="1705" y="24023"/>
                  </a:lnTo>
                  <a:lnTo>
                    <a:pt x="2187" y="24538"/>
                  </a:lnTo>
                  <a:lnTo>
                    <a:pt x="2734" y="25020"/>
                  </a:lnTo>
                  <a:lnTo>
                    <a:pt x="3313" y="25438"/>
                  </a:lnTo>
                  <a:lnTo>
                    <a:pt x="3924" y="25824"/>
                  </a:lnTo>
                  <a:lnTo>
                    <a:pt x="4567" y="26114"/>
                  </a:lnTo>
                  <a:lnTo>
                    <a:pt x="5242" y="26371"/>
                  </a:lnTo>
                  <a:lnTo>
                    <a:pt x="5950" y="26564"/>
                  </a:lnTo>
                  <a:lnTo>
                    <a:pt x="6689" y="26661"/>
                  </a:lnTo>
                  <a:lnTo>
                    <a:pt x="7075" y="26693"/>
                  </a:lnTo>
                  <a:lnTo>
                    <a:pt x="7461" y="26725"/>
                  </a:lnTo>
                  <a:lnTo>
                    <a:pt x="44251" y="26725"/>
                  </a:lnTo>
                  <a:lnTo>
                    <a:pt x="44251" y="26725"/>
                  </a:lnTo>
                  <a:lnTo>
                    <a:pt x="44862" y="26693"/>
                  </a:lnTo>
                  <a:lnTo>
                    <a:pt x="45441" y="26628"/>
                  </a:lnTo>
                  <a:lnTo>
                    <a:pt x="45988" y="26500"/>
                  </a:lnTo>
                  <a:lnTo>
                    <a:pt x="46535" y="26339"/>
                  </a:lnTo>
                  <a:lnTo>
                    <a:pt x="51712" y="26339"/>
                  </a:lnTo>
                  <a:lnTo>
                    <a:pt x="51712" y="19296"/>
                  </a:lnTo>
                  <a:lnTo>
                    <a:pt x="51712" y="7429"/>
                  </a:lnTo>
                  <a:lnTo>
                    <a:pt x="51712" y="0"/>
                  </a:lnTo>
                  <a:lnTo>
                    <a:pt x="4425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9"/>
            <p:cNvSpPr/>
            <p:nvPr/>
          </p:nvSpPr>
          <p:spPr>
            <a:xfrm>
              <a:off x="2541145" y="3117018"/>
              <a:ext cx="604501" cy="604929"/>
            </a:xfrm>
            <a:custGeom>
              <a:avLst/>
              <a:gdLst/>
              <a:ahLst/>
              <a:cxnLst/>
              <a:rect l="l" t="t" r="r" b="b"/>
              <a:pathLst>
                <a:path w="45281" h="45313" extrusionOk="0">
                  <a:moveTo>
                    <a:pt x="22222" y="0"/>
                  </a:moveTo>
                  <a:lnTo>
                    <a:pt x="21097" y="64"/>
                  </a:lnTo>
                  <a:lnTo>
                    <a:pt x="19939" y="161"/>
                  </a:lnTo>
                  <a:lnTo>
                    <a:pt x="18813" y="322"/>
                  </a:lnTo>
                  <a:lnTo>
                    <a:pt x="17720" y="547"/>
                  </a:lnTo>
                  <a:lnTo>
                    <a:pt x="16627" y="804"/>
                  </a:lnTo>
                  <a:lnTo>
                    <a:pt x="15565" y="1126"/>
                  </a:lnTo>
                  <a:lnTo>
                    <a:pt x="14536" y="1512"/>
                  </a:lnTo>
                  <a:lnTo>
                    <a:pt x="13507" y="1930"/>
                  </a:lnTo>
                  <a:lnTo>
                    <a:pt x="12510" y="2380"/>
                  </a:lnTo>
                  <a:lnTo>
                    <a:pt x="11545" y="2894"/>
                  </a:lnTo>
                  <a:lnTo>
                    <a:pt x="10613" y="3473"/>
                  </a:lnTo>
                  <a:lnTo>
                    <a:pt x="9712" y="4052"/>
                  </a:lnTo>
                  <a:lnTo>
                    <a:pt x="8812" y="4695"/>
                  </a:lnTo>
                  <a:lnTo>
                    <a:pt x="7976" y="5403"/>
                  </a:lnTo>
                  <a:lnTo>
                    <a:pt x="7172" y="6110"/>
                  </a:lnTo>
                  <a:lnTo>
                    <a:pt x="6400" y="6882"/>
                  </a:lnTo>
                  <a:lnTo>
                    <a:pt x="5660" y="7686"/>
                  </a:lnTo>
                  <a:lnTo>
                    <a:pt x="4953" y="8490"/>
                  </a:lnTo>
                  <a:lnTo>
                    <a:pt x="4277" y="9358"/>
                  </a:lnTo>
                  <a:lnTo>
                    <a:pt x="3666" y="10259"/>
                  </a:lnTo>
                  <a:lnTo>
                    <a:pt x="3088" y="11192"/>
                  </a:lnTo>
                  <a:lnTo>
                    <a:pt x="2573" y="12156"/>
                  </a:lnTo>
                  <a:lnTo>
                    <a:pt x="2091" y="13153"/>
                  </a:lnTo>
                  <a:lnTo>
                    <a:pt x="1640" y="14150"/>
                  </a:lnTo>
                  <a:lnTo>
                    <a:pt x="1254" y="15211"/>
                  </a:lnTo>
                  <a:lnTo>
                    <a:pt x="901" y="16273"/>
                  </a:lnTo>
                  <a:lnTo>
                    <a:pt x="611" y="17366"/>
                  </a:lnTo>
                  <a:lnTo>
                    <a:pt x="386" y="18460"/>
                  </a:lnTo>
                  <a:lnTo>
                    <a:pt x="193" y="19585"/>
                  </a:lnTo>
                  <a:lnTo>
                    <a:pt x="65" y="20743"/>
                  </a:lnTo>
                  <a:lnTo>
                    <a:pt x="0" y="21901"/>
                  </a:lnTo>
                  <a:lnTo>
                    <a:pt x="0" y="23058"/>
                  </a:lnTo>
                  <a:lnTo>
                    <a:pt x="32" y="24216"/>
                  </a:lnTo>
                  <a:lnTo>
                    <a:pt x="129" y="25342"/>
                  </a:lnTo>
                  <a:lnTo>
                    <a:pt x="290" y="26467"/>
                  </a:lnTo>
                  <a:lnTo>
                    <a:pt x="515" y="27593"/>
                  </a:lnTo>
                  <a:lnTo>
                    <a:pt x="804" y="28654"/>
                  </a:lnTo>
                  <a:lnTo>
                    <a:pt x="1126" y="29715"/>
                  </a:lnTo>
                  <a:lnTo>
                    <a:pt x="1480" y="30777"/>
                  </a:lnTo>
                  <a:lnTo>
                    <a:pt x="1898" y="31806"/>
                  </a:lnTo>
                  <a:lnTo>
                    <a:pt x="2380" y="32770"/>
                  </a:lnTo>
                  <a:lnTo>
                    <a:pt x="2895" y="33735"/>
                  </a:lnTo>
                  <a:lnTo>
                    <a:pt x="3441" y="34700"/>
                  </a:lnTo>
                  <a:lnTo>
                    <a:pt x="4052" y="35600"/>
                  </a:lnTo>
                  <a:lnTo>
                    <a:pt x="4695" y="36469"/>
                  </a:lnTo>
                  <a:lnTo>
                    <a:pt x="5371" y="37305"/>
                  </a:lnTo>
                  <a:lnTo>
                    <a:pt x="6078" y="38141"/>
                  </a:lnTo>
                  <a:lnTo>
                    <a:pt x="6850" y="38913"/>
                  </a:lnTo>
                  <a:lnTo>
                    <a:pt x="7654" y="39652"/>
                  </a:lnTo>
                  <a:lnTo>
                    <a:pt x="8490" y="40360"/>
                  </a:lnTo>
                  <a:lnTo>
                    <a:pt x="9359" y="41003"/>
                  </a:lnTo>
                  <a:lnTo>
                    <a:pt x="10259" y="41614"/>
                  </a:lnTo>
                  <a:lnTo>
                    <a:pt x="11192" y="42193"/>
                  </a:lnTo>
                  <a:lnTo>
                    <a:pt x="12124" y="42740"/>
                  </a:lnTo>
                  <a:lnTo>
                    <a:pt x="13121" y="43222"/>
                  </a:lnTo>
                  <a:lnTo>
                    <a:pt x="14150" y="43672"/>
                  </a:lnTo>
                  <a:lnTo>
                    <a:pt x="15179" y="44058"/>
                  </a:lnTo>
                  <a:lnTo>
                    <a:pt x="16241" y="44412"/>
                  </a:lnTo>
                  <a:lnTo>
                    <a:pt x="17334" y="44702"/>
                  </a:lnTo>
                  <a:lnTo>
                    <a:pt x="18428" y="44927"/>
                  </a:lnTo>
                  <a:lnTo>
                    <a:pt x="19553" y="45120"/>
                  </a:lnTo>
                  <a:lnTo>
                    <a:pt x="20711" y="45248"/>
                  </a:lnTo>
                  <a:lnTo>
                    <a:pt x="21869" y="45313"/>
                  </a:lnTo>
                  <a:lnTo>
                    <a:pt x="23058" y="45313"/>
                  </a:lnTo>
                  <a:lnTo>
                    <a:pt x="24184" y="45248"/>
                  </a:lnTo>
                  <a:lnTo>
                    <a:pt x="25342" y="45152"/>
                  </a:lnTo>
                  <a:lnTo>
                    <a:pt x="26467" y="44991"/>
                  </a:lnTo>
                  <a:lnTo>
                    <a:pt x="27561" y="44766"/>
                  </a:lnTo>
                  <a:lnTo>
                    <a:pt x="28654" y="44509"/>
                  </a:lnTo>
                  <a:lnTo>
                    <a:pt x="29715" y="44187"/>
                  </a:lnTo>
                  <a:lnTo>
                    <a:pt x="30745" y="43833"/>
                  </a:lnTo>
                  <a:lnTo>
                    <a:pt x="31774" y="43415"/>
                  </a:lnTo>
                  <a:lnTo>
                    <a:pt x="32771" y="42933"/>
                  </a:lnTo>
                  <a:lnTo>
                    <a:pt x="33735" y="42418"/>
                  </a:lnTo>
                  <a:lnTo>
                    <a:pt x="34668" y="41871"/>
                  </a:lnTo>
                  <a:lnTo>
                    <a:pt x="35568" y="41260"/>
                  </a:lnTo>
                  <a:lnTo>
                    <a:pt x="36469" y="40617"/>
                  </a:lnTo>
                  <a:lnTo>
                    <a:pt x="37305" y="39942"/>
                  </a:lnTo>
                  <a:lnTo>
                    <a:pt x="38109" y="39202"/>
                  </a:lnTo>
                  <a:lnTo>
                    <a:pt x="38881" y="38463"/>
                  </a:lnTo>
                  <a:lnTo>
                    <a:pt x="39620" y="37659"/>
                  </a:lnTo>
                  <a:lnTo>
                    <a:pt x="40328" y="36822"/>
                  </a:lnTo>
                  <a:lnTo>
                    <a:pt x="41003" y="35954"/>
                  </a:lnTo>
                  <a:lnTo>
                    <a:pt x="41614" y="35054"/>
                  </a:lnTo>
                  <a:lnTo>
                    <a:pt x="42193" y="34121"/>
                  </a:lnTo>
                  <a:lnTo>
                    <a:pt x="42708" y="33156"/>
                  </a:lnTo>
                  <a:lnTo>
                    <a:pt x="43190" y="32192"/>
                  </a:lnTo>
                  <a:lnTo>
                    <a:pt x="43640" y="31162"/>
                  </a:lnTo>
                  <a:lnTo>
                    <a:pt x="44026" y="30133"/>
                  </a:lnTo>
                  <a:lnTo>
                    <a:pt x="44380" y="29072"/>
                  </a:lnTo>
                  <a:lnTo>
                    <a:pt x="44669" y="27979"/>
                  </a:lnTo>
                  <a:lnTo>
                    <a:pt x="44895" y="26853"/>
                  </a:lnTo>
                  <a:lnTo>
                    <a:pt x="45088" y="25728"/>
                  </a:lnTo>
                  <a:lnTo>
                    <a:pt x="45216" y="24602"/>
                  </a:lnTo>
                  <a:lnTo>
                    <a:pt x="45281" y="23412"/>
                  </a:lnTo>
                  <a:lnTo>
                    <a:pt x="45281" y="22254"/>
                  </a:lnTo>
                  <a:lnTo>
                    <a:pt x="45248" y="21097"/>
                  </a:lnTo>
                  <a:lnTo>
                    <a:pt x="45152" y="19971"/>
                  </a:lnTo>
                  <a:lnTo>
                    <a:pt x="44991" y="18845"/>
                  </a:lnTo>
                  <a:lnTo>
                    <a:pt x="44766" y="17752"/>
                  </a:lnTo>
                  <a:lnTo>
                    <a:pt x="44477" y="16659"/>
                  </a:lnTo>
                  <a:lnTo>
                    <a:pt x="44155" y="15597"/>
                  </a:lnTo>
                  <a:lnTo>
                    <a:pt x="43801" y="14568"/>
                  </a:lnTo>
                  <a:lnTo>
                    <a:pt x="43383" y="13539"/>
                  </a:lnTo>
                  <a:lnTo>
                    <a:pt x="42901" y="12542"/>
                  </a:lnTo>
                  <a:lnTo>
                    <a:pt x="42386" y="11577"/>
                  </a:lnTo>
                  <a:lnTo>
                    <a:pt x="41839" y="10645"/>
                  </a:lnTo>
                  <a:lnTo>
                    <a:pt x="41228" y="9712"/>
                  </a:lnTo>
                  <a:lnTo>
                    <a:pt x="40585" y="8844"/>
                  </a:lnTo>
                  <a:lnTo>
                    <a:pt x="39910" y="8008"/>
                  </a:lnTo>
                  <a:lnTo>
                    <a:pt x="39202" y="7204"/>
                  </a:lnTo>
                  <a:lnTo>
                    <a:pt x="38431" y="6432"/>
                  </a:lnTo>
                  <a:lnTo>
                    <a:pt x="37627" y="5692"/>
                  </a:lnTo>
                  <a:lnTo>
                    <a:pt x="36790" y="4985"/>
                  </a:lnTo>
                  <a:lnTo>
                    <a:pt x="35922" y="4309"/>
                  </a:lnTo>
                  <a:lnTo>
                    <a:pt x="35022" y="3698"/>
                  </a:lnTo>
                  <a:lnTo>
                    <a:pt x="34089" y="3120"/>
                  </a:lnTo>
                  <a:lnTo>
                    <a:pt x="33156" y="2573"/>
                  </a:lnTo>
                  <a:lnTo>
                    <a:pt x="32160" y="2090"/>
                  </a:lnTo>
                  <a:lnTo>
                    <a:pt x="31130" y="1672"/>
                  </a:lnTo>
                  <a:lnTo>
                    <a:pt x="30101" y="1254"/>
                  </a:lnTo>
                  <a:lnTo>
                    <a:pt x="29040" y="933"/>
                  </a:lnTo>
                  <a:lnTo>
                    <a:pt x="27947" y="643"/>
                  </a:lnTo>
                  <a:lnTo>
                    <a:pt x="26853" y="386"/>
                  </a:lnTo>
                  <a:lnTo>
                    <a:pt x="25728" y="225"/>
                  </a:lnTo>
                  <a:lnTo>
                    <a:pt x="24570" y="97"/>
                  </a:lnTo>
                  <a:lnTo>
                    <a:pt x="23412" y="32"/>
                  </a:lnTo>
                  <a:lnTo>
                    <a:pt x="222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9"/>
            <p:cNvSpPr/>
            <p:nvPr/>
          </p:nvSpPr>
          <p:spPr>
            <a:xfrm>
              <a:off x="2576776" y="3153076"/>
              <a:ext cx="533239" cy="532812"/>
            </a:xfrm>
            <a:custGeom>
              <a:avLst/>
              <a:gdLst/>
              <a:ahLst/>
              <a:cxnLst/>
              <a:rect l="l" t="t" r="r" b="b"/>
              <a:pathLst>
                <a:path w="39943" h="39911" extrusionOk="0">
                  <a:moveTo>
                    <a:pt x="19618" y="0"/>
                  </a:moveTo>
                  <a:lnTo>
                    <a:pt x="18589" y="33"/>
                  </a:lnTo>
                  <a:lnTo>
                    <a:pt x="17592" y="129"/>
                  </a:lnTo>
                  <a:lnTo>
                    <a:pt x="16595" y="290"/>
                  </a:lnTo>
                  <a:lnTo>
                    <a:pt x="15630" y="483"/>
                  </a:lnTo>
                  <a:lnTo>
                    <a:pt x="14697" y="708"/>
                  </a:lnTo>
                  <a:lnTo>
                    <a:pt x="13732" y="997"/>
                  </a:lnTo>
                  <a:lnTo>
                    <a:pt x="12832" y="1319"/>
                  </a:lnTo>
                  <a:lnTo>
                    <a:pt x="11932" y="1673"/>
                  </a:lnTo>
                  <a:lnTo>
                    <a:pt x="11063" y="2091"/>
                  </a:lnTo>
                  <a:lnTo>
                    <a:pt x="10195" y="2541"/>
                  </a:lnTo>
                  <a:lnTo>
                    <a:pt x="9391" y="3056"/>
                  </a:lnTo>
                  <a:lnTo>
                    <a:pt x="8587" y="3570"/>
                  </a:lnTo>
                  <a:lnTo>
                    <a:pt x="7815" y="4149"/>
                  </a:lnTo>
                  <a:lnTo>
                    <a:pt x="7043" y="4728"/>
                  </a:lnTo>
                  <a:lnTo>
                    <a:pt x="6336" y="5371"/>
                  </a:lnTo>
                  <a:lnTo>
                    <a:pt x="5660" y="6046"/>
                  </a:lnTo>
                  <a:lnTo>
                    <a:pt x="5017" y="6754"/>
                  </a:lnTo>
                  <a:lnTo>
                    <a:pt x="4374" y="7494"/>
                  </a:lnTo>
                  <a:lnTo>
                    <a:pt x="3795" y="8265"/>
                  </a:lnTo>
                  <a:lnTo>
                    <a:pt x="3249" y="9037"/>
                  </a:lnTo>
                  <a:lnTo>
                    <a:pt x="2766" y="9873"/>
                  </a:lnTo>
                  <a:lnTo>
                    <a:pt x="2284" y="10710"/>
                  </a:lnTo>
                  <a:lnTo>
                    <a:pt x="1866" y="11578"/>
                  </a:lnTo>
                  <a:lnTo>
                    <a:pt x="1480" y="12478"/>
                  </a:lnTo>
                  <a:lnTo>
                    <a:pt x="1126" y="13379"/>
                  </a:lnTo>
                  <a:lnTo>
                    <a:pt x="804" y="14311"/>
                  </a:lnTo>
                  <a:lnTo>
                    <a:pt x="579" y="15276"/>
                  </a:lnTo>
                  <a:lnTo>
                    <a:pt x="354" y="16273"/>
                  </a:lnTo>
                  <a:lnTo>
                    <a:pt x="193" y="17238"/>
                  </a:lnTo>
                  <a:lnTo>
                    <a:pt x="97" y="18267"/>
                  </a:lnTo>
                  <a:lnTo>
                    <a:pt x="33" y="19296"/>
                  </a:lnTo>
                  <a:lnTo>
                    <a:pt x="0" y="20325"/>
                  </a:lnTo>
                  <a:lnTo>
                    <a:pt x="65" y="21322"/>
                  </a:lnTo>
                  <a:lnTo>
                    <a:pt x="161" y="22319"/>
                  </a:lnTo>
                  <a:lnTo>
                    <a:pt x="290" y="23316"/>
                  </a:lnTo>
                  <a:lnTo>
                    <a:pt x="483" y="24281"/>
                  </a:lnTo>
                  <a:lnTo>
                    <a:pt x="708" y="25246"/>
                  </a:lnTo>
                  <a:lnTo>
                    <a:pt x="997" y="26178"/>
                  </a:lnTo>
                  <a:lnTo>
                    <a:pt x="1319" y="27111"/>
                  </a:lnTo>
                  <a:lnTo>
                    <a:pt x="1705" y="28011"/>
                  </a:lnTo>
                  <a:lnTo>
                    <a:pt x="2123" y="28880"/>
                  </a:lnTo>
                  <a:lnTo>
                    <a:pt x="2573" y="29716"/>
                  </a:lnTo>
                  <a:lnTo>
                    <a:pt x="3056" y="30552"/>
                  </a:lnTo>
                  <a:lnTo>
                    <a:pt x="3570" y="31356"/>
                  </a:lnTo>
                  <a:lnTo>
                    <a:pt x="4149" y="32128"/>
                  </a:lnTo>
                  <a:lnTo>
                    <a:pt x="4760" y="32867"/>
                  </a:lnTo>
                  <a:lnTo>
                    <a:pt x="5403" y="33607"/>
                  </a:lnTo>
                  <a:lnTo>
                    <a:pt x="6046" y="34282"/>
                  </a:lnTo>
                  <a:lnTo>
                    <a:pt x="6754" y="34925"/>
                  </a:lnTo>
                  <a:lnTo>
                    <a:pt x="7494" y="35536"/>
                  </a:lnTo>
                  <a:lnTo>
                    <a:pt x="8265" y="36115"/>
                  </a:lnTo>
                  <a:lnTo>
                    <a:pt x="9069" y="36662"/>
                  </a:lnTo>
                  <a:lnTo>
                    <a:pt x="9873" y="37177"/>
                  </a:lnTo>
                  <a:lnTo>
                    <a:pt x="10709" y="37659"/>
                  </a:lnTo>
                  <a:lnTo>
                    <a:pt x="11578" y="38077"/>
                  </a:lnTo>
                  <a:lnTo>
                    <a:pt x="12478" y="38463"/>
                  </a:lnTo>
                  <a:lnTo>
                    <a:pt x="13411" y="38817"/>
                  </a:lnTo>
                  <a:lnTo>
                    <a:pt x="14343" y="39106"/>
                  </a:lnTo>
                  <a:lnTo>
                    <a:pt x="15308" y="39363"/>
                  </a:lnTo>
                  <a:lnTo>
                    <a:pt x="16273" y="39589"/>
                  </a:lnTo>
                  <a:lnTo>
                    <a:pt x="17270" y="39749"/>
                  </a:lnTo>
                  <a:lnTo>
                    <a:pt x="18267" y="39846"/>
                  </a:lnTo>
                  <a:lnTo>
                    <a:pt x="19296" y="39910"/>
                  </a:lnTo>
                  <a:lnTo>
                    <a:pt x="20325" y="39910"/>
                  </a:lnTo>
                  <a:lnTo>
                    <a:pt x="21354" y="39878"/>
                  </a:lnTo>
                  <a:lnTo>
                    <a:pt x="22351" y="39782"/>
                  </a:lnTo>
                  <a:lnTo>
                    <a:pt x="23348" y="39653"/>
                  </a:lnTo>
                  <a:lnTo>
                    <a:pt x="24313" y="39460"/>
                  </a:lnTo>
                  <a:lnTo>
                    <a:pt x="25278" y="39203"/>
                  </a:lnTo>
                  <a:lnTo>
                    <a:pt x="26210" y="38945"/>
                  </a:lnTo>
                  <a:lnTo>
                    <a:pt x="27111" y="38592"/>
                  </a:lnTo>
                  <a:lnTo>
                    <a:pt x="28011" y="38238"/>
                  </a:lnTo>
                  <a:lnTo>
                    <a:pt x="28879" y="37820"/>
                  </a:lnTo>
                  <a:lnTo>
                    <a:pt x="29748" y="37370"/>
                  </a:lnTo>
                  <a:lnTo>
                    <a:pt x="30552" y="36887"/>
                  </a:lnTo>
                  <a:lnTo>
                    <a:pt x="31356" y="36340"/>
                  </a:lnTo>
                  <a:lnTo>
                    <a:pt x="32128" y="35794"/>
                  </a:lnTo>
                  <a:lnTo>
                    <a:pt x="32899" y="35183"/>
                  </a:lnTo>
                  <a:lnTo>
                    <a:pt x="33607" y="34540"/>
                  </a:lnTo>
                  <a:lnTo>
                    <a:pt x="34282" y="33864"/>
                  </a:lnTo>
                  <a:lnTo>
                    <a:pt x="34925" y="33157"/>
                  </a:lnTo>
                  <a:lnTo>
                    <a:pt x="35569" y="32449"/>
                  </a:lnTo>
                  <a:lnTo>
                    <a:pt x="36147" y="31677"/>
                  </a:lnTo>
                  <a:lnTo>
                    <a:pt x="36694" y="30873"/>
                  </a:lnTo>
                  <a:lnTo>
                    <a:pt x="37177" y="30069"/>
                  </a:lnTo>
                  <a:lnTo>
                    <a:pt x="37659" y="29201"/>
                  </a:lnTo>
                  <a:lnTo>
                    <a:pt x="38077" y="28333"/>
                  </a:lnTo>
                  <a:lnTo>
                    <a:pt x="38463" y="27464"/>
                  </a:lnTo>
                  <a:lnTo>
                    <a:pt x="38817" y="26532"/>
                  </a:lnTo>
                  <a:lnTo>
                    <a:pt x="39138" y="25599"/>
                  </a:lnTo>
                  <a:lnTo>
                    <a:pt x="39363" y="24634"/>
                  </a:lnTo>
                  <a:lnTo>
                    <a:pt x="39589" y="23670"/>
                  </a:lnTo>
                  <a:lnTo>
                    <a:pt x="39749" y="22673"/>
                  </a:lnTo>
                  <a:lnTo>
                    <a:pt x="39846" y="21644"/>
                  </a:lnTo>
                  <a:lnTo>
                    <a:pt x="39910" y="20647"/>
                  </a:lnTo>
                  <a:lnTo>
                    <a:pt x="39942" y="19618"/>
                  </a:lnTo>
                  <a:lnTo>
                    <a:pt x="39878" y="18589"/>
                  </a:lnTo>
                  <a:lnTo>
                    <a:pt x="39781" y="17592"/>
                  </a:lnTo>
                  <a:lnTo>
                    <a:pt x="39653" y="16595"/>
                  </a:lnTo>
                  <a:lnTo>
                    <a:pt x="39460" y="15630"/>
                  </a:lnTo>
                  <a:lnTo>
                    <a:pt x="39235" y="14665"/>
                  </a:lnTo>
                  <a:lnTo>
                    <a:pt x="38945" y="13732"/>
                  </a:lnTo>
                  <a:lnTo>
                    <a:pt x="38624" y="12800"/>
                  </a:lnTo>
                  <a:lnTo>
                    <a:pt x="38238" y="11932"/>
                  </a:lnTo>
                  <a:lnTo>
                    <a:pt x="37820" y="11031"/>
                  </a:lnTo>
                  <a:lnTo>
                    <a:pt x="37370" y="10195"/>
                  </a:lnTo>
                  <a:lnTo>
                    <a:pt x="36887" y="9359"/>
                  </a:lnTo>
                  <a:lnTo>
                    <a:pt x="36373" y="8555"/>
                  </a:lnTo>
                  <a:lnTo>
                    <a:pt x="35794" y="7783"/>
                  </a:lnTo>
                  <a:lnTo>
                    <a:pt x="35183" y="7043"/>
                  </a:lnTo>
                  <a:lnTo>
                    <a:pt x="34540" y="6336"/>
                  </a:lnTo>
                  <a:lnTo>
                    <a:pt x="33896" y="5660"/>
                  </a:lnTo>
                  <a:lnTo>
                    <a:pt x="33189" y="4985"/>
                  </a:lnTo>
                  <a:lnTo>
                    <a:pt x="32449" y="4374"/>
                  </a:lnTo>
                  <a:lnTo>
                    <a:pt x="31677" y="3795"/>
                  </a:lnTo>
                  <a:lnTo>
                    <a:pt x="30906" y="3249"/>
                  </a:lnTo>
                  <a:lnTo>
                    <a:pt x="30069" y="2734"/>
                  </a:lnTo>
                  <a:lnTo>
                    <a:pt x="29233" y="2284"/>
                  </a:lnTo>
                  <a:lnTo>
                    <a:pt x="28365" y="1834"/>
                  </a:lnTo>
                  <a:lnTo>
                    <a:pt x="27464" y="1448"/>
                  </a:lnTo>
                  <a:lnTo>
                    <a:pt x="26532" y="1094"/>
                  </a:lnTo>
                  <a:lnTo>
                    <a:pt x="25599" y="804"/>
                  </a:lnTo>
                  <a:lnTo>
                    <a:pt x="24667" y="547"/>
                  </a:lnTo>
                  <a:lnTo>
                    <a:pt x="23670" y="354"/>
                  </a:lnTo>
                  <a:lnTo>
                    <a:pt x="22673" y="193"/>
                  </a:lnTo>
                  <a:lnTo>
                    <a:pt x="21676" y="65"/>
                  </a:lnTo>
                  <a:lnTo>
                    <a:pt x="20647" y="0"/>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9"/>
            <p:cNvSpPr/>
            <p:nvPr/>
          </p:nvSpPr>
          <p:spPr>
            <a:xfrm>
              <a:off x="2591368" y="3167668"/>
              <a:ext cx="504043" cy="504043"/>
            </a:xfrm>
            <a:custGeom>
              <a:avLst/>
              <a:gdLst/>
              <a:ahLst/>
              <a:cxnLst/>
              <a:rect l="l" t="t" r="r" b="b"/>
              <a:pathLst>
                <a:path w="37756" h="37756" extrusionOk="0">
                  <a:moveTo>
                    <a:pt x="18557" y="1"/>
                  </a:moveTo>
                  <a:lnTo>
                    <a:pt x="17592" y="33"/>
                  </a:lnTo>
                  <a:lnTo>
                    <a:pt x="16627" y="130"/>
                  </a:lnTo>
                  <a:lnTo>
                    <a:pt x="15695" y="258"/>
                  </a:lnTo>
                  <a:lnTo>
                    <a:pt x="14794" y="451"/>
                  </a:lnTo>
                  <a:lnTo>
                    <a:pt x="13862" y="676"/>
                  </a:lnTo>
                  <a:lnTo>
                    <a:pt x="12993" y="933"/>
                  </a:lnTo>
                  <a:lnTo>
                    <a:pt x="12125" y="1223"/>
                  </a:lnTo>
                  <a:lnTo>
                    <a:pt x="11289" y="1577"/>
                  </a:lnTo>
                  <a:lnTo>
                    <a:pt x="10453" y="1963"/>
                  </a:lnTo>
                  <a:lnTo>
                    <a:pt x="9649" y="2413"/>
                  </a:lnTo>
                  <a:lnTo>
                    <a:pt x="8845" y="2863"/>
                  </a:lnTo>
                  <a:lnTo>
                    <a:pt x="8105" y="3378"/>
                  </a:lnTo>
                  <a:lnTo>
                    <a:pt x="7365" y="3892"/>
                  </a:lnTo>
                  <a:lnTo>
                    <a:pt x="6658" y="4471"/>
                  </a:lnTo>
                  <a:lnTo>
                    <a:pt x="5982" y="5082"/>
                  </a:lnTo>
                  <a:lnTo>
                    <a:pt x="5339" y="5725"/>
                  </a:lnTo>
                  <a:lnTo>
                    <a:pt x="4728" y="6368"/>
                  </a:lnTo>
                  <a:lnTo>
                    <a:pt x="4149" y="7076"/>
                  </a:lnTo>
                  <a:lnTo>
                    <a:pt x="3603" y="7783"/>
                  </a:lnTo>
                  <a:lnTo>
                    <a:pt x="3088" y="8555"/>
                  </a:lnTo>
                  <a:lnTo>
                    <a:pt x="2606" y="9327"/>
                  </a:lnTo>
                  <a:lnTo>
                    <a:pt x="2156" y="10131"/>
                  </a:lnTo>
                  <a:lnTo>
                    <a:pt x="1737" y="10935"/>
                  </a:lnTo>
                  <a:lnTo>
                    <a:pt x="1384" y="11771"/>
                  </a:lnTo>
                  <a:lnTo>
                    <a:pt x="1062" y="12639"/>
                  </a:lnTo>
                  <a:lnTo>
                    <a:pt x="773" y="13540"/>
                  </a:lnTo>
                  <a:lnTo>
                    <a:pt x="515" y="14440"/>
                  </a:lnTo>
                  <a:lnTo>
                    <a:pt x="322" y="15373"/>
                  </a:lnTo>
                  <a:lnTo>
                    <a:pt x="162" y="16306"/>
                  </a:lnTo>
                  <a:lnTo>
                    <a:pt x="65" y="17270"/>
                  </a:lnTo>
                  <a:lnTo>
                    <a:pt x="1" y="18235"/>
                  </a:lnTo>
                  <a:lnTo>
                    <a:pt x="1" y="19200"/>
                  </a:lnTo>
                  <a:lnTo>
                    <a:pt x="33" y="20165"/>
                  </a:lnTo>
                  <a:lnTo>
                    <a:pt x="129" y="21097"/>
                  </a:lnTo>
                  <a:lnTo>
                    <a:pt x="258" y="22062"/>
                  </a:lnTo>
                  <a:lnTo>
                    <a:pt x="451" y="22963"/>
                  </a:lnTo>
                  <a:lnTo>
                    <a:pt x="676" y="23863"/>
                  </a:lnTo>
                  <a:lnTo>
                    <a:pt x="933" y="24764"/>
                  </a:lnTo>
                  <a:lnTo>
                    <a:pt x="1255" y="25632"/>
                  </a:lnTo>
                  <a:lnTo>
                    <a:pt x="1609" y="26468"/>
                  </a:lnTo>
                  <a:lnTo>
                    <a:pt x="1995" y="27304"/>
                  </a:lnTo>
                  <a:lnTo>
                    <a:pt x="2413" y="28108"/>
                  </a:lnTo>
                  <a:lnTo>
                    <a:pt x="2895" y="28880"/>
                  </a:lnTo>
                  <a:lnTo>
                    <a:pt x="3378" y="29652"/>
                  </a:lnTo>
                  <a:lnTo>
                    <a:pt x="3924" y="30391"/>
                  </a:lnTo>
                  <a:lnTo>
                    <a:pt x="4503" y="31067"/>
                  </a:lnTo>
                  <a:lnTo>
                    <a:pt x="5082" y="31742"/>
                  </a:lnTo>
                  <a:lnTo>
                    <a:pt x="5725" y="32417"/>
                  </a:lnTo>
                  <a:lnTo>
                    <a:pt x="6401" y="33028"/>
                  </a:lnTo>
                  <a:lnTo>
                    <a:pt x="7076" y="33607"/>
                  </a:lnTo>
                  <a:lnTo>
                    <a:pt x="7816" y="34154"/>
                  </a:lnTo>
                  <a:lnTo>
                    <a:pt x="8555" y="34669"/>
                  </a:lnTo>
                  <a:lnTo>
                    <a:pt x="9327" y="35151"/>
                  </a:lnTo>
                  <a:lnTo>
                    <a:pt x="10131" y="35601"/>
                  </a:lnTo>
                  <a:lnTo>
                    <a:pt x="10935" y="35987"/>
                  </a:lnTo>
                  <a:lnTo>
                    <a:pt x="11803" y="36373"/>
                  </a:lnTo>
                  <a:lnTo>
                    <a:pt x="12672" y="36695"/>
                  </a:lnTo>
                  <a:lnTo>
                    <a:pt x="13540" y="36984"/>
                  </a:lnTo>
                  <a:lnTo>
                    <a:pt x="14440" y="37209"/>
                  </a:lnTo>
                  <a:lnTo>
                    <a:pt x="15373" y="37402"/>
                  </a:lnTo>
                  <a:lnTo>
                    <a:pt x="16306" y="37563"/>
                  </a:lnTo>
                  <a:lnTo>
                    <a:pt x="17270" y="37659"/>
                  </a:lnTo>
                  <a:lnTo>
                    <a:pt x="18235" y="37724"/>
                  </a:lnTo>
                  <a:lnTo>
                    <a:pt x="19200" y="37756"/>
                  </a:lnTo>
                  <a:lnTo>
                    <a:pt x="20165" y="37692"/>
                  </a:lnTo>
                  <a:lnTo>
                    <a:pt x="21130" y="37627"/>
                  </a:lnTo>
                  <a:lnTo>
                    <a:pt x="22062" y="37466"/>
                  </a:lnTo>
                  <a:lnTo>
                    <a:pt x="22963" y="37306"/>
                  </a:lnTo>
                  <a:lnTo>
                    <a:pt x="23895" y="37081"/>
                  </a:lnTo>
                  <a:lnTo>
                    <a:pt x="24764" y="36791"/>
                  </a:lnTo>
                  <a:lnTo>
                    <a:pt x="25632" y="36502"/>
                  </a:lnTo>
                  <a:lnTo>
                    <a:pt x="26468" y="36148"/>
                  </a:lnTo>
                  <a:lnTo>
                    <a:pt x="27304" y="35762"/>
                  </a:lnTo>
                  <a:lnTo>
                    <a:pt x="28108" y="35344"/>
                  </a:lnTo>
                  <a:lnTo>
                    <a:pt x="28912" y="34862"/>
                  </a:lnTo>
                  <a:lnTo>
                    <a:pt x="29652" y="34379"/>
                  </a:lnTo>
                  <a:lnTo>
                    <a:pt x="30391" y="33832"/>
                  </a:lnTo>
                  <a:lnTo>
                    <a:pt x="31099" y="33254"/>
                  </a:lnTo>
                  <a:lnTo>
                    <a:pt x="31774" y="32643"/>
                  </a:lnTo>
                  <a:lnTo>
                    <a:pt x="32417" y="32032"/>
                  </a:lnTo>
                  <a:lnTo>
                    <a:pt x="33028" y="31356"/>
                  </a:lnTo>
                  <a:lnTo>
                    <a:pt x="33607" y="30649"/>
                  </a:lnTo>
                  <a:lnTo>
                    <a:pt x="34154" y="29941"/>
                  </a:lnTo>
                  <a:lnTo>
                    <a:pt x="34669" y="29202"/>
                  </a:lnTo>
                  <a:lnTo>
                    <a:pt x="35151" y="28430"/>
                  </a:lnTo>
                  <a:lnTo>
                    <a:pt x="35601" y="27626"/>
                  </a:lnTo>
                  <a:lnTo>
                    <a:pt x="36019" y="26790"/>
                  </a:lnTo>
                  <a:lnTo>
                    <a:pt x="36373" y="25953"/>
                  </a:lnTo>
                  <a:lnTo>
                    <a:pt x="36695" y="25085"/>
                  </a:lnTo>
                  <a:lnTo>
                    <a:pt x="36984" y="24185"/>
                  </a:lnTo>
                  <a:lnTo>
                    <a:pt x="37241" y="23284"/>
                  </a:lnTo>
                  <a:lnTo>
                    <a:pt x="37434" y="22384"/>
                  </a:lnTo>
                  <a:lnTo>
                    <a:pt x="37563" y="21419"/>
                  </a:lnTo>
                  <a:lnTo>
                    <a:pt x="37692" y="20486"/>
                  </a:lnTo>
                  <a:lnTo>
                    <a:pt x="37756" y="19489"/>
                  </a:lnTo>
                  <a:lnTo>
                    <a:pt x="37756" y="18525"/>
                  </a:lnTo>
                  <a:lnTo>
                    <a:pt x="37724" y="17560"/>
                  </a:lnTo>
                  <a:lnTo>
                    <a:pt x="37627" y="16627"/>
                  </a:lnTo>
                  <a:lnTo>
                    <a:pt x="37499" y="15695"/>
                  </a:lnTo>
                  <a:lnTo>
                    <a:pt x="37306" y="14762"/>
                  </a:lnTo>
                  <a:lnTo>
                    <a:pt x="37081" y="13862"/>
                  </a:lnTo>
                  <a:lnTo>
                    <a:pt x="36823" y="12993"/>
                  </a:lnTo>
                  <a:lnTo>
                    <a:pt x="36502" y="12125"/>
                  </a:lnTo>
                  <a:lnTo>
                    <a:pt x="36148" y="11257"/>
                  </a:lnTo>
                  <a:lnTo>
                    <a:pt x="35762" y="10420"/>
                  </a:lnTo>
                  <a:lnTo>
                    <a:pt x="35344" y="9617"/>
                  </a:lnTo>
                  <a:lnTo>
                    <a:pt x="34862" y="8845"/>
                  </a:lnTo>
                  <a:lnTo>
                    <a:pt x="34379" y="8105"/>
                  </a:lnTo>
                  <a:lnTo>
                    <a:pt x="33832" y="7365"/>
                  </a:lnTo>
                  <a:lnTo>
                    <a:pt x="33254" y="6658"/>
                  </a:lnTo>
                  <a:lnTo>
                    <a:pt x="32675" y="5983"/>
                  </a:lnTo>
                  <a:lnTo>
                    <a:pt x="32032" y="5339"/>
                  </a:lnTo>
                  <a:lnTo>
                    <a:pt x="31356" y="4728"/>
                  </a:lnTo>
                  <a:lnTo>
                    <a:pt x="30681" y="4117"/>
                  </a:lnTo>
                  <a:lnTo>
                    <a:pt x="29941" y="3571"/>
                  </a:lnTo>
                  <a:lnTo>
                    <a:pt x="29202" y="3056"/>
                  </a:lnTo>
                  <a:lnTo>
                    <a:pt x="28430" y="2574"/>
                  </a:lnTo>
                  <a:lnTo>
                    <a:pt x="27626" y="2156"/>
                  </a:lnTo>
                  <a:lnTo>
                    <a:pt x="26822" y="1737"/>
                  </a:lnTo>
                  <a:lnTo>
                    <a:pt x="25953" y="1384"/>
                  </a:lnTo>
                  <a:lnTo>
                    <a:pt x="25085" y="1030"/>
                  </a:lnTo>
                  <a:lnTo>
                    <a:pt x="24217" y="773"/>
                  </a:lnTo>
                  <a:lnTo>
                    <a:pt x="23316" y="515"/>
                  </a:lnTo>
                  <a:lnTo>
                    <a:pt x="22384" y="322"/>
                  </a:lnTo>
                  <a:lnTo>
                    <a:pt x="21451" y="162"/>
                  </a:lnTo>
                  <a:lnTo>
                    <a:pt x="20486" y="65"/>
                  </a:lnTo>
                  <a:lnTo>
                    <a:pt x="195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9"/>
            <p:cNvSpPr/>
            <p:nvPr/>
          </p:nvSpPr>
          <p:spPr>
            <a:xfrm>
              <a:off x="2729621" y="3253535"/>
              <a:ext cx="230982" cy="358928"/>
            </a:xfrm>
            <a:custGeom>
              <a:avLst/>
              <a:gdLst/>
              <a:ahLst/>
              <a:cxnLst/>
              <a:rect l="l" t="t" r="r" b="b"/>
              <a:pathLst>
                <a:path w="17302" h="26886" extrusionOk="0">
                  <a:moveTo>
                    <a:pt x="965" y="1"/>
                  </a:moveTo>
                  <a:lnTo>
                    <a:pt x="868" y="33"/>
                  </a:lnTo>
                  <a:lnTo>
                    <a:pt x="772" y="97"/>
                  </a:lnTo>
                  <a:lnTo>
                    <a:pt x="676" y="162"/>
                  </a:lnTo>
                  <a:lnTo>
                    <a:pt x="579" y="226"/>
                  </a:lnTo>
                  <a:lnTo>
                    <a:pt x="547" y="354"/>
                  </a:lnTo>
                  <a:lnTo>
                    <a:pt x="483" y="451"/>
                  </a:lnTo>
                  <a:lnTo>
                    <a:pt x="483" y="580"/>
                  </a:lnTo>
                  <a:lnTo>
                    <a:pt x="386" y="3088"/>
                  </a:lnTo>
                  <a:lnTo>
                    <a:pt x="418" y="3185"/>
                  </a:lnTo>
                  <a:lnTo>
                    <a:pt x="418" y="3313"/>
                  </a:lnTo>
                  <a:lnTo>
                    <a:pt x="483" y="3410"/>
                  </a:lnTo>
                  <a:lnTo>
                    <a:pt x="547" y="3506"/>
                  </a:lnTo>
                  <a:lnTo>
                    <a:pt x="643" y="3570"/>
                  </a:lnTo>
                  <a:lnTo>
                    <a:pt x="740" y="3635"/>
                  </a:lnTo>
                  <a:lnTo>
                    <a:pt x="868" y="3667"/>
                  </a:lnTo>
                  <a:lnTo>
                    <a:pt x="965" y="3699"/>
                  </a:lnTo>
                  <a:lnTo>
                    <a:pt x="3698" y="3796"/>
                  </a:lnTo>
                  <a:lnTo>
                    <a:pt x="4631" y="3860"/>
                  </a:lnTo>
                  <a:lnTo>
                    <a:pt x="5499" y="3988"/>
                  </a:lnTo>
                  <a:lnTo>
                    <a:pt x="5885" y="4053"/>
                  </a:lnTo>
                  <a:lnTo>
                    <a:pt x="6239" y="4181"/>
                  </a:lnTo>
                  <a:lnTo>
                    <a:pt x="6593" y="4278"/>
                  </a:lnTo>
                  <a:lnTo>
                    <a:pt x="6914" y="4439"/>
                  </a:lnTo>
                  <a:lnTo>
                    <a:pt x="7204" y="4567"/>
                  </a:lnTo>
                  <a:lnTo>
                    <a:pt x="7493" y="4760"/>
                  </a:lnTo>
                  <a:lnTo>
                    <a:pt x="7751" y="4921"/>
                  </a:lnTo>
                  <a:lnTo>
                    <a:pt x="7976" y="5114"/>
                  </a:lnTo>
                  <a:lnTo>
                    <a:pt x="8169" y="5339"/>
                  </a:lnTo>
                  <a:lnTo>
                    <a:pt x="8362" y="5564"/>
                  </a:lnTo>
                  <a:lnTo>
                    <a:pt x="8522" y="5822"/>
                  </a:lnTo>
                  <a:lnTo>
                    <a:pt x="8651" y="6079"/>
                  </a:lnTo>
                  <a:lnTo>
                    <a:pt x="901" y="5822"/>
                  </a:lnTo>
                  <a:lnTo>
                    <a:pt x="772" y="5822"/>
                  </a:lnTo>
                  <a:lnTo>
                    <a:pt x="676" y="5854"/>
                  </a:lnTo>
                  <a:lnTo>
                    <a:pt x="547" y="5918"/>
                  </a:lnTo>
                  <a:lnTo>
                    <a:pt x="483" y="5982"/>
                  </a:lnTo>
                  <a:lnTo>
                    <a:pt x="386" y="6047"/>
                  </a:lnTo>
                  <a:lnTo>
                    <a:pt x="322" y="6175"/>
                  </a:lnTo>
                  <a:lnTo>
                    <a:pt x="290" y="6272"/>
                  </a:lnTo>
                  <a:lnTo>
                    <a:pt x="290" y="6400"/>
                  </a:lnTo>
                  <a:lnTo>
                    <a:pt x="225" y="8330"/>
                  </a:lnTo>
                  <a:lnTo>
                    <a:pt x="225" y="8426"/>
                  </a:lnTo>
                  <a:lnTo>
                    <a:pt x="257" y="8555"/>
                  </a:lnTo>
                  <a:lnTo>
                    <a:pt x="290" y="8652"/>
                  </a:lnTo>
                  <a:lnTo>
                    <a:pt x="386" y="8748"/>
                  </a:lnTo>
                  <a:lnTo>
                    <a:pt x="450" y="8845"/>
                  </a:lnTo>
                  <a:lnTo>
                    <a:pt x="547" y="8877"/>
                  </a:lnTo>
                  <a:lnTo>
                    <a:pt x="676" y="8909"/>
                  </a:lnTo>
                  <a:lnTo>
                    <a:pt x="804" y="8941"/>
                  </a:lnTo>
                  <a:lnTo>
                    <a:pt x="8812" y="9198"/>
                  </a:lnTo>
                  <a:lnTo>
                    <a:pt x="8683" y="9584"/>
                  </a:lnTo>
                  <a:lnTo>
                    <a:pt x="8522" y="9906"/>
                  </a:lnTo>
                  <a:lnTo>
                    <a:pt x="8329" y="10227"/>
                  </a:lnTo>
                  <a:lnTo>
                    <a:pt x="8072" y="10549"/>
                  </a:lnTo>
                  <a:lnTo>
                    <a:pt x="7815" y="10806"/>
                  </a:lnTo>
                  <a:lnTo>
                    <a:pt x="7525" y="11064"/>
                  </a:lnTo>
                  <a:lnTo>
                    <a:pt x="7172" y="11289"/>
                  </a:lnTo>
                  <a:lnTo>
                    <a:pt x="6818" y="11482"/>
                  </a:lnTo>
                  <a:lnTo>
                    <a:pt x="6400" y="11675"/>
                  </a:lnTo>
                  <a:lnTo>
                    <a:pt x="5982" y="11803"/>
                  </a:lnTo>
                  <a:lnTo>
                    <a:pt x="5532" y="11932"/>
                  </a:lnTo>
                  <a:lnTo>
                    <a:pt x="5049" y="12028"/>
                  </a:lnTo>
                  <a:lnTo>
                    <a:pt x="4535" y="12093"/>
                  </a:lnTo>
                  <a:lnTo>
                    <a:pt x="3988" y="12157"/>
                  </a:lnTo>
                  <a:lnTo>
                    <a:pt x="2798" y="12157"/>
                  </a:lnTo>
                  <a:lnTo>
                    <a:pt x="708" y="12093"/>
                  </a:lnTo>
                  <a:lnTo>
                    <a:pt x="579" y="12093"/>
                  </a:lnTo>
                  <a:lnTo>
                    <a:pt x="450" y="12125"/>
                  </a:lnTo>
                  <a:lnTo>
                    <a:pt x="354" y="12189"/>
                  </a:lnTo>
                  <a:lnTo>
                    <a:pt x="257" y="12253"/>
                  </a:lnTo>
                  <a:lnTo>
                    <a:pt x="193" y="12350"/>
                  </a:lnTo>
                  <a:lnTo>
                    <a:pt x="129" y="12446"/>
                  </a:lnTo>
                  <a:lnTo>
                    <a:pt x="97" y="12543"/>
                  </a:lnTo>
                  <a:lnTo>
                    <a:pt x="64" y="12671"/>
                  </a:lnTo>
                  <a:lnTo>
                    <a:pt x="0" y="15051"/>
                  </a:lnTo>
                  <a:lnTo>
                    <a:pt x="0" y="15180"/>
                  </a:lnTo>
                  <a:lnTo>
                    <a:pt x="32" y="15276"/>
                  </a:lnTo>
                  <a:lnTo>
                    <a:pt x="64" y="15373"/>
                  </a:lnTo>
                  <a:lnTo>
                    <a:pt x="161" y="15469"/>
                  </a:lnTo>
                  <a:lnTo>
                    <a:pt x="2026" y="17656"/>
                  </a:lnTo>
                  <a:lnTo>
                    <a:pt x="4149" y="20197"/>
                  </a:lnTo>
                  <a:lnTo>
                    <a:pt x="6496" y="23155"/>
                  </a:lnTo>
                  <a:lnTo>
                    <a:pt x="9133" y="26500"/>
                  </a:lnTo>
                  <a:lnTo>
                    <a:pt x="9230" y="26629"/>
                  </a:lnTo>
                  <a:lnTo>
                    <a:pt x="9326" y="26693"/>
                  </a:lnTo>
                  <a:lnTo>
                    <a:pt x="9455" y="26725"/>
                  </a:lnTo>
                  <a:lnTo>
                    <a:pt x="9616" y="26757"/>
                  </a:lnTo>
                  <a:lnTo>
                    <a:pt x="13250" y="26886"/>
                  </a:lnTo>
                  <a:lnTo>
                    <a:pt x="13443" y="26854"/>
                  </a:lnTo>
                  <a:lnTo>
                    <a:pt x="13604" y="26789"/>
                  </a:lnTo>
                  <a:lnTo>
                    <a:pt x="13732" y="26693"/>
                  </a:lnTo>
                  <a:lnTo>
                    <a:pt x="13829" y="26564"/>
                  </a:lnTo>
                  <a:lnTo>
                    <a:pt x="13893" y="26404"/>
                  </a:lnTo>
                  <a:lnTo>
                    <a:pt x="13893" y="26243"/>
                  </a:lnTo>
                  <a:lnTo>
                    <a:pt x="13861" y="26082"/>
                  </a:lnTo>
                  <a:lnTo>
                    <a:pt x="13764" y="25921"/>
                  </a:lnTo>
                  <a:lnTo>
                    <a:pt x="11288" y="22673"/>
                  </a:lnTo>
                  <a:lnTo>
                    <a:pt x="9069" y="19875"/>
                  </a:lnTo>
                  <a:lnTo>
                    <a:pt x="7140" y="17495"/>
                  </a:lnTo>
                  <a:lnTo>
                    <a:pt x="5499" y="15566"/>
                  </a:lnTo>
                  <a:lnTo>
                    <a:pt x="6271" y="15469"/>
                  </a:lnTo>
                  <a:lnTo>
                    <a:pt x="7011" y="15341"/>
                  </a:lnTo>
                  <a:lnTo>
                    <a:pt x="7718" y="15180"/>
                  </a:lnTo>
                  <a:lnTo>
                    <a:pt x="8394" y="14955"/>
                  </a:lnTo>
                  <a:lnTo>
                    <a:pt x="9037" y="14698"/>
                  </a:lnTo>
                  <a:lnTo>
                    <a:pt x="9648" y="14408"/>
                  </a:lnTo>
                  <a:lnTo>
                    <a:pt x="10195" y="14054"/>
                  </a:lnTo>
                  <a:lnTo>
                    <a:pt x="10741" y="13668"/>
                  </a:lnTo>
                  <a:lnTo>
                    <a:pt x="11224" y="13250"/>
                  </a:lnTo>
                  <a:lnTo>
                    <a:pt x="11674" y="12800"/>
                  </a:lnTo>
                  <a:lnTo>
                    <a:pt x="12060" y="12318"/>
                  </a:lnTo>
                  <a:lnTo>
                    <a:pt x="12414" y="11771"/>
                  </a:lnTo>
                  <a:lnTo>
                    <a:pt x="12703" y="11224"/>
                  </a:lnTo>
                  <a:lnTo>
                    <a:pt x="12960" y="10645"/>
                  </a:lnTo>
                  <a:lnTo>
                    <a:pt x="13153" y="10002"/>
                  </a:lnTo>
                  <a:lnTo>
                    <a:pt x="13314" y="9359"/>
                  </a:lnTo>
                  <a:lnTo>
                    <a:pt x="16466" y="9456"/>
                  </a:lnTo>
                  <a:lnTo>
                    <a:pt x="16594" y="9456"/>
                  </a:lnTo>
                  <a:lnTo>
                    <a:pt x="16691" y="9423"/>
                  </a:lnTo>
                  <a:lnTo>
                    <a:pt x="16819" y="9391"/>
                  </a:lnTo>
                  <a:lnTo>
                    <a:pt x="16884" y="9295"/>
                  </a:lnTo>
                  <a:lnTo>
                    <a:pt x="16980" y="9230"/>
                  </a:lnTo>
                  <a:lnTo>
                    <a:pt x="17045" y="9134"/>
                  </a:lnTo>
                  <a:lnTo>
                    <a:pt x="17077" y="9005"/>
                  </a:lnTo>
                  <a:lnTo>
                    <a:pt x="17077" y="8877"/>
                  </a:lnTo>
                  <a:lnTo>
                    <a:pt x="17141" y="6979"/>
                  </a:lnTo>
                  <a:lnTo>
                    <a:pt x="17141" y="6851"/>
                  </a:lnTo>
                  <a:lnTo>
                    <a:pt x="17109" y="6722"/>
                  </a:lnTo>
                  <a:lnTo>
                    <a:pt x="17077" y="6626"/>
                  </a:lnTo>
                  <a:lnTo>
                    <a:pt x="16980" y="6529"/>
                  </a:lnTo>
                  <a:lnTo>
                    <a:pt x="16916" y="6465"/>
                  </a:lnTo>
                  <a:lnTo>
                    <a:pt x="16819" y="6400"/>
                  </a:lnTo>
                  <a:lnTo>
                    <a:pt x="16691" y="6368"/>
                  </a:lnTo>
                  <a:lnTo>
                    <a:pt x="16562" y="6336"/>
                  </a:lnTo>
                  <a:lnTo>
                    <a:pt x="13346" y="6240"/>
                  </a:lnTo>
                  <a:lnTo>
                    <a:pt x="13282" y="5854"/>
                  </a:lnTo>
                  <a:lnTo>
                    <a:pt x="13185" y="5468"/>
                  </a:lnTo>
                  <a:lnTo>
                    <a:pt x="13089" y="5114"/>
                  </a:lnTo>
                  <a:lnTo>
                    <a:pt x="12960" y="4760"/>
                  </a:lnTo>
                  <a:lnTo>
                    <a:pt x="12800" y="4439"/>
                  </a:lnTo>
                  <a:lnTo>
                    <a:pt x="12639" y="4117"/>
                  </a:lnTo>
                  <a:lnTo>
                    <a:pt x="12446" y="3796"/>
                  </a:lnTo>
                  <a:lnTo>
                    <a:pt x="12253" y="3506"/>
                  </a:lnTo>
                  <a:lnTo>
                    <a:pt x="16627" y="3635"/>
                  </a:lnTo>
                  <a:lnTo>
                    <a:pt x="16755" y="3635"/>
                  </a:lnTo>
                  <a:lnTo>
                    <a:pt x="16852" y="3603"/>
                  </a:lnTo>
                  <a:lnTo>
                    <a:pt x="16980" y="3570"/>
                  </a:lnTo>
                  <a:lnTo>
                    <a:pt x="17045" y="3474"/>
                  </a:lnTo>
                  <a:lnTo>
                    <a:pt x="17141" y="3410"/>
                  </a:lnTo>
                  <a:lnTo>
                    <a:pt x="17205" y="3313"/>
                  </a:lnTo>
                  <a:lnTo>
                    <a:pt x="17238" y="3185"/>
                  </a:lnTo>
                  <a:lnTo>
                    <a:pt x="17238" y="3056"/>
                  </a:lnTo>
                  <a:lnTo>
                    <a:pt x="17302" y="1158"/>
                  </a:lnTo>
                  <a:lnTo>
                    <a:pt x="17302" y="1030"/>
                  </a:lnTo>
                  <a:lnTo>
                    <a:pt x="17270" y="901"/>
                  </a:lnTo>
                  <a:lnTo>
                    <a:pt x="17238" y="805"/>
                  </a:lnTo>
                  <a:lnTo>
                    <a:pt x="17141" y="708"/>
                  </a:lnTo>
                  <a:lnTo>
                    <a:pt x="17077" y="644"/>
                  </a:lnTo>
                  <a:lnTo>
                    <a:pt x="16948" y="580"/>
                  </a:lnTo>
                  <a:lnTo>
                    <a:pt x="16852" y="547"/>
                  </a:lnTo>
                  <a:lnTo>
                    <a:pt x="16723" y="515"/>
                  </a:lnTo>
                  <a:lnTo>
                    <a:pt x="1094"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9" name="Google Shape;2579;p49"/>
          <p:cNvSpPr/>
          <p:nvPr/>
        </p:nvSpPr>
        <p:spPr>
          <a:xfrm>
            <a:off x="3721885" y="1316620"/>
            <a:ext cx="548700" cy="54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580" name="Google Shape;2580;p49"/>
          <p:cNvSpPr/>
          <p:nvPr/>
        </p:nvSpPr>
        <p:spPr>
          <a:xfrm>
            <a:off x="3721885" y="2104020"/>
            <a:ext cx="548700" cy="548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581" name="Google Shape;2581;p49"/>
          <p:cNvSpPr/>
          <p:nvPr/>
        </p:nvSpPr>
        <p:spPr>
          <a:xfrm>
            <a:off x="3721885" y="2891420"/>
            <a:ext cx="548700" cy="548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582" name="Google Shape;2582;p49"/>
          <p:cNvSpPr/>
          <p:nvPr/>
        </p:nvSpPr>
        <p:spPr>
          <a:xfrm>
            <a:off x="3721885" y="3678820"/>
            <a:ext cx="548700" cy="548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583" name="Google Shape;2583;p49"/>
          <p:cNvSpPr/>
          <p:nvPr/>
        </p:nvSpPr>
        <p:spPr>
          <a:xfrm>
            <a:off x="1935934" y="1919771"/>
            <a:ext cx="123300" cy="12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584" name="Google Shape;2584;p49"/>
          <p:cNvSpPr/>
          <p:nvPr/>
        </p:nvSpPr>
        <p:spPr>
          <a:xfrm>
            <a:off x="2088334" y="2491271"/>
            <a:ext cx="123300" cy="123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585" name="Google Shape;2585;p49"/>
          <p:cNvSpPr/>
          <p:nvPr/>
        </p:nvSpPr>
        <p:spPr>
          <a:xfrm>
            <a:off x="2926534" y="3440121"/>
            <a:ext cx="123300" cy="12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586" name="Google Shape;2586;p49"/>
          <p:cNvSpPr/>
          <p:nvPr/>
        </p:nvSpPr>
        <p:spPr>
          <a:xfrm>
            <a:off x="1935934" y="3920846"/>
            <a:ext cx="123300" cy="12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cxnSp>
        <p:nvCxnSpPr>
          <p:cNvPr id="2587" name="Google Shape;2587;p49"/>
          <p:cNvCxnSpPr>
            <a:stCxn id="2579" idx="2"/>
            <a:endCxn id="2583" idx="6"/>
          </p:cNvCxnSpPr>
          <p:nvPr/>
        </p:nvCxnSpPr>
        <p:spPr>
          <a:xfrm flipH="1">
            <a:off x="2059285" y="1590970"/>
            <a:ext cx="1662600" cy="390600"/>
          </a:xfrm>
          <a:prstGeom prst="bentConnector3">
            <a:avLst>
              <a:gd name="adj1" fmla="val 50002"/>
            </a:avLst>
          </a:prstGeom>
          <a:noFill/>
          <a:ln w="19050" cap="flat" cmpd="sng">
            <a:solidFill>
              <a:schemeClr val="accent2"/>
            </a:solidFill>
            <a:prstDash val="solid"/>
            <a:round/>
            <a:headEnd type="none" w="med" len="med"/>
            <a:tailEnd type="none" w="med" len="med"/>
          </a:ln>
        </p:spPr>
      </p:cxnSp>
      <p:cxnSp>
        <p:nvCxnSpPr>
          <p:cNvPr id="2588" name="Google Shape;2588;p49"/>
          <p:cNvCxnSpPr>
            <a:stCxn id="2580" idx="2"/>
            <a:endCxn id="2584" idx="6"/>
          </p:cNvCxnSpPr>
          <p:nvPr/>
        </p:nvCxnSpPr>
        <p:spPr>
          <a:xfrm flipH="1">
            <a:off x="2211685" y="2378370"/>
            <a:ext cx="1510200" cy="174600"/>
          </a:xfrm>
          <a:prstGeom prst="bentConnector3">
            <a:avLst>
              <a:gd name="adj1" fmla="val 50002"/>
            </a:avLst>
          </a:prstGeom>
          <a:noFill/>
          <a:ln w="19050" cap="flat" cmpd="sng">
            <a:solidFill>
              <a:schemeClr val="accent6"/>
            </a:solidFill>
            <a:prstDash val="solid"/>
            <a:round/>
            <a:headEnd type="none" w="med" len="med"/>
            <a:tailEnd type="none" w="med" len="med"/>
          </a:ln>
        </p:spPr>
      </p:cxnSp>
      <p:cxnSp>
        <p:nvCxnSpPr>
          <p:cNvPr id="2589" name="Google Shape;2589;p49"/>
          <p:cNvCxnSpPr>
            <a:stCxn id="2581" idx="2"/>
            <a:endCxn id="2585" idx="6"/>
          </p:cNvCxnSpPr>
          <p:nvPr/>
        </p:nvCxnSpPr>
        <p:spPr>
          <a:xfrm flipH="1">
            <a:off x="3049885" y="3165770"/>
            <a:ext cx="672000" cy="336000"/>
          </a:xfrm>
          <a:prstGeom prst="bentConnector3">
            <a:avLst>
              <a:gd name="adj1" fmla="val 50004"/>
            </a:avLst>
          </a:prstGeom>
          <a:noFill/>
          <a:ln w="19050" cap="flat" cmpd="sng">
            <a:solidFill>
              <a:schemeClr val="accent4"/>
            </a:solidFill>
            <a:prstDash val="solid"/>
            <a:round/>
            <a:headEnd type="none" w="med" len="med"/>
            <a:tailEnd type="none" w="med" len="med"/>
          </a:ln>
        </p:spPr>
      </p:cxnSp>
      <p:cxnSp>
        <p:nvCxnSpPr>
          <p:cNvPr id="2590" name="Google Shape;2590;p49"/>
          <p:cNvCxnSpPr>
            <a:stCxn id="2582" idx="2"/>
            <a:endCxn id="2586" idx="5"/>
          </p:cNvCxnSpPr>
          <p:nvPr/>
        </p:nvCxnSpPr>
        <p:spPr>
          <a:xfrm flipH="1">
            <a:off x="2041285" y="3953170"/>
            <a:ext cx="1680600" cy="72900"/>
          </a:xfrm>
          <a:prstGeom prst="bentConnector4">
            <a:avLst>
              <a:gd name="adj1" fmla="val 49466"/>
              <a:gd name="adj2" fmla="val 451442"/>
            </a:avLst>
          </a:prstGeom>
          <a:noFill/>
          <a:ln w="19050" cap="flat" cmpd="sng">
            <a:solidFill>
              <a:schemeClr val="accent3"/>
            </a:solidFill>
            <a:prstDash val="solid"/>
            <a:round/>
            <a:headEnd type="none" w="med" len="med"/>
            <a:tailEnd type="none" w="med" len="med"/>
          </a:ln>
        </p:spPr>
      </p:cxnSp>
      <p:grpSp>
        <p:nvGrpSpPr>
          <p:cNvPr id="2591" name="Google Shape;2591;p49"/>
          <p:cNvGrpSpPr/>
          <p:nvPr/>
        </p:nvGrpSpPr>
        <p:grpSpPr>
          <a:xfrm>
            <a:off x="3857366" y="3028618"/>
            <a:ext cx="277737" cy="274304"/>
            <a:chOff x="4249700" y="-1506625"/>
            <a:chExt cx="203575" cy="204050"/>
          </a:xfrm>
        </p:grpSpPr>
        <p:sp>
          <p:nvSpPr>
            <p:cNvPr id="2592" name="Google Shape;2592;p49"/>
            <p:cNvSpPr/>
            <p:nvPr/>
          </p:nvSpPr>
          <p:spPr>
            <a:xfrm>
              <a:off x="4271025" y="-1484800"/>
              <a:ext cx="160925" cy="160425"/>
            </a:xfrm>
            <a:custGeom>
              <a:avLst/>
              <a:gdLst/>
              <a:ahLst/>
              <a:cxnLst/>
              <a:rect l="l" t="t" r="r" b="b"/>
              <a:pathLst>
                <a:path w="6437" h="6417" extrusionOk="0">
                  <a:moveTo>
                    <a:pt x="3218" y="233"/>
                  </a:moveTo>
                  <a:lnTo>
                    <a:pt x="3509" y="252"/>
                  </a:lnTo>
                  <a:lnTo>
                    <a:pt x="3800" y="291"/>
                  </a:lnTo>
                  <a:lnTo>
                    <a:pt x="4091" y="369"/>
                  </a:lnTo>
                  <a:lnTo>
                    <a:pt x="4362" y="465"/>
                  </a:lnTo>
                  <a:lnTo>
                    <a:pt x="4614" y="582"/>
                  </a:lnTo>
                  <a:lnTo>
                    <a:pt x="4866" y="737"/>
                  </a:lnTo>
                  <a:lnTo>
                    <a:pt x="5099" y="911"/>
                  </a:lnTo>
                  <a:lnTo>
                    <a:pt x="5331" y="1105"/>
                  </a:lnTo>
                  <a:lnTo>
                    <a:pt x="5525" y="1338"/>
                  </a:lnTo>
                  <a:lnTo>
                    <a:pt x="5700" y="1570"/>
                  </a:lnTo>
                  <a:lnTo>
                    <a:pt x="5855" y="1822"/>
                  </a:lnTo>
                  <a:lnTo>
                    <a:pt x="5971" y="2074"/>
                  </a:lnTo>
                  <a:lnTo>
                    <a:pt x="6068" y="2346"/>
                  </a:lnTo>
                  <a:lnTo>
                    <a:pt x="6145" y="2637"/>
                  </a:lnTo>
                  <a:lnTo>
                    <a:pt x="6184" y="2927"/>
                  </a:lnTo>
                  <a:lnTo>
                    <a:pt x="6204" y="3218"/>
                  </a:lnTo>
                  <a:lnTo>
                    <a:pt x="6184" y="3509"/>
                  </a:lnTo>
                  <a:lnTo>
                    <a:pt x="6145" y="3800"/>
                  </a:lnTo>
                  <a:lnTo>
                    <a:pt x="6068" y="4090"/>
                  </a:lnTo>
                  <a:lnTo>
                    <a:pt x="5971" y="4362"/>
                  </a:lnTo>
                  <a:lnTo>
                    <a:pt x="5855" y="4614"/>
                  </a:lnTo>
                  <a:lnTo>
                    <a:pt x="5700" y="4866"/>
                  </a:lnTo>
                  <a:lnTo>
                    <a:pt x="5525" y="5098"/>
                  </a:lnTo>
                  <a:lnTo>
                    <a:pt x="5331" y="5312"/>
                  </a:lnTo>
                  <a:lnTo>
                    <a:pt x="5099" y="5525"/>
                  </a:lnTo>
                  <a:lnTo>
                    <a:pt x="4866" y="5699"/>
                  </a:lnTo>
                  <a:lnTo>
                    <a:pt x="4614" y="5835"/>
                  </a:lnTo>
                  <a:lnTo>
                    <a:pt x="4362" y="5971"/>
                  </a:lnTo>
                  <a:lnTo>
                    <a:pt x="4091" y="6068"/>
                  </a:lnTo>
                  <a:lnTo>
                    <a:pt x="3800" y="6145"/>
                  </a:lnTo>
                  <a:lnTo>
                    <a:pt x="3509" y="6184"/>
                  </a:lnTo>
                  <a:lnTo>
                    <a:pt x="2927" y="6184"/>
                  </a:lnTo>
                  <a:lnTo>
                    <a:pt x="2637" y="6145"/>
                  </a:lnTo>
                  <a:lnTo>
                    <a:pt x="2346" y="6068"/>
                  </a:lnTo>
                  <a:lnTo>
                    <a:pt x="2075" y="5971"/>
                  </a:lnTo>
                  <a:lnTo>
                    <a:pt x="1823" y="5835"/>
                  </a:lnTo>
                  <a:lnTo>
                    <a:pt x="1571" y="5699"/>
                  </a:lnTo>
                  <a:lnTo>
                    <a:pt x="1338" y="5525"/>
                  </a:lnTo>
                  <a:lnTo>
                    <a:pt x="1105" y="5312"/>
                  </a:lnTo>
                  <a:lnTo>
                    <a:pt x="911" y="5098"/>
                  </a:lnTo>
                  <a:lnTo>
                    <a:pt x="737" y="4866"/>
                  </a:lnTo>
                  <a:lnTo>
                    <a:pt x="582" y="4614"/>
                  </a:lnTo>
                  <a:lnTo>
                    <a:pt x="466" y="4362"/>
                  </a:lnTo>
                  <a:lnTo>
                    <a:pt x="369" y="4090"/>
                  </a:lnTo>
                  <a:lnTo>
                    <a:pt x="291" y="3800"/>
                  </a:lnTo>
                  <a:lnTo>
                    <a:pt x="252" y="3509"/>
                  </a:lnTo>
                  <a:lnTo>
                    <a:pt x="233" y="3218"/>
                  </a:lnTo>
                  <a:lnTo>
                    <a:pt x="252" y="2927"/>
                  </a:lnTo>
                  <a:lnTo>
                    <a:pt x="291" y="2637"/>
                  </a:lnTo>
                  <a:lnTo>
                    <a:pt x="369" y="2346"/>
                  </a:lnTo>
                  <a:lnTo>
                    <a:pt x="466" y="2074"/>
                  </a:lnTo>
                  <a:lnTo>
                    <a:pt x="582" y="1822"/>
                  </a:lnTo>
                  <a:lnTo>
                    <a:pt x="737" y="1570"/>
                  </a:lnTo>
                  <a:lnTo>
                    <a:pt x="911" y="1338"/>
                  </a:lnTo>
                  <a:lnTo>
                    <a:pt x="1105" y="1105"/>
                  </a:lnTo>
                  <a:lnTo>
                    <a:pt x="1338" y="911"/>
                  </a:lnTo>
                  <a:lnTo>
                    <a:pt x="1571" y="737"/>
                  </a:lnTo>
                  <a:lnTo>
                    <a:pt x="1823" y="582"/>
                  </a:lnTo>
                  <a:lnTo>
                    <a:pt x="2075" y="465"/>
                  </a:lnTo>
                  <a:lnTo>
                    <a:pt x="2346" y="369"/>
                  </a:lnTo>
                  <a:lnTo>
                    <a:pt x="2637" y="291"/>
                  </a:lnTo>
                  <a:lnTo>
                    <a:pt x="2927" y="252"/>
                  </a:lnTo>
                  <a:lnTo>
                    <a:pt x="3218" y="233"/>
                  </a:lnTo>
                  <a:close/>
                  <a:moveTo>
                    <a:pt x="3218" y="0"/>
                  </a:moveTo>
                  <a:lnTo>
                    <a:pt x="2908" y="20"/>
                  </a:lnTo>
                  <a:lnTo>
                    <a:pt x="2598" y="58"/>
                  </a:lnTo>
                  <a:lnTo>
                    <a:pt x="2307" y="136"/>
                  </a:lnTo>
                  <a:lnTo>
                    <a:pt x="2016" y="233"/>
                  </a:lnTo>
                  <a:lnTo>
                    <a:pt x="1726" y="369"/>
                  </a:lnTo>
                  <a:lnTo>
                    <a:pt x="1454" y="543"/>
                  </a:lnTo>
                  <a:lnTo>
                    <a:pt x="1183" y="717"/>
                  </a:lnTo>
                  <a:lnTo>
                    <a:pt x="950" y="950"/>
                  </a:lnTo>
                  <a:lnTo>
                    <a:pt x="737" y="1183"/>
                  </a:lnTo>
                  <a:lnTo>
                    <a:pt x="543" y="1454"/>
                  </a:lnTo>
                  <a:lnTo>
                    <a:pt x="369" y="1726"/>
                  </a:lnTo>
                  <a:lnTo>
                    <a:pt x="252" y="2016"/>
                  </a:lnTo>
                  <a:lnTo>
                    <a:pt x="136" y="2307"/>
                  </a:lnTo>
                  <a:lnTo>
                    <a:pt x="78" y="2598"/>
                  </a:lnTo>
                  <a:lnTo>
                    <a:pt x="20" y="2908"/>
                  </a:lnTo>
                  <a:lnTo>
                    <a:pt x="0" y="3218"/>
                  </a:lnTo>
                  <a:lnTo>
                    <a:pt x="20" y="3528"/>
                  </a:lnTo>
                  <a:lnTo>
                    <a:pt x="78" y="3838"/>
                  </a:lnTo>
                  <a:lnTo>
                    <a:pt x="136" y="4129"/>
                  </a:lnTo>
                  <a:lnTo>
                    <a:pt x="252" y="4420"/>
                  </a:lnTo>
                  <a:lnTo>
                    <a:pt x="369" y="4711"/>
                  </a:lnTo>
                  <a:lnTo>
                    <a:pt x="543" y="4982"/>
                  </a:lnTo>
                  <a:lnTo>
                    <a:pt x="737" y="5234"/>
                  </a:lnTo>
                  <a:lnTo>
                    <a:pt x="950" y="5486"/>
                  </a:lnTo>
                  <a:lnTo>
                    <a:pt x="1183" y="5699"/>
                  </a:lnTo>
                  <a:lnTo>
                    <a:pt x="1454" y="5893"/>
                  </a:lnTo>
                  <a:lnTo>
                    <a:pt x="1726" y="6048"/>
                  </a:lnTo>
                  <a:lnTo>
                    <a:pt x="2016" y="6184"/>
                  </a:lnTo>
                  <a:lnTo>
                    <a:pt x="2307" y="6300"/>
                  </a:lnTo>
                  <a:lnTo>
                    <a:pt x="2598" y="6358"/>
                  </a:lnTo>
                  <a:lnTo>
                    <a:pt x="2908" y="6417"/>
                  </a:lnTo>
                  <a:lnTo>
                    <a:pt x="3528" y="6417"/>
                  </a:lnTo>
                  <a:lnTo>
                    <a:pt x="3839" y="6358"/>
                  </a:lnTo>
                  <a:lnTo>
                    <a:pt x="4129" y="6300"/>
                  </a:lnTo>
                  <a:lnTo>
                    <a:pt x="4420" y="6184"/>
                  </a:lnTo>
                  <a:lnTo>
                    <a:pt x="4711" y="6048"/>
                  </a:lnTo>
                  <a:lnTo>
                    <a:pt x="4982" y="5893"/>
                  </a:lnTo>
                  <a:lnTo>
                    <a:pt x="5254" y="5699"/>
                  </a:lnTo>
                  <a:lnTo>
                    <a:pt x="5486" y="5486"/>
                  </a:lnTo>
                  <a:lnTo>
                    <a:pt x="5700" y="5234"/>
                  </a:lnTo>
                  <a:lnTo>
                    <a:pt x="5893" y="4982"/>
                  </a:lnTo>
                  <a:lnTo>
                    <a:pt x="6068" y="4711"/>
                  </a:lnTo>
                  <a:lnTo>
                    <a:pt x="6184" y="4420"/>
                  </a:lnTo>
                  <a:lnTo>
                    <a:pt x="6300" y="4129"/>
                  </a:lnTo>
                  <a:lnTo>
                    <a:pt x="6378" y="3838"/>
                  </a:lnTo>
                  <a:lnTo>
                    <a:pt x="6417" y="3528"/>
                  </a:lnTo>
                  <a:lnTo>
                    <a:pt x="6436" y="3218"/>
                  </a:lnTo>
                  <a:lnTo>
                    <a:pt x="6417" y="2908"/>
                  </a:lnTo>
                  <a:lnTo>
                    <a:pt x="6378" y="2598"/>
                  </a:lnTo>
                  <a:lnTo>
                    <a:pt x="6300" y="2307"/>
                  </a:lnTo>
                  <a:lnTo>
                    <a:pt x="6184" y="2016"/>
                  </a:lnTo>
                  <a:lnTo>
                    <a:pt x="6068" y="1726"/>
                  </a:lnTo>
                  <a:lnTo>
                    <a:pt x="5893" y="1454"/>
                  </a:lnTo>
                  <a:lnTo>
                    <a:pt x="5700" y="1183"/>
                  </a:lnTo>
                  <a:lnTo>
                    <a:pt x="5486" y="950"/>
                  </a:lnTo>
                  <a:lnTo>
                    <a:pt x="5254" y="717"/>
                  </a:lnTo>
                  <a:lnTo>
                    <a:pt x="4982" y="543"/>
                  </a:lnTo>
                  <a:lnTo>
                    <a:pt x="4711" y="369"/>
                  </a:lnTo>
                  <a:lnTo>
                    <a:pt x="4420" y="233"/>
                  </a:lnTo>
                  <a:lnTo>
                    <a:pt x="4129" y="136"/>
                  </a:lnTo>
                  <a:lnTo>
                    <a:pt x="3839" y="58"/>
                  </a:lnTo>
                  <a:lnTo>
                    <a:pt x="3528" y="20"/>
                  </a:lnTo>
                  <a:lnTo>
                    <a:pt x="3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9"/>
            <p:cNvSpPr/>
            <p:nvPr/>
          </p:nvSpPr>
          <p:spPr>
            <a:xfrm>
              <a:off x="4301075" y="-1484325"/>
              <a:ext cx="152200" cy="181750"/>
            </a:xfrm>
            <a:custGeom>
              <a:avLst/>
              <a:gdLst/>
              <a:ahLst/>
              <a:cxnLst/>
              <a:rect l="l" t="t" r="r" b="b"/>
              <a:pathLst>
                <a:path w="6088" h="7270" extrusionOk="0">
                  <a:moveTo>
                    <a:pt x="4439" y="1"/>
                  </a:moveTo>
                  <a:lnTo>
                    <a:pt x="4420" y="39"/>
                  </a:lnTo>
                  <a:lnTo>
                    <a:pt x="4401" y="78"/>
                  </a:lnTo>
                  <a:lnTo>
                    <a:pt x="4381" y="117"/>
                  </a:lnTo>
                  <a:lnTo>
                    <a:pt x="4401" y="175"/>
                  </a:lnTo>
                  <a:lnTo>
                    <a:pt x="4439" y="194"/>
                  </a:lnTo>
                  <a:lnTo>
                    <a:pt x="4594" y="350"/>
                  </a:lnTo>
                  <a:lnTo>
                    <a:pt x="4750" y="485"/>
                  </a:lnTo>
                  <a:lnTo>
                    <a:pt x="4905" y="660"/>
                  </a:lnTo>
                  <a:lnTo>
                    <a:pt x="5040" y="815"/>
                  </a:lnTo>
                  <a:lnTo>
                    <a:pt x="5157" y="989"/>
                  </a:lnTo>
                  <a:lnTo>
                    <a:pt x="5292" y="1164"/>
                  </a:lnTo>
                  <a:lnTo>
                    <a:pt x="5389" y="1338"/>
                  </a:lnTo>
                  <a:lnTo>
                    <a:pt x="5486" y="1532"/>
                  </a:lnTo>
                  <a:lnTo>
                    <a:pt x="5583" y="1726"/>
                  </a:lnTo>
                  <a:lnTo>
                    <a:pt x="5641" y="1920"/>
                  </a:lnTo>
                  <a:lnTo>
                    <a:pt x="5719" y="2133"/>
                  </a:lnTo>
                  <a:lnTo>
                    <a:pt x="5758" y="2346"/>
                  </a:lnTo>
                  <a:lnTo>
                    <a:pt x="5816" y="2540"/>
                  </a:lnTo>
                  <a:lnTo>
                    <a:pt x="5835" y="2753"/>
                  </a:lnTo>
                  <a:lnTo>
                    <a:pt x="5854" y="2986"/>
                  </a:lnTo>
                  <a:lnTo>
                    <a:pt x="5854" y="3199"/>
                  </a:lnTo>
                  <a:lnTo>
                    <a:pt x="5835" y="3587"/>
                  </a:lnTo>
                  <a:lnTo>
                    <a:pt x="5796" y="3955"/>
                  </a:lnTo>
                  <a:lnTo>
                    <a:pt x="5699" y="4323"/>
                  </a:lnTo>
                  <a:lnTo>
                    <a:pt x="5564" y="4672"/>
                  </a:lnTo>
                  <a:lnTo>
                    <a:pt x="5409" y="5002"/>
                  </a:lnTo>
                  <a:lnTo>
                    <a:pt x="5215" y="5331"/>
                  </a:lnTo>
                  <a:lnTo>
                    <a:pt x="5002" y="5642"/>
                  </a:lnTo>
                  <a:lnTo>
                    <a:pt x="4730" y="5913"/>
                  </a:lnTo>
                  <a:lnTo>
                    <a:pt x="4459" y="6165"/>
                  </a:lnTo>
                  <a:lnTo>
                    <a:pt x="4149" y="6398"/>
                  </a:lnTo>
                  <a:lnTo>
                    <a:pt x="3819" y="6591"/>
                  </a:lnTo>
                  <a:lnTo>
                    <a:pt x="3489" y="6747"/>
                  </a:lnTo>
                  <a:lnTo>
                    <a:pt x="3141" y="6882"/>
                  </a:lnTo>
                  <a:lnTo>
                    <a:pt x="2772" y="6960"/>
                  </a:lnTo>
                  <a:lnTo>
                    <a:pt x="2404" y="7018"/>
                  </a:lnTo>
                  <a:lnTo>
                    <a:pt x="2016" y="7037"/>
                  </a:lnTo>
                  <a:lnTo>
                    <a:pt x="1784" y="7037"/>
                  </a:lnTo>
                  <a:lnTo>
                    <a:pt x="1532" y="7018"/>
                  </a:lnTo>
                  <a:lnTo>
                    <a:pt x="1299" y="6979"/>
                  </a:lnTo>
                  <a:lnTo>
                    <a:pt x="1066" y="6921"/>
                  </a:lnTo>
                  <a:lnTo>
                    <a:pt x="834" y="6863"/>
                  </a:lnTo>
                  <a:lnTo>
                    <a:pt x="601" y="6785"/>
                  </a:lnTo>
                  <a:lnTo>
                    <a:pt x="388" y="6688"/>
                  </a:lnTo>
                  <a:lnTo>
                    <a:pt x="175" y="6572"/>
                  </a:lnTo>
                  <a:lnTo>
                    <a:pt x="136" y="6553"/>
                  </a:lnTo>
                  <a:lnTo>
                    <a:pt x="78" y="6572"/>
                  </a:lnTo>
                  <a:lnTo>
                    <a:pt x="39" y="6591"/>
                  </a:lnTo>
                  <a:lnTo>
                    <a:pt x="20" y="6611"/>
                  </a:lnTo>
                  <a:lnTo>
                    <a:pt x="0" y="6669"/>
                  </a:lnTo>
                  <a:lnTo>
                    <a:pt x="0" y="6708"/>
                  </a:lnTo>
                  <a:lnTo>
                    <a:pt x="20" y="6747"/>
                  </a:lnTo>
                  <a:lnTo>
                    <a:pt x="58" y="6785"/>
                  </a:lnTo>
                  <a:lnTo>
                    <a:pt x="291" y="6882"/>
                  </a:lnTo>
                  <a:lnTo>
                    <a:pt x="524" y="6999"/>
                  </a:lnTo>
                  <a:lnTo>
                    <a:pt x="756" y="7076"/>
                  </a:lnTo>
                  <a:lnTo>
                    <a:pt x="1008" y="7154"/>
                  </a:lnTo>
                  <a:lnTo>
                    <a:pt x="1260" y="7212"/>
                  </a:lnTo>
                  <a:lnTo>
                    <a:pt x="1512" y="7251"/>
                  </a:lnTo>
                  <a:lnTo>
                    <a:pt x="1764" y="7270"/>
                  </a:lnTo>
                  <a:lnTo>
                    <a:pt x="2016" y="7270"/>
                  </a:lnTo>
                  <a:lnTo>
                    <a:pt x="2423" y="7251"/>
                  </a:lnTo>
                  <a:lnTo>
                    <a:pt x="2811" y="7192"/>
                  </a:lnTo>
                  <a:lnTo>
                    <a:pt x="3199" y="7095"/>
                  </a:lnTo>
                  <a:lnTo>
                    <a:pt x="3586" y="6960"/>
                  </a:lnTo>
                  <a:lnTo>
                    <a:pt x="3935" y="6805"/>
                  </a:lnTo>
                  <a:lnTo>
                    <a:pt x="4284" y="6591"/>
                  </a:lnTo>
                  <a:lnTo>
                    <a:pt x="4594" y="6359"/>
                  </a:lnTo>
                  <a:lnTo>
                    <a:pt x="4905" y="6087"/>
                  </a:lnTo>
                  <a:lnTo>
                    <a:pt x="5176" y="5777"/>
                  </a:lnTo>
                  <a:lnTo>
                    <a:pt x="5409" y="5467"/>
                  </a:lnTo>
                  <a:lnTo>
                    <a:pt x="5622" y="5118"/>
                  </a:lnTo>
                  <a:lnTo>
                    <a:pt x="5777" y="4750"/>
                  </a:lnTo>
                  <a:lnTo>
                    <a:pt x="5913" y="4382"/>
                  </a:lnTo>
                  <a:lnTo>
                    <a:pt x="6010" y="3994"/>
                  </a:lnTo>
                  <a:lnTo>
                    <a:pt x="6068" y="3606"/>
                  </a:lnTo>
                  <a:lnTo>
                    <a:pt x="6087" y="3199"/>
                  </a:lnTo>
                  <a:lnTo>
                    <a:pt x="6087" y="2967"/>
                  </a:lnTo>
                  <a:lnTo>
                    <a:pt x="6068" y="2734"/>
                  </a:lnTo>
                  <a:lnTo>
                    <a:pt x="6029" y="2501"/>
                  </a:lnTo>
                  <a:lnTo>
                    <a:pt x="5990" y="2288"/>
                  </a:lnTo>
                  <a:lnTo>
                    <a:pt x="5932" y="2075"/>
                  </a:lnTo>
                  <a:lnTo>
                    <a:pt x="5874" y="1862"/>
                  </a:lnTo>
                  <a:lnTo>
                    <a:pt x="5796" y="1648"/>
                  </a:lnTo>
                  <a:lnTo>
                    <a:pt x="5699" y="1435"/>
                  </a:lnTo>
                  <a:lnTo>
                    <a:pt x="5602" y="1241"/>
                  </a:lnTo>
                  <a:lnTo>
                    <a:pt x="5486" y="1047"/>
                  </a:lnTo>
                  <a:lnTo>
                    <a:pt x="5350" y="854"/>
                  </a:lnTo>
                  <a:lnTo>
                    <a:pt x="5215" y="679"/>
                  </a:lnTo>
                  <a:lnTo>
                    <a:pt x="5079" y="505"/>
                  </a:lnTo>
                  <a:lnTo>
                    <a:pt x="4924" y="330"/>
                  </a:lnTo>
                  <a:lnTo>
                    <a:pt x="4750" y="175"/>
                  </a:lnTo>
                  <a:lnTo>
                    <a:pt x="4575" y="20"/>
                  </a:lnTo>
                  <a:lnTo>
                    <a:pt x="45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9"/>
            <p:cNvSpPr/>
            <p:nvPr/>
          </p:nvSpPr>
          <p:spPr>
            <a:xfrm>
              <a:off x="4249700" y="-1506625"/>
              <a:ext cx="151700" cy="181775"/>
            </a:xfrm>
            <a:custGeom>
              <a:avLst/>
              <a:gdLst/>
              <a:ahLst/>
              <a:cxnLst/>
              <a:rect l="l" t="t" r="r" b="b"/>
              <a:pathLst>
                <a:path w="6068" h="7271" extrusionOk="0">
                  <a:moveTo>
                    <a:pt x="4071" y="1"/>
                  </a:moveTo>
                  <a:lnTo>
                    <a:pt x="3664" y="20"/>
                  </a:lnTo>
                  <a:lnTo>
                    <a:pt x="3276" y="98"/>
                  </a:lnTo>
                  <a:lnTo>
                    <a:pt x="2889" y="175"/>
                  </a:lnTo>
                  <a:lnTo>
                    <a:pt x="2501" y="311"/>
                  </a:lnTo>
                  <a:lnTo>
                    <a:pt x="2152" y="486"/>
                  </a:lnTo>
                  <a:lnTo>
                    <a:pt x="1803" y="699"/>
                  </a:lnTo>
                  <a:lnTo>
                    <a:pt x="1493" y="931"/>
                  </a:lnTo>
                  <a:lnTo>
                    <a:pt x="1183" y="1203"/>
                  </a:lnTo>
                  <a:lnTo>
                    <a:pt x="912" y="1513"/>
                  </a:lnTo>
                  <a:lnTo>
                    <a:pt x="679" y="1823"/>
                  </a:lnTo>
                  <a:lnTo>
                    <a:pt x="466" y="2172"/>
                  </a:lnTo>
                  <a:lnTo>
                    <a:pt x="311" y="2521"/>
                  </a:lnTo>
                  <a:lnTo>
                    <a:pt x="175" y="2909"/>
                  </a:lnTo>
                  <a:lnTo>
                    <a:pt x="78" y="3277"/>
                  </a:lnTo>
                  <a:lnTo>
                    <a:pt x="20" y="3684"/>
                  </a:lnTo>
                  <a:lnTo>
                    <a:pt x="0" y="4091"/>
                  </a:lnTo>
                  <a:lnTo>
                    <a:pt x="0" y="4324"/>
                  </a:lnTo>
                  <a:lnTo>
                    <a:pt x="20" y="4537"/>
                  </a:lnTo>
                  <a:lnTo>
                    <a:pt x="59" y="4770"/>
                  </a:lnTo>
                  <a:lnTo>
                    <a:pt x="97" y="4983"/>
                  </a:lnTo>
                  <a:lnTo>
                    <a:pt x="156" y="5215"/>
                  </a:lnTo>
                  <a:lnTo>
                    <a:pt x="214" y="5429"/>
                  </a:lnTo>
                  <a:lnTo>
                    <a:pt x="291" y="5623"/>
                  </a:lnTo>
                  <a:lnTo>
                    <a:pt x="388" y="5836"/>
                  </a:lnTo>
                  <a:lnTo>
                    <a:pt x="485" y="6030"/>
                  </a:lnTo>
                  <a:lnTo>
                    <a:pt x="601" y="6223"/>
                  </a:lnTo>
                  <a:lnTo>
                    <a:pt x="718" y="6417"/>
                  </a:lnTo>
                  <a:lnTo>
                    <a:pt x="853" y="6592"/>
                  </a:lnTo>
                  <a:lnTo>
                    <a:pt x="989" y="6766"/>
                  </a:lnTo>
                  <a:lnTo>
                    <a:pt x="1144" y="6941"/>
                  </a:lnTo>
                  <a:lnTo>
                    <a:pt x="1319" y="7096"/>
                  </a:lnTo>
                  <a:lnTo>
                    <a:pt x="1493" y="7251"/>
                  </a:lnTo>
                  <a:lnTo>
                    <a:pt x="1512" y="7270"/>
                  </a:lnTo>
                  <a:lnTo>
                    <a:pt x="1551" y="7270"/>
                  </a:lnTo>
                  <a:lnTo>
                    <a:pt x="1609" y="7251"/>
                  </a:lnTo>
                  <a:lnTo>
                    <a:pt x="1648" y="7231"/>
                  </a:lnTo>
                  <a:lnTo>
                    <a:pt x="1668" y="7193"/>
                  </a:lnTo>
                  <a:lnTo>
                    <a:pt x="1668" y="7135"/>
                  </a:lnTo>
                  <a:lnTo>
                    <a:pt x="1668" y="7096"/>
                  </a:lnTo>
                  <a:lnTo>
                    <a:pt x="1629" y="7057"/>
                  </a:lnTo>
                  <a:lnTo>
                    <a:pt x="1474" y="6921"/>
                  </a:lnTo>
                  <a:lnTo>
                    <a:pt x="1319" y="6766"/>
                  </a:lnTo>
                  <a:lnTo>
                    <a:pt x="1164" y="6611"/>
                  </a:lnTo>
                  <a:lnTo>
                    <a:pt x="1028" y="6456"/>
                  </a:lnTo>
                  <a:lnTo>
                    <a:pt x="912" y="6282"/>
                  </a:lnTo>
                  <a:lnTo>
                    <a:pt x="795" y="6107"/>
                  </a:lnTo>
                  <a:lnTo>
                    <a:pt x="601" y="5739"/>
                  </a:lnTo>
                  <a:lnTo>
                    <a:pt x="427" y="5351"/>
                  </a:lnTo>
                  <a:lnTo>
                    <a:pt x="369" y="5138"/>
                  </a:lnTo>
                  <a:lnTo>
                    <a:pt x="311" y="4944"/>
                  </a:lnTo>
                  <a:lnTo>
                    <a:pt x="272" y="4731"/>
                  </a:lnTo>
                  <a:lnTo>
                    <a:pt x="252" y="4518"/>
                  </a:lnTo>
                  <a:lnTo>
                    <a:pt x="233" y="4304"/>
                  </a:lnTo>
                  <a:lnTo>
                    <a:pt x="233" y="4091"/>
                  </a:lnTo>
                  <a:lnTo>
                    <a:pt x="252" y="3703"/>
                  </a:lnTo>
                  <a:lnTo>
                    <a:pt x="291" y="3335"/>
                  </a:lnTo>
                  <a:lnTo>
                    <a:pt x="388" y="2967"/>
                  </a:lnTo>
                  <a:lnTo>
                    <a:pt x="524" y="2618"/>
                  </a:lnTo>
                  <a:lnTo>
                    <a:pt x="679" y="2269"/>
                  </a:lnTo>
                  <a:lnTo>
                    <a:pt x="873" y="1959"/>
                  </a:lnTo>
                  <a:lnTo>
                    <a:pt x="1086" y="1649"/>
                  </a:lnTo>
                  <a:lnTo>
                    <a:pt x="1357" y="1377"/>
                  </a:lnTo>
                  <a:lnTo>
                    <a:pt x="1629" y="1106"/>
                  </a:lnTo>
                  <a:lnTo>
                    <a:pt x="1939" y="893"/>
                  </a:lnTo>
                  <a:lnTo>
                    <a:pt x="2268" y="699"/>
                  </a:lnTo>
                  <a:lnTo>
                    <a:pt x="2598" y="524"/>
                  </a:lnTo>
                  <a:lnTo>
                    <a:pt x="2947" y="408"/>
                  </a:lnTo>
                  <a:lnTo>
                    <a:pt x="3315" y="311"/>
                  </a:lnTo>
                  <a:lnTo>
                    <a:pt x="3684" y="253"/>
                  </a:lnTo>
                  <a:lnTo>
                    <a:pt x="4071" y="234"/>
                  </a:lnTo>
                  <a:lnTo>
                    <a:pt x="4304" y="253"/>
                  </a:lnTo>
                  <a:lnTo>
                    <a:pt x="4536" y="272"/>
                  </a:lnTo>
                  <a:lnTo>
                    <a:pt x="4769" y="311"/>
                  </a:lnTo>
                  <a:lnTo>
                    <a:pt x="5002" y="350"/>
                  </a:lnTo>
                  <a:lnTo>
                    <a:pt x="5234" y="427"/>
                  </a:lnTo>
                  <a:lnTo>
                    <a:pt x="5467" y="505"/>
                  </a:lnTo>
                  <a:lnTo>
                    <a:pt x="5680" y="602"/>
                  </a:lnTo>
                  <a:lnTo>
                    <a:pt x="5893" y="699"/>
                  </a:lnTo>
                  <a:lnTo>
                    <a:pt x="5932" y="718"/>
                  </a:lnTo>
                  <a:lnTo>
                    <a:pt x="5971" y="699"/>
                  </a:lnTo>
                  <a:lnTo>
                    <a:pt x="6010" y="679"/>
                  </a:lnTo>
                  <a:lnTo>
                    <a:pt x="6049" y="660"/>
                  </a:lnTo>
                  <a:lnTo>
                    <a:pt x="6068" y="602"/>
                  </a:lnTo>
                  <a:lnTo>
                    <a:pt x="6049" y="563"/>
                  </a:lnTo>
                  <a:lnTo>
                    <a:pt x="6029" y="524"/>
                  </a:lnTo>
                  <a:lnTo>
                    <a:pt x="5990" y="486"/>
                  </a:lnTo>
                  <a:lnTo>
                    <a:pt x="5777" y="389"/>
                  </a:lnTo>
                  <a:lnTo>
                    <a:pt x="5544" y="292"/>
                  </a:lnTo>
                  <a:lnTo>
                    <a:pt x="5312" y="195"/>
                  </a:lnTo>
                  <a:lnTo>
                    <a:pt x="5060" y="137"/>
                  </a:lnTo>
                  <a:lnTo>
                    <a:pt x="4827" y="78"/>
                  </a:lnTo>
                  <a:lnTo>
                    <a:pt x="4575" y="40"/>
                  </a:lnTo>
                  <a:lnTo>
                    <a:pt x="4323" y="20"/>
                  </a:lnTo>
                  <a:lnTo>
                    <a:pt x="4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9"/>
            <p:cNvSpPr/>
            <p:nvPr/>
          </p:nvSpPr>
          <p:spPr>
            <a:xfrm>
              <a:off x="4348550" y="-1497900"/>
              <a:ext cx="5850" cy="10700"/>
            </a:xfrm>
            <a:custGeom>
              <a:avLst/>
              <a:gdLst/>
              <a:ahLst/>
              <a:cxnLst/>
              <a:rect l="l" t="t" r="r" b="b"/>
              <a:pathLst>
                <a:path w="234" h="428" extrusionOk="0">
                  <a:moveTo>
                    <a:pt x="117" y="1"/>
                  </a:moveTo>
                  <a:lnTo>
                    <a:pt x="78" y="20"/>
                  </a:lnTo>
                  <a:lnTo>
                    <a:pt x="40" y="40"/>
                  </a:lnTo>
                  <a:lnTo>
                    <a:pt x="1" y="78"/>
                  </a:lnTo>
                  <a:lnTo>
                    <a:pt x="1" y="117"/>
                  </a:lnTo>
                  <a:lnTo>
                    <a:pt x="1" y="311"/>
                  </a:lnTo>
                  <a:lnTo>
                    <a:pt x="1" y="350"/>
                  </a:lnTo>
                  <a:lnTo>
                    <a:pt x="40" y="389"/>
                  </a:lnTo>
                  <a:lnTo>
                    <a:pt x="78" y="408"/>
                  </a:lnTo>
                  <a:lnTo>
                    <a:pt x="117" y="427"/>
                  </a:lnTo>
                  <a:lnTo>
                    <a:pt x="156" y="408"/>
                  </a:lnTo>
                  <a:lnTo>
                    <a:pt x="195" y="389"/>
                  </a:lnTo>
                  <a:lnTo>
                    <a:pt x="234" y="350"/>
                  </a:lnTo>
                  <a:lnTo>
                    <a:pt x="234" y="311"/>
                  </a:lnTo>
                  <a:lnTo>
                    <a:pt x="234" y="117"/>
                  </a:lnTo>
                  <a:lnTo>
                    <a:pt x="234" y="78"/>
                  </a:lnTo>
                  <a:lnTo>
                    <a:pt x="195" y="40"/>
                  </a:lnTo>
                  <a:lnTo>
                    <a:pt x="156" y="20"/>
                  </a:lnTo>
                  <a:lnTo>
                    <a:pt x="1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9"/>
            <p:cNvSpPr/>
            <p:nvPr/>
          </p:nvSpPr>
          <p:spPr>
            <a:xfrm>
              <a:off x="4348550" y="-1321500"/>
              <a:ext cx="5850" cy="10225"/>
            </a:xfrm>
            <a:custGeom>
              <a:avLst/>
              <a:gdLst/>
              <a:ahLst/>
              <a:cxnLst/>
              <a:rect l="l" t="t" r="r" b="b"/>
              <a:pathLst>
                <a:path w="234" h="409" extrusionOk="0">
                  <a:moveTo>
                    <a:pt x="78" y="1"/>
                  </a:moveTo>
                  <a:lnTo>
                    <a:pt x="40" y="40"/>
                  </a:lnTo>
                  <a:lnTo>
                    <a:pt x="1" y="78"/>
                  </a:lnTo>
                  <a:lnTo>
                    <a:pt x="1" y="117"/>
                  </a:lnTo>
                  <a:lnTo>
                    <a:pt x="1" y="311"/>
                  </a:lnTo>
                  <a:lnTo>
                    <a:pt x="1" y="350"/>
                  </a:lnTo>
                  <a:lnTo>
                    <a:pt x="40" y="389"/>
                  </a:lnTo>
                  <a:lnTo>
                    <a:pt x="78" y="408"/>
                  </a:lnTo>
                  <a:lnTo>
                    <a:pt x="156" y="408"/>
                  </a:lnTo>
                  <a:lnTo>
                    <a:pt x="195" y="389"/>
                  </a:lnTo>
                  <a:lnTo>
                    <a:pt x="234" y="350"/>
                  </a:lnTo>
                  <a:lnTo>
                    <a:pt x="234" y="311"/>
                  </a:lnTo>
                  <a:lnTo>
                    <a:pt x="234" y="117"/>
                  </a:lnTo>
                  <a:lnTo>
                    <a:pt x="234" y="78"/>
                  </a:lnTo>
                  <a:lnTo>
                    <a:pt x="195" y="40"/>
                  </a:lnTo>
                  <a:lnTo>
                    <a:pt x="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9"/>
            <p:cNvSpPr/>
            <p:nvPr/>
          </p:nvSpPr>
          <p:spPr>
            <a:xfrm>
              <a:off x="4434350" y="-1407275"/>
              <a:ext cx="10675" cy="5850"/>
            </a:xfrm>
            <a:custGeom>
              <a:avLst/>
              <a:gdLst/>
              <a:ahLst/>
              <a:cxnLst/>
              <a:rect l="l" t="t" r="r" b="b"/>
              <a:pathLst>
                <a:path w="427" h="234" extrusionOk="0">
                  <a:moveTo>
                    <a:pt x="78" y="1"/>
                  </a:moveTo>
                  <a:lnTo>
                    <a:pt x="39" y="40"/>
                  </a:lnTo>
                  <a:lnTo>
                    <a:pt x="19" y="78"/>
                  </a:lnTo>
                  <a:lnTo>
                    <a:pt x="0" y="117"/>
                  </a:lnTo>
                  <a:lnTo>
                    <a:pt x="19" y="156"/>
                  </a:lnTo>
                  <a:lnTo>
                    <a:pt x="39" y="195"/>
                  </a:lnTo>
                  <a:lnTo>
                    <a:pt x="78" y="214"/>
                  </a:lnTo>
                  <a:lnTo>
                    <a:pt x="116" y="233"/>
                  </a:lnTo>
                  <a:lnTo>
                    <a:pt x="310" y="233"/>
                  </a:lnTo>
                  <a:lnTo>
                    <a:pt x="349" y="214"/>
                  </a:lnTo>
                  <a:lnTo>
                    <a:pt x="388" y="195"/>
                  </a:lnTo>
                  <a:lnTo>
                    <a:pt x="407" y="156"/>
                  </a:lnTo>
                  <a:lnTo>
                    <a:pt x="427" y="117"/>
                  </a:lnTo>
                  <a:lnTo>
                    <a:pt x="407" y="78"/>
                  </a:lnTo>
                  <a:lnTo>
                    <a:pt x="388" y="40"/>
                  </a:lnTo>
                  <a:lnTo>
                    <a:pt x="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9"/>
            <p:cNvSpPr/>
            <p:nvPr/>
          </p:nvSpPr>
          <p:spPr>
            <a:xfrm>
              <a:off x="4257950" y="-1407275"/>
              <a:ext cx="10675" cy="5850"/>
            </a:xfrm>
            <a:custGeom>
              <a:avLst/>
              <a:gdLst/>
              <a:ahLst/>
              <a:cxnLst/>
              <a:rect l="l" t="t" r="r" b="b"/>
              <a:pathLst>
                <a:path w="427" h="234" extrusionOk="0">
                  <a:moveTo>
                    <a:pt x="78" y="1"/>
                  </a:moveTo>
                  <a:lnTo>
                    <a:pt x="39" y="40"/>
                  </a:lnTo>
                  <a:lnTo>
                    <a:pt x="19" y="78"/>
                  </a:lnTo>
                  <a:lnTo>
                    <a:pt x="0" y="117"/>
                  </a:lnTo>
                  <a:lnTo>
                    <a:pt x="19" y="156"/>
                  </a:lnTo>
                  <a:lnTo>
                    <a:pt x="39" y="195"/>
                  </a:lnTo>
                  <a:lnTo>
                    <a:pt x="78" y="214"/>
                  </a:lnTo>
                  <a:lnTo>
                    <a:pt x="116" y="233"/>
                  </a:lnTo>
                  <a:lnTo>
                    <a:pt x="310" y="233"/>
                  </a:lnTo>
                  <a:lnTo>
                    <a:pt x="349" y="214"/>
                  </a:lnTo>
                  <a:lnTo>
                    <a:pt x="388" y="195"/>
                  </a:lnTo>
                  <a:lnTo>
                    <a:pt x="426" y="156"/>
                  </a:lnTo>
                  <a:lnTo>
                    <a:pt x="426" y="117"/>
                  </a:lnTo>
                  <a:lnTo>
                    <a:pt x="426" y="78"/>
                  </a:lnTo>
                  <a:lnTo>
                    <a:pt x="388" y="40"/>
                  </a:lnTo>
                  <a:lnTo>
                    <a:pt x="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9"/>
            <p:cNvSpPr/>
            <p:nvPr/>
          </p:nvSpPr>
          <p:spPr>
            <a:xfrm>
              <a:off x="4409150" y="-1471225"/>
              <a:ext cx="9225" cy="9225"/>
            </a:xfrm>
            <a:custGeom>
              <a:avLst/>
              <a:gdLst/>
              <a:ahLst/>
              <a:cxnLst/>
              <a:rect l="l" t="t" r="r" b="b"/>
              <a:pathLst>
                <a:path w="369" h="369" extrusionOk="0">
                  <a:moveTo>
                    <a:pt x="213" y="0"/>
                  </a:moveTo>
                  <a:lnTo>
                    <a:pt x="175" y="39"/>
                  </a:lnTo>
                  <a:lnTo>
                    <a:pt x="39" y="155"/>
                  </a:lnTo>
                  <a:lnTo>
                    <a:pt x="19" y="194"/>
                  </a:lnTo>
                  <a:lnTo>
                    <a:pt x="0" y="252"/>
                  </a:lnTo>
                  <a:lnTo>
                    <a:pt x="19" y="291"/>
                  </a:lnTo>
                  <a:lnTo>
                    <a:pt x="39" y="330"/>
                  </a:lnTo>
                  <a:lnTo>
                    <a:pt x="78" y="349"/>
                  </a:lnTo>
                  <a:lnTo>
                    <a:pt x="116" y="368"/>
                  </a:lnTo>
                  <a:lnTo>
                    <a:pt x="155" y="349"/>
                  </a:lnTo>
                  <a:lnTo>
                    <a:pt x="194" y="330"/>
                  </a:lnTo>
                  <a:lnTo>
                    <a:pt x="330" y="194"/>
                  </a:lnTo>
                  <a:lnTo>
                    <a:pt x="368" y="155"/>
                  </a:lnTo>
                  <a:lnTo>
                    <a:pt x="368" y="116"/>
                  </a:lnTo>
                  <a:lnTo>
                    <a:pt x="368" y="78"/>
                  </a:lnTo>
                  <a:lnTo>
                    <a:pt x="330" y="39"/>
                  </a:lnTo>
                  <a:lnTo>
                    <a:pt x="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9"/>
            <p:cNvSpPr/>
            <p:nvPr/>
          </p:nvSpPr>
          <p:spPr>
            <a:xfrm>
              <a:off x="4284600" y="-1346700"/>
              <a:ext cx="9225" cy="9250"/>
            </a:xfrm>
            <a:custGeom>
              <a:avLst/>
              <a:gdLst/>
              <a:ahLst/>
              <a:cxnLst/>
              <a:rect l="l" t="t" r="r" b="b"/>
              <a:pathLst>
                <a:path w="369" h="370" extrusionOk="0">
                  <a:moveTo>
                    <a:pt x="213" y="1"/>
                  </a:moveTo>
                  <a:lnTo>
                    <a:pt x="175" y="40"/>
                  </a:lnTo>
                  <a:lnTo>
                    <a:pt x="39" y="175"/>
                  </a:lnTo>
                  <a:lnTo>
                    <a:pt x="0" y="214"/>
                  </a:lnTo>
                  <a:lnTo>
                    <a:pt x="0" y="253"/>
                  </a:lnTo>
                  <a:lnTo>
                    <a:pt x="0" y="292"/>
                  </a:lnTo>
                  <a:lnTo>
                    <a:pt x="39" y="330"/>
                  </a:lnTo>
                  <a:lnTo>
                    <a:pt x="78" y="350"/>
                  </a:lnTo>
                  <a:lnTo>
                    <a:pt x="116" y="369"/>
                  </a:lnTo>
                  <a:lnTo>
                    <a:pt x="155" y="350"/>
                  </a:lnTo>
                  <a:lnTo>
                    <a:pt x="194" y="330"/>
                  </a:lnTo>
                  <a:lnTo>
                    <a:pt x="330" y="195"/>
                  </a:lnTo>
                  <a:lnTo>
                    <a:pt x="349" y="156"/>
                  </a:lnTo>
                  <a:lnTo>
                    <a:pt x="368" y="117"/>
                  </a:lnTo>
                  <a:lnTo>
                    <a:pt x="349" y="78"/>
                  </a:lnTo>
                  <a:lnTo>
                    <a:pt x="330" y="40"/>
                  </a:lnTo>
                  <a:lnTo>
                    <a:pt x="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9"/>
            <p:cNvSpPr/>
            <p:nvPr/>
          </p:nvSpPr>
          <p:spPr>
            <a:xfrm>
              <a:off x="4409150" y="-1346700"/>
              <a:ext cx="9225" cy="9250"/>
            </a:xfrm>
            <a:custGeom>
              <a:avLst/>
              <a:gdLst/>
              <a:ahLst/>
              <a:cxnLst/>
              <a:rect l="l" t="t" r="r" b="b"/>
              <a:pathLst>
                <a:path w="369" h="370" extrusionOk="0">
                  <a:moveTo>
                    <a:pt x="78" y="1"/>
                  </a:moveTo>
                  <a:lnTo>
                    <a:pt x="39" y="40"/>
                  </a:lnTo>
                  <a:lnTo>
                    <a:pt x="19" y="78"/>
                  </a:lnTo>
                  <a:lnTo>
                    <a:pt x="0" y="117"/>
                  </a:lnTo>
                  <a:lnTo>
                    <a:pt x="19" y="156"/>
                  </a:lnTo>
                  <a:lnTo>
                    <a:pt x="39" y="195"/>
                  </a:lnTo>
                  <a:lnTo>
                    <a:pt x="175" y="330"/>
                  </a:lnTo>
                  <a:lnTo>
                    <a:pt x="213" y="350"/>
                  </a:lnTo>
                  <a:lnTo>
                    <a:pt x="252" y="369"/>
                  </a:lnTo>
                  <a:lnTo>
                    <a:pt x="291" y="350"/>
                  </a:lnTo>
                  <a:lnTo>
                    <a:pt x="330" y="330"/>
                  </a:lnTo>
                  <a:lnTo>
                    <a:pt x="368" y="292"/>
                  </a:lnTo>
                  <a:lnTo>
                    <a:pt x="368" y="253"/>
                  </a:lnTo>
                  <a:lnTo>
                    <a:pt x="368" y="214"/>
                  </a:lnTo>
                  <a:lnTo>
                    <a:pt x="330" y="175"/>
                  </a:lnTo>
                  <a:lnTo>
                    <a:pt x="194" y="40"/>
                  </a:lnTo>
                  <a:lnTo>
                    <a:pt x="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9"/>
            <p:cNvSpPr/>
            <p:nvPr/>
          </p:nvSpPr>
          <p:spPr>
            <a:xfrm>
              <a:off x="4284600" y="-1471225"/>
              <a:ext cx="9225" cy="9225"/>
            </a:xfrm>
            <a:custGeom>
              <a:avLst/>
              <a:gdLst/>
              <a:ahLst/>
              <a:cxnLst/>
              <a:rect l="l" t="t" r="r" b="b"/>
              <a:pathLst>
                <a:path w="369" h="369" extrusionOk="0">
                  <a:moveTo>
                    <a:pt x="78" y="0"/>
                  </a:moveTo>
                  <a:lnTo>
                    <a:pt x="39" y="39"/>
                  </a:lnTo>
                  <a:lnTo>
                    <a:pt x="0" y="78"/>
                  </a:lnTo>
                  <a:lnTo>
                    <a:pt x="0" y="116"/>
                  </a:lnTo>
                  <a:lnTo>
                    <a:pt x="0" y="155"/>
                  </a:lnTo>
                  <a:lnTo>
                    <a:pt x="39" y="194"/>
                  </a:lnTo>
                  <a:lnTo>
                    <a:pt x="175" y="330"/>
                  </a:lnTo>
                  <a:lnTo>
                    <a:pt x="213" y="349"/>
                  </a:lnTo>
                  <a:lnTo>
                    <a:pt x="252" y="368"/>
                  </a:lnTo>
                  <a:lnTo>
                    <a:pt x="291" y="349"/>
                  </a:lnTo>
                  <a:lnTo>
                    <a:pt x="330" y="330"/>
                  </a:lnTo>
                  <a:lnTo>
                    <a:pt x="349" y="291"/>
                  </a:lnTo>
                  <a:lnTo>
                    <a:pt x="368" y="252"/>
                  </a:lnTo>
                  <a:lnTo>
                    <a:pt x="349" y="194"/>
                  </a:lnTo>
                  <a:lnTo>
                    <a:pt x="330" y="155"/>
                  </a:lnTo>
                  <a:lnTo>
                    <a:pt x="194" y="39"/>
                  </a:ln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9"/>
            <p:cNvSpPr/>
            <p:nvPr/>
          </p:nvSpPr>
          <p:spPr>
            <a:xfrm>
              <a:off x="4382975" y="-1490125"/>
              <a:ext cx="7775" cy="10200"/>
            </a:xfrm>
            <a:custGeom>
              <a:avLst/>
              <a:gdLst/>
              <a:ahLst/>
              <a:cxnLst/>
              <a:rect l="l" t="t" r="r" b="b"/>
              <a:pathLst>
                <a:path w="311" h="408" extrusionOk="0">
                  <a:moveTo>
                    <a:pt x="155" y="0"/>
                  </a:moveTo>
                  <a:lnTo>
                    <a:pt x="117" y="39"/>
                  </a:lnTo>
                  <a:lnTo>
                    <a:pt x="97" y="78"/>
                  </a:lnTo>
                  <a:lnTo>
                    <a:pt x="20" y="233"/>
                  </a:lnTo>
                  <a:lnTo>
                    <a:pt x="0" y="291"/>
                  </a:lnTo>
                  <a:lnTo>
                    <a:pt x="20" y="330"/>
                  </a:lnTo>
                  <a:lnTo>
                    <a:pt x="39" y="368"/>
                  </a:lnTo>
                  <a:lnTo>
                    <a:pt x="78" y="388"/>
                  </a:lnTo>
                  <a:lnTo>
                    <a:pt x="117" y="407"/>
                  </a:lnTo>
                  <a:lnTo>
                    <a:pt x="175" y="388"/>
                  </a:lnTo>
                  <a:lnTo>
                    <a:pt x="233" y="330"/>
                  </a:lnTo>
                  <a:lnTo>
                    <a:pt x="291" y="155"/>
                  </a:lnTo>
                  <a:lnTo>
                    <a:pt x="310" y="116"/>
                  </a:lnTo>
                  <a:lnTo>
                    <a:pt x="310" y="78"/>
                  </a:lnTo>
                  <a:lnTo>
                    <a:pt x="272" y="39"/>
                  </a:lnTo>
                  <a:lnTo>
                    <a:pt x="2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9"/>
            <p:cNvSpPr/>
            <p:nvPr/>
          </p:nvSpPr>
          <p:spPr>
            <a:xfrm>
              <a:off x="4312225" y="-1328750"/>
              <a:ext cx="7775" cy="10200"/>
            </a:xfrm>
            <a:custGeom>
              <a:avLst/>
              <a:gdLst/>
              <a:ahLst/>
              <a:cxnLst/>
              <a:rect l="l" t="t" r="r" b="b"/>
              <a:pathLst>
                <a:path w="311" h="408" extrusionOk="0">
                  <a:moveTo>
                    <a:pt x="155" y="0"/>
                  </a:moveTo>
                  <a:lnTo>
                    <a:pt x="116" y="39"/>
                  </a:lnTo>
                  <a:lnTo>
                    <a:pt x="78" y="78"/>
                  </a:lnTo>
                  <a:lnTo>
                    <a:pt x="19" y="233"/>
                  </a:lnTo>
                  <a:lnTo>
                    <a:pt x="0" y="291"/>
                  </a:lnTo>
                  <a:lnTo>
                    <a:pt x="0" y="330"/>
                  </a:lnTo>
                  <a:lnTo>
                    <a:pt x="39" y="368"/>
                  </a:lnTo>
                  <a:lnTo>
                    <a:pt x="78" y="388"/>
                  </a:lnTo>
                  <a:lnTo>
                    <a:pt x="116" y="407"/>
                  </a:lnTo>
                  <a:lnTo>
                    <a:pt x="175" y="388"/>
                  </a:lnTo>
                  <a:lnTo>
                    <a:pt x="233" y="330"/>
                  </a:lnTo>
                  <a:lnTo>
                    <a:pt x="291" y="155"/>
                  </a:lnTo>
                  <a:lnTo>
                    <a:pt x="310" y="116"/>
                  </a:lnTo>
                  <a:lnTo>
                    <a:pt x="291" y="78"/>
                  </a:lnTo>
                  <a:lnTo>
                    <a:pt x="271" y="39"/>
                  </a:lnTo>
                  <a:lnTo>
                    <a:pt x="2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9"/>
            <p:cNvSpPr/>
            <p:nvPr/>
          </p:nvSpPr>
          <p:spPr>
            <a:xfrm>
              <a:off x="4427075" y="-1372850"/>
              <a:ext cx="10200" cy="7775"/>
            </a:xfrm>
            <a:custGeom>
              <a:avLst/>
              <a:gdLst/>
              <a:ahLst/>
              <a:cxnLst/>
              <a:rect l="l" t="t" r="r" b="b"/>
              <a:pathLst>
                <a:path w="408" h="311" extrusionOk="0">
                  <a:moveTo>
                    <a:pt x="78" y="0"/>
                  </a:moveTo>
                  <a:lnTo>
                    <a:pt x="39" y="39"/>
                  </a:lnTo>
                  <a:lnTo>
                    <a:pt x="20" y="78"/>
                  </a:lnTo>
                  <a:lnTo>
                    <a:pt x="0" y="116"/>
                  </a:lnTo>
                  <a:lnTo>
                    <a:pt x="20" y="155"/>
                  </a:lnTo>
                  <a:lnTo>
                    <a:pt x="39" y="194"/>
                  </a:lnTo>
                  <a:lnTo>
                    <a:pt x="78" y="213"/>
                  </a:lnTo>
                  <a:lnTo>
                    <a:pt x="252" y="291"/>
                  </a:lnTo>
                  <a:lnTo>
                    <a:pt x="291" y="310"/>
                  </a:lnTo>
                  <a:lnTo>
                    <a:pt x="349" y="291"/>
                  </a:lnTo>
                  <a:lnTo>
                    <a:pt x="388" y="233"/>
                  </a:lnTo>
                  <a:lnTo>
                    <a:pt x="407" y="194"/>
                  </a:lnTo>
                  <a:lnTo>
                    <a:pt x="407" y="155"/>
                  </a:lnTo>
                  <a:lnTo>
                    <a:pt x="369" y="116"/>
                  </a:lnTo>
                  <a:lnTo>
                    <a:pt x="330" y="78"/>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9"/>
            <p:cNvSpPr/>
            <p:nvPr/>
          </p:nvSpPr>
          <p:spPr>
            <a:xfrm>
              <a:off x="4265700" y="-1443625"/>
              <a:ext cx="10200" cy="7800"/>
            </a:xfrm>
            <a:custGeom>
              <a:avLst/>
              <a:gdLst/>
              <a:ahLst/>
              <a:cxnLst/>
              <a:rect l="l" t="t" r="r" b="b"/>
              <a:pathLst>
                <a:path w="408" h="312" extrusionOk="0">
                  <a:moveTo>
                    <a:pt x="78" y="1"/>
                  </a:moveTo>
                  <a:lnTo>
                    <a:pt x="39" y="40"/>
                  </a:lnTo>
                  <a:lnTo>
                    <a:pt x="20" y="59"/>
                  </a:lnTo>
                  <a:lnTo>
                    <a:pt x="0" y="117"/>
                  </a:lnTo>
                  <a:lnTo>
                    <a:pt x="20" y="156"/>
                  </a:lnTo>
                  <a:lnTo>
                    <a:pt x="39" y="195"/>
                  </a:lnTo>
                  <a:lnTo>
                    <a:pt x="78" y="214"/>
                  </a:lnTo>
                  <a:lnTo>
                    <a:pt x="233" y="292"/>
                  </a:lnTo>
                  <a:lnTo>
                    <a:pt x="291" y="311"/>
                  </a:lnTo>
                  <a:lnTo>
                    <a:pt x="349" y="292"/>
                  </a:lnTo>
                  <a:lnTo>
                    <a:pt x="388" y="234"/>
                  </a:lnTo>
                  <a:lnTo>
                    <a:pt x="407" y="195"/>
                  </a:lnTo>
                  <a:lnTo>
                    <a:pt x="388" y="156"/>
                  </a:lnTo>
                  <a:lnTo>
                    <a:pt x="368" y="117"/>
                  </a:lnTo>
                  <a:lnTo>
                    <a:pt x="330" y="79"/>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9"/>
            <p:cNvSpPr/>
            <p:nvPr/>
          </p:nvSpPr>
          <p:spPr>
            <a:xfrm>
              <a:off x="4428525" y="-1440225"/>
              <a:ext cx="10200" cy="7775"/>
            </a:xfrm>
            <a:custGeom>
              <a:avLst/>
              <a:gdLst/>
              <a:ahLst/>
              <a:cxnLst/>
              <a:rect l="l" t="t" r="r" b="b"/>
              <a:pathLst>
                <a:path w="408" h="311" extrusionOk="0">
                  <a:moveTo>
                    <a:pt x="252" y="1"/>
                  </a:moveTo>
                  <a:lnTo>
                    <a:pt x="78" y="78"/>
                  </a:lnTo>
                  <a:lnTo>
                    <a:pt x="39" y="98"/>
                  </a:lnTo>
                  <a:lnTo>
                    <a:pt x="0" y="136"/>
                  </a:lnTo>
                  <a:lnTo>
                    <a:pt x="0" y="175"/>
                  </a:lnTo>
                  <a:lnTo>
                    <a:pt x="0" y="233"/>
                  </a:lnTo>
                  <a:lnTo>
                    <a:pt x="59" y="272"/>
                  </a:lnTo>
                  <a:lnTo>
                    <a:pt x="117" y="311"/>
                  </a:lnTo>
                  <a:lnTo>
                    <a:pt x="156" y="291"/>
                  </a:lnTo>
                  <a:lnTo>
                    <a:pt x="330" y="233"/>
                  </a:lnTo>
                  <a:lnTo>
                    <a:pt x="369" y="195"/>
                  </a:lnTo>
                  <a:lnTo>
                    <a:pt x="388" y="156"/>
                  </a:lnTo>
                  <a:lnTo>
                    <a:pt x="408" y="117"/>
                  </a:lnTo>
                  <a:lnTo>
                    <a:pt x="388" y="78"/>
                  </a:lnTo>
                  <a:lnTo>
                    <a:pt x="369" y="39"/>
                  </a:lnTo>
                  <a:lnTo>
                    <a:pt x="330" y="20"/>
                  </a:lnTo>
                  <a:lnTo>
                    <a:pt x="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9"/>
            <p:cNvSpPr/>
            <p:nvPr/>
          </p:nvSpPr>
          <p:spPr>
            <a:xfrm>
              <a:off x="4264250" y="-1376250"/>
              <a:ext cx="10200" cy="7775"/>
            </a:xfrm>
            <a:custGeom>
              <a:avLst/>
              <a:gdLst/>
              <a:ahLst/>
              <a:cxnLst/>
              <a:rect l="l" t="t" r="r" b="b"/>
              <a:pathLst>
                <a:path w="408" h="311" extrusionOk="0">
                  <a:moveTo>
                    <a:pt x="291" y="0"/>
                  </a:moveTo>
                  <a:lnTo>
                    <a:pt x="252" y="20"/>
                  </a:lnTo>
                  <a:lnTo>
                    <a:pt x="78" y="78"/>
                  </a:lnTo>
                  <a:lnTo>
                    <a:pt x="39" y="97"/>
                  </a:lnTo>
                  <a:lnTo>
                    <a:pt x="19" y="136"/>
                  </a:lnTo>
                  <a:lnTo>
                    <a:pt x="0" y="194"/>
                  </a:lnTo>
                  <a:lnTo>
                    <a:pt x="19" y="233"/>
                  </a:lnTo>
                  <a:lnTo>
                    <a:pt x="58" y="291"/>
                  </a:lnTo>
                  <a:lnTo>
                    <a:pt x="116" y="311"/>
                  </a:lnTo>
                  <a:lnTo>
                    <a:pt x="155" y="291"/>
                  </a:lnTo>
                  <a:lnTo>
                    <a:pt x="330" y="233"/>
                  </a:lnTo>
                  <a:lnTo>
                    <a:pt x="368" y="194"/>
                  </a:lnTo>
                  <a:lnTo>
                    <a:pt x="407" y="175"/>
                  </a:lnTo>
                  <a:lnTo>
                    <a:pt x="407" y="117"/>
                  </a:lnTo>
                  <a:lnTo>
                    <a:pt x="407" y="78"/>
                  </a:lnTo>
                  <a:lnTo>
                    <a:pt x="368" y="39"/>
                  </a:lnTo>
                  <a:lnTo>
                    <a:pt x="349" y="20"/>
                  </a:lnTo>
                  <a:lnTo>
                    <a:pt x="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9"/>
            <p:cNvSpPr/>
            <p:nvPr/>
          </p:nvSpPr>
          <p:spPr>
            <a:xfrm>
              <a:off x="4379575" y="-1327300"/>
              <a:ext cx="7775" cy="10200"/>
            </a:xfrm>
            <a:custGeom>
              <a:avLst/>
              <a:gdLst/>
              <a:ahLst/>
              <a:cxnLst/>
              <a:rect l="l" t="t" r="r" b="b"/>
              <a:pathLst>
                <a:path w="311" h="408" extrusionOk="0">
                  <a:moveTo>
                    <a:pt x="78" y="0"/>
                  </a:moveTo>
                  <a:lnTo>
                    <a:pt x="39" y="20"/>
                  </a:lnTo>
                  <a:lnTo>
                    <a:pt x="20" y="58"/>
                  </a:lnTo>
                  <a:lnTo>
                    <a:pt x="1" y="117"/>
                  </a:lnTo>
                  <a:lnTo>
                    <a:pt x="20" y="155"/>
                  </a:lnTo>
                  <a:lnTo>
                    <a:pt x="78" y="330"/>
                  </a:lnTo>
                  <a:lnTo>
                    <a:pt x="136" y="388"/>
                  </a:lnTo>
                  <a:lnTo>
                    <a:pt x="194" y="407"/>
                  </a:lnTo>
                  <a:lnTo>
                    <a:pt x="233" y="388"/>
                  </a:lnTo>
                  <a:lnTo>
                    <a:pt x="272" y="369"/>
                  </a:lnTo>
                  <a:lnTo>
                    <a:pt x="291" y="330"/>
                  </a:lnTo>
                  <a:lnTo>
                    <a:pt x="311" y="291"/>
                  </a:lnTo>
                  <a:lnTo>
                    <a:pt x="291" y="252"/>
                  </a:lnTo>
                  <a:lnTo>
                    <a:pt x="233" y="78"/>
                  </a:lnTo>
                  <a:lnTo>
                    <a:pt x="214" y="39"/>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9"/>
            <p:cNvSpPr/>
            <p:nvPr/>
          </p:nvSpPr>
          <p:spPr>
            <a:xfrm>
              <a:off x="4315600" y="-1491600"/>
              <a:ext cx="7775" cy="10200"/>
            </a:xfrm>
            <a:custGeom>
              <a:avLst/>
              <a:gdLst/>
              <a:ahLst/>
              <a:cxnLst/>
              <a:rect l="l" t="t" r="r" b="b"/>
              <a:pathLst>
                <a:path w="311" h="408" extrusionOk="0">
                  <a:moveTo>
                    <a:pt x="78" y="1"/>
                  </a:moveTo>
                  <a:lnTo>
                    <a:pt x="40" y="40"/>
                  </a:lnTo>
                  <a:lnTo>
                    <a:pt x="20" y="78"/>
                  </a:lnTo>
                  <a:lnTo>
                    <a:pt x="1" y="117"/>
                  </a:lnTo>
                  <a:lnTo>
                    <a:pt x="20" y="156"/>
                  </a:lnTo>
                  <a:lnTo>
                    <a:pt x="78" y="330"/>
                  </a:lnTo>
                  <a:lnTo>
                    <a:pt x="117" y="389"/>
                  </a:lnTo>
                  <a:lnTo>
                    <a:pt x="195" y="408"/>
                  </a:lnTo>
                  <a:lnTo>
                    <a:pt x="233" y="408"/>
                  </a:lnTo>
                  <a:lnTo>
                    <a:pt x="272" y="369"/>
                  </a:lnTo>
                  <a:lnTo>
                    <a:pt x="292" y="330"/>
                  </a:lnTo>
                  <a:lnTo>
                    <a:pt x="311" y="292"/>
                  </a:lnTo>
                  <a:lnTo>
                    <a:pt x="292" y="253"/>
                  </a:lnTo>
                  <a:lnTo>
                    <a:pt x="233" y="78"/>
                  </a:lnTo>
                  <a:lnTo>
                    <a:pt x="195" y="40"/>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9"/>
            <p:cNvSpPr/>
            <p:nvPr/>
          </p:nvSpPr>
          <p:spPr>
            <a:xfrm>
              <a:off x="4310275" y="-1464925"/>
              <a:ext cx="82400" cy="126500"/>
            </a:xfrm>
            <a:custGeom>
              <a:avLst/>
              <a:gdLst/>
              <a:ahLst/>
              <a:cxnLst/>
              <a:rect l="l" t="t" r="r" b="b"/>
              <a:pathLst>
                <a:path w="3296" h="5060" extrusionOk="0">
                  <a:moveTo>
                    <a:pt x="2753" y="252"/>
                  </a:moveTo>
                  <a:lnTo>
                    <a:pt x="2811" y="271"/>
                  </a:lnTo>
                  <a:lnTo>
                    <a:pt x="2850" y="310"/>
                  </a:lnTo>
                  <a:lnTo>
                    <a:pt x="2869" y="349"/>
                  </a:lnTo>
                  <a:lnTo>
                    <a:pt x="2889" y="388"/>
                  </a:lnTo>
                  <a:lnTo>
                    <a:pt x="2889" y="446"/>
                  </a:lnTo>
                  <a:lnTo>
                    <a:pt x="2889" y="485"/>
                  </a:lnTo>
                  <a:lnTo>
                    <a:pt x="2869" y="523"/>
                  </a:lnTo>
                  <a:lnTo>
                    <a:pt x="1881" y="2113"/>
                  </a:lnTo>
                  <a:lnTo>
                    <a:pt x="1861" y="2152"/>
                  </a:lnTo>
                  <a:lnTo>
                    <a:pt x="1861" y="2210"/>
                  </a:lnTo>
                  <a:lnTo>
                    <a:pt x="1861" y="2229"/>
                  </a:lnTo>
                  <a:lnTo>
                    <a:pt x="1861" y="2307"/>
                  </a:lnTo>
                  <a:lnTo>
                    <a:pt x="1900" y="2365"/>
                  </a:lnTo>
                  <a:lnTo>
                    <a:pt x="1958" y="2404"/>
                  </a:lnTo>
                  <a:lnTo>
                    <a:pt x="2036" y="2423"/>
                  </a:lnTo>
                  <a:lnTo>
                    <a:pt x="2966" y="2423"/>
                  </a:lnTo>
                  <a:lnTo>
                    <a:pt x="3005" y="2462"/>
                  </a:lnTo>
                  <a:lnTo>
                    <a:pt x="3044" y="2501"/>
                  </a:lnTo>
                  <a:lnTo>
                    <a:pt x="3044" y="2559"/>
                  </a:lnTo>
                  <a:lnTo>
                    <a:pt x="3044" y="2636"/>
                  </a:lnTo>
                  <a:lnTo>
                    <a:pt x="3005" y="2675"/>
                  </a:lnTo>
                  <a:lnTo>
                    <a:pt x="2966" y="2714"/>
                  </a:lnTo>
                  <a:lnTo>
                    <a:pt x="2036" y="2714"/>
                  </a:lnTo>
                  <a:lnTo>
                    <a:pt x="1958" y="2733"/>
                  </a:lnTo>
                  <a:lnTo>
                    <a:pt x="1900" y="2772"/>
                  </a:lnTo>
                  <a:lnTo>
                    <a:pt x="1861" y="2830"/>
                  </a:lnTo>
                  <a:lnTo>
                    <a:pt x="1861" y="2908"/>
                  </a:lnTo>
                  <a:lnTo>
                    <a:pt x="1861" y="3160"/>
                  </a:lnTo>
                  <a:lnTo>
                    <a:pt x="1861" y="3237"/>
                  </a:lnTo>
                  <a:lnTo>
                    <a:pt x="1900" y="3295"/>
                  </a:lnTo>
                  <a:lnTo>
                    <a:pt x="1958" y="3334"/>
                  </a:lnTo>
                  <a:lnTo>
                    <a:pt x="2908" y="3334"/>
                  </a:lnTo>
                  <a:lnTo>
                    <a:pt x="2966" y="3354"/>
                  </a:lnTo>
                  <a:lnTo>
                    <a:pt x="3005" y="3392"/>
                  </a:lnTo>
                  <a:lnTo>
                    <a:pt x="3044" y="3431"/>
                  </a:lnTo>
                  <a:lnTo>
                    <a:pt x="3044" y="3489"/>
                  </a:lnTo>
                  <a:lnTo>
                    <a:pt x="3044" y="3547"/>
                  </a:lnTo>
                  <a:lnTo>
                    <a:pt x="3005" y="3606"/>
                  </a:lnTo>
                  <a:lnTo>
                    <a:pt x="2966" y="3644"/>
                  </a:lnTo>
                  <a:lnTo>
                    <a:pt x="2036" y="3644"/>
                  </a:lnTo>
                  <a:lnTo>
                    <a:pt x="1958" y="3664"/>
                  </a:lnTo>
                  <a:lnTo>
                    <a:pt x="1900" y="3703"/>
                  </a:lnTo>
                  <a:lnTo>
                    <a:pt x="1861" y="3761"/>
                  </a:lnTo>
                  <a:lnTo>
                    <a:pt x="1861" y="3819"/>
                  </a:lnTo>
                  <a:lnTo>
                    <a:pt x="1861" y="4614"/>
                  </a:lnTo>
                  <a:lnTo>
                    <a:pt x="1842" y="4691"/>
                  </a:lnTo>
                  <a:lnTo>
                    <a:pt x="1784" y="4769"/>
                  </a:lnTo>
                  <a:lnTo>
                    <a:pt x="1726" y="4807"/>
                  </a:lnTo>
                  <a:lnTo>
                    <a:pt x="1648" y="4827"/>
                  </a:lnTo>
                  <a:lnTo>
                    <a:pt x="1571" y="4807"/>
                  </a:lnTo>
                  <a:lnTo>
                    <a:pt x="1513" y="4769"/>
                  </a:lnTo>
                  <a:lnTo>
                    <a:pt x="1454" y="4691"/>
                  </a:lnTo>
                  <a:lnTo>
                    <a:pt x="1435" y="4614"/>
                  </a:lnTo>
                  <a:lnTo>
                    <a:pt x="1435" y="3819"/>
                  </a:lnTo>
                  <a:lnTo>
                    <a:pt x="1435" y="3761"/>
                  </a:lnTo>
                  <a:lnTo>
                    <a:pt x="1396" y="3703"/>
                  </a:lnTo>
                  <a:lnTo>
                    <a:pt x="1338" y="3664"/>
                  </a:lnTo>
                  <a:lnTo>
                    <a:pt x="1261" y="3644"/>
                  </a:lnTo>
                  <a:lnTo>
                    <a:pt x="330" y="3644"/>
                  </a:lnTo>
                  <a:lnTo>
                    <a:pt x="291" y="3606"/>
                  </a:lnTo>
                  <a:lnTo>
                    <a:pt x="253" y="3547"/>
                  </a:lnTo>
                  <a:lnTo>
                    <a:pt x="253" y="3489"/>
                  </a:lnTo>
                  <a:lnTo>
                    <a:pt x="253" y="3431"/>
                  </a:lnTo>
                  <a:lnTo>
                    <a:pt x="291" y="3392"/>
                  </a:lnTo>
                  <a:lnTo>
                    <a:pt x="330" y="3354"/>
                  </a:lnTo>
                  <a:lnTo>
                    <a:pt x="408" y="3334"/>
                  </a:lnTo>
                  <a:lnTo>
                    <a:pt x="1338" y="3334"/>
                  </a:lnTo>
                  <a:lnTo>
                    <a:pt x="1396" y="3295"/>
                  </a:lnTo>
                  <a:lnTo>
                    <a:pt x="1435" y="3237"/>
                  </a:lnTo>
                  <a:lnTo>
                    <a:pt x="1435" y="3160"/>
                  </a:lnTo>
                  <a:lnTo>
                    <a:pt x="1435" y="2908"/>
                  </a:lnTo>
                  <a:lnTo>
                    <a:pt x="1435" y="2830"/>
                  </a:lnTo>
                  <a:lnTo>
                    <a:pt x="1396" y="2772"/>
                  </a:lnTo>
                  <a:lnTo>
                    <a:pt x="1338" y="2733"/>
                  </a:lnTo>
                  <a:lnTo>
                    <a:pt x="1261" y="2714"/>
                  </a:lnTo>
                  <a:lnTo>
                    <a:pt x="330" y="2714"/>
                  </a:lnTo>
                  <a:lnTo>
                    <a:pt x="291" y="2675"/>
                  </a:lnTo>
                  <a:lnTo>
                    <a:pt x="253" y="2636"/>
                  </a:lnTo>
                  <a:lnTo>
                    <a:pt x="253" y="2559"/>
                  </a:lnTo>
                  <a:lnTo>
                    <a:pt x="253" y="2501"/>
                  </a:lnTo>
                  <a:lnTo>
                    <a:pt x="291" y="2462"/>
                  </a:lnTo>
                  <a:lnTo>
                    <a:pt x="330" y="2423"/>
                  </a:lnTo>
                  <a:lnTo>
                    <a:pt x="1261" y="2423"/>
                  </a:lnTo>
                  <a:lnTo>
                    <a:pt x="1338" y="2404"/>
                  </a:lnTo>
                  <a:lnTo>
                    <a:pt x="1396" y="2365"/>
                  </a:lnTo>
                  <a:lnTo>
                    <a:pt x="1435" y="2307"/>
                  </a:lnTo>
                  <a:lnTo>
                    <a:pt x="1435" y="2229"/>
                  </a:lnTo>
                  <a:lnTo>
                    <a:pt x="1435" y="2210"/>
                  </a:lnTo>
                  <a:lnTo>
                    <a:pt x="1435" y="2152"/>
                  </a:lnTo>
                  <a:lnTo>
                    <a:pt x="1416" y="2113"/>
                  </a:lnTo>
                  <a:lnTo>
                    <a:pt x="427" y="523"/>
                  </a:lnTo>
                  <a:lnTo>
                    <a:pt x="408" y="485"/>
                  </a:lnTo>
                  <a:lnTo>
                    <a:pt x="408" y="446"/>
                  </a:lnTo>
                  <a:lnTo>
                    <a:pt x="408" y="388"/>
                  </a:lnTo>
                  <a:lnTo>
                    <a:pt x="427" y="349"/>
                  </a:lnTo>
                  <a:lnTo>
                    <a:pt x="446" y="310"/>
                  </a:lnTo>
                  <a:lnTo>
                    <a:pt x="485" y="271"/>
                  </a:lnTo>
                  <a:lnTo>
                    <a:pt x="543" y="252"/>
                  </a:lnTo>
                  <a:lnTo>
                    <a:pt x="640" y="252"/>
                  </a:lnTo>
                  <a:lnTo>
                    <a:pt x="679" y="271"/>
                  </a:lnTo>
                  <a:lnTo>
                    <a:pt x="718" y="291"/>
                  </a:lnTo>
                  <a:lnTo>
                    <a:pt x="737" y="330"/>
                  </a:lnTo>
                  <a:lnTo>
                    <a:pt x="1493" y="1551"/>
                  </a:lnTo>
                  <a:lnTo>
                    <a:pt x="1571" y="1609"/>
                  </a:lnTo>
                  <a:lnTo>
                    <a:pt x="1648" y="1628"/>
                  </a:lnTo>
                  <a:lnTo>
                    <a:pt x="1726" y="1609"/>
                  </a:lnTo>
                  <a:lnTo>
                    <a:pt x="1803" y="1551"/>
                  </a:lnTo>
                  <a:lnTo>
                    <a:pt x="2559" y="330"/>
                  </a:lnTo>
                  <a:lnTo>
                    <a:pt x="2579" y="291"/>
                  </a:lnTo>
                  <a:lnTo>
                    <a:pt x="2617" y="271"/>
                  </a:lnTo>
                  <a:lnTo>
                    <a:pt x="2656" y="252"/>
                  </a:lnTo>
                  <a:close/>
                  <a:moveTo>
                    <a:pt x="582" y="0"/>
                  </a:moveTo>
                  <a:lnTo>
                    <a:pt x="466" y="19"/>
                  </a:lnTo>
                  <a:lnTo>
                    <a:pt x="369" y="58"/>
                  </a:lnTo>
                  <a:lnTo>
                    <a:pt x="291" y="136"/>
                  </a:lnTo>
                  <a:lnTo>
                    <a:pt x="214" y="233"/>
                  </a:lnTo>
                  <a:lnTo>
                    <a:pt x="175" y="330"/>
                  </a:lnTo>
                  <a:lnTo>
                    <a:pt x="156" y="446"/>
                  </a:lnTo>
                  <a:lnTo>
                    <a:pt x="175" y="562"/>
                  </a:lnTo>
                  <a:lnTo>
                    <a:pt x="233" y="659"/>
                  </a:lnTo>
                  <a:lnTo>
                    <a:pt x="1164" y="2171"/>
                  </a:lnTo>
                  <a:lnTo>
                    <a:pt x="408" y="2171"/>
                  </a:lnTo>
                  <a:lnTo>
                    <a:pt x="311" y="2191"/>
                  </a:lnTo>
                  <a:lnTo>
                    <a:pt x="253" y="2210"/>
                  </a:lnTo>
                  <a:lnTo>
                    <a:pt x="175" y="2249"/>
                  </a:lnTo>
                  <a:lnTo>
                    <a:pt x="117" y="2287"/>
                  </a:lnTo>
                  <a:lnTo>
                    <a:pt x="78" y="2346"/>
                  </a:lnTo>
                  <a:lnTo>
                    <a:pt x="39" y="2423"/>
                  </a:lnTo>
                  <a:lnTo>
                    <a:pt x="20" y="2481"/>
                  </a:lnTo>
                  <a:lnTo>
                    <a:pt x="1" y="2559"/>
                  </a:lnTo>
                  <a:lnTo>
                    <a:pt x="20" y="2656"/>
                  </a:lnTo>
                  <a:lnTo>
                    <a:pt x="39" y="2714"/>
                  </a:lnTo>
                  <a:lnTo>
                    <a:pt x="78" y="2791"/>
                  </a:lnTo>
                  <a:lnTo>
                    <a:pt x="117" y="2850"/>
                  </a:lnTo>
                  <a:lnTo>
                    <a:pt x="175" y="2888"/>
                  </a:lnTo>
                  <a:lnTo>
                    <a:pt x="253" y="2927"/>
                  </a:lnTo>
                  <a:lnTo>
                    <a:pt x="311" y="2947"/>
                  </a:lnTo>
                  <a:lnTo>
                    <a:pt x="408" y="2966"/>
                  </a:lnTo>
                  <a:lnTo>
                    <a:pt x="1202" y="2966"/>
                  </a:lnTo>
                  <a:lnTo>
                    <a:pt x="1202" y="3102"/>
                  </a:lnTo>
                  <a:lnTo>
                    <a:pt x="311" y="3102"/>
                  </a:lnTo>
                  <a:lnTo>
                    <a:pt x="253" y="3140"/>
                  </a:lnTo>
                  <a:lnTo>
                    <a:pt x="175" y="3160"/>
                  </a:lnTo>
                  <a:lnTo>
                    <a:pt x="117" y="3218"/>
                  </a:lnTo>
                  <a:lnTo>
                    <a:pt x="78" y="3276"/>
                  </a:lnTo>
                  <a:lnTo>
                    <a:pt x="39" y="3334"/>
                  </a:lnTo>
                  <a:lnTo>
                    <a:pt x="20" y="3412"/>
                  </a:lnTo>
                  <a:lnTo>
                    <a:pt x="1" y="3489"/>
                  </a:lnTo>
                  <a:lnTo>
                    <a:pt x="20" y="3567"/>
                  </a:lnTo>
                  <a:lnTo>
                    <a:pt x="39" y="3644"/>
                  </a:lnTo>
                  <a:lnTo>
                    <a:pt x="78" y="3722"/>
                  </a:lnTo>
                  <a:lnTo>
                    <a:pt x="117" y="3780"/>
                  </a:lnTo>
                  <a:lnTo>
                    <a:pt x="175" y="3819"/>
                  </a:lnTo>
                  <a:lnTo>
                    <a:pt x="253" y="3858"/>
                  </a:lnTo>
                  <a:lnTo>
                    <a:pt x="311" y="3877"/>
                  </a:lnTo>
                  <a:lnTo>
                    <a:pt x="408" y="3896"/>
                  </a:lnTo>
                  <a:lnTo>
                    <a:pt x="1202" y="3896"/>
                  </a:lnTo>
                  <a:lnTo>
                    <a:pt x="1202" y="4614"/>
                  </a:lnTo>
                  <a:lnTo>
                    <a:pt x="1222" y="4711"/>
                  </a:lnTo>
                  <a:lnTo>
                    <a:pt x="1241" y="4788"/>
                  </a:lnTo>
                  <a:lnTo>
                    <a:pt x="1280" y="4866"/>
                  </a:lnTo>
                  <a:lnTo>
                    <a:pt x="1338" y="4943"/>
                  </a:lnTo>
                  <a:lnTo>
                    <a:pt x="1396" y="4982"/>
                  </a:lnTo>
                  <a:lnTo>
                    <a:pt x="1474" y="5021"/>
                  </a:lnTo>
                  <a:lnTo>
                    <a:pt x="1551" y="5059"/>
                  </a:lnTo>
                  <a:lnTo>
                    <a:pt x="1745" y="5059"/>
                  </a:lnTo>
                  <a:lnTo>
                    <a:pt x="1823" y="5021"/>
                  </a:lnTo>
                  <a:lnTo>
                    <a:pt x="1900" y="4982"/>
                  </a:lnTo>
                  <a:lnTo>
                    <a:pt x="1958" y="4943"/>
                  </a:lnTo>
                  <a:lnTo>
                    <a:pt x="2017" y="4866"/>
                  </a:lnTo>
                  <a:lnTo>
                    <a:pt x="2055" y="4788"/>
                  </a:lnTo>
                  <a:lnTo>
                    <a:pt x="2075" y="4711"/>
                  </a:lnTo>
                  <a:lnTo>
                    <a:pt x="2094" y="4614"/>
                  </a:lnTo>
                  <a:lnTo>
                    <a:pt x="2094" y="3896"/>
                  </a:lnTo>
                  <a:lnTo>
                    <a:pt x="2908" y="3896"/>
                  </a:lnTo>
                  <a:lnTo>
                    <a:pt x="2986" y="3877"/>
                  </a:lnTo>
                  <a:lnTo>
                    <a:pt x="3044" y="3858"/>
                  </a:lnTo>
                  <a:lnTo>
                    <a:pt x="3121" y="3819"/>
                  </a:lnTo>
                  <a:lnTo>
                    <a:pt x="3180" y="3780"/>
                  </a:lnTo>
                  <a:lnTo>
                    <a:pt x="3218" y="3722"/>
                  </a:lnTo>
                  <a:lnTo>
                    <a:pt x="3257" y="3644"/>
                  </a:lnTo>
                  <a:lnTo>
                    <a:pt x="3277" y="3567"/>
                  </a:lnTo>
                  <a:lnTo>
                    <a:pt x="3296" y="3489"/>
                  </a:lnTo>
                  <a:lnTo>
                    <a:pt x="3277" y="3412"/>
                  </a:lnTo>
                  <a:lnTo>
                    <a:pt x="3257" y="3334"/>
                  </a:lnTo>
                  <a:lnTo>
                    <a:pt x="3218" y="3276"/>
                  </a:lnTo>
                  <a:lnTo>
                    <a:pt x="3180" y="3218"/>
                  </a:lnTo>
                  <a:lnTo>
                    <a:pt x="3121" y="3160"/>
                  </a:lnTo>
                  <a:lnTo>
                    <a:pt x="3044" y="3140"/>
                  </a:lnTo>
                  <a:lnTo>
                    <a:pt x="2986" y="3102"/>
                  </a:lnTo>
                  <a:lnTo>
                    <a:pt x="2094" y="3102"/>
                  </a:lnTo>
                  <a:lnTo>
                    <a:pt x="2094" y="2966"/>
                  </a:lnTo>
                  <a:lnTo>
                    <a:pt x="2908" y="2966"/>
                  </a:lnTo>
                  <a:lnTo>
                    <a:pt x="2986" y="2947"/>
                  </a:lnTo>
                  <a:lnTo>
                    <a:pt x="3044" y="2927"/>
                  </a:lnTo>
                  <a:lnTo>
                    <a:pt x="3121" y="2888"/>
                  </a:lnTo>
                  <a:lnTo>
                    <a:pt x="3180" y="2850"/>
                  </a:lnTo>
                  <a:lnTo>
                    <a:pt x="3218" y="2791"/>
                  </a:lnTo>
                  <a:lnTo>
                    <a:pt x="3257" y="2714"/>
                  </a:lnTo>
                  <a:lnTo>
                    <a:pt x="3277" y="2656"/>
                  </a:lnTo>
                  <a:lnTo>
                    <a:pt x="3296" y="2559"/>
                  </a:lnTo>
                  <a:lnTo>
                    <a:pt x="3277" y="2481"/>
                  </a:lnTo>
                  <a:lnTo>
                    <a:pt x="3257" y="2423"/>
                  </a:lnTo>
                  <a:lnTo>
                    <a:pt x="3218" y="2346"/>
                  </a:lnTo>
                  <a:lnTo>
                    <a:pt x="3180" y="2287"/>
                  </a:lnTo>
                  <a:lnTo>
                    <a:pt x="3121" y="2249"/>
                  </a:lnTo>
                  <a:lnTo>
                    <a:pt x="3044" y="2210"/>
                  </a:lnTo>
                  <a:lnTo>
                    <a:pt x="2986" y="2191"/>
                  </a:lnTo>
                  <a:lnTo>
                    <a:pt x="2908" y="2171"/>
                  </a:lnTo>
                  <a:lnTo>
                    <a:pt x="2133" y="2171"/>
                  </a:lnTo>
                  <a:lnTo>
                    <a:pt x="3063" y="659"/>
                  </a:lnTo>
                  <a:lnTo>
                    <a:pt x="3121" y="562"/>
                  </a:lnTo>
                  <a:lnTo>
                    <a:pt x="3141" y="446"/>
                  </a:lnTo>
                  <a:lnTo>
                    <a:pt x="3121" y="330"/>
                  </a:lnTo>
                  <a:lnTo>
                    <a:pt x="3083" y="233"/>
                  </a:lnTo>
                  <a:lnTo>
                    <a:pt x="3005" y="136"/>
                  </a:lnTo>
                  <a:lnTo>
                    <a:pt x="2928" y="58"/>
                  </a:lnTo>
                  <a:lnTo>
                    <a:pt x="2831" y="19"/>
                  </a:lnTo>
                  <a:lnTo>
                    <a:pt x="2714" y="0"/>
                  </a:lnTo>
                  <a:lnTo>
                    <a:pt x="2598" y="19"/>
                  </a:lnTo>
                  <a:lnTo>
                    <a:pt x="2501" y="58"/>
                  </a:lnTo>
                  <a:lnTo>
                    <a:pt x="2424" y="116"/>
                  </a:lnTo>
                  <a:lnTo>
                    <a:pt x="2346" y="213"/>
                  </a:lnTo>
                  <a:lnTo>
                    <a:pt x="1648" y="1338"/>
                  </a:lnTo>
                  <a:lnTo>
                    <a:pt x="950" y="213"/>
                  </a:lnTo>
                  <a:lnTo>
                    <a:pt x="873" y="116"/>
                  </a:lnTo>
                  <a:lnTo>
                    <a:pt x="795" y="58"/>
                  </a:lnTo>
                  <a:lnTo>
                    <a:pt x="698" y="19"/>
                  </a:lnTo>
                  <a:lnTo>
                    <a:pt x="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2" name="Google Shape;2612;p49"/>
          <p:cNvGrpSpPr/>
          <p:nvPr/>
        </p:nvGrpSpPr>
        <p:grpSpPr>
          <a:xfrm>
            <a:off x="3857042" y="2241218"/>
            <a:ext cx="278385" cy="274304"/>
            <a:chOff x="4650475" y="-1506625"/>
            <a:chExt cx="204050" cy="204050"/>
          </a:xfrm>
        </p:grpSpPr>
        <p:sp>
          <p:nvSpPr>
            <p:cNvPr id="2613" name="Google Shape;2613;p49"/>
            <p:cNvSpPr/>
            <p:nvPr/>
          </p:nvSpPr>
          <p:spPr>
            <a:xfrm>
              <a:off x="4672275" y="-1484800"/>
              <a:ext cx="160450" cy="160425"/>
            </a:xfrm>
            <a:custGeom>
              <a:avLst/>
              <a:gdLst/>
              <a:ahLst/>
              <a:cxnLst/>
              <a:rect l="l" t="t" r="r" b="b"/>
              <a:pathLst>
                <a:path w="6418" h="6417" extrusionOk="0">
                  <a:moveTo>
                    <a:pt x="3199" y="233"/>
                  </a:moveTo>
                  <a:lnTo>
                    <a:pt x="3510" y="252"/>
                  </a:lnTo>
                  <a:lnTo>
                    <a:pt x="3781" y="291"/>
                  </a:lnTo>
                  <a:lnTo>
                    <a:pt x="4072" y="369"/>
                  </a:lnTo>
                  <a:lnTo>
                    <a:pt x="4343" y="465"/>
                  </a:lnTo>
                  <a:lnTo>
                    <a:pt x="4615" y="582"/>
                  </a:lnTo>
                  <a:lnTo>
                    <a:pt x="4847" y="737"/>
                  </a:lnTo>
                  <a:lnTo>
                    <a:pt x="5099" y="911"/>
                  </a:lnTo>
                  <a:lnTo>
                    <a:pt x="5312" y="1105"/>
                  </a:lnTo>
                  <a:lnTo>
                    <a:pt x="5506" y="1338"/>
                  </a:lnTo>
                  <a:lnTo>
                    <a:pt x="5681" y="1570"/>
                  </a:lnTo>
                  <a:lnTo>
                    <a:pt x="5836" y="1822"/>
                  </a:lnTo>
                  <a:lnTo>
                    <a:pt x="5952" y="2074"/>
                  </a:lnTo>
                  <a:lnTo>
                    <a:pt x="6049" y="2346"/>
                  </a:lnTo>
                  <a:lnTo>
                    <a:pt x="6127" y="2637"/>
                  </a:lnTo>
                  <a:lnTo>
                    <a:pt x="6165" y="2927"/>
                  </a:lnTo>
                  <a:lnTo>
                    <a:pt x="6185" y="3218"/>
                  </a:lnTo>
                  <a:lnTo>
                    <a:pt x="6165" y="3509"/>
                  </a:lnTo>
                  <a:lnTo>
                    <a:pt x="6127" y="3800"/>
                  </a:lnTo>
                  <a:lnTo>
                    <a:pt x="6049" y="4090"/>
                  </a:lnTo>
                  <a:lnTo>
                    <a:pt x="5952" y="4362"/>
                  </a:lnTo>
                  <a:lnTo>
                    <a:pt x="5836" y="4614"/>
                  </a:lnTo>
                  <a:lnTo>
                    <a:pt x="5681" y="4866"/>
                  </a:lnTo>
                  <a:lnTo>
                    <a:pt x="5506" y="5098"/>
                  </a:lnTo>
                  <a:lnTo>
                    <a:pt x="5312" y="5312"/>
                  </a:lnTo>
                  <a:lnTo>
                    <a:pt x="5099" y="5525"/>
                  </a:lnTo>
                  <a:lnTo>
                    <a:pt x="4847" y="5699"/>
                  </a:lnTo>
                  <a:lnTo>
                    <a:pt x="4615" y="5835"/>
                  </a:lnTo>
                  <a:lnTo>
                    <a:pt x="4343" y="5971"/>
                  </a:lnTo>
                  <a:lnTo>
                    <a:pt x="4072" y="6068"/>
                  </a:lnTo>
                  <a:lnTo>
                    <a:pt x="3781" y="6145"/>
                  </a:lnTo>
                  <a:lnTo>
                    <a:pt x="3510" y="6184"/>
                  </a:lnTo>
                  <a:lnTo>
                    <a:pt x="2909" y="6184"/>
                  </a:lnTo>
                  <a:lnTo>
                    <a:pt x="2618" y="6145"/>
                  </a:lnTo>
                  <a:lnTo>
                    <a:pt x="2327" y="6068"/>
                  </a:lnTo>
                  <a:lnTo>
                    <a:pt x="2056" y="5971"/>
                  </a:lnTo>
                  <a:lnTo>
                    <a:pt x="1804" y="5835"/>
                  </a:lnTo>
                  <a:lnTo>
                    <a:pt x="1552" y="5699"/>
                  </a:lnTo>
                  <a:lnTo>
                    <a:pt x="1319" y="5525"/>
                  </a:lnTo>
                  <a:lnTo>
                    <a:pt x="1106" y="5312"/>
                  </a:lnTo>
                  <a:lnTo>
                    <a:pt x="893" y="5098"/>
                  </a:lnTo>
                  <a:lnTo>
                    <a:pt x="718" y="4866"/>
                  </a:lnTo>
                  <a:lnTo>
                    <a:pt x="582" y="4614"/>
                  </a:lnTo>
                  <a:lnTo>
                    <a:pt x="447" y="4362"/>
                  </a:lnTo>
                  <a:lnTo>
                    <a:pt x="350" y="4090"/>
                  </a:lnTo>
                  <a:lnTo>
                    <a:pt x="292" y="3800"/>
                  </a:lnTo>
                  <a:lnTo>
                    <a:pt x="234" y="3509"/>
                  </a:lnTo>
                  <a:lnTo>
                    <a:pt x="234" y="3218"/>
                  </a:lnTo>
                  <a:lnTo>
                    <a:pt x="234" y="2927"/>
                  </a:lnTo>
                  <a:lnTo>
                    <a:pt x="292" y="2637"/>
                  </a:lnTo>
                  <a:lnTo>
                    <a:pt x="350" y="2346"/>
                  </a:lnTo>
                  <a:lnTo>
                    <a:pt x="447" y="2074"/>
                  </a:lnTo>
                  <a:lnTo>
                    <a:pt x="582" y="1822"/>
                  </a:lnTo>
                  <a:lnTo>
                    <a:pt x="718" y="1570"/>
                  </a:lnTo>
                  <a:lnTo>
                    <a:pt x="893" y="1338"/>
                  </a:lnTo>
                  <a:lnTo>
                    <a:pt x="1106" y="1105"/>
                  </a:lnTo>
                  <a:lnTo>
                    <a:pt x="1319" y="911"/>
                  </a:lnTo>
                  <a:lnTo>
                    <a:pt x="1552" y="737"/>
                  </a:lnTo>
                  <a:lnTo>
                    <a:pt x="1804" y="582"/>
                  </a:lnTo>
                  <a:lnTo>
                    <a:pt x="2056" y="465"/>
                  </a:lnTo>
                  <a:lnTo>
                    <a:pt x="2327" y="369"/>
                  </a:lnTo>
                  <a:lnTo>
                    <a:pt x="2618" y="291"/>
                  </a:lnTo>
                  <a:lnTo>
                    <a:pt x="2909" y="252"/>
                  </a:lnTo>
                  <a:lnTo>
                    <a:pt x="3199" y="233"/>
                  </a:lnTo>
                  <a:close/>
                  <a:moveTo>
                    <a:pt x="3199" y="0"/>
                  </a:moveTo>
                  <a:lnTo>
                    <a:pt x="2889" y="20"/>
                  </a:lnTo>
                  <a:lnTo>
                    <a:pt x="2599" y="58"/>
                  </a:lnTo>
                  <a:lnTo>
                    <a:pt x="2288" y="136"/>
                  </a:lnTo>
                  <a:lnTo>
                    <a:pt x="1998" y="233"/>
                  </a:lnTo>
                  <a:lnTo>
                    <a:pt x="1707" y="369"/>
                  </a:lnTo>
                  <a:lnTo>
                    <a:pt x="1435" y="543"/>
                  </a:lnTo>
                  <a:lnTo>
                    <a:pt x="1183" y="717"/>
                  </a:lnTo>
                  <a:lnTo>
                    <a:pt x="931" y="950"/>
                  </a:lnTo>
                  <a:lnTo>
                    <a:pt x="718" y="1183"/>
                  </a:lnTo>
                  <a:lnTo>
                    <a:pt x="524" y="1454"/>
                  </a:lnTo>
                  <a:lnTo>
                    <a:pt x="369" y="1726"/>
                  </a:lnTo>
                  <a:lnTo>
                    <a:pt x="234" y="2016"/>
                  </a:lnTo>
                  <a:lnTo>
                    <a:pt x="137" y="2307"/>
                  </a:lnTo>
                  <a:lnTo>
                    <a:pt x="59" y="2598"/>
                  </a:lnTo>
                  <a:lnTo>
                    <a:pt x="1" y="2908"/>
                  </a:lnTo>
                  <a:lnTo>
                    <a:pt x="1" y="3218"/>
                  </a:lnTo>
                  <a:lnTo>
                    <a:pt x="1" y="3528"/>
                  </a:lnTo>
                  <a:lnTo>
                    <a:pt x="59" y="3838"/>
                  </a:lnTo>
                  <a:lnTo>
                    <a:pt x="137" y="4129"/>
                  </a:lnTo>
                  <a:lnTo>
                    <a:pt x="234" y="4420"/>
                  </a:lnTo>
                  <a:lnTo>
                    <a:pt x="369" y="4711"/>
                  </a:lnTo>
                  <a:lnTo>
                    <a:pt x="524" y="4982"/>
                  </a:lnTo>
                  <a:lnTo>
                    <a:pt x="718" y="5234"/>
                  </a:lnTo>
                  <a:lnTo>
                    <a:pt x="931" y="5486"/>
                  </a:lnTo>
                  <a:lnTo>
                    <a:pt x="1183" y="5699"/>
                  </a:lnTo>
                  <a:lnTo>
                    <a:pt x="1435" y="5893"/>
                  </a:lnTo>
                  <a:lnTo>
                    <a:pt x="1707" y="6048"/>
                  </a:lnTo>
                  <a:lnTo>
                    <a:pt x="1998" y="6184"/>
                  </a:lnTo>
                  <a:lnTo>
                    <a:pt x="2288" y="6300"/>
                  </a:lnTo>
                  <a:lnTo>
                    <a:pt x="2599" y="6358"/>
                  </a:lnTo>
                  <a:lnTo>
                    <a:pt x="2889" y="6417"/>
                  </a:lnTo>
                  <a:lnTo>
                    <a:pt x="3510" y="6417"/>
                  </a:lnTo>
                  <a:lnTo>
                    <a:pt x="3820" y="6358"/>
                  </a:lnTo>
                  <a:lnTo>
                    <a:pt x="4111" y="6300"/>
                  </a:lnTo>
                  <a:lnTo>
                    <a:pt x="4421" y="6184"/>
                  </a:lnTo>
                  <a:lnTo>
                    <a:pt x="4692" y="6048"/>
                  </a:lnTo>
                  <a:lnTo>
                    <a:pt x="4963" y="5893"/>
                  </a:lnTo>
                  <a:lnTo>
                    <a:pt x="5235" y="5699"/>
                  </a:lnTo>
                  <a:lnTo>
                    <a:pt x="5467" y="5486"/>
                  </a:lnTo>
                  <a:lnTo>
                    <a:pt x="5700" y="5234"/>
                  </a:lnTo>
                  <a:lnTo>
                    <a:pt x="5894" y="4982"/>
                  </a:lnTo>
                  <a:lnTo>
                    <a:pt x="6049" y="4711"/>
                  </a:lnTo>
                  <a:lnTo>
                    <a:pt x="6185" y="4420"/>
                  </a:lnTo>
                  <a:lnTo>
                    <a:pt x="6282" y="4129"/>
                  </a:lnTo>
                  <a:lnTo>
                    <a:pt x="6359" y="3838"/>
                  </a:lnTo>
                  <a:lnTo>
                    <a:pt x="6398" y="3528"/>
                  </a:lnTo>
                  <a:lnTo>
                    <a:pt x="6417" y="3218"/>
                  </a:lnTo>
                  <a:lnTo>
                    <a:pt x="6398" y="2908"/>
                  </a:lnTo>
                  <a:lnTo>
                    <a:pt x="6359" y="2598"/>
                  </a:lnTo>
                  <a:lnTo>
                    <a:pt x="6282" y="2307"/>
                  </a:lnTo>
                  <a:lnTo>
                    <a:pt x="6185" y="2016"/>
                  </a:lnTo>
                  <a:lnTo>
                    <a:pt x="6049" y="1726"/>
                  </a:lnTo>
                  <a:lnTo>
                    <a:pt x="5894" y="1454"/>
                  </a:lnTo>
                  <a:lnTo>
                    <a:pt x="5700" y="1183"/>
                  </a:lnTo>
                  <a:lnTo>
                    <a:pt x="5467" y="950"/>
                  </a:lnTo>
                  <a:lnTo>
                    <a:pt x="5235" y="717"/>
                  </a:lnTo>
                  <a:lnTo>
                    <a:pt x="4963" y="543"/>
                  </a:lnTo>
                  <a:lnTo>
                    <a:pt x="4692" y="369"/>
                  </a:lnTo>
                  <a:lnTo>
                    <a:pt x="4421" y="233"/>
                  </a:lnTo>
                  <a:lnTo>
                    <a:pt x="4111" y="136"/>
                  </a:lnTo>
                  <a:lnTo>
                    <a:pt x="3820" y="58"/>
                  </a:lnTo>
                  <a:lnTo>
                    <a:pt x="3510" y="20"/>
                  </a:lnTo>
                  <a:lnTo>
                    <a:pt x="31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9"/>
            <p:cNvSpPr/>
            <p:nvPr/>
          </p:nvSpPr>
          <p:spPr>
            <a:xfrm>
              <a:off x="4701850" y="-1484325"/>
              <a:ext cx="152675" cy="181750"/>
            </a:xfrm>
            <a:custGeom>
              <a:avLst/>
              <a:gdLst/>
              <a:ahLst/>
              <a:cxnLst/>
              <a:rect l="l" t="t" r="r" b="b"/>
              <a:pathLst>
                <a:path w="6107" h="7270" extrusionOk="0">
                  <a:moveTo>
                    <a:pt x="4459" y="1"/>
                  </a:moveTo>
                  <a:lnTo>
                    <a:pt x="4420" y="39"/>
                  </a:lnTo>
                  <a:lnTo>
                    <a:pt x="4401" y="78"/>
                  </a:lnTo>
                  <a:lnTo>
                    <a:pt x="4401" y="117"/>
                  </a:lnTo>
                  <a:lnTo>
                    <a:pt x="4401" y="175"/>
                  </a:lnTo>
                  <a:lnTo>
                    <a:pt x="4440" y="194"/>
                  </a:lnTo>
                  <a:lnTo>
                    <a:pt x="4595" y="350"/>
                  </a:lnTo>
                  <a:lnTo>
                    <a:pt x="4750" y="485"/>
                  </a:lnTo>
                  <a:lnTo>
                    <a:pt x="4905" y="660"/>
                  </a:lnTo>
                  <a:lnTo>
                    <a:pt x="5040" y="815"/>
                  </a:lnTo>
                  <a:lnTo>
                    <a:pt x="5176" y="989"/>
                  </a:lnTo>
                  <a:lnTo>
                    <a:pt x="5292" y="1164"/>
                  </a:lnTo>
                  <a:lnTo>
                    <a:pt x="5389" y="1338"/>
                  </a:lnTo>
                  <a:lnTo>
                    <a:pt x="5486" y="1532"/>
                  </a:lnTo>
                  <a:lnTo>
                    <a:pt x="5583" y="1726"/>
                  </a:lnTo>
                  <a:lnTo>
                    <a:pt x="5661" y="1920"/>
                  </a:lnTo>
                  <a:lnTo>
                    <a:pt x="5719" y="2133"/>
                  </a:lnTo>
                  <a:lnTo>
                    <a:pt x="5777" y="2346"/>
                  </a:lnTo>
                  <a:lnTo>
                    <a:pt x="5816" y="2540"/>
                  </a:lnTo>
                  <a:lnTo>
                    <a:pt x="5835" y="2753"/>
                  </a:lnTo>
                  <a:lnTo>
                    <a:pt x="5855" y="2986"/>
                  </a:lnTo>
                  <a:lnTo>
                    <a:pt x="5874" y="3199"/>
                  </a:lnTo>
                  <a:lnTo>
                    <a:pt x="5855" y="3587"/>
                  </a:lnTo>
                  <a:lnTo>
                    <a:pt x="5796" y="3955"/>
                  </a:lnTo>
                  <a:lnTo>
                    <a:pt x="5700" y="4323"/>
                  </a:lnTo>
                  <a:lnTo>
                    <a:pt x="5583" y="4672"/>
                  </a:lnTo>
                  <a:lnTo>
                    <a:pt x="5409" y="5002"/>
                  </a:lnTo>
                  <a:lnTo>
                    <a:pt x="5215" y="5331"/>
                  </a:lnTo>
                  <a:lnTo>
                    <a:pt x="5002" y="5642"/>
                  </a:lnTo>
                  <a:lnTo>
                    <a:pt x="4750" y="5913"/>
                  </a:lnTo>
                  <a:lnTo>
                    <a:pt x="4459" y="6165"/>
                  </a:lnTo>
                  <a:lnTo>
                    <a:pt x="4149" y="6398"/>
                  </a:lnTo>
                  <a:lnTo>
                    <a:pt x="3839" y="6591"/>
                  </a:lnTo>
                  <a:lnTo>
                    <a:pt x="3490" y="6747"/>
                  </a:lnTo>
                  <a:lnTo>
                    <a:pt x="3141" y="6882"/>
                  </a:lnTo>
                  <a:lnTo>
                    <a:pt x="2772" y="6960"/>
                  </a:lnTo>
                  <a:lnTo>
                    <a:pt x="2404" y="7018"/>
                  </a:lnTo>
                  <a:lnTo>
                    <a:pt x="2016" y="7037"/>
                  </a:lnTo>
                  <a:lnTo>
                    <a:pt x="1784" y="7037"/>
                  </a:lnTo>
                  <a:lnTo>
                    <a:pt x="1532" y="7018"/>
                  </a:lnTo>
                  <a:lnTo>
                    <a:pt x="1299" y="6979"/>
                  </a:lnTo>
                  <a:lnTo>
                    <a:pt x="1067" y="6921"/>
                  </a:lnTo>
                  <a:lnTo>
                    <a:pt x="834" y="6863"/>
                  </a:lnTo>
                  <a:lnTo>
                    <a:pt x="621" y="6785"/>
                  </a:lnTo>
                  <a:lnTo>
                    <a:pt x="388" y="6688"/>
                  </a:lnTo>
                  <a:lnTo>
                    <a:pt x="175" y="6572"/>
                  </a:lnTo>
                  <a:lnTo>
                    <a:pt x="136" y="6553"/>
                  </a:lnTo>
                  <a:lnTo>
                    <a:pt x="97" y="6572"/>
                  </a:lnTo>
                  <a:lnTo>
                    <a:pt x="59" y="6591"/>
                  </a:lnTo>
                  <a:lnTo>
                    <a:pt x="20" y="6611"/>
                  </a:lnTo>
                  <a:lnTo>
                    <a:pt x="0" y="6669"/>
                  </a:lnTo>
                  <a:lnTo>
                    <a:pt x="20" y="6708"/>
                  </a:lnTo>
                  <a:lnTo>
                    <a:pt x="39" y="6747"/>
                  </a:lnTo>
                  <a:lnTo>
                    <a:pt x="59" y="6785"/>
                  </a:lnTo>
                  <a:lnTo>
                    <a:pt x="291" y="6882"/>
                  </a:lnTo>
                  <a:lnTo>
                    <a:pt x="524" y="6999"/>
                  </a:lnTo>
                  <a:lnTo>
                    <a:pt x="776" y="7076"/>
                  </a:lnTo>
                  <a:lnTo>
                    <a:pt x="1008" y="7154"/>
                  </a:lnTo>
                  <a:lnTo>
                    <a:pt x="1260" y="7212"/>
                  </a:lnTo>
                  <a:lnTo>
                    <a:pt x="1512" y="7251"/>
                  </a:lnTo>
                  <a:lnTo>
                    <a:pt x="1764" y="7270"/>
                  </a:lnTo>
                  <a:lnTo>
                    <a:pt x="2016" y="7270"/>
                  </a:lnTo>
                  <a:lnTo>
                    <a:pt x="2424" y="7251"/>
                  </a:lnTo>
                  <a:lnTo>
                    <a:pt x="2831" y="7192"/>
                  </a:lnTo>
                  <a:lnTo>
                    <a:pt x="3218" y="7095"/>
                  </a:lnTo>
                  <a:lnTo>
                    <a:pt x="3587" y="6960"/>
                  </a:lnTo>
                  <a:lnTo>
                    <a:pt x="3936" y="6805"/>
                  </a:lnTo>
                  <a:lnTo>
                    <a:pt x="4284" y="6591"/>
                  </a:lnTo>
                  <a:lnTo>
                    <a:pt x="4614" y="6359"/>
                  </a:lnTo>
                  <a:lnTo>
                    <a:pt x="4905" y="6087"/>
                  </a:lnTo>
                  <a:lnTo>
                    <a:pt x="5176" y="5777"/>
                  </a:lnTo>
                  <a:lnTo>
                    <a:pt x="5409" y="5467"/>
                  </a:lnTo>
                  <a:lnTo>
                    <a:pt x="5622" y="5118"/>
                  </a:lnTo>
                  <a:lnTo>
                    <a:pt x="5796" y="4750"/>
                  </a:lnTo>
                  <a:lnTo>
                    <a:pt x="5932" y="4382"/>
                  </a:lnTo>
                  <a:lnTo>
                    <a:pt x="6029" y="3994"/>
                  </a:lnTo>
                  <a:lnTo>
                    <a:pt x="6087" y="3606"/>
                  </a:lnTo>
                  <a:lnTo>
                    <a:pt x="6107" y="3199"/>
                  </a:lnTo>
                  <a:lnTo>
                    <a:pt x="6087" y="2967"/>
                  </a:lnTo>
                  <a:lnTo>
                    <a:pt x="6068" y="2734"/>
                  </a:lnTo>
                  <a:lnTo>
                    <a:pt x="6048" y="2501"/>
                  </a:lnTo>
                  <a:lnTo>
                    <a:pt x="5990" y="2288"/>
                  </a:lnTo>
                  <a:lnTo>
                    <a:pt x="5932" y="2075"/>
                  </a:lnTo>
                  <a:lnTo>
                    <a:pt x="5874" y="1862"/>
                  </a:lnTo>
                  <a:lnTo>
                    <a:pt x="5796" y="1648"/>
                  </a:lnTo>
                  <a:lnTo>
                    <a:pt x="5700" y="1435"/>
                  </a:lnTo>
                  <a:lnTo>
                    <a:pt x="5603" y="1241"/>
                  </a:lnTo>
                  <a:lnTo>
                    <a:pt x="5486" y="1047"/>
                  </a:lnTo>
                  <a:lnTo>
                    <a:pt x="5370" y="854"/>
                  </a:lnTo>
                  <a:lnTo>
                    <a:pt x="5234" y="679"/>
                  </a:lnTo>
                  <a:lnTo>
                    <a:pt x="5079" y="505"/>
                  </a:lnTo>
                  <a:lnTo>
                    <a:pt x="4924" y="330"/>
                  </a:lnTo>
                  <a:lnTo>
                    <a:pt x="4750" y="175"/>
                  </a:lnTo>
                  <a:lnTo>
                    <a:pt x="4575" y="20"/>
                  </a:lnTo>
                  <a:lnTo>
                    <a:pt x="45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9"/>
            <p:cNvSpPr/>
            <p:nvPr/>
          </p:nvSpPr>
          <p:spPr>
            <a:xfrm>
              <a:off x="4650475" y="-1506625"/>
              <a:ext cx="151725" cy="181775"/>
            </a:xfrm>
            <a:custGeom>
              <a:avLst/>
              <a:gdLst/>
              <a:ahLst/>
              <a:cxnLst/>
              <a:rect l="l" t="t" r="r" b="b"/>
              <a:pathLst>
                <a:path w="6069" h="7271" extrusionOk="0">
                  <a:moveTo>
                    <a:pt x="4071" y="1"/>
                  </a:moveTo>
                  <a:lnTo>
                    <a:pt x="3664" y="20"/>
                  </a:lnTo>
                  <a:lnTo>
                    <a:pt x="3277" y="98"/>
                  </a:lnTo>
                  <a:lnTo>
                    <a:pt x="2889" y="175"/>
                  </a:lnTo>
                  <a:lnTo>
                    <a:pt x="2521" y="311"/>
                  </a:lnTo>
                  <a:lnTo>
                    <a:pt x="2152" y="486"/>
                  </a:lnTo>
                  <a:lnTo>
                    <a:pt x="1823" y="699"/>
                  </a:lnTo>
                  <a:lnTo>
                    <a:pt x="1493" y="931"/>
                  </a:lnTo>
                  <a:lnTo>
                    <a:pt x="1183" y="1203"/>
                  </a:lnTo>
                  <a:lnTo>
                    <a:pt x="912" y="1513"/>
                  </a:lnTo>
                  <a:lnTo>
                    <a:pt x="679" y="1823"/>
                  </a:lnTo>
                  <a:lnTo>
                    <a:pt x="485" y="2172"/>
                  </a:lnTo>
                  <a:lnTo>
                    <a:pt x="311" y="2521"/>
                  </a:lnTo>
                  <a:lnTo>
                    <a:pt x="175" y="2909"/>
                  </a:lnTo>
                  <a:lnTo>
                    <a:pt x="78" y="3277"/>
                  </a:lnTo>
                  <a:lnTo>
                    <a:pt x="20" y="3684"/>
                  </a:lnTo>
                  <a:lnTo>
                    <a:pt x="1" y="4091"/>
                  </a:lnTo>
                  <a:lnTo>
                    <a:pt x="1" y="4324"/>
                  </a:lnTo>
                  <a:lnTo>
                    <a:pt x="20" y="4537"/>
                  </a:lnTo>
                  <a:lnTo>
                    <a:pt x="59" y="4770"/>
                  </a:lnTo>
                  <a:lnTo>
                    <a:pt x="98" y="4983"/>
                  </a:lnTo>
                  <a:lnTo>
                    <a:pt x="156" y="5215"/>
                  </a:lnTo>
                  <a:lnTo>
                    <a:pt x="214" y="5429"/>
                  </a:lnTo>
                  <a:lnTo>
                    <a:pt x="291" y="5623"/>
                  </a:lnTo>
                  <a:lnTo>
                    <a:pt x="388" y="5836"/>
                  </a:lnTo>
                  <a:lnTo>
                    <a:pt x="485" y="6030"/>
                  </a:lnTo>
                  <a:lnTo>
                    <a:pt x="602" y="6223"/>
                  </a:lnTo>
                  <a:lnTo>
                    <a:pt x="718" y="6417"/>
                  </a:lnTo>
                  <a:lnTo>
                    <a:pt x="854" y="6592"/>
                  </a:lnTo>
                  <a:lnTo>
                    <a:pt x="1009" y="6766"/>
                  </a:lnTo>
                  <a:lnTo>
                    <a:pt x="1164" y="6941"/>
                  </a:lnTo>
                  <a:lnTo>
                    <a:pt x="1319" y="7096"/>
                  </a:lnTo>
                  <a:lnTo>
                    <a:pt x="1493" y="7251"/>
                  </a:lnTo>
                  <a:lnTo>
                    <a:pt x="1532" y="7270"/>
                  </a:lnTo>
                  <a:lnTo>
                    <a:pt x="1571" y="7270"/>
                  </a:lnTo>
                  <a:lnTo>
                    <a:pt x="1610" y="7251"/>
                  </a:lnTo>
                  <a:lnTo>
                    <a:pt x="1648" y="7231"/>
                  </a:lnTo>
                  <a:lnTo>
                    <a:pt x="1668" y="7193"/>
                  </a:lnTo>
                  <a:lnTo>
                    <a:pt x="1687" y="7135"/>
                  </a:lnTo>
                  <a:lnTo>
                    <a:pt x="1668" y="7096"/>
                  </a:lnTo>
                  <a:lnTo>
                    <a:pt x="1629" y="7057"/>
                  </a:lnTo>
                  <a:lnTo>
                    <a:pt x="1474" y="6921"/>
                  </a:lnTo>
                  <a:lnTo>
                    <a:pt x="1319" y="6766"/>
                  </a:lnTo>
                  <a:lnTo>
                    <a:pt x="1183" y="6611"/>
                  </a:lnTo>
                  <a:lnTo>
                    <a:pt x="1047" y="6456"/>
                  </a:lnTo>
                  <a:lnTo>
                    <a:pt x="912" y="6282"/>
                  </a:lnTo>
                  <a:lnTo>
                    <a:pt x="795" y="6107"/>
                  </a:lnTo>
                  <a:lnTo>
                    <a:pt x="602" y="5739"/>
                  </a:lnTo>
                  <a:lnTo>
                    <a:pt x="446" y="5351"/>
                  </a:lnTo>
                  <a:lnTo>
                    <a:pt x="369" y="5138"/>
                  </a:lnTo>
                  <a:lnTo>
                    <a:pt x="330" y="4944"/>
                  </a:lnTo>
                  <a:lnTo>
                    <a:pt x="291" y="4731"/>
                  </a:lnTo>
                  <a:lnTo>
                    <a:pt x="253" y="4518"/>
                  </a:lnTo>
                  <a:lnTo>
                    <a:pt x="233" y="4304"/>
                  </a:lnTo>
                  <a:lnTo>
                    <a:pt x="233" y="4091"/>
                  </a:lnTo>
                  <a:lnTo>
                    <a:pt x="253" y="3703"/>
                  </a:lnTo>
                  <a:lnTo>
                    <a:pt x="311" y="3335"/>
                  </a:lnTo>
                  <a:lnTo>
                    <a:pt x="388" y="2967"/>
                  </a:lnTo>
                  <a:lnTo>
                    <a:pt x="524" y="2618"/>
                  </a:lnTo>
                  <a:lnTo>
                    <a:pt x="679" y="2269"/>
                  </a:lnTo>
                  <a:lnTo>
                    <a:pt x="873" y="1959"/>
                  </a:lnTo>
                  <a:lnTo>
                    <a:pt x="1106" y="1649"/>
                  </a:lnTo>
                  <a:lnTo>
                    <a:pt x="1358" y="1377"/>
                  </a:lnTo>
                  <a:lnTo>
                    <a:pt x="1648" y="1106"/>
                  </a:lnTo>
                  <a:lnTo>
                    <a:pt x="1939" y="893"/>
                  </a:lnTo>
                  <a:lnTo>
                    <a:pt x="2269" y="699"/>
                  </a:lnTo>
                  <a:lnTo>
                    <a:pt x="2598" y="524"/>
                  </a:lnTo>
                  <a:lnTo>
                    <a:pt x="2947" y="408"/>
                  </a:lnTo>
                  <a:lnTo>
                    <a:pt x="3315" y="311"/>
                  </a:lnTo>
                  <a:lnTo>
                    <a:pt x="3703" y="253"/>
                  </a:lnTo>
                  <a:lnTo>
                    <a:pt x="4071" y="234"/>
                  </a:lnTo>
                  <a:lnTo>
                    <a:pt x="4304" y="253"/>
                  </a:lnTo>
                  <a:lnTo>
                    <a:pt x="4556" y="272"/>
                  </a:lnTo>
                  <a:lnTo>
                    <a:pt x="4789" y="311"/>
                  </a:lnTo>
                  <a:lnTo>
                    <a:pt x="5021" y="350"/>
                  </a:lnTo>
                  <a:lnTo>
                    <a:pt x="5235" y="427"/>
                  </a:lnTo>
                  <a:lnTo>
                    <a:pt x="5467" y="505"/>
                  </a:lnTo>
                  <a:lnTo>
                    <a:pt x="5680" y="602"/>
                  </a:lnTo>
                  <a:lnTo>
                    <a:pt x="5894" y="699"/>
                  </a:lnTo>
                  <a:lnTo>
                    <a:pt x="5932" y="718"/>
                  </a:lnTo>
                  <a:lnTo>
                    <a:pt x="5991" y="699"/>
                  </a:lnTo>
                  <a:lnTo>
                    <a:pt x="6029" y="679"/>
                  </a:lnTo>
                  <a:lnTo>
                    <a:pt x="6049" y="660"/>
                  </a:lnTo>
                  <a:lnTo>
                    <a:pt x="6068" y="602"/>
                  </a:lnTo>
                  <a:lnTo>
                    <a:pt x="6068" y="563"/>
                  </a:lnTo>
                  <a:lnTo>
                    <a:pt x="6029" y="524"/>
                  </a:lnTo>
                  <a:lnTo>
                    <a:pt x="6010" y="486"/>
                  </a:lnTo>
                  <a:lnTo>
                    <a:pt x="5777" y="389"/>
                  </a:lnTo>
                  <a:lnTo>
                    <a:pt x="5545" y="292"/>
                  </a:lnTo>
                  <a:lnTo>
                    <a:pt x="5312" y="195"/>
                  </a:lnTo>
                  <a:lnTo>
                    <a:pt x="5079" y="137"/>
                  </a:lnTo>
                  <a:lnTo>
                    <a:pt x="4827" y="78"/>
                  </a:lnTo>
                  <a:lnTo>
                    <a:pt x="4575" y="40"/>
                  </a:lnTo>
                  <a:lnTo>
                    <a:pt x="4323" y="20"/>
                  </a:lnTo>
                  <a:lnTo>
                    <a:pt x="4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9"/>
            <p:cNvSpPr/>
            <p:nvPr/>
          </p:nvSpPr>
          <p:spPr>
            <a:xfrm>
              <a:off x="4749350" y="-1497900"/>
              <a:ext cx="5825" cy="10700"/>
            </a:xfrm>
            <a:custGeom>
              <a:avLst/>
              <a:gdLst/>
              <a:ahLst/>
              <a:cxnLst/>
              <a:rect l="l" t="t" r="r" b="b"/>
              <a:pathLst>
                <a:path w="233" h="428" extrusionOk="0">
                  <a:moveTo>
                    <a:pt x="116" y="1"/>
                  </a:moveTo>
                  <a:lnTo>
                    <a:pt x="78" y="20"/>
                  </a:lnTo>
                  <a:lnTo>
                    <a:pt x="39" y="40"/>
                  </a:lnTo>
                  <a:lnTo>
                    <a:pt x="20" y="78"/>
                  </a:lnTo>
                  <a:lnTo>
                    <a:pt x="0" y="117"/>
                  </a:lnTo>
                  <a:lnTo>
                    <a:pt x="0" y="311"/>
                  </a:lnTo>
                  <a:lnTo>
                    <a:pt x="20" y="350"/>
                  </a:lnTo>
                  <a:lnTo>
                    <a:pt x="39" y="389"/>
                  </a:lnTo>
                  <a:lnTo>
                    <a:pt x="78" y="408"/>
                  </a:lnTo>
                  <a:lnTo>
                    <a:pt x="116" y="427"/>
                  </a:lnTo>
                  <a:lnTo>
                    <a:pt x="175" y="408"/>
                  </a:lnTo>
                  <a:lnTo>
                    <a:pt x="194" y="389"/>
                  </a:lnTo>
                  <a:lnTo>
                    <a:pt x="233" y="350"/>
                  </a:lnTo>
                  <a:lnTo>
                    <a:pt x="233" y="311"/>
                  </a:lnTo>
                  <a:lnTo>
                    <a:pt x="233" y="117"/>
                  </a:lnTo>
                  <a:lnTo>
                    <a:pt x="233" y="78"/>
                  </a:lnTo>
                  <a:lnTo>
                    <a:pt x="194" y="40"/>
                  </a:lnTo>
                  <a:lnTo>
                    <a:pt x="175" y="20"/>
                  </a:lnTo>
                  <a:lnTo>
                    <a:pt x="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9"/>
            <p:cNvSpPr/>
            <p:nvPr/>
          </p:nvSpPr>
          <p:spPr>
            <a:xfrm>
              <a:off x="4749350" y="-1321500"/>
              <a:ext cx="5825" cy="10225"/>
            </a:xfrm>
            <a:custGeom>
              <a:avLst/>
              <a:gdLst/>
              <a:ahLst/>
              <a:cxnLst/>
              <a:rect l="l" t="t" r="r" b="b"/>
              <a:pathLst>
                <a:path w="233" h="409" extrusionOk="0">
                  <a:moveTo>
                    <a:pt x="78" y="1"/>
                  </a:moveTo>
                  <a:lnTo>
                    <a:pt x="39" y="40"/>
                  </a:lnTo>
                  <a:lnTo>
                    <a:pt x="20" y="78"/>
                  </a:lnTo>
                  <a:lnTo>
                    <a:pt x="0" y="117"/>
                  </a:lnTo>
                  <a:lnTo>
                    <a:pt x="0" y="311"/>
                  </a:lnTo>
                  <a:lnTo>
                    <a:pt x="20" y="350"/>
                  </a:lnTo>
                  <a:lnTo>
                    <a:pt x="39" y="389"/>
                  </a:lnTo>
                  <a:lnTo>
                    <a:pt x="78" y="408"/>
                  </a:lnTo>
                  <a:lnTo>
                    <a:pt x="175" y="408"/>
                  </a:lnTo>
                  <a:lnTo>
                    <a:pt x="194" y="389"/>
                  </a:lnTo>
                  <a:lnTo>
                    <a:pt x="233" y="350"/>
                  </a:lnTo>
                  <a:lnTo>
                    <a:pt x="233" y="311"/>
                  </a:lnTo>
                  <a:lnTo>
                    <a:pt x="233" y="117"/>
                  </a:lnTo>
                  <a:lnTo>
                    <a:pt x="233" y="78"/>
                  </a:lnTo>
                  <a:lnTo>
                    <a:pt x="194" y="40"/>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9"/>
            <p:cNvSpPr/>
            <p:nvPr/>
          </p:nvSpPr>
          <p:spPr>
            <a:xfrm>
              <a:off x="4835125" y="-1407275"/>
              <a:ext cx="10675" cy="5850"/>
            </a:xfrm>
            <a:custGeom>
              <a:avLst/>
              <a:gdLst/>
              <a:ahLst/>
              <a:cxnLst/>
              <a:rect l="l" t="t" r="r" b="b"/>
              <a:pathLst>
                <a:path w="427" h="234" extrusionOk="0">
                  <a:moveTo>
                    <a:pt x="78" y="1"/>
                  </a:moveTo>
                  <a:lnTo>
                    <a:pt x="39" y="40"/>
                  </a:lnTo>
                  <a:lnTo>
                    <a:pt x="20" y="78"/>
                  </a:lnTo>
                  <a:lnTo>
                    <a:pt x="0" y="117"/>
                  </a:lnTo>
                  <a:lnTo>
                    <a:pt x="20" y="156"/>
                  </a:lnTo>
                  <a:lnTo>
                    <a:pt x="39" y="195"/>
                  </a:lnTo>
                  <a:lnTo>
                    <a:pt x="78" y="214"/>
                  </a:lnTo>
                  <a:lnTo>
                    <a:pt x="117" y="233"/>
                  </a:lnTo>
                  <a:lnTo>
                    <a:pt x="310" y="233"/>
                  </a:lnTo>
                  <a:lnTo>
                    <a:pt x="349" y="214"/>
                  </a:lnTo>
                  <a:lnTo>
                    <a:pt x="388" y="195"/>
                  </a:lnTo>
                  <a:lnTo>
                    <a:pt x="407" y="156"/>
                  </a:lnTo>
                  <a:lnTo>
                    <a:pt x="427" y="117"/>
                  </a:lnTo>
                  <a:lnTo>
                    <a:pt x="407" y="78"/>
                  </a:lnTo>
                  <a:lnTo>
                    <a:pt x="388" y="40"/>
                  </a:lnTo>
                  <a:lnTo>
                    <a:pt x="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9"/>
            <p:cNvSpPr/>
            <p:nvPr/>
          </p:nvSpPr>
          <p:spPr>
            <a:xfrm>
              <a:off x="4659200" y="-1407275"/>
              <a:ext cx="10200" cy="5850"/>
            </a:xfrm>
            <a:custGeom>
              <a:avLst/>
              <a:gdLst/>
              <a:ahLst/>
              <a:cxnLst/>
              <a:rect l="l" t="t" r="r" b="b"/>
              <a:pathLst>
                <a:path w="408" h="234" extrusionOk="0">
                  <a:moveTo>
                    <a:pt x="59" y="1"/>
                  </a:moveTo>
                  <a:lnTo>
                    <a:pt x="20" y="40"/>
                  </a:lnTo>
                  <a:lnTo>
                    <a:pt x="1" y="78"/>
                  </a:lnTo>
                  <a:lnTo>
                    <a:pt x="1" y="117"/>
                  </a:lnTo>
                  <a:lnTo>
                    <a:pt x="1" y="156"/>
                  </a:lnTo>
                  <a:lnTo>
                    <a:pt x="20" y="195"/>
                  </a:lnTo>
                  <a:lnTo>
                    <a:pt x="59" y="214"/>
                  </a:lnTo>
                  <a:lnTo>
                    <a:pt x="117" y="233"/>
                  </a:lnTo>
                  <a:lnTo>
                    <a:pt x="291" y="233"/>
                  </a:lnTo>
                  <a:lnTo>
                    <a:pt x="349" y="214"/>
                  </a:lnTo>
                  <a:lnTo>
                    <a:pt x="369" y="195"/>
                  </a:lnTo>
                  <a:lnTo>
                    <a:pt x="408" y="156"/>
                  </a:lnTo>
                  <a:lnTo>
                    <a:pt x="408" y="117"/>
                  </a:lnTo>
                  <a:lnTo>
                    <a:pt x="408" y="78"/>
                  </a:lnTo>
                  <a:lnTo>
                    <a:pt x="369" y="40"/>
                  </a:lnTo>
                  <a:lnTo>
                    <a:pt x="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9"/>
            <p:cNvSpPr/>
            <p:nvPr/>
          </p:nvSpPr>
          <p:spPr>
            <a:xfrm>
              <a:off x="4809925" y="-1471225"/>
              <a:ext cx="9225" cy="9225"/>
            </a:xfrm>
            <a:custGeom>
              <a:avLst/>
              <a:gdLst/>
              <a:ahLst/>
              <a:cxnLst/>
              <a:rect l="l" t="t" r="r" b="b"/>
              <a:pathLst>
                <a:path w="369" h="369" extrusionOk="0">
                  <a:moveTo>
                    <a:pt x="213" y="0"/>
                  </a:moveTo>
                  <a:lnTo>
                    <a:pt x="175" y="39"/>
                  </a:lnTo>
                  <a:lnTo>
                    <a:pt x="39" y="155"/>
                  </a:lnTo>
                  <a:lnTo>
                    <a:pt x="20" y="194"/>
                  </a:lnTo>
                  <a:lnTo>
                    <a:pt x="0" y="252"/>
                  </a:lnTo>
                  <a:lnTo>
                    <a:pt x="20" y="291"/>
                  </a:lnTo>
                  <a:lnTo>
                    <a:pt x="39" y="330"/>
                  </a:lnTo>
                  <a:lnTo>
                    <a:pt x="78" y="349"/>
                  </a:lnTo>
                  <a:lnTo>
                    <a:pt x="117" y="368"/>
                  </a:lnTo>
                  <a:lnTo>
                    <a:pt x="175" y="349"/>
                  </a:lnTo>
                  <a:lnTo>
                    <a:pt x="213" y="330"/>
                  </a:lnTo>
                  <a:lnTo>
                    <a:pt x="330" y="194"/>
                  </a:lnTo>
                  <a:lnTo>
                    <a:pt x="369" y="155"/>
                  </a:lnTo>
                  <a:lnTo>
                    <a:pt x="369" y="116"/>
                  </a:lnTo>
                  <a:lnTo>
                    <a:pt x="369" y="78"/>
                  </a:lnTo>
                  <a:lnTo>
                    <a:pt x="330" y="39"/>
                  </a:lnTo>
                  <a:lnTo>
                    <a:pt x="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9"/>
            <p:cNvSpPr/>
            <p:nvPr/>
          </p:nvSpPr>
          <p:spPr>
            <a:xfrm>
              <a:off x="4685375" y="-1346700"/>
              <a:ext cx="9225" cy="9250"/>
            </a:xfrm>
            <a:custGeom>
              <a:avLst/>
              <a:gdLst/>
              <a:ahLst/>
              <a:cxnLst/>
              <a:rect l="l" t="t" r="r" b="b"/>
              <a:pathLst>
                <a:path w="369" h="370" extrusionOk="0">
                  <a:moveTo>
                    <a:pt x="214" y="1"/>
                  </a:moveTo>
                  <a:lnTo>
                    <a:pt x="175" y="40"/>
                  </a:lnTo>
                  <a:lnTo>
                    <a:pt x="39" y="175"/>
                  </a:lnTo>
                  <a:lnTo>
                    <a:pt x="20" y="214"/>
                  </a:lnTo>
                  <a:lnTo>
                    <a:pt x="0" y="253"/>
                  </a:lnTo>
                  <a:lnTo>
                    <a:pt x="20" y="292"/>
                  </a:lnTo>
                  <a:lnTo>
                    <a:pt x="39" y="330"/>
                  </a:lnTo>
                  <a:lnTo>
                    <a:pt x="78" y="350"/>
                  </a:lnTo>
                  <a:lnTo>
                    <a:pt x="117" y="369"/>
                  </a:lnTo>
                  <a:lnTo>
                    <a:pt x="175" y="350"/>
                  </a:lnTo>
                  <a:lnTo>
                    <a:pt x="214" y="330"/>
                  </a:lnTo>
                  <a:lnTo>
                    <a:pt x="330" y="195"/>
                  </a:lnTo>
                  <a:lnTo>
                    <a:pt x="369" y="156"/>
                  </a:lnTo>
                  <a:lnTo>
                    <a:pt x="369" y="117"/>
                  </a:lnTo>
                  <a:lnTo>
                    <a:pt x="369" y="78"/>
                  </a:lnTo>
                  <a:lnTo>
                    <a:pt x="330" y="40"/>
                  </a:lnTo>
                  <a:lnTo>
                    <a:pt x="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9"/>
            <p:cNvSpPr/>
            <p:nvPr/>
          </p:nvSpPr>
          <p:spPr>
            <a:xfrm>
              <a:off x="4809925" y="-1346700"/>
              <a:ext cx="9225" cy="9250"/>
            </a:xfrm>
            <a:custGeom>
              <a:avLst/>
              <a:gdLst/>
              <a:ahLst/>
              <a:cxnLst/>
              <a:rect l="l" t="t" r="r" b="b"/>
              <a:pathLst>
                <a:path w="369" h="370" extrusionOk="0">
                  <a:moveTo>
                    <a:pt x="78" y="1"/>
                  </a:moveTo>
                  <a:lnTo>
                    <a:pt x="39" y="40"/>
                  </a:lnTo>
                  <a:lnTo>
                    <a:pt x="20" y="78"/>
                  </a:lnTo>
                  <a:lnTo>
                    <a:pt x="0" y="117"/>
                  </a:lnTo>
                  <a:lnTo>
                    <a:pt x="20" y="156"/>
                  </a:lnTo>
                  <a:lnTo>
                    <a:pt x="39" y="195"/>
                  </a:lnTo>
                  <a:lnTo>
                    <a:pt x="175" y="330"/>
                  </a:lnTo>
                  <a:lnTo>
                    <a:pt x="213" y="350"/>
                  </a:lnTo>
                  <a:lnTo>
                    <a:pt x="252" y="369"/>
                  </a:lnTo>
                  <a:lnTo>
                    <a:pt x="291" y="350"/>
                  </a:lnTo>
                  <a:lnTo>
                    <a:pt x="330" y="330"/>
                  </a:lnTo>
                  <a:lnTo>
                    <a:pt x="369" y="292"/>
                  </a:lnTo>
                  <a:lnTo>
                    <a:pt x="369" y="253"/>
                  </a:lnTo>
                  <a:lnTo>
                    <a:pt x="369" y="214"/>
                  </a:lnTo>
                  <a:lnTo>
                    <a:pt x="330" y="175"/>
                  </a:lnTo>
                  <a:lnTo>
                    <a:pt x="213" y="40"/>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9"/>
            <p:cNvSpPr/>
            <p:nvPr/>
          </p:nvSpPr>
          <p:spPr>
            <a:xfrm>
              <a:off x="4685375" y="-1471225"/>
              <a:ext cx="9225" cy="9225"/>
            </a:xfrm>
            <a:custGeom>
              <a:avLst/>
              <a:gdLst/>
              <a:ahLst/>
              <a:cxnLst/>
              <a:rect l="l" t="t" r="r" b="b"/>
              <a:pathLst>
                <a:path w="369" h="369" extrusionOk="0">
                  <a:moveTo>
                    <a:pt x="78" y="0"/>
                  </a:moveTo>
                  <a:lnTo>
                    <a:pt x="39" y="39"/>
                  </a:lnTo>
                  <a:lnTo>
                    <a:pt x="20" y="78"/>
                  </a:lnTo>
                  <a:lnTo>
                    <a:pt x="0" y="116"/>
                  </a:lnTo>
                  <a:lnTo>
                    <a:pt x="20" y="155"/>
                  </a:lnTo>
                  <a:lnTo>
                    <a:pt x="39" y="194"/>
                  </a:lnTo>
                  <a:lnTo>
                    <a:pt x="175" y="330"/>
                  </a:lnTo>
                  <a:lnTo>
                    <a:pt x="214" y="349"/>
                  </a:lnTo>
                  <a:lnTo>
                    <a:pt x="252" y="368"/>
                  </a:lnTo>
                  <a:lnTo>
                    <a:pt x="291" y="349"/>
                  </a:lnTo>
                  <a:lnTo>
                    <a:pt x="330" y="330"/>
                  </a:lnTo>
                  <a:lnTo>
                    <a:pt x="369" y="291"/>
                  </a:lnTo>
                  <a:lnTo>
                    <a:pt x="369" y="252"/>
                  </a:lnTo>
                  <a:lnTo>
                    <a:pt x="369" y="194"/>
                  </a:lnTo>
                  <a:lnTo>
                    <a:pt x="330" y="155"/>
                  </a:lnTo>
                  <a:lnTo>
                    <a:pt x="214" y="39"/>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9"/>
            <p:cNvSpPr/>
            <p:nvPr/>
          </p:nvSpPr>
          <p:spPr>
            <a:xfrm>
              <a:off x="4783750" y="-1490125"/>
              <a:ext cx="7775" cy="10200"/>
            </a:xfrm>
            <a:custGeom>
              <a:avLst/>
              <a:gdLst/>
              <a:ahLst/>
              <a:cxnLst/>
              <a:rect l="l" t="t" r="r" b="b"/>
              <a:pathLst>
                <a:path w="311" h="408" extrusionOk="0">
                  <a:moveTo>
                    <a:pt x="156" y="0"/>
                  </a:moveTo>
                  <a:lnTo>
                    <a:pt x="117" y="39"/>
                  </a:lnTo>
                  <a:lnTo>
                    <a:pt x="97" y="78"/>
                  </a:lnTo>
                  <a:lnTo>
                    <a:pt x="20" y="233"/>
                  </a:lnTo>
                  <a:lnTo>
                    <a:pt x="0" y="291"/>
                  </a:lnTo>
                  <a:lnTo>
                    <a:pt x="20" y="330"/>
                  </a:lnTo>
                  <a:lnTo>
                    <a:pt x="39" y="368"/>
                  </a:lnTo>
                  <a:lnTo>
                    <a:pt x="78" y="388"/>
                  </a:lnTo>
                  <a:lnTo>
                    <a:pt x="117" y="407"/>
                  </a:lnTo>
                  <a:lnTo>
                    <a:pt x="194" y="388"/>
                  </a:lnTo>
                  <a:lnTo>
                    <a:pt x="233" y="330"/>
                  </a:lnTo>
                  <a:lnTo>
                    <a:pt x="311" y="155"/>
                  </a:lnTo>
                  <a:lnTo>
                    <a:pt x="311" y="116"/>
                  </a:lnTo>
                  <a:lnTo>
                    <a:pt x="311" y="78"/>
                  </a:lnTo>
                  <a:lnTo>
                    <a:pt x="291" y="39"/>
                  </a:lnTo>
                  <a:lnTo>
                    <a:pt x="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9"/>
            <p:cNvSpPr/>
            <p:nvPr/>
          </p:nvSpPr>
          <p:spPr>
            <a:xfrm>
              <a:off x="4713000" y="-1328750"/>
              <a:ext cx="7775" cy="10200"/>
            </a:xfrm>
            <a:custGeom>
              <a:avLst/>
              <a:gdLst/>
              <a:ahLst/>
              <a:cxnLst/>
              <a:rect l="l" t="t" r="r" b="b"/>
              <a:pathLst>
                <a:path w="311" h="408" extrusionOk="0">
                  <a:moveTo>
                    <a:pt x="155" y="0"/>
                  </a:moveTo>
                  <a:lnTo>
                    <a:pt x="117" y="39"/>
                  </a:lnTo>
                  <a:lnTo>
                    <a:pt x="97" y="78"/>
                  </a:lnTo>
                  <a:lnTo>
                    <a:pt x="20" y="233"/>
                  </a:lnTo>
                  <a:lnTo>
                    <a:pt x="0" y="291"/>
                  </a:lnTo>
                  <a:lnTo>
                    <a:pt x="20" y="330"/>
                  </a:lnTo>
                  <a:lnTo>
                    <a:pt x="39" y="368"/>
                  </a:lnTo>
                  <a:lnTo>
                    <a:pt x="78" y="388"/>
                  </a:lnTo>
                  <a:lnTo>
                    <a:pt x="117" y="407"/>
                  </a:lnTo>
                  <a:lnTo>
                    <a:pt x="175" y="388"/>
                  </a:lnTo>
                  <a:lnTo>
                    <a:pt x="233" y="330"/>
                  </a:lnTo>
                  <a:lnTo>
                    <a:pt x="310" y="155"/>
                  </a:lnTo>
                  <a:lnTo>
                    <a:pt x="310" y="116"/>
                  </a:lnTo>
                  <a:lnTo>
                    <a:pt x="310" y="78"/>
                  </a:lnTo>
                  <a:lnTo>
                    <a:pt x="272" y="39"/>
                  </a:lnTo>
                  <a:lnTo>
                    <a:pt x="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9"/>
            <p:cNvSpPr/>
            <p:nvPr/>
          </p:nvSpPr>
          <p:spPr>
            <a:xfrm>
              <a:off x="4827850" y="-1372850"/>
              <a:ext cx="10200" cy="7775"/>
            </a:xfrm>
            <a:custGeom>
              <a:avLst/>
              <a:gdLst/>
              <a:ahLst/>
              <a:cxnLst/>
              <a:rect l="l" t="t" r="r" b="b"/>
              <a:pathLst>
                <a:path w="408" h="311" extrusionOk="0">
                  <a:moveTo>
                    <a:pt x="78" y="0"/>
                  </a:moveTo>
                  <a:lnTo>
                    <a:pt x="39" y="39"/>
                  </a:lnTo>
                  <a:lnTo>
                    <a:pt x="20" y="78"/>
                  </a:lnTo>
                  <a:lnTo>
                    <a:pt x="0" y="116"/>
                  </a:lnTo>
                  <a:lnTo>
                    <a:pt x="20" y="155"/>
                  </a:lnTo>
                  <a:lnTo>
                    <a:pt x="39" y="194"/>
                  </a:lnTo>
                  <a:lnTo>
                    <a:pt x="78" y="213"/>
                  </a:lnTo>
                  <a:lnTo>
                    <a:pt x="252" y="291"/>
                  </a:lnTo>
                  <a:lnTo>
                    <a:pt x="291" y="310"/>
                  </a:lnTo>
                  <a:lnTo>
                    <a:pt x="349" y="291"/>
                  </a:lnTo>
                  <a:lnTo>
                    <a:pt x="408" y="233"/>
                  </a:lnTo>
                  <a:lnTo>
                    <a:pt x="408" y="194"/>
                  </a:lnTo>
                  <a:lnTo>
                    <a:pt x="408" y="155"/>
                  </a:lnTo>
                  <a:lnTo>
                    <a:pt x="388" y="116"/>
                  </a:lnTo>
                  <a:lnTo>
                    <a:pt x="349" y="78"/>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9"/>
            <p:cNvSpPr/>
            <p:nvPr/>
          </p:nvSpPr>
          <p:spPr>
            <a:xfrm>
              <a:off x="4666475" y="-1443625"/>
              <a:ext cx="10200" cy="7800"/>
            </a:xfrm>
            <a:custGeom>
              <a:avLst/>
              <a:gdLst/>
              <a:ahLst/>
              <a:cxnLst/>
              <a:rect l="l" t="t" r="r" b="b"/>
              <a:pathLst>
                <a:path w="408" h="312" extrusionOk="0">
                  <a:moveTo>
                    <a:pt x="78" y="1"/>
                  </a:moveTo>
                  <a:lnTo>
                    <a:pt x="39" y="40"/>
                  </a:lnTo>
                  <a:lnTo>
                    <a:pt x="20" y="59"/>
                  </a:lnTo>
                  <a:lnTo>
                    <a:pt x="0" y="117"/>
                  </a:lnTo>
                  <a:lnTo>
                    <a:pt x="20" y="156"/>
                  </a:lnTo>
                  <a:lnTo>
                    <a:pt x="39" y="195"/>
                  </a:lnTo>
                  <a:lnTo>
                    <a:pt x="78" y="214"/>
                  </a:lnTo>
                  <a:lnTo>
                    <a:pt x="252" y="292"/>
                  </a:lnTo>
                  <a:lnTo>
                    <a:pt x="291" y="311"/>
                  </a:lnTo>
                  <a:lnTo>
                    <a:pt x="349" y="292"/>
                  </a:lnTo>
                  <a:lnTo>
                    <a:pt x="407" y="234"/>
                  </a:lnTo>
                  <a:lnTo>
                    <a:pt x="407" y="195"/>
                  </a:lnTo>
                  <a:lnTo>
                    <a:pt x="407" y="156"/>
                  </a:lnTo>
                  <a:lnTo>
                    <a:pt x="369" y="117"/>
                  </a:lnTo>
                  <a:lnTo>
                    <a:pt x="349" y="79"/>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9"/>
            <p:cNvSpPr/>
            <p:nvPr/>
          </p:nvSpPr>
          <p:spPr>
            <a:xfrm>
              <a:off x="4829300" y="-1440225"/>
              <a:ext cx="10200" cy="7775"/>
            </a:xfrm>
            <a:custGeom>
              <a:avLst/>
              <a:gdLst/>
              <a:ahLst/>
              <a:cxnLst/>
              <a:rect l="l" t="t" r="r" b="b"/>
              <a:pathLst>
                <a:path w="408" h="311" extrusionOk="0">
                  <a:moveTo>
                    <a:pt x="253" y="1"/>
                  </a:moveTo>
                  <a:lnTo>
                    <a:pt x="78" y="78"/>
                  </a:lnTo>
                  <a:lnTo>
                    <a:pt x="39" y="98"/>
                  </a:lnTo>
                  <a:lnTo>
                    <a:pt x="20" y="136"/>
                  </a:lnTo>
                  <a:lnTo>
                    <a:pt x="1" y="175"/>
                  </a:lnTo>
                  <a:lnTo>
                    <a:pt x="20" y="233"/>
                  </a:lnTo>
                  <a:lnTo>
                    <a:pt x="59" y="272"/>
                  </a:lnTo>
                  <a:lnTo>
                    <a:pt x="117" y="311"/>
                  </a:lnTo>
                  <a:lnTo>
                    <a:pt x="156" y="291"/>
                  </a:lnTo>
                  <a:lnTo>
                    <a:pt x="330" y="233"/>
                  </a:lnTo>
                  <a:lnTo>
                    <a:pt x="369" y="195"/>
                  </a:lnTo>
                  <a:lnTo>
                    <a:pt x="408" y="156"/>
                  </a:lnTo>
                  <a:lnTo>
                    <a:pt x="408" y="117"/>
                  </a:lnTo>
                  <a:lnTo>
                    <a:pt x="408" y="78"/>
                  </a:lnTo>
                  <a:lnTo>
                    <a:pt x="369" y="39"/>
                  </a:lnTo>
                  <a:lnTo>
                    <a:pt x="350" y="20"/>
                  </a:lnTo>
                  <a:lnTo>
                    <a:pt x="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9"/>
            <p:cNvSpPr/>
            <p:nvPr/>
          </p:nvSpPr>
          <p:spPr>
            <a:xfrm>
              <a:off x="4665025" y="-1376250"/>
              <a:ext cx="10200" cy="7775"/>
            </a:xfrm>
            <a:custGeom>
              <a:avLst/>
              <a:gdLst/>
              <a:ahLst/>
              <a:cxnLst/>
              <a:rect l="l" t="t" r="r" b="b"/>
              <a:pathLst>
                <a:path w="408" h="311" extrusionOk="0">
                  <a:moveTo>
                    <a:pt x="291" y="0"/>
                  </a:moveTo>
                  <a:lnTo>
                    <a:pt x="252" y="20"/>
                  </a:lnTo>
                  <a:lnTo>
                    <a:pt x="78" y="78"/>
                  </a:lnTo>
                  <a:lnTo>
                    <a:pt x="39" y="97"/>
                  </a:lnTo>
                  <a:lnTo>
                    <a:pt x="20" y="136"/>
                  </a:lnTo>
                  <a:lnTo>
                    <a:pt x="0" y="194"/>
                  </a:lnTo>
                  <a:lnTo>
                    <a:pt x="20" y="233"/>
                  </a:lnTo>
                  <a:lnTo>
                    <a:pt x="58" y="291"/>
                  </a:lnTo>
                  <a:lnTo>
                    <a:pt x="116" y="311"/>
                  </a:lnTo>
                  <a:lnTo>
                    <a:pt x="175" y="291"/>
                  </a:lnTo>
                  <a:lnTo>
                    <a:pt x="349" y="233"/>
                  </a:lnTo>
                  <a:lnTo>
                    <a:pt x="388" y="194"/>
                  </a:lnTo>
                  <a:lnTo>
                    <a:pt x="407" y="175"/>
                  </a:lnTo>
                  <a:lnTo>
                    <a:pt x="407" y="117"/>
                  </a:lnTo>
                  <a:lnTo>
                    <a:pt x="407" y="78"/>
                  </a:lnTo>
                  <a:lnTo>
                    <a:pt x="388" y="39"/>
                  </a:lnTo>
                  <a:lnTo>
                    <a:pt x="349" y="20"/>
                  </a:lnTo>
                  <a:lnTo>
                    <a:pt x="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9"/>
            <p:cNvSpPr/>
            <p:nvPr/>
          </p:nvSpPr>
          <p:spPr>
            <a:xfrm>
              <a:off x="4780850" y="-1327300"/>
              <a:ext cx="7275" cy="10200"/>
            </a:xfrm>
            <a:custGeom>
              <a:avLst/>
              <a:gdLst/>
              <a:ahLst/>
              <a:cxnLst/>
              <a:rect l="l" t="t" r="r" b="b"/>
              <a:pathLst>
                <a:path w="291" h="408" extrusionOk="0">
                  <a:moveTo>
                    <a:pt x="58" y="0"/>
                  </a:moveTo>
                  <a:lnTo>
                    <a:pt x="20" y="20"/>
                  </a:lnTo>
                  <a:lnTo>
                    <a:pt x="0" y="58"/>
                  </a:lnTo>
                  <a:lnTo>
                    <a:pt x="0" y="117"/>
                  </a:lnTo>
                  <a:lnTo>
                    <a:pt x="0" y="155"/>
                  </a:lnTo>
                  <a:lnTo>
                    <a:pt x="58" y="330"/>
                  </a:lnTo>
                  <a:lnTo>
                    <a:pt x="116" y="388"/>
                  </a:lnTo>
                  <a:lnTo>
                    <a:pt x="175" y="407"/>
                  </a:lnTo>
                  <a:lnTo>
                    <a:pt x="213" y="388"/>
                  </a:lnTo>
                  <a:lnTo>
                    <a:pt x="252" y="369"/>
                  </a:lnTo>
                  <a:lnTo>
                    <a:pt x="291" y="330"/>
                  </a:lnTo>
                  <a:lnTo>
                    <a:pt x="291" y="291"/>
                  </a:lnTo>
                  <a:lnTo>
                    <a:pt x="291" y="252"/>
                  </a:lnTo>
                  <a:lnTo>
                    <a:pt x="213" y="78"/>
                  </a:lnTo>
                  <a:lnTo>
                    <a:pt x="194" y="39"/>
                  </a:ln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9"/>
            <p:cNvSpPr/>
            <p:nvPr/>
          </p:nvSpPr>
          <p:spPr>
            <a:xfrm>
              <a:off x="4716375" y="-1491600"/>
              <a:ext cx="7800" cy="10200"/>
            </a:xfrm>
            <a:custGeom>
              <a:avLst/>
              <a:gdLst/>
              <a:ahLst/>
              <a:cxnLst/>
              <a:rect l="l" t="t" r="r" b="b"/>
              <a:pathLst>
                <a:path w="312" h="408" extrusionOk="0">
                  <a:moveTo>
                    <a:pt x="79" y="1"/>
                  </a:moveTo>
                  <a:lnTo>
                    <a:pt x="40" y="40"/>
                  </a:lnTo>
                  <a:lnTo>
                    <a:pt x="20" y="78"/>
                  </a:lnTo>
                  <a:lnTo>
                    <a:pt x="1" y="117"/>
                  </a:lnTo>
                  <a:lnTo>
                    <a:pt x="20" y="156"/>
                  </a:lnTo>
                  <a:lnTo>
                    <a:pt x="79" y="330"/>
                  </a:lnTo>
                  <a:lnTo>
                    <a:pt x="137" y="389"/>
                  </a:lnTo>
                  <a:lnTo>
                    <a:pt x="195" y="408"/>
                  </a:lnTo>
                  <a:lnTo>
                    <a:pt x="234" y="408"/>
                  </a:lnTo>
                  <a:lnTo>
                    <a:pt x="272" y="369"/>
                  </a:lnTo>
                  <a:lnTo>
                    <a:pt x="292" y="330"/>
                  </a:lnTo>
                  <a:lnTo>
                    <a:pt x="311" y="292"/>
                  </a:lnTo>
                  <a:lnTo>
                    <a:pt x="292" y="253"/>
                  </a:lnTo>
                  <a:lnTo>
                    <a:pt x="234" y="78"/>
                  </a:lnTo>
                  <a:lnTo>
                    <a:pt x="214" y="40"/>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9"/>
            <p:cNvSpPr/>
            <p:nvPr/>
          </p:nvSpPr>
          <p:spPr>
            <a:xfrm>
              <a:off x="4711050" y="-1463000"/>
              <a:ext cx="81450" cy="113425"/>
            </a:xfrm>
            <a:custGeom>
              <a:avLst/>
              <a:gdLst/>
              <a:ahLst/>
              <a:cxnLst/>
              <a:rect l="l" t="t" r="r" b="b"/>
              <a:pathLst>
                <a:path w="3258" h="4537" extrusionOk="0">
                  <a:moveTo>
                    <a:pt x="2114" y="233"/>
                  </a:moveTo>
                  <a:lnTo>
                    <a:pt x="2385" y="253"/>
                  </a:lnTo>
                  <a:lnTo>
                    <a:pt x="2618" y="291"/>
                  </a:lnTo>
                  <a:lnTo>
                    <a:pt x="2676" y="311"/>
                  </a:lnTo>
                  <a:lnTo>
                    <a:pt x="2734" y="350"/>
                  </a:lnTo>
                  <a:lnTo>
                    <a:pt x="2773" y="427"/>
                  </a:lnTo>
                  <a:lnTo>
                    <a:pt x="2773" y="485"/>
                  </a:lnTo>
                  <a:lnTo>
                    <a:pt x="2734" y="543"/>
                  </a:lnTo>
                  <a:lnTo>
                    <a:pt x="2695" y="582"/>
                  </a:lnTo>
                  <a:lnTo>
                    <a:pt x="2656" y="621"/>
                  </a:lnTo>
                  <a:lnTo>
                    <a:pt x="2560" y="621"/>
                  </a:lnTo>
                  <a:lnTo>
                    <a:pt x="2366" y="602"/>
                  </a:lnTo>
                  <a:lnTo>
                    <a:pt x="2114" y="582"/>
                  </a:lnTo>
                  <a:lnTo>
                    <a:pt x="1862" y="602"/>
                  </a:lnTo>
                  <a:lnTo>
                    <a:pt x="1745" y="621"/>
                  </a:lnTo>
                  <a:lnTo>
                    <a:pt x="1648" y="660"/>
                  </a:lnTo>
                  <a:lnTo>
                    <a:pt x="1552" y="698"/>
                  </a:lnTo>
                  <a:lnTo>
                    <a:pt x="1474" y="757"/>
                  </a:lnTo>
                  <a:lnTo>
                    <a:pt x="1396" y="815"/>
                  </a:lnTo>
                  <a:lnTo>
                    <a:pt x="1338" y="892"/>
                  </a:lnTo>
                  <a:lnTo>
                    <a:pt x="1280" y="989"/>
                  </a:lnTo>
                  <a:lnTo>
                    <a:pt x="1241" y="1106"/>
                  </a:lnTo>
                  <a:lnTo>
                    <a:pt x="1222" y="1222"/>
                  </a:lnTo>
                  <a:lnTo>
                    <a:pt x="1203" y="1358"/>
                  </a:lnTo>
                  <a:lnTo>
                    <a:pt x="1203" y="1493"/>
                  </a:lnTo>
                  <a:lnTo>
                    <a:pt x="1222" y="1648"/>
                  </a:lnTo>
                  <a:lnTo>
                    <a:pt x="1261" y="1823"/>
                  </a:lnTo>
                  <a:lnTo>
                    <a:pt x="1319" y="1997"/>
                  </a:lnTo>
                  <a:lnTo>
                    <a:pt x="1358" y="2075"/>
                  </a:lnTo>
                  <a:lnTo>
                    <a:pt x="1416" y="2133"/>
                  </a:lnTo>
                  <a:lnTo>
                    <a:pt x="1493" y="2172"/>
                  </a:lnTo>
                  <a:lnTo>
                    <a:pt x="2308" y="2172"/>
                  </a:lnTo>
                  <a:lnTo>
                    <a:pt x="2366" y="2191"/>
                  </a:lnTo>
                  <a:lnTo>
                    <a:pt x="2424" y="2230"/>
                  </a:lnTo>
                  <a:lnTo>
                    <a:pt x="2463" y="2288"/>
                  </a:lnTo>
                  <a:lnTo>
                    <a:pt x="2482" y="2346"/>
                  </a:lnTo>
                  <a:lnTo>
                    <a:pt x="2463" y="2404"/>
                  </a:lnTo>
                  <a:lnTo>
                    <a:pt x="2424" y="2462"/>
                  </a:lnTo>
                  <a:lnTo>
                    <a:pt x="2366" y="2501"/>
                  </a:lnTo>
                  <a:lnTo>
                    <a:pt x="2308" y="2521"/>
                  </a:lnTo>
                  <a:lnTo>
                    <a:pt x="1687" y="2521"/>
                  </a:lnTo>
                  <a:lnTo>
                    <a:pt x="1629" y="2540"/>
                  </a:lnTo>
                  <a:lnTo>
                    <a:pt x="1590" y="2559"/>
                  </a:lnTo>
                  <a:lnTo>
                    <a:pt x="1552" y="2598"/>
                  </a:lnTo>
                  <a:lnTo>
                    <a:pt x="1513" y="2656"/>
                  </a:lnTo>
                  <a:lnTo>
                    <a:pt x="1493" y="2714"/>
                  </a:lnTo>
                  <a:lnTo>
                    <a:pt x="1474" y="2753"/>
                  </a:lnTo>
                  <a:lnTo>
                    <a:pt x="1474" y="2811"/>
                  </a:lnTo>
                  <a:lnTo>
                    <a:pt x="1474" y="2966"/>
                  </a:lnTo>
                  <a:lnTo>
                    <a:pt x="1474" y="3141"/>
                  </a:lnTo>
                  <a:lnTo>
                    <a:pt x="1435" y="3335"/>
                  </a:lnTo>
                  <a:lnTo>
                    <a:pt x="1396" y="3412"/>
                  </a:lnTo>
                  <a:lnTo>
                    <a:pt x="1358" y="3490"/>
                  </a:lnTo>
                  <a:lnTo>
                    <a:pt x="1338" y="3548"/>
                  </a:lnTo>
                  <a:lnTo>
                    <a:pt x="1319" y="3606"/>
                  </a:lnTo>
                  <a:lnTo>
                    <a:pt x="1338" y="3684"/>
                  </a:lnTo>
                  <a:lnTo>
                    <a:pt x="1358" y="3742"/>
                  </a:lnTo>
                  <a:lnTo>
                    <a:pt x="1396" y="3800"/>
                  </a:lnTo>
                  <a:lnTo>
                    <a:pt x="1455" y="3839"/>
                  </a:lnTo>
                  <a:lnTo>
                    <a:pt x="1532" y="3878"/>
                  </a:lnTo>
                  <a:lnTo>
                    <a:pt x="2792" y="3878"/>
                  </a:lnTo>
                  <a:lnTo>
                    <a:pt x="2889" y="3897"/>
                  </a:lnTo>
                  <a:lnTo>
                    <a:pt x="2947" y="3955"/>
                  </a:lnTo>
                  <a:lnTo>
                    <a:pt x="3005" y="4013"/>
                  </a:lnTo>
                  <a:lnTo>
                    <a:pt x="3025" y="4110"/>
                  </a:lnTo>
                  <a:lnTo>
                    <a:pt x="3005" y="4168"/>
                  </a:lnTo>
                  <a:lnTo>
                    <a:pt x="2967" y="4246"/>
                  </a:lnTo>
                  <a:lnTo>
                    <a:pt x="2889" y="4285"/>
                  </a:lnTo>
                  <a:lnTo>
                    <a:pt x="2792" y="4304"/>
                  </a:lnTo>
                  <a:lnTo>
                    <a:pt x="369" y="4304"/>
                  </a:lnTo>
                  <a:lnTo>
                    <a:pt x="311" y="4285"/>
                  </a:lnTo>
                  <a:lnTo>
                    <a:pt x="272" y="4246"/>
                  </a:lnTo>
                  <a:lnTo>
                    <a:pt x="253" y="4188"/>
                  </a:lnTo>
                  <a:lnTo>
                    <a:pt x="272" y="4091"/>
                  </a:lnTo>
                  <a:lnTo>
                    <a:pt x="330" y="4033"/>
                  </a:lnTo>
                  <a:lnTo>
                    <a:pt x="447" y="3955"/>
                  </a:lnTo>
                  <a:lnTo>
                    <a:pt x="602" y="3839"/>
                  </a:lnTo>
                  <a:lnTo>
                    <a:pt x="737" y="3703"/>
                  </a:lnTo>
                  <a:lnTo>
                    <a:pt x="873" y="3548"/>
                  </a:lnTo>
                  <a:lnTo>
                    <a:pt x="951" y="3451"/>
                  </a:lnTo>
                  <a:lnTo>
                    <a:pt x="1009" y="3335"/>
                  </a:lnTo>
                  <a:lnTo>
                    <a:pt x="1048" y="3238"/>
                  </a:lnTo>
                  <a:lnTo>
                    <a:pt x="1086" y="3122"/>
                  </a:lnTo>
                  <a:lnTo>
                    <a:pt x="1086" y="3005"/>
                  </a:lnTo>
                  <a:lnTo>
                    <a:pt x="1086" y="2908"/>
                  </a:lnTo>
                  <a:lnTo>
                    <a:pt x="1067" y="2792"/>
                  </a:lnTo>
                  <a:lnTo>
                    <a:pt x="1048" y="2676"/>
                  </a:lnTo>
                  <a:lnTo>
                    <a:pt x="1009" y="2618"/>
                  </a:lnTo>
                  <a:lnTo>
                    <a:pt x="931" y="2559"/>
                  </a:lnTo>
                  <a:lnTo>
                    <a:pt x="873" y="2521"/>
                  </a:lnTo>
                  <a:lnTo>
                    <a:pt x="776" y="2501"/>
                  </a:lnTo>
                  <a:lnTo>
                    <a:pt x="408" y="2501"/>
                  </a:lnTo>
                  <a:lnTo>
                    <a:pt x="350" y="2482"/>
                  </a:lnTo>
                  <a:lnTo>
                    <a:pt x="311" y="2462"/>
                  </a:lnTo>
                  <a:lnTo>
                    <a:pt x="272" y="2404"/>
                  </a:lnTo>
                  <a:lnTo>
                    <a:pt x="253" y="2346"/>
                  </a:lnTo>
                  <a:lnTo>
                    <a:pt x="272" y="2269"/>
                  </a:lnTo>
                  <a:lnTo>
                    <a:pt x="311" y="2230"/>
                  </a:lnTo>
                  <a:lnTo>
                    <a:pt x="350" y="2191"/>
                  </a:lnTo>
                  <a:lnTo>
                    <a:pt x="408" y="2172"/>
                  </a:lnTo>
                  <a:lnTo>
                    <a:pt x="679" y="2172"/>
                  </a:lnTo>
                  <a:lnTo>
                    <a:pt x="737" y="2152"/>
                  </a:lnTo>
                  <a:lnTo>
                    <a:pt x="776" y="2114"/>
                  </a:lnTo>
                  <a:lnTo>
                    <a:pt x="834" y="2075"/>
                  </a:lnTo>
                  <a:lnTo>
                    <a:pt x="854" y="2036"/>
                  </a:lnTo>
                  <a:lnTo>
                    <a:pt x="873" y="1978"/>
                  </a:lnTo>
                  <a:lnTo>
                    <a:pt x="892" y="1920"/>
                  </a:lnTo>
                  <a:lnTo>
                    <a:pt x="892" y="1862"/>
                  </a:lnTo>
                  <a:lnTo>
                    <a:pt x="854" y="1590"/>
                  </a:lnTo>
                  <a:lnTo>
                    <a:pt x="834" y="1377"/>
                  </a:lnTo>
                  <a:lnTo>
                    <a:pt x="854" y="1164"/>
                  </a:lnTo>
                  <a:lnTo>
                    <a:pt x="892" y="1009"/>
                  </a:lnTo>
                  <a:lnTo>
                    <a:pt x="951" y="873"/>
                  </a:lnTo>
                  <a:lnTo>
                    <a:pt x="989" y="757"/>
                  </a:lnTo>
                  <a:lnTo>
                    <a:pt x="1086" y="602"/>
                  </a:lnTo>
                  <a:lnTo>
                    <a:pt x="1183" y="524"/>
                  </a:lnTo>
                  <a:lnTo>
                    <a:pt x="1280" y="446"/>
                  </a:lnTo>
                  <a:lnTo>
                    <a:pt x="1377" y="388"/>
                  </a:lnTo>
                  <a:lnTo>
                    <a:pt x="1493" y="330"/>
                  </a:lnTo>
                  <a:lnTo>
                    <a:pt x="1629" y="291"/>
                  </a:lnTo>
                  <a:lnTo>
                    <a:pt x="1784" y="253"/>
                  </a:lnTo>
                  <a:lnTo>
                    <a:pt x="1939" y="233"/>
                  </a:lnTo>
                  <a:close/>
                  <a:moveTo>
                    <a:pt x="1900" y="1"/>
                  </a:moveTo>
                  <a:lnTo>
                    <a:pt x="1726" y="20"/>
                  </a:lnTo>
                  <a:lnTo>
                    <a:pt x="1552" y="59"/>
                  </a:lnTo>
                  <a:lnTo>
                    <a:pt x="1396" y="117"/>
                  </a:lnTo>
                  <a:lnTo>
                    <a:pt x="1261" y="175"/>
                  </a:lnTo>
                  <a:lnTo>
                    <a:pt x="1125" y="253"/>
                  </a:lnTo>
                  <a:lnTo>
                    <a:pt x="1009" y="350"/>
                  </a:lnTo>
                  <a:lnTo>
                    <a:pt x="912" y="446"/>
                  </a:lnTo>
                  <a:lnTo>
                    <a:pt x="776" y="640"/>
                  </a:lnTo>
                  <a:lnTo>
                    <a:pt x="699" y="834"/>
                  </a:lnTo>
                  <a:lnTo>
                    <a:pt x="640" y="1047"/>
                  </a:lnTo>
                  <a:lnTo>
                    <a:pt x="621" y="1241"/>
                  </a:lnTo>
                  <a:lnTo>
                    <a:pt x="602" y="1454"/>
                  </a:lnTo>
                  <a:lnTo>
                    <a:pt x="621" y="1629"/>
                  </a:lnTo>
                  <a:lnTo>
                    <a:pt x="640" y="1900"/>
                  </a:lnTo>
                  <a:lnTo>
                    <a:pt x="640" y="1920"/>
                  </a:lnTo>
                  <a:lnTo>
                    <a:pt x="621" y="1939"/>
                  </a:lnTo>
                  <a:lnTo>
                    <a:pt x="330" y="1939"/>
                  </a:lnTo>
                  <a:lnTo>
                    <a:pt x="253" y="1978"/>
                  </a:lnTo>
                  <a:lnTo>
                    <a:pt x="195" y="2017"/>
                  </a:lnTo>
                  <a:lnTo>
                    <a:pt x="136" y="2055"/>
                  </a:lnTo>
                  <a:lnTo>
                    <a:pt x="78" y="2114"/>
                  </a:lnTo>
                  <a:lnTo>
                    <a:pt x="40" y="2191"/>
                  </a:lnTo>
                  <a:lnTo>
                    <a:pt x="20" y="2269"/>
                  </a:lnTo>
                  <a:lnTo>
                    <a:pt x="20" y="2346"/>
                  </a:lnTo>
                  <a:lnTo>
                    <a:pt x="20" y="2424"/>
                  </a:lnTo>
                  <a:lnTo>
                    <a:pt x="40" y="2501"/>
                  </a:lnTo>
                  <a:lnTo>
                    <a:pt x="78" y="2559"/>
                  </a:lnTo>
                  <a:lnTo>
                    <a:pt x="136" y="2618"/>
                  </a:lnTo>
                  <a:lnTo>
                    <a:pt x="195" y="2676"/>
                  </a:lnTo>
                  <a:lnTo>
                    <a:pt x="253" y="2714"/>
                  </a:lnTo>
                  <a:lnTo>
                    <a:pt x="330" y="2734"/>
                  </a:lnTo>
                  <a:lnTo>
                    <a:pt x="776" y="2734"/>
                  </a:lnTo>
                  <a:lnTo>
                    <a:pt x="796" y="2753"/>
                  </a:lnTo>
                  <a:lnTo>
                    <a:pt x="815" y="2753"/>
                  </a:lnTo>
                  <a:lnTo>
                    <a:pt x="854" y="2928"/>
                  </a:lnTo>
                  <a:lnTo>
                    <a:pt x="834" y="3083"/>
                  </a:lnTo>
                  <a:lnTo>
                    <a:pt x="776" y="3238"/>
                  </a:lnTo>
                  <a:lnTo>
                    <a:pt x="679" y="3412"/>
                  </a:lnTo>
                  <a:lnTo>
                    <a:pt x="563" y="3548"/>
                  </a:lnTo>
                  <a:lnTo>
                    <a:pt x="447" y="3664"/>
                  </a:lnTo>
                  <a:lnTo>
                    <a:pt x="195" y="3839"/>
                  </a:lnTo>
                  <a:lnTo>
                    <a:pt x="117" y="3897"/>
                  </a:lnTo>
                  <a:lnTo>
                    <a:pt x="59" y="3994"/>
                  </a:lnTo>
                  <a:lnTo>
                    <a:pt x="20" y="4071"/>
                  </a:lnTo>
                  <a:lnTo>
                    <a:pt x="1" y="4188"/>
                  </a:lnTo>
                  <a:lnTo>
                    <a:pt x="20" y="4265"/>
                  </a:lnTo>
                  <a:lnTo>
                    <a:pt x="40" y="4323"/>
                  </a:lnTo>
                  <a:lnTo>
                    <a:pt x="78" y="4382"/>
                  </a:lnTo>
                  <a:lnTo>
                    <a:pt x="117" y="4440"/>
                  </a:lnTo>
                  <a:lnTo>
                    <a:pt x="175" y="4478"/>
                  </a:lnTo>
                  <a:lnTo>
                    <a:pt x="253" y="4517"/>
                  </a:lnTo>
                  <a:lnTo>
                    <a:pt x="330" y="4537"/>
                  </a:lnTo>
                  <a:lnTo>
                    <a:pt x="2889" y="4537"/>
                  </a:lnTo>
                  <a:lnTo>
                    <a:pt x="2986" y="4517"/>
                  </a:lnTo>
                  <a:lnTo>
                    <a:pt x="3064" y="4478"/>
                  </a:lnTo>
                  <a:lnTo>
                    <a:pt x="3122" y="4420"/>
                  </a:lnTo>
                  <a:lnTo>
                    <a:pt x="3180" y="4362"/>
                  </a:lnTo>
                  <a:lnTo>
                    <a:pt x="3238" y="4285"/>
                  </a:lnTo>
                  <a:lnTo>
                    <a:pt x="3257" y="4207"/>
                  </a:lnTo>
                  <a:lnTo>
                    <a:pt x="3257" y="4110"/>
                  </a:lnTo>
                  <a:lnTo>
                    <a:pt x="3257" y="4013"/>
                  </a:lnTo>
                  <a:lnTo>
                    <a:pt x="3219" y="3916"/>
                  </a:lnTo>
                  <a:lnTo>
                    <a:pt x="3180" y="3839"/>
                  </a:lnTo>
                  <a:lnTo>
                    <a:pt x="3122" y="3781"/>
                  </a:lnTo>
                  <a:lnTo>
                    <a:pt x="3064" y="3722"/>
                  </a:lnTo>
                  <a:lnTo>
                    <a:pt x="2967" y="3684"/>
                  </a:lnTo>
                  <a:lnTo>
                    <a:pt x="2889" y="3645"/>
                  </a:lnTo>
                  <a:lnTo>
                    <a:pt x="1590" y="3645"/>
                  </a:lnTo>
                  <a:lnTo>
                    <a:pt x="1571" y="3626"/>
                  </a:lnTo>
                  <a:lnTo>
                    <a:pt x="1571" y="3606"/>
                  </a:lnTo>
                  <a:lnTo>
                    <a:pt x="1629" y="3509"/>
                  </a:lnTo>
                  <a:lnTo>
                    <a:pt x="1668" y="3393"/>
                  </a:lnTo>
                  <a:lnTo>
                    <a:pt x="1707" y="3180"/>
                  </a:lnTo>
                  <a:lnTo>
                    <a:pt x="1726" y="2966"/>
                  </a:lnTo>
                  <a:lnTo>
                    <a:pt x="1707" y="2792"/>
                  </a:lnTo>
                  <a:lnTo>
                    <a:pt x="1726" y="2773"/>
                  </a:lnTo>
                  <a:lnTo>
                    <a:pt x="1745" y="2753"/>
                  </a:lnTo>
                  <a:lnTo>
                    <a:pt x="2385" y="2753"/>
                  </a:lnTo>
                  <a:lnTo>
                    <a:pt x="2463" y="2714"/>
                  </a:lnTo>
                  <a:lnTo>
                    <a:pt x="2540" y="2695"/>
                  </a:lnTo>
                  <a:lnTo>
                    <a:pt x="2598" y="2637"/>
                  </a:lnTo>
                  <a:lnTo>
                    <a:pt x="2637" y="2579"/>
                  </a:lnTo>
                  <a:lnTo>
                    <a:pt x="2676" y="2501"/>
                  </a:lnTo>
                  <a:lnTo>
                    <a:pt x="2695" y="2424"/>
                  </a:lnTo>
                  <a:lnTo>
                    <a:pt x="2715" y="2346"/>
                  </a:lnTo>
                  <a:lnTo>
                    <a:pt x="2695" y="2269"/>
                  </a:lnTo>
                  <a:lnTo>
                    <a:pt x="2676" y="2191"/>
                  </a:lnTo>
                  <a:lnTo>
                    <a:pt x="2637" y="2114"/>
                  </a:lnTo>
                  <a:lnTo>
                    <a:pt x="2598" y="2055"/>
                  </a:lnTo>
                  <a:lnTo>
                    <a:pt x="2540" y="2017"/>
                  </a:lnTo>
                  <a:lnTo>
                    <a:pt x="2463" y="1978"/>
                  </a:lnTo>
                  <a:lnTo>
                    <a:pt x="2385" y="1939"/>
                  </a:lnTo>
                  <a:lnTo>
                    <a:pt x="1552" y="1939"/>
                  </a:lnTo>
                  <a:lnTo>
                    <a:pt x="1552" y="1920"/>
                  </a:lnTo>
                  <a:lnTo>
                    <a:pt x="1474" y="1629"/>
                  </a:lnTo>
                  <a:lnTo>
                    <a:pt x="1435" y="1396"/>
                  </a:lnTo>
                  <a:lnTo>
                    <a:pt x="1455" y="1280"/>
                  </a:lnTo>
                  <a:lnTo>
                    <a:pt x="1455" y="1183"/>
                  </a:lnTo>
                  <a:lnTo>
                    <a:pt x="1493" y="1106"/>
                  </a:lnTo>
                  <a:lnTo>
                    <a:pt x="1532" y="1028"/>
                  </a:lnTo>
                  <a:lnTo>
                    <a:pt x="1629" y="931"/>
                  </a:lnTo>
                  <a:lnTo>
                    <a:pt x="1765" y="873"/>
                  </a:lnTo>
                  <a:lnTo>
                    <a:pt x="1920" y="834"/>
                  </a:lnTo>
                  <a:lnTo>
                    <a:pt x="2114" y="815"/>
                  </a:lnTo>
                  <a:lnTo>
                    <a:pt x="2308" y="834"/>
                  </a:lnTo>
                  <a:lnTo>
                    <a:pt x="2521" y="854"/>
                  </a:lnTo>
                  <a:lnTo>
                    <a:pt x="2598" y="873"/>
                  </a:lnTo>
                  <a:lnTo>
                    <a:pt x="2656" y="854"/>
                  </a:lnTo>
                  <a:lnTo>
                    <a:pt x="2734" y="834"/>
                  </a:lnTo>
                  <a:lnTo>
                    <a:pt x="2792" y="815"/>
                  </a:lnTo>
                  <a:lnTo>
                    <a:pt x="2850" y="776"/>
                  </a:lnTo>
                  <a:lnTo>
                    <a:pt x="2908" y="718"/>
                  </a:lnTo>
                  <a:lnTo>
                    <a:pt x="2947" y="660"/>
                  </a:lnTo>
                  <a:lnTo>
                    <a:pt x="2986" y="602"/>
                  </a:lnTo>
                  <a:lnTo>
                    <a:pt x="3005" y="543"/>
                  </a:lnTo>
                  <a:lnTo>
                    <a:pt x="3005" y="446"/>
                  </a:lnTo>
                  <a:lnTo>
                    <a:pt x="3005" y="369"/>
                  </a:lnTo>
                  <a:lnTo>
                    <a:pt x="2967" y="291"/>
                  </a:lnTo>
                  <a:lnTo>
                    <a:pt x="2928" y="214"/>
                  </a:lnTo>
                  <a:lnTo>
                    <a:pt x="2870" y="156"/>
                  </a:lnTo>
                  <a:lnTo>
                    <a:pt x="2812" y="97"/>
                  </a:lnTo>
                  <a:lnTo>
                    <a:pt x="2734" y="59"/>
                  </a:lnTo>
                  <a:lnTo>
                    <a:pt x="2656" y="39"/>
                  </a:lnTo>
                  <a:lnTo>
                    <a:pt x="2366" y="20"/>
                  </a:lnTo>
                  <a:lnTo>
                    <a:pt x="2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3" name="Google Shape;2633;p49"/>
          <p:cNvGrpSpPr/>
          <p:nvPr/>
        </p:nvGrpSpPr>
        <p:grpSpPr>
          <a:xfrm>
            <a:off x="3857059" y="1456742"/>
            <a:ext cx="278351" cy="268457"/>
            <a:chOff x="5266925" y="-1481425"/>
            <a:chExt cx="204025" cy="199700"/>
          </a:xfrm>
        </p:grpSpPr>
        <p:sp>
          <p:nvSpPr>
            <p:cNvPr id="2634" name="Google Shape;2634;p49"/>
            <p:cNvSpPr/>
            <p:nvPr/>
          </p:nvSpPr>
          <p:spPr>
            <a:xfrm>
              <a:off x="5418600" y="-1375775"/>
              <a:ext cx="19400" cy="12625"/>
            </a:xfrm>
            <a:custGeom>
              <a:avLst/>
              <a:gdLst/>
              <a:ahLst/>
              <a:cxnLst/>
              <a:rect l="l" t="t" r="r" b="b"/>
              <a:pathLst>
                <a:path w="776" h="505" extrusionOk="0">
                  <a:moveTo>
                    <a:pt x="117" y="1"/>
                  </a:moveTo>
                  <a:lnTo>
                    <a:pt x="78" y="20"/>
                  </a:lnTo>
                  <a:lnTo>
                    <a:pt x="39" y="40"/>
                  </a:lnTo>
                  <a:lnTo>
                    <a:pt x="20" y="78"/>
                  </a:lnTo>
                  <a:lnTo>
                    <a:pt x="0" y="117"/>
                  </a:lnTo>
                  <a:lnTo>
                    <a:pt x="20" y="195"/>
                  </a:lnTo>
                  <a:lnTo>
                    <a:pt x="39" y="272"/>
                  </a:lnTo>
                  <a:lnTo>
                    <a:pt x="78" y="350"/>
                  </a:lnTo>
                  <a:lnTo>
                    <a:pt x="117" y="408"/>
                  </a:lnTo>
                  <a:lnTo>
                    <a:pt x="175" y="447"/>
                  </a:lnTo>
                  <a:lnTo>
                    <a:pt x="233" y="485"/>
                  </a:lnTo>
                  <a:lnTo>
                    <a:pt x="311" y="505"/>
                  </a:lnTo>
                  <a:lnTo>
                    <a:pt x="466" y="505"/>
                  </a:lnTo>
                  <a:lnTo>
                    <a:pt x="543" y="485"/>
                  </a:lnTo>
                  <a:lnTo>
                    <a:pt x="601" y="447"/>
                  </a:lnTo>
                  <a:lnTo>
                    <a:pt x="660" y="408"/>
                  </a:lnTo>
                  <a:lnTo>
                    <a:pt x="718" y="350"/>
                  </a:lnTo>
                  <a:lnTo>
                    <a:pt x="756" y="272"/>
                  </a:lnTo>
                  <a:lnTo>
                    <a:pt x="776" y="195"/>
                  </a:lnTo>
                  <a:lnTo>
                    <a:pt x="776" y="117"/>
                  </a:lnTo>
                  <a:lnTo>
                    <a:pt x="776" y="78"/>
                  </a:lnTo>
                  <a:lnTo>
                    <a:pt x="756" y="40"/>
                  </a:lnTo>
                  <a:lnTo>
                    <a:pt x="718" y="20"/>
                  </a:lnTo>
                  <a:lnTo>
                    <a:pt x="660" y="1"/>
                  </a:lnTo>
                  <a:lnTo>
                    <a:pt x="621" y="20"/>
                  </a:lnTo>
                  <a:lnTo>
                    <a:pt x="582" y="40"/>
                  </a:lnTo>
                  <a:lnTo>
                    <a:pt x="563" y="78"/>
                  </a:lnTo>
                  <a:lnTo>
                    <a:pt x="543" y="117"/>
                  </a:lnTo>
                  <a:lnTo>
                    <a:pt x="524" y="175"/>
                  </a:lnTo>
                  <a:lnTo>
                    <a:pt x="504" y="233"/>
                  </a:lnTo>
                  <a:lnTo>
                    <a:pt x="446" y="272"/>
                  </a:lnTo>
                  <a:lnTo>
                    <a:pt x="330" y="272"/>
                  </a:lnTo>
                  <a:lnTo>
                    <a:pt x="291" y="233"/>
                  </a:lnTo>
                  <a:lnTo>
                    <a:pt x="252" y="175"/>
                  </a:lnTo>
                  <a:lnTo>
                    <a:pt x="252" y="117"/>
                  </a:lnTo>
                  <a:lnTo>
                    <a:pt x="233" y="78"/>
                  </a:lnTo>
                  <a:lnTo>
                    <a:pt x="214" y="40"/>
                  </a:lnTo>
                  <a:lnTo>
                    <a:pt x="175" y="20"/>
                  </a:lnTo>
                  <a:lnTo>
                    <a:pt x="1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9"/>
            <p:cNvSpPr/>
            <p:nvPr/>
          </p:nvSpPr>
          <p:spPr>
            <a:xfrm>
              <a:off x="5266925" y="-1481425"/>
              <a:ext cx="204025" cy="199700"/>
            </a:xfrm>
            <a:custGeom>
              <a:avLst/>
              <a:gdLst/>
              <a:ahLst/>
              <a:cxnLst/>
              <a:rect l="l" t="t" r="r" b="b"/>
              <a:pathLst>
                <a:path w="8161" h="7988" extrusionOk="0">
                  <a:moveTo>
                    <a:pt x="6668" y="2172"/>
                  </a:moveTo>
                  <a:lnTo>
                    <a:pt x="6707" y="2250"/>
                  </a:lnTo>
                  <a:lnTo>
                    <a:pt x="6727" y="2366"/>
                  </a:lnTo>
                  <a:lnTo>
                    <a:pt x="6727" y="2579"/>
                  </a:lnTo>
                  <a:lnTo>
                    <a:pt x="6707" y="2851"/>
                  </a:lnTo>
                  <a:lnTo>
                    <a:pt x="6668" y="3122"/>
                  </a:lnTo>
                  <a:lnTo>
                    <a:pt x="6591" y="3355"/>
                  </a:lnTo>
                  <a:lnTo>
                    <a:pt x="6513" y="3529"/>
                  </a:lnTo>
                  <a:lnTo>
                    <a:pt x="6475" y="3607"/>
                  </a:lnTo>
                  <a:lnTo>
                    <a:pt x="6416" y="3645"/>
                  </a:lnTo>
                  <a:lnTo>
                    <a:pt x="6358" y="3665"/>
                  </a:lnTo>
                  <a:lnTo>
                    <a:pt x="6281" y="3684"/>
                  </a:lnTo>
                  <a:lnTo>
                    <a:pt x="6009" y="3684"/>
                  </a:lnTo>
                  <a:lnTo>
                    <a:pt x="5912" y="3645"/>
                  </a:lnTo>
                  <a:lnTo>
                    <a:pt x="5815" y="3607"/>
                  </a:lnTo>
                  <a:lnTo>
                    <a:pt x="5719" y="3548"/>
                  </a:lnTo>
                  <a:lnTo>
                    <a:pt x="5622" y="3471"/>
                  </a:lnTo>
                  <a:lnTo>
                    <a:pt x="5563" y="3393"/>
                  </a:lnTo>
                  <a:lnTo>
                    <a:pt x="5505" y="3296"/>
                  </a:lnTo>
                  <a:lnTo>
                    <a:pt x="5467" y="3180"/>
                  </a:lnTo>
                  <a:lnTo>
                    <a:pt x="5447" y="3064"/>
                  </a:lnTo>
                  <a:lnTo>
                    <a:pt x="5447" y="2928"/>
                  </a:lnTo>
                  <a:lnTo>
                    <a:pt x="5447" y="2792"/>
                  </a:lnTo>
                  <a:lnTo>
                    <a:pt x="5486" y="2637"/>
                  </a:lnTo>
                  <a:lnTo>
                    <a:pt x="5505" y="2579"/>
                  </a:lnTo>
                  <a:lnTo>
                    <a:pt x="5563" y="2521"/>
                  </a:lnTo>
                  <a:lnTo>
                    <a:pt x="5951" y="2366"/>
                  </a:lnTo>
                  <a:lnTo>
                    <a:pt x="6261" y="2250"/>
                  </a:lnTo>
                  <a:lnTo>
                    <a:pt x="6494" y="2191"/>
                  </a:lnTo>
                  <a:lnTo>
                    <a:pt x="6630" y="2172"/>
                  </a:lnTo>
                  <a:close/>
                  <a:moveTo>
                    <a:pt x="465" y="4014"/>
                  </a:moveTo>
                  <a:lnTo>
                    <a:pt x="504" y="4033"/>
                  </a:lnTo>
                  <a:lnTo>
                    <a:pt x="543" y="4072"/>
                  </a:lnTo>
                  <a:lnTo>
                    <a:pt x="601" y="4111"/>
                  </a:lnTo>
                  <a:lnTo>
                    <a:pt x="620" y="4188"/>
                  </a:lnTo>
                  <a:lnTo>
                    <a:pt x="640" y="4227"/>
                  </a:lnTo>
                  <a:lnTo>
                    <a:pt x="659" y="4304"/>
                  </a:lnTo>
                  <a:lnTo>
                    <a:pt x="659" y="4304"/>
                  </a:lnTo>
                  <a:lnTo>
                    <a:pt x="446" y="4246"/>
                  </a:lnTo>
                  <a:lnTo>
                    <a:pt x="368" y="4207"/>
                  </a:lnTo>
                  <a:lnTo>
                    <a:pt x="330" y="4169"/>
                  </a:lnTo>
                  <a:lnTo>
                    <a:pt x="330" y="4111"/>
                  </a:lnTo>
                  <a:lnTo>
                    <a:pt x="368" y="4072"/>
                  </a:lnTo>
                  <a:lnTo>
                    <a:pt x="407" y="4033"/>
                  </a:lnTo>
                  <a:lnTo>
                    <a:pt x="446" y="4014"/>
                  </a:lnTo>
                  <a:close/>
                  <a:moveTo>
                    <a:pt x="3683" y="1"/>
                  </a:moveTo>
                  <a:lnTo>
                    <a:pt x="3509" y="20"/>
                  </a:lnTo>
                  <a:lnTo>
                    <a:pt x="3354" y="40"/>
                  </a:lnTo>
                  <a:lnTo>
                    <a:pt x="3199" y="78"/>
                  </a:lnTo>
                  <a:lnTo>
                    <a:pt x="3063" y="117"/>
                  </a:lnTo>
                  <a:lnTo>
                    <a:pt x="2908" y="195"/>
                  </a:lnTo>
                  <a:lnTo>
                    <a:pt x="2772" y="272"/>
                  </a:lnTo>
                  <a:lnTo>
                    <a:pt x="2656" y="369"/>
                  </a:lnTo>
                  <a:lnTo>
                    <a:pt x="2520" y="486"/>
                  </a:lnTo>
                  <a:lnTo>
                    <a:pt x="2423" y="602"/>
                  </a:lnTo>
                  <a:lnTo>
                    <a:pt x="2326" y="718"/>
                  </a:lnTo>
                  <a:lnTo>
                    <a:pt x="2249" y="854"/>
                  </a:lnTo>
                  <a:lnTo>
                    <a:pt x="2171" y="1009"/>
                  </a:lnTo>
                  <a:lnTo>
                    <a:pt x="2132" y="1145"/>
                  </a:lnTo>
                  <a:lnTo>
                    <a:pt x="2094" y="1300"/>
                  </a:lnTo>
                  <a:lnTo>
                    <a:pt x="2055" y="1455"/>
                  </a:lnTo>
                  <a:lnTo>
                    <a:pt x="2055" y="1629"/>
                  </a:lnTo>
                  <a:lnTo>
                    <a:pt x="2055" y="1784"/>
                  </a:lnTo>
                  <a:lnTo>
                    <a:pt x="2094" y="1939"/>
                  </a:lnTo>
                  <a:lnTo>
                    <a:pt x="2132" y="2095"/>
                  </a:lnTo>
                  <a:lnTo>
                    <a:pt x="2171" y="2250"/>
                  </a:lnTo>
                  <a:lnTo>
                    <a:pt x="2249" y="2385"/>
                  </a:lnTo>
                  <a:lnTo>
                    <a:pt x="2326" y="2521"/>
                  </a:lnTo>
                  <a:lnTo>
                    <a:pt x="2423" y="2657"/>
                  </a:lnTo>
                  <a:lnTo>
                    <a:pt x="2520" y="2773"/>
                  </a:lnTo>
                  <a:lnTo>
                    <a:pt x="2675" y="2889"/>
                  </a:lnTo>
                  <a:lnTo>
                    <a:pt x="2811" y="3006"/>
                  </a:lnTo>
                  <a:lnTo>
                    <a:pt x="2598" y="3064"/>
                  </a:lnTo>
                  <a:lnTo>
                    <a:pt x="2559" y="3083"/>
                  </a:lnTo>
                  <a:lnTo>
                    <a:pt x="2520" y="3122"/>
                  </a:lnTo>
                  <a:lnTo>
                    <a:pt x="2520" y="3161"/>
                  </a:lnTo>
                  <a:lnTo>
                    <a:pt x="2520" y="3219"/>
                  </a:lnTo>
                  <a:lnTo>
                    <a:pt x="2539" y="3258"/>
                  </a:lnTo>
                  <a:lnTo>
                    <a:pt x="2578" y="3277"/>
                  </a:lnTo>
                  <a:lnTo>
                    <a:pt x="2617" y="3296"/>
                  </a:lnTo>
                  <a:lnTo>
                    <a:pt x="2675" y="3296"/>
                  </a:lnTo>
                  <a:lnTo>
                    <a:pt x="2908" y="3219"/>
                  </a:lnTo>
                  <a:lnTo>
                    <a:pt x="3160" y="3161"/>
                  </a:lnTo>
                  <a:lnTo>
                    <a:pt x="3412" y="3141"/>
                  </a:lnTo>
                  <a:lnTo>
                    <a:pt x="3683" y="3122"/>
                  </a:lnTo>
                  <a:lnTo>
                    <a:pt x="3935" y="3141"/>
                  </a:lnTo>
                  <a:lnTo>
                    <a:pt x="4187" y="3161"/>
                  </a:lnTo>
                  <a:lnTo>
                    <a:pt x="4439" y="3219"/>
                  </a:lnTo>
                  <a:lnTo>
                    <a:pt x="4672" y="3296"/>
                  </a:lnTo>
                  <a:lnTo>
                    <a:pt x="4711" y="3296"/>
                  </a:lnTo>
                  <a:lnTo>
                    <a:pt x="4788" y="3277"/>
                  </a:lnTo>
                  <a:lnTo>
                    <a:pt x="4807" y="3238"/>
                  </a:lnTo>
                  <a:lnTo>
                    <a:pt x="4827" y="3219"/>
                  </a:lnTo>
                  <a:lnTo>
                    <a:pt x="4827" y="3161"/>
                  </a:lnTo>
                  <a:lnTo>
                    <a:pt x="4827" y="3122"/>
                  </a:lnTo>
                  <a:lnTo>
                    <a:pt x="4788" y="3083"/>
                  </a:lnTo>
                  <a:lnTo>
                    <a:pt x="4749" y="3064"/>
                  </a:lnTo>
                  <a:lnTo>
                    <a:pt x="4536" y="3006"/>
                  </a:lnTo>
                  <a:lnTo>
                    <a:pt x="4691" y="2889"/>
                  </a:lnTo>
                  <a:lnTo>
                    <a:pt x="4827" y="2773"/>
                  </a:lnTo>
                  <a:lnTo>
                    <a:pt x="4924" y="2637"/>
                  </a:lnTo>
                  <a:lnTo>
                    <a:pt x="5021" y="2521"/>
                  </a:lnTo>
                  <a:lnTo>
                    <a:pt x="5118" y="2540"/>
                  </a:lnTo>
                  <a:lnTo>
                    <a:pt x="5253" y="2560"/>
                  </a:lnTo>
                  <a:lnTo>
                    <a:pt x="5253" y="2579"/>
                  </a:lnTo>
                  <a:lnTo>
                    <a:pt x="5215" y="2773"/>
                  </a:lnTo>
                  <a:lnTo>
                    <a:pt x="5215" y="2967"/>
                  </a:lnTo>
                  <a:lnTo>
                    <a:pt x="5215" y="3141"/>
                  </a:lnTo>
                  <a:lnTo>
                    <a:pt x="5253" y="3296"/>
                  </a:lnTo>
                  <a:lnTo>
                    <a:pt x="5311" y="3432"/>
                  </a:lnTo>
                  <a:lnTo>
                    <a:pt x="5389" y="3548"/>
                  </a:lnTo>
                  <a:lnTo>
                    <a:pt x="5467" y="3665"/>
                  </a:lnTo>
                  <a:lnTo>
                    <a:pt x="5583" y="3742"/>
                  </a:lnTo>
                  <a:lnTo>
                    <a:pt x="5719" y="3820"/>
                  </a:lnTo>
                  <a:lnTo>
                    <a:pt x="5854" y="3878"/>
                  </a:lnTo>
                  <a:lnTo>
                    <a:pt x="6009" y="3917"/>
                  </a:lnTo>
                  <a:lnTo>
                    <a:pt x="6164" y="3936"/>
                  </a:lnTo>
                  <a:lnTo>
                    <a:pt x="6261" y="3917"/>
                  </a:lnTo>
                  <a:lnTo>
                    <a:pt x="6358" y="3917"/>
                  </a:lnTo>
                  <a:lnTo>
                    <a:pt x="6455" y="3878"/>
                  </a:lnTo>
                  <a:lnTo>
                    <a:pt x="6533" y="3839"/>
                  </a:lnTo>
                  <a:lnTo>
                    <a:pt x="6610" y="3781"/>
                  </a:lnTo>
                  <a:lnTo>
                    <a:pt x="6688" y="3703"/>
                  </a:lnTo>
                  <a:lnTo>
                    <a:pt x="6765" y="3587"/>
                  </a:lnTo>
                  <a:lnTo>
                    <a:pt x="6823" y="3451"/>
                  </a:lnTo>
                  <a:lnTo>
                    <a:pt x="6920" y="3568"/>
                  </a:lnTo>
                  <a:lnTo>
                    <a:pt x="6998" y="3703"/>
                  </a:lnTo>
                  <a:lnTo>
                    <a:pt x="7075" y="3839"/>
                  </a:lnTo>
                  <a:lnTo>
                    <a:pt x="7134" y="3975"/>
                  </a:lnTo>
                  <a:lnTo>
                    <a:pt x="7192" y="4130"/>
                  </a:lnTo>
                  <a:lnTo>
                    <a:pt x="7231" y="4207"/>
                  </a:lnTo>
                  <a:lnTo>
                    <a:pt x="7289" y="4285"/>
                  </a:lnTo>
                  <a:lnTo>
                    <a:pt x="7347" y="4343"/>
                  </a:lnTo>
                  <a:lnTo>
                    <a:pt x="7444" y="4363"/>
                  </a:lnTo>
                  <a:lnTo>
                    <a:pt x="7773" y="4479"/>
                  </a:lnTo>
                  <a:lnTo>
                    <a:pt x="7831" y="4518"/>
                  </a:lnTo>
                  <a:lnTo>
                    <a:pt x="7870" y="4556"/>
                  </a:lnTo>
                  <a:lnTo>
                    <a:pt x="7909" y="4615"/>
                  </a:lnTo>
                  <a:lnTo>
                    <a:pt x="7909" y="4673"/>
                  </a:lnTo>
                  <a:lnTo>
                    <a:pt x="7909" y="5235"/>
                  </a:lnTo>
                  <a:lnTo>
                    <a:pt x="7909" y="5293"/>
                  </a:lnTo>
                  <a:lnTo>
                    <a:pt x="7870" y="5351"/>
                  </a:lnTo>
                  <a:lnTo>
                    <a:pt x="7831" y="5409"/>
                  </a:lnTo>
                  <a:lnTo>
                    <a:pt x="7773" y="5429"/>
                  </a:lnTo>
                  <a:lnTo>
                    <a:pt x="7231" y="5603"/>
                  </a:lnTo>
                  <a:lnTo>
                    <a:pt x="7172" y="5642"/>
                  </a:lnTo>
                  <a:lnTo>
                    <a:pt x="7114" y="5661"/>
                  </a:lnTo>
                  <a:lnTo>
                    <a:pt x="7075" y="5719"/>
                  </a:lnTo>
                  <a:lnTo>
                    <a:pt x="7037" y="5778"/>
                  </a:lnTo>
                  <a:lnTo>
                    <a:pt x="6940" y="5913"/>
                  </a:lnTo>
                  <a:lnTo>
                    <a:pt x="6843" y="6030"/>
                  </a:lnTo>
                  <a:lnTo>
                    <a:pt x="6746" y="6165"/>
                  </a:lnTo>
                  <a:lnTo>
                    <a:pt x="6630" y="6282"/>
                  </a:lnTo>
                  <a:lnTo>
                    <a:pt x="6494" y="6379"/>
                  </a:lnTo>
                  <a:lnTo>
                    <a:pt x="6358" y="6495"/>
                  </a:lnTo>
                  <a:lnTo>
                    <a:pt x="6048" y="6669"/>
                  </a:lnTo>
                  <a:lnTo>
                    <a:pt x="5971" y="6727"/>
                  </a:lnTo>
                  <a:lnTo>
                    <a:pt x="5951" y="6805"/>
                  </a:lnTo>
                  <a:lnTo>
                    <a:pt x="5777" y="7716"/>
                  </a:lnTo>
                  <a:lnTo>
                    <a:pt x="5757" y="7755"/>
                  </a:lnTo>
                  <a:lnTo>
                    <a:pt x="5118" y="7755"/>
                  </a:lnTo>
                  <a:lnTo>
                    <a:pt x="5098" y="7716"/>
                  </a:lnTo>
                  <a:lnTo>
                    <a:pt x="5001" y="7212"/>
                  </a:lnTo>
                  <a:lnTo>
                    <a:pt x="4982" y="7135"/>
                  </a:lnTo>
                  <a:lnTo>
                    <a:pt x="4943" y="7096"/>
                  </a:lnTo>
                  <a:lnTo>
                    <a:pt x="4866" y="7057"/>
                  </a:lnTo>
                  <a:lnTo>
                    <a:pt x="4788" y="7057"/>
                  </a:lnTo>
                  <a:lnTo>
                    <a:pt x="4439" y="7096"/>
                  </a:lnTo>
                  <a:lnTo>
                    <a:pt x="4051" y="7115"/>
                  </a:lnTo>
                  <a:lnTo>
                    <a:pt x="3780" y="7115"/>
                  </a:lnTo>
                  <a:lnTo>
                    <a:pt x="3509" y="7076"/>
                  </a:lnTo>
                  <a:lnTo>
                    <a:pt x="3451" y="7096"/>
                  </a:lnTo>
                  <a:lnTo>
                    <a:pt x="3373" y="7115"/>
                  </a:lnTo>
                  <a:lnTo>
                    <a:pt x="3334" y="7173"/>
                  </a:lnTo>
                  <a:lnTo>
                    <a:pt x="3315" y="7231"/>
                  </a:lnTo>
                  <a:lnTo>
                    <a:pt x="3218" y="7716"/>
                  </a:lnTo>
                  <a:lnTo>
                    <a:pt x="3199" y="7755"/>
                  </a:lnTo>
                  <a:lnTo>
                    <a:pt x="2578" y="7755"/>
                  </a:lnTo>
                  <a:lnTo>
                    <a:pt x="2559" y="7716"/>
                  </a:lnTo>
                  <a:lnTo>
                    <a:pt x="2384" y="6844"/>
                  </a:lnTo>
                  <a:lnTo>
                    <a:pt x="2346" y="6786"/>
                  </a:lnTo>
                  <a:lnTo>
                    <a:pt x="2287" y="6727"/>
                  </a:lnTo>
                  <a:lnTo>
                    <a:pt x="2016" y="6553"/>
                  </a:lnTo>
                  <a:lnTo>
                    <a:pt x="1783" y="6379"/>
                  </a:lnTo>
                  <a:lnTo>
                    <a:pt x="1590" y="6165"/>
                  </a:lnTo>
                  <a:lnTo>
                    <a:pt x="1435" y="5933"/>
                  </a:lnTo>
                  <a:lnTo>
                    <a:pt x="1299" y="5661"/>
                  </a:lnTo>
                  <a:lnTo>
                    <a:pt x="1202" y="5390"/>
                  </a:lnTo>
                  <a:lnTo>
                    <a:pt x="1144" y="5080"/>
                  </a:lnTo>
                  <a:lnTo>
                    <a:pt x="1124" y="4770"/>
                  </a:lnTo>
                  <a:lnTo>
                    <a:pt x="1144" y="4440"/>
                  </a:lnTo>
                  <a:lnTo>
                    <a:pt x="1202" y="4149"/>
                  </a:lnTo>
                  <a:lnTo>
                    <a:pt x="1299" y="3859"/>
                  </a:lnTo>
                  <a:lnTo>
                    <a:pt x="1415" y="3607"/>
                  </a:lnTo>
                  <a:lnTo>
                    <a:pt x="1570" y="3393"/>
                  </a:lnTo>
                  <a:lnTo>
                    <a:pt x="1745" y="3199"/>
                  </a:lnTo>
                  <a:lnTo>
                    <a:pt x="1958" y="3006"/>
                  </a:lnTo>
                  <a:lnTo>
                    <a:pt x="2191" y="2851"/>
                  </a:lnTo>
                  <a:lnTo>
                    <a:pt x="2229" y="2831"/>
                  </a:lnTo>
                  <a:lnTo>
                    <a:pt x="2249" y="2792"/>
                  </a:lnTo>
                  <a:lnTo>
                    <a:pt x="2249" y="2734"/>
                  </a:lnTo>
                  <a:lnTo>
                    <a:pt x="2229" y="2695"/>
                  </a:lnTo>
                  <a:lnTo>
                    <a:pt x="2210" y="2657"/>
                  </a:lnTo>
                  <a:lnTo>
                    <a:pt x="2171" y="2637"/>
                  </a:lnTo>
                  <a:lnTo>
                    <a:pt x="2113" y="2637"/>
                  </a:lnTo>
                  <a:lnTo>
                    <a:pt x="2074" y="2657"/>
                  </a:lnTo>
                  <a:lnTo>
                    <a:pt x="1842" y="2792"/>
                  </a:lnTo>
                  <a:lnTo>
                    <a:pt x="1628" y="2967"/>
                  </a:lnTo>
                  <a:lnTo>
                    <a:pt x="1454" y="3161"/>
                  </a:lnTo>
                  <a:lnTo>
                    <a:pt x="1299" y="3355"/>
                  </a:lnTo>
                  <a:lnTo>
                    <a:pt x="1163" y="3587"/>
                  </a:lnTo>
                  <a:lnTo>
                    <a:pt x="1066" y="3820"/>
                  </a:lnTo>
                  <a:lnTo>
                    <a:pt x="989" y="4072"/>
                  </a:lnTo>
                  <a:lnTo>
                    <a:pt x="930" y="4343"/>
                  </a:lnTo>
                  <a:lnTo>
                    <a:pt x="892" y="4343"/>
                  </a:lnTo>
                  <a:lnTo>
                    <a:pt x="872" y="4207"/>
                  </a:lnTo>
                  <a:lnTo>
                    <a:pt x="853" y="4091"/>
                  </a:lnTo>
                  <a:lnTo>
                    <a:pt x="775" y="3975"/>
                  </a:lnTo>
                  <a:lnTo>
                    <a:pt x="698" y="3878"/>
                  </a:lnTo>
                  <a:lnTo>
                    <a:pt x="601" y="3820"/>
                  </a:lnTo>
                  <a:lnTo>
                    <a:pt x="485" y="3781"/>
                  </a:lnTo>
                  <a:lnTo>
                    <a:pt x="407" y="3781"/>
                  </a:lnTo>
                  <a:lnTo>
                    <a:pt x="310" y="3800"/>
                  </a:lnTo>
                  <a:lnTo>
                    <a:pt x="252" y="3859"/>
                  </a:lnTo>
                  <a:lnTo>
                    <a:pt x="174" y="3917"/>
                  </a:lnTo>
                  <a:lnTo>
                    <a:pt x="116" y="4033"/>
                  </a:lnTo>
                  <a:lnTo>
                    <a:pt x="97" y="4130"/>
                  </a:lnTo>
                  <a:lnTo>
                    <a:pt x="97" y="4207"/>
                  </a:lnTo>
                  <a:lnTo>
                    <a:pt x="116" y="4266"/>
                  </a:lnTo>
                  <a:lnTo>
                    <a:pt x="174" y="4343"/>
                  </a:lnTo>
                  <a:lnTo>
                    <a:pt x="271" y="4421"/>
                  </a:lnTo>
                  <a:lnTo>
                    <a:pt x="407" y="4479"/>
                  </a:lnTo>
                  <a:lnTo>
                    <a:pt x="582" y="4537"/>
                  </a:lnTo>
                  <a:lnTo>
                    <a:pt x="562" y="4556"/>
                  </a:lnTo>
                  <a:lnTo>
                    <a:pt x="446" y="4673"/>
                  </a:lnTo>
                  <a:lnTo>
                    <a:pt x="330" y="4750"/>
                  </a:lnTo>
                  <a:lnTo>
                    <a:pt x="213" y="4789"/>
                  </a:lnTo>
                  <a:lnTo>
                    <a:pt x="116" y="4789"/>
                  </a:lnTo>
                  <a:lnTo>
                    <a:pt x="78" y="4808"/>
                  </a:lnTo>
                  <a:lnTo>
                    <a:pt x="39" y="4828"/>
                  </a:lnTo>
                  <a:lnTo>
                    <a:pt x="0" y="4867"/>
                  </a:lnTo>
                  <a:lnTo>
                    <a:pt x="0" y="4925"/>
                  </a:lnTo>
                  <a:lnTo>
                    <a:pt x="0" y="4963"/>
                  </a:lnTo>
                  <a:lnTo>
                    <a:pt x="39" y="5002"/>
                  </a:lnTo>
                  <a:lnTo>
                    <a:pt x="78" y="5041"/>
                  </a:lnTo>
                  <a:lnTo>
                    <a:pt x="136" y="5041"/>
                  </a:lnTo>
                  <a:lnTo>
                    <a:pt x="271" y="5022"/>
                  </a:lnTo>
                  <a:lnTo>
                    <a:pt x="426" y="4983"/>
                  </a:lnTo>
                  <a:lnTo>
                    <a:pt x="504" y="4944"/>
                  </a:lnTo>
                  <a:lnTo>
                    <a:pt x="582" y="4886"/>
                  </a:lnTo>
                  <a:lnTo>
                    <a:pt x="659" y="4808"/>
                  </a:lnTo>
                  <a:lnTo>
                    <a:pt x="756" y="4711"/>
                  </a:lnTo>
                  <a:lnTo>
                    <a:pt x="834" y="4576"/>
                  </a:lnTo>
                  <a:lnTo>
                    <a:pt x="892" y="4576"/>
                  </a:lnTo>
                  <a:lnTo>
                    <a:pt x="892" y="4770"/>
                  </a:lnTo>
                  <a:lnTo>
                    <a:pt x="911" y="5138"/>
                  </a:lnTo>
                  <a:lnTo>
                    <a:pt x="950" y="5312"/>
                  </a:lnTo>
                  <a:lnTo>
                    <a:pt x="989" y="5467"/>
                  </a:lnTo>
                  <a:lnTo>
                    <a:pt x="1027" y="5623"/>
                  </a:lnTo>
                  <a:lnTo>
                    <a:pt x="1086" y="5778"/>
                  </a:lnTo>
                  <a:lnTo>
                    <a:pt x="1163" y="5933"/>
                  </a:lnTo>
                  <a:lnTo>
                    <a:pt x="1241" y="6088"/>
                  </a:lnTo>
                  <a:lnTo>
                    <a:pt x="1415" y="6320"/>
                  </a:lnTo>
                  <a:lnTo>
                    <a:pt x="1628" y="6553"/>
                  </a:lnTo>
                  <a:lnTo>
                    <a:pt x="1880" y="6747"/>
                  </a:lnTo>
                  <a:lnTo>
                    <a:pt x="2152" y="6921"/>
                  </a:lnTo>
                  <a:lnTo>
                    <a:pt x="2326" y="7755"/>
                  </a:lnTo>
                  <a:lnTo>
                    <a:pt x="2346" y="7852"/>
                  </a:lnTo>
                  <a:lnTo>
                    <a:pt x="2423" y="7929"/>
                  </a:lnTo>
                  <a:lnTo>
                    <a:pt x="2501" y="7988"/>
                  </a:lnTo>
                  <a:lnTo>
                    <a:pt x="3257" y="7988"/>
                  </a:lnTo>
                  <a:lnTo>
                    <a:pt x="3354" y="7929"/>
                  </a:lnTo>
                  <a:lnTo>
                    <a:pt x="3412" y="7852"/>
                  </a:lnTo>
                  <a:lnTo>
                    <a:pt x="3451" y="7755"/>
                  </a:lnTo>
                  <a:lnTo>
                    <a:pt x="3528" y="7328"/>
                  </a:lnTo>
                  <a:lnTo>
                    <a:pt x="3799" y="7348"/>
                  </a:lnTo>
                  <a:lnTo>
                    <a:pt x="4420" y="7348"/>
                  </a:lnTo>
                  <a:lnTo>
                    <a:pt x="4788" y="7309"/>
                  </a:lnTo>
                  <a:lnTo>
                    <a:pt x="4866" y="7755"/>
                  </a:lnTo>
                  <a:lnTo>
                    <a:pt x="4904" y="7852"/>
                  </a:lnTo>
                  <a:lnTo>
                    <a:pt x="4963" y="7929"/>
                  </a:lnTo>
                  <a:lnTo>
                    <a:pt x="5059" y="7988"/>
                  </a:lnTo>
                  <a:lnTo>
                    <a:pt x="5815" y="7988"/>
                  </a:lnTo>
                  <a:lnTo>
                    <a:pt x="5912" y="7929"/>
                  </a:lnTo>
                  <a:lnTo>
                    <a:pt x="5971" y="7852"/>
                  </a:lnTo>
                  <a:lnTo>
                    <a:pt x="6009" y="7755"/>
                  </a:lnTo>
                  <a:lnTo>
                    <a:pt x="6164" y="6863"/>
                  </a:lnTo>
                  <a:lnTo>
                    <a:pt x="6339" y="6766"/>
                  </a:lnTo>
                  <a:lnTo>
                    <a:pt x="6513" y="6669"/>
                  </a:lnTo>
                  <a:lnTo>
                    <a:pt x="6649" y="6553"/>
                  </a:lnTo>
                  <a:lnTo>
                    <a:pt x="6785" y="6437"/>
                  </a:lnTo>
                  <a:lnTo>
                    <a:pt x="6920" y="6320"/>
                  </a:lnTo>
                  <a:lnTo>
                    <a:pt x="7037" y="6185"/>
                  </a:lnTo>
                  <a:lnTo>
                    <a:pt x="7134" y="6030"/>
                  </a:lnTo>
                  <a:lnTo>
                    <a:pt x="7231" y="5894"/>
                  </a:lnTo>
                  <a:lnTo>
                    <a:pt x="7269" y="5855"/>
                  </a:lnTo>
                  <a:lnTo>
                    <a:pt x="7308" y="5836"/>
                  </a:lnTo>
                  <a:lnTo>
                    <a:pt x="7851" y="5661"/>
                  </a:lnTo>
                  <a:lnTo>
                    <a:pt x="7967" y="5603"/>
                  </a:lnTo>
                  <a:lnTo>
                    <a:pt x="8064" y="5506"/>
                  </a:lnTo>
                  <a:lnTo>
                    <a:pt x="8142" y="5371"/>
                  </a:lnTo>
                  <a:lnTo>
                    <a:pt x="8161" y="5235"/>
                  </a:lnTo>
                  <a:lnTo>
                    <a:pt x="8161" y="4673"/>
                  </a:lnTo>
                  <a:lnTo>
                    <a:pt x="8142" y="4537"/>
                  </a:lnTo>
                  <a:lnTo>
                    <a:pt x="8064" y="4421"/>
                  </a:lnTo>
                  <a:lnTo>
                    <a:pt x="7967" y="4324"/>
                  </a:lnTo>
                  <a:lnTo>
                    <a:pt x="7851" y="4246"/>
                  </a:lnTo>
                  <a:lnTo>
                    <a:pt x="7502" y="4149"/>
                  </a:lnTo>
                  <a:lnTo>
                    <a:pt x="7463" y="4111"/>
                  </a:lnTo>
                  <a:lnTo>
                    <a:pt x="7424" y="4052"/>
                  </a:lnTo>
                  <a:lnTo>
                    <a:pt x="7366" y="3897"/>
                  </a:lnTo>
                  <a:lnTo>
                    <a:pt x="7289" y="3723"/>
                  </a:lnTo>
                  <a:lnTo>
                    <a:pt x="7211" y="3568"/>
                  </a:lnTo>
                  <a:lnTo>
                    <a:pt x="7095" y="3432"/>
                  </a:lnTo>
                  <a:lnTo>
                    <a:pt x="6998" y="3296"/>
                  </a:lnTo>
                  <a:lnTo>
                    <a:pt x="6901" y="3180"/>
                  </a:lnTo>
                  <a:lnTo>
                    <a:pt x="6940" y="2851"/>
                  </a:lnTo>
                  <a:lnTo>
                    <a:pt x="6959" y="2502"/>
                  </a:lnTo>
                  <a:lnTo>
                    <a:pt x="6959" y="2308"/>
                  </a:lnTo>
                  <a:lnTo>
                    <a:pt x="6920" y="2153"/>
                  </a:lnTo>
                  <a:lnTo>
                    <a:pt x="6862" y="2036"/>
                  </a:lnTo>
                  <a:lnTo>
                    <a:pt x="6823" y="1998"/>
                  </a:lnTo>
                  <a:lnTo>
                    <a:pt x="6785" y="1959"/>
                  </a:lnTo>
                  <a:lnTo>
                    <a:pt x="6688" y="1939"/>
                  </a:lnTo>
                  <a:lnTo>
                    <a:pt x="6494" y="1939"/>
                  </a:lnTo>
                  <a:lnTo>
                    <a:pt x="6319" y="1978"/>
                  </a:lnTo>
                  <a:lnTo>
                    <a:pt x="6106" y="2056"/>
                  </a:lnTo>
                  <a:lnTo>
                    <a:pt x="5815" y="2153"/>
                  </a:lnTo>
                  <a:lnTo>
                    <a:pt x="5467" y="2308"/>
                  </a:lnTo>
                  <a:lnTo>
                    <a:pt x="5389" y="2347"/>
                  </a:lnTo>
                  <a:lnTo>
                    <a:pt x="5176" y="2308"/>
                  </a:lnTo>
                  <a:lnTo>
                    <a:pt x="5156" y="2288"/>
                  </a:lnTo>
                  <a:lnTo>
                    <a:pt x="5215" y="2153"/>
                  </a:lnTo>
                  <a:lnTo>
                    <a:pt x="5253" y="1998"/>
                  </a:lnTo>
                  <a:lnTo>
                    <a:pt x="5273" y="1862"/>
                  </a:lnTo>
                  <a:lnTo>
                    <a:pt x="5292" y="1687"/>
                  </a:lnTo>
                  <a:lnTo>
                    <a:pt x="5292" y="1649"/>
                  </a:lnTo>
                  <a:lnTo>
                    <a:pt x="5253" y="1610"/>
                  </a:lnTo>
                  <a:lnTo>
                    <a:pt x="5234" y="1591"/>
                  </a:lnTo>
                  <a:lnTo>
                    <a:pt x="5176" y="1571"/>
                  </a:lnTo>
                  <a:lnTo>
                    <a:pt x="5137" y="1571"/>
                  </a:lnTo>
                  <a:lnTo>
                    <a:pt x="5098" y="1610"/>
                  </a:lnTo>
                  <a:lnTo>
                    <a:pt x="5059" y="1649"/>
                  </a:lnTo>
                  <a:lnTo>
                    <a:pt x="5059" y="1687"/>
                  </a:lnTo>
                  <a:lnTo>
                    <a:pt x="5040" y="1823"/>
                  </a:lnTo>
                  <a:lnTo>
                    <a:pt x="5021" y="1939"/>
                  </a:lnTo>
                  <a:lnTo>
                    <a:pt x="4982" y="2056"/>
                  </a:lnTo>
                  <a:lnTo>
                    <a:pt x="4943" y="2172"/>
                  </a:lnTo>
                  <a:lnTo>
                    <a:pt x="4885" y="2288"/>
                  </a:lnTo>
                  <a:lnTo>
                    <a:pt x="4807" y="2405"/>
                  </a:lnTo>
                  <a:lnTo>
                    <a:pt x="4730" y="2502"/>
                  </a:lnTo>
                  <a:lnTo>
                    <a:pt x="4652" y="2599"/>
                  </a:lnTo>
                  <a:lnTo>
                    <a:pt x="4536" y="2695"/>
                  </a:lnTo>
                  <a:lnTo>
                    <a:pt x="4420" y="2792"/>
                  </a:lnTo>
                  <a:lnTo>
                    <a:pt x="4284" y="2870"/>
                  </a:lnTo>
                  <a:lnTo>
                    <a:pt x="4148" y="2928"/>
                  </a:lnTo>
                  <a:lnTo>
                    <a:pt x="3916" y="2889"/>
                  </a:lnTo>
                  <a:lnTo>
                    <a:pt x="3431" y="2889"/>
                  </a:lnTo>
                  <a:lnTo>
                    <a:pt x="3199" y="2928"/>
                  </a:lnTo>
                  <a:lnTo>
                    <a:pt x="3063" y="2870"/>
                  </a:lnTo>
                  <a:lnTo>
                    <a:pt x="2927" y="2792"/>
                  </a:lnTo>
                  <a:lnTo>
                    <a:pt x="2811" y="2695"/>
                  </a:lnTo>
                  <a:lnTo>
                    <a:pt x="2695" y="2599"/>
                  </a:lnTo>
                  <a:lnTo>
                    <a:pt x="2598" y="2502"/>
                  </a:lnTo>
                  <a:lnTo>
                    <a:pt x="2520" y="2385"/>
                  </a:lnTo>
                  <a:lnTo>
                    <a:pt x="2462" y="2269"/>
                  </a:lnTo>
                  <a:lnTo>
                    <a:pt x="2404" y="2153"/>
                  </a:lnTo>
                  <a:lnTo>
                    <a:pt x="2346" y="2017"/>
                  </a:lnTo>
                  <a:lnTo>
                    <a:pt x="2326" y="1901"/>
                  </a:lnTo>
                  <a:lnTo>
                    <a:pt x="2307" y="1765"/>
                  </a:lnTo>
                  <a:lnTo>
                    <a:pt x="2287" y="1629"/>
                  </a:lnTo>
                  <a:lnTo>
                    <a:pt x="2307" y="1494"/>
                  </a:lnTo>
                  <a:lnTo>
                    <a:pt x="2326" y="1358"/>
                  </a:lnTo>
                  <a:lnTo>
                    <a:pt x="2346" y="1222"/>
                  </a:lnTo>
                  <a:lnTo>
                    <a:pt x="2404" y="1087"/>
                  </a:lnTo>
                  <a:lnTo>
                    <a:pt x="2462" y="970"/>
                  </a:lnTo>
                  <a:lnTo>
                    <a:pt x="2520" y="854"/>
                  </a:lnTo>
                  <a:lnTo>
                    <a:pt x="2598" y="757"/>
                  </a:lnTo>
                  <a:lnTo>
                    <a:pt x="2695" y="641"/>
                  </a:lnTo>
                  <a:lnTo>
                    <a:pt x="2791" y="544"/>
                  </a:lnTo>
                  <a:lnTo>
                    <a:pt x="2908" y="466"/>
                  </a:lnTo>
                  <a:lnTo>
                    <a:pt x="3024" y="408"/>
                  </a:lnTo>
                  <a:lnTo>
                    <a:pt x="3140" y="350"/>
                  </a:lnTo>
                  <a:lnTo>
                    <a:pt x="3276" y="292"/>
                  </a:lnTo>
                  <a:lnTo>
                    <a:pt x="3412" y="272"/>
                  </a:lnTo>
                  <a:lnTo>
                    <a:pt x="3528" y="253"/>
                  </a:lnTo>
                  <a:lnTo>
                    <a:pt x="3683" y="234"/>
                  </a:lnTo>
                  <a:lnTo>
                    <a:pt x="3819" y="253"/>
                  </a:lnTo>
                  <a:lnTo>
                    <a:pt x="3955" y="272"/>
                  </a:lnTo>
                  <a:lnTo>
                    <a:pt x="4071" y="292"/>
                  </a:lnTo>
                  <a:lnTo>
                    <a:pt x="4207" y="350"/>
                  </a:lnTo>
                  <a:lnTo>
                    <a:pt x="4323" y="408"/>
                  </a:lnTo>
                  <a:lnTo>
                    <a:pt x="4439" y="466"/>
                  </a:lnTo>
                  <a:lnTo>
                    <a:pt x="4555" y="544"/>
                  </a:lnTo>
                  <a:lnTo>
                    <a:pt x="4652" y="641"/>
                  </a:lnTo>
                  <a:lnTo>
                    <a:pt x="4788" y="815"/>
                  </a:lnTo>
                  <a:lnTo>
                    <a:pt x="4904" y="1009"/>
                  </a:lnTo>
                  <a:lnTo>
                    <a:pt x="4943" y="1048"/>
                  </a:lnTo>
                  <a:lnTo>
                    <a:pt x="4982" y="1067"/>
                  </a:lnTo>
                  <a:lnTo>
                    <a:pt x="5021" y="1067"/>
                  </a:lnTo>
                  <a:lnTo>
                    <a:pt x="5079" y="1048"/>
                  </a:lnTo>
                  <a:lnTo>
                    <a:pt x="5098" y="1028"/>
                  </a:lnTo>
                  <a:lnTo>
                    <a:pt x="5137" y="990"/>
                  </a:lnTo>
                  <a:lnTo>
                    <a:pt x="5137" y="931"/>
                  </a:lnTo>
                  <a:lnTo>
                    <a:pt x="5118" y="893"/>
                  </a:lnTo>
                  <a:lnTo>
                    <a:pt x="4982" y="679"/>
                  </a:lnTo>
                  <a:lnTo>
                    <a:pt x="4827" y="486"/>
                  </a:lnTo>
                  <a:lnTo>
                    <a:pt x="4691" y="369"/>
                  </a:lnTo>
                  <a:lnTo>
                    <a:pt x="4575" y="272"/>
                  </a:lnTo>
                  <a:lnTo>
                    <a:pt x="4439" y="195"/>
                  </a:lnTo>
                  <a:lnTo>
                    <a:pt x="4303" y="117"/>
                  </a:lnTo>
                  <a:lnTo>
                    <a:pt x="4148" y="78"/>
                  </a:lnTo>
                  <a:lnTo>
                    <a:pt x="3993" y="40"/>
                  </a:lnTo>
                  <a:lnTo>
                    <a:pt x="3838" y="20"/>
                  </a:lnTo>
                  <a:lnTo>
                    <a:pt x="36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9"/>
            <p:cNvSpPr/>
            <p:nvPr/>
          </p:nvSpPr>
          <p:spPr>
            <a:xfrm>
              <a:off x="5347850" y="-1462525"/>
              <a:ext cx="23275" cy="43175"/>
            </a:xfrm>
            <a:custGeom>
              <a:avLst/>
              <a:gdLst/>
              <a:ahLst/>
              <a:cxnLst/>
              <a:rect l="l" t="t" r="r" b="b"/>
              <a:pathLst>
                <a:path w="931" h="1727" extrusionOk="0">
                  <a:moveTo>
                    <a:pt x="446" y="311"/>
                  </a:moveTo>
                  <a:lnTo>
                    <a:pt x="446" y="699"/>
                  </a:lnTo>
                  <a:lnTo>
                    <a:pt x="369" y="660"/>
                  </a:lnTo>
                  <a:lnTo>
                    <a:pt x="291" y="621"/>
                  </a:lnTo>
                  <a:lnTo>
                    <a:pt x="252" y="563"/>
                  </a:lnTo>
                  <a:lnTo>
                    <a:pt x="233" y="486"/>
                  </a:lnTo>
                  <a:lnTo>
                    <a:pt x="252" y="408"/>
                  </a:lnTo>
                  <a:lnTo>
                    <a:pt x="291" y="369"/>
                  </a:lnTo>
                  <a:lnTo>
                    <a:pt x="369" y="331"/>
                  </a:lnTo>
                  <a:lnTo>
                    <a:pt x="446" y="311"/>
                  </a:lnTo>
                  <a:close/>
                  <a:moveTo>
                    <a:pt x="543" y="970"/>
                  </a:moveTo>
                  <a:lnTo>
                    <a:pt x="621" y="1009"/>
                  </a:lnTo>
                  <a:lnTo>
                    <a:pt x="679" y="1048"/>
                  </a:lnTo>
                  <a:lnTo>
                    <a:pt x="718" y="1106"/>
                  </a:lnTo>
                  <a:lnTo>
                    <a:pt x="718" y="1203"/>
                  </a:lnTo>
                  <a:lnTo>
                    <a:pt x="718" y="1280"/>
                  </a:lnTo>
                  <a:lnTo>
                    <a:pt x="679" y="1339"/>
                  </a:lnTo>
                  <a:lnTo>
                    <a:pt x="621" y="1377"/>
                  </a:lnTo>
                  <a:lnTo>
                    <a:pt x="543" y="1397"/>
                  </a:lnTo>
                  <a:lnTo>
                    <a:pt x="543" y="970"/>
                  </a:lnTo>
                  <a:close/>
                  <a:moveTo>
                    <a:pt x="485" y="1"/>
                  </a:moveTo>
                  <a:lnTo>
                    <a:pt x="446" y="20"/>
                  </a:lnTo>
                  <a:lnTo>
                    <a:pt x="427" y="59"/>
                  </a:lnTo>
                  <a:lnTo>
                    <a:pt x="427" y="117"/>
                  </a:lnTo>
                  <a:lnTo>
                    <a:pt x="291" y="156"/>
                  </a:lnTo>
                  <a:lnTo>
                    <a:pt x="214" y="175"/>
                  </a:lnTo>
                  <a:lnTo>
                    <a:pt x="155" y="214"/>
                  </a:lnTo>
                  <a:lnTo>
                    <a:pt x="97" y="272"/>
                  </a:lnTo>
                  <a:lnTo>
                    <a:pt x="58" y="331"/>
                  </a:lnTo>
                  <a:lnTo>
                    <a:pt x="39" y="408"/>
                  </a:lnTo>
                  <a:lnTo>
                    <a:pt x="39" y="505"/>
                  </a:lnTo>
                  <a:lnTo>
                    <a:pt x="39" y="602"/>
                  </a:lnTo>
                  <a:lnTo>
                    <a:pt x="58" y="679"/>
                  </a:lnTo>
                  <a:lnTo>
                    <a:pt x="117" y="738"/>
                  </a:lnTo>
                  <a:lnTo>
                    <a:pt x="155" y="796"/>
                  </a:lnTo>
                  <a:lnTo>
                    <a:pt x="291" y="854"/>
                  </a:lnTo>
                  <a:lnTo>
                    <a:pt x="427" y="912"/>
                  </a:lnTo>
                  <a:lnTo>
                    <a:pt x="427" y="1416"/>
                  </a:lnTo>
                  <a:lnTo>
                    <a:pt x="349" y="1397"/>
                  </a:lnTo>
                  <a:lnTo>
                    <a:pt x="291" y="1377"/>
                  </a:lnTo>
                  <a:lnTo>
                    <a:pt x="214" y="1319"/>
                  </a:lnTo>
                  <a:lnTo>
                    <a:pt x="136" y="1261"/>
                  </a:lnTo>
                  <a:lnTo>
                    <a:pt x="97" y="1242"/>
                  </a:lnTo>
                  <a:lnTo>
                    <a:pt x="58" y="1261"/>
                  </a:lnTo>
                  <a:lnTo>
                    <a:pt x="20" y="1280"/>
                  </a:lnTo>
                  <a:lnTo>
                    <a:pt x="0" y="1319"/>
                  </a:lnTo>
                  <a:lnTo>
                    <a:pt x="0" y="1358"/>
                  </a:lnTo>
                  <a:lnTo>
                    <a:pt x="0" y="1397"/>
                  </a:lnTo>
                  <a:lnTo>
                    <a:pt x="20" y="1455"/>
                  </a:lnTo>
                  <a:lnTo>
                    <a:pt x="117" y="1532"/>
                  </a:lnTo>
                  <a:lnTo>
                    <a:pt x="252" y="1591"/>
                  </a:lnTo>
                  <a:lnTo>
                    <a:pt x="330" y="1610"/>
                  </a:lnTo>
                  <a:lnTo>
                    <a:pt x="427" y="1610"/>
                  </a:lnTo>
                  <a:lnTo>
                    <a:pt x="427" y="1668"/>
                  </a:lnTo>
                  <a:lnTo>
                    <a:pt x="446" y="1707"/>
                  </a:lnTo>
                  <a:lnTo>
                    <a:pt x="485" y="1726"/>
                  </a:lnTo>
                  <a:lnTo>
                    <a:pt x="524" y="1707"/>
                  </a:lnTo>
                  <a:lnTo>
                    <a:pt x="543" y="1668"/>
                  </a:lnTo>
                  <a:lnTo>
                    <a:pt x="543" y="1610"/>
                  </a:lnTo>
                  <a:lnTo>
                    <a:pt x="640" y="1591"/>
                  </a:lnTo>
                  <a:lnTo>
                    <a:pt x="698" y="1571"/>
                  </a:lnTo>
                  <a:lnTo>
                    <a:pt x="776" y="1532"/>
                  </a:lnTo>
                  <a:lnTo>
                    <a:pt x="834" y="1474"/>
                  </a:lnTo>
                  <a:lnTo>
                    <a:pt x="873" y="1416"/>
                  </a:lnTo>
                  <a:lnTo>
                    <a:pt x="911" y="1339"/>
                  </a:lnTo>
                  <a:lnTo>
                    <a:pt x="931" y="1261"/>
                  </a:lnTo>
                  <a:lnTo>
                    <a:pt x="931" y="1183"/>
                  </a:lnTo>
                  <a:lnTo>
                    <a:pt x="931" y="1087"/>
                  </a:lnTo>
                  <a:lnTo>
                    <a:pt x="892" y="990"/>
                  </a:lnTo>
                  <a:lnTo>
                    <a:pt x="853" y="931"/>
                  </a:lnTo>
                  <a:lnTo>
                    <a:pt x="814" y="873"/>
                  </a:lnTo>
                  <a:lnTo>
                    <a:pt x="698" y="796"/>
                  </a:lnTo>
                  <a:lnTo>
                    <a:pt x="543" y="738"/>
                  </a:lnTo>
                  <a:lnTo>
                    <a:pt x="543" y="311"/>
                  </a:lnTo>
                  <a:lnTo>
                    <a:pt x="640" y="331"/>
                  </a:lnTo>
                  <a:lnTo>
                    <a:pt x="718" y="350"/>
                  </a:lnTo>
                  <a:lnTo>
                    <a:pt x="756" y="369"/>
                  </a:lnTo>
                  <a:lnTo>
                    <a:pt x="795" y="389"/>
                  </a:lnTo>
                  <a:lnTo>
                    <a:pt x="853" y="369"/>
                  </a:lnTo>
                  <a:lnTo>
                    <a:pt x="873" y="331"/>
                  </a:lnTo>
                  <a:lnTo>
                    <a:pt x="892" y="272"/>
                  </a:lnTo>
                  <a:lnTo>
                    <a:pt x="892" y="234"/>
                  </a:lnTo>
                  <a:lnTo>
                    <a:pt x="853" y="195"/>
                  </a:lnTo>
                  <a:lnTo>
                    <a:pt x="776" y="156"/>
                  </a:lnTo>
                  <a:lnTo>
                    <a:pt x="659" y="117"/>
                  </a:lnTo>
                  <a:lnTo>
                    <a:pt x="543" y="117"/>
                  </a:lnTo>
                  <a:lnTo>
                    <a:pt x="543" y="59"/>
                  </a:lnTo>
                  <a:lnTo>
                    <a:pt x="524" y="20"/>
                  </a:lnTo>
                  <a:lnTo>
                    <a:pt x="4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7" name="Google Shape;2637;p49"/>
          <p:cNvGrpSpPr/>
          <p:nvPr/>
        </p:nvGrpSpPr>
        <p:grpSpPr>
          <a:xfrm>
            <a:off x="3908954" y="3816018"/>
            <a:ext cx="174562" cy="274304"/>
            <a:chOff x="464350" y="-1108250"/>
            <a:chExt cx="127950" cy="204050"/>
          </a:xfrm>
        </p:grpSpPr>
        <p:sp>
          <p:nvSpPr>
            <p:cNvPr id="2638" name="Google Shape;2638;p49"/>
            <p:cNvSpPr/>
            <p:nvPr/>
          </p:nvSpPr>
          <p:spPr>
            <a:xfrm>
              <a:off x="517650" y="-933300"/>
              <a:ext cx="21350" cy="21350"/>
            </a:xfrm>
            <a:custGeom>
              <a:avLst/>
              <a:gdLst/>
              <a:ahLst/>
              <a:cxnLst/>
              <a:rect l="l" t="t" r="r" b="b"/>
              <a:pathLst>
                <a:path w="854" h="854" extrusionOk="0">
                  <a:moveTo>
                    <a:pt x="427" y="233"/>
                  </a:moveTo>
                  <a:lnTo>
                    <a:pt x="505" y="252"/>
                  </a:lnTo>
                  <a:lnTo>
                    <a:pt x="563" y="291"/>
                  </a:lnTo>
                  <a:lnTo>
                    <a:pt x="601" y="349"/>
                  </a:lnTo>
                  <a:lnTo>
                    <a:pt x="621" y="427"/>
                  </a:lnTo>
                  <a:lnTo>
                    <a:pt x="601" y="504"/>
                  </a:lnTo>
                  <a:lnTo>
                    <a:pt x="563" y="562"/>
                  </a:lnTo>
                  <a:lnTo>
                    <a:pt x="505" y="601"/>
                  </a:lnTo>
                  <a:lnTo>
                    <a:pt x="427" y="621"/>
                  </a:lnTo>
                  <a:lnTo>
                    <a:pt x="349" y="601"/>
                  </a:lnTo>
                  <a:lnTo>
                    <a:pt x="291" y="562"/>
                  </a:lnTo>
                  <a:lnTo>
                    <a:pt x="253" y="504"/>
                  </a:lnTo>
                  <a:lnTo>
                    <a:pt x="233" y="427"/>
                  </a:lnTo>
                  <a:lnTo>
                    <a:pt x="253" y="349"/>
                  </a:lnTo>
                  <a:lnTo>
                    <a:pt x="291" y="291"/>
                  </a:lnTo>
                  <a:lnTo>
                    <a:pt x="349" y="252"/>
                  </a:lnTo>
                  <a:lnTo>
                    <a:pt x="427" y="233"/>
                  </a:lnTo>
                  <a:close/>
                  <a:moveTo>
                    <a:pt x="427" y="0"/>
                  </a:moveTo>
                  <a:lnTo>
                    <a:pt x="330" y="20"/>
                  </a:lnTo>
                  <a:lnTo>
                    <a:pt x="253" y="39"/>
                  </a:lnTo>
                  <a:lnTo>
                    <a:pt x="194" y="78"/>
                  </a:lnTo>
                  <a:lnTo>
                    <a:pt x="117" y="136"/>
                  </a:lnTo>
                  <a:lnTo>
                    <a:pt x="78" y="194"/>
                  </a:lnTo>
                  <a:lnTo>
                    <a:pt x="39" y="272"/>
                  </a:lnTo>
                  <a:lnTo>
                    <a:pt x="1" y="349"/>
                  </a:lnTo>
                  <a:lnTo>
                    <a:pt x="1" y="427"/>
                  </a:lnTo>
                  <a:lnTo>
                    <a:pt x="1" y="524"/>
                  </a:lnTo>
                  <a:lnTo>
                    <a:pt x="39" y="601"/>
                  </a:lnTo>
                  <a:lnTo>
                    <a:pt x="78" y="679"/>
                  </a:lnTo>
                  <a:lnTo>
                    <a:pt x="117" y="737"/>
                  </a:lnTo>
                  <a:lnTo>
                    <a:pt x="194" y="776"/>
                  </a:lnTo>
                  <a:lnTo>
                    <a:pt x="253" y="814"/>
                  </a:lnTo>
                  <a:lnTo>
                    <a:pt x="330" y="853"/>
                  </a:lnTo>
                  <a:lnTo>
                    <a:pt x="505" y="853"/>
                  </a:lnTo>
                  <a:lnTo>
                    <a:pt x="582" y="814"/>
                  </a:lnTo>
                  <a:lnTo>
                    <a:pt x="660" y="776"/>
                  </a:lnTo>
                  <a:lnTo>
                    <a:pt x="718" y="737"/>
                  </a:lnTo>
                  <a:lnTo>
                    <a:pt x="776" y="679"/>
                  </a:lnTo>
                  <a:lnTo>
                    <a:pt x="815" y="601"/>
                  </a:lnTo>
                  <a:lnTo>
                    <a:pt x="834" y="524"/>
                  </a:lnTo>
                  <a:lnTo>
                    <a:pt x="853" y="427"/>
                  </a:lnTo>
                  <a:lnTo>
                    <a:pt x="834" y="349"/>
                  </a:lnTo>
                  <a:lnTo>
                    <a:pt x="815" y="272"/>
                  </a:lnTo>
                  <a:lnTo>
                    <a:pt x="776" y="194"/>
                  </a:lnTo>
                  <a:lnTo>
                    <a:pt x="718" y="136"/>
                  </a:lnTo>
                  <a:lnTo>
                    <a:pt x="660" y="78"/>
                  </a:lnTo>
                  <a:lnTo>
                    <a:pt x="582" y="39"/>
                  </a:lnTo>
                  <a:lnTo>
                    <a:pt x="505" y="20"/>
                  </a:lnTo>
                  <a:lnTo>
                    <a:pt x="4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9"/>
            <p:cNvSpPr/>
            <p:nvPr/>
          </p:nvSpPr>
          <p:spPr>
            <a:xfrm>
              <a:off x="464350" y="-1108250"/>
              <a:ext cx="127950" cy="204050"/>
            </a:xfrm>
            <a:custGeom>
              <a:avLst/>
              <a:gdLst/>
              <a:ahLst/>
              <a:cxnLst/>
              <a:rect l="l" t="t" r="r" b="b"/>
              <a:pathLst>
                <a:path w="5118" h="8162" extrusionOk="0">
                  <a:moveTo>
                    <a:pt x="465" y="0"/>
                  </a:moveTo>
                  <a:lnTo>
                    <a:pt x="369" y="20"/>
                  </a:lnTo>
                  <a:lnTo>
                    <a:pt x="291" y="39"/>
                  </a:lnTo>
                  <a:lnTo>
                    <a:pt x="213" y="97"/>
                  </a:lnTo>
                  <a:lnTo>
                    <a:pt x="136" y="155"/>
                  </a:lnTo>
                  <a:lnTo>
                    <a:pt x="78" y="214"/>
                  </a:lnTo>
                  <a:lnTo>
                    <a:pt x="39" y="291"/>
                  </a:lnTo>
                  <a:lnTo>
                    <a:pt x="0" y="388"/>
                  </a:lnTo>
                  <a:lnTo>
                    <a:pt x="0" y="485"/>
                  </a:lnTo>
                  <a:lnTo>
                    <a:pt x="0" y="7696"/>
                  </a:lnTo>
                  <a:lnTo>
                    <a:pt x="0" y="7793"/>
                  </a:lnTo>
                  <a:lnTo>
                    <a:pt x="39" y="7871"/>
                  </a:lnTo>
                  <a:lnTo>
                    <a:pt x="78" y="7948"/>
                  </a:lnTo>
                  <a:lnTo>
                    <a:pt x="136" y="8026"/>
                  </a:lnTo>
                  <a:lnTo>
                    <a:pt x="213" y="8084"/>
                  </a:lnTo>
                  <a:lnTo>
                    <a:pt x="291" y="8123"/>
                  </a:lnTo>
                  <a:lnTo>
                    <a:pt x="369" y="8161"/>
                  </a:lnTo>
                  <a:lnTo>
                    <a:pt x="4730" y="8161"/>
                  </a:lnTo>
                  <a:lnTo>
                    <a:pt x="4827" y="8123"/>
                  </a:lnTo>
                  <a:lnTo>
                    <a:pt x="4905" y="8084"/>
                  </a:lnTo>
                  <a:lnTo>
                    <a:pt x="4982" y="8026"/>
                  </a:lnTo>
                  <a:lnTo>
                    <a:pt x="5040" y="7948"/>
                  </a:lnTo>
                  <a:lnTo>
                    <a:pt x="5079" y="7871"/>
                  </a:lnTo>
                  <a:lnTo>
                    <a:pt x="5098" y="7793"/>
                  </a:lnTo>
                  <a:lnTo>
                    <a:pt x="5118" y="7696"/>
                  </a:lnTo>
                  <a:lnTo>
                    <a:pt x="5118" y="1978"/>
                  </a:lnTo>
                  <a:lnTo>
                    <a:pt x="5098" y="1939"/>
                  </a:lnTo>
                  <a:lnTo>
                    <a:pt x="5079" y="1900"/>
                  </a:lnTo>
                  <a:lnTo>
                    <a:pt x="5040" y="1881"/>
                  </a:lnTo>
                  <a:lnTo>
                    <a:pt x="5002" y="1861"/>
                  </a:lnTo>
                  <a:lnTo>
                    <a:pt x="4963" y="1881"/>
                  </a:lnTo>
                  <a:lnTo>
                    <a:pt x="4924" y="1900"/>
                  </a:lnTo>
                  <a:lnTo>
                    <a:pt x="4885" y="1939"/>
                  </a:lnTo>
                  <a:lnTo>
                    <a:pt x="4885" y="1978"/>
                  </a:lnTo>
                  <a:lnTo>
                    <a:pt x="4885" y="7696"/>
                  </a:lnTo>
                  <a:lnTo>
                    <a:pt x="4866" y="7793"/>
                  </a:lnTo>
                  <a:lnTo>
                    <a:pt x="4808" y="7871"/>
                  </a:lnTo>
                  <a:lnTo>
                    <a:pt x="4730" y="7909"/>
                  </a:lnTo>
                  <a:lnTo>
                    <a:pt x="4633" y="7929"/>
                  </a:lnTo>
                  <a:lnTo>
                    <a:pt x="465" y="7929"/>
                  </a:lnTo>
                  <a:lnTo>
                    <a:pt x="369" y="7909"/>
                  </a:lnTo>
                  <a:lnTo>
                    <a:pt x="291" y="7871"/>
                  </a:lnTo>
                  <a:lnTo>
                    <a:pt x="252" y="7793"/>
                  </a:lnTo>
                  <a:lnTo>
                    <a:pt x="233" y="7696"/>
                  </a:lnTo>
                  <a:lnTo>
                    <a:pt x="233" y="485"/>
                  </a:lnTo>
                  <a:lnTo>
                    <a:pt x="252" y="388"/>
                  </a:lnTo>
                  <a:lnTo>
                    <a:pt x="291" y="310"/>
                  </a:lnTo>
                  <a:lnTo>
                    <a:pt x="369" y="252"/>
                  </a:lnTo>
                  <a:lnTo>
                    <a:pt x="465" y="233"/>
                  </a:lnTo>
                  <a:lnTo>
                    <a:pt x="4633" y="233"/>
                  </a:lnTo>
                  <a:lnTo>
                    <a:pt x="4730" y="252"/>
                  </a:lnTo>
                  <a:lnTo>
                    <a:pt x="4808" y="310"/>
                  </a:lnTo>
                  <a:lnTo>
                    <a:pt x="4866" y="388"/>
                  </a:lnTo>
                  <a:lnTo>
                    <a:pt x="4885" y="485"/>
                  </a:lnTo>
                  <a:lnTo>
                    <a:pt x="4885" y="1241"/>
                  </a:lnTo>
                  <a:lnTo>
                    <a:pt x="4885" y="1299"/>
                  </a:lnTo>
                  <a:lnTo>
                    <a:pt x="4924" y="1318"/>
                  </a:lnTo>
                  <a:lnTo>
                    <a:pt x="4963" y="1357"/>
                  </a:lnTo>
                  <a:lnTo>
                    <a:pt x="5040" y="1357"/>
                  </a:lnTo>
                  <a:lnTo>
                    <a:pt x="5079" y="1318"/>
                  </a:lnTo>
                  <a:lnTo>
                    <a:pt x="5098" y="1299"/>
                  </a:lnTo>
                  <a:lnTo>
                    <a:pt x="5118" y="1241"/>
                  </a:lnTo>
                  <a:lnTo>
                    <a:pt x="5118" y="485"/>
                  </a:lnTo>
                  <a:lnTo>
                    <a:pt x="5098" y="388"/>
                  </a:lnTo>
                  <a:lnTo>
                    <a:pt x="5079" y="291"/>
                  </a:lnTo>
                  <a:lnTo>
                    <a:pt x="5040" y="214"/>
                  </a:lnTo>
                  <a:lnTo>
                    <a:pt x="4982" y="155"/>
                  </a:lnTo>
                  <a:lnTo>
                    <a:pt x="4905" y="97"/>
                  </a:lnTo>
                  <a:lnTo>
                    <a:pt x="4827" y="39"/>
                  </a:lnTo>
                  <a:lnTo>
                    <a:pt x="4730" y="20"/>
                  </a:lnTo>
                  <a:lnTo>
                    <a:pt x="46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9"/>
            <p:cNvSpPr/>
            <p:nvPr/>
          </p:nvSpPr>
          <p:spPr>
            <a:xfrm>
              <a:off x="476450" y="-1096625"/>
              <a:ext cx="103750" cy="161400"/>
            </a:xfrm>
            <a:custGeom>
              <a:avLst/>
              <a:gdLst/>
              <a:ahLst/>
              <a:cxnLst/>
              <a:rect l="l" t="t" r="r" b="b"/>
              <a:pathLst>
                <a:path w="4150" h="6456" extrusionOk="0">
                  <a:moveTo>
                    <a:pt x="3917" y="233"/>
                  </a:moveTo>
                  <a:lnTo>
                    <a:pt x="3917" y="272"/>
                  </a:lnTo>
                  <a:lnTo>
                    <a:pt x="3917" y="524"/>
                  </a:lnTo>
                  <a:lnTo>
                    <a:pt x="233" y="524"/>
                  </a:lnTo>
                  <a:lnTo>
                    <a:pt x="233" y="272"/>
                  </a:lnTo>
                  <a:lnTo>
                    <a:pt x="233" y="233"/>
                  </a:lnTo>
                  <a:close/>
                  <a:moveTo>
                    <a:pt x="3917" y="757"/>
                  </a:moveTo>
                  <a:lnTo>
                    <a:pt x="3917" y="6184"/>
                  </a:lnTo>
                  <a:lnTo>
                    <a:pt x="3917" y="6204"/>
                  </a:lnTo>
                  <a:lnTo>
                    <a:pt x="3878" y="6223"/>
                  </a:lnTo>
                  <a:lnTo>
                    <a:pt x="253" y="6223"/>
                  </a:lnTo>
                  <a:lnTo>
                    <a:pt x="233" y="6204"/>
                  </a:lnTo>
                  <a:lnTo>
                    <a:pt x="233" y="6184"/>
                  </a:lnTo>
                  <a:lnTo>
                    <a:pt x="233" y="757"/>
                  </a:lnTo>
                  <a:close/>
                  <a:moveTo>
                    <a:pt x="253" y="1"/>
                  </a:moveTo>
                  <a:lnTo>
                    <a:pt x="156" y="20"/>
                  </a:lnTo>
                  <a:lnTo>
                    <a:pt x="78" y="78"/>
                  </a:lnTo>
                  <a:lnTo>
                    <a:pt x="20" y="156"/>
                  </a:lnTo>
                  <a:lnTo>
                    <a:pt x="1" y="272"/>
                  </a:lnTo>
                  <a:lnTo>
                    <a:pt x="1" y="6184"/>
                  </a:lnTo>
                  <a:lnTo>
                    <a:pt x="20" y="6281"/>
                  </a:lnTo>
                  <a:lnTo>
                    <a:pt x="78" y="6378"/>
                  </a:lnTo>
                  <a:lnTo>
                    <a:pt x="156" y="6436"/>
                  </a:lnTo>
                  <a:lnTo>
                    <a:pt x="253" y="6456"/>
                  </a:lnTo>
                  <a:lnTo>
                    <a:pt x="3878" y="6456"/>
                  </a:lnTo>
                  <a:lnTo>
                    <a:pt x="3994" y="6436"/>
                  </a:lnTo>
                  <a:lnTo>
                    <a:pt x="4072" y="6378"/>
                  </a:lnTo>
                  <a:lnTo>
                    <a:pt x="4130" y="6281"/>
                  </a:lnTo>
                  <a:lnTo>
                    <a:pt x="4149" y="6184"/>
                  </a:lnTo>
                  <a:lnTo>
                    <a:pt x="4149" y="272"/>
                  </a:lnTo>
                  <a:lnTo>
                    <a:pt x="4130" y="156"/>
                  </a:lnTo>
                  <a:lnTo>
                    <a:pt x="4072" y="78"/>
                  </a:lnTo>
                  <a:lnTo>
                    <a:pt x="3994" y="20"/>
                  </a:lnTo>
                  <a:lnTo>
                    <a:pt x="38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9"/>
            <p:cNvSpPr/>
            <p:nvPr/>
          </p:nvSpPr>
          <p:spPr>
            <a:xfrm>
              <a:off x="494400" y="-1072400"/>
              <a:ext cx="67850" cy="99375"/>
            </a:xfrm>
            <a:custGeom>
              <a:avLst/>
              <a:gdLst/>
              <a:ahLst/>
              <a:cxnLst/>
              <a:rect l="l" t="t" r="r" b="b"/>
              <a:pathLst>
                <a:path w="2714" h="3975" extrusionOk="0">
                  <a:moveTo>
                    <a:pt x="1357" y="292"/>
                  </a:moveTo>
                  <a:lnTo>
                    <a:pt x="1783" y="815"/>
                  </a:lnTo>
                  <a:lnTo>
                    <a:pt x="1667" y="815"/>
                  </a:lnTo>
                  <a:lnTo>
                    <a:pt x="1609" y="834"/>
                  </a:lnTo>
                  <a:lnTo>
                    <a:pt x="1570" y="854"/>
                  </a:lnTo>
                  <a:lnTo>
                    <a:pt x="1551" y="892"/>
                  </a:lnTo>
                  <a:lnTo>
                    <a:pt x="1531" y="951"/>
                  </a:lnTo>
                  <a:lnTo>
                    <a:pt x="1531" y="1261"/>
                  </a:lnTo>
                  <a:lnTo>
                    <a:pt x="1435" y="1261"/>
                  </a:lnTo>
                  <a:lnTo>
                    <a:pt x="1415" y="1241"/>
                  </a:lnTo>
                  <a:lnTo>
                    <a:pt x="1299" y="1241"/>
                  </a:lnTo>
                  <a:lnTo>
                    <a:pt x="1260" y="1261"/>
                  </a:lnTo>
                  <a:lnTo>
                    <a:pt x="1163" y="1261"/>
                  </a:lnTo>
                  <a:lnTo>
                    <a:pt x="1163" y="951"/>
                  </a:lnTo>
                  <a:lnTo>
                    <a:pt x="1163" y="892"/>
                  </a:lnTo>
                  <a:lnTo>
                    <a:pt x="1124" y="854"/>
                  </a:lnTo>
                  <a:lnTo>
                    <a:pt x="1086" y="834"/>
                  </a:lnTo>
                  <a:lnTo>
                    <a:pt x="1047" y="815"/>
                  </a:lnTo>
                  <a:lnTo>
                    <a:pt x="931" y="815"/>
                  </a:lnTo>
                  <a:lnTo>
                    <a:pt x="1357" y="292"/>
                  </a:lnTo>
                  <a:close/>
                  <a:moveTo>
                    <a:pt x="1415" y="1474"/>
                  </a:moveTo>
                  <a:lnTo>
                    <a:pt x="1454" y="1493"/>
                  </a:lnTo>
                  <a:lnTo>
                    <a:pt x="1551" y="1493"/>
                  </a:lnTo>
                  <a:lnTo>
                    <a:pt x="1628" y="1513"/>
                  </a:lnTo>
                  <a:lnTo>
                    <a:pt x="1783" y="1571"/>
                  </a:lnTo>
                  <a:lnTo>
                    <a:pt x="1919" y="1629"/>
                  </a:lnTo>
                  <a:lnTo>
                    <a:pt x="2035" y="1707"/>
                  </a:lnTo>
                  <a:lnTo>
                    <a:pt x="2152" y="1804"/>
                  </a:lnTo>
                  <a:lnTo>
                    <a:pt x="2229" y="1900"/>
                  </a:lnTo>
                  <a:lnTo>
                    <a:pt x="2307" y="1997"/>
                  </a:lnTo>
                  <a:lnTo>
                    <a:pt x="2404" y="2191"/>
                  </a:lnTo>
                  <a:lnTo>
                    <a:pt x="2462" y="2404"/>
                  </a:lnTo>
                  <a:lnTo>
                    <a:pt x="2481" y="2618"/>
                  </a:lnTo>
                  <a:lnTo>
                    <a:pt x="2462" y="2831"/>
                  </a:lnTo>
                  <a:lnTo>
                    <a:pt x="2404" y="3044"/>
                  </a:lnTo>
                  <a:lnTo>
                    <a:pt x="2307" y="3238"/>
                  </a:lnTo>
                  <a:lnTo>
                    <a:pt x="2229" y="3316"/>
                  </a:lnTo>
                  <a:lnTo>
                    <a:pt x="2152" y="3412"/>
                  </a:lnTo>
                  <a:lnTo>
                    <a:pt x="2074" y="3490"/>
                  </a:lnTo>
                  <a:lnTo>
                    <a:pt x="1977" y="3548"/>
                  </a:lnTo>
                  <a:lnTo>
                    <a:pt x="1783" y="3664"/>
                  </a:lnTo>
                  <a:lnTo>
                    <a:pt x="1570" y="3723"/>
                  </a:lnTo>
                  <a:lnTo>
                    <a:pt x="1357" y="3742"/>
                  </a:lnTo>
                  <a:lnTo>
                    <a:pt x="1144" y="3723"/>
                  </a:lnTo>
                  <a:lnTo>
                    <a:pt x="931" y="3664"/>
                  </a:lnTo>
                  <a:lnTo>
                    <a:pt x="737" y="3548"/>
                  </a:lnTo>
                  <a:lnTo>
                    <a:pt x="640" y="3490"/>
                  </a:lnTo>
                  <a:lnTo>
                    <a:pt x="562" y="3412"/>
                  </a:lnTo>
                  <a:lnTo>
                    <a:pt x="485" y="3316"/>
                  </a:lnTo>
                  <a:lnTo>
                    <a:pt x="407" y="3238"/>
                  </a:lnTo>
                  <a:lnTo>
                    <a:pt x="310" y="3044"/>
                  </a:lnTo>
                  <a:lnTo>
                    <a:pt x="252" y="2831"/>
                  </a:lnTo>
                  <a:lnTo>
                    <a:pt x="233" y="2618"/>
                  </a:lnTo>
                  <a:lnTo>
                    <a:pt x="252" y="2404"/>
                  </a:lnTo>
                  <a:lnTo>
                    <a:pt x="310" y="2191"/>
                  </a:lnTo>
                  <a:lnTo>
                    <a:pt x="407" y="1997"/>
                  </a:lnTo>
                  <a:lnTo>
                    <a:pt x="485" y="1900"/>
                  </a:lnTo>
                  <a:lnTo>
                    <a:pt x="562" y="1804"/>
                  </a:lnTo>
                  <a:lnTo>
                    <a:pt x="679" y="1707"/>
                  </a:lnTo>
                  <a:lnTo>
                    <a:pt x="795" y="1629"/>
                  </a:lnTo>
                  <a:lnTo>
                    <a:pt x="931" y="1571"/>
                  </a:lnTo>
                  <a:lnTo>
                    <a:pt x="1086" y="1513"/>
                  </a:lnTo>
                  <a:lnTo>
                    <a:pt x="1144" y="1493"/>
                  </a:lnTo>
                  <a:lnTo>
                    <a:pt x="1260" y="1493"/>
                  </a:lnTo>
                  <a:lnTo>
                    <a:pt x="1279" y="1474"/>
                  </a:lnTo>
                  <a:close/>
                  <a:moveTo>
                    <a:pt x="1299" y="1"/>
                  </a:moveTo>
                  <a:lnTo>
                    <a:pt x="1260" y="40"/>
                  </a:lnTo>
                  <a:lnTo>
                    <a:pt x="620" y="834"/>
                  </a:lnTo>
                  <a:lnTo>
                    <a:pt x="582" y="912"/>
                  </a:lnTo>
                  <a:lnTo>
                    <a:pt x="601" y="970"/>
                  </a:lnTo>
                  <a:lnTo>
                    <a:pt x="640" y="1028"/>
                  </a:lnTo>
                  <a:lnTo>
                    <a:pt x="717" y="1048"/>
                  </a:lnTo>
                  <a:lnTo>
                    <a:pt x="931" y="1048"/>
                  </a:lnTo>
                  <a:lnTo>
                    <a:pt x="931" y="1319"/>
                  </a:lnTo>
                  <a:lnTo>
                    <a:pt x="795" y="1377"/>
                  </a:lnTo>
                  <a:lnTo>
                    <a:pt x="640" y="1455"/>
                  </a:lnTo>
                  <a:lnTo>
                    <a:pt x="504" y="1532"/>
                  </a:lnTo>
                  <a:lnTo>
                    <a:pt x="388" y="1648"/>
                  </a:lnTo>
                  <a:lnTo>
                    <a:pt x="291" y="1745"/>
                  </a:lnTo>
                  <a:lnTo>
                    <a:pt x="213" y="1862"/>
                  </a:lnTo>
                  <a:lnTo>
                    <a:pt x="155" y="1978"/>
                  </a:lnTo>
                  <a:lnTo>
                    <a:pt x="97" y="2094"/>
                  </a:lnTo>
                  <a:lnTo>
                    <a:pt x="58" y="2230"/>
                  </a:lnTo>
                  <a:lnTo>
                    <a:pt x="19" y="2346"/>
                  </a:lnTo>
                  <a:lnTo>
                    <a:pt x="0" y="2482"/>
                  </a:lnTo>
                  <a:lnTo>
                    <a:pt x="0" y="2618"/>
                  </a:lnTo>
                  <a:lnTo>
                    <a:pt x="0" y="2734"/>
                  </a:lnTo>
                  <a:lnTo>
                    <a:pt x="19" y="2870"/>
                  </a:lnTo>
                  <a:lnTo>
                    <a:pt x="58" y="3005"/>
                  </a:lnTo>
                  <a:lnTo>
                    <a:pt x="97" y="3122"/>
                  </a:lnTo>
                  <a:lnTo>
                    <a:pt x="155" y="3238"/>
                  </a:lnTo>
                  <a:lnTo>
                    <a:pt x="213" y="3354"/>
                  </a:lnTo>
                  <a:lnTo>
                    <a:pt x="291" y="3471"/>
                  </a:lnTo>
                  <a:lnTo>
                    <a:pt x="388" y="3568"/>
                  </a:lnTo>
                  <a:lnTo>
                    <a:pt x="504" y="3664"/>
                  </a:lnTo>
                  <a:lnTo>
                    <a:pt x="601" y="3742"/>
                  </a:lnTo>
                  <a:lnTo>
                    <a:pt x="717" y="3820"/>
                  </a:lnTo>
                  <a:lnTo>
                    <a:pt x="834" y="3878"/>
                  </a:lnTo>
                  <a:lnTo>
                    <a:pt x="969" y="3916"/>
                  </a:lnTo>
                  <a:lnTo>
                    <a:pt x="1086" y="3955"/>
                  </a:lnTo>
                  <a:lnTo>
                    <a:pt x="1221" y="3975"/>
                  </a:lnTo>
                  <a:lnTo>
                    <a:pt x="1493" y="3975"/>
                  </a:lnTo>
                  <a:lnTo>
                    <a:pt x="1609" y="3955"/>
                  </a:lnTo>
                  <a:lnTo>
                    <a:pt x="1745" y="3916"/>
                  </a:lnTo>
                  <a:lnTo>
                    <a:pt x="1861" y="3878"/>
                  </a:lnTo>
                  <a:lnTo>
                    <a:pt x="1997" y="3820"/>
                  </a:lnTo>
                  <a:lnTo>
                    <a:pt x="2113" y="3742"/>
                  </a:lnTo>
                  <a:lnTo>
                    <a:pt x="2210" y="3664"/>
                  </a:lnTo>
                  <a:lnTo>
                    <a:pt x="2326" y="3568"/>
                  </a:lnTo>
                  <a:lnTo>
                    <a:pt x="2404" y="3471"/>
                  </a:lnTo>
                  <a:lnTo>
                    <a:pt x="2501" y="3354"/>
                  </a:lnTo>
                  <a:lnTo>
                    <a:pt x="2559" y="3238"/>
                  </a:lnTo>
                  <a:lnTo>
                    <a:pt x="2617" y="3122"/>
                  </a:lnTo>
                  <a:lnTo>
                    <a:pt x="2656" y="3005"/>
                  </a:lnTo>
                  <a:lnTo>
                    <a:pt x="2695" y="2870"/>
                  </a:lnTo>
                  <a:lnTo>
                    <a:pt x="2714" y="2734"/>
                  </a:lnTo>
                  <a:lnTo>
                    <a:pt x="2714" y="2618"/>
                  </a:lnTo>
                  <a:lnTo>
                    <a:pt x="2714" y="2482"/>
                  </a:lnTo>
                  <a:lnTo>
                    <a:pt x="2695" y="2346"/>
                  </a:lnTo>
                  <a:lnTo>
                    <a:pt x="2656" y="2230"/>
                  </a:lnTo>
                  <a:lnTo>
                    <a:pt x="2617" y="2094"/>
                  </a:lnTo>
                  <a:lnTo>
                    <a:pt x="2559" y="1978"/>
                  </a:lnTo>
                  <a:lnTo>
                    <a:pt x="2501" y="1862"/>
                  </a:lnTo>
                  <a:lnTo>
                    <a:pt x="2404" y="1745"/>
                  </a:lnTo>
                  <a:lnTo>
                    <a:pt x="2326" y="1648"/>
                  </a:lnTo>
                  <a:lnTo>
                    <a:pt x="2191" y="1532"/>
                  </a:lnTo>
                  <a:lnTo>
                    <a:pt x="2055" y="1455"/>
                  </a:lnTo>
                  <a:lnTo>
                    <a:pt x="1919" y="1377"/>
                  </a:lnTo>
                  <a:lnTo>
                    <a:pt x="1764" y="1319"/>
                  </a:lnTo>
                  <a:lnTo>
                    <a:pt x="1764" y="1048"/>
                  </a:lnTo>
                  <a:lnTo>
                    <a:pt x="1997" y="1048"/>
                  </a:lnTo>
                  <a:lnTo>
                    <a:pt x="2074" y="1028"/>
                  </a:lnTo>
                  <a:lnTo>
                    <a:pt x="2113" y="970"/>
                  </a:lnTo>
                  <a:lnTo>
                    <a:pt x="2132" y="912"/>
                  </a:lnTo>
                  <a:lnTo>
                    <a:pt x="2094" y="834"/>
                  </a:lnTo>
                  <a:lnTo>
                    <a:pt x="1454" y="40"/>
                  </a:lnTo>
                  <a:lnTo>
                    <a:pt x="14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9"/>
            <p:cNvSpPr/>
            <p:nvPr/>
          </p:nvSpPr>
          <p:spPr>
            <a:xfrm>
              <a:off x="516675" y="-955125"/>
              <a:ext cx="48500" cy="5850"/>
            </a:xfrm>
            <a:custGeom>
              <a:avLst/>
              <a:gdLst/>
              <a:ahLst/>
              <a:cxnLst/>
              <a:rect l="l" t="t" r="r" b="b"/>
              <a:pathLst>
                <a:path w="1940" h="234" extrusionOk="0">
                  <a:moveTo>
                    <a:pt x="59" y="1"/>
                  </a:moveTo>
                  <a:lnTo>
                    <a:pt x="20" y="40"/>
                  </a:lnTo>
                  <a:lnTo>
                    <a:pt x="1" y="78"/>
                  </a:lnTo>
                  <a:lnTo>
                    <a:pt x="1" y="117"/>
                  </a:lnTo>
                  <a:lnTo>
                    <a:pt x="1" y="156"/>
                  </a:lnTo>
                  <a:lnTo>
                    <a:pt x="20" y="195"/>
                  </a:lnTo>
                  <a:lnTo>
                    <a:pt x="59" y="214"/>
                  </a:lnTo>
                  <a:lnTo>
                    <a:pt x="117" y="233"/>
                  </a:lnTo>
                  <a:lnTo>
                    <a:pt x="1823" y="233"/>
                  </a:lnTo>
                  <a:lnTo>
                    <a:pt x="1862" y="214"/>
                  </a:lnTo>
                  <a:lnTo>
                    <a:pt x="1901" y="195"/>
                  </a:lnTo>
                  <a:lnTo>
                    <a:pt x="1920" y="156"/>
                  </a:lnTo>
                  <a:lnTo>
                    <a:pt x="1939" y="117"/>
                  </a:lnTo>
                  <a:lnTo>
                    <a:pt x="1920" y="78"/>
                  </a:lnTo>
                  <a:lnTo>
                    <a:pt x="1901" y="40"/>
                  </a:lnTo>
                  <a:lnTo>
                    <a:pt x="18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9"/>
            <p:cNvSpPr/>
            <p:nvPr/>
          </p:nvSpPr>
          <p:spPr>
            <a:xfrm>
              <a:off x="493425" y="-955125"/>
              <a:ext cx="10675" cy="5850"/>
            </a:xfrm>
            <a:custGeom>
              <a:avLst/>
              <a:gdLst/>
              <a:ahLst/>
              <a:cxnLst/>
              <a:rect l="l" t="t" r="r" b="b"/>
              <a:pathLst>
                <a:path w="427" h="234" extrusionOk="0">
                  <a:moveTo>
                    <a:pt x="58" y="1"/>
                  </a:moveTo>
                  <a:lnTo>
                    <a:pt x="20" y="40"/>
                  </a:lnTo>
                  <a:lnTo>
                    <a:pt x="0" y="78"/>
                  </a:lnTo>
                  <a:lnTo>
                    <a:pt x="0" y="117"/>
                  </a:lnTo>
                  <a:lnTo>
                    <a:pt x="0" y="156"/>
                  </a:lnTo>
                  <a:lnTo>
                    <a:pt x="20" y="195"/>
                  </a:lnTo>
                  <a:lnTo>
                    <a:pt x="58" y="214"/>
                  </a:lnTo>
                  <a:lnTo>
                    <a:pt x="117" y="233"/>
                  </a:lnTo>
                  <a:lnTo>
                    <a:pt x="310" y="233"/>
                  </a:lnTo>
                  <a:lnTo>
                    <a:pt x="349" y="214"/>
                  </a:lnTo>
                  <a:lnTo>
                    <a:pt x="388" y="195"/>
                  </a:lnTo>
                  <a:lnTo>
                    <a:pt x="407" y="156"/>
                  </a:lnTo>
                  <a:lnTo>
                    <a:pt x="427" y="117"/>
                  </a:lnTo>
                  <a:lnTo>
                    <a:pt x="407" y="78"/>
                  </a:lnTo>
                  <a:lnTo>
                    <a:pt x="388" y="40"/>
                  </a:lnTo>
                  <a:lnTo>
                    <a:pt x="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9"/>
            <p:cNvSpPr/>
            <p:nvPr/>
          </p:nvSpPr>
          <p:spPr>
            <a:xfrm>
              <a:off x="493425" y="-966250"/>
              <a:ext cx="71750" cy="5825"/>
            </a:xfrm>
            <a:custGeom>
              <a:avLst/>
              <a:gdLst/>
              <a:ahLst/>
              <a:cxnLst/>
              <a:rect l="l" t="t" r="r" b="b"/>
              <a:pathLst>
                <a:path w="2870" h="233" extrusionOk="0">
                  <a:moveTo>
                    <a:pt x="58" y="0"/>
                  </a:moveTo>
                  <a:lnTo>
                    <a:pt x="20" y="19"/>
                  </a:lnTo>
                  <a:lnTo>
                    <a:pt x="0" y="58"/>
                  </a:lnTo>
                  <a:lnTo>
                    <a:pt x="0" y="116"/>
                  </a:lnTo>
                  <a:lnTo>
                    <a:pt x="0" y="155"/>
                  </a:lnTo>
                  <a:lnTo>
                    <a:pt x="20" y="194"/>
                  </a:lnTo>
                  <a:lnTo>
                    <a:pt x="58" y="213"/>
                  </a:lnTo>
                  <a:lnTo>
                    <a:pt x="117" y="233"/>
                  </a:lnTo>
                  <a:lnTo>
                    <a:pt x="2753" y="233"/>
                  </a:lnTo>
                  <a:lnTo>
                    <a:pt x="2792" y="213"/>
                  </a:lnTo>
                  <a:lnTo>
                    <a:pt x="2831" y="194"/>
                  </a:lnTo>
                  <a:lnTo>
                    <a:pt x="2850" y="155"/>
                  </a:lnTo>
                  <a:lnTo>
                    <a:pt x="2869" y="116"/>
                  </a:lnTo>
                  <a:lnTo>
                    <a:pt x="2850" y="58"/>
                  </a:lnTo>
                  <a:lnTo>
                    <a:pt x="2831" y="19"/>
                  </a:lnTo>
                  <a:lnTo>
                    <a:pt x="27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9"/>
            <p:cNvSpPr/>
            <p:nvPr/>
          </p:nvSpPr>
          <p:spPr>
            <a:xfrm>
              <a:off x="517175" y="-1026350"/>
              <a:ext cx="22300" cy="40725"/>
            </a:xfrm>
            <a:custGeom>
              <a:avLst/>
              <a:gdLst/>
              <a:ahLst/>
              <a:cxnLst/>
              <a:rect l="l" t="t" r="r" b="b"/>
              <a:pathLst>
                <a:path w="892" h="1629" extrusionOk="0">
                  <a:moveTo>
                    <a:pt x="427" y="291"/>
                  </a:moveTo>
                  <a:lnTo>
                    <a:pt x="427" y="640"/>
                  </a:lnTo>
                  <a:lnTo>
                    <a:pt x="349" y="621"/>
                  </a:lnTo>
                  <a:lnTo>
                    <a:pt x="291" y="582"/>
                  </a:lnTo>
                  <a:lnTo>
                    <a:pt x="252" y="524"/>
                  </a:lnTo>
                  <a:lnTo>
                    <a:pt x="233" y="446"/>
                  </a:lnTo>
                  <a:lnTo>
                    <a:pt x="252" y="388"/>
                  </a:lnTo>
                  <a:lnTo>
                    <a:pt x="291" y="330"/>
                  </a:lnTo>
                  <a:lnTo>
                    <a:pt x="349" y="291"/>
                  </a:lnTo>
                  <a:close/>
                  <a:moveTo>
                    <a:pt x="524" y="911"/>
                  </a:moveTo>
                  <a:lnTo>
                    <a:pt x="582" y="931"/>
                  </a:lnTo>
                  <a:lnTo>
                    <a:pt x="640" y="989"/>
                  </a:lnTo>
                  <a:lnTo>
                    <a:pt x="679" y="1047"/>
                  </a:lnTo>
                  <a:lnTo>
                    <a:pt x="698" y="1125"/>
                  </a:lnTo>
                  <a:lnTo>
                    <a:pt x="679" y="1202"/>
                  </a:lnTo>
                  <a:lnTo>
                    <a:pt x="640" y="1260"/>
                  </a:lnTo>
                  <a:lnTo>
                    <a:pt x="582" y="1299"/>
                  </a:lnTo>
                  <a:lnTo>
                    <a:pt x="524" y="1318"/>
                  </a:lnTo>
                  <a:lnTo>
                    <a:pt x="524" y="911"/>
                  </a:lnTo>
                  <a:close/>
                  <a:moveTo>
                    <a:pt x="427" y="0"/>
                  </a:moveTo>
                  <a:lnTo>
                    <a:pt x="407" y="39"/>
                  </a:lnTo>
                  <a:lnTo>
                    <a:pt x="407" y="97"/>
                  </a:lnTo>
                  <a:lnTo>
                    <a:pt x="272" y="136"/>
                  </a:lnTo>
                  <a:lnTo>
                    <a:pt x="213" y="155"/>
                  </a:lnTo>
                  <a:lnTo>
                    <a:pt x="155" y="194"/>
                  </a:lnTo>
                  <a:lnTo>
                    <a:pt x="97" y="252"/>
                  </a:lnTo>
                  <a:lnTo>
                    <a:pt x="58" y="310"/>
                  </a:lnTo>
                  <a:lnTo>
                    <a:pt x="39" y="388"/>
                  </a:lnTo>
                  <a:lnTo>
                    <a:pt x="39" y="466"/>
                  </a:lnTo>
                  <a:lnTo>
                    <a:pt x="39" y="562"/>
                  </a:lnTo>
                  <a:lnTo>
                    <a:pt x="58" y="621"/>
                  </a:lnTo>
                  <a:lnTo>
                    <a:pt x="97" y="679"/>
                  </a:lnTo>
                  <a:lnTo>
                    <a:pt x="155" y="737"/>
                  </a:lnTo>
                  <a:lnTo>
                    <a:pt x="272" y="814"/>
                  </a:lnTo>
                  <a:lnTo>
                    <a:pt x="407" y="853"/>
                  </a:lnTo>
                  <a:lnTo>
                    <a:pt x="407" y="1318"/>
                  </a:lnTo>
                  <a:lnTo>
                    <a:pt x="349" y="1318"/>
                  </a:lnTo>
                  <a:lnTo>
                    <a:pt x="291" y="1299"/>
                  </a:lnTo>
                  <a:lnTo>
                    <a:pt x="194" y="1241"/>
                  </a:lnTo>
                  <a:lnTo>
                    <a:pt x="136" y="1202"/>
                  </a:lnTo>
                  <a:lnTo>
                    <a:pt x="97" y="1163"/>
                  </a:lnTo>
                  <a:lnTo>
                    <a:pt x="58" y="1183"/>
                  </a:lnTo>
                  <a:lnTo>
                    <a:pt x="20" y="1202"/>
                  </a:lnTo>
                  <a:lnTo>
                    <a:pt x="0" y="1241"/>
                  </a:lnTo>
                  <a:lnTo>
                    <a:pt x="0" y="1280"/>
                  </a:lnTo>
                  <a:lnTo>
                    <a:pt x="0" y="1318"/>
                  </a:lnTo>
                  <a:lnTo>
                    <a:pt x="20" y="1357"/>
                  </a:lnTo>
                  <a:lnTo>
                    <a:pt x="116" y="1435"/>
                  </a:lnTo>
                  <a:lnTo>
                    <a:pt x="233" y="1493"/>
                  </a:lnTo>
                  <a:lnTo>
                    <a:pt x="330" y="1512"/>
                  </a:lnTo>
                  <a:lnTo>
                    <a:pt x="407" y="1512"/>
                  </a:lnTo>
                  <a:lnTo>
                    <a:pt x="407" y="1590"/>
                  </a:lnTo>
                  <a:lnTo>
                    <a:pt x="427" y="1609"/>
                  </a:lnTo>
                  <a:lnTo>
                    <a:pt x="465" y="1629"/>
                  </a:lnTo>
                  <a:lnTo>
                    <a:pt x="504" y="1609"/>
                  </a:lnTo>
                  <a:lnTo>
                    <a:pt x="524" y="1590"/>
                  </a:lnTo>
                  <a:lnTo>
                    <a:pt x="524" y="1512"/>
                  </a:lnTo>
                  <a:lnTo>
                    <a:pt x="601" y="1493"/>
                  </a:lnTo>
                  <a:lnTo>
                    <a:pt x="679" y="1474"/>
                  </a:lnTo>
                  <a:lnTo>
                    <a:pt x="737" y="1435"/>
                  </a:lnTo>
                  <a:lnTo>
                    <a:pt x="795" y="1396"/>
                  </a:lnTo>
                  <a:lnTo>
                    <a:pt x="834" y="1338"/>
                  </a:lnTo>
                  <a:lnTo>
                    <a:pt x="872" y="1260"/>
                  </a:lnTo>
                  <a:lnTo>
                    <a:pt x="892" y="1183"/>
                  </a:lnTo>
                  <a:lnTo>
                    <a:pt x="892" y="1105"/>
                  </a:lnTo>
                  <a:lnTo>
                    <a:pt x="872" y="1008"/>
                  </a:lnTo>
                  <a:lnTo>
                    <a:pt x="853" y="931"/>
                  </a:lnTo>
                  <a:lnTo>
                    <a:pt x="814" y="873"/>
                  </a:lnTo>
                  <a:lnTo>
                    <a:pt x="776" y="814"/>
                  </a:lnTo>
                  <a:lnTo>
                    <a:pt x="659" y="737"/>
                  </a:lnTo>
                  <a:lnTo>
                    <a:pt x="524" y="679"/>
                  </a:lnTo>
                  <a:lnTo>
                    <a:pt x="524" y="272"/>
                  </a:lnTo>
                  <a:lnTo>
                    <a:pt x="620" y="291"/>
                  </a:lnTo>
                  <a:lnTo>
                    <a:pt x="679" y="310"/>
                  </a:lnTo>
                  <a:lnTo>
                    <a:pt x="737" y="349"/>
                  </a:lnTo>
                  <a:lnTo>
                    <a:pt x="776" y="349"/>
                  </a:lnTo>
                  <a:lnTo>
                    <a:pt x="814" y="330"/>
                  </a:lnTo>
                  <a:lnTo>
                    <a:pt x="834" y="310"/>
                  </a:lnTo>
                  <a:lnTo>
                    <a:pt x="853" y="233"/>
                  </a:lnTo>
                  <a:lnTo>
                    <a:pt x="853" y="214"/>
                  </a:lnTo>
                  <a:lnTo>
                    <a:pt x="814" y="175"/>
                  </a:lnTo>
                  <a:lnTo>
                    <a:pt x="737" y="136"/>
                  </a:lnTo>
                  <a:lnTo>
                    <a:pt x="640" y="97"/>
                  </a:lnTo>
                  <a:lnTo>
                    <a:pt x="524" y="97"/>
                  </a:lnTo>
                  <a:lnTo>
                    <a:pt x="524" y="39"/>
                  </a:lnTo>
                  <a:lnTo>
                    <a:pt x="5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2649"/>
        <p:cNvGrpSpPr/>
        <p:nvPr/>
      </p:nvGrpSpPr>
      <p:grpSpPr>
        <a:xfrm>
          <a:off x="0" y="0"/>
          <a:ext cx="0" cy="0"/>
          <a:chOff x="0" y="0"/>
          <a:chExt cx="0" cy="0"/>
        </a:xfrm>
      </p:grpSpPr>
      <p:pic>
        <p:nvPicPr>
          <p:cNvPr id="2650" name="Google Shape;2650;p50" title="Chart">
            <a:hlinkClick r:id="rId3"/>
          </p:cNvPr>
          <p:cNvPicPr preferRelativeResize="0"/>
          <p:nvPr/>
        </p:nvPicPr>
        <p:blipFill rotWithShape="1">
          <a:blip r:embed="rId4">
            <a:alphaModFix/>
          </a:blip>
          <a:srcRect l="9995" r="7597"/>
          <a:stretch/>
        </p:blipFill>
        <p:spPr>
          <a:xfrm>
            <a:off x="436352" y="1010944"/>
            <a:ext cx="8229601" cy="1101500"/>
          </a:xfrm>
          <a:prstGeom prst="rect">
            <a:avLst/>
          </a:prstGeom>
          <a:noFill/>
          <a:ln>
            <a:noFill/>
          </a:ln>
        </p:spPr>
      </p:pic>
      <p:sp>
        <p:nvSpPr>
          <p:cNvPr id="2651" name="Google Shape;2651;p50"/>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2652" name="Google Shape;2652;p50"/>
          <p:cNvGrpSpPr/>
          <p:nvPr/>
        </p:nvGrpSpPr>
        <p:grpSpPr>
          <a:xfrm>
            <a:off x="446272" y="3180622"/>
            <a:ext cx="1980300" cy="830243"/>
            <a:chOff x="456338" y="1739403"/>
            <a:chExt cx="1980300" cy="830243"/>
          </a:xfrm>
        </p:grpSpPr>
        <p:sp>
          <p:nvSpPr>
            <p:cNvPr id="2653" name="Google Shape;2653;p50"/>
            <p:cNvSpPr txBox="1"/>
            <p:nvPr/>
          </p:nvSpPr>
          <p:spPr>
            <a:xfrm>
              <a:off x="456338" y="173940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Technology</a:t>
              </a:r>
              <a:endParaRPr sz="1800" b="1">
                <a:solidFill>
                  <a:schemeClr val="dk1"/>
                </a:solidFill>
                <a:latin typeface="Fira Sans Extra Condensed"/>
                <a:ea typeface="Fira Sans Extra Condensed"/>
                <a:cs typeface="Fira Sans Extra Condensed"/>
                <a:sym typeface="Fira Sans Extra Condensed"/>
              </a:endParaRPr>
            </a:p>
          </p:txBody>
        </p:sp>
        <p:sp>
          <p:nvSpPr>
            <p:cNvPr id="2654" name="Google Shape;2654;p50"/>
            <p:cNvSpPr txBox="1"/>
            <p:nvPr/>
          </p:nvSpPr>
          <p:spPr>
            <a:xfrm>
              <a:off x="456338" y="2018247"/>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grpSp>
      <p:grpSp>
        <p:nvGrpSpPr>
          <p:cNvPr id="2655" name="Google Shape;2655;p50"/>
          <p:cNvGrpSpPr/>
          <p:nvPr/>
        </p:nvGrpSpPr>
        <p:grpSpPr>
          <a:xfrm>
            <a:off x="2529947" y="3180622"/>
            <a:ext cx="1980300" cy="830243"/>
            <a:chOff x="2555888" y="1739403"/>
            <a:chExt cx="1980300" cy="830243"/>
          </a:xfrm>
        </p:grpSpPr>
        <p:sp>
          <p:nvSpPr>
            <p:cNvPr id="2656" name="Google Shape;2656;p50"/>
            <p:cNvSpPr txBox="1"/>
            <p:nvPr/>
          </p:nvSpPr>
          <p:spPr>
            <a:xfrm>
              <a:off x="2555888" y="173940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Coinage</a:t>
              </a:r>
              <a:endParaRPr sz="1800" b="1">
                <a:solidFill>
                  <a:schemeClr val="dk1"/>
                </a:solidFill>
                <a:latin typeface="Fira Sans Extra Condensed"/>
                <a:ea typeface="Fira Sans Extra Condensed"/>
                <a:cs typeface="Fira Sans Extra Condensed"/>
                <a:sym typeface="Fira Sans Extra Condensed"/>
              </a:endParaRPr>
            </a:p>
          </p:txBody>
        </p:sp>
        <p:sp>
          <p:nvSpPr>
            <p:cNvPr id="2657" name="Google Shape;2657;p50"/>
            <p:cNvSpPr txBox="1"/>
            <p:nvPr/>
          </p:nvSpPr>
          <p:spPr>
            <a:xfrm>
              <a:off x="2555888" y="2018247"/>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Earth is the third planet from the Sun</a:t>
              </a:r>
              <a:endParaRPr sz="1200">
                <a:solidFill>
                  <a:schemeClr val="dk1"/>
                </a:solidFill>
                <a:latin typeface="Roboto"/>
                <a:ea typeface="Roboto"/>
                <a:cs typeface="Roboto"/>
                <a:sym typeface="Roboto"/>
              </a:endParaRPr>
            </a:p>
          </p:txBody>
        </p:sp>
      </p:grpSp>
      <p:grpSp>
        <p:nvGrpSpPr>
          <p:cNvPr id="2658" name="Google Shape;2658;p50"/>
          <p:cNvGrpSpPr/>
          <p:nvPr/>
        </p:nvGrpSpPr>
        <p:grpSpPr>
          <a:xfrm>
            <a:off x="4613622" y="3180622"/>
            <a:ext cx="1980300" cy="830243"/>
            <a:chOff x="4693538" y="1739403"/>
            <a:chExt cx="1980300" cy="830243"/>
          </a:xfrm>
        </p:grpSpPr>
        <p:sp>
          <p:nvSpPr>
            <p:cNvPr id="2659" name="Google Shape;2659;p50"/>
            <p:cNvSpPr txBox="1"/>
            <p:nvPr/>
          </p:nvSpPr>
          <p:spPr>
            <a:xfrm>
              <a:off x="4693538" y="173940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Money</a:t>
              </a:r>
              <a:endParaRPr sz="1800" b="1">
                <a:solidFill>
                  <a:schemeClr val="dk1"/>
                </a:solidFill>
                <a:latin typeface="Fira Sans Extra Condensed"/>
                <a:ea typeface="Fira Sans Extra Condensed"/>
                <a:cs typeface="Fira Sans Extra Condensed"/>
                <a:sym typeface="Fira Sans Extra Condensed"/>
              </a:endParaRPr>
            </a:p>
          </p:txBody>
        </p:sp>
        <p:sp>
          <p:nvSpPr>
            <p:cNvPr id="2660" name="Google Shape;2660;p50"/>
            <p:cNvSpPr txBox="1"/>
            <p:nvPr/>
          </p:nvSpPr>
          <p:spPr>
            <a:xfrm>
              <a:off x="4693538" y="2018247"/>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grpSp>
      <p:grpSp>
        <p:nvGrpSpPr>
          <p:cNvPr id="2661" name="Google Shape;2661;p50"/>
          <p:cNvGrpSpPr/>
          <p:nvPr/>
        </p:nvGrpSpPr>
        <p:grpSpPr>
          <a:xfrm>
            <a:off x="6697297" y="3180622"/>
            <a:ext cx="1980300" cy="830243"/>
            <a:chOff x="6707363" y="1739403"/>
            <a:chExt cx="1980300" cy="830243"/>
          </a:xfrm>
        </p:grpSpPr>
        <p:sp>
          <p:nvSpPr>
            <p:cNvPr id="2662" name="Google Shape;2662;p50"/>
            <p:cNvSpPr txBox="1"/>
            <p:nvPr/>
          </p:nvSpPr>
          <p:spPr>
            <a:xfrm>
              <a:off x="6707363" y="173940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Casting ingots</a:t>
              </a:r>
              <a:endParaRPr sz="1800" b="1">
                <a:solidFill>
                  <a:schemeClr val="dk1"/>
                </a:solidFill>
                <a:latin typeface="Fira Sans Extra Condensed"/>
                <a:ea typeface="Fira Sans Extra Condensed"/>
                <a:cs typeface="Fira Sans Extra Condensed"/>
                <a:sym typeface="Fira Sans Extra Condensed"/>
              </a:endParaRPr>
            </a:p>
          </p:txBody>
        </p:sp>
        <p:sp>
          <p:nvSpPr>
            <p:cNvPr id="2663" name="Google Shape;2663;p50"/>
            <p:cNvSpPr txBox="1"/>
            <p:nvPr/>
          </p:nvSpPr>
          <p:spPr>
            <a:xfrm>
              <a:off x="6707363" y="2018247"/>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smallest planet in the Solar System </a:t>
              </a:r>
              <a:endParaRPr sz="1200">
                <a:solidFill>
                  <a:schemeClr val="dk1"/>
                </a:solidFill>
                <a:latin typeface="Roboto"/>
                <a:ea typeface="Roboto"/>
                <a:cs typeface="Roboto"/>
                <a:sym typeface="Roboto"/>
              </a:endParaRPr>
            </a:p>
          </p:txBody>
        </p:sp>
      </p:grpSp>
      <p:sp>
        <p:nvSpPr>
          <p:cNvPr id="2664" name="Google Shape;2664;p50"/>
          <p:cNvSpPr/>
          <p:nvPr/>
        </p:nvSpPr>
        <p:spPr>
          <a:xfrm>
            <a:off x="1150372" y="2563257"/>
            <a:ext cx="572100" cy="572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665" name="Google Shape;2665;p50"/>
          <p:cNvSpPr/>
          <p:nvPr/>
        </p:nvSpPr>
        <p:spPr>
          <a:xfrm>
            <a:off x="3234047" y="2563257"/>
            <a:ext cx="572100" cy="572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666" name="Google Shape;2666;p50"/>
          <p:cNvSpPr/>
          <p:nvPr/>
        </p:nvSpPr>
        <p:spPr>
          <a:xfrm>
            <a:off x="5317722" y="2563257"/>
            <a:ext cx="572100" cy="572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667" name="Google Shape;2667;p50"/>
          <p:cNvSpPr/>
          <p:nvPr/>
        </p:nvSpPr>
        <p:spPr>
          <a:xfrm>
            <a:off x="7401397" y="2563257"/>
            <a:ext cx="572100" cy="572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2668" name="Google Shape;2668;p50"/>
          <p:cNvGrpSpPr/>
          <p:nvPr/>
        </p:nvGrpSpPr>
        <p:grpSpPr>
          <a:xfrm>
            <a:off x="1273957" y="2696505"/>
            <a:ext cx="324929" cy="305603"/>
            <a:chOff x="3304600" y="-1073850"/>
            <a:chExt cx="204050" cy="194850"/>
          </a:xfrm>
        </p:grpSpPr>
        <p:sp>
          <p:nvSpPr>
            <p:cNvPr id="2669" name="Google Shape;2669;p50"/>
            <p:cNvSpPr/>
            <p:nvPr/>
          </p:nvSpPr>
          <p:spPr>
            <a:xfrm>
              <a:off x="3318650" y="-922150"/>
              <a:ext cx="29100" cy="29575"/>
            </a:xfrm>
            <a:custGeom>
              <a:avLst/>
              <a:gdLst/>
              <a:ahLst/>
              <a:cxnLst/>
              <a:rect l="l" t="t" r="r" b="b"/>
              <a:pathLst>
                <a:path w="1164" h="1183" extrusionOk="0">
                  <a:moveTo>
                    <a:pt x="582" y="233"/>
                  </a:moveTo>
                  <a:lnTo>
                    <a:pt x="698" y="252"/>
                  </a:lnTo>
                  <a:lnTo>
                    <a:pt x="776" y="291"/>
                  </a:lnTo>
                  <a:lnTo>
                    <a:pt x="814" y="330"/>
                  </a:lnTo>
                  <a:lnTo>
                    <a:pt x="873" y="388"/>
                  </a:lnTo>
                  <a:lnTo>
                    <a:pt x="911" y="446"/>
                  </a:lnTo>
                  <a:lnTo>
                    <a:pt x="931" y="504"/>
                  </a:lnTo>
                  <a:lnTo>
                    <a:pt x="931" y="582"/>
                  </a:lnTo>
                  <a:lnTo>
                    <a:pt x="931" y="640"/>
                  </a:lnTo>
                  <a:lnTo>
                    <a:pt x="911" y="717"/>
                  </a:lnTo>
                  <a:lnTo>
                    <a:pt x="892" y="776"/>
                  </a:lnTo>
                  <a:lnTo>
                    <a:pt x="834" y="834"/>
                  </a:lnTo>
                  <a:lnTo>
                    <a:pt x="795" y="873"/>
                  </a:lnTo>
                  <a:lnTo>
                    <a:pt x="737" y="911"/>
                  </a:lnTo>
                  <a:lnTo>
                    <a:pt x="659" y="931"/>
                  </a:lnTo>
                  <a:lnTo>
                    <a:pt x="601" y="950"/>
                  </a:lnTo>
                  <a:lnTo>
                    <a:pt x="524" y="950"/>
                  </a:lnTo>
                  <a:lnTo>
                    <a:pt x="466" y="931"/>
                  </a:lnTo>
                  <a:lnTo>
                    <a:pt x="388" y="892"/>
                  </a:lnTo>
                  <a:lnTo>
                    <a:pt x="330" y="853"/>
                  </a:lnTo>
                  <a:lnTo>
                    <a:pt x="291" y="795"/>
                  </a:lnTo>
                  <a:lnTo>
                    <a:pt x="252" y="737"/>
                  </a:lnTo>
                  <a:lnTo>
                    <a:pt x="233" y="679"/>
                  </a:lnTo>
                  <a:lnTo>
                    <a:pt x="233" y="601"/>
                  </a:lnTo>
                  <a:lnTo>
                    <a:pt x="233" y="543"/>
                  </a:lnTo>
                  <a:lnTo>
                    <a:pt x="252" y="465"/>
                  </a:lnTo>
                  <a:lnTo>
                    <a:pt x="272" y="407"/>
                  </a:lnTo>
                  <a:lnTo>
                    <a:pt x="310" y="349"/>
                  </a:lnTo>
                  <a:lnTo>
                    <a:pt x="369" y="310"/>
                  </a:lnTo>
                  <a:lnTo>
                    <a:pt x="427" y="272"/>
                  </a:lnTo>
                  <a:lnTo>
                    <a:pt x="504" y="233"/>
                  </a:lnTo>
                  <a:close/>
                  <a:moveTo>
                    <a:pt x="562" y="0"/>
                  </a:moveTo>
                  <a:lnTo>
                    <a:pt x="446" y="20"/>
                  </a:lnTo>
                  <a:lnTo>
                    <a:pt x="330" y="58"/>
                  </a:lnTo>
                  <a:lnTo>
                    <a:pt x="233" y="117"/>
                  </a:lnTo>
                  <a:lnTo>
                    <a:pt x="155" y="194"/>
                  </a:lnTo>
                  <a:lnTo>
                    <a:pt x="78" y="272"/>
                  </a:lnTo>
                  <a:lnTo>
                    <a:pt x="39" y="388"/>
                  </a:lnTo>
                  <a:lnTo>
                    <a:pt x="0" y="504"/>
                  </a:lnTo>
                  <a:lnTo>
                    <a:pt x="0" y="621"/>
                  </a:lnTo>
                  <a:lnTo>
                    <a:pt x="20" y="717"/>
                  </a:lnTo>
                  <a:lnTo>
                    <a:pt x="39" y="834"/>
                  </a:lnTo>
                  <a:lnTo>
                    <a:pt x="117" y="931"/>
                  </a:lnTo>
                  <a:lnTo>
                    <a:pt x="175" y="1028"/>
                  </a:lnTo>
                  <a:lnTo>
                    <a:pt x="272" y="1086"/>
                  </a:lnTo>
                  <a:lnTo>
                    <a:pt x="388" y="1144"/>
                  </a:lnTo>
                  <a:lnTo>
                    <a:pt x="485" y="1163"/>
                  </a:lnTo>
                  <a:lnTo>
                    <a:pt x="582" y="1183"/>
                  </a:lnTo>
                  <a:lnTo>
                    <a:pt x="659" y="1163"/>
                  </a:lnTo>
                  <a:lnTo>
                    <a:pt x="756" y="1144"/>
                  </a:lnTo>
                  <a:lnTo>
                    <a:pt x="834" y="1125"/>
                  </a:lnTo>
                  <a:lnTo>
                    <a:pt x="911" y="1066"/>
                  </a:lnTo>
                  <a:lnTo>
                    <a:pt x="989" y="1008"/>
                  </a:lnTo>
                  <a:lnTo>
                    <a:pt x="1047" y="950"/>
                  </a:lnTo>
                  <a:lnTo>
                    <a:pt x="1086" y="873"/>
                  </a:lnTo>
                  <a:lnTo>
                    <a:pt x="1125" y="795"/>
                  </a:lnTo>
                  <a:lnTo>
                    <a:pt x="1163" y="679"/>
                  </a:lnTo>
                  <a:lnTo>
                    <a:pt x="1163" y="562"/>
                  </a:lnTo>
                  <a:lnTo>
                    <a:pt x="1144" y="446"/>
                  </a:lnTo>
                  <a:lnTo>
                    <a:pt x="1105" y="349"/>
                  </a:lnTo>
                  <a:lnTo>
                    <a:pt x="1047" y="252"/>
                  </a:lnTo>
                  <a:lnTo>
                    <a:pt x="970" y="155"/>
                  </a:lnTo>
                  <a:lnTo>
                    <a:pt x="892" y="97"/>
                  </a:lnTo>
                  <a:lnTo>
                    <a:pt x="776" y="39"/>
                  </a:lnTo>
                  <a:lnTo>
                    <a:pt x="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0"/>
            <p:cNvSpPr/>
            <p:nvPr/>
          </p:nvSpPr>
          <p:spPr>
            <a:xfrm>
              <a:off x="3304600" y="-1073850"/>
              <a:ext cx="204050" cy="194850"/>
            </a:xfrm>
            <a:custGeom>
              <a:avLst/>
              <a:gdLst/>
              <a:ahLst/>
              <a:cxnLst/>
              <a:rect l="l" t="t" r="r" b="b"/>
              <a:pathLst>
                <a:path w="8162" h="7794" extrusionOk="0">
                  <a:moveTo>
                    <a:pt x="1376" y="272"/>
                  </a:moveTo>
                  <a:lnTo>
                    <a:pt x="1590" y="854"/>
                  </a:lnTo>
                  <a:lnTo>
                    <a:pt x="1124" y="854"/>
                  </a:lnTo>
                  <a:lnTo>
                    <a:pt x="1124" y="757"/>
                  </a:lnTo>
                  <a:lnTo>
                    <a:pt x="1124" y="679"/>
                  </a:lnTo>
                  <a:lnTo>
                    <a:pt x="1144" y="582"/>
                  </a:lnTo>
                  <a:lnTo>
                    <a:pt x="1183" y="505"/>
                  </a:lnTo>
                  <a:lnTo>
                    <a:pt x="1221" y="427"/>
                  </a:lnTo>
                  <a:lnTo>
                    <a:pt x="1260" y="369"/>
                  </a:lnTo>
                  <a:lnTo>
                    <a:pt x="1318" y="311"/>
                  </a:lnTo>
                  <a:lnTo>
                    <a:pt x="1376" y="272"/>
                  </a:lnTo>
                  <a:close/>
                  <a:moveTo>
                    <a:pt x="3451" y="1067"/>
                  </a:moveTo>
                  <a:lnTo>
                    <a:pt x="2733" y="2967"/>
                  </a:lnTo>
                  <a:lnTo>
                    <a:pt x="2733" y="2114"/>
                  </a:lnTo>
                  <a:lnTo>
                    <a:pt x="2733" y="2056"/>
                  </a:lnTo>
                  <a:lnTo>
                    <a:pt x="2714" y="2017"/>
                  </a:lnTo>
                  <a:lnTo>
                    <a:pt x="2675" y="1997"/>
                  </a:lnTo>
                  <a:lnTo>
                    <a:pt x="2578" y="1997"/>
                  </a:lnTo>
                  <a:lnTo>
                    <a:pt x="2540" y="2017"/>
                  </a:lnTo>
                  <a:lnTo>
                    <a:pt x="2520" y="2056"/>
                  </a:lnTo>
                  <a:lnTo>
                    <a:pt x="2501" y="2114"/>
                  </a:lnTo>
                  <a:lnTo>
                    <a:pt x="2501" y="3587"/>
                  </a:lnTo>
                  <a:lnTo>
                    <a:pt x="2055" y="4808"/>
                  </a:lnTo>
                  <a:lnTo>
                    <a:pt x="659" y="4808"/>
                  </a:lnTo>
                  <a:lnTo>
                    <a:pt x="620" y="4789"/>
                  </a:lnTo>
                  <a:lnTo>
                    <a:pt x="582" y="4750"/>
                  </a:lnTo>
                  <a:lnTo>
                    <a:pt x="582" y="1144"/>
                  </a:lnTo>
                  <a:lnTo>
                    <a:pt x="620" y="1106"/>
                  </a:lnTo>
                  <a:lnTo>
                    <a:pt x="659" y="1067"/>
                  </a:lnTo>
                  <a:lnTo>
                    <a:pt x="2501" y="1067"/>
                  </a:lnTo>
                  <a:lnTo>
                    <a:pt x="2501" y="1377"/>
                  </a:lnTo>
                  <a:lnTo>
                    <a:pt x="2520" y="1435"/>
                  </a:lnTo>
                  <a:lnTo>
                    <a:pt x="2540" y="1455"/>
                  </a:lnTo>
                  <a:lnTo>
                    <a:pt x="2578" y="1493"/>
                  </a:lnTo>
                  <a:lnTo>
                    <a:pt x="2675" y="1493"/>
                  </a:lnTo>
                  <a:lnTo>
                    <a:pt x="2714" y="1455"/>
                  </a:lnTo>
                  <a:lnTo>
                    <a:pt x="2733" y="1435"/>
                  </a:lnTo>
                  <a:lnTo>
                    <a:pt x="2733" y="1377"/>
                  </a:lnTo>
                  <a:lnTo>
                    <a:pt x="2733" y="1067"/>
                  </a:lnTo>
                  <a:close/>
                  <a:moveTo>
                    <a:pt x="3993" y="272"/>
                  </a:moveTo>
                  <a:lnTo>
                    <a:pt x="4052" y="311"/>
                  </a:lnTo>
                  <a:lnTo>
                    <a:pt x="4110" y="369"/>
                  </a:lnTo>
                  <a:lnTo>
                    <a:pt x="4168" y="427"/>
                  </a:lnTo>
                  <a:lnTo>
                    <a:pt x="4207" y="505"/>
                  </a:lnTo>
                  <a:lnTo>
                    <a:pt x="4226" y="602"/>
                  </a:lnTo>
                  <a:lnTo>
                    <a:pt x="4245" y="699"/>
                  </a:lnTo>
                  <a:lnTo>
                    <a:pt x="4245" y="815"/>
                  </a:lnTo>
                  <a:lnTo>
                    <a:pt x="4226" y="912"/>
                  </a:lnTo>
                  <a:lnTo>
                    <a:pt x="1997" y="6960"/>
                  </a:lnTo>
                  <a:lnTo>
                    <a:pt x="1919" y="7115"/>
                  </a:lnTo>
                  <a:lnTo>
                    <a:pt x="1803" y="7270"/>
                  </a:lnTo>
                  <a:lnTo>
                    <a:pt x="1667" y="7386"/>
                  </a:lnTo>
                  <a:lnTo>
                    <a:pt x="1512" y="7483"/>
                  </a:lnTo>
                  <a:lnTo>
                    <a:pt x="1338" y="7541"/>
                  </a:lnTo>
                  <a:lnTo>
                    <a:pt x="1183" y="7561"/>
                  </a:lnTo>
                  <a:lnTo>
                    <a:pt x="1008" y="7561"/>
                  </a:lnTo>
                  <a:lnTo>
                    <a:pt x="834" y="7503"/>
                  </a:lnTo>
                  <a:lnTo>
                    <a:pt x="659" y="7425"/>
                  </a:lnTo>
                  <a:lnTo>
                    <a:pt x="524" y="7328"/>
                  </a:lnTo>
                  <a:lnTo>
                    <a:pt x="407" y="7193"/>
                  </a:lnTo>
                  <a:lnTo>
                    <a:pt x="310" y="7018"/>
                  </a:lnTo>
                  <a:lnTo>
                    <a:pt x="252" y="6844"/>
                  </a:lnTo>
                  <a:lnTo>
                    <a:pt x="233" y="6669"/>
                  </a:lnTo>
                  <a:lnTo>
                    <a:pt x="252" y="6495"/>
                  </a:lnTo>
                  <a:lnTo>
                    <a:pt x="291" y="6320"/>
                  </a:lnTo>
                  <a:lnTo>
                    <a:pt x="368" y="6185"/>
                  </a:lnTo>
                  <a:lnTo>
                    <a:pt x="446" y="6088"/>
                  </a:lnTo>
                  <a:lnTo>
                    <a:pt x="543" y="5991"/>
                  </a:lnTo>
                  <a:lnTo>
                    <a:pt x="640" y="5894"/>
                  </a:lnTo>
                  <a:lnTo>
                    <a:pt x="756" y="5836"/>
                  </a:lnTo>
                  <a:lnTo>
                    <a:pt x="872" y="5797"/>
                  </a:lnTo>
                  <a:lnTo>
                    <a:pt x="1008" y="5758"/>
                  </a:lnTo>
                  <a:lnTo>
                    <a:pt x="1280" y="5758"/>
                  </a:lnTo>
                  <a:lnTo>
                    <a:pt x="1415" y="5797"/>
                  </a:lnTo>
                  <a:lnTo>
                    <a:pt x="1570" y="5855"/>
                  </a:lnTo>
                  <a:lnTo>
                    <a:pt x="1706" y="5952"/>
                  </a:lnTo>
                  <a:lnTo>
                    <a:pt x="1764" y="5971"/>
                  </a:lnTo>
                  <a:lnTo>
                    <a:pt x="1822" y="5971"/>
                  </a:lnTo>
                  <a:lnTo>
                    <a:pt x="1861" y="5952"/>
                  </a:lnTo>
                  <a:lnTo>
                    <a:pt x="1900" y="5894"/>
                  </a:lnTo>
                  <a:lnTo>
                    <a:pt x="2229" y="4963"/>
                  </a:lnTo>
                  <a:lnTo>
                    <a:pt x="3993" y="272"/>
                  </a:lnTo>
                  <a:close/>
                  <a:moveTo>
                    <a:pt x="3160" y="5041"/>
                  </a:moveTo>
                  <a:lnTo>
                    <a:pt x="3489" y="5894"/>
                  </a:lnTo>
                  <a:lnTo>
                    <a:pt x="3509" y="5952"/>
                  </a:lnTo>
                  <a:lnTo>
                    <a:pt x="3567" y="5971"/>
                  </a:lnTo>
                  <a:lnTo>
                    <a:pt x="3606" y="5971"/>
                  </a:lnTo>
                  <a:lnTo>
                    <a:pt x="3664" y="5952"/>
                  </a:lnTo>
                  <a:lnTo>
                    <a:pt x="3800" y="5855"/>
                  </a:lnTo>
                  <a:lnTo>
                    <a:pt x="3955" y="5797"/>
                  </a:lnTo>
                  <a:lnTo>
                    <a:pt x="4129" y="5758"/>
                  </a:lnTo>
                  <a:lnTo>
                    <a:pt x="4284" y="5758"/>
                  </a:lnTo>
                  <a:lnTo>
                    <a:pt x="4459" y="5777"/>
                  </a:lnTo>
                  <a:lnTo>
                    <a:pt x="4614" y="5836"/>
                  </a:lnTo>
                  <a:lnTo>
                    <a:pt x="4749" y="5913"/>
                  </a:lnTo>
                  <a:lnTo>
                    <a:pt x="4885" y="6029"/>
                  </a:lnTo>
                  <a:lnTo>
                    <a:pt x="5001" y="6165"/>
                  </a:lnTo>
                  <a:lnTo>
                    <a:pt x="5079" y="6320"/>
                  </a:lnTo>
                  <a:lnTo>
                    <a:pt x="5118" y="6495"/>
                  </a:lnTo>
                  <a:lnTo>
                    <a:pt x="5137" y="6669"/>
                  </a:lnTo>
                  <a:lnTo>
                    <a:pt x="5118" y="6844"/>
                  </a:lnTo>
                  <a:lnTo>
                    <a:pt x="5060" y="7018"/>
                  </a:lnTo>
                  <a:lnTo>
                    <a:pt x="4963" y="7193"/>
                  </a:lnTo>
                  <a:lnTo>
                    <a:pt x="4846" y="7328"/>
                  </a:lnTo>
                  <a:lnTo>
                    <a:pt x="4711" y="7425"/>
                  </a:lnTo>
                  <a:lnTo>
                    <a:pt x="4536" y="7503"/>
                  </a:lnTo>
                  <a:lnTo>
                    <a:pt x="4381" y="7561"/>
                  </a:lnTo>
                  <a:lnTo>
                    <a:pt x="4207" y="7561"/>
                  </a:lnTo>
                  <a:lnTo>
                    <a:pt x="4032" y="7541"/>
                  </a:lnTo>
                  <a:lnTo>
                    <a:pt x="3858" y="7483"/>
                  </a:lnTo>
                  <a:lnTo>
                    <a:pt x="3703" y="7386"/>
                  </a:lnTo>
                  <a:lnTo>
                    <a:pt x="3567" y="7270"/>
                  </a:lnTo>
                  <a:lnTo>
                    <a:pt x="3451" y="7115"/>
                  </a:lnTo>
                  <a:lnTo>
                    <a:pt x="3373" y="6960"/>
                  </a:lnTo>
                  <a:lnTo>
                    <a:pt x="2811" y="5428"/>
                  </a:lnTo>
                  <a:lnTo>
                    <a:pt x="2947" y="5041"/>
                  </a:lnTo>
                  <a:close/>
                  <a:moveTo>
                    <a:pt x="1415" y="1"/>
                  </a:moveTo>
                  <a:lnTo>
                    <a:pt x="1260" y="59"/>
                  </a:lnTo>
                  <a:lnTo>
                    <a:pt x="1144" y="156"/>
                  </a:lnTo>
                  <a:lnTo>
                    <a:pt x="1047" y="272"/>
                  </a:lnTo>
                  <a:lnTo>
                    <a:pt x="969" y="408"/>
                  </a:lnTo>
                  <a:lnTo>
                    <a:pt x="931" y="505"/>
                  </a:lnTo>
                  <a:lnTo>
                    <a:pt x="892" y="621"/>
                  </a:lnTo>
                  <a:lnTo>
                    <a:pt x="892" y="737"/>
                  </a:lnTo>
                  <a:lnTo>
                    <a:pt x="892" y="854"/>
                  </a:lnTo>
                  <a:lnTo>
                    <a:pt x="601" y="854"/>
                  </a:lnTo>
                  <a:lnTo>
                    <a:pt x="543" y="873"/>
                  </a:lnTo>
                  <a:lnTo>
                    <a:pt x="446" y="931"/>
                  </a:lnTo>
                  <a:lnTo>
                    <a:pt x="388" y="1028"/>
                  </a:lnTo>
                  <a:lnTo>
                    <a:pt x="368" y="1086"/>
                  </a:lnTo>
                  <a:lnTo>
                    <a:pt x="368" y="1144"/>
                  </a:lnTo>
                  <a:lnTo>
                    <a:pt x="368" y="4750"/>
                  </a:lnTo>
                  <a:lnTo>
                    <a:pt x="368" y="4808"/>
                  </a:lnTo>
                  <a:lnTo>
                    <a:pt x="388" y="4866"/>
                  </a:lnTo>
                  <a:lnTo>
                    <a:pt x="446" y="4963"/>
                  </a:lnTo>
                  <a:lnTo>
                    <a:pt x="543" y="5021"/>
                  </a:lnTo>
                  <a:lnTo>
                    <a:pt x="601" y="5041"/>
                  </a:lnTo>
                  <a:lnTo>
                    <a:pt x="1958" y="5041"/>
                  </a:lnTo>
                  <a:lnTo>
                    <a:pt x="1725" y="5681"/>
                  </a:lnTo>
                  <a:lnTo>
                    <a:pt x="1609" y="5622"/>
                  </a:lnTo>
                  <a:lnTo>
                    <a:pt x="1493" y="5584"/>
                  </a:lnTo>
                  <a:lnTo>
                    <a:pt x="1280" y="5525"/>
                  </a:lnTo>
                  <a:lnTo>
                    <a:pt x="1066" y="5525"/>
                  </a:lnTo>
                  <a:lnTo>
                    <a:pt x="853" y="5564"/>
                  </a:lnTo>
                  <a:lnTo>
                    <a:pt x="659" y="5622"/>
                  </a:lnTo>
                  <a:lnTo>
                    <a:pt x="485" y="5739"/>
                  </a:lnTo>
                  <a:lnTo>
                    <a:pt x="330" y="5874"/>
                  </a:lnTo>
                  <a:lnTo>
                    <a:pt x="194" y="6029"/>
                  </a:lnTo>
                  <a:lnTo>
                    <a:pt x="78" y="6243"/>
                  </a:lnTo>
                  <a:lnTo>
                    <a:pt x="20" y="6456"/>
                  </a:lnTo>
                  <a:lnTo>
                    <a:pt x="0" y="6669"/>
                  </a:lnTo>
                  <a:lnTo>
                    <a:pt x="39" y="6902"/>
                  </a:lnTo>
                  <a:lnTo>
                    <a:pt x="97" y="7115"/>
                  </a:lnTo>
                  <a:lnTo>
                    <a:pt x="213" y="7309"/>
                  </a:lnTo>
                  <a:lnTo>
                    <a:pt x="368" y="7483"/>
                  </a:lnTo>
                  <a:lnTo>
                    <a:pt x="543" y="7619"/>
                  </a:lnTo>
                  <a:lnTo>
                    <a:pt x="756" y="7716"/>
                  </a:lnTo>
                  <a:lnTo>
                    <a:pt x="950" y="7774"/>
                  </a:lnTo>
                  <a:lnTo>
                    <a:pt x="1144" y="7793"/>
                  </a:lnTo>
                  <a:lnTo>
                    <a:pt x="1260" y="7793"/>
                  </a:lnTo>
                  <a:lnTo>
                    <a:pt x="1376" y="7774"/>
                  </a:lnTo>
                  <a:lnTo>
                    <a:pt x="1493" y="7735"/>
                  </a:lnTo>
                  <a:lnTo>
                    <a:pt x="1609" y="7697"/>
                  </a:lnTo>
                  <a:lnTo>
                    <a:pt x="1803" y="7580"/>
                  </a:lnTo>
                  <a:lnTo>
                    <a:pt x="1977" y="7425"/>
                  </a:lnTo>
                  <a:lnTo>
                    <a:pt x="2113" y="7231"/>
                  </a:lnTo>
                  <a:lnTo>
                    <a:pt x="2210" y="7037"/>
                  </a:lnTo>
                  <a:lnTo>
                    <a:pt x="2695" y="5758"/>
                  </a:lnTo>
                  <a:lnTo>
                    <a:pt x="3160" y="7037"/>
                  </a:lnTo>
                  <a:lnTo>
                    <a:pt x="3257" y="7231"/>
                  </a:lnTo>
                  <a:lnTo>
                    <a:pt x="3392" y="7425"/>
                  </a:lnTo>
                  <a:lnTo>
                    <a:pt x="3567" y="7580"/>
                  </a:lnTo>
                  <a:lnTo>
                    <a:pt x="3761" y="7697"/>
                  </a:lnTo>
                  <a:lnTo>
                    <a:pt x="3877" y="7735"/>
                  </a:lnTo>
                  <a:lnTo>
                    <a:pt x="3993" y="7774"/>
                  </a:lnTo>
                  <a:lnTo>
                    <a:pt x="4110" y="7793"/>
                  </a:lnTo>
                  <a:lnTo>
                    <a:pt x="4245" y="7793"/>
                  </a:lnTo>
                  <a:lnTo>
                    <a:pt x="4439" y="7774"/>
                  </a:lnTo>
                  <a:lnTo>
                    <a:pt x="4633" y="7716"/>
                  </a:lnTo>
                  <a:lnTo>
                    <a:pt x="4827" y="7619"/>
                  </a:lnTo>
                  <a:lnTo>
                    <a:pt x="5001" y="7483"/>
                  </a:lnTo>
                  <a:lnTo>
                    <a:pt x="5156" y="7309"/>
                  </a:lnTo>
                  <a:lnTo>
                    <a:pt x="5273" y="7115"/>
                  </a:lnTo>
                  <a:lnTo>
                    <a:pt x="5350" y="6902"/>
                  </a:lnTo>
                  <a:lnTo>
                    <a:pt x="5370" y="6669"/>
                  </a:lnTo>
                  <a:lnTo>
                    <a:pt x="5350" y="6456"/>
                  </a:lnTo>
                  <a:lnTo>
                    <a:pt x="5292" y="6243"/>
                  </a:lnTo>
                  <a:lnTo>
                    <a:pt x="5176" y="6029"/>
                  </a:lnTo>
                  <a:lnTo>
                    <a:pt x="5060" y="5874"/>
                  </a:lnTo>
                  <a:lnTo>
                    <a:pt x="4885" y="5739"/>
                  </a:lnTo>
                  <a:lnTo>
                    <a:pt x="4711" y="5622"/>
                  </a:lnTo>
                  <a:lnTo>
                    <a:pt x="4517" y="5564"/>
                  </a:lnTo>
                  <a:lnTo>
                    <a:pt x="4304" y="5525"/>
                  </a:lnTo>
                  <a:lnTo>
                    <a:pt x="4090" y="5525"/>
                  </a:lnTo>
                  <a:lnTo>
                    <a:pt x="3877" y="5584"/>
                  </a:lnTo>
                  <a:lnTo>
                    <a:pt x="3761" y="5622"/>
                  </a:lnTo>
                  <a:lnTo>
                    <a:pt x="3644" y="5681"/>
                  </a:lnTo>
                  <a:lnTo>
                    <a:pt x="3412" y="5041"/>
                  </a:lnTo>
                  <a:lnTo>
                    <a:pt x="7928" y="5041"/>
                  </a:lnTo>
                  <a:lnTo>
                    <a:pt x="7967" y="5021"/>
                  </a:lnTo>
                  <a:lnTo>
                    <a:pt x="8064" y="4963"/>
                  </a:lnTo>
                  <a:lnTo>
                    <a:pt x="8142" y="4866"/>
                  </a:lnTo>
                  <a:lnTo>
                    <a:pt x="8161" y="4808"/>
                  </a:lnTo>
                  <a:lnTo>
                    <a:pt x="8161" y="4750"/>
                  </a:lnTo>
                  <a:lnTo>
                    <a:pt x="8161" y="4401"/>
                  </a:lnTo>
                  <a:lnTo>
                    <a:pt x="8161" y="4343"/>
                  </a:lnTo>
                  <a:lnTo>
                    <a:pt x="8122" y="4324"/>
                  </a:lnTo>
                  <a:lnTo>
                    <a:pt x="8084" y="4285"/>
                  </a:lnTo>
                  <a:lnTo>
                    <a:pt x="8006" y="4285"/>
                  </a:lnTo>
                  <a:lnTo>
                    <a:pt x="7967" y="4324"/>
                  </a:lnTo>
                  <a:lnTo>
                    <a:pt x="7948" y="4343"/>
                  </a:lnTo>
                  <a:lnTo>
                    <a:pt x="7928" y="4401"/>
                  </a:lnTo>
                  <a:lnTo>
                    <a:pt x="7928" y="4750"/>
                  </a:lnTo>
                  <a:lnTo>
                    <a:pt x="7909" y="4789"/>
                  </a:lnTo>
                  <a:lnTo>
                    <a:pt x="7851" y="4808"/>
                  </a:lnTo>
                  <a:lnTo>
                    <a:pt x="3024" y="4808"/>
                  </a:lnTo>
                  <a:lnTo>
                    <a:pt x="4400" y="1067"/>
                  </a:lnTo>
                  <a:lnTo>
                    <a:pt x="7851" y="1067"/>
                  </a:lnTo>
                  <a:lnTo>
                    <a:pt x="7909" y="1106"/>
                  </a:lnTo>
                  <a:lnTo>
                    <a:pt x="7928" y="1144"/>
                  </a:lnTo>
                  <a:lnTo>
                    <a:pt x="7928" y="3664"/>
                  </a:lnTo>
                  <a:lnTo>
                    <a:pt x="7948" y="3703"/>
                  </a:lnTo>
                  <a:lnTo>
                    <a:pt x="7967" y="3742"/>
                  </a:lnTo>
                  <a:lnTo>
                    <a:pt x="8006" y="3761"/>
                  </a:lnTo>
                  <a:lnTo>
                    <a:pt x="8045" y="3781"/>
                  </a:lnTo>
                  <a:lnTo>
                    <a:pt x="8084" y="3761"/>
                  </a:lnTo>
                  <a:lnTo>
                    <a:pt x="8122" y="3742"/>
                  </a:lnTo>
                  <a:lnTo>
                    <a:pt x="8161" y="3703"/>
                  </a:lnTo>
                  <a:lnTo>
                    <a:pt x="8161" y="3664"/>
                  </a:lnTo>
                  <a:lnTo>
                    <a:pt x="8161" y="1144"/>
                  </a:lnTo>
                  <a:lnTo>
                    <a:pt x="8161" y="1086"/>
                  </a:lnTo>
                  <a:lnTo>
                    <a:pt x="8142" y="1028"/>
                  </a:lnTo>
                  <a:lnTo>
                    <a:pt x="8064" y="931"/>
                  </a:lnTo>
                  <a:lnTo>
                    <a:pt x="7967" y="873"/>
                  </a:lnTo>
                  <a:lnTo>
                    <a:pt x="7928" y="854"/>
                  </a:lnTo>
                  <a:lnTo>
                    <a:pt x="4478" y="854"/>
                  </a:lnTo>
                  <a:lnTo>
                    <a:pt x="4478" y="737"/>
                  </a:lnTo>
                  <a:lnTo>
                    <a:pt x="4478" y="621"/>
                  </a:lnTo>
                  <a:lnTo>
                    <a:pt x="4439" y="505"/>
                  </a:lnTo>
                  <a:lnTo>
                    <a:pt x="4400" y="408"/>
                  </a:lnTo>
                  <a:lnTo>
                    <a:pt x="4323" y="272"/>
                  </a:lnTo>
                  <a:lnTo>
                    <a:pt x="4226" y="156"/>
                  </a:lnTo>
                  <a:lnTo>
                    <a:pt x="4110" y="59"/>
                  </a:lnTo>
                  <a:lnTo>
                    <a:pt x="3955" y="1"/>
                  </a:lnTo>
                  <a:lnTo>
                    <a:pt x="3877" y="1"/>
                  </a:lnTo>
                  <a:lnTo>
                    <a:pt x="3838" y="40"/>
                  </a:lnTo>
                  <a:lnTo>
                    <a:pt x="3819" y="78"/>
                  </a:lnTo>
                  <a:lnTo>
                    <a:pt x="3528" y="854"/>
                  </a:lnTo>
                  <a:lnTo>
                    <a:pt x="1842" y="854"/>
                  </a:lnTo>
                  <a:lnTo>
                    <a:pt x="1551" y="78"/>
                  </a:lnTo>
                  <a:lnTo>
                    <a:pt x="1532" y="40"/>
                  </a:lnTo>
                  <a:lnTo>
                    <a:pt x="1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0"/>
            <p:cNvSpPr/>
            <p:nvPr/>
          </p:nvSpPr>
          <p:spPr>
            <a:xfrm>
              <a:off x="3395700" y="-922150"/>
              <a:ext cx="29100" cy="29575"/>
            </a:xfrm>
            <a:custGeom>
              <a:avLst/>
              <a:gdLst/>
              <a:ahLst/>
              <a:cxnLst/>
              <a:rect l="l" t="t" r="r" b="b"/>
              <a:pathLst>
                <a:path w="1164" h="1183" extrusionOk="0">
                  <a:moveTo>
                    <a:pt x="582" y="233"/>
                  </a:moveTo>
                  <a:lnTo>
                    <a:pt x="698" y="252"/>
                  </a:lnTo>
                  <a:lnTo>
                    <a:pt x="795" y="291"/>
                  </a:lnTo>
                  <a:lnTo>
                    <a:pt x="873" y="369"/>
                  </a:lnTo>
                  <a:lnTo>
                    <a:pt x="912" y="465"/>
                  </a:lnTo>
                  <a:lnTo>
                    <a:pt x="931" y="543"/>
                  </a:lnTo>
                  <a:lnTo>
                    <a:pt x="950" y="601"/>
                  </a:lnTo>
                  <a:lnTo>
                    <a:pt x="931" y="679"/>
                  </a:lnTo>
                  <a:lnTo>
                    <a:pt x="912" y="737"/>
                  </a:lnTo>
                  <a:lnTo>
                    <a:pt x="873" y="795"/>
                  </a:lnTo>
                  <a:lnTo>
                    <a:pt x="834" y="853"/>
                  </a:lnTo>
                  <a:lnTo>
                    <a:pt x="776" y="892"/>
                  </a:lnTo>
                  <a:lnTo>
                    <a:pt x="718" y="931"/>
                  </a:lnTo>
                  <a:lnTo>
                    <a:pt x="640" y="950"/>
                  </a:lnTo>
                  <a:lnTo>
                    <a:pt x="563" y="950"/>
                  </a:lnTo>
                  <a:lnTo>
                    <a:pt x="504" y="931"/>
                  </a:lnTo>
                  <a:lnTo>
                    <a:pt x="427" y="911"/>
                  </a:lnTo>
                  <a:lnTo>
                    <a:pt x="369" y="873"/>
                  </a:lnTo>
                  <a:lnTo>
                    <a:pt x="330" y="834"/>
                  </a:lnTo>
                  <a:lnTo>
                    <a:pt x="291" y="776"/>
                  </a:lnTo>
                  <a:lnTo>
                    <a:pt x="252" y="717"/>
                  </a:lnTo>
                  <a:lnTo>
                    <a:pt x="233" y="640"/>
                  </a:lnTo>
                  <a:lnTo>
                    <a:pt x="233" y="582"/>
                  </a:lnTo>
                  <a:lnTo>
                    <a:pt x="233" y="504"/>
                  </a:lnTo>
                  <a:lnTo>
                    <a:pt x="272" y="446"/>
                  </a:lnTo>
                  <a:lnTo>
                    <a:pt x="291" y="388"/>
                  </a:lnTo>
                  <a:lnTo>
                    <a:pt x="349" y="330"/>
                  </a:lnTo>
                  <a:lnTo>
                    <a:pt x="408" y="291"/>
                  </a:lnTo>
                  <a:lnTo>
                    <a:pt x="466" y="252"/>
                  </a:lnTo>
                  <a:lnTo>
                    <a:pt x="582" y="233"/>
                  </a:lnTo>
                  <a:close/>
                  <a:moveTo>
                    <a:pt x="504" y="0"/>
                  </a:moveTo>
                  <a:lnTo>
                    <a:pt x="388" y="39"/>
                  </a:lnTo>
                  <a:lnTo>
                    <a:pt x="272" y="97"/>
                  </a:lnTo>
                  <a:lnTo>
                    <a:pt x="194" y="155"/>
                  </a:lnTo>
                  <a:lnTo>
                    <a:pt x="117" y="252"/>
                  </a:lnTo>
                  <a:lnTo>
                    <a:pt x="59" y="349"/>
                  </a:lnTo>
                  <a:lnTo>
                    <a:pt x="20" y="446"/>
                  </a:lnTo>
                  <a:lnTo>
                    <a:pt x="0" y="562"/>
                  </a:lnTo>
                  <a:lnTo>
                    <a:pt x="0" y="679"/>
                  </a:lnTo>
                  <a:lnTo>
                    <a:pt x="39" y="795"/>
                  </a:lnTo>
                  <a:lnTo>
                    <a:pt x="78" y="873"/>
                  </a:lnTo>
                  <a:lnTo>
                    <a:pt x="117" y="950"/>
                  </a:lnTo>
                  <a:lnTo>
                    <a:pt x="194" y="1008"/>
                  </a:lnTo>
                  <a:lnTo>
                    <a:pt x="252" y="1066"/>
                  </a:lnTo>
                  <a:lnTo>
                    <a:pt x="330" y="1125"/>
                  </a:lnTo>
                  <a:lnTo>
                    <a:pt x="408" y="1144"/>
                  </a:lnTo>
                  <a:lnTo>
                    <a:pt x="504" y="1163"/>
                  </a:lnTo>
                  <a:lnTo>
                    <a:pt x="582" y="1183"/>
                  </a:lnTo>
                  <a:lnTo>
                    <a:pt x="679" y="1163"/>
                  </a:lnTo>
                  <a:lnTo>
                    <a:pt x="795" y="1144"/>
                  </a:lnTo>
                  <a:lnTo>
                    <a:pt x="892" y="1086"/>
                  </a:lnTo>
                  <a:lnTo>
                    <a:pt x="989" y="1028"/>
                  </a:lnTo>
                  <a:lnTo>
                    <a:pt x="1067" y="931"/>
                  </a:lnTo>
                  <a:lnTo>
                    <a:pt x="1125" y="834"/>
                  </a:lnTo>
                  <a:lnTo>
                    <a:pt x="1164" y="717"/>
                  </a:lnTo>
                  <a:lnTo>
                    <a:pt x="1164" y="621"/>
                  </a:lnTo>
                  <a:lnTo>
                    <a:pt x="1164" y="504"/>
                  </a:lnTo>
                  <a:lnTo>
                    <a:pt x="1144" y="388"/>
                  </a:lnTo>
                  <a:lnTo>
                    <a:pt x="1086" y="272"/>
                  </a:lnTo>
                  <a:lnTo>
                    <a:pt x="1008" y="194"/>
                  </a:lnTo>
                  <a:lnTo>
                    <a:pt x="931" y="117"/>
                  </a:lnTo>
                  <a:lnTo>
                    <a:pt x="834" y="58"/>
                  </a:lnTo>
                  <a:lnTo>
                    <a:pt x="718" y="20"/>
                  </a:lnTo>
                  <a:lnTo>
                    <a:pt x="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0"/>
            <p:cNvSpPr/>
            <p:nvPr/>
          </p:nvSpPr>
          <p:spPr>
            <a:xfrm>
              <a:off x="3329300" y="-1025375"/>
              <a:ext cx="29100" cy="53325"/>
            </a:xfrm>
            <a:custGeom>
              <a:avLst/>
              <a:gdLst/>
              <a:ahLst/>
              <a:cxnLst/>
              <a:rect l="l" t="t" r="r" b="b"/>
              <a:pathLst>
                <a:path w="1164" h="2133" extrusionOk="0">
                  <a:moveTo>
                    <a:pt x="563" y="369"/>
                  </a:moveTo>
                  <a:lnTo>
                    <a:pt x="563" y="834"/>
                  </a:lnTo>
                  <a:lnTo>
                    <a:pt x="466" y="795"/>
                  </a:lnTo>
                  <a:lnTo>
                    <a:pt x="369" y="756"/>
                  </a:lnTo>
                  <a:lnTo>
                    <a:pt x="330" y="679"/>
                  </a:lnTo>
                  <a:lnTo>
                    <a:pt x="311" y="582"/>
                  </a:lnTo>
                  <a:lnTo>
                    <a:pt x="330" y="504"/>
                  </a:lnTo>
                  <a:lnTo>
                    <a:pt x="369" y="427"/>
                  </a:lnTo>
                  <a:lnTo>
                    <a:pt x="447" y="388"/>
                  </a:lnTo>
                  <a:lnTo>
                    <a:pt x="563" y="369"/>
                  </a:lnTo>
                  <a:close/>
                  <a:moveTo>
                    <a:pt x="679" y="1183"/>
                  </a:moveTo>
                  <a:lnTo>
                    <a:pt x="776" y="1221"/>
                  </a:lnTo>
                  <a:lnTo>
                    <a:pt x="834" y="1280"/>
                  </a:lnTo>
                  <a:lnTo>
                    <a:pt x="892" y="1377"/>
                  </a:lnTo>
                  <a:lnTo>
                    <a:pt x="912" y="1473"/>
                  </a:lnTo>
                  <a:lnTo>
                    <a:pt x="892" y="1570"/>
                  </a:lnTo>
                  <a:lnTo>
                    <a:pt x="854" y="1648"/>
                  </a:lnTo>
                  <a:lnTo>
                    <a:pt x="776" y="1706"/>
                  </a:lnTo>
                  <a:lnTo>
                    <a:pt x="679" y="1725"/>
                  </a:lnTo>
                  <a:lnTo>
                    <a:pt x="679" y="1183"/>
                  </a:lnTo>
                  <a:close/>
                  <a:moveTo>
                    <a:pt x="563" y="0"/>
                  </a:moveTo>
                  <a:lnTo>
                    <a:pt x="544" y="58"/>
                  </a:lnTo>
                  <a:lnTo>
                    <a:pt x="544" y="136"/>
                  </a:lnTo>
                  <a:lnTo>
                    <a:pt x="447" y="136"/>
                  </a:lnTo>
                  <a:lnTo>
                    <a:pt x="350" y="175"/>
                  </a:lnTo>
                  <a:lnTo>
                    <a:pt x="272" y="213"/>
                  </a:lnTo>
                  <a:lnTo>
                    <a:pt x="195" y="252"/>
                  </a:lnTo>
                  <a:lnTo>
                    <a:pt x="136" y="330"/>
                  </a:lnTo>
                  <a:lnTo>
                    <a:pt x="78" y="407"/>
                  </a:lnTo>
                  <a:lnTo>
                    <a:pt x="59" y="504"/>
                  </a:lnTo>
                  <a:lnTo>
                    <a:pt x="40" y="621"/>
                  </a:lnTo>
                  <a:lnTo>
                    <a:pt x="59" y="737"/>
                  </a:lnTo>
                  <a:lnTo>
                    <a:pt x="78" y="814"/>
                  </a:lnTo>
                  <a:lnTo>
                    <a:pt x="136" y="892"/>
                  </a:lnTo>
                  <a:lnTo>
                    <a:pt x="195" y="969"/>
                  </a:lnTo>
                  <a:lnTo>
                    <a:pt x="272" y="1008"/>
                  </a:lnTo>
                  <a:lnTo>
                    <a:pt x="369" y="1066"/>
                  </a:lnTo>
                  <a:lnTo>
                    <a:pt x="544" y="1125"/>
                  </a:lnTo>
                  <a:lnTo>
                    <a:pt x="544" y="1745"/>
                  </a:lnTo>
                  <a:lnTo>
                    <a:pt x="447" y="1725"/>
                  </a:lnTo>
                  <a:lnTo>
                    <a:pt x="369" y="1706"/>
                  </a:lnTo>
                  <a:lnTo>
                    <a:pt x="253" y="1629"/>
                  </a:lnTo>
                  <a:lnTo>
                    <a:pt x="175" y="1570"/>
                  </a:lnTo>
                  <a:lnTo>
                    <a:pt x="156" y="1551"/>
                  </a:lnTo>
                  <a:lnTo>
                    <a:pt x="117" y="1532"/>
                  </a:lnTo>
                  <a:lnTo>
                    <a:pt x="78" y="1551"/>
                  </a:lnTo>
                  <a:lnTo>
                    <a:pt x="40" y="1590"/>
                  </a:lnTo>
                  <a:lnTo>
                    <a:pt x="1" y="1629"/>
                  </a:lnTo>
                  <a:lnTo>
                    <a:pt x="1" y="1687"/>
                  </a:lnTo>
                  <a:lnTo>
                    <a:pt x="1" y="1725"/>
                  </a:lnTo>
                  <a:lnTo>
                    <a:pt x="40" y="1784"/>
                  </a:lnTo>
                  <a:lnTo>
                    <a:pt x="78" y="1842"/>
                  </a:lnTo>
                  <a:lnTo>
                    <a:pt x="136" y="1881"/>
                  </a:lnTo>
                  <a:lnTo>
                    <a:pt x="233" y="1919"/>
                  </a:lnTo>
                  <a:lnTo>
                    <a:pt x="311" y="1958"/>
                  </a:lnTo>
                  <a:lnTo>
                    <a:pt x="427" y="1977"/>
                  </a:lnTo>
                  <a:lnTo>
                    <a:pt x="544" y="1997"/>
                  </a:lnTo>
                  <a:lnTo>
                    <a:pt x="544" y="2074"/>
                  </a:lnTo>
                  <a:lnTo>
                    <a:pt x="563" y="2113"/>
                  </a:lnTo>
                  <a:lnTo>
                    <a:pt x="621" y="2133"/>
                  </a:lnTo>
                  <a:lnTo>
                    <a:pt x="660" y="2113"/>
                  </a:lnTo>
                  <a:lnTo>
                    <a:pt x="679" y="2094"/>
                  </a:lnTo>
                  <a:lnTo>
                    <a:pt x="699" y="2074"/>
                  </a:lnTo>
                  <a:lnTo>
                    <a:pt x="699" y="1977"/>
                  </a:lnTo>
                  <a:lnTo>
                    <a:pt x="796" y="1958"/>
                  </a:lnTo>
                  <a:lnTo>
                    <a:pt x="892" y="1939"/>
                  </a:lnTo>
                  <a:lnTo>
                    <a:pt x="970" y="1881"/>
                  </a:lnTo>
                  <a:lnTo>
                    <a:pt x="1028" y="1822"/>
                  </a:lnTo>
                  <a:lnTo>
                    <a:pt x="1086" y="1745"/>
                  </a:lnTo>
                  <a:lnTo>
                    <a:pt x="1125" y="1667"/>
                  </a:lnTo>
                  <a:lnTo>
                    <a:pt x="1164" y="1551"/>
                  </a:lnTo>
                  <a:lnTo>
                    <a:pt x="1164" y="1454"/>
                  </a:lnTo>
                  <a:lnTo>
                    <a:pt x="1164" y="1318"/>
                  </a:lnTo>
                  <a:lnTo>
                    <a:pt x="1125" y="1221"/>
                  </a:lnTo>
                  <a:lnTo>
                    <a:pt x="1086" y="1144"/>
                  </a:lnTo>
                  <a:lnTo>
                    <a:pt x="1009" y="1066"/>
                  </a:lnTo>
                  <a:lnTo>
                    <a:pt x="951" y="1008"/>
                  </a:lnTo>
                  <a:lnTo>
                    <a:pt x="873" y="969"/>
                  </a:lnTo>
                  <a:lnTo>
                    <a:pt x="699" y="892"/>
                  </a:lnTo>
                  <a:lnTo>
                    <a:pt x="699" y="369"/>
                  </a:lnTo>
                  <a:lnTo>
                    <a:pt x="815" y="388"/>
                  </a:lnTo>
                  <a:lnTo>
                    <a:pt x="892" y="407"/>
                  </a:lnTo>
                  <a:lnTo>
                    <a:pt x="951" y="446"/>
                  </a:lnTo>
                  <a:lnTo>
                    <a:pt x="1009" y="465"/>
                  </a:lnTo>
                  <a:lnTo>
                    <a:pt x="1067" y="446"/>
                  </a:lnTo>
                  <a:lnTo>
                    <a:pt x="1086" y="407"/>
                  </a:lnTo>
                  <a:lnTo>
                    <a:pt x="1106" y="349"/>
                  </a:lnTo>
                  <a:lnTo>
                    <a:pt x="1125" y="310"/>
                  </a:lnTo>
                  <a:lnTo>
                    <a:pt x="1106" y="272"/>
                  </a:lnTo>
                  <a:lnTo>
                    <a:pt x="1086" y="233"/>
                  </a:lnTo>
                  <a:lnTo>
                    <a:pt x="1028" y="194"/>
                  </a:lnTo>
                  <a:lnTo>
                    <a:pt x="970" y="175"/>
                  </a:lnTo>
                  <a:lnTo>
                    <a:pt x="834" y="136"/>
                  </a:lnTo>
                  <a:lnTo>
                    <a:pt x="699" y="117"/>
                  </a:lnTo>
                  <a:lnTo>
                    <a:pt x="699" y="58"/>
                  </a:lnTo>
                  <a:lnTo>
                    <a:pt x="679" y="20"/>
                  </a:lnTo>
                  <a:lnTo>
                    <a:pt x="6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0"/>
            <p:cNvSpPr/>
            <p:nvPr/>
          </p:nvSpPr>
          <p:spPr>
            <a:xfrm>
              <a:off x="3406850" y="-1013275"/>
              <a:ext cx="20375" cy="30575"/>
            </a:xfrm>
            <a:custGeom>
              <a:avLst/>
              <a:gdLst/>
              <a:ahLst/>
              <a:cxnLst/>
              <a:rect l="l" t="t" r="r" b="b"/>
              <a:pathLst>
                <a:path w="815" h="1223" extrusionOk="0">
                  <a:moveTo>
                    <a:pt x="39" y="1"/>
                  </a:moveTo>
                  <a:lnTo>
                    <a:pt x="20" y="20"/>
                  </a:lnTo>
                  <a:lnTo>
                    <a:pt x="0" y="98"/>
                  </a:lnTo>
                  <a:lnTo>
                    <a:pt x="0" y="137"/>
                  </a:lnTo>
                  <a:lnTo>
                    <a:pt x="20" y="156"/>
                  </a:lnTo>
                  <a:lnTo>
                    <a:pt x="39" y="175"/>
                  </a:lnTo>
                  <a:lnTo>
                    <a:pt x="58" y="195"/>
                  </a:lnTo>
                  <a:lnTo>
                    <a:pt x="310" y="195"/>
                  </a:lnTo>
                  <a:lnTo>
                    <a:pt x="310" y="1145"/>
                  </a:lnTo>
                  <a:lnTo>
                    <a:pt x="310" y="1183"/>
                  </a:lnTo>
                  <a:lnTo>
                    <a:pt x="330" y="1203"/>
                  </a:lnTo>
                  <a:lnTo>
                    <a:pt x="369" y="1222"/>
                  </a:lnTo>
                  <a:lnTo>
                    <a:pt x="407" y="1222"/>
                  </a:lnTo>
                  <a:lnTo>
                    <a:pt x="485" y="1203"/>
                  </a:lnTo>
                  <a:lnTo>
                    <a:pt x="504" y="1183"/>
                  </a:lnTo>
                  <a:lnTo>
                    <a:pt x="504" y="1145"/>
                  </a:lnTo>
                  <a:lnTo>
                    <a:pt x="504" y="195"/>
                  </a:lnTo>
                  <a:lnTo>
                    <a:pt x="737" y="195"/>
                  </a:lnTo>
                  <a:lnTo>
                    <a:pt x="776" y="175"/>
                  </a:lnTo>
                  <a:lnTo>
                    <a:pt x="795" y="156"/>
                  </a:lnTo>
                  <a:lnTo>
                    <a:pt x="814" y="137"/>
                  </a:lnTo>
                  <a:lnTo>
                    <a:pt x="814" y="98"/>
                  </a:lnTo>
                  <a:lnTo>
                    <a:pt x="795" y="20"/>
                  </a:lnTo>
                  <a:lnTo>
                    <a:pt x="7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0"/>
            <p:cNvSpPr/>
            <p:nvPr/>
          </p:nvSpPr>
          <p:spPr>
            <a:xfrm>
              <a:off x="3435450" y="-1013750"/>
              <a:ext cx="22800" cy="31050"/>
            </a:xfrm>
            <a:custGeom>
              <a:avLst/>
              <a:gdLst/>
              <a:ahLst/>
              <a:cxnLst/>
              <a:rect l="l" t="t" r="r" b="b"/>
              <a:pathLst>
                <a:path w="912" h="1242" extrusionOk="0">
                  <a:moveTo>
                    <a:pt x="465" y="330"/>
                  </a:moveTo>
                  <a:lnTo>
                    <a:pt x="601" y="795"/>
                  </a:lnTo>
                  <a:lnTo>
                    <a:pt x="330" y="795"/>
                  </a:lnTo>
                  <a:lnTo>
                    <a:pt x="465" y="330"/>
                  </a:lnTo>
                  <a:close/>
                  <a:moveTo>
                    <a:pt x="465" y="0"/>
                  </a:moveTo>
                  <a:lnTo>
                    <a:pt x="388" y="20"/>
                  </a:lnTo>
                  <a:lnTo>
                    <a:pt x="349" y="39"/>
                  </a:lnTo>
                  <a:lnTo>
                    <a:pt x="330" y="78"/>
                  </a:lnTo>
                  <a:lnTo>
                    <a:pt x="19" y="1125"/>
                  </a:lnTo>
                  <a:lnTo>
                    <a:pt x="0" y="1164"/>
                  </a:lnTo>
                  <a:lnTo>
                    <a:pt x="19" y="1183"/>
                  </a:lnTo>
                  <a:lnTo>
                    <a:pt x="39" y="1222"/>
                  </a:lnTo>
                  <a:lnTo>
                    <a:pt x="97" y="1241"/>
                  </a:lnTo>
                  <a:lnTo>
                    <a:pt x="136" y="1241"/>
                  </a:lnTo>
                  <a:lnTo>
                    <a:pt x="194" y="1222"/>
                  </a:lnTo>
                  <a:lnTo>
                    <a:pt x="213" y="1202"/>
                  </a:lnTo>
                  <a:lnTo>
                    <a:pt x="271" y="970"/>
                  </a:lnTo>
                  <a:lnTo>
                    <a:pt x="659" y="970"/>
                  </a:lnTo>
                  <a:lnTo>
                    <a:pt x="717" y="1202"/>
                  </a:lnTo>
                  <a:lnTo>
                    <a:pt x="737" y="1241"/>
                  </a:lnTo>
                  <a:lnTo>
                    <a:pt x="834" y="1241"/>
                  </a:lnTo>
                  <a:lnTo>
                    <a:pt x="872" y="1222"/>
                  </a:lnTo>
                  <a:lnTo>
                    <a:pt x="911" y="1183"/>
                  </a:lnTo>
                  <a:lnTo>
                    <a:pt x="911" y="1164"/>
                  </a:lnTo>
                  <a:lnTo>
                    <a:pt x="911" y="1125"/>
                  </a:lnTo>
                  <a:lnTo>
                    <a:pt x="582" y="78"/>
                  </a:lnTo>
                  <a:lnTo>
                    <a:pt x="582" y="39"/>
                  </a:lnTo>
                  <a:lnTo>
                    <a:pt x="543" y="20"/>
                  </a:lnTo>
                  <a:lnTo>
                    <a:pt x="4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0"/>
            <p:cNvSpPr/>
            <p:nvPr/>
          </p:nvSpPr>
          <p:spPr>
            <a:xfrm>
              <a:off x="3471300" y="-1013750"/>
              <a:ext cx="20875" cy="31050"/>
            </a:xfrm>
            <a:custGeom>
              <a:avLst/>
              <a:gdLst/>
              <a:ahLst/>
              <a:cxnLst/>
              <a:rect l="l" t="t" r="r" b="b"/>
              <a:pathLst>
                <a:path w="835" h="1242" extrusionOk="0">
                  <a:moveTo>
                    <a:pt x="117" y="0"/>
                  </a:moveTo>
                  <a:lnTo>
                    <a:pt x="78" y="20"/>
                  </a:lnTo>
                  <a:lnTo>
                    <a:pt x="39" y="39"/>
                  </a:lnTo>
                  <a:lnTo>
                    <a:pt x="0" y="59"/>
                  </a:lnTo>
                  <a:lnTo>
                    <a:pt x="0" y="97"/>
                  </a:lnTo>
                  <a:lnTo>
                    <a:pt x="20" y="156"/>
                  </a:lnTo>
                  <a:lnTo>
                    <a:pt x="291" y="621"/>
                  </a:lnTo>
                  <a:lnTo>
                    <a:pt x="0" y="1105"/>
                  </a:lnTo>
                  <a:lnTo>
                    <a:pt x="0" y="1144"/>
                  </a:lnTo>
                  <a:lnTo>
                    <a:pt x="0" y="1183"/>
                  </a:lnTo>
                  <a:lnTo>
                    <a:pt x="39" y="1222"/>
                  </a:lnTo>
                  <a:lnTo>
                    <a:pt x="78" y="1241"/>
                  </a:lnTo>
                  <a:lnTo>
                    <a:pt x="156" y="1241"/>
                  </a:lnTo>
                  <a:lnTo>
                    <a:pt x="194" y="1202"/>
                  </a:lnTo>
                  <a:lnTo>
                    <a:pt x="408" y="795"/>
                  </a:lnTo>
                  <a:lnTo>
                    <a:pt x="640" y="1202"/>
                  </a:lnTo>
                  <a:lnTo>
                    <a:pt x="660" y="1241"/>
                  </a:lnTo>
                  <a:lnTo>
                    <a:pt x="756" y="1241"/>
                  </a:lnTo>
                  <a:lnTo>
                    <a:pt x="795" y="1222"/>
                  </a:lnTo>
                  <a:lnTo>
                    <a:pt x="834" y="1183"/>
                  </a:lnTo>
                  <a:lnTo>
                    <a:pt x="834" y="1144"/>
                  </a:lnTo>
                  <a:lnTo>
                    <a:pt x="834" y="1105"/>
                  </a:lnTo>
                  <a:lnTo>
                    <a:pt x="543" y="621"/>
                  </a:lnTo>
                  <a:lnTo>
                    <a:pt x="815" y="156"/>
                  </a:lnTo>
                  <a:lnTo>
                    <a:pt x="834" y="97"/>
                  </a:lnTo>
                  <a:lnTo>
                    <a:pt x="834" y="59"/>
                  </a:lnTo>
                  <a:lnTo>
                    <a:pt x="795" y="39"/>
                  </a:lnTo>
                  <a:lnTo>
                    <a:pt x="756" y="20"/>
                  </a:lnTo>
                  <a:lnTo>
                    <a:pt x="718" y="0"/>
                  </a:lnTo>
                  <a:lnTo>
                    <a:pt x="660" y="20"/>
                  </a:lnTo>
                  <a:lnTo>
                    <a:pt x="621" y="59"/>
                  </a:lnTo>
                  <a:lnTo>
                    <a:pt x="408" y="446"/>
                  </a:lnTo>
                  <a:lnTo>
                    <a:pt x="214" y="59"/>
                  </a:lnTo>
                  <a:lnTo>
                    <a:pt x="156" y="20"/>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6" name="Google Shape;2676;p50"/>
          <p:cNvGrpSpPr/>
          <p:nvPr/>
        </p:nvGrpSpPr>
        <p:grpSpPr>
          <a:xfrm>
            <a:off x="3358011" y="2704877"/>
            <a:ext cx="324173" cy="288860"/>
            <a:chOff x="3919075" y="-1059300"/>
            <a:chExt cx="203575" cy="184175"/>
          </a:xfrm>
        </p:grpSpPr>
        <p:sp>
          <p:nvSpPr>
            <p:cNvPr id="2677" name="Google Shape;2677;p50"/>
            <p:cNvSpPr/>
            <p:nvPr/>
          </p:nvSpPr>
          <p:spPr>
            <a:xfrm>
              <a:off x="3946225" y="-1015700"/>
              <a:ext cx="149300" cy="140575"/>
            </a:xfrm>
            <a:custGeom>
              <a:avLst/>
              <a:gdLst/>
              <a:ahLst/>
              <a:cxnLst/>
              <a:rect l="l" t="t" r="r" b="b"/>
              <a:pathLst>
                <a:path w="5972" h="5623" extrusionOk="0">
                  <a:moveTo>
                    <a:pt x="2773" y="253"/>
                  </a:moveTo>
                  <a:lnTo>
                    <a:pt x="2055" y="1552"/>
                  </a:lnTo>
                  <a:lnTo>
                    <a:pt x="1280" y="253"/>
                  </a:lnTo>
                  <a:close/>
                  <a:moveTo>
                    <a:pt x="4692" y="253"/>
                  </a:moveTo>
                  <a:lnTo>
                    <a:pt x="3916" y="1552"/>
                  </a:lnTo>
                  <a:lnTo>
                    <a:pt x="3180" y="253"/>
                  </a:lnTo>
                  <a:close/>
                  <a:moveTo>
                    <a:pt x="1067" y="369"/>
                  </a:moveTo>
                  <a:lnTo>
                    <a:pt x="1842" y="1668"/>
                  </a:lnTo>
                  <a:lnTo>
                    <a:pt x="311" y="1668"/>
                  </a:lnTo>
                  <a:lnTo>
                    <a:pt x="1067" y="369"/>
                  </a:lnTo>
                  <a:close/>
                  <a:moveTo>
                    <a:pt x="2986" y="369"/>
                  </a:moveTo>
                  <a:lnTo>
                    <a:pt x="3722" y="1668"/>
                  </a:lnTo>
                  <a:lnTo>
                    <a:pt x="2249" y="1668"/>
                  </a:lnTo>
                  <a:lnTo>
                    <a:pt x="2986" y="369"/>
                  </a:lnTo>
                  <a:close/>
                  <a:moveTo>
                    <a:pt x="3761" y="1920"/>
                  </a:moveTo>
                  <a:lnTo>
                    <a:pt x="2986" y="5022"/>
                  </a:lnTo>
                  <a:lnTo>
                    <a:pt x="2210" y="1920"/>
                  </a:lnTo>
                  <a:close/>
                  <a:moveTo>
                    <a:pt x="5622" y="1920"/>
                  </a:moveTo>
                  <a:lnTo>
                    <a:pt x="3238" y="5022"/>
                  </a:lnTo>
                  <a:lnTo>
                    <a:pt x="4013" y="1920"/>
                  </a:lnTo>
                  <a:close/>
                  <a:moveTo>
                    <a:pt x="1105" y="1"/>
                  </a:moveTo>
                  <a:lnTo>
                    <a:pt x="1028" y="40"/>
                  </a:lnTo>
                  <a:lnTo>
                    <a:pt x="970" y="98"/>
                  </a:lnTo>
                  <a:lnTo>
                    <a:pt x="20" y="1707"/>
                  </a:lnTo>
                  <a:lnTo>
                    <a:pt x="1" y="1765"/>
                  </a:lnTo>
                  <a:lnTo>
                    <a:pt x="1" y="1804"/>
                  </a:lnTo>
                  <a:lnTo>
                    <a:pt x="1" y="1862"/>
                  </a:lnTo>
                  <a:lnTo>
                    <a:pt x="20" y="1901"/>
                  </a:lnTo>
                  <a:lnTo>
                    <a:pt x="1687" y="4033"/>
                  </a:lnTo>
                  <a:lnTo>
                    <a:pt x="1726" y="4072"/>
                  </a:lnTo>
                  <a:lnTo>
                    <a:pt x="1765" y="4091"/>
                  </a:lnTo>
                  <a:lnTo>
                    <a:pt x="1803" y="4072"/>
                  </a:lnTo>
                  <a:lnTo>
                    <a:pt x="1842" y="4052"/>
                  </a:lnTo>
                  <a:lnTo>
                    <a:pt x="1881" y="4014"/>
                  </a:lnTo>
                  <a:lnTo>
                    <a:pt x="1881" y="3975"/>
                  </a:lnTo>
                  <a:lnTo>
                    <a:pt x="1881" y="3936"/>
                  </a:lnTo>
                  <a:lnTo>
                    <a:pt x="1861" y="3897"/>
                  </a:lnTo>
                  <a:lnTo>
                    <a:pt x="349" y="1920"/>
                  </a:lnTo>
                  <a:lnTo>
                    <a:pt x="1958" y="1920"/>
                  </a:lnTo>
                  <a:lnTo>
                    <a:pt x="2734" y="5022"/>
                  </a:lnTo>
                  <a:lnTo>
                    <a:pt x="2327" y="4479"/>
                  </a:lnTo>
                  <a:lnTo>
                    <a:pt x="2288" y="4459"/>
                  </a:lnTo>
                  <a:lnTo>
                    <a:pt x="2249" y="4440"/>
                  </a:lnTo>
                  <a:lnTo>
                    <a:pt x="2210" y="4440"/>
                  </a:lnTo>
                  <a:lnTo>
                    <a:pt x="2152" y="4459"/>
                  </a:lnTo>
                  <a:lnTo>
                    <a:pt x="2133" y="4498"/>
                  </a:lnTo>
                  <a:lnTo>
                    <a:pt x="2113" y="4537"/>
                  </a:lnTo>
                  <a:lnTo>
                    <a:pt x="2113" y="4595"/>
                  </a:lnTo>
                  <a:lnTo>
                    <a:pt x="2133" y="4634"/>
                  </a:lnTo>
                  <a:lnTo>
                    <a:pt x="2850" y="5564"/>
                  </a:lnTo>
                  <a:lnTo>
                    <a:pt x="2908" y="5603"/>
                  </a:lnTo>
                  <a:lnTo>
                    <a:pt x="2986" y="5623"/>
                  </a:lnTo>
                  <a:lnTo>
                    <a:pt x="3063" y="5603"/>
                  </a:lnTo>
                  <a:lnTo>
                    <a:pt x="3121" y="5564"/>
                  </a:lnTo>
                  <a:lnTo>
                    <a:pt x="5952" y="1901"/>
                  </a:lnTo>
                  <a:lnTo>
                    <a:pt x="5971" y="1862"/>
                  </a:lnTo>
                  <a:lnTo>
                    <a:pt x="5971" y="1804"/>
                  </a:lnTo>
                  <a:lnTo>
                    <a:pt x="5971" y="1765"/>
                  </a:lnTo>
                  <a:lnTo>
                    <a:pt x="5952" y="1707"/>
                  </a:lnTo>
                  <a:lnTo>
                    <a:pt x="5700" y="1280"/>
                  </a:lnTo>
                  <a:lnTo>
                    <a:pt x="5680" y="1242"/>
                  </a:lnTo>
                  <a:lnTo>
                    <a:pt x="5641" y="1222"/>
                  </a:lnTo>
                  <a:lnTo>
                    <a:pt x="5583" y="1222"/>
                  </a:lnTo>
                  <a:lnTo>
                    <a:pt x="5545" y="1242"/>
                  </a:lnTo>
                  <a:lnTo>
                    <a:pt x="5506" y="1261"/>
                  </a:lnTo>
                  <a:lnTo>
                    <a:pt x="5486" y="1319"/>
                  </a:lnTo>
                  <a:lnTo>
                    <a:pt x="5486" y="1358"/>
                  </a:lnTo>
                  <a:lnTo>
                    <a:pt x="5506" y="1397"/>
                  </a:lnTo>
                  <a:lnTo>
                    <a:pt x="5661" y="1668"/>
                  </a:lnTo>
                  <a:lnTo>
                    <a:pt x="4129" y="1668"/>
                  </a:lnTo>
                  <a:lnTo>
                    <a:pt x="4885" y="369"/>
                  </a:lnTo>
                  <a:lnTo>
                    <a:pt x="5118" y="757"/>
                  </a:lnTo>
                  <a:lnTo>
                    <a:pt x="5157" y="776"/>
                  </a:lnTo>
                  <a:lnTo>
                    <a:pt x="5196" y="796"/>
                  </a:lnTo>
                  <a:lnTo>
                    <a:pt x="5234" y="815"/>
                  </a:lnTo>
                  <a:lnTo>
                    <a:pt x="5273" y="796"/>
                  </a:lnTo>
                  <a:lnTo>
                    <a:pt x="5312" y="757"/>
                  </a:lnTo>
                  <a:lnTo>
                    <a:pt x="5331" y="718"/>
                  </a:lnTo>
                  <a:lnTo>
                    <a:pt x="5331" y="679"/>
                  </a:lnTo>
                  <a:lnTo>
                    <a:pt x="5331" y="621"/>
                  </a:lnTo>
                  <a:lnTo>
                    <a:pt x="5002" y="98"/>
                  </a:lnTo>
                  <a:lnTo>
                    <a:pt x="4944" y="40"/>
                  </a:lnTo>
                  <a:lnTo>
                    <a:pt x="48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0"/>
            <p:cNvSpPr/>
            <p:nvPr/>
          </p:nvSpPr>
          <p:spPr>
            <a:xfrm>
              <a:off x="4017950" y="-1059300"/>
              <a:ext cx="5850" cy="19400"/>
            </a:xfrm>
            <a:custGeom>
              <a:avLst/>
              <a:gdLst/>
              <a:ahLst/>
              <a:cxnLst/>
              <a:rect l="l" t="t" r="r" b="b"/>
              <a:pathLst>
                <a:path w="234" h="776" extrusionOk="0">
                  <a:moveTo>
                    <a:pt x="78" y="0"/>
                  </a:moveTo>
                  <a:lnTo>
                    <a:pt x="39" y="20"/>
                  </a:lnTo>
                  <a:lnTo>
                    <a:pt x="0" y="58"/>
                  </a:lnTo>
                  <a:lnTo>
                    <a:pt x="0" y="117"/>
                  </a:lnTo>
                  <a:lnTo>
                    <a:pt x="0" y="659"/>
                  </a:lnTo>
                  <a:lnTo>
                    <a:pt x="0" y="698"/>
                  </a:lnTo>
                  <a:lnTo>
                    <a:pt x="39" y="737"/>
                  </a:lnTo>
                  <a:lnTo>
                    <a:pt x="78" y="756"/>
                  </a:lnTo>
                  <a:lnTo>
                    <a:pt x="117" y="776"/>
                  </a:lnTo>
                  <a:lnTo>
                    <a:pt x="156" y="756"/>
                  </a:lnTo>
                  <a:lnTo>
                    <a:pt x="194" y="737"/>
                  </a:lnTo>
                  <a:lnTo>
                    <a:pt x="233" y="698"/>
                  </a:lnTo>
                  <a:lnTo>
                    <a:pt x="233" y="659"/>
                  </a:lnTo>
                  <a:lnTo>
                    <a:pt x="233" y="117"/>
                  </a:lnTo>
                  <a:lnTo>
                    <a:pt x="233" y="58"/>
                  </a:lnTo>
                  <a:lnTo>
                    <a:pt x="194" y="20"/>
                  </a:ln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0"/>
            <p:cNvSpPr/>
            <p:nvPr/>
          </p:nvSpPr>
          <p:spPr>
            <a:xfrm>
              <a:off x="4078525" y="-1037025"/>
              <a:ext cx="15525" cy="15550"/>
            </a:xfrm>
            <a:custGeom>
              <a:avLst/>
              <a:gdLst/>
              <a:ahLst/>
              <a:cxnLst/>
              <a:rect l="l" t="t" r="r" b="b"/>
              <a:pathLst>
                <a:path w="621" h="622" extrusionOk="0">
                  <a:moveTo>
                    <a:pt x="446" y="1"/>
                  </a:moveTo>
                  <a:lnTo>
                    <a:pt x="408" y="40"/>
                  </a:lnTo>
                  <a:lnTo>
                    <a:pt x="20" y="408"/>
                  </a:lnTo>
                  <a:lnTo>
                    <a:pt x="1" y="447"/>
                  </a:lnTo>
                  <a:lnTo>
                    <a:pt x="1" y="505"/>
                  </a:lnTo>
                  <a:lnTo>
                    <a:pt x="1" y="544"/>
                  </a:lnTo>
                  <a:lnTo>
                    <a:pt x="20" y="583"/>
                  </a:lnTo>
                  <a:lnTo>
                    <a:pt x="59" y="602"/>
                  </a:lnTo>
                  <a:lnTo>
                    <a:pt x="117" y="621"/>
                  </a:lnTo>
                  <a:lnTo>
                    <a:pt x="156" y="602"/>
                  </a:lnTo>
                  <a:lnTo>
                    <a:pt x="194" y="583"/>
                  </a:lnTo>
                  <a:lnTo>
                    <a:pt x="582" y="195"/>
                  </a:lnTo>
                  <a:lnTo>
                    <a:pt x="601" y="156"/>
                  </a:lnTo>
                  <a:lnTo>
                    <a:pt x="621" y="117"/>
                  </a:lnTo>
                  <a:lnTo>
                    <a:pt x="601" y="79"/>
                  </a:lnTo>
                  <a:lnTo>
                    <a:pt x="582" y="40"/>
                  </a:lnTo>
                  <a:lnTo>
                    <a:pt x="5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0"/>
            <p:cNvSpPr/>
            <p:nvPr/>
          </p:nvSpPr>
          <p:spPr>
            <a:xfrm>
              <a:off x="4103250" y="-967225"/>
              <a:ext cx="19400" cy="5850"/>
            </a:xfrm>
            <a:custGeom>
              <a:avLst/>
              <a:gdLst/>
              <a:ahLst/>
              <a:cxnLst/>
              <a:rect l="l" t="t" r="r" b="b"/>
              <a:pathLst>
                <a:path w="776" h="234" extrusionOk="0">
                  <a:moveTo>
                    <a:pt x="116" y="0"/>
                  </a:moveTo>
                  <a:lnTo>
                    <a:pt x="78" y="20"/>
                  </a:lnTo>
                  <a:lnTo>
                    <a:pt x="39" y="39"/>
                  </a:lnTo>
                  <a:lnTo>
                    <a:pt x="20" y="78"/>
                  </a:lnTo>
                  <a:lnTo>
                    <a:pt x="0" y="117"/>
                  </a:lnTo>
                  <a:lnTo>
                    <a:pt x="20" y="175"/>
                  </a:lnTo>
                  <a:lnTo>
                    <a:pt x="39" y="214"/>
                  </a:lnTo>
                  <a:lnTo>
                    <a:pt x="78" y="233"/>
                  </a:lnTo>
                  <a:lnTo>
                    <a:pt x="717" y="233"/>
                  </a:lnTo>
                  <a:lnTo>
                    <a:pt x="756" y="214"/>
                  </a:lnTo>
                  <a:lnTo>
                    <a:pt x="776" y="175"/>
                  </a:lnTo>
                  <a:lnTo>
                    <a:pt x="776" y="117"/>
                  </a:lnTo>
                  <a:lnTo>
                    <a:pt x="776" y="78"/>
                  </a:lnTo>
                  <a:lnTo>
                    <a:pt x="756" y="39"/>
                  </a:lnTo>
                  <a:lnTo>
                    <a:pt x="717" y="20"/>
                  </a:lnTo>
                  <a:lnTo>
                    <a:pt x="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0"/>
            <p:cNvSpPr/>
            <p:nvPr/>
          </p:nvSpPr>
          <p:spPr>
            <a:xfrm>
              <a:off x="3919075" y="-967225"/>
              <a:ext cx="19425" cy="5850"/>
            </a:xfrm>
            <a:custGeom>
              <a:avLst/>
              <a:gdLst/>
              <a:ahLst/>
              <a:cxnLst/>
              <a:rect l="l" t="t" r="r" b="b"/>
              <a:pathLst>
                <a:path w="777" h="234" extrusionOk="0">
                  <a:moveTo>
                    <a:pt x="117" y="0"/>
                  </a:moveTo>
                  <a:lnTo>
                    <a:pt x="59" y="20"/>
                  </a:lnTo>
                  <a:lnTo>
                    <a:pt x="20" y="39"/>
                  </a:lnTo>
                  <a:lnTo>
                    <a:pt x="1" y="78"/>
                  </a:lnTo>
                  <a:lnTo>
                    <a:pt x="1" y="117"/>
                  </a:lnTo>
                  <a:lnTo>
                    <a:pt x="1" y="175"/>
                  </a:lnTo>
                  <a:lnTo>
                    <a:pt x="20" y="214"/>
                  </a:lnTo>
                  <a:lnTo>
                    <a:pt x="59" y="233"/>
                  </a:lnTo>
                  <a:lnTo>
                    <a:pt x="699" y="233"/>
                  </a:lnTo>
                  <a:lnTo>
                    <a:pt x="738" y="214"/>
                  </a:lnTo>
                  <a:lnTo>
                    <a:pt x="757" y="175"/>
                  </a:lnTo>
                  <a:lnTo>
                    <a:pt x="776" y="117"/>
                  </a:lnTo>
                  <a:lnTo>
                    <a:pt x="757" y="78"/>
                  </a:lnTo>
                  <a:lnTo>
                    <a:pt x="738" y="39"/>
                  </a:lnTo>
                  <a:lnTo>
                    <a:pt x="699" y="20"/>
                  </a:lnTo>
                  <a:lnTo>
                    <a:pt x="6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0"/>
            <p:cNvSpPr/>
            <p:nvPr/>
          </p:nvSpPr>
          <p:spPr>
            <a:xfrm>
              <a:off x="3947675" y="-1037025"/>
              <a:ext cx="15525" cy="15550"/>
            </a:xfrm>
            <a:custGeom>
              <a:avLst/>
              <a:gdLst/>
              <a:ahLst/>
              <a:cxnLst/>
              <a:rect l="l" t="t" r="r" b="b"/>
              <a:pathLst>
                <a:path w="621" h="622" extrusionOk="0">
                  <a:moveTo>
                    <a:pt x="78" y="1"/>
                  </a:moveTo>
                  <a:lnTo>
                    <a:pt x="39" y="40"/>
                  </a:lnTo>
                  <a:lnTo>
                    <a:pt x="20" y="79"/>
                  </a:lnTo>
                  <a:lnTo>
                    <a:pt x="1" y="117"/>
                  </a:lnTo>
                  <a:lnTo>
                    <a:pt x="20" y="156"/>
                  </a:lnTo>
                  <a:lnTo>
                    <a:pt x="39" y="195"/>
                  </a:lnTo>
                  <a:lnTo>
                    <a:pt x="427" y="583"/>
                  </a:lnTo>
                  <a:lnTo>
                    <a:pt x="466" y="602"/>
                  </a:lnTo>
                  <a:lnTo>
                    <a:pt x="505" y="621"/>
                  </a:lnTo>
                  <a:lnTo>
                    <a:pt x="563" y="602"/>
                  </a:lnTo>
                  <a:lnTo>
                    <a:pt x="602" y="583"/>
                  </a:lnTo>
                  <a:lnTo>
                    <a:pt x="621" y="544"/>
                  </a:lnTo>
                  <a:lnTo>
                    <a:pt x="621" y="505"/>
                  </a:lnTo>
                  <a:lnTo>
                    <a:pt x="621" y="447"/>
                  </a:lnTo>
                  <a:lnTo>
                    <a:pt x="602" y="408"/>
                  </a:lnTo>
                  <a:lnTo>
                    <a:pt x="214" y="40"/>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50"/>
          <p:cNvGrpSpPr/>
          <p:nvPr/>
        </p:nvGrpSpPr>
        <p:grpSpPr>
          <a:xfrm>
            <a:off x="5441705" y="2689291"/>
            <a:ext cx="324133" cy="320032"/>
            <a:chOff x="4351375" y="-1016175"/>
            <a:chExt cx="203550" cy="204050"/>
          </a:xfrm>
        </p:grpSpPr>
        <p:sp>
          <p:nvSpPr>
            <p:cNvPr id="2684" name="Google Shape;2684;p50"/>
            <p:cNvSpPr/>
            <p:nvPr/>
          </p:nvSpPr>
          <p:spPr>
            <a:xfrm>
              <a:off x="4351375" y="-1016175"/>
              <a:ext cx="203550" cy="204050"/>
            </a:xfrm>
            <a:custGeom>
              <a:avLst/>
              <a:gdLst/>
              <a:ahLst/>
              <a:cxnLst/>
              <a:rect l="l" t="t" r="r" b="b"/>
              <a:pathLst>
                <a:path w="8142" h="8162" extrusionOk="0">
                  <a:moveTo>
                    <a:pt x="4071" y="233"/>
                  </a:moveTo>
                  <a:lnTo>
                    <a:pt x="4148" y="253"/>
                  </a:lnTo>
                  <a:lnTo>
                    <a:pt x="4207" y="291"/>
                  </a:lnTo>
                  <a:lnTo>
                    <a:pt x="4943" y="873"/>
                  </a:lnTo>
                  <a:lnTo>
                    <a:pt x="3199" y="873"/>
                  </a:lnTo>
                  <a:lnTo>
                    <a:pt x="3935" y="291"/>
                  </a:lnTo>
                  <a:lnTo>
                    <a:pt x="3993" y="253"/>
                  </a:lnTo>
                  <a:lnTo>
                    <a:pt x="4071" y="233"/>
                  </a:lnTo>
                  <a:close/>
                  <a:moveTo>
                    <a:pt x="756" y="2889"/>
                  </a:moveTo>
                  <a:lnTo>
                    <a:pt x="756" y="3626"/>
                  </a:lnTo>
                  <a:lnTo>
                    <a:pt x="291" y="3277"/>
                  </a:lnTo>
                  <a:lnTo>
                    <a:pt x="756" y="2889"/>
                  </a:lnTo>
                  <a:close/>
                  <a:moveTo>
                    <a:pt x="7386" y="2889"/>
                  </a:moveTo>
                  <a:lnTo>
                    <a:pt x="7851" y="3277"/>
                  </a:lnTo>
                  <a:lnTo>
                    <a:pt x="7386" y="3626"/>
                  </a:lnTo>
                  <a:lnTo>
                    <a:pt x="7386" y="2889"/>
                  </a:lnTo>
                  <a:close/>
                  <a:moveTo>
                    <a:pt x="6979" y="1105"/>
                  </a:moveTo>
                  <a:lnTo>
                    <a:pt x="7056" y="1125"/>
                  </a:lnTo>
                  <a:lnTo>
                    <a:pt x="7095" y="1164"/>
                  </a:lnTo>
                  <a:lnTo>
                    <a:pt x="7134" y="1222"/>
                  </a:lnTo>
                  <a:lnTo>
                    <a:pt x="7153" y="1299"/>
                  </a:lnTo>
                  <a:lnTo>
                    <a:pt x="7153" y="2656"/>
                  </a:lnTo>
                  <a:lnTo>
                    <a:pt x="7153" y="3800"/>
                  </a:lnTo>
                  <a:lnTo>
                    <a:pt x="4323" y="5971"/>
                  </a:lnTo>
                  <a:lnTo>
                    <a:pt x="4226" y="6010"/>
                  </a:lnTo>
                  <a:lnTo>
                    <a:pt x="4110" y="6049"/>
                  </a:lnTo>
                  <a:lnTo>
                    <a:pt x="3993" y="6029"/>
                  </a:lnTo>
                  <a:lnTo>
                    <a:pt x="3877" y="5990"/>
                  </a:lnTo>
                  <a:lnTo>
                    <a:pt x="3819" y="5971"/>
                  </a:lnTo>
                  <a:lnTo>
                    <a:pt x="989" y="3800"/>
                  </a:lnTo>
                  <a:lnTo>
                    <a:pt x="989" y="2656"/>
                  </a:lnTo>
                  <a:lnTo>
                    <a:pt x="989" y="1299"/>
                  </a:lnTo>
                  <a:lnTo>
                    <a:pt x="1008" y="1222"/>
                  </a:lnTo>
                  <a:lnTo>
                    <a:pt x="1028" y="1164"/>
                  </a:lnTo>
                  <a:lnTo>
                    <a:pt x="1086" y="1125"/>
                  </a:lnTo>
                  <a:lnTo>
                    <a:pt x="1163" y="1105"/>
                  </a:lnTo>
                  <a:close/>
                  <a:moveTo>
                    <a:pt x="7909" y="3509"/>
                  </a:moveTo>
                  <a:lnTo>
                    <a:pt x="7909" y="7638"/>
                  </a:lnTo>
                  <a:lnTo>
                    <a:pt x="7909" y="7677"/>
                  </a:lnTo>
                  <a:lnTo>
                    <a:pt x="5273" y="5525"/>
                  </a:lnTo>
                  <a:lnTo>
                    <a:pt x="7909" y="3509"/>
                  </a:lnTo>
                  <a:close/>
                  <a:moveTo>
                    <a:pt x="5098" y="5661"/>
                  </a:moveTo>
                  <a:lnTo>
                    <a:pt x="7773" y="7871"/>
                  </a:lnTo>
                  <a:lnTo>
                    <a:pt x="7773" y="7890"/>
                  </a:lnTo>
                  <a:lnTo>
                    <a:pt x="7735" y="7890"/>
                  </a:lnTo>
                  <a:lnTo>
                    <a:pt x="7696" y="7910"/>
                  </a:lnTo>
                  <a:lnTo>
                    <a:pt x="7657" y="7910"/>
                  </a:lnTo>
                  <a:lnTo>
                    <a:pt x="7657" y="7929"/>
                  </a:lnTo>
                  <a:lnTo>
                    <a:pt x="485" y="7929"/>
                  </a:lnTo>
                  <a:lnTo>
                    <a:pt x="485" y="7910"/>
                  </a:lnTo>
                  <a:lnTo>
                    <a:pt x="446" y="7910"/>
                  </a:lnTo>
                  <a:lnTo>
                    <a:pt x="407" y="7890"/>
                  </a:lnTo>
                  <a:lnTo>
                    <a:pt x="368" y="7890"/>
                  </a:lnTo>
                  <a:lnTo>
                    <a:pt x="368" y="7871"/>
                  </a:lnTo>
                  <a:lnTo>
                    <a:pt x="3044" y="5661"/>
                  </a:lnTo>
                  <a:lnTo>
                    <a:pt x="3683" y="6146"/>
                  </a:lnTo>
                  <a:lnTo>
                    <a:pt x="3780" y="6204"/>
                  </a:lnTo>
                  <a:lnTo>
                    <a:pt x="3877" y="6242"/>
                  </a:lnTo>
                  <a:lnTo>
                    <a:pt x="3974" y="6262"/>
                  </a:lnTo>
                  <a:lnTo>
                    <a:pt x="4071" y="6281"/>
                  </a:lnTo>
                  <a:lnTo>
                    <a:pt x="4168" y="6262"/>
                  </a:lnTo>
                  <a:lnTo>
                    <a:pt x="4265" y="6242"/>
                  </a:lnTo>
                  <a:lnTo>
                    <a:pt x="4362" y="6204"/>
                  </a:lnTo>
                  <a:lnTo>
                    <a:pt x="4459" y="6146"/>
                  </a:lnTo>
                  <a:lnTo>
                    <a:pt x="5098" y="5661"/>
                  </a:lnTo>
                  <a:close/>
                  <a:moveTo>
                    <a:pt x="3993" y="1"/>
                  </a:moveTo>
                  <a:lnTo>
                    <a:pt x="3916" y="20"/>
                  </a:lnTo>
                  <a:lnTo>
                    <a:pt x="3858" y="59"/>
                  </a:lnTo>
                  <a:lnTo>
                    <a:pt x="3780" y="97"/>
                  </a:lnTo>
                  <a:lnTo>
                    <a:pt x="2830" y="873"/>
                  </a:lnTo>
                  <a:lnTo>
                    <a:pt x="1163" y="873"/>
                  </a:lnTo>
                  <a:lnTo>
                    <a:pt x="1086" y="892"/>
                  </a:lnTo>
                  <a:lnTo>
                    <a:pt x="1008" y="912"/>
                  </a:lnTo>
                  <a:lnTo>
                    <a:pt x="931" y="950"/>
                  </a:lnTo>
                  <a:lnTo>
                    <a:pt x="872" y="1009"/>
                  </a:lnTo>
                  <a:lnTo>
                    <a:pt x="814" y="1067"/>
                  </a:lnTo>
                  <a:lnTo>
                    <a:pt x="776" y="1125"/>
                  </a:lnTo>
                  <a:lnTo>
                    <a:pt x="756" y="1202"/>
                  </a:lnTo>
                  <a:lnTo>
                    <a:pt x="756" y="1299"/>
                  </a:lnTo>
                  <a:lnTo>
                    <a:pt x="756" y="2598"/>
                  </a:lnTo>
                  <a:lnTo>
                    <a:pt x="39" y="3180"/>
                  </a:lnTo>
                  <a:lnTo>
                    <a:pt x="20" y="3199"/>
                  </a:lnTo>
                  <a:lnTo>
                    <a:pt x="20" y="3218"/>
                  </a:lnTo>
                  <a:lnTo>
                    <a:pt x="0" y="3218"/>
                  </a:lnTo>
                  <a:lnTo>
                    <a:pt x="0" y="3238"/>
                  </a:lnTo>
                  <a:lnTo>
                    <a:pt x="0" y="3257"/>
                  </a:lnTo>
                  <a:lnTo>
                    <a:pt x="0" y="3277"/>
                  </a:lnTo>
                  <a:lnTo>
                    <a:pt x="0" y="6475"/>
                  </a:lnTo>
                  <a:lnTo>
                    <a:pt x="0" y="6533"/>
                  </a:lnTo>
                  <a:lnTo>
                    <a:pt x="20" y="6572"/>
                  </a:lnTo>
                  <a:lnTo>
                    <a:pt x="58" y="6591"/>
                  </a:lnTo>
                  <a:lnTo>
                    <a:pt x="155" y="6591"/>
                  </a:lnTo>
                  <a:lnTo>
                    <a:pt x="194" y="6572"/>
                  </a:lnTo>
                  <a:lnTo>
                    <a:pt x="213" y="6533"/>
                  </a:lnTo>
                  <a:lnTo>
                    <a:pt x="233" y="6475"/>
                  </a:lnTo>
                  <a:lnTo>
                    <a:pt x="233" y="3509"/>
                  </a:lnTo>
                  <a:lnTo>
                    <a:pt x="2850" y="5525"/>
                  </a:lnTo>
                  <a:lnTo>
                    <a:pt x="233" y="7677"/>
                  </a:lnTo>
                  <a:lnTo>
                    <a:pt x="233" y="7638"/>
                  </a:lnTo>
                  <a:lnTo>
                    <a:pt x="233" y="7212"/>
                  </a:lnTo>
                  <a:lnTo>
                    <a:pt x="213" y="7173"/>
                  </a:lnTo>
                  <a:lnTo>
                    <a:pt x="194" y="7134"/>
                  </a:lnTo>
                  <a:lnTo>
                    <a:pt x="155" y="7115"/>
                  </a:lnTo>
                  <a:lnTo>
                    <a:pt x="116" y="7095"/>
                  </a:lnTo>
                  <a:lnTo>
                    <a:pt x="58" y="7115"/>
                  </a:lnTo>
                  <a:lnTo>
                    <a:pt x="20" y="7134"/>
                  </a:lnTo>
                  <a:lnTo>
                    <a:pt x="0" y="7173"/>
                  </a:lnTo>
                  <a:lnTo>
                    <a:pt x="0" y="7212"/>
                  </a:lnTo>
                  <a:lnTo>
                    <a:pt x="0" y="7638"/>
                  </a:lnTo>
                  <a:lnTo>
                    <a:pt x="0" y="7716"/>
                  </a:lnTo>
                  <a:lnTo>
                    <a:pt x="20" y="7793"/>
                  </a:lnTo>
                  <a:lnTo>
                    <a:pt x="39" y="7871"/>
                  </a:lnTo>
                  <a:lnTo>
                    <a:pt x="78" y="7929"/>
                  </a:lnTo>
                  <a:lnTo>
                    <a:pt x="97" y="7948"/>
                  </a:lnTo>
                  <a:lnTo>
                    <a:pt x="116" y="7968"/>
                  </a:lnTo>
                  <a:lnTo>
                    <a:pt x="116" y="7987"/>
                  </a:lnTo>
                  <a:lnTo>
                    <a:pt x="136" y="8006"/>
                  </a:lnTo>
                  <a:lnTo>
                    <a:pt x="155" y="8006"/>
                  </a:lnTo>
                  <a:lnTo>
                    <a:pt x="175" y="8026"/>
                  </a:lnTo>
                  <a:lnTo>
                    <a:pt x="175" y="8045"/>
                  </a:lnTo>
                  <a:lnTo>
                    <a:pt x="194" y="8045"/>
                  </a:lnTo>
                  <a:lnTo>
                    <a:pt x="233" y="8065"/>
                  </a:lnTo>
                  <a:lnTo>
                    <a:pt x="233" y="8084"/>
                  </a:lnTo>
                  <a:lnTo>
                    <a:pt x="272" y="8084"/>
                  </a:lnTo>
                  <a:lnTo>
                    <a:pt x="272" y="8103"/>
                  </a:lnTo>
                  <a:lnTo>
                    <a:pt x="310" y="8103"/>
                  </a:lnTo>
                  <a:lnTo>
                    <a:pt x="310" y="8123"/>
                  </a:lnTo>
                  <a:lnTo>
                    <a:pt x="349" y="8123"/>
                  </a:lnTo>
                  <a:lnTo>
                    <a:pt x="388" y="8142"/>
                  </a:lnTo>
                  <a:lnTo>
                    <a:pt x="465" y="8142"/>
                  </a:lnTo>
                  <a:lnTo>
                    <a:pt x="485" y="8162"/>
                  </a:lnTo>
                  <a:lnTo>
                    <a:pt x="7657" y="8162"/>
                  </a:lnTo>
                  <a:lnTo>
                    <a:pt x="7677" y="8142"/>
                  </a:lnTo>
                  <a:lnTo>
                    <a:pt x="7754" y="8142"/>
                  </a:lnTo>
                  <a:lnTo>
                    <a:pt x="7793" y="8123"/>
                  </a:lnTo>
                  <a:lnTo>
                    <a:pt x="7832" y="8123"/>
                  </a:lnTo>
                  <a:lnTo>
                    <a:pt x="7832" y="8103"/>
                  </a:lnTo>
                  <a:lnTo>
                    <a:pt x="7870" y="8103"/>
                  </a:lnTo>
                  <a:lnTo>
                    <a:pt x="7870" y="8084"/>
                  </a:lnTo>
                  <a:lnTo>
                    <a:pt x="7909" y="8084"/>
                  </a:lnTo>
                  <a:lnTo>
                    <a:pt x="7909" y="8065"/>
                  </a:lnTo>
                  <a:lnTo>
                    <a:pt x="7948" y="8045"/>
                  </a:lnTo>
                  <a:lnTo>
                    <a:pt x="7967" y="8045"/>
                  </a:lnTo>
                  <a:lnTo>
                    <a:pt x="7967" y="8026"/>
                  </a:lnTo>
                  <a:lnTo>
                    <a:pt x="7987" y="8026"/>
                  </a:lnTo>
                  <a:lnTo>
                    <a:pt x="7987" y="8006"/>
                  </a:lnTo>
                  <a:lnTo>
                    <a:pt x="8025" y="7987"/>
                  </a:lnTo>
                  <a:lnTo>
                    <a:pt x="8025" y="7968"/>
                  </a:lnTo>
                  <a:lnTo>
                    <a:pt x="8045" y="7948"/>
                  </a:lnTo>
                  <a:lnTo>
                    <a:pt x="8045" y="7929"/>
                  </a:lnTo>
                  <a:lnTo>
                    <a:pt x="8103" y="7871"/>
                  </a:lnTo>
                  <a:lnTo>
                    <a:pt x="8122" y="7793"/>
                  </a:lnTo>
                  <a:lnTo>
                    <a:pt x="8142" y="7716"/>
                  </a:lnTo>
                  <a:lnTo>
                    <a:pt x="8142" y="7638"/>
                  </a:lnTo>
                  <a:lnTo>
                    <a:pt x="8142" y="3277"/>
                  </a:lnTo>
                  <a:lnTo>
                    <a:pt x="8142" y="3257"/>
                  </a:lnTo>
                  <a:lnTo>
                    <a:pt x="8142" y="3238"/>
                  </a:lnTo>
                  <a:lnTo>
                    <a:pt x="8142" y="3218"/>
                  </a:lnTo>
                  <a:lnTo>
                    <a:pt x="8122" y="3218"/>
                  </a:lnTo>
                  <a:lnTo>
                    <a:pt x="8122" y="3199"/>
                  </a:lnTo>
                  <a:lnTo>
                    <a:pt x="8103" y="3199"/>
                  </a:lnTo>
                  <a:lnTo>
                    <a:pt x="8103" y="3180"/>
                  </a:lnTo>
                  <a:lnTo>
                    <a:pt x="7386" y="2598"/>
                  </a:lnTo>
                  <a:lnTo>
                    <a:pt x="7386" y="1299"/>
                  </a:lnTo>
                  <a:lnTo>
                    <a:pt x="7386" y="1202"/>
                  </a:lnTo>
                  <a:lnTo>
                    <a:pt x="7347" y="1125"/>
                  </a:lnTo>
                  <a:lnTo>
                    <a:pt x="7308" y="1067"/>
                  </a:lnTo>
                  <a:lnTo>
                    <a:pt x="7269" y="1009"/>
                  </a:lnTo>
                  <a:lnTo>
                    <a:pt x="7211" y="950"/>
                  </a:lnTo>
                  <a:lnTo>
                    <a:pt x="7134" y="912"/>
                  </a:lnTo>
                  <a:lnTo>
                    <a:pt x="7056" y="892"/>
                  </a:lnTo>
                  <a:lnTo>
                    <a:pt x="6979" y="873"/>
                  </a:lnTo>
                  <a:lnTo>
                    <a:pt x="5312" y="873"/>
                  </a:lnTo>
                  <a:lnTo>
                    <a:pt x="4362" y="97"/>
                  </a:lnTo>
                  <a:lnTo>
                    <a:pt x="4284" y="59"/>
                  </a:lnTo>
                  <a:lnTo>
                    <a:pt x="4226" y="20"/>
                  </a:lnTo>
                  <a:lnTo>
                    <a:pt x="41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0"/>
            <p:cNvSpPr/>
            <p:nvPr/>
          </p:nvSpPr>
          <p:spPr>
            <a:xfrm>
              <a:off x="4401775" y="-910525"/>
              <a:ext cx="102750" cy="5850"/>
            </a:xfrm>
            <a:custGeom>
              <a:avLst/>
              <a:gdLst/>
              <a:ahLst/>
              <a:cxnLst/>
              <a:rect l="l" t="t" r="r" b="b"/>
              <a:pathLst>
                <a:path w="4110" h="234" extrusionOk="0">
                  <a:moveTo>
                    <a:pt x="78" y="0"/>
                  </a:moveTo>
                  <a:lnTo>
                    <a:pt x="39" y="20"/>
                  </a:lnTo>
                  <a:lnTo>
                    <a:pt x="0" y="59"/>
                  </a:lnTo>
                  <a:lnTo>
                    <a:pt x="0" y="117"/>
                  </a:lnTo>
                  <a:lnTo>
                    <a:pt x="0" y="156"/>
                  </a:lnTo>
                  <a:lnTo>
                    <a:pt x="39" y="194"/>
                  </a:lnTo>
                  <a:lnTo>
                    <a:pt x="78" y="214"/>
                  </a:lnTo>
                  <a:lnTo>
                    <a:pt x="116" y="233"/>
                  </a:lnTo>
                  <a:lnTo>
                    <a:pt x="3993" y="233"/>
                  </a:lnTo>
                  <a:lnTo>
                    <a:pt x="4032" y="214"/>
                  </a:lnTo>
                  <a:lnTo>
                    <a:pt x="4071" y="194"/>
                  </a:lnTo>
                  <a:lnTo>
                    <a:pt x="4110" y="156"/>
                  </a:lnTo>
                  <a:lnTo>
                    <a:pt x="4110" y="117"/>
                  </a:lnTo>
                  <a:lnTo>
                    <a:pt x="4110" y="59"/>
                  </a:lnTo>
                  <a:lnTo>
                    <a:pt x="4071" y="20"/>
                  </a:lnTo>
                  <a:lnTo>
                    <a:pt x="4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0"/>
            <p:cNvSpPr/>
            <p:nvPr/>
          </p:nvSpPr>
          <p:spPr>
            <a:xfrm>
              <a:off x="4494825" y="-929425"/>
              <a:ext cx="17450" cy="5850"/>
            </a:xfrm>
            <a:custGeom>
              <a:avLst/>
              <a:gdLst/>
              <a:ahLst/>
              <a:cxnLst/>
              <a:rect l="l" t="t" r="r" b="b"/>
              <a:pathLst>
                <a:path w="698" h="234" extrusionOk="0">
                  <a:moveTo>
                    <a:pt x="116" y="0"/>
                  </a:moveTo>
                  <a:lnTo>
                    <a:pt x="78" y="20"/>
                  </a:lnTo>
                  <a:lnTo>
                    <a:pt x="39" y="39"/>
                  </a:lnTo>
                  <a:lnTo>
                    <a:pt x="19" y="78"/>
                  </a:lnTo>
                  <a:lnTo>
                    <a:pt x="0" y="117"/>
                  </a:lnTo>
                  <a:lnTo>
                    <a:pt x="19" y="175"/>
                  </a:lnTo>
                  <a:lnTo>
                    <a:pt x="39" y="194"/>
                  </a:lnTo>
                  <a:lnTo>
                    <a:pt x="78" y="233"/>
                  </a:lnTo>
                  <a:lnTo>
                    <a:pt x="620" y="233"/>
                  </a:lnTo>
                  <a:lnTo>
                    <a:pt x="659" y="194"/>
                  </a:lnTo>
                  <a:lnTo>
                    <a:pt x="679" y="175"/>
                  </a:lnTo>
                  <a:lnTo>
                    <a:pt x="698" y="117"/>
                  </a:lnTo>
                  <a:lnTo>
                    <a:pt x="679" y="78"/>
                  </a:lnTo>
                  <a:lnTo>
                    <a:pt x="659" y="39"/>
                  </a:lnTo>
                  <a:lnTo>
                    <a:pt x="620" y="20"/>
                  </a:lnTo>
                  <a:lnTo>
                    <a:pt x="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0"/>
            <p:cNvSpPr/>
            <p:nvPr/>
          </p:nvSpPr>
          <p:spPr>
            <a:xfrm>
              <a:off x="4394025" y="-929425"/>
              <a:ext cx="88225" cy="5850"/>
            </a:xfrm>
            <a:custGeom>
              <a:avLst/>
              <a:gdLst/>
              <a:ahLst/>
              <a:cxnLst/>
              <a:rect l="l" t="t" r="r" b="b"/>
              <a:pathLst>
                <a:path w="3529" h="234" extrusionOk="0">
                  <a:moveTo>
                    <a:pt x="116" y="0"/>
                  </a:moveTo>
                  <a:lnTo>
                    <a:pt x="78" y="20"/>
                  </a:lnTo>
                  <a:lnTo>
                    <a:pt x="39" y="39"/>
                  </a:lnTo>
                  <a:lnTo>
                    <a:pt x="19" y="78"/>
                  </a:lnTo>
                  <a:lnTo>
                    <a:pt x="0" y="117"/>
                  </a:lnTo>
                  <a:lnTo>
                    <a:pt x="19" y="175"/>
                  </a:lnTo>
                  <a:lnTo>
                    <a:pt x="39" y="194"/>
                  </a:lnTo>
                  <a:lnTo>
                    <a:pt x="78" y="233"/>
                  </a:lnTo>
                  <a:lnTo>
                    <a:pt x="3451" y="233"/>
                  </a:lnTo>
                  <a:lnTo>
                    <a:pt x="3489" y="194"/>
                  </a:lnTo>
                  <a:lnTo>
                    <a:pt x="3509" y="175"/>
                  </a:lnTo>
                  <a:lnTo>
                    <a:pt x="3528" y="117"/>
                  </a:lnTo>
                  <a:lnTo>
                    <a:pt x="3509" y="78"/>
                  </a:lnTo>
                  <a:lnTo>
                    <a:pt x="3489" y="39"/>
                  </a:lnTo>
                  <a:lnTo>
                    <a:pt x="3451" y="20"/>
                  </a:lnTo>
                  <a:lnTo>
                    <a:pt x="34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0"/>
            <p:cNvSpPr/>
            <p:nvPr/>
          </p:nvSpPr>
          <p:spPr>
            <a:xfrm>
              <a:off x="4405650" y="-973050"/>
              <a:ext cx="22300" cy="33475"/>
            </a:xfrm>
            <a:custGeom>
              <a:avLst/>
              <a:gdLst/>
              <a:ahLst/>
              <a:cxnLst/>
              <a:rect l="l" t="t" r="r" b="b"/>
              <a:pathLst>
                <a:path w="892" h="1339" extrusionOk="0">
                  <a:moveTo>
                    <a:pt x="78" y="1"/>
                  </a:moveTo>
                  <a:lnTo>
                    <a:pt x="39" y="20"/>
                  </a:lnTo>
                  <a:lnTo>
                    <a:pt x="20" y="40"/>
                  </a:lnTo>
                  <a:lnTo>
                    <a:pt x="0" y="117"/>
                  </a:lnTo>
                  <a:lnTo>
                    <a:pt x="0" y="156"/>
                  </a:lnTo>
                  <a:lnTo>
                    <a:pt x="20" y="195"/>
                  </a:lnTo>
                  <a:lnTo>
                    <a:pt x="39" y="214"/>
                  </a:lnTo>
                  <a:lnTo>
                    <a:pt x="330" y="214"/>
                  </a:lnTo>
                  <a:lnTo>
                    <a:pt x="330" y="1261"/>
                  </a:lnTo>
                  <a:lnTo>
                    <a:pt x="349" y="1300"/>
                  </a:lnTo>
                  <a:lnTo>
                    <a:pt x="369" y="1319"/>
                  </a:lnTo>
                  <a:lnTo>
                    <a:pt x="407" y="1338"/>
                  </a:lnTo>
                  <a:lnTo>
                    <a:pt x="485" y="1338"/>
                  </a:lnTo>
                  <a:lnTo>
                    <a:pt x="524" y="1319"/>
                  </a:lnTo>
                  <a:lnTo>
                    <a:pt x="543" y="1300"/>
                  </a:lnTo>
                  <a:lnTo>
                    <a:pt x="562" y="1261"/>
                  </a:lnTo>
                  <a:lnTo>
                    <a:pt x="562" y="214"/>
                  </a:lnTo>
                  <a:lnTo>
                    <a:pt x="853" y="214"/>
                  </a:lnTo>
                  <a:lnTo>
                    <a:pt x="873" y="195"/>
                  </a:lnTo>
                  <a:lnTo>
                    <a:pt x="892" y="156"/>
                  </a:lnTo>
                  <a:lnTo>
                    <a:pt x="892" y="117"/>
                  </a:lnTo>
                  <a:lnTo>
                    <a:pt x="873" y="40"/>
                  </a:lnTo>
                  <a:lnTo>
                    <a:pt x="853" y="20"/>
                  </a:lnTo>
                  <a:lnTo>
                    <a:pt x="8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0"/>
            <p:cNvSpPr/>
            <p:nvPr/>
          </p:nvSpPr>
          <p:spPr>
            <a:xfrm>
              <a:off x="4439075" y="-973050"/>
              <a:ext cx="24750" cy="33475"/>
            </a:xfrm>
            <a:custGeom>
              <a:avLst/>
              <a:gdLst/>
              <a:ahLst/>
              <a:cxnLst/>
              <a:rect l="l" t="t" r="r" b="b"/>
              <a:pathLst>
                <a:path w="990" h="1339" extrusionOk="0">
                  <a:moveTo>
                    <a:pt x="505" y="350"/>
                  </a:moveTo>
                  <a:lnTo>
                    <a:pt x="640" y="854"/>
                  </a:lnTo>
                  <a:lnTo>
                    <a:pt x="350" y="854"/>
                  </a:lnTo>
                  <a:lnTo>
                    <a:pt x="505" y="350"/>
                  </a:lnTo>
                  <a:close/>
                  <a:moveTo>
                    <a:pt x="447" y="1"/>
                  </a:moveTo>
                  <a:lnTo>
                    <a:pt x="408" y="20"/>
                  </a:lnTo>
                  <a:lnTo>
                    <a:pt x="369" y="40"/>
                  </a:lnTo>
                  <a:lnTo>
                    <a:pt x="350" y="78"/>
                  </a:lnTo>
                  <a:lnTo>
                    <a:pt x="1" y="1222"/>
                  </a:lnTo>
                  <a:lnTo>
                    <a:pt x="1" y="1241"/>
                  </a:lnTo>
                  <a:lnTo>
                    <a:pt x="20" y="1280"/>
                  </a:lnTo>
                  <a:lnTo>
                    <a:pt x="40" y="1319"/>
                  </a:lnTo>
                  <a:lnTo>
                    <a:pt x="98" y="1338"/>
                  </a:lnTo>
                  <a:lnTo>
                    <a:pt x="175" y="1338"/>
                  </a:lnTo>
                  <a:lnTo>
                    <a:pt x="195" y="1319"/>
                  </a:lnTo>
                  <a:lnTo>
                    <a:pt x="233" y="1280"/>
                  </a:lnTo>
                  <a:lnTo>
                    <a:pt x="292" y="1048"/>
                  </a:lnTo>
                  <a:lnTo>
                    <a:pt x="699" y="1048"/>
                  </a:lnTo>
                  <a:lnTo>
                    <a:pt x="776" y="1280"/>
                  </a:lnTo>
                  <a:lnTo>
                    <a:pt x="796" y="1319"/>
                  </a:lnTo>
                  <a:lnTo>
                    <a:pt x="854" y="1338"/>
                  </a:lnTo>
                  <a:lnTo>
                    <a:pt x="912" y="1338"/>
                  </a:lnTo>
                  <a:lnTo>
                    <a:pt x="951" y="1319"/>
                  </a:lnTo>
                  <a:lnTo>
                    <a:pt x="970" y="1280"/>
                  </a:lnTo>
                  <a:lnTo>
                    <a:pt x="989" y="1241"/>
                  </a:lnTo>
                  <a:lnTo>
                    <a:pt x="989" y="1222"/>
                  </a:lnTo>
                  <a:lnTo>
                    <a:pt x="640" y="78"/>
                  </a:lnTo>
                  <a:lnTo>
                    <a:pt x="621" y="40"/>
                  </a:lnTo>
                  <a:lnTo>
                    <a:pt x="582" y="20"/>
                  </a:lnTo>
                  <a:lnTo>
                    <a:pt x="5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0"/>
            <p:cNvSpPr/>
            <p:nvPr/>
          </p:nvSpPr>
          <p:spPr>
            <a:xfrm>
              <a:off x="4477850" y="-973050"/>
              <a:ext cx="22800" cy="33475"/>
            </a:xfrm>
            <a:custGeom>
              <a:avLst/>
              <a:gdLst/>
              <a:ahLst/>
              <a:cxnLst/>
              <a:rect l="l" t="t" r="r" b="b"/>
              <a:pathLst>
                <a:path w="912" h="1339" extrusionOk="0">
                  <a:moveTo>
                    <a:pt x="78" y="1"/>
                  </a:moveTo>
                  <a:lnTo>
                    <a:pt x="39" y="20"/>
                  </a:lnTo>
                  <a:lnTo>
                    <a:pt x="1" y="59"/>
                  </a:lnTo>
                  <a:lnTo>
                    <a:pt x="1" y="98"/>
                  </a:lnTo>
                  <a:lnTo>
                    <a:pt x="20" y="156"/>
                  </a:lnTo>
                  <a:lnTo>
                    <a:pt x="311" y="679"/>
                  </a:lnTo>
                  <a:lnTo>
                    <a:pt x="1" y="1183"/>
                  </a:lnTo>
                  <a:lnTo>
                    <a:pt x="1" y="1241"/>
                  </a:lnTo>
                  <a:lnTo>
                    <a:pt x="1" y="1280"/>
                  </a:lnTo>
                  <a:lnTo>
                    <a:pt x="39" y="1319"/>
                  </a:lnTo>
                  <a:lnTo>
                    <a:pt x="78" y="1338"/>
                  </a:lnTo>
                  <a:lnTo>
                    <a:pt x="175" y="1338"/>
                  </a:lnTo>
                  <a:lnTo>
                    <a:pt x="214" y="1300"/>
                  </a:lnTo>
                  <a:lnTo>
                    <a:pt x="446" y="854"/>
                  </a:lnTo>
                  <a:lnTo>
                    <a:pt x="698" y="1300"/>
                  </a:lnTo>
                  <a:lnTo>
                    <a:pt x="718" y="1338"/>
                  </a:lnTo>
                  <a:lnTo>
                    <a:pt x="815" y="1338"/>
                  </a:lnTo>
                  <a:lnTo>
                    <a:pt x="873" y="1319"/>
                  </a:lnTo>
                  <a:lnTo>
                    <a:pt x="892" y="1280"/>
                  </a:lnTo>
                  <a:lnTo>
                    <a:pt x="912" y="1241"/>
                  </a:lnTo>
                  <a:lnTo>
                    <a:pt x="892" y="1183"/>
                  </a:lnTo>
                  <a:lnTo>
                    <a:pt x="602" y="679"/>
                  </a:lnTo>
                  <a:lnTo>
                    <a:pt x="892" y="156"/>
                  </a:lnTo>
                  <a:lnTo>
                    <a:pt x="912" y="98"/>
                  </a:lnTo>
                  <a:lnTo>
                    <a:pt x="892" y="59"/>
                  </a:lnTo>
                  <a:lnTo>
                    <a:pt x="854" y="20"/>
                  </a:lnTo>
                  <a:lnTo>
                    <a:pt x="815" y="1"/>
                  </a:lnTo>
                  <a:lnTo>
                    <a:pt x="776" y="1"/>
                  </a:lnTo>
                  <a:lnTo>
                    <a:pt x="718" y="20"/>
                  </a:lnTo>
                  <a:lnTo>
                    <a:pt x="679" y="59"/>
                  </a:lnTo>
                  <a:lnTo>
                    <a:pt x="446" y="485"/>
                  </a:lnTo>
                  <a:lnTo>
                    <a:pt x="233" y="59"/>
                  </a:lnTo>
                  <a:lnTo>
                    <a:pt x="175" y="20"/>
                  </a:lnTo>
                  <a:lnTo>
                    <a:pt x="1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1" name="Google Shape;2691;p50"/>
          <p:cNvGrpSpPr/>
          <p:nvPr/>
        </p:nvGrpSpPr>
        <p:grpSpPr>
          <a:xfrm>
            <a:off x="7524982" y="2699544"/>
            <a:ext cx="324929" cy="299525"/>
            <a:chOff x="4910625" y="-956575"/>
            <a:chExt cx="204050" cy="190975"/>
          </a:xfrm>
        </p:grpSpPr>
        <p:sp>
          <p:nvSpPr>
            <p:cNvPr id="2692" name="Google Shape;2692;p50"/>
            <p:cNvSpPr/>
            <p:nvPr/>
          </p:nvSpPr>
          <p:spPr>
            <a:xfrm>
              <a:off x="4910625" y="-820875"/>
              <a:ext cx="204050" cy="55275"/>
            </a:xfrm>
            <a:custGeom>
              <a:avLst/>
              <a:gdLst/>
              <a:ahLst/>
              <a:cxnLst/>
              <a:rect l="l" t="t" r="r" b="b"/>
              <a:pathLst>
                <a:path w="8162" h="2211" extrusionOk="0">
                  <a:moveTo>
                    <a:pt x="368" y="1"/>
                  </a:moveTo>
                  <a:lnTo>
                    <a:pt x="310" y="20"/>
                  </a:lnTo>
                  <a:lnTo>
                    <a:pt x="291" y="39"/>
                  </a:lnTo>
                  <a:lnTo>
                    <a:pt x="272" y="98"/>
                  </a:lnTo>
                  <a:lnTo>
                    <a:pt x="39" y="1086"/>
                  </a:lnTo>
                  <a:lnTo>
                    <a:pt x="20" y="1183"/>
                  </a:lnTo>
                  <a:lnTo>
                    <a:pt x="0" y="1299"/>
                  </a:lnTo>
                  <a:lnTo>
                    <a:pt x="39" y="1493"/>
                  </a:lnTo>
                  <a:lnTo>
                    <a:pt x="97" y="1687"/>
                  </a:lnTo>
                  <a:lnTo>
                    <a:pt x="155" y="1784"/>
                  </a:lnTo>
                  <a:lnTo>
                    <a:pt x="213" y="1862"/>
                  </a:lnTo>
                  <a:lnTo>
                    <a:pt x="272" y="1939"/>
                  </a:lnTo>
                  <a:lnTo>
                    <a:pt x="349" y="2017"/>
                  </a:lnTo>
                  <a:lnTo>
                    <a:pt x="524" y="2114"/>
                  </a:lnTo>
                  <a:lnTo>
                    <a:pt x="717" y="2191"/>
                  </a:lnTo>
                  <a:lnTo>
                    <a:pt x="814" y="2210"/>
                  </a:lnTo>
                  <a:lnTo>
                    <a:pt x="7347" y="2210"/>
                  </a:lnTo>
                  <a:lnTo>
                    <a:pt x="7444" y="2191"/>
                  </a:lnTo>
                  <a:lnTo>
                    <a:pt x="7638" y="2114"/>
                  </a:lnTo>
                  <a:lnTo>
                    <a:pt x="7812" y="2017"/>
                  </a:lnTo>
                  <a:lnTo>
                    <a:pt x="7890" y="1939"/>
                  </a:lnTo>
                  <a:lnTo>
                    <a:pt x="7967" y="1862"/>
                  </a:lnTo>
                  <a:lnTo>
                    <a:pt x="8025" y="1784"/>
                  </a:lnTo>
                  <a:lnTo>
                    <a:pt x="8084" y="1687"/>
                  </a:lnTo>
                  <a:lnTo>
                    <a:pt x="8142" y="1493"/>
                  </a:lnTo>
                  <a:lnTo>
                    <a:pt x="8161" y="1299"/>
                  </a:lnTo>
                  <a:lnTo>
                    <a:pt x="8161" y="1183"/>
                  </a:lnTo>
                  <a:lnTo>
                    <a:pt x="8142" y="1086"/>
                  </a:lnTo>
                  <a:lnTo>
                    <a:pt x="7909" y="98"/>
                  </a:lnTo>
                  <a:lnTo>
                    <a:pt x="7890" y="39"/>
                  </a:lnTo>
                  <a:lnTo>
                    <a:pt x="7851" y="20"/>
                  </a:lnTo>
                  <a:lnTo>
                    <a:pt x="7812" y="1"/>
                  </a:lnTo>
                  <a:lnTo>
                    <a:pt x="7773" y="1"/>
                  </a:lnTo>
                  <a:lnTo>
                    <a:pt x="7735" y="20"/>
                  </a:lnTo>
                  <a:lnTo>
                    <a:pt x="7696" y="59"/>
                  </a:lnTo>
                  <a:lnTo>
                    <a:pt x="7677" y="98"/>
                  </a:lnTo>
                  <a:lnTo>
                    <a:pt x="7677" y="136"/>
                  </a:lnTo>
                  <a:lnTo>
                    <a:pt x="7909" y="1144"/>
                  </a:lnTo>
                  <a:lnTo>
                    <a:pt x="7929" y="1299"/>
                  </a:lnTo>
                  <a:lnTo>
                    <a:pt x="7909" y="1435"/>
                  </a:lnTo>
                  <a:lnTo>
                    <a:pt x="7870" y="1590"/>
                  </a:lnTo>
                  <a:lnTo>
                    <a:pt x="7773" y="1726"/>
                  </a:lnTo>
                  <a:lnTo>
                    <a:pt x="7677" y="1823"/>
                  </a:lnTo>
                  <a:lnTo>
                    <a:pt x="7541" y="1920"/>
                  </a:lnTo>
                  <a:lnTo>
                    <a:pt x="7405" y="1958"/>
                  </a:lnTo>
                  <a:lnTo>
                    <a:pt x="7250" y="1978"/>
                  </a:lnTo>
                  <a:lnTo>
                    <a:pt x="931" y="1978"/>
                  </a:lnTo>
                  <a:lnTo>
                    <a:pt x="776" y="1958"/>
                  </a:lnTo>
                  <a:lnTo>
                    <a:pt x="620" y="1920"/>
                  </a:lnTo>
                  <a:lnTo>
                    <a:pt x="504" y="1823"/>
                  </a:lnTo>
                  <a:lnTo>
                    <a:pt x="388" y="1726"/>
                  </a:lnTo>
                  <a:lnTo>
                    <a:pt x="310" y="1590"/>
                  </a:lnTo>
                  <a:lnTo>
                    <a:pt x="252" y="1435"/>
                  </a:lnTo>
                  <a:lnTo>
                    <a:pt x="233" y="1299"/>
                  </a:lnTo>
                  <a:lnTo>
                    <a:pt x="252" y="1144"/>
                  </a:lnTo>
                  <a:lnTo>
                    <a:pt x="485" y="136"/>
                  </a:lnTo>
                  <a:lnTo>
                    <a:pt x="485" y="98"/>
                  </a:lnTo>
                  <a:lnTo>
                    <a:pt x="485" y="59"/>
                  </a:lnTo>
                  <a:lnTo>
                    <a:pt x="446" y="20"/>
                  </a:lnTo>
                  <a:lnTo>
                    <a:pt x="4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0"/>
            <p:cNvSpPr/>
            <p:nvPr/>
          </p:nvSpPr>
          <p:spPr>
            <a:xfrm>
              <a:off x="4921275" y="-956575"/>
              <a:ext cx="182725" cy="123600"/>
            </a:xfrm>
            <a:custGeom>
              <a:avLst/>
              <a:gdLst/>
              <a:ahLst/>
              <a:cxnLst/>
              <a:rect l="l" t="t" r="r" b="b"/>
              <a:pathLst>
                <a:path w="7309" h="4944" extrusionOk="0">
                  <a:moveTo>
                    <a:pt x="4265" y="641"/>
                  </a:moveTo>
                  <a:lnTo>
                    <a:pt x="4382" y="679"/>
                  </a:lnTo>
                  <a:lnTo>
                    <a:pt x="4478" y="737"/>
                  </a:lnTo>
                  <a:lnTo>
                    <a:pt x="4575" y="815"/>
                  </a:lnTo>
                  <a:lnTo>
                    <a:pt x="4634" y="893"/>
                  </a:lnTo>
                  <a:lnTo>
                    <a:pt x="4692" y="1009"/>
                  </a:lnTo>
                  <a:lnTo>
                    <a:pt x="4730" y="1125"/>
                  </a:lnTo>
                  <a:lnTo>
                    <a:pt x="4750" y="1242"/>
                  </a:lnTo>
                  <a:lnTo>
                    <a:pt x="4750" y="1590"/>
                  </a:lnTo>
                  <a:lnTo>
                    <a:pt x="2424" y="1590"/>
                  </a:lnTo>
                  <a:lnTo>
                    <a:pt x="2424" y="1242"/>
                  </a:lnTo>
                  <a:lnTo>
                    <a:pt x="2443" y="1125"/>
                  </a:lnTo>
                  <a:lnTo>
                    <a:pt x="2482" y="1009"/>
                  </a:lnTo>
                  <a:lnTo>
                    <a:pt x="2540" y="893"/>
                  </a:lnTo>
                  <a:lnTo>
                    <a:pt x="2598" y="815"/>
                  </a:lnTo>
                  <a:lnTo>
                    <a:pt x="2695" y="737"/>
                  </a:lnTo>
                  <a:lnTo>
                    <a:pt x="2792" y="679"/>
                  </a:lnTo>
                  <a:lnTo>
                    <a:pt x="2908" y="641"/>
                  </a:lnTo>
                  <a:close/>
                  <a:moveTo>
                    <a:pt x="4149" y="233"/>
                  </a:moveTo>
                  <a:lnTo>
                    <a:pt x="4343" y="253"/>
                  </a:lnTo>
                  <a:lnTo>
                    <a:pt x="4537" y="311"/>
                  </a:lnTo>
                  <a:lnTo>
                    <a:pt x="4711" y="408"/>
                  </a:lnTo>
                  <a:lnTo>
                    <a:pt x="4847" y="524"/>
                  </a:lnTo>
                  <a:lnTo>
                    <a:pt x="4982" y="679"/>
                  </a:lnTo>
                  <a:lnTo>
                    <a:pt x="5060" y="854"/>
                  </a:lnTo>
                  <a:lnTo>
                    <a:pt x="5118" y="1028"/>
                  </a:lnTo>
                  <a:lnTo>
                    <a:pt x="5157" y="1242"/>
                  </a:lnTo>
                  <a:lnTo>
                    <a:pt x="5157" y="1590"/>
                  </a:lnTo>
                  <a:lnTo>
                    <a:pt x="4982" y="1590"/>
                  </a:lnTo>
                  <a:lnTo>
                    <a:pt x="4982" y="1242"/>
                  </a:lnTo>
                  <a:lnTo>
                    <a:pt x="4963" y="1067"/>
                  </a:lnTo>
                  <a:lnTo>
                    <a:pt x="4905" y="912"/>
                  </a:lnTo>
                  <a:lnTo>
                    <a:pt x="4827" y="776"/>
                  </a:lnTo>
                  <a:lnTo>
                    <a:pt x="4730" y="641"/>
                  </a:lnTo>
                  <a:lnTo>
                    <a:pt x="4614" y="544"/>
                  </a:lnTo>
                  <a:lnTo>
                    <a:pt x="4459" y="466"/>
                  </a:lnTo>
                  <a:lnTo>
                    <a:pt x="4304" y="427"/>
                  </a:lnTo>
                  <a:lnTo>
                    <a:pt x="4149" y="408"/>
                  </a:lnTo>
                  <a:lnTo>
                    <a:pt x="3025" y="408"/>
                  </a:lnTo>
                  <a:lnTo>
                    <a:pt x="2870" y="427"/>
                  </a:lnTo>
                  <a:lnTo>
                    <a:pt x="2714" y="466"/>
                  </a:lnTo>
                  <a:lnTo>
                    <a:pt x="2559" y="544"/>
                  </a:lnTo>
                  <a:lnTo>
                    <a:pt x="2443" y="641"/>
                  </a:lnTo>
                  <a:lnTo>
                    <a:pt x="2346" y="776"/>
                  </a:lnTo>
                  <a:lnTo>
                    <a:pt x="2269" y="912"/>
                  </a:lnTo>
                  <a:lnTo>
                    <a:pt x="2210" y="1067"/>
                  </a:lnTo>
                  <a:lnTo>
                    <a:pt x="2191" y="1242"/>
                  </a:lnTo>
                  <a:lnTo>
                    <a:pt x="2191" y="1590"/>
                  </a:lnTo>
                  <a:lnTo>
                    <a:pt x="2017" y="1590"/>
                  </a:lnTo>
                  <a:lnTo>
                    <a:pt x="2017" y="1242"/>
                  </a:lnTo>
                  <a:lnTo>
                    <a:pt x="2036" y="1028"/>
                  </a:lnTo>
                  <a:lnTo>
                    <a:pt x="2094" y="854"/>
                  </a:lnTo>
                  <a:lnTo>
                    <a:pt x="2191" y="679"/>
                  </a:lnTo>
                  <a:lnTo>
                    <a:pt x="2327" y="524"/>
                  </a:lnTo>
                  <a:lnTo>
                    <a:pt x="2462" y="408"/>
                  </a:lnTo>
                  <a:lnTo>
                    <a:pt x="2637" y="311"/>
                  </a:lnTo>
                  <a:lnTo>
                    <a:pt x="2831" y="253"/>
                  </a:lnTo>
                  <a:lnTo>
                    <a:pt x="3025" y="233"/>
                  </a:lnTo>
                  <a:close/>
                  <a:moveTo>
                    <a:pt x="5254" y="1823"/>
                  </a:moveTo>
                  <a:lnTo>
                    <a:pt x="5409" y="1842"/>
                  </a:lnTo>
                  <a:lnTo>
                    <a:pt x="5564" y="1862"/>
                  </a:lnTo>
                  <a:lnTo>
                    <a:pt x="5855" y="1959"/>
                  </a:lnTo>
                  <a:lnTo>
                    <a:pt x="6126" y="2075"/>
                  </a:lnTo>
                  <a:lnTo>
                    <a:pt x="6243" y="2153"/>
                  </a:lnTo>
                  <a:lnTo>
                    <a:pt x="6378" y="2250"/>
                  </a:lnTo>
                  <a:lnTo>
                    <a:pt x="6495" y="2366"/>
                  </a:lnTo>
                  <a:lnTo>
                    <a:pt x="6611" y="2482"/>
                  </a:lnTo>
                  <a:lnTo>
                    <a:pt x="6727" y="2598"/>
                  </a:lnTo>
                  <a:lnTo>
                    <a:pt x="6805" y="2734"/>
                  </a:lnTo>
                  <a:lnTo>
                    <a:pt x="6902" y="2889"/>
                  </a:lnTo>
                  <a:lnTo>
                    <a:pt x="6960" y="3025"/>
                  </a:lnTo>
                  <a:lnTo>
                    <a:pt x="7018" y="3180"/>
                  </a:lnTo>
                  <a:lnTo>
                    <a:pt x="7076" y="3354"/>
                  </a:lnTo>
                  <a:lnTo>
                    <a:pt x="7076" y="3432"/>
                  </a:lnTo>
                  <a:lnTo>
                    <a:pt x="7037" y="3510"/>
                  </a:lnTo>
                  <a:lnTo>
                    <a:pt x="6979" y="3568"/>
                  </a:lnTo>
                  <a:lnTo>
                    <a:pt x="6921" y="3606"/>
                  </a:lnTo>
                  <a:lnTo>
                    <a:pt x="6843" y="3606"/>
                  </a:lnTo>
                  <a:lnTo>
                    <a:pt x="6785" y="3587"/>
                  </a:lnTo>
                  <a:lnTo>
                    <a:pt x="6727" y="3548"/>
                  </a:lnTo>
                  <a:lnTo>
                    <a:pt x="6688" y="3510"/>
                  </a:lnTo>
                  <a:lnTo>
                    <a:pt x="6669" y="3490"/>
                  </a:lnTo>
                  <a:lnTo>
                    <a:pt x="6650" y="3451"/>
                  </a:lnTo>
                  <a:lnTo>
                    <a:pt x="6572" y="3199"/>
                  </a:lnTo>
                  <a:lnTo>
                    <a:pt x="6456" y="2967"/>
                  </a:lnTo>
                  <a:lnTo>
                    <a:pt x="6301" y="2754"/>
                  </a:lnTo>
                  <a:lnTo>
                    <a:pt x="6107" y="2579"/>
                  </a:lnTo>
                  <a:lnTo>
                    <a:pt x="5894" y="2443"/>
                  </a:lnTo>
                  <a:lnTo>
                    <a:pt x="5661" y="2327"/>
                  </a:lnTo>
                  <a:lnTo>
                    <a:pt x="5409" y="2269"/>
                  </a:lnTo>
                  <a:lnTo>
                    <a:pt x="5138" y="2250"/>
                  </a:lnTo>
                  <a:lnTo>
                    <a:pt x="2172" y="2250"/>
                  </a:lnTo>
                  <a:lnTo>
                    <a:pt x="1920" y="2269"/>
                  </a:lnTo>
                  <a:lnTo>
                    <a:pt x="1668" y="2327"/>
                  </a:lnTo>
                  <a:lnTo>
                    <a:pt x="1416" y="2443"/>
                  </a:lnTo>
                  <a:lnTo>
                    <a:pt x="1202" y="2579"/>
                  </a:lnTo>
                  <a:lnTo>
                    <a:pt x="1028" y="2754"/>
                  </a:lnTo>
                  <a:lnTo>
                    <a:pt x="873" y="2967"/>
                  </a:lnTo>
                  <a:lnTo>
                    <a:pt x="737" y="3199"/>
                  </a:lnTo>
                  <a:lnTo>
                    <a:pt x="660" y="3451"/>
                  </a:lnTo>
                  <a:lnTo>
                    <a:pt x="640" y="3510"/>
                  </a:lnTo>
                  <a:lnTo>
                    <a:pt x="582" y="3568"/>
                  </a:lnTo>
                  <a:lnTo>
                    <a:pt x="524" y="3587"/>
                  </a:lnTo>
                  <a:lnTo>
                    <a:pt x="466" y="3606"/>
                  </a:lnTo>
                  <a:lnTo>
                    <a:pt x="408" y="3606"/>
                  </a:lnTo>
                  <a:lnTo>
                    <a:pt x="330" y="3568"/>
                  </a:lnTo>
                  <a:lnTo>
                    <a:pt x="272" y="3510"/>
                  </a:lnTo>
                  <a:lnTo>
                    <a:pt x="253" y="3432"/>
                  </a:lnTo>
                  <a:lnTo>
                    <a:pt x="253" y="3354"/>
                  </a:lnTo>
                  <a:lnTo>
                    <a:pt x="291" y="3180"/>
                  </a:lnTo>
                  <a:lnTo>
                    <a:pt x="350" y="3025"/>
                  </a:lnTo>
                  <a:lnTo>
                    <a:pt x="427" y="2889"/>
                  </a:lnTo>
                  <a:lnTo>
                    <a:pt x="505" y="2734"/>
                  </a:lnTo>
                  <a:lnTo>
                    <a:pt x="602" y="2598"/>
                  </a:lnTo>
                  <a:lnTo>
                    <a:pt x="698" y="2482"/>
                  </a:lnTo>
                  <a:lnTo>
                    <a:pt x="815" y="2366"/>
                  </a:lnTo>
                  <a:lnTo>
                    <a:pt x="950" y="2250"/>
                  </a:lnTo>
                  <a:lnTo>
                    <a:pt x="1164" y="2094"/>
                  </a:lnTo>
                  <a:lnTo>
                    <a:pt x="1416" y="1978"/>
                  </a:lnTo>
                  <a:lnTo>
                    <a:pt x="1668" y="1881"/>
                  </a:lnTo>
                  <a:lnTo>
                    <a:pt x="1920" y="1842"/>
                  </a:lnTo>
                  <a:lnTo>
                    <a:pt x="1978" y="1823"/>
                  </a:lnTo>
                  <a:close/>
                  <a:moveTo>
                    <a:pt x="2908" y="1"/>
                  </a:moveTo>
                  <a:lnTo>
                    <a:pt x="2773" y="20"/>
                  </a:lnTo>
                  <a:lnTo>
                    <a:pt x="2656" y="59"/>
                  </a:lnTo>
                  <a:lnTo>
                    <a:pt x="2540" y="98"/>
                  </a:lnTo>
                  <a:lnTo>
                    <a:pt x="2443" y="156"/>
                  </a:lnTo>
                  <a:lnTo>
                    <a:pt x="2346" y="214"/>
                  </a:lnTo>
                  <a:lnTo>
                    <a:pt x="2152" y="369"/>
                  </a:lnTo>
                  <a:lnTo>
                    <a:pt x="1997" y="544"/>
                  </a:lnTo>
                  <a:lnTo>
                    <a:pt x="1939" y="641"/>
                  </a:lnTo>
                  <a:lnTo>
                    <a:pt x="1881" y="757"/>
                  </a:lnTo>
                  <a:lnTo>
                    <a:pt x="1842" y="873"/>
                  </a:lnTo>
                  <a:lnTo>
                    <a:pt x="1823" y="990"/>
                  </a:lnTo>
                  <a:lnTo>
                    <a:pt x="1803" y="1106"/>
                  </a:lnTo>
                  <a:lnTo>
                    <a:pt x="1784" y="1242"/>
                  </a:lnTo>
                  <a:lnTo>
                    <a:pt x="1784" y="1629"/>
                  </a:lnTo>
                  <a:lnTo>
                    <a:pt x="1532" y="1687"/>
                  </a:lnTo>
                  <a:lnTo>
                    <a:pt x="1280" y="1784"/>
                  </a:lnTo>
                  <a:lnTo>
                    <a:pt x="1028" y="1901"/>
                  </a:lnTo>
                  <a:lnTo>
                    <a:pt x="795" y="2075"/>
                  </a:lnTo>
                  <a:lnTo>
                    <a:pt x="660" y="2191"/>
                  </a:lnTo>
                  <a:lnTo>
                    <a:pt x="543" y="2327"/>
                  </a:lnTo>
                  <a:lnTo>
                    <a:pt x="408" y="2463"/>
                  </a:lnTo>
                  <a:lnTo>
                    <a:pt x="311" y="2618"/>
                  </a:lnTo>
                  <a:lnTo>
                    <a:pt x="214" y="2773"/>
                  </a:lnTo>
                  <a:lnTo>
                    <a:pt x="136" y="2947"/>
                  </a:lnTo>
                  <a:lnTo>
                    <a:pt x="78" y="3122"/>
                  </a:lnTo>
                  <a:lnTo>
                    <a:pt x="20" y="3296"/>
                  </a:lnTo>
                  <a:lnTo>
                    <a:pt x="20" y="3374"/>
                  </a:lnTo>
                  <a:lnTo>
                    <a:pt x="20" y="3471"/>
                  </a:lnTo>
                  <a:lnTo>
                    <a:pt x="39" y="3548"/>
                  </a:lnTo>
                  <a:lnTo>
                    <a:pt x="78" y="3626"/>
                  </a:lnTo>
                  <a:lnTo>
                    <a:pt x="156" y="3723"/>
                  </a:lnTo>
                  <a:lnTo>
                    <a:pt x="253" y="3781"/>
                  </a:lnTo>
                  <a:lnTo>
                    <a:pt x="1" y="4789"/>
                  </a:lnTo>
                  <a:lnTo>
                    <a:pt x="1" y="4847"/>
                  </a:lnTo>
                  <a:lnTo>
                    <a:pt x="20" y="4886"/>
                  </a:lnTo>
                  <a:lnTo>
                    <a:pt x="59" y="4905"/>
                  </a:lnTo>
                  <a:lnTo>
                    <a:pt x="98" y="4925"/>
                  </a:lnTo>
                  <a:lnTo>
                    <a:pt x="117" y="4944"/>
                  </a:lnTo>
                  <a:lnTo>
                    <a:pt x="156" y="4925"/>
                  </a:lnTo>
                  <a:lnTo>
                    <a:pt x="194" y="4905"/>
                  </a:lnTo>
                  <a:lnTo>
                    <a:pt x="214" y="4886"/>
                  </a:lnTo>
                  <a:lnTo>
                    <a:pt x="233" y="4847"/>
                  </a:lnTo>
                  <a:lnTo>
                    <a:pt x="466" y="3839"/>
                  </a:lnTo>
                  <a:lnTo>
                    <a:pt x="543" y="3839"/>
                  </a:lnTo>
                  <a:lnTo>
                    <a:pt x="563" y="3820"/>
                  </a:lnTo>
                  <a:lnTo>
                    <a:pt x="602" y="3820"/>
                  </a:lnTo>
                  <a:lnTo>
                    <a:pt x="621" y="3800"/>
                  </a:lnTo>
                  <a:lnTo>
                    <a:pt x="660" y="3800"/>
                  </a:lnTo>
                  <a:lnTo>
                    <a:pt x="679" y="3781"/>
                  </a:lnTo>
                  <a:lnTo>
                    <a:pt x="698" y="3781"/>
                  </a:lnTo>
                  <a:lnTo>
                    <a:pt x="698" y="3762"/>
                  </a:lnTo>
                  <a:lnTo>
                    <a:pt x="718" y="3762"/>
                  </a:lnTo>
                  <a:lnTo>
                    <a:pt x="737" y="3742"/>
                  </a:lnTo>
                  <a:lnTo>
                    <a:pt x="757" y="3723"/>
                  </a:lnTo>
                  <a:lnTo>
                    <a:pt x="776" y="3703"/>
                  </a:lnTo>
                  <a:lnTo>
                    <a:pt x="795" y="3684"/>
                  </a:lnTo>
                  <a:lnTo>
                    <a:pt x="815" y="3665"/>
                  </a:lnTo>
                  <a:lnTo>
                    <a:pt x="815" y="3645"/>
                  </a:lnTo>
                  <a:lnTo>
                    <a:pt x="834" y="3626"/>
                  </a:lnTo>
                  <a:lnTo>
                    <a:pt x="854" y="3606"/>
                  </a:lnTo>
                  <a:lnTo>
                    <a:pt x="854" y="3587"/>
                  </a:lnTo>
                  <a:lnTo>
                    <a:pt x="873" y="3568"/>
                  </a:lnTo>
                  <a:lnTo>
                    <a:pt x="873" y="3548"/>
                  </a:lnTo>
                  <a:lnTo>
                    <a:pt x="873" y="3529"/>
                  </a:lnTo>
                  <a:lnTo>
                    <a:pt x="892" y="3490"/>
                  </a:lnTo>
                  <a:lnTo>
                    <a:pt x="950" y="3277"/>
                  </a:lnTo>
                  <a:lnTo>
                    <a:pt x="1067" y="3083"/>
                  </a:lnTo>
                  <a:lnTo>
                    <a:pt x="1202" y="2909"/>
                  </a:lnTo>
                  <a:lnTo>
                    <a:pt x="1358" y="2754"/>
                  </a:lnTo>
                  <a:lnTo>
                    <a:pt x="1532" y="2637"/>
                  </a:lnTo>
                  <a:lnTo>
                    <a:pt x="1745" y="2540"/>
                  </a:lnTo>
                  <a:lnTo>
                    <a:pt x="1958" y="2502"/>
                  </a:lnTo>
                  <a:lnTo>
                    <a:pt x="2172" y="2482"/>
                  </a:lnTo>
                  <a:lnTo>
                    <a:pt x="5138" y="2482"/>
                  </a:lnTo>
                  <a:lnTo>
                    <a:pt x="5370" y="2502"/>
                  </a:lnTo>
                  <a:lnTo>
                    <a:pt x="5583" y="2540"/>
                  </a:lnTo>
                  <a:lnTo>
                    <a:pt x="5777" y="2637"/>
                  </a:lnTo>
                  <a:lnTo>
                    <a:pt x="5971" y="2754"/>
                  </a:lnTo>
                  <a:lnTo>
                    <a:pt x="6126" y="2909"/>
                  </a:lnTo>
                  <a:lnTo>
                    <a:pt x="6262" y="3083"/>
                  </a:lnTo>
                  <a:lnTo>
                    <a:pt x="6359" y="3277"/>
                  </a:lnTo>
                  <a:lnTo>
                    <a:pt x="6436" y="3490"/>
                  </a:lnTo>
                  <a:lnTo>
                    <a:pt x="6436" y="3529"/>
                  </a:lnTo>
                  <a:lnTo>
                    <a:pt x="6456" y="3568"/>
                  </a:lnTo>
                  <a:lnTo>
                    <a:pt x="6475" y="3606"/>
                  </a:lnTo>
                  <a:lnTo>
                    <a:pt x="6495" y="3626"/>
                  </a:lnTo>
                  <a:lnTo>
                    <a:pt x="6495" y="3645"/>
                  </a:lnTo>
                  <a:lnTo>
                    <a:pt x="6514" y="3665"/>
                  </a:lnTo>
                  <a:lnTo>
                    <a:pt x="6553" y="3723"/>
                  </a:lnTo>
                  <a:lnTo>
                    <a:pt x="6591" y="3742"/>
                  </a:lnTo>
                  <a:lnTo>
                    <a:pt x="6650" y="3781"/>
                  </a:lnTo>
                  <a:lnTo>
                    <a:pt x="6669" y="3800"/>
                  </a:lnTo>
                  <a:lnTo>
                    <a:pt x="6747" y="3820"/>
                  </a:lnTo>
                  <a:lnTo>
                    <a:pt x="6766" y="3839"/>
                  </a:lnTo>
                  <a:lnTo>
                    <a:pt x="6843" y="3839"/>
                  </a:lnTo>
                  <a:lnTo>
                    <a:pt x="7076" y="4847"/>
                  </a:lnTo>
                  <a:lnTo>
                    <a:pt x="7095" y="4886"/>
                  </a:lnTo>
                  <a:lnTo>
                    <a:pt x="7134" y="4925"/>
                  </a:lnTo>
                  <a:lnTo>
                    <a:pt x="7231" y="4925"/>
                  </a:lnTo>
                  <a:lnTo>
                    <a:pt x="7270" y="4905"/>
                  </a:lnTo>
                  <a:lnTo>
                    <a:pt x="7289" y="4886"/>
                  </a:lnTo>
                  <a:lnTo>
                    <a:pt x="7309" y="4828"/>
                  </a:lnTo>
                  <a:lnTo>
                    <a:pt x="7309" y="4789"/>
                  </a:lnTo>
                  <a:lnTo>
                    <a:pt x="7076" y="3781"/>
                  </a:lnTo>
                  <a:lnTo>
                    <a:pt x="7173" y="3723"/>
                  </a:lnTo>
                  <a:lnTo>
                    <a:pt x="7251" y="3626"/>
                  </a:lnTo>
                  <a:lnTo>
                    <a:pt x="7289" y="3548"/>
                  </a:lnTo>
                  <a:lnTo>
                    <a:pt x="7309" y="3471"/>
                  </a:lnTo>
                  <a:lnTo>
                    <a:pt x="7309" y="3374"/>
                  </a:lnTo>
                  <a:lnTo>
                    <a:pt x="7289" y="3296"/>
                  </a:lnTo>
                  <a:lnTo>
                    <a:pt x="7251" y="3122"/>
                  </a:lnTo>
                  <a:lnTo>
                    <a:pt x="7173" y="2947"/>
                  </a:lnTo>
                  <a:lnTo>
                    <a:pt x="7095" y="2773"/>
                  </a:lnTo>
                  <a:lnTo>
                    <a:pt x="7018" y="2618"/>
                  </a:lnTo>
                  <a:lnTo>
                    <a:pt x="6902" y="2463"/>
                  </a:lnTo>
                  <a:lnTo>
                    <a:pt x="6785" y="2327"/>
                  </a:lnTo>
                  <a:lnTo>
                    <a:pt x="6650" y="2191"/>
                  </a:lnTo>
                  <a:lnTo>
                    <a:pt x="6514" y="2075"/>
                  </a:lnTo>
                  <a:lnTo>
                    <a:pt x="6262" y="1881"/>
                  </a:lnTo>
                  <a:lnTo>
                    <a:pt x="5971" y="1746"/>
                  </a:lnTo>
                  <a:lnTo>
                    <a:pt x="5680" y="1649"/>
                  </a:lnTo>
                  <a:lnTo>
                    <a:pt x="5390" y="1610"/>
                  </a:lnTo>
                  <a:lnTo>
                    <a:pt x="5390" y="1242"/>
                  </a:lnTo>
                  <a:lnTo>
                    <a:pt x="5370" y="1106"/>
                  </a:lnTo>
                  <a:lnTo>
                    <a:pt x="5351" y="990"/>
                  </a:lnTo>
                  <a:lnTo>
                    <a:pt x="5331" y="873"/>
                  </a:lnTo>
                  <a:lnTo>
                    <a:pt x="5293" y="757"/>
                  </a:lnTo>
                  <a:lnTo>
                    <a:pt x="5235" y="641"/>
                  </a:lnTo>
                  <a:lnTo>
                    <a:pt x="5176" y="544"/>
                  </a:lnTo>
                  <a:lnTo>
                    <a:pt x="5021" y="369"/>
                  </a:lnTo>
                  <a:lnTo>
                    <a:pt x="4827" y="214"/>
                  </a:lnTo>
                  <a:lnTo>
                    <a:pt x="4730" y="156"/>
                  </a:lnTo>
                  <a:lnTo>
                    <a:pt x="4634" y="98"/>
                  </a:lnTo>
                  <a:lnTo>
                    <a:pt x="4517" y="59"/>
                  </a:lnTo>
                  <a:lnTo>
                    <a:pt x="4401" y="20"/>
                  </a:lnTo>
                  <a:lnTo>
                    <a:pt x="4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0"/>
            <p:cNvSpPr/>
            <p:nvPr/>
          </p:nvSpPr>
          <p:spPr>
            <a:xfrm>
              <a:off x="4973125" y="-872250"/>
              <a:ext cx="79500" cy="79500"/>
            </a:xfrm>
            <a:custGeom>
              <a:avLst/>
              <a:gdLst/>
              <a:ahLst/>
              <a:cxnLst/>
              <a:rect l="l" t="t" r="r" b="b"/>
              <a:pathLst>
                <a:path w="3180" h="3180" extrusionOk="0">
                  <a:moveTo>
                    <a:pt x="1726" y="233"/>
                  </a:moveTo>
                  <a:lnTo>
                    <a:pt x="1842" y="253"/>
                  </a:lnTo>
                  <a:lnTo>
                    <a:pt x="1978" y="292"/>
                  </a:lnTo>
                  <a:lnTo>
                    <a:pt x="2094" y="330"/>
                  </a:lnTo>
                  <a:lnTo>
                    <a:pt x="2211" y="389"/>
                  </a:lnTo>
                  <a:lnTo>
                    <a:pt x="2327" y="447"/>
                  </a:lnTo>
                  <a:lnTo>
                    <a:pt x="2443" y="544"/>
                  </a:lnTo>
                  <a:lnTo>
                    <a:pt x="2540" y="621"/>
                  </a:lnTo>
                  <a:lnTo>
                    <a:pt x="2637" y="737"/>
                  </a:lnTo>
                  <a:lnTo>
                    <a:pt x="2715" y="834"/>
                  </a:lnTo>
                  <a:lnTo>
                    <a:pt x="2792" y="951"/>
                  </a:lnTo>
                  <a:lnTo>
                    <a:pt x="2850" y="1086"/>
                  </a:lnTo>
                  <a:lnTo>
                    <a:pt x="2889" y="1203"/>
                  </a:lnTo>
                  <a:lnTo>
                    <a:pt x="2928" y="1338"/>
                  </a:lnTo>
                  <a:lnTo>
                    <a:pt x="2947" y="1455"/>
                  </a:lnTo>
                  <a:lnTo>
                    <a:pt x="2947" y="1590"/>
                  </a:lnTo>
                  <a:lnTo>
                    <a:pt x="2947" y="1726"/>
                  </a:lnTo>
                  <a:lnTo>
                    <a:pt x="2928" y="1842"/>
                  </a:lnTo>
                  <a:lnTo>
                    <a:pt x="2889" y="1978"/>
                  </a:lnTo>
                  <a:lnTo>
                    <a:pt x="2850" y="2094"/>
                  </a:lnTo>
                  <a:lnTo>
                    <a:pt x="2792" y="2230"/>
                  </a:lnTo>
                  <a:lnTo>
                    <a:pt x="2715" y="2346"/>
                  </a:lnTo>
                  <a:lnTo>
                    <a:pt x="2637" y="2443"/>
                  </a:lnTo>
                  <a:lnTo>
                    <a:pt x="2540" y="2560"/>
                  </a:lnTo>
                  <a:lnTo>
                    <a:pt x="2443" y="2637"/>
                  </a:lnTo>
                  <a:lnTo>
                    <a:pt x="2327" y="2734"/>
                  </a:lnTo>
                  <a:lnTo>
                    <a:pt x="2211" y="2792"/>
                  </a:lnTo>
                  <a:lnTo>
                    <a:pt x="2094" y="2850"/>
                  </a:lnTo>
                  <a:lnTo>
                    <a:pt x="1978" y="2889"/>
                  </a:lnTo>
                  <a:lnTo>
                    <a:pt x="1842" y="2928"/>
                  </a:lnTo>
                  <a:lnTo>
                    <a:pt x="1726" y="2947"/>
                  </a:lnTo>
                  <a:lnTo>
                    <a:pt x="1455" y="2947"/>
                  </a:lnTo>
                  <a:lnTo>
                    <a:pt x="1319" y="2928"/>
                  </a:lnTo>
                  <a:lnTo>
                    <a:pt x="1203" y="2889"/>
                  </a:lnTo>
                  <a:lnTo>
                    <a:pt x="1067" y="2850"/>
                  </a:lnTo>
                  <a:lnTo>
                    <a:pt x="951" y="2792"/>
                  </a:lnTo>
                  <a:lnTo>
                    <a:pt x="834" y="2734"/>
                  </a:lnTo>
                  <a:lnTo>
                    <a:pt x="718" y="2637"/>
                  </a:lnTo>
                  <a:lnTo>
                    <a:pt x="621" y="2560"/>
                  </a:lnTo>
                  <a:lnTo>
                    <a:pt x="524" y="2463"/>
                  </a:lnTo>
                  <a:lnTo>
                    <a:pt x="447" y="2346"/>
                  </a:lnTo>
                  <a:lnTo>
                    <a:pt x="388" y="2230"/>
                  </a:lnTo>
                  <a:lnTo>
                    <a:pt x="330" y="2114"/>
                  </a:lnTo>
                  <a:lnTo>
                    <a:pt x="292" y="1978"/>
                  </a:lnTo>
                  <a:lnTo>
                    <a:pt x="253" y="1862"/>
                  </a:lnTo>
                  <a:lnTo>
                    <a:pt x="233" y="1726"/>
                  </a:lnTo>
                  <a:lnTo>
                    <a:pt x="233" y="1590"/>
                  </a:lnTo>
                  <a:lnTo>
                    <a:pt x="233" y="1455"/>
                  </a:lnTo>
                  <a:lnTo>
                    <a:pt x="253" y="1319"/>
                  </a:lnTo>
                  <a:lnTo>
                    <a:pt x="292" y="1203"/>
                  </a:lnTo>
                  <a:lnTo>
                    <a:pt x="330" y="1067"/>
                  </a:lnTo>
                  <a:lnTo>
                    <a:pt x="388" y="951"/>
                  </a:lnTo>
                  <a:lnTo>
                    <a:pt x="447" y="834"/>
                  </a:lnTo>
                  <a:lnTo>
                    <a:pt x="524" y="737"/>
                  </a:lnTo>
                  <a:lnTo>
                    <a:pt x="621" y="621"/>
                  </a:lnTo>
                  <a:lnTo>
                    <a:pt x="718" y="544"/>
                  </a:lnTo>
                  <a:lnTo>
                    <a:pt x="834" y="447"/>
                  </a:lnTo>
                  <a:lnTo>
                    <a:pt x="951" y="389"/>
                  </a:lnTo>
                  <a:lnTo>
                    <a:pt x="1067" y="330"/>
                  </a:lnTo>
                  <a:lnTo>
                    <a:pt x="1203" y="292"/>
                  </a:lnTo>
                  <a:lnTo>
                    <a:pt x="1319" y="253"/>
                  </a:lnTo>
                  <a:lnTo>
                    <a:pt x="1455" y="233"/>
                  </a:lnTo>
                  <a:close/>
                  <a:moveTo>
                    <a:pt x="1435" y="1"/>
                  </a:moveTo>
                  <a:lnTo>
                    <a:pt x="1280" y="20"/>
                  </a:lnTo>
                  <a:lnTo>
                    <a:pt x="1125" y="59"/>
                  </a:lnTo>
                  <a:lnTo>
                    <a:pt x="989" y="117"/>
                  </a:lnTo>
                  <a:lnTo>
                    <a:pt x="854" y="175"/>
                  </a:lnTo>
                  <a:lnTo>
                    <a:pt x="718" y="253"/>
                  </a:lnTo>
                  <a:lnTo>
                    <a:pt x="582" y="350"/>
                  </a:lnTo>
                  <a:lnTo>
                    <a:pt x="466" y="466"/>
                  </a:lnTo>
                  <a:lnTo>
                    <a:pt x="350" y="582"/>
                  </a:lnTo>
                  <a:lnTo>
                    <a:pt x="253" y="699"/>
                  </a:lnTo>
                  <a:lnTo>
                    <a:pt x="175" y="834"/>
                  </a:lnTo>
                  <a:lnTo>
                    <a:pt x="117" y="989"/>
                  </a:lnTo>
                  <a:lnTo>
                    <a:pt x="59" y="1125"/>
                  </a:lnTo>
                  <a:lnTo>
                    <a:pt x="20" y="1280"/>
                  </a:lnTo>
                  <a:lnTo>
                    <a:pt x="1" y="1435"/>
                  </a:lnTo>
                  <a:lnTo>
                    <a:pt x="1" y="1590"/>
                  </a:lnTo>
                  <a:lnTo>
                    <a:pt x="1" y="1745"/>
                  </a:lnTo>
                  <a:lnTo>
                    <a:pt x="20" y="1901"/>
                  </a:lnTo>
                  <a:lnTo>
                    <a:pt x="59" y="2056"/>
                  </a:lnTo>
                  <a:lnTo>
                    <a:pt x="117" y="2211"/>
                  </a:lnTo>
                  <a:lnTo>
                    <a:pt x="175" y="2346"/>
                  </a:lnTo>
                  <a:lnTo>
                    <a:pt x="253" y="2482"/>
                  </a:lnTo>
                  <a:lnTo>
                    <a:pt x="350" y="2598"/>
                  </a:lnTo>
                  <a:lnTo>
                    <a:pt x="466" y="2715"/>
                  </a:lnTo>
                  <a:lnTo>
                    <a:pt x="582" y="2831"/>
                  </a:lnTo>
                  <a:lnTo>
                    <a:pt x="718" y="2928"/>
                  </a:lnTo>
                  <a:lnTo>
                    <a:pt x="854" y="3005"/>
                  </a:lnTo>
                  <a:lnTo>
                    <a:pt x="989" y="3064"/>
                  </a:lnTo>
                  <a:lnTo>
                    <a:pt x="1125" y="3122"/>
                  </a:lnTo>
                  <a:lnTo>
                    <a:pt x="1280" y="3161"/>
                  </a:lnTo>
                  <a:lnTo>
                    <a:pt x="1435" y="3180"/>
                  </a:lnTo>
                  <a:lnTo>
                    <a:pt x="1745" y="3180"/>
                  </a:lnTo>
                  <a:lnTo>
                    <a:pt x="1900" y="3161"/>
                  </a:lnTo>
                  <a:lnTo>
                    <a:pt x="2036" y="3122"/>
                  </a:lnTo>
                  <a:lnTo>
                    <a:pt x="2191" y="3064"/>
                  </a:lnTo>
                  <a:lnTo>
                    <a:pt x="2327" y="3005"/>
                  </a:lnTo>
                  <a:lnTo>
                    <a:pt x="2463" y="2928"/>
                  </a:lnTo>
                  <a:lnTo>
                    <a:pt x="2598" y="2831"/>
                  </a:lnTo>
                  <a:lnTo>
                    <a:pt x="2715" y="2715"/>
                  </a:lnTo>
                  <a:lnTo>
                    <a:pt x="2831" y="2598"/>
                  </a:lnTo>
                  <a:lnTo>
                    <a:pt x="2908" y="2463"/>
                  </a:lnTo>
                  <a:lnTo>
                    <a:pt x="3005" y="2327"/>
                  </a:lnTo>
                  <a:lnTo>
                    <a:pt x="3064" y="2191"/>
                  </a:lnTo>
                  <a:lnTo>
                    <a:pt x="3122" y="2036"/>
                  </a:lnTo>
                  <a:lnTo>
                    <a:pt x="3141" y="1901"/>
                  </a:lnTo>
                  <a:lnTo>
                    <a:pt x="3180" y="1745"/>
                  </a:lnTo>
                  <a:lnTo>
                    <a:pt x="3180" y="1590"/>
                  </a:lnTo>
                  <a:lnTo>
                    <a:pt x="3180" y="1435"/>
                  </a:lnTo>
                  <a:lnTo>
                    <a:pt x="3141" y="1280"/>
                  </a:lnTo>
                  <a:lnTo>
                    <a:pt x="3122" y="1145"/>
                  </a:lnTo>
                  <a:lnTo>
                    <a:pt x="3064" y="989"/>
                  </a:lnTo>
                  <a:lnTo>
                    <a:pt x="3005" y="854"/>
                  </a:lnTo>
                  <a:lnTo>
                    <a:pt x="2908" y="718"/>
                  </a:lnTo>
                  <a:lnTo>
                    <a:pt x="2831" y="582"/>
                  </a:lnTo>
                  <a:lnTo>
                    <a:pt x="2715" y="466"/>
                  </a:lnTo>
                  <a:lnTo>
                    <a:pt x="2598" y="350"/>
                  </a:lnTo>
                  <a:lnTo>
                    <a:pt x="2463" y="253"/>
                  </a:lnTo>
                  <a:lnTo>
                    <a:pt x="2327" y="175"/>
                  </a:lnTo>
                  <a:lnTo>
                    <a:pt x="2191" y="117"/>
                  </a:lnTo>
                  <a:lnTo>
                    <a:pt x="2036" y="59"/>
                  </a:lnTo>
                  <a:lnTo>
                    <a:pt x="1900" y="20"/>
                  </a:lnTo>
                  <a:lnTo>
                    <a:pt x="17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0"/>
            <p:cNvSpPr/>
            <p:nvPr/>
          </p:nvSpPr>
          <p:spPr>
            <a:xfrm>
              <a:off x="4998325" y="-859650"/>
              <a:ext cx="28625" cy="52375"/>
            </a:xfrm>
            <a:custGeom>
              <a:avLst/>
              <a:gdLst/>
              <a:ahLst/>
              <a:cxnLst/>
              <a:rect l="l" t="t" r="r" b="b"/>
              <a:pathLst>
                <a:path w="1145" h="2095" extrusionOk="0">
                  <a:moveTo>
                    <a:pt x="544" y="369"/>
                  </a:moveTo>
                  <a:lnTo>
                    <a:pt x="544" y="834"/>
                  </a:lnTo>
                  <a:lnTo>
                    <a:pt x="447" y="796"/>
                  </a:lnTo>
                  <a:lnTo>
                    <a:pt x="369" y="737"/>
                  </a:lnTo>
                  <a:lnTo>
                    <a:pt x="330" y="679"/>
                  </a:lnTo>
                  <a:lnTo>
                    <a:pt x="311" y="582"/>
                  </a:lnTo>
                  <a:lnTo>
                    <a:pt x="330" y="485"/>
                  </a:lnTo>
                  <a:lnTo>
                    <a:pt x="369" y="427"/>
                  </a:lnTo>
                  <a:lnTo>
                    <a:pt x="447" y="389"/>
                  </a:lnTo>
                  <a:lnTo>
                    <a:pt x="544" y="369"/>
                  </a:lnTo>
                  <a:close/>
                  <a:moveTo>
                    <a:pt x="679" y="1164"/>
                  </a:moveTo>
                  <a:lnTo>
                    <a:pt x="757" y="1203"/>
                  </a:lnTo>
                  <a:lnTo>
                    <a:pt x="834" y="1261"/>
                  </a:lnTo>
                  <a:lnTo>
                    <a:pt x="873" y="1338"/>
                  </a:lnTo>
                  <a:lnTo>
                    <a:pt x="892" y="1455"/>
                  </a:lnTo>
                  <a:lnTo>
                    <a:pt x="873" y="1552"/>
                  </a:lnTo>
                  <a:lnTo>
                    <a:pt x="834" y="1629"/>
                  </a:lnTo>
                  <a:lnTo>
                    <a:pt x="757" y="1668"/>
                  </a:lnTo>
                  <a:lnTo>
                    <a:pt x="679" y="1707"/>
                  </a:lnTo>
                  <a:lnTo>
                    <a:pt x="679" y="1164"/>
                  </a:lnTo>
                  <a:close/>
                  <a:moveTo>
                    <a:pt x="563" y="1"/>
                  </a:moveTo>
                  <a:lnTo>
                    <a:pt x="544" y="59"/>
                  </a:lnTo>
                  <a:lnTo>
                    <a:pt x="544" y="117"/>
                  </a:lnTo>
                  <a:lnTo>
                    <a:pt x="350" y="156"/>
                  </a:lnTo>
                  <a:lnTo>
                    <a:pt x="272" y="195"/>
                  </a:lnTo>
                  <a:lnTo>
                    <a:pt x="195" y="253"/>
                  </a:lnTo>
                  <a:lnTo>
                    <a:pt x="136" y="311"/>
                  </a:lnTo>
                  <a:lnTo>
                    <a:pt x="98" y="389"/>
                  </a:lnTo>
                  <a:lnTo>
                    <a:pt x="59" y="485"/>
                  </a:lnTo>
                  <a:lnTo>
                    <a:pt x="40" y="602"/>
                  </a:lnTo>
                  <a:lnTo>
                    <a:pt x="59" y="718"/>
                  </a:lnTo>
                  <a:lnTo>
                    <a:pt x="98" y="815"/>
                  </a:lnTo>
                  <a:lnTo>
                    <a:pt x="136" y="893"/>
                  </a:lnTo>
                  <a:lnTo>
                    <a:pt x="214" y="951"/>
                  </a:lnTo>
                  <a:lnTo>
                    <a:pt x="272" y="989"/>
                  </a:lnTo>
                  <a:lnTo>
                    <a:pt x="369" y="1028"/>
                  </a:lnTo>
                  <a:lnTo>
                    <a:pt x="544" y="1106"/>
                  </a:lnTo>
                  <a:lnTo>
                    <a:pt x="544" y="1707"/>
                  </a:lnTo>
                  <a:lnTo>
                    <a:pt x="447" y="1687"/>
                  </a:lnTo>
                  <a:lnTo>
                    <a:pt x="369" y="1668"/>
                  </a:lnTo>
                  <a:lnTo>
                    <a:pt x="253" y="1590"/>
                  </a:lnTo>
                  <a:lnTo>
                    <a:pt x="175" y="1532"/>
                  </a:lnTo>
                  <a:lnTo>
                    <a:pt x="156" y="1513"/>
                  </a:lnTo>
                  <a:lnTo>
                    <a:pt x="78" y="1513"/>
                  </a:lnTo>
                  <a:lnTo>
                    <a:pt x="40" y="1552"/>
                  </a:lnTo>
                  <a:lnTo>
                    <a:pt x="20" y="1610"/>
                  </a:lnTo>
                  <a:lnTo>
                    <a:pt x="1" y="1649"/>
                  </a:lnTo>
                  <a:lnTo>
                    <a:pt x="20" y="1707"/>
                  </a:lnTo>
                  <a:lnTo>
                    <a:pt x="40" y="1745"/>
                  </a:lnTo>
                  <a:lnTo>
                    <a:pt x="78" y="1804"/>
                  </a:lnTo>
                  <a:lnTo>
                    <a:pt x="156" y="1842"/>
                  </a:lnTo>
                  <a:lnTo>
                    <a:pt x="233" y="1901"/>
                  </a:lnTo>
                  <a:lnTo>
                    <a:pt x="311" y="1920"/>
                  </a:lnTo>
                  <a:lnTo>
                    <a:pt x="427" y="1939"/>
                  </a:lnTo>
                  <a:lnTo>
                    <a:pt x="544" y="1959"/>
                  </a:lnTo>
                  <a:lnTo>
                    <a:pt x="544" y="2036"/>
                  </a:lnTo>
                  <a:lnTo>
                    <a:pt x="563" y="2075"/>
                  </a:lnTo>
                  <a:lnTo>
                    <a:pt x="602" y="2094"/>
                  </a:lnTo>
                  <a:lnTo>
                    <a:pt x="660" y="2075"/>
                  </a:lnTo>
                  <a:lnTo>
                    <a:pt x="679" y="2056"/>
                  </a:lnTo>
                  <a:lnTo>
                    <a:pt x="679" y="2036"/>
                  </a:lnTo>
                  <a:lnTo>
                    <a:pt x="679" y="1939"/>
                  </a:lnTo>
                  <a:lnTo>
                    <a:pt x="796" y="1920"/>
                  </a:lnTo>
                  <a:lnTo>
                    <a:pt x="873" y="1901"/>
                  </a:lnTo>
                  <a:lnTo>
                    <a:pt x="951" y="1842"/>
                  </a:lnTo>
                  <a:lnTo>
                    <a:pt x="1028" y="1784"/>
                  </a:lnTo>
                  <a:lnTo>
                    <a:pt x="1086" y="1707"/>
                  </a:lnTo>
                  <a:lnTo>
                    <a:pt x="1125" y="1629"/>
                  </a:lnTo>
                  <a:lnTo>
                    <a:pt x="1144" y="1532"/>
                  </a:lnTo>
                  <a:lnTo>
                    <a:pt x="1144" y="1416"/>
                  </a:lnTo>
                  <a:lnTo>
                    <a:pt x="1144" y="1300"/>
                  </a:lnTo>
                  <a:lnTo>
                    <a:pt x="1106" y="1203"/>
                  </a:lnTo>
                  <a:lnTo>
                    <a:pt x="1067" y="1125"/>
                  </a:lnTo>
                  <a:lnTo>
                    <a:pt x="1009" y="1048"/>
                  </a:lnTo>
                  <a:lnTo>
                    <a:pt x="931" y="989"/>
                  </a:lnTo>
                  <a:lnTo>
                    <a:pt x="854" y="951"/>
                  </a:lnTo>
                  <a:lnTo>
                    <a:pt x="679" y="873"/>
                  </a:lnTo>
                  <a:lnTo>
                    <a:pt x="679" y="350"/>
                  </a:lnTo>
                  <a:lnTo>
                    <a:pt x="796" y="369"/>
                  </a:lnTo>
                  <a:lnTo>
                    <a:pt x="892" y="408"/>
                  </a:lnTo>
                  <a:lnTo>
                    <a:pt x="951" y="447"/>
                  </a:lnTo>
                  <a:lnTo>
                    <a:pt x="989" y="447"/>
                  </a:lnTo>
                  <a:lnTo>
                    <a:pt x="1048" y="427"/>
                  </a:lnTo>
                  <a:lnTo>
                    <a:pt x="1086" y="389"/>
                  </a:lnTo>
                  <a:lnTo>
                    <a:pt x="1106" y="350"/>
                  </a:lnTo>
                  <a:lnTo>
                    <a:pt x="1106" y="311"/>
                  </a:lnTo>
                  <a:lnTo>
                    <a:pt x="1106" y="253"/>
                  </a:lnTo>
                  <a:lnTo>
                    <a:pt x="1067" y="214"/>
                  </a:lnTo>
                  <a:lnTo>
                    <a:pt x="970" y="175"/>
                  </a:lnTo>
                  <a:lnTo>
                    <a:pt x="834" y="137"/>
                  </a:lnTo>
                  <a:lnTo>
                    <a:pt x="679" y="117"/>
                  </a:lnTo>
                  <a:lnTo>
                    <a:pt x="679" y="59"/>
                  </a:lnTo>
                  <a:lnTo>
                    <a:pt x="679" y="20"/>
                  </a:lnTo>
                  <a:lnTo>
                    <a:pt x="6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6" name="Google Shape;2696;p50"/>
          <p:cNvSpPr/>
          <p:nvPr/>
        </p:nvSpPr>
        <p:spPr>
          <a:xfrm>
            <a:off x="1036972" y="1953023"/>
            <a:ext cx="7989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40%</a:t>
            </a:r>
            <a:endParaRPr sz="1800" b="1">
              <a:solidFill>
                <a:schemeClr val="dk1"/>
              </a:solidFill>
              <a:latin typeface="Fira Sans Extra Condensed"/>
              <a:ea typeface="Fira Sans Extra Condensed"/>
              <a:cs typeface="Fira Sans Extra Condensed"/>
              <a:sym typeface="Fira Sans Extra Condensed"/>
            </a:endParaRPr>
          </a:p>
        </p:txBody>
      </p:sp>
      <p:sp>
        <p:nvSpPr>
          <p:cNvPr id="2697" name="Google Shape;2697;p50"/>
          <p:cNvSpPr/>
          <p:nvPr/>
        </p:nvSpPr>
        <p:spPr>
          <a:xfrm>
            <a:off x="3080453" y="1953023"/>
            <a:ext cx="7989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60%</a:t>
            </a:r>
            <a:endParaRPr sz="1800" b="1">
              <a:solidFill>
                <a:schemeClr val="dk1"/>
              </a:solidFill>
              <a:latin typeface="Fira Sans Extra Condensed"/>
              <a:ea typeface="Fira Sans Extra Condensed"/>
              <a:cs typeface="Fira Sans Extra Condensed"/>
              <a:sym typeface="Fira Sans Extra Condensed"/>
            </a:endParaRPr>
          </a:p>
        </p:txBody>
      </p:sp>
      <p:sp>
        <p:nvSpPr>
          <p:cNvPr id="2698" name="Google Shape;2698;p50"/>
          <p:cNvSpPr/>
          <p:nvPr/>
        </p:nvSpPr>
        <p:spPr>
          <a:xfrm>
            <a:off x="5264106" y="1953023"/>
            <a:ext cx="7989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80%</a:t>
            </a:r>
            <a:endParaRPr sz="1800" b="1">
              <a:solidFill>
                <a:schemeClr val="dk1"/>
              </a:solidFill>
              <a:latin typeface="Fira Sans Extra Condensed"/>
              <a:ea typeface="Fira Sans Extra Condensed"/>
              <a:cs typeface="Fira Sans Extra Condensed"/>
              <a:sym typeface="Fira Sans Extra Condensed"/>
            </a:endParaRPr>
          </a:p>
        </p:txBody>
      </p:sp>
      <p:sp>
        <p:nvSpPr>
          <p:cNvPr id="2699" name="Google Shape;2699;p50"/>
          <p:cNvSpPr/>
          <p:nvPr/>
        </p:nvSpPr>
        <p:spPr>
          <a:xfrm>
            <a:off x="7308128" y="1953023"/>
            <a:ext cx="7989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100%</a:t>
            </a:r>
            <a:endParaRPr sz="1800" b="1">
              <a:solidFill>
                <a:schemeClr val="dk1"/>
              </a:solidFill>
              <a:latin typeface="Fira Sans Extra Condensed"/>
              <a:ea typeface="Fira Sans Extra Condensed"/>
              <a:cs typeface="Fira Sans Extra Condensed"/>
              <a:sym typeface="Fira Sans Extra Condensed"/>
            </a:endParaRPr>
          </a:p>
        </p:txBody>
      </p:sp>
      <p:sp>
        <p:nvSpPr>
          <p:cNvPr id="2700" name="Google Shape;2700;p50"/>
          <p:cNvSpPr txBox="1"/>
          <p:nvPr/>
        </p:nvSpPr>
        <p:spPr>
          <a:xfrm>
            <a:off x="457150" y="4211369"/>
            <a:ext cx="8229600" cy="3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lang="en" sz="1200" b="1">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2704"/>
        <p:cNvGrpSpPr/>
        <p:nvPr/>
      </p:nvGrpSpPr>
      <p:grpSpPr>
        <a:xfrm>
          <a:off x="0" y="0"/>
          <a:ext cx="0" cy="0"/>
          <a:chOff x="0" y="0"/>
          <a:chExt cx="0" cy="0"/>
        </a:xfrm>
      </p:grpSpPr>
      <p:sp>
        <p:nvSpPr>
          <p:cNvPr id="2705" name="Google Shape;2705;p51"/>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sp>
        <p:nvSpPr>
          <p:cNvPr id="2706" name="Google Shape;2706;p51"/>
          <p:cNvSpPr/>
          <p:nvPr/>
        </p:nvSpPr>
        <p:spPr>
          <a:xfrm>
            <a:off x="1165000" y="1484550"/>
            <a:ext cx="1980300" cy="8895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7" name="Google Shape;2707;p51"/>
          <p:cNvGrpSpPr/>
          <p:nvPr/>
        </p:nvGrpSpPr>
        <p:grpSpPr>
          <a:xfrm>
            <a:off x="1167388" y="1514178"/>
            <a:ext cx="1980323" cy="830243"/>
            <a:chOff x="1167388" y="1514178"/>
            <a:chExt cx="1980323" cy="830243"/>
          </a:xfrm>
        </p:grpSpPr>
        <p:sp>
          <p:nvSpPr>
            <p:cNvPr id="2708" name="Google Shape;2708;p51"/>
            <p:cNvSpPr txBox="1"/>
            <p:nvPr/>
          </p:nvSpPr>
          <p:spPr>
            <a:xfrm>
              <a:off x="1167411" y="1514178"/>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Transfers</a:t>
              </a:r>
              <a:endParaRPr sz="1800" b="1">
                <a:solidFill>
                  <a:schemeClr val="dk1"/>
                </a:solidFill>
                <a:latin typeface="Fira Sans Extra Condensed"/>
                <a:ea typeface="Fira Sans Extra Condensed"/>
                <a:cs typeface="Fira Sans Extra Condensed"/>
                <a:sym typeface="Fira Sans Extra Condensed"/>
              </a:endParaRPr>
            </a:p>
          </p:txBody>
        </p:sp>
        <p:sp>
          <p:nvSpPr>
            <p:cNvPr id="2709" name="Google Shape;2709;p51"/>
            <p:cNvSpPr txBox="1"/>
            <p:nvPr/>
          </p:nvSpPr>
          <p:spPr>
            <a:xfrm>
              <a:off x="1167388" y="1793022"/>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grpSp>
      <p:cxnSp>
        <p:nvCxnSpPr>
          <p:cNvPr id="2710" name="Google Shape;2710;p51"/>
          <p:cNvCxnSpPr>
            <a:stCxn id="2711" idx="0"/>
            <a:endCxn id="2706" idx="3"/>
          </p:cNvCxnSpPr>
          <p:nvPr/>
        </p:nvCxnSpPr>
        <p:spPr>
          <a:xfrm rot="5400000" flipH="1">
            <a:off x="3765750" y="1308625"/>
            <a:ext cx="185700" cy="1426800"/>
          </a:xfrm>
          <a:prstGeom prst="bentConnector2">
            <a:avLst/>
          </a:prstGeom>
          <a:noFill/>
          <a:ln w="19050" cap="flat" cmpd="sng">
            <a:solidFill>
              <a:schemeClr val="dk1"/>
            </a:solidFill>
            <a:prstDash val="solid"/>
            <a:round/>
            <a:headEnd type="none" w="med" len="med"/>
            <a:tailEnd type="none" w="med" len="med"/>
          </a:ln>
        </p:spPr>
      </p:cxnSp>
      <p:sp>
        <p:nvSpPr>
          <p:cNvPr id="2712" name="Google Shape;2712;p51"/>
          <p:cNvSpPr/>
          <p:nvPr/>
        </p:nvSpPr>
        <p:spPr>
          <a:xfrm flipH="1">
            <a:off x="5998664" y="1484550"/>
            <a:ext cx="1980300" cy="8895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3" name="Google Shape;2713;p51"/>
          <p:cNvGrpSpPr/>
          <p:nvPr/>
        </p:nvGrpSpPr>
        <p:grpSpPr>
          <a:xfrm>
            <a:off x="5996250" y="1514178"/>
            <a:ext cx="1980323" cy="830243"/>
            <a:chOff x="5996250" y="1514178"/>
            <a:chExt cx="1980323" cy="830243"/>
          </a:xfrm>
        </p:grpSpPr>
        <p:sp>
          <p:nvSpPr>
            <p:cNvPr id="2714" name="Google Shape;2714;p51"/>
            <p:cNvSpPr txBox="1"/>
            <p:nvPr/>
          </p:nvSpPr>
          <p:spPr>
            <a:xfrm flipH="1">
              <a:off x="5996250" y="1514178"/>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Payments</a:t>
              </a:r>
              <a:endParaRPr sz="1800" b="1">
                <a:solidFill>
                  <a:schemeClr val="dk1"/>
                </a:solidFill>
                <a:latin typeface="Fira Sans Extra Condensed"/>
                <a:ea typeface="Fira Sans Extra Condensed"/>
                <a:cs typeface="Fira Sans Extra Condensed"/>
                <a:sym typeface="Fira Sans Extra Condensed"/>
              </a:endParaRPr>
            </a:p>
          </p:txBody>
        </p:sp>
        <p:sp>
          <p:nvSpPr>
            <p:cNvPr id="2715" name="Google Shape;2715;p51"/>
            <p:cNvSpPr txBox="1"/>
            <p:nvPr/>
          </p:nvSpPr>
          <p:spPr>
            <a:xfrm flipH="1">
              <a:off x="5996273" y="1793022"/>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Despite being red, Mars is actually a cold place</a:t>
              </a:r>
              <a:endParaRPr sz="1200">
                <a:solidFill>
                  <a:schemeClr val="dk1"/>
                </a:solidFill>
                <a:latin typeface="Roboto"/>
                <a:ea typeface="Roboto"/>
                <a:cs typeface="Roboto"/>
                <a:sym typeface="Roboto"/>
              </a:endParaRPr>
            </a:p>
          </p:txBody>
        </p:sp>
      </p:grpSp>
      <p:cxnSp>
        <p:nvCxnSpPr>
          <p:cNvPr id="2716" name="Google Shape;2716;p51"/>
          <p:cNvCxnSpPr>
            <a:stCxn id="2711" idx="0"/>
            <a:endCxn id="2712" idx="3"/>
          </p:cNvCxnSpPr>
          <p:nvPr/>
        </p:nvCxnSpPr>
        <p:spPr>
          <a:xfrm rot="-5400000">
            <a:off x="5192550" y="1308625"/>
            <a:ext cx="185700" cy="1426800"/>
          </a:xfrm>
          <a:prstGeom prst="bentConnector2">
            <a:avLst/>
          </a:prstGeom>
          <a:noFill/>
          <a:ln w="19050" cap="flat" cmpd="sng">
            <a:solidFill>
              <a:schemeClr val="dk1"/>
            </a:solidFill>
            <a:prstDash val="solid"/>
            <a:round/>
            <a:headEnd type="none" w="med" len="med"/>
            <a:tailEnd type="none" w="med" len="med"/>
          </a:ln>
        </p:spPr>
      </p:cxnSp>
      <p:sp>
        <p:nvSpPr>
          <p:cNvPr id="2717" name="Google Shape;2717;p51"/>
          <p:cNvSpPr/>
          <p:nvPr/>
        </p:nvSpPr>
        <p:spPr>
          <a:xfrm>
            <a:off x="1165000" y="3172100"/>
            <a:ext cx="1980300" cy="8895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8" name="Google Shape;2718;p51"/>
          <p:cNvGrpSpPr/>
          <p:nvPr/>
        </p:nvGrpSpPr>
        <p:grpSpPr>
          <a:xfrm>
            <a:off x="1167388" y="3201728"/>
            <a:ext cx="1980323" cy="830243"/>
            <a:chOff x="1167388" y="3201728"/>
            <a:chExt cx="1980323" cy="830243"/>
          </a:xfrm>
        </p:grpSpPr>
        <p:sp>
          <p:nvSpPr>
            <p:cNvPr id="2719" name="Google Shape;2719;p51"/>
            <p:cNvSpPr txBox="1"/>
            <p:nvPr/>
          </p:nvSpPr>
          <p:spPr>
            <a:xfrm>
              <a:off x="1167411" y="3201728"/>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Calculation</a:t>
              </a:r>
              <a:endParaRPr sz="1800" b="1">
                <a:solidFill>
                  <a:schemeClr val="dk1"/>
                </a:solidFill>
                <a:latin typeface="Fira Sans Extra Condensed"/>
                <a:ea typeface="Fira Sans Extra Condensed"/>
                <a:cs typeface="Fira Sans Extra Condensed"/>
                <a:sym typeface="Fira Sans Extra Condensed"/>
              </a:endParaRPr>
            </a:p>
          </p:txBody>
        </p:sp>
        <p:sp>
          <p:nvSpPr>
            <p:cNvPr id="2720" name="Google Shape;2720;p51"/>
            <p:cNvSpPr txBox="1"/>
            <p:nvPr/>
          </p:nvSpPr>
          <p:spPr>
            <a:xfrm>
              <a:off x="1167388" y="3480572"/>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grpSp>
      <p:cxnSp>
        <p:nvCxnSpPr>
          <p:cNvPr id="2721" name="Google Shape;2721;p51"/>
          <p:cNvCxnSpPr>
            <a:stCxn id="2711" idx="4"/>
            <a:endCxn id="2717" idx="3"/>
          </p:cNvCxnSpPr>
          <p:nvPr/>
        </p:nvCxnSpPr>
        <p:spPr>
          <a:xfrm rot="5400000">
            <a:off x="3774750" y="2819725"/>
            <a:ext cx="167700" cy="1426800"/>
          </a:xfrm>
          <a:prstGeom prst="bentConnector2">
            <a:avLst/>
          </a:prstGeom>
          <a:noFill/>
          <a:ln w="19050" cap="flat" cmpd="sng">
            <a:solidFill>
              <a:schemeClr val="dk1"/>
            </a:solidFill>
            <a:prstDash val="solid"/>
            <a:round/>
            <a:headEnd type="none" w="med" len="med"/>
            <a:tailEnd type="none" w="med" len="med"/>
          </a:ln>
        </p:spPr>
      </p:cxnSp>
      <p:sp>
        <p:nvSpPr>
          <p:cNvPr id="2722" name="Google Shape;2722;p51"/>
          <p:cNvSpPr/>
          <p:nvPr/>
        </p:nvSpPr>
        <p:spPr>
          <a:xfrm flipH="1">
            <a:off x="5998664" y="3172100"/>
            <a:ext cx="1980300" cy="8895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3" name="Google Shape;2723;p51"/>
          <p:cNvGrpSpPr/>
          <p:nvPr/>
        </p:nvGrpSpPr>
        <p:grpSpPr>
          <a:xfrm>
            <a:off x="5996250" y="3201728"/>
            <a:ext cx="1980323" cy="830243"/>
            <a:chOff x="5996250" y="3201728"/>
            <a:chExt cx="1980323" cy="830243"/>
          </a:xfrm>
        </p:grpSpPr>
        <p:sp>
          <p:nvSpPr>
            <p:cNvPr id="2724" name="Google Shape;2724;p51"/>
            <p:cNvSpPr txBox="1"/>
            <p:nvPr/>
          </p:nvSpPr>
          <p:spPr>
            <a:xfrm flipH="1">
              <a:off x="5996250" y="3201728"/>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Security</a:t>
              </a:r>
              <a:endParaRPr sz="1800" b="1">
                <a:solidFill>
                  <a:schemeClr val="dk1"/>
                </a:solidFill>
                <a:latin typeface="Fira Sans Extra Condensed"/>
                <a:ea typeface="Fira Sans Extra Condensed"/>
                <a:cs typeface="Fira Sans Extra Condensed"/>
                <a:sym typeface="Fira Sans Extra Condensed"/>
              </a:endParaRPr>
            </a:p>
          </p:txBody>
        </p:sp>
        <p:sp>
          <p:nvSpPr>
            <p:cNvPr id="2725" name="Google Shape;2725;p51"/>
            <p:cNvSpPr txBox="1"/>
            <p:nvPr/>
          </p:nvSpPr>
          <p:spPr>
            <a:xfrm flipH="1">
              <a:off x="5996273" y="3480572"/>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smallest planet of them all</a:t>
              </a:r>
              <a:endParaRPr sz="1200">
                <a:solidFill>
                  <a:schemeClr val="dk1"/>
                </a:solidFill>
                <a:latin typeface="Roboto"/>
                <a:ea typeface="Roboto"/>
                <a:cs typeface="Roboto"/>
                <a:sym typeface="Roboto"/>
              </a:endParaRPr>
            </a:p>
          </p:txBody>
        </p:sp>
      </p:grpSp>
      <p:cxnSp>
        <p:nvCxnSpPr>
          <p:cNvPr id="2726" name="Google Shape;2726;p51"/>
          <p:cNvCxnSpPr>
            <a:stCxn id="2711" idx="4"/>
            <a:endCxn id="2722" idx="3"/>
          </p:cNvCxnSpPr>
          <p:nvPr/>
        </p:nvCxnSpPr>
        <p:spPr>
          <a:xfrm rot="-5400000" flipH="1">
            <a:off x="5201550" y="2819725"/>
            <a:ext cx="167700" cy="1426800"/>
          </a:xfrm>
          <a:prstGeom prst="bentConnector2">
            <a:avLst/>
          </a:prstGeom>
          <a:noFill/>
          <a:ln w="19050" cap="flat" cmpd="sng">
            <a:solidFill>
              <a:schemeClr val="dk1"/>
            </a:solidFill>
            <a:prstDash val="solid"/>
            <a:round/>
            <a:headEnd type="none" w="med" len="med"/>
            <a:tailEnd type="none" w="med" len="med"/>
          </a:ln>
        </p:spPr>
      </p:cxnSp>
      <p:sp>
        <p:nvSpPr>
          <p:cNvPr id="2711" name="Google Shape;2711;p51"/>
          <p:cNvSpPr/>
          <p:nvPr/>
        </p:nvSpPr>
        <p:spPr>
          <a:xfrm>
            <a:off x="3904800" y="2114875"/>
            <a:ext cx="1334400" cy="1334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457225" y="1664500"/>
            <a:ext cx="542700" cy="54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457225" y="3345475"/>
            <a:ext cx="542700" cy="542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8144075" y="1657950"/>
            <a:ext cx="542700" cy="54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8144075" y="3345500"/>
            <a:ext cx="542700" cy="54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1" name="Google Shape;2731;p51"/>
          <p:cNvGrpSpPr/>
          <p:nvPr/>
        </p:nvGrpSpPr>
        <p:grpSpPr>
          <a:xfrm>
            <a:off x="4094683" y="2422959"/>
            <a:ext cx="954634" cy="718233"/>
            <a:chOff x="328475" y="238125"/>
            <a:chExt cx="6963050" cy="5238750"/>
          </a:xfrm>
        </p:grpSpPr>
        <p:sp>
          <p:nvSpPr>
            <p:cNvPr id="2732" name="Google Shape;2732;p51"/>
            <p:cNvSpPr/>
            <p:nvPr/>
          </p:nvSpPr>
          <p:spPr>
            <a:xfrm>
              <a:off x="596250" y="238125"/>
              <a:ext cx="5698475" cy="3871225"/>
            </a:xfrm>
            <a:custGeom>
              <a:avLst/>
              <a:gdLst/>
              <a:ahLst/>
              <a:cxnLst/>
              <a:rect l="l" t="t" r="r" b="b"/>
              <a:pathLst>
                <a:path w="227939" h="154849" extrusionOk="0">
                  <a:moveTo>
                    <a:pt x="1115" y="0"/>
                  </a:moveTo>
                  <a:lnTo>
                    <a:pt x="898" y="31"/>
                  </a:lnTo>
                  <a:lnTo>
                    <a:pt x="681" y="93"/>
                  </a:lnTo>
                  <a:lnTo>
                    <a:pt x="496" y="186"/>
                  </a:lnTo>
                  <a:lnTo>
                    <a:pt x="341" y="310"/>
                  </a:lnTo>
                  <a:lnTo>
                    <a:pt x="186" y="495"/>
                  </a:lnTo>
                  <a:lnTo>
                    <a:pt x="93" y="681"/>
                  </a:lnTo>
                  <a:lnTo>
                    <a:pt x="31" y="898"/>
                  </a:lnTo>
                  <a:lnTo>
                    <a:pt x="0" y="1114"/>
                  </a:lnTo>
                  <a:lnTo>
                    <a:pt x="0" y="153734"/>
                  </a:lnTo>
                  <a:lnTo>
                    <a:pt x="31" y="153951"/>
                  </a:lnTo>
                  <a:lnTo>
                    <a:pt x="93" y="154167"/>
                  </a:lnTo>
                  <a:lnTo>
                    <a:pt x="186" y="154353"/>
                  </a:lnTo>
                  <a:lnTo>
                    <a:pt x="341" y="154539"/>
                  </a:lnTo>
                  <a:lnTo>
                    <a:pt x="496" y="154663"/>
                  </a:lnTo>
                  <a:lnTo>
                    <a:pt x="681" y="154787"/>
                  </a:lnTo>
                  <a:lnTo>
                    <a:pt x="898" y="154848"/>
                  </a:lnTo>
                  <a:lnTo>
                    <a:pt x="227040" y="154848"/>
                  </a:lnTo>
                  <a:lnTo>
                    <a:pt x="227257" y="154787"/>
                  </a:lnTo>
                  <a:lnTo>
                    <a:pt x="227443" y="154663"/>
                  </a:lnTo>
                  <a:lnTo>
                    <a:pt x="227629" y="154539"/>
                  </a:lnTo>
                  <a:lnTo>
                    <a:pt x="227752" y="154353"/>
                  </a:lnTo>
                  <a:lnTo>
                    <a:pt x="227876" y="154167"/>
                  </a:lnTo>
                  <a:lnTo>
                    <a:pt x="227938" y="153951"/>
                  </a:lnTo>
                  <a:lnTo>
                    <a:pt x="227938" y="153734"/>
                  </a:lnTo>
                  <a:lnTo>
                    <a:pt x="227938" y="1114"/>
                  </a:lnTo>
                  <a:lnTo>
                    <a:pt x="227938" y="898"/>
                  </a:lnTo>
                  <a:lnTo>
                    <a:pt x="227876" y="681"/>
                  </a:lnTo>
                  <a:lnTo>
                    <a:pt x="227752" y="495"/>
                  </a:lnTo>
                  <a:lnTo>
                    <a:pt x="227629" y="310"/>
                  </a:lnTo>
                  <a:lnTo>
                    <a:pt x="227443" y="186"/>
                  </a:lnTo>
                  <a:lnTo>
                    <a:pt x="227257" y="93"/>
                  </a:lnTo>
                  <a:lnTo>
                    <a:pt x="227040" y="31"/>
                  </a:lnTo>
                  <a:lnTo>
                    <a:pt x="226824" y="0"/>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1"/>
            <p:cNvSpPr/>
            <p:nvPr/>
          </p:nvSpPr>
          <p:spPr>
            <a:xfrm>
              <a:off x="596250" y="238125"/>
              <a:ext cx="5698475" cy="3871225"/>
            </a:xfrm>
            <a:custGeom>
              <a:avLst/>
              <a:gdLst/>
              <a:ahLst/>
              <a:cxnLst/>
              <a:rect l="l" t="t" r="r" b="b"/>
              <a:pathLst>
                <a:path w="227939" h="154849" fill="none" extrusionOk="0">
                  <a:moveTo>
                    <a:pt x="226824" y="154848"/>
                  </a:moveTo>
                  <a:lnTo>
                    <a:pt x="1115" y="154848"/>
                  </a:lnTo>
                  <a:lnTo>
                    <a:pt x="1115" y="154848"/>
                  </a:lnTo>
                  <a:lnTo>
                    <a:pt x="898" y="154848"/>
                  </a:lnTo>
                  <a:lnTo>
                    <a:pt x="681" y="154787"/>
                  </a:lnTo>
                  <a:lnTo>
                    <a:pt x="496" y="154663"/>
                  </a:lnTo>
                  <a:lnTo>
                    <a:pt x="341" y="154539"/>
                  </a:lnTo>
                  <a:lnTo>
                    <a:pt x="186" y="154353"/>
                  </a:lnTo>
                  <a:lnTo>
                    <a:pt x="93" y="154167"/>
                  </a:lnTo>
                  <a:lnTo>
                    <a:pt x="31" y="153951"/>
                  </a:lnTo>
                  <a:lnTo>
                    <a:pt x="0" y="153734"/>
                  </a:lnTo>
                  <a:lnTo>
                    <a:pt x="0" y="1114"/>
                  </a:lnTo>
                  <a:lnTo>
                    <a:pt x="0" y="1114"/>
                  </a:lnTo>
                  <a:lnTo>
                    <a:pt x="31" y="898"/>
                  </a:lnTo>
                  <a:lnTo>
                    <a:pt x="93" y="681"/>
                  </a:lnTo>
                  <a:lnTo>
                    <a:pt x="186" y="495"/>
                  </a:lnTo>
                  <a:lnTo>
                    <a:pt x="341" y="310"/>
                  </a:lnTo>
                  <a:lnTo>
                    <a:pt x="496" y="186"/>
                  </a:lnTo>
                  <a:lnTo>
                    <a:pt x="681" y="93"/>
                  </a:lnTo>
                  <a:lnTo>
                    <a:pt x="898" y="31"/>
                  </a:lnTo>
                  <a:lnTo>
                    <a:pt x="1115" y="0"/>
                  </a:lnTo>
                  <a:lnTo>
                    <a:pt x="226824" y="0"/>
                  </a:lnTo>
                  <a:lnTo>
                    <a:pt x="226824" y="0"/>
                  </a:lnTo>
                  <a:lnTo>
                    <a:pt x="227040" y="31"/>
                  </a:lnTo>
                  <a:lnTo>
                    <a:pt x="227257" y="93"/>
                  </a:lnTo>
                  <a:lnTo>
                    <a:pt x="227443" y="186"/>
                  </a:lnTo>
                  <a:lnTo>
                    <a:pt x="227629" y="310"/>
                  </a:lnTo>
                  <a:lnTo>
                    <a:pt x="227752" y="495"/>
                  </a:lnTo>
                  <a:lnTo>
                    <a:pt x="227876" y="681"/>
                  </a:lnTo>
                  <a:lnTo>
                    <a:pt x="227938" y="898"/>
                  </a:lnTo>
                  <a:lnTo>
                    <a:pt x="227938" y="1114"/>
                  </a:lnTo>
                  <a:lnTo>
                    <a:pt x="227938" y="153734"/>
                  </a:lnTo>
                  <a:lnTo>
                    <a:pt x="227938" y="153734"/>
                  </a:lnTo>
                  <a:lnTo>
                    <a:pt x="227938" y="153951"/>
                  </a:lnTo>
                  <a:lnTo>
                    <a:pt x="227876" y="154167"/>
                  </a:lnTo>
                  <a:lnTo>
                    <a:pt x="227752" y="154353"/>
                  </a:lnTo>
                  <a:lnTo>
                    <a:pt x="227629" y="154539"/>
                  </a:lnTo>
                  <a:lnTo>
                    <a:pt x="227443" y="154663"/>
                  </a:lnTo>
                  <a:lnTo>
                    <a:pt x="227257" y="154787"/>
                  </a:lnTo>
                  <a:lnTo>
                    <a:pt x="227040" y="154848"/>
                  </a:lnTo>
                  <a:lnTo>
                    <a:pt x="226824" y="1548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771150" y="443975"/>
              <a:ext cx="5348650" cy="3341875"/>
            </a:xfrm>
            <a:custGeom>
              <a:avLst/>
              <a:gdLst/>
              <a:ahLst/>
              <a:cxnLst/>
              <a:rect l="l" t="t" r="r" b="b"/>
              <a:pathLst>
                <a:path w="213946" h="133675" extrusionOk="0">
                  <a:moveTo>
                    <a:pt x="5387" y="1"/>
                  </a:moveTo>
                  <a:lnTo>
                    <a:pt x="4861" y="32"/>
                  </a:lnTo>
                  <a:lnTo>
                    <a:pt x="4304" y="94"/>
                  </a:lnTo>
                  <a:lnTo>
                    <a:pt x="3808" y="248"/>
                  </a:lnTo>
                  <a:lnTo>
                    <a:pt x="3313" y="434"/>
                  </a:lnTo>
                  <a:lnTo>
                    <a:pt x="2818" y="651"/>
                  </a:lnTo>
                  <a:lnTo>
                    <a:pt x="2384" y="929"/>
                  </a:lnTo>
                  <a:lnTo>
                    <a:pt x="1982" y="1239"/>
                  </a:lnTo>
                  <a:lnTo>
                    <a:pt x="1579" y="1579"/>
                  </a:lnTo>
                  <a:lnTo>
                    <a:pt x="1239" y="1951"/>
                  </a:lnTo>
                  <a:lnTo>
                    <a:pt x="929" y="2384"/>
                  </a:lnTo>
                  <a:lnTo>
                    <a:pt x="651" y="2818"/>
                  </a:lnTo>
                  <a:lnTo>
                    <a:pt x="434" y="3282"/>
                  </a:lnTo>
                  <a:lnTo>
                    <a:pt x="248" y="3777"/>
                  </a:lnTo>
                  <a:lnTo>
                    <a:pt x="124" y="4304"/>
                  </a:lnTo>
                  <a:lnTo>
                    <a:pt x="31" y="4830"/>
                  </a:lnTo>
                  <a:lnTo>
                    <a:pt x="1" y="5387"/>
                  </a:lnTo>
                  <a:lnTo>
                    <a:pt x="1" y="133210"/>
                  </a:lnTo>
                  <a:lnTo>
                    <a:pt x="31" y="133303"/>
                  </a:lnTo>
                  <a:lnTo>
                    <a:pt x="62" y="133396"/>
                  </a:lnTo>
                  <a:lnTo>
                    <a:pt x="155" y="133550"/>
                  </a:lnTo>
                  <a:lnTo>
                    <a:pt x="310" y="133643"/>
                  </a:lnTo>
                  <a:lnTo>
                    <a:pt x="403" y="133674"/>
                  </a:lnTo>
                  <a:lnTo>
                    <a:pt x="213574" y="133674"/>
                  </a:lnTo>
                  <a:lnTo>
                    <a:pt x="213667" y="133643"/>
                  </a:lnTo>
                  <a:lnTo>
                    <a:pt x="213822" y="133550"/>
                  </a:lnTo>
                  <a:lnTo>
                    <a:pt x="213915" y="133396"/>
                  </a:lnTo>
                  <a:lnTo>
                    <a:pt x="213946" y="133303"/>
                  </a:lnTo>
                  <a:lnTo>
                    <a:pt x="213946" y="133210"/>
                  </a:lnTo>
                  <a:lnTo>
                    <a:pt x="213946" y="4304"/>
                  </a:lnTo>
                  <a:lnTo>
                    <a:pt x="213915" y="3870"/>
                  </a:lnTo>
                  <a:lnTo>
                    <a:pt x="213853" y="3437"/>
                  </a:lnTo>
                  <a:lnTo>
                    <a:pt x="213760" y="3034"/>
                  </a:lnTo>
                  <a:lnTo>
                    <a:pt x="213605" y="2632"/>
                  </a:lnTo>
                  <a:lnTo>
                    <a:pt x="213420" y="2261"/>
                  </a:lnTo>
                  <a:lnTo>
                    <a:pt x="213203" y="1889"/>
                  </a:lnTo>
                  <a:lnTo>
                    <a:pt x="212955" y="1579"/>
                  </a:lnTo>
                  <a:lnTo>
                    <a:pt x="212677" y="1270"/>
                  </a:lnTo>
                  <a:lnTo>
                    <a:pt x="212398" y="991"/>
                  </a:lnTo>
                  <a:lnTo>
                    <a:pt x="212057" y="744"/>
                  </a:lnTo>
                  <a:lnTo>
                    <a:pt x="211686" y="527"/>
                  </a:lnTo>
                  <a:lnTo>
                    <a:pt x="211314" y="341"/>
                  </a:lnTo>
                  <a:lnTo>
                    <a:pt x="210912" y="186"/>
                  </a:lnTo>
                  <a:lnTo>
                    <a:pt x="210510" y="94"/>
                  </a:lnTo>
                  <a:lnTo>
                    <a:pt x="210076" y="32"/>
                  </a:lnTo>
                  <a:lnTo>
                    <a:pt x="209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771150" y="443975"/>
              <a:ext cx="5348650" cy="3341875"/>
            </a:xfrm>
            <a:custGeom>
              <a:avLst/>
              <a:gdLst/>
              <a:ahLst/>
              <a:cxnLst/>
              <a:rect l="l" t="t" r="r" b="b"/>
              <a:pathLst>
                <a:path w="213946" h="133675" fill="none" extrusionOk="0">
                  <a:moveTo>
                    <a:pt x="213481" y="133674"/>
                  </a:moveTo>
                  <a:lnTo>
                    <a:pt x="496" y="133674"/>
                  </a:lnTo>
                  <a:lnTo>
                    <a:pt x="496" y="133674"/>
                  </a:lnTo>
                  <a:lnTo>
                    <a:pt x="403" y="133674"/>
                  </a:lnTo>
                  <a:lnTo>
                    <a:pt x="310" y="133643"/>
                  </a:lnTo>
                  <a:lnTo>
                    <a:pt x="155" y="133550"/>
                  </a:lnTo>
                  <a:lnTo>
                    <a:pt x="62" y="133396"/>
                  </a:lnTo>
                  <a:lnTo>
                    <a:pt x="31" y="133303"/>
                  </a:lnTo>
                  <a:lnTo>
                    <a:pt x="1" y="133210"/>
                  </a:lnTo>
                  <a:lnTo>
                    <a:pt x="1" y="5387"/>
                  </a:lnTo>
                  <a:lnTo>
                    <a:pt x="1" y="5387"/>
                  </a:lnTo>
                  <a:lnTo>
                    <a:pt x="31" y="4830"/>
                  </a:lnTo>
                  <a:lnTo>
                    <a:pt x="124" y="4304"/>
                  </a:lnTo>
                  <a:lnTo>
                    <a:pt x="248" y="3777"/>
                  </a:lnTo>
                  <a:lnTo>
                    <a:pt x="434" y="3282"/>
                  </a:lnTo>
                  <a:lnTo>
                    <a:pt x="651" y="2818"/>
                  </a:lnTo>
                  <a:lnTo>
                    <a:pt x="929" y="2384"/>
                  </a:lnTo>
                  <a:lnTo>
                    <a:pt x="1239" y="1951"/>
                  </a:lnTo>
                  <a:lnTo>
                    <a:pt x="1579" y="1579"/>
                  </a:lnTo>
                  <a:lnTo>
                    <a:pt x="1982" y="1239"/>
                  </a:lnTo>
                  <a:lnTo>
                    <a:pt x="2384" y="929"/>
                  </a:lnTo>
                  <a:lnTo>
                    <a:pt x="2818" y="651"/>
                  </a:lnTo>
                  <a:lnTo>
                    <a:pt x="3313" y="434"/>
                  </a:lnTo>
                  <a:lnTo>
                    <a:pt x="3808" y="248"/>
                  </a:lnTo>
                  <a:lnTo>
                    <a:pt x="4304" y="94"/>
                  </a:lnTo>
                  <a:lnTo>
                    <a:pt x="4861" y="32"/>
                  </a:lnTo>
                  <a:lnTo>
                    <a:pt x="5387" y="1"/>
                  </a:lnTo>
                  <a:lnTo>
                    <a:pt x="209643" y="1"/>
                  </a:lnTo>
                  <a:lnTo>
                    <a:pt x="209643" y="1"/>
                  </a:lnTo>
                  <a:lnTo>
                    <a:pt x="210076" y="32"/>
                  </a:lnTo>
                  <a:lnTo>
                    <a:pt x="210510" y="94"/>
                  </a:lnTo>
                  <a:lnTo>
                    <a:pt x="210912" y="186"/>
                  </a:lnTo>
                  <a:lnTo>
                    <a:pt x="211314" y="341"/>
                  </a:lnTo>
                  <a:lnTo>
                    <a:pt x="211686" y="527"/>
                  </a:lnTo>
                  <a:lnTo>
                    <a:pt x="212057" y="744"/>
                  </a:lnTo>
                  <a:lnTo>
                    <a:pt x="212398" y="991"/>
                  </a:lnTo>
                  <a:lnTo>
                    <a:pt x="212677" y="1270"/>
                  </a:lnTo>
                  <a:lnTo>
                    <a:pt x="212955" y="1579"/>
                  </a:lnTo>
                  <a:lnTo>
                    <a:pt x="213203" y="1889"/>
                  </a:lnTo>
                  <a:lnTo>
                    <a:pt x="213420" y="2261"/>
                  </a:lnTo>
                  <a:lnTo>
                    <a:pt x="213605" y="2632"/>
                  </a:lnTo>
                  <a:lnTo>
                    <a:pt x="213760" y="3034"/>
                  </a:lnTo>
                  <a:lnTo>
                    <a:pt x="213853" y="3437"/>
                  </a:lnTo>
                  <a:lnTo>
                    <a:pt x="213915" y="3870"/>
                  </a:lnTo>
                  <a:lnTo>
                    <a:pt x="213946" y="4304"/>
                  </a:lnTo>
                  <a:lnTo>
                    <a:pt x="213946" y="133210"/>
                  </a:lnTo>
                  <a:lnTo>
                    <a:pt x="213946" y="133210"/>
                  </a:lnTo>
                  <a:lnTo>
                    <a:pt x="213946" y="133303"/>
                  </a:lnTo>
                  <a:lnTo>
                    <a:pt x="213915" y="133396"/>
                  </a:lnTo>
                  <a:lnTo>
                    <a:pt x="213822" y="133550"/>
                  </a:lnTo>
                  <a:lnTo>
                    <a:pt x="213667" y="133643"/>
                  </a:lnTo>
                  <a:lnTo>
                    <a:pt x="213574" y="133674"/>
                  </a:lnTo>
                  <a:lnTo>
                    <a:pt x="213481" y="1336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1"/>
            <p:cNvSpPr/>
            <p:nvPr/>
          </p:nvSpPr>
          <p:spPr>
            <a:xfrm>
              <a:off x="3088300" y="3874825"/>
              <a:ext cx="715125" cy="75100"/>
            </a:xfrm>
            <a:custGeom>
              <a:avLst/>
              <a:gdLst/>
              <a:ahLst/>
              <a:cxnLst/>
              <a:rect l="l" t="t" r="r" b="b"/>
              <a:pathLst>
                <a:path w="28605" h="3004" extrusionOk="0">
                  <a:moveTo>
                    <a:pt x="1486" y="0"/>
                  </a:moveTo>
                  <a:lnTo>
                    <a:pt x="1177" y="31"/>
                  </a:lnTo>
                  <a:lnTo>
                    <a:pt x="898" y="124"/>
                  </a:lnTo>
                  <a:lnTo>
                    <a:pt x="651" y="248"/>
                  </a:lnTo>
                  <a:lnTo>
                    <a:pt x="434" y="434"/>
                  </a:lnTo>
                  <a:lnTo>
                    <a:pt x="248" y="650"/>
                  </a:lnTo>
                  <a:lnTo>
                    <a:pt x="124" y="929"/>
                  </a:lnTo>
                  <a:lnTo>
                    <a:pt x="31" y="1208"/>
                  </a:lnTo>
                  <a:lnTo>
                    <a:pt x="0" y="1486"/>
                  </a:lnTo>
                  <a:lnTo>
                    <a:pt x="31" y="1796"/>
                  </a:lnTo>
                  <a:lnTo>
                    <a:pt x="124" y="2075"/>
                  </a:lnTo>
                  <a:lnTo>
                    <a:pt x="248" y="2353"/>
                  </a:lnTo>
                  <a:lnTo>
                    <a:pt x="434" y="2570"/>
                  </a:lnTo>
                  <a:lnTo>
                    <a:pt x="651" y="2756"/>
                  </a:lnTo>
                  <a:lnTo>
                    <a:pt x="898" y="2879"/>
                  </a:lnTo>
                  <a:lnTo>
                    <a:pt x="1177" y="2972"/>
                  </a:lnTo>
                  <a:lnTo>
                    <a:pt x="1486" y="3003"/>
                  </a:lnTo>
                  <a:lnTo>
                    <a:pt x="27088" y="3003"/>
                  </a:lnTo>
                  <a:lnTo>
                    <a:pt x="27398" y="2972"/>
                  </a:lnTo>
                  <a:lnTo>
                    <a:pt x="27676" y="2879"/>
                  </a:lnTo>
                  <a:lnTo>
                    <a:pt x="27924" y="2756"/>
                  </a:lnTo>
                  <a:lnTo>
                    <a:pt x="28171" y="2570"/>
                  </a:lnTo>
                  <a:lnTo>
                    <a:pt x="28357" y="2353"/>
                  </a:lnTo>
                  <a:lnTo>
                    <a:pt x="28481" y="2075"/>
                  </a:lnTo>
                  <a:lnTo>
                    <a:pt x="28574" y="1796"/>
                  </a:lnTo>
                  <a:lnTo>
                    <a:pt x="28605" y="1486"/>
                  </a:lnTo>
                  <a:lnTo>
                    <a:pt x="28574" y="1208"/>
                  </a:lnTo>
                  <a:lnTo>
                    <a:pt x="28481" y="929"/>
                  </a:lnTo>
                  <a:lnTo>
                    <a:pt x="28357" y="650"/>
                  </a:lnTo>
                  <a:lnTo>
                    <a:pt x="28171" y="434"/>
                  </a:lnTo>
                  <a:lnTo>
                    <a:pt x="27924" y="248"/>
                  </a:lnTo>
                  <a:lnTo>
                    <a:pt x="27676" y="124"/>
                  </a:lnTo>
                  <a:lnTo>
                    <a:pt x="27398" y="31"/>
                  </a:lnTo>
                  <a:lnTo>
                    <a:pt x="27088"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p:nvPr/>
          </p:nvSpPr>
          <p:spPr>
            <a:xfrm>
              <a:off x="2711400" y="4107775"/>
              <a:ext cx="1468175" cy="846700"/>
            </a:xfrm>
            <a:custGeom>
              <a:avLst/>
              <a:gdLst/>
              <a:ahLst/>
              <a:cxnLst/>
              <a:rect l="l" t="t" r="r" b="b"/>
              <a:pathLst>
                <a:path w="58727" h="33868" extrusionOk="0">
                  <a:moveTo>
                    <a:pt x="3653" y="1"/>
                  </a:moveTo>
                  <a:lnTo>
                    <a:pt x="0" y="33868"/>
                  </a:lnTo>
                  <a:lnTo>
                    <a:pt x="58726" y="33868"/>
                  </a:lnTo>
                  <a:lnTo>
                    <a:pt x="54454" y="1"/>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1"/>
            <p:cNvSpPr/>
            <p:nvPr/>
          </p:nvSpPr>
          <p:spPr>
            <a:xfrm>
              <a:off x="2428125" y="4915000"/>
              <a:ext cx="2034700" cy="194275"/>
            </a:xfrm>
            <a:custGeom>
              <a:avLst/>
              <a:gdLst/>
              <a:ahLst/>
              <a:cxnLst/>
              <a:rect l="l" t="t" r="r" b="b"/>
              <a:pathLst>
                <a:path w="81388" h="7771" extrusionOk="0">
                  <a:moveTo>
                    <a:pt x="310" y="0"/>
                  </a:moveTo>
                  <a:lnTo>
                    <a:pt x="187" y="31"/>
                  </a:lnTo>
                  <a:lnTo>
                    <a:pt x="94" y="93"/>
                  </a:lnTo>
                  <a:lnTo>
                    <a:pt x="32" y="186"/>
                  </a:lnTo>
                  <a:lnTo>
                    <a:pt x="1" y="310"/>
                  </a:lnTo>
                  <a:lnTo>
                    <a:pt x="1" y="7492"/>
                  </a:lnTo>
                  <a:lnTo>
                    <a:pt x="32" y="7616"/>
                  </a:lnTo>
                  <a:lnTo>
                    <a:pt x="94" y="7708"/>
                  </a:lnTo>
                  <a:lnTo>
                    <a:pt x="187" y="7770"/>
                  </a:lnTo>
                  <a:lnTo>
                    <a:pt x="81233" y="7770"/>
                  </a:lnTo>
                  <a:lnTo>
                    <a:pt x="81325" y="7708"/>
                  </a:lnTo>
                  <a:lnTo>
                    <a:pt x="81387" y="7616"/>
                  </a:lnTo>
                  <a:lnTo>
                    <a:pt x="81387" y="7492"/>
                  </a:lnTo>
                  <a:lnTo>
                    <a:pt x="81387" y="310"/>
                  </a:lnTo>
                  <a:lnTo>
                    <a:pt x="81387" y="186"/>
                  </a:lnTo>
                  <a:lnTo>
                    <a:pt x="81325" y="93"/>
                  </a:lnTo>
                  <a:lnTo>
                    <a:pt x="81233" y="31"/>
                  </a:lnTo>
                  <a:lnTo>
                    <a:pt x="81109" y="0"/>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1"/>
            <p:cNvSpPr/>
            <p:nvPr/>
          </p:nvSpPr>
          <p:spPr>
            <a:xfrm>
              <a:off x="1213075" y="1532125"/>
              <a:ext cx="1622950" cy="1601300"/>
            </a:xfrm>
            <a:custGeom>
              <a:avLst/>
              <a:gdLst/>
              <a:ahLst/>
              <a:cxnLst/>
              <a:rect l="l" t="t" r="r" b="b"/>
              <a:pathLst>
                <a:path w="64918" h="64052" extrusionOk="0">
                  <a:moveTo>
                    <a:pt x="526" y="1"/>
                  </a:moveTo>
                  <a:lnTo>
                    <a:pt x="403" y="63"/>
                  </a:lnTo>
                  <a:lnTo>
                    <a:pt x="279" y="124"/>
                  </a:lnTo>
                  <a:lnTo>
                    <a:pt x="186" y="186"/>
                  </a:lnTo>
                  <a:lnTo>
                    <a:pt x="93" y="310"/>
                  </a:lnTo>
                  <a:lnTo>
                    <a:pt x="31" y="403"/>
                  </a:lnTo>
                  <a:lnTo>
                    <a:pt x="0" y="558"/>
                  </a:lnTo>
                  <a:lnTo>
                    <a:pt x="0" y="682"/>
                  </a:lnTo>
                  <a:lnTo>
                    <a:pt x="0" y="63370"/>
                  </a:lnTo>
                  <a:lnTo>
                    <a:pt x="0" y="63525"/>
                  </a:lnTo>
                  <a:lnTo>
                    <a:pt x="31" y="63649"/>
                  </a:lnTo>
                  <a:lnTo>
                    <a:pt x="93" y="63742"/>
                  </a:lnTo>
                  <a:lnTo>
                    <a:pt x="186" y="63866"/>
                  </a:lnTo>
                  <a:lnTo>
                    <a:pt x="279" y="63927"/>
                  </a:lnTo>
                  <a:lnTo>
                    <a:pt x="403" y="64020"/>
                  </a:lnTo>
                  <a:lnTo>
                    <a:pt x="526" y="64051"/>
                  </a:lnTo>
                  <a:lnTo>
                    <a:pt x="64360" y="64051"/>
                  </a:lnTo>
                  <a:lnTo>
                    <a:pt x="64484" y="64020"/>
                  </a:lnTo>
                  <a:lnTo>
                    <a:pt x="64608" y="63927"/>
                  </a:lnTo>
                  <a:lnTo>
                    <a:pt x="64701" y="63866"/>
                  </a:lnTo>
                  <a:lnTo>
                    <a:pt x="64794" y="63742"/>
                  </a:lnTo>
                  <a:lnTo>
                    <a:pt x="64855" y="63649"/>
                  </a:lnTo>
                  <a:lnTo>
                    <a:pt x="64886" y="63525"/>
                  </a:lnTo>
                  <a:lnTo>
                    <a:pt x="64917" y="63370"/>
                  </a:lnTo>
                  <a:lnTo>
                    <a:pt x="64917" y="682"/>
                  </a:lnTo>
                  <a:lnTo>
                    <a:pt x="64886" y="558"/>
                  </a:lnTo>
                  <a:lnTo>
                    <a:pt x="64855" y="403"/>
                  </a:lnTo>
                  <a:lnTo>
                    <a:pt x="64794" y="310"/>
                  </a:lnTo>
                  <a:lnTo>
                    <a:pt x="64701" y="186"/>
                  </a:lnTo>
                  <a:lnTo>
                    <a:pt x="64608" y="124"/>
                  </a:lnTo>
                  <a:lnTo>
                    <a:pt x="64484" y="63"/>
                  </a:lnTo>
                  <a:lnTo>
                    <a:pt x="64360"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1"/>
            <p:cNvSpPr/>
            <p:nvPr/>
          </p:nvSpPr>
          <p:spPr>
            <a:xfrm>
              <a:off x="1353150" y="3264200"/>
              <a:ext cx="292575" cy="292550"/>
            </a:xfrm>
            <a:custGeom>
              <a:avLst/>
              <a:gdLst/>
              <a:ahLst/>
              <a:cxnLst/>
              <a:rect l="l" t="t" r="r" b="b"/>
              <a:pathLst>
                <a:path w="11703" h="11702" extrusionOk="0">
                  <a:moveTo>
                    <a:pt x="279" y="0"/>
                  </a:moveTo>
                  <a:lnTo>
                    <a:pt x="155" y="31"/>
                  </a:lnTo>
                  <a:lnTo>
                    <a:pt x="93" y="93"/>
                  </a:lnTo>
                  <a:lnTo>
                    <a:pt x="31" y="155"/>
                  </a:lnTo>
                  <a:lnTo>
                    <a:pt x="0" y="279"/>
                  </a:lnTo>
                  <a:lnTo>
                    <a:pt x="0" y="11423"/>
                  </a:lnTo>
                  <a:lnTo>
                    <a:pt x="31" y="11547"/>
                  </a:lnTo>
                  <a:lnTo>
                    <a:pt x="93" y="11609"/>
                  </a:lnTo>
                  <a:lnTo>
                    <a:pt x="155" y="11671"/>
                  </a:lnTo>
                  <a:lnTo>
                    <a:pt x="279" y="11702"/>
                  </a:lnTo>
                  <a:lnTo>
                    <a:pt x="11455" y="11702"/>
                  </a:lnTo>
                  <a:lnTo>
                    <a:pt x="11547" y="11671"/>
                  </a:lnTo>
                  <a:lnTo>
                    <a:pt x="11609" y="11609"/>
                  </a:lnTo>
                  <a:lnTo>
                    <a:pt x="11671" y="11547"/>
                  </a:lnTo>
                  <a:lnTo>
                    <a:pt x="11702" y="11423"/>
                  </a:lnTo>
                  <a:lnTo>
                    <a:pt x="11702" y="279"/>
                  </a:lnTo>
                  <a:lnTo>
                    <a:pt x="11671" y="155"/>
                  </a:lnTo>
                  <a:lnTo>
                    <a:pt x="11609" y="93"/>
                  </a:lnTo>
                  <a:lnTo>
                    <a:pt x="11547" y="31"/>
                  </a:lnTo>
                  <a:lnTo>
                    <a:pt x="11455"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1"/>
            <p:cNvSpPr/>
            <p:nvPr/>
          </p:nvSpPr>
          <p:spPr>
            <a:xfrm>
              <a:off x="1694450" y="3264200"/>
              <a:ext cx="291800" cy="292550"/>
            </a:xfrm>
            <a:custGeom>
              <a:avLst/>
              <a:gdLst/>
              <a:ahLst/>
              <a:cxnLst/>
              <a:rect l="l" t="t" r="r" b="b"/>
              <a:pathLst>
                <a:path w="11672" h="11702" extrusionOk="0">
                  <a:moveTo>
                    <a:pt x="248" y="0"/>
                  </a:moveTo>
                  <a:lnTo>
                    <a:pt x="155" y="31"/>
                  </a:lnTo>
                  <a:lnTo>
                    <a:pt x="62" y="93"/>
                  </a:lnTo>
                  <a:lnTo>
                    <a:pt x="31" y="155"/>
                  </a:lnTo>
                  <a:lnTo>
                    <a:pt x="0" y="279"/>
                  </a:lnTo>
                  <a:lnTo>
                    <a:pt x="0" y="11423"/>
                  </a:lnTo>
                  <a:lnTo>
                    <a:pt x="31" y="11547"/>
                  </a:lnTo>
                  <a:lnTo>
                    <a:pt x="62" y="11609"/>
                  </a:lnTo>
                  <a:lnTo>
                    <a:pt x="155" y="11671"/>
                  </a:lnTo>
                  <a:lnTo>
                    <a:pt x="248" y="11702"/>
                  </a:lnTo>
                  <a:lnTo>
                    <a:pt x="11424" y="11702"/>
                  </a:lnTo>
                  <a:lnTo>
                    <a:pt x="11517" y="11671"/>
                  </a:lnTo>
                  <a:lnTo>
                    <a:pt x="11609" y="11609"/>
                  </a:lnTo>
                  <a:lnTo>
                    <a:pt x="11671" y="11547"/>
                  </a:lnTo>
                  <a:lnTo>
                    <a:pt x="11671" y="11423"/>
                  </a:lnTo>
                  <a:lnTo>
                    <a:pt x="11671" y="279"/>
                  </a:lnTo>
                  <a:lnTo>
                    <a:pt x="11671" y="155"/>
                  </a:lnTo>
                  <a:lnTo>
                    <a:pt x="11609" y="93"/>
                  </a:lnTo>
                  <a:lnTo>
                    <a:pt x="11517" y="31"/>
                  </a:lnTo>
                  <a:lnTo>
                    <a:pt x="1142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1"/>
            <p:cNvSpPr/>
            <p:nvPr/>
          </p:nvSpPr>
          <p:spPr>
            <a:xfrm>
              <a:off x="2034975" y="3264200"/>
              <a:ext cx="292575" cy="292550"/>
            </a:xfrm>
            <a:custGeom>
              <a:avLst/>
              <a:gdLst/>
              <a:ahLst/>
              <a:cxnLst/>
              <a:rect l="l" t="t" r="r" b="b"/>
              <a:pathLst>
                <a:path w="11703" h="11702" extrusionOk="0">
                  <a:moveTo>
                    <a:pt x="279" y="0"/>
                  </a:moveTo>
                  <a:lnTo>
                    <a:pt x="186" y="31"/>
                  </a:lnTo>
                  <a:lnTo>
                    <a:pt x="94" y="93"/>
                  </a:lnTo>
                  <a:lnTo>
                    <a:pt x="32" y="155"/>
                  </a:lnTo>
                  <a:lnTo>
                    <a:pt x="1" y="279"/>
                  </a:lnTo>
                  <a:lnTo>
                    <a:pt x="1" y="11423"/>
                  </a:lnTo>
                  <a:lnTo>
                    <a:pt x="32" y="11547"/>
                  </a:lnTo>
                  <a:lnTo>
                    <a:pt x="94" y="11609"/>
                  </a:lnTo>
                  <a:lnTo>
                    <a:pt x="186" y="11671"/>
                  </a:lnTo>
                  <a:lnTo>
                    <a:pt x="279" y="11702"/>
                  </a:lnTo>
                  <a:lnTo>
                    <a:pt x="11455" y="11702"/>
                  </a:lnTo>
                  <a:lnTo>
                    <a:pt x="11548" y="11671"/>
                  </a:lnTo>
                  <a:lnTo>
                    <a:pt x="11641" y="11609"/>
                  </a:lnTo>
                  <a:lnTo>
                    <a:pt x="11672" y="11547"/>
                  </a:lnTo>
                  <a:lnTo>
                    <a:pt x="11702" y="11423"/>
                  </a:lnTo>
                  <a:lnTo>
                    <a:pt x="11702" y="279"/>
                  </a:lnTo>
                  <a:lnTo>
                    <a:pt x="11672" y="155"/>
                  </a:lnTo>
                  <a:lnTo>
                    <a:pt x="11641" y="93"/>
                  </a:lnTo>
                  <a:lnTo>
                    <a:pt x="11548" y="31"/>
                  </a:lnTo>
                  <a:lnTo>
                    <a:pt x="11455"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1"/>
            <p:cNvSpPr/>
            <p:nvPr/>
          </p:nvSpPr>
          <p:spPr>
            <a:xfrm>
              <a:off x="2376275" y="3264200"/>
              <a:ext cx="292575" cy="292550"/>
            </a:xfrm>
            <a:custGeom>
              <a:avLst/>
              <a:gdLst/>
              <a:ahLst/>
              <a:cxnLst/>
              <a:rect l="l" t="t" r="r" b="b"/>
              <a:pathLst>
                <a:path w="11703" h="11702" extrusionOk="0">
                  <a:moveTo>
                    <a:pt x="248" y="0"/>
                  </a:moveTo>
                  <a:lnTo>
                    <a:pt x="156" y="31"/>
                  </a:lnTo>
                  <a:lnTo>
                    <a:pt x="63" y="93"/>
                  </a:lnTo>
                  <a:lnTo>
                    <a:pt x="32" y="155"/>
                  </a:lnTo>
                  <a:lnTo>
                    <a:pt x="1" y="279"/>
                  </a:lnTo>
                  <a:lnTo>
                    <a:pt x="1" y="11423"/>
                  </a:lnTo>
                  <a:lnTo>
                    <a:pt x="32" y="11547"/>
                  </a:lnTo>
                  <a:lnTo>
                    <a:pt x="63" y="11609"/>
                  </a:lnTo>
                  <a:lnTo>
                    <a:pt x="156" y="11671"/>
                  </a:lnTo>
                  <a:lnTo>
                    <a:pt x="248" y="11702"/>
                  </a:lnTo>
                  <a:lnTo>
                    <a:pt x="11424" y="11702"/>
                  </a:lnTo>
                  <a:lnTo>
                    <a:pt x="11517" y="11671"/>
                  </a:lnTo>
                  <a:lnTo>
                    <a:pt x="11610" y="11609"/>
                  </a:lnTo>
                  <a:lnTo>
                    <a:pt x="11672" y="11547"/>
                  </a:lnTo>
                  <a:lnTo>
                    <a:pt x="11703" y="11423"/>
                  </a:lnTo>
                  <a:lnTo>
                    <a:pt x="11703" y="279"/>
                  </a:lnTo>
                  <a:lnTo>
                    <a:pt x="11672" y="155"/>
                  </a:lnTo>
                  <a:lnTo>
                    <a:pt x="11610" y="93"/>
                  </a:lnTo>
                  <a:lnTo>
                    <a:pt x="11517" y="31"/>
                  </a:lnTo>
                  <a:lnTo>
                    <a:pt x="1142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1"/>
            <p:cNvSpPr/>
            <p:nvPr/>
          </p:nvSpPr>
          <p:spPr>
            <a:xfrm>
              <a:off x="2724550" y="3377950"/>
              <a:ext cx="41050" cy="64275"/>
            </a:xfrm>
            <a:custGeom>
              <a:avLst/>
              <a:gdLst/>
              <a:ahLst/>
              <a:cxnLst/>
              <a:rect l="l" t="t" r="r" b="b"/>
              <a:pathLst>
                <a:path w="1642" h="2571" extrusionOk="0">
                  <a:moveTo>
                    <a:pt x="558" y="1"/>
                  </a:moveTo>
                  <a:lnTo>
                    <a:pt x="1" y="496"/>
                  </a:lnTo>
                  <a:lnTo>
                    <a:pt x="682" y="1239"/>
                  </a:lnTo>
                  <a:lnTo>
                    <a:pt x="62" y="2137"/>
                  </a:lnTo>
                  <a:lnTo>
                    <a:pt x="682" y="2570"/>
                  </a:lnTo>
                  <a:lnTo>
                    <a:pt x="1641" y="1177"/>
                  </a:lnTo>
                  <a:lnTo>
                    <a:pt x="558"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1"/>
            <p:cNvSpPr/>
            <p:nvPr/>
          </p:nvSpPr>
          <p:spPr>
            <a:xfrm>
              <a:off x="1261825" y="3377950"/>
              <a:ext cx="41050" cy="64275"/>
            </a:xfrm>
            <a:custGeom>
              <a:avLst/>
              <a:gdLst/>
              <a:ahLst/>
              <a:cxnLst/>
              <a:rect l="l" t="t" r="r" b="b"/>
              <a:pathLst>
                <a:path w="1642" h="2571" extrusionOk="0">
                  <a:moveTo>
                    <a:pt x="1084" y="1"/>
                  </a:moveTo>
                  <a:lnTo>
                    <a:pt x="0" y="1177"/>
                  </a:lnTo>
                  <a:lnTo>
                    <a:pt x="960" y="2570"/>
                  </a:lnTo>
                  <a:lnTo>
                    <a:pt x="1579" y="2137"/>
                  </a:lnTo>
                  <a:lnTo>
                    <a:pt x="960" y="1239"/>
                  </a:lnTo>
                  <a:lnTo>
                    <a:pt x="1641" y="496"/>
                  </a:lnTo>
                  <a:lnTo>
                    <a:pt x="1084"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1"/>
            <p:cNvSpPr/>
            <p:nvPr/>
          </p:nvSpPr>
          <p:spPr>
            <a:xfrm>
              <a:off x="2976850" y="2128825"/>
              <a:ext cx="1152400" cy="512375"/>
            </a:xfrm>
            <a:custGeom>
              <a:avLst/>
              <a:gdLst/>
              <a:ahLst/>
              <a:cxnLst/>
              <a:rect l="l" t="t" r="r" b="b"/>
              <a:pathLst>
                <a:path w="46096" h="20495" extrusionOk="0">
                  <a:moveTo>
                    <a:pt x="186" y="1"/>
                  </a:moveTo>
                  <a:lnTo>
                    <a:pt x="124" y="32"/>
                  </a:lnTo>
                  <a:lnTo>
                    <a:pt x="62" y="63"/>
                  </a:lnTo>
                  <a:lnTo>
                    <a:pt x="32" y="125"/>
                  </a:lnTo>
                  <a:lnTo>
                    <a:pt x="1" y="186"/>
                  </a:lnTo>
                  <a:lnTo>
                    <a:pt x="1" y="20309"/>
                  </a:lnTo>
                  <a:lnTo>
                    <a:pt x="32" y="20402"/>
                  </a:lnTo>
                  <a:lnTo>
                    <a:pt x="62" y="20433"/>
                  </a:lnTo>
                  <a:lnTo>
                    <a:pt x="124" y="20494"/>
                  </a:lnTo>
                  <a:lnTo>
                    <a:pt x="45972" y="20494"/>
                  </a:lnTo>
                  <a:lnTo>
                    <a:pt x="46034" y="20433"/>
                  </a:lnTo>
                  <a:lnTo>
                    <a:pt x="46065" y="20402"/>
                  </a:lnTo>
                  <a:lnTo>
                    <a:pt x="46096" y="20309"/>
                  </a:lnTo>
                  <a:lnTo>
                    <a:pt x="46096" y="186"/>
                  </a:lnTo>
                  <a:lnTo>
                    <a:pt x="46065" y="125"/>
                  </a:lnTo>
                  <a:lnTo>
                    <a:pt x="46034" y="63"/>
                  </a:lnTo>
                  <a:lnTo>
                    <a:pt x="45972" y="32"/>
                  </a:lnTo>
                  <a:lnTo>
                    <a:pt x="45910"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1"/>
            <p:cNvSpPr/>
            <p:nvPr/>
          </p:nvSpPr>
          <p:spPr>
            <a:xfrm>
              <a:off x="499500" y="858800"/>
              <a:ext cx="372275" cy="455875"/>
            </a:xfrm>
            <a:custGeom>
              <a:avLst/>
              <a:gdLst/>
              <a:ahLst/>
              <a:cxnLst/>
              <a:rect l="l" t="t" r="r" b="b"/>
              <a:pathLst>
                <a:path w="14891" h="18235" extrusionOk="0">
                  <a:moveTo>
                    <a:pt x="1" y="1"/>
                  </a:moveTo>
                  <a:lnTo>
                    <a:pt x="1" y="11362"/>
                  </a:lnTo>
                  <a:lnTo>
                    <a:pt x="32" y="11703"/>
                  </a:lnTo>
                  <a:lnTo>
                    <a:pt x="62" y="12043"/>
                  </a:lnTo>
                  <a:lnTo>
                    <a:pt x="93" y="12415"/>
                  </a:lnTo>
                  <a:lnTo>
                    <a:pt x="155" y="12724"/>
                  </a:lnTo>
                  <a:lnTo>
                    <a:pt x="341" y="13405"/>
                  </a:lnTo>
                  <a:lnTo>
                    <a:pt x="589" y="14024"/>
                  </a:lnTo>
                  <a:lnTo>
                    <a:pt x="898" y="14613"/>
                  </a:lnTo>
                  <a:lnTo>
                    <a:pt x="1270" y="15201"/>
                  </a:lnTo>
                  <a:lnTo>
                    <a:pt x="1703" y="15727"/>
                  </a:lnTo>
                  <a:lnTo>
                    <a:pt x="2199" y="16222"/>
                  </a:lnTo>
                  <a:lnTo>
                    <a:pt x="2725" y="16656"/>
                  </a:lnTo>
                  <a:lnTo>
                    <a:pt x="3282" y="17058"/>
                  </a:lnTo>
                  <a:lnTo>
                    <a:pt x="3901" y="17399"/>
                  </a:lnTo>
                  <a:lnTo>
                    <a:pt x="4551" y="17677"/>
                  </a:lnTo>
                  <a:lnTo>
                    <a:pt x="5232" y="17925"/>
                  </a:lnTo>
                  <a:lnTo>
                    <a:pt x="5944" y="18080"/>
                  </a:lnTo>
                  <a:lnTo>
                    <a:pt x="6687" y="18173"/>
                  </a:lnTo>
                  <a:lnTo>
                    <a:pt x="7461" y="18235"/>
                  </a:lnTo>
                  <a:lnTo>
                    <a:pt x="8204" y="18173"/>
                  </a:lnTo>
                  <a:lnTo>
                    <a:pt x="8947" y="18080"/>
                  </a:lnTo>
                  <a:lnTo>
                    <a:pt x="9659" y="17925"/>
                  </a:lnTo>
                  <a:lnTo>
                    <a:pt x="10340" y="17677"/>
                  </a:lnTo>
                  <a:lnTo>
                    <a:pt x="10990" y="17399"/>
                  </a:lnTo>
                  <a:lnTo>
                    <a:pt x="11609" y="17058"/>
                  </a:lnTo>
                  <a:lnTo>
                    <a:pt x="12198" y="16656"/>
                  </a:lnTo>
                  <a:lnTo>
                    <a:pt x="12724" y="16222"/>
                  </a:lnTo>
                  <a:lnTo>
                    <a:pt x="13188" y="15727"/>
                  </a:lnTo>
                  <a:lnTo>
                    <a:pt x="13622" y="15201"/>
                  </a:lnTo>
                  <a:lnTo>
                    <a:pt x="13993" y="14613"/>
                  </a:lnTo>
                  <a:lnTo>
                    <a:pt x="14303" y="14024"/>
                  </a:lnTo>
                  <a:lnTo>
                    <a:pt x="14550" y="13405"/>
                  </a:lnTo>
                  <a:lnTo>
                    <a:pt x="14736" y="12724"/>
                  </a:lnTo>
                  <a:lnTo>
                    <a:pt x="14798" y="12415"/>
                  </a:lnTo>
                  <a:lnTo>
                    <a:pt x="14860" y="12043"/>
                  </a:lnTo>
                  <a:lnTo>
                    <a:pt x="14891" y="11703"/>
                  </a:lnTo>
                  <a:lnTo>
                    <a:pt x="14891" y="11362"/>
                  </a:lnTo>
                  <a:lnTo>
                    <a:pt x="1489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1"/>
            <p:cNvSpPr/>
            <p:nvPr/>
          </p:nvSpPr>
          <p:spPr>
            <a:xfrm>
              <a:off x="871750" y="858800"/>
              <a:ext cx="372300" cy="455875"/>
            </a:xfrm>
            <a:custGeom>
              <a:avLst/>
              <a:gdLst/>
              <a:ahLst/>
              <a:cxnLst/>
              <a:rect l="l" t="t" r="r" b="b"/>
              <a:pathLst>
                <a:path w="14892" h="18235" extrusionOk="0">
                  <a:moveTo>
                    <a:pt x="1" y="1"/>
                  </a:moveTo>
                  <a:lnTo>
                    <a:pt x="1" y="11362"/>
                  </a:lnTo>
                  <a:lnTo>
                    <a:pt x="1" y="11703"/>
                  </a:lnTo>
                  <a:lnTo>
                    <a:pt x="32" y="12043"/>
                  </a:lnTo>
                  <a:lnTo>
                    <a:pt x="94" y="12415"/>
                  </a:lnTo>
                  <a:lnTo>
                    <a:pt x="156" y="12724"/>
                  </a:lnTo>
                  <a:lnTo>
                    <a:pt x="341" y="13405"/>
                  </a:lnTo>
                  <a:lnTo>
                    <a:pt x="589" y="14024"/>
                  </a:lnTo>
                  <a:lnTo>
                    <a:pt x="899" y="14613"/>
                  </a:lnTo>
                  <a:lnTo>
                    <a:pt x="1270" y="15201"/>
                  </a:lnTo>
                  <a:lnTo>
                    <a:pt x="1704" y="15727"/>
                  </a:lnTo>
                  <a:lnTo>
                    <a:pt x="2168" y="16222"/>
                  </a:lnTo>
                  <a:lnTo>
                    <a:pt x="2694" y="16656"/>
                  </a:lnTo>
                  <a:lnTo>
                    <a:pt x="3282" y="17058"/>
                  </a:lnTo>
                  <a:lnTo>
                    <a:pt x="3902" y="17399"/>
                  </a:lnTo>
                  <a:lnTo>
                    <a:pt x="4552" y="17677"/>
                  </a:lnTo>
                  <a:lnTo>
                    <a:pt x="5233" y="17925"/>
                  </a:lnTo>
                  <a:lnTo>
                    <a:pt x="5945" y="18080"/>
                  </a:lnTo>
                  <a:lnTo>
                    <a:pt x="6688" y="18173"/>
                  </a:lnTo>
                  <a:lnTo>
                    <a:pt x="7431" y="18235"/>
                  </a:lnTo>
                  <a:lnTo>
                    <a:pt x="8205" y="18173"/>
                  </a:lnTo>
                  <a:lnTo>
                    <a:pt x="8948" y="18080"/>
                  </a:lnTo>
                  <a:lnTo>
                    <a:pt x="9660" y="17925"/>
                  </a:lnTo>
                  <a:lnTo>
                    <a:pt x="10341" y="17677"/>
                  </a:lnTo>
                  <a:lnTo>
                    <a:pt x="10991" y="17399"/>
                  </a:lnTo>
                  <a:lnTo>
                    <a:pt x="11610" y="17058"/>
                  </a:lnTo>
                  <a:lnTo>
                    <a:pt x="12167" y="16656"/>
                  </a:lnTo>
                  <a:lnTo>
                    <a:pt x="12693" y="16222"/>
                  </a:lnTo>
                  <a:lnTo>
                    <a:pt x="13189" y="15727"/>
                  </a:lnTo>
                  <a:lnTo>
                    <a:pt x="13622" y="15201"/>
                  </a:lnTo>
                  <a:lnTo>
                    <a:pt x="13994" y="14613"/>
                  </a:lnTo>
                  <a:lnTo>
                    <a:pt x="14303" y="14024"/>
                  </a:lnTo>
                  <a:lnTo>
                    <a:pt x="14551" y="13405"/>
                  </a:lnTo>
                  <a:lnTo>
                    <a:pt x="14737" y="12724"/>
                  </a:lnTo>
                  <a:lnTo>
                    <a:pt x="14799" y="12415"/>
                  </a:lnTo>
                  <a:lnTo>
                    <a:pt x="14829" y="12043"/>
                  </a:lnTo>
                  <a:lnTo>
                    <a:pt x="14860" y="11703"/>
                  </a:lnTo>
                  <a:lnTo>
                    <a:pt x="14891" y="11362"/>
                  </a:lnTo>
                  <a:lnTo>
                    <a:pt x="1489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1"/>
            <p:cNvSpPr/>
            <p:nvPr/>
          </p:nvSpPr>
          <p:spPr>
            <a:xfrm>
              <a:off x="1244025" y="858800"/>
              <a:ext cx="371500" cy="455875"/>
            </a:xfrm>
            <a:custGeom>
              <a:avLst/>
              <a:gdLst/>
              <a:ahLst/>
              <a:cxnLst/>
              <a:rect l="l" t="t" r="r" b="b"/>
              <a:pathLst>
                <a:path w="14860" h="18235" extrusionOk="0">
                  <a:moveTo>
                    <a:pt x="0" y="1"/>
                  </a:moveTo>
                  <a:lnTo>
                    <a:pt x="0" y="11362"/>
                  </a:lnTo>
                  <a:lnTo>
                    <a:pt x="0" y="11703"/>
                  </a:lnTo>
                  <a:lnTo>
                    <a:pt x="31" y="12043"/>
                  </a:lnTo>
                  <a:lnTo>
                    <a:pt x="62" y="12415"/>
                  </a:lnTo>
                  <a:lnTo>
                    <a:pt x="155" y="12724"/>
                  </a:lnTo>
                  <a:lnTo>
                    <a:pt x="341" y="13405"/>
                  </a:lnTo>
                  <a:lnTo>
                    <a:pt x="589" y="14024"/>
                  </a:lnTo>
                  <a:lnTo>
                    <a:pt x="898" y="14613"/>
                  </a:lnTo>
                  <a:lnTo>
                    <a:pt x="1270" y="15201"/>
                  </a:lnTo>
                  <a:lnTo>
                    <a:pt x="1703" y="15727"/>
                  </a:lnTo>
                  <a:lnTo>
                    <a:pt x="2167" y="16222"/>
                  </a:lnTo>
                  <a:lnTo>
                    <a:pt x="2694" y="16656"/>
                  </a:lnTo>
                  <a:lnTo>
                    <a:pt x="3282" y="17058"/>
                  </a:lnTo>
                  <a:lnTo>
                    <a:pt x="3870" y="17399"/>
                  </a:lnTo>
                  <a:lnTo>
                    <a:pt x="4520" y="17677"/>
                  </a:lnTo>
                  <a:lnTo>
                    <a:pt x="5232" y="17925"/>
                  </a:lnTo>
                  <a:lnTo>
                    <a:pt x="5944" y="18080"/>
                  </a:lnTo>
                  <a:lnTo>
                    <a:pt x="6656" y="18173"/>
                  </a:lnTo>
                  <a:lnTo>
                    <a:pt x="7430" y="18235"/>
                  </a:lnTo>
                  <a:lnTo>
                    <a:pt x="8204" y="18173"/>
                  </a:lnTo>
                  <a:lnTo>
                    <a:pt x="8916" y="18080"/>
                  </a:lnTo>
                  <a:lnTo>
                    <a:pt x="9659" y="17925"/>
                  </a:lnTo>
                  <a:lnTo>
                    <a:pt x="10340" y="17677"/>
                  </a:lnTo>
                  <a:lnTo>
                    <a:pt x="10990" y="17399"/>
                  </a:lnTo>
                  <a:lnTo>
                    <a:pt x="11578" y="17058"/>
                  </a:lnTo>
                  <a:lnTo>
                    <a:pt x="12167" y="16656"/>
                  </a:lnTo>
                  <a:lnTo>
                    <a:pt x="12693" y="16222"/>
                  </a:lnTo>
                  <a:lnTo>
                    <a:pt x="13188" y="15727"/>
                  </a:lnTo>
                  <a:lnTo>
                    <a:pt x="13591" y="15201"/>
                  </a:lnTo>
                  <a:lnTo>
                    <a:pt x="13962" y="14613"/>
                  </a:lnTo>
                  <a:lnTo>
                    <a:pt x="14303" y="14024"/>
                  </a:lnTo>
                  <a:lnTo>
                    <a:pt x="14550" y="13405"/>
                  </a:lnTo>
                  <a:lnTo>
                    <a:pt x="14736" y="12724"/>
                  </a:lnTo>
                  <a:lnTo>
                    <a:pt x="14798" y="12415"/>
                  </a:lnTo>
                  <a:lnTo>
                    <a:pt x="14829" y="12043"/>
                  </a:lnTo>
                  <a:lnTo>
                    <a:pt x="14860" y="11703"/>
                  </a:lnTo>
                  <a:lnTo>
                    <a:pt x="14860" y="11362"/>
                  </a:lnTo>
                  <a:lnTo>
                    <a:pt x="14860"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1"/>
            <p:cNvSpPr/>
            <p:nvPr/>
          </p:nvSpPr>
          <p:spPr>
            <a:xfrm>
              <a:off x="1615500" y="858800"/>
              <a:ext cx="372300" cy="455875"/>
            </a:xfrm>
            <a:custGeom>
              <a:avLst/>
              <a:gdLst/>
              <a:ahLst/>
              <a:cxnLst/>
              <a:rect l="l" t="t" r="r" b="b"/>
              <a:pathLst>
                <a:path w="14892" h="18235" extrusionOk="0">
                  <a:moveTo>
                    <a:pt x="1" y="1"/>
                  </a:moveTo>
                  <a:lnTo>
                    <a:pt x="1" y="17058"/>
                  </a:lnTo>
                  <a:lnTo>
                    <a:pt x="32" y="17275"/>
                  </a:lnTo>
                  <a:lnTo>
                    <a:pt x="94" y="17492"/>
                  </a:lnTo>
                  <a:lnTo>
                    <a:pt x="218" y="17708"/>
                  </a:lnTo>
                  <a:lnTo>
                    <a:pt x="372" y="17863"/>
                  </a:lnTo>
                  <a:lnTo>
                    <a:pt x="527" y="18018"/>
                  </a:lnTo>
                  <a:lnTo>
                    <a:pt x="744" y="18142"/>
                  </a:lnTo>
                  <a:lnTo>
                    <a:pt x="961" y="18204"/>
                  </a:lnTo>
                  <a:lnTo>
                    <a:pt x="1177" y="18235"/>
                  </a:lnTo>
                  <a:lnTo>
                    <a:pt x="13715" y="18235"/>
                  </a:lnTo>
                  <a:lnTo>
                    <a:pt x="13963" y="18204"/>
                  </a:lnTo>
                  <a:lnTo>
                    <a:pt x="14179" y="18142"/>
                  </a:lnTo>
                  <a:lnTo>
                    <a:pt x="14365" y="18018"/>
                  </a:lnTo>
                  <a:lnTo>
                    <a:pt x="14551" y="17863"/>
                  </a:lnTo>
                  <a:lnTo>
                    <a:pt x="14706" y="17708"/>
                  </a:lnTo>
                  <a:lnTo>
                    <a:pt x="14798" y="17492"/>
                  </a:lnTo>
                  <a:lnTo>
                    <a:pt x="14860" y="17275"/>
                  </a:lnTo>
                  <a:lnTo>
                    <a:pt x="14891" y="17058"/>
                  </a:lnTo>
                  <a:lnTo>
                    <a:pt x="1489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1"/>
            <p:cNvSpPr/>
            <p:nvPr/>
          </p:nvSpPr>
          <p:spPr>
            <a:xfrm>
              <a:off x="1987775" y="858800"/>
              <a:ext cx="372275" cy="455875"/>
            </a:xfrm>
            <a:custGeom>
              <a:avLst/>
              <a:gdLst/>
              <a:ahLst/>
              <a:cxnLst/>
              <a:rect l="l" t="t" r="r" b="b"/>
              <a:pathLst>
                <a:path w="14891" h="18235" extrusionOk="0">
                  <a:moveTo>
                    <a:pt x="0" y="1"/>
                  </a:moveTo>
                  <a:lnTo>
                    <a:pt x="0" y="11362"/>
                  </a:lnTo>
                  <a:lnTo>
                    <a:pt x="0" y="11703"/>
                  </a:lnTo>
                  <a:lnTo>
                    <a:pt x="31" y="12043"/>
                  </a:lnTo>
                  <a:lnTo>
                    <a:pt x="93" y="12415"/>
                  </a:lnTo>
                  <a:lnTo>
                    <a:pt x="155" y="12724"/>
                  </a:lnTo>
                  <a:lnTo>
                    <a:pt x="341" y="13405"/>
                  </a:lnTo>
                  <a:lnTo>
                    <a:pt x="588" y="14024"/>
                  </a:lnTo>
                  <a:lnTo>
                    <a:pt x="898" y="14613"/>
                  </a:lnTo>
                  <a:lnTo>
                    <a:pt x="1270" y="15201"/>
                  </a:lnTo>
                  <a:lnTo>
                    <a:pt x="1703" y="15727"/>
                  </a:lnTo>
                  <a:lnTo>
                    <a:pt x="2167" y="16222"/>
                  </a:lnTo>
                  <a:lnTo>
                    <a:pt x="2724" y="16656"/>
                  </a:lnTo>
                  <a:lnTo>
                    <a:pt x="3282" y="17058"/>
                  </a:lnTo>
                  <a:lnTo>
                    <a:pt x="3901" y="17399"/>
                  </a:lnTo>
                  <a:lnTo>
                    <a:pt x="4551" y="17677"/>
                  </a:lnTo>
                  <a:lnTo>
                    <a:pt x="5232" y="17925"/>
                  </a:lnTo>
                  <a:lnTo>
                    <a:pt x="5944" y="18080"/>
                  </a:lnTo>
                  <a:lnTo>
                    <a:pt x="6687" y="18173"/>
                  </a:lnTo>
                  <a:lnTo>
                    <a:pt x="7430" y="18235"/>
                  </a:lnTo>
                  <a:lnTo>
                    <a:pt x="8204" y="18173"/>
                  </a:lnTo>
                  <a:lnTo>
                    <a:pt x="8947" y="18080"/>
                  </a:lnTo>
                  <a:lnTo>
                    <a:pt x="9659" y="17925"/>
                  </a:lnTo>
                  <a:lnTo>
                    <a:pt x="10340" y="17677"/>
                  </a:lnTo>
                  <a:lnTo>
                    <a:pt x="10990" y="17399"/>
                  </a:lnTo>
                  <a:lnTo>
                    <a:pt x="11609" y="17058"/>
                  </a:lnTo>
                  <a:lnTo>
                    <a:pt x="12166" y="16656"/>
                  </a:lnTo>
                  <a:lnTo>
                    <a:pt x="12693" y="16222"/>
                  </a:lnTo>
                  <a:lnTo>
                    <a:pt x="13188" y="15727"/>
                  </a:lnTo>
                  <a:lnTo>
                    <a:pt x="13621" y="15201"/>
                  </a:lnTo>
                  <a:lnTo>
                    <a:pt x="13993" y="14613"/>
                  </a:lnTo>
                  <a:lnTo>
                    <a:pt x="14302" y="14024"/>
                  </a:lnTo>
                  <a:lnTo>
                    <a:pt x="14550" y="13405"/>
                  </a:lnTo>
                  <a:lnTo>
                    <a:pt x="14736" y="12724"/>
                  </a:lnTo>
                  <a:lnTo>
                    <a:pt x="14798" y="12415"/>
                  </a:lnTo>
                  <a:lnTo>
                    <a:pt x="14860" y="12043"/>
                  </a:lnTo>
                  <a:lnTo>
                    <a:pt x="14860" y="11703"/>
                  </a:lnTo>
                  <a:lnTo>
                    <a:pt x="14891" y="11362"/>
                  </a:lnTo>
                  <a:lnTo>
                    <a:pt x="1489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1"/>
            <p:cNvSpPr/>
            <p:nvPr/>
          </p:nvSpPr>
          <p:spPr>
            <a:xfrm>
              <a:off x="2360025" y="858800"/>
              <a:ext cx="371525" cy="455875"/>
            </a:xfrm>
            <a:custGeom>
              <a:avLst/>
              <a:gdLst/>
              <a:ahLst/>
              <a:cxnLst/>
              <a:rect l="l" t="t" r="r" b="b"/>
              <a:pathLst>
                <a:path w="14861" h="18235" extrusionOk="0">
                  <a:moveTo>
                    <a:pt x="1" y="1"/>
                  </a:moveTo>
                  <a:lnTo>
                    <a:pt x="1" y="11362"/>
                  </a:lnTo>
                  <a:lnTo>
                    <a:pt x="1" y="11703"/>
                  </a:lnTo>
                  <a:lnTo>
                    <a:pt x="32" y="12043"/>
                  </a:lnTo>
                  <a:lnTo>
                    <a:pt x="94" y="12415"/>
                  </a:lnTo>
                  <a:lnTo>
                    <a:pt x="155" y="12724"/>
                  </a:lnTo>
                  <a:lnTo>
                    <a:pt x="341" y="13405"/>
                  </a:lnTo>
                  <a:lnTo>
                    <a:pt x="589" y="14024"/>
                  </a:lnTo>
                  <a:lnTo>
                    <a:pt x="898" y="14613"/>
                  </a:lnTo>
                  <a:lnTo>
                    <a:pt x="1270" y="15201"/>
                  </a:lnTo>
                  <a:lnTo>
                    <a:pt x="1703" y="15727"/>
                  </a:lnTo>
                  <a:lnTo>
                    <a:pt x="2168" y="16222"/>
                  </a:lnTo>
                  <a:lnTo>
                    <a:pt x="2694" y="16656"/>
                  </a:lnTo>
                  <a:lnTo>
                    <a:pt x="3282" y="17058"/>
                  </a:lnTo>
                  <a:lnTo>
                    <a:pt x="3901" y="17399"/>
                  </a:lnTo>
                  <a:lnTo>
                    <a:pt x="4551" y="17677"/>
                  </a:lnTo>
                  <a:lnTo>
                    <a:pt x="5232" y="17925"/>
                  </a:lnTo>
                  <a:lnTo>
                    <a:pt x="5944" y="18080"/>
                  </a:lnTo>
                  <a:lnTo>
                    <a:pt x="6687" y="18173"/>
                  </a:lnTo>
                  <a:lnTo>
                    <a:pt x="7430" y="18235"/>
                  </a:lnTo>
                  <a:lnTo>
                    <a:pt x="8204" y="18173"/>
                  </a:lnTo>
                  <a:lnTo>
                    <a:pt x="8947" y="18080"/>
                  </a:lnTo>
                  <a:lnTo>
                    <a:pt x="9659" y="17925"/>
                  </a:lnTo>
                  <a:lnTo>
                    <a:pt x="10340" y="17677"/>
                  </a:lnTo>
                  <a:lnTo>
                    <a:pt x="10990" y="17399"/>
                  </a:lnTo>
                  <a:lnTo>
                    <a:pt x="11579" y="17058"/>
                  </a:lnTo>
                  <a:lnTo>
                    <a:pt x="12167" y="16656"/>
                  </a:lnTo>
                  <a:lnTo>
                    <a:pt x="12693" y="16222"/>
                  </a:lnTo>
                  <a:lnTo>
                    <a:pt x="13188" y="15727"/>
                  </a:lnTo>
                  <a:lnTo>
                    <a:pt x="13591" y="15201"/>
                  </a:lnTo>
                  <a:lnTo>
                    <a:pt x="13962" y="14613"/>
                  </a:lnTo>
                  <a:lnTo>
                    <a:pt x="14303" y="14024"/>
                  </a:lnTo>
                  <a:lnTo>
                    <a:pt x="14551" y="13405"/>
                  </a:lnTo>
                  <a:lnTo>
                    <a:pt x="14736" y="12724"/>
                  </a:lnTo>
                  <a:lnTo>
                    <a:pt x="14798" y="12415"/>
                  </a:lnTo>
                  <a:lnTo>
                    <a:pt x="14829" y="12043"/>
                  </a:lnTo>
                  <a:lnTo>
                    <a:pt x="14860" y="11703"/>
                  </a:lnTo>
                  <a:lnTo>
                    <a:pt x="14860" y="11362"/>
                  </a:lnTo>
                  <a:lnTo>
                    <a:pt x="14860"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1"/>
            <p:cNvSpPr/>
            <p:nvPr/>
          </p:nvSpPr>
          <p:spPr>
            <a:xfrm>
              <a:off x="2731525" y="858800"/>
              <a:ext cx="372275" cy="455875"/>
            </a:xfrm>
            <a:custGeom>
              <a:avLst/>
              <a:gdLst/>
              <a:ahLst/>
              <a:cxnLst/>
              <a:rect l="l" t="t" r="r" b="b"/>
              <a:pathLst>
                <a:path w="14891" h="18235" extrusionOk="0">
                  <a:moveTo>
                    <a:pt x="0" y="1"/>
                  </a:moveTo>
                  <a:lnTo>
                    <a:pt x="0" y="11362"/>
                  </a:lnTo>
                  <a:lnTo>
                    <a:pt x="31" y="11703"/>
                  </a:lnTo>
                  <a:lnTo>
                    <a:pt x="62" y="12043"/>
                  </a:lnTo>
                  <a:lnTo>
                    <a:pt x="93" y="12415"/>
                  </a:lnTo>
                  <a:lnTo>
                    <a:pt x="155" y="12724"/>
                  </a:lnTo>
                  <a:lnTo>
                    <a:pt x="341" y="13405"/>
                  </a:lnTo>
                  <a:lnTo>
                    <a:pt x="588" y="14024"/>
                  </a:lnTo>
                  <a:lnTo>
                    <a:pt x="898" y="14613"/>
                  </a:lnTo>
                  <a:lnTo>
                    <a:pt x="1269" y="15201"/>
                  </a:lnTo>
                  <a:lnTo>
                    <a:pt x="1703" y="15727"/>
                  </a:lnTo>
                  <a:lnTo>
                    <a:pt x="2198" y="16222"/>
                  </a:lnTo>
                  <a:lnTo>
                    <a:pt x="2724" y="16656"/>
                  </a:lnTo>
                  <a:lnTo>
                    <a:pt x="3282" y="17058"/>
                  </a:lnTo>
                  <a:lnTo>
                    <a:pt x="3901" y="17399"/>
                  </a:lnTo>
                  <a:lnTo>
                    <a:pt x="4551" y="17677"/>
                  </a:lnTo>
                  <a:lnTo>
                    <a:pt x="5232" y="17925"/>
                  </a:lnTo>
                  <a:lnTo>
                    <a:pt x="5944" y="18080"/>
                  </a:lnTo>
                  <a:lnTo>
                    <a:pt x="6687" y="18173"/>
                  </a:lnTo>
                  <a:lnTo>
                    <a:pt x="7461" y="18235"/>
                  </a:lnTo>
                  <a:lnTo>
                    <a:pt x="8204" y="18173"/>
                  </a:lnTo>
                  <a:lnTo>
                    <a:pt x="8947" y="18080"/>
                  </a:lnTo>
                  <a:lnTo>
                    <a:pt x="9659" y="17925"/>
                  </a:lnTo>
                  <a:lnTo>
                    <a:pt x="10340" y="17677"/>
                  </a:lnTo>
                  <a:lnTo>
                    <a:pt x="10990" y="17399"/>
                  </a:lnTo>
                  <a:lnTo>
                    <a:pt x="11609" y="17058"/>
                  </a:lnTo>
                  <a:lnTo>
                    <a:pt x="12197" y="16656"/>
                  </a:lnTo>
                  <a:lnTo>
                    <a:pt x="12724" y="16222"/>
                  </a:lnTo>
                  <a:lnTo>
                    <a:pt x="13188" y="15727"/>
                  </a:lnTo>
                  <a:lnTo>
                    <a:pt x="13621" y="15201"/>
                  </a:lnTo>
                  <a:lnTo>
                    <a:pt x="13993" y="14613"/>
                  </a:lnTo>
                  <a:lnTo>
                    <a:pt x="14302" y="14024"/>
                  </a:lnTo>
                  <a:lnTo>
                    <a:pt x="14550" y="13405"/>
                  </a:lnTo>
                  <a:lnTo>
                    <a:pt x="14736" y="12724"/>
                  </a:lnTo>
                  <a:lnTo>
                    <a:pt x="14798" y="12415"/>
                  </a:lnTo>
                  <a:lnTo>
                    <a:pt x="14860" y="12043"/>
                  </a:lnTo>
                  <a:lnTo>
                    <a:pt x="14891" y="11703"/>
                  </a:lnTo>
                  <a:lnTo>
                    <a:pt x="14891" y="11362"/>
                  </a:lnTo>
                  <a:lnTo>
                    <a:pt x="1489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1"/>
            <p:cNvSpPr/>
            <p:nvPr/>
          </p:nvSpPr>
          <p:spPr>
            <a:xfrm>
              <a:off x="3103775" y="858800"/>
              <a:ext cx="372275" cy="455875"/>
            </a:xfrm>
            <a:custGeom>
              <a:avLst/>
              <a:gdLst/>
              <a:ahLst/>
              <a:cxnLst/>
              <a:rect l="l" t="t" r="r" b="b"/>
              <a:pathLst>
                <a:path w="14891" h="18235" extrusionOk="0">
                  <a:moveTo>
                    <a:pt x="1" y="1"/>
                  </a:moveTo>
                  <a:lnTo>
                    <a:pt x="1" y="11362"/>
                  </a:lnTo>
                  <a:lnTo>
                    <a:pt x="1" y="11703"/>
                  </a:lnTo>
                  <a:lnTo>
                    <a:pt x="32" y="12043"/>
                  </a:lnTo>
                  <a:lnTo>
                    <a:pt x="93" y="12415"/>
                  </a:lnTo>
                  <a:lnTo>
                    <a:pt x="155" y="12724"/>
                  </a:lnTo>
                  <a:lnTo>
                    <a:pt x="341" y="13405"/>
                  </a:lnTo>
                  <a:lnTo>
                    <a:pt x="589" y="14024"/>
                  </a:lnTo>
                  <a:lnTo>
                    <a:pt x="898" y="14613"/>
                  </a:lnTo>
                  <a:lnTo>
                    <a:pt x="1270" y="15201"/>
                  </a:lnTo>
                  <a:lnTo>
                    <a:pt x="1703" y="15727"/>
                  </a:lnTo>
                  <a:lnTo>
                    <a:pt x="2199" y="16222"/>
                  </a:lnTo>
                  <a:lnTo>
                    <a:pt x="2725" y="16656"/>
                  </a:lnTo>
                  <a:lnTo>
                    <a:pt x="3282" y="17058"/>
                  </a:lnTo>
                  <a:lnTo>
                    <a:pt x="3901" y="17399"/>
                  </a:lnTo>
                  <a:lnTo>
                    <a:pt x="4551" y="17677"/>
                  </a:lnTo>
                  <a:lnTo>
                    <a:pt x="5232" y="17925"/>
                  </a:lnTo>
                  <a:lnTo>
                    <a:pt x="5944" y="18080"/>
                  </a:lnTo>
                  <a:lnTo>
                    <a:pt x="6687" y="18173"/>
                  </a:lnTo>
                  <a:lnTo>
                    <a:pt x="7430" y="18235"/>
                  </a:lnTo>
                  <a:lnTo>
                    <a:pt x="8204" y="18173"/>
                  </a:lnTo>
                  <a:lnTo>
                    <a:pt x="8947" y="18080"/>
                  </a:lnTo>
                  <a:lnTo>
                    <a:pt x="9659" y="17925"/>
                  </a:lnTo>
                  <a:lnTo>
                    <a:pt x="10340" y="17677"/>
                  </a:lnTo>
                  <a:lnTo>
                    <a:pt x="10990" y="17399"/>
                  </a:lnTo>
                  <a:lnTo>
                    <a:pt x="11610" y="17058"/>
                  </a:lnTo>
                  <a:lnTo>
                    <a:pt x="12167" y="16656"/>
                  </a:lnTo>
                  <a:lnTo>
                    <a:pt x="12693" y="16222"/>
                  </a:lnTo>
                  <a:lnTo>
                    <a:pt x="13188" y="15727"/>
                  </a:lnTo>
                  <a:lnTo>
                    <a:pt x="13622" y="15201"/>
                  </a:lnTo>
                  <a:lnTo>
                    <a:pt x="13993" y="14613"/>
                  </a:lnTo>
                  <a:lnTo>
                    <a:pt x="14303" y="14024"/>
                  </a:lnTo>
                  <a:lnTo>
                    <a:pt x="14550" y="13405"/>
                  </a:lnTo>
                  <a:lnTo>
                    <a:pt x="14736" y="12724"/>
                  </a:lnTo>
                  <a:lnTo>
                    <a:pt x="14798" y="12415"/>
                  </a:lnTo>
                  <a:lnTo>
                    <a:pt x="14860" y="12043"/>
                  </a:lnTo>
                  <a:lnTo>
                    <a:pt x="14891" y="11703"/>
                  </a:lnTo>
                  <a:lnTo>
                    <a:pt x="14891" y="11362"/>
                  </a:lnTo>
                  <a:lnTo>
                    <a:pt x="1489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1"/>
            <p:cNvSpPr/>
            <p:nvPr/>
          </p:nvSpPr>
          <p:spPr>
            <a:xfrm>
              <a:off x="3476025" y="858800"/>
              <a:ext cx="372300" cy="455875"/>
            </a:xfrm>
            <a:custGeom>
              <a:avLst/>
              <a:gdLst/>
              <a:ahLst/>
              <a:cxnLst/>
              <a:rect l="l" t="t" r="r" b="b"/>
              <a:pathLst>
                <a:path w="14892" h="18235" extrusionOk="0">
                  <a:moveTo>
                    <a:pt x="1" y="1"/>
                  </a:moveTo>
                  <a:lnTo>
                    <a:pt x="1" y="11362"/>
                  </a:lnTo>
                  <a:lnTo>
                    <a:pt x="1" y="11703"/>
                  </a:lnTo>
                  <a:lnTo>
                    <a:pt x="32" y="12043"/>
                  </a:lnTo>
                  <a:lnTo>
                    <a:pt x="94" y="12415"/>
                  </a:lnTo>
                  <a:lnTo>
                    <a:pt x="156" y="12724"/>
                  </a:lnTo>
                  <a:lnTo>
                    <a:pt x="342" y="13405"/>
                  </a:lnTo>
                  <a:lnTo>
                    <a:pt x="589" y="14024"/>
                  </a:lnTo>
                  <a:lnTo>
                    <a:pt x="899" y="14613"/>
                  </a:lnTo>
                  <a:lnTo>
                    <a:pt x="1270" y="15201"/>
                  </a:lnTo>
                  <a:lnTo>
                    <a:pt x="1704" y="15727"/>
                  </a:lnTo>
                  <a:lnTo>
                    <a:pt x="2168" y="16222"/>
                  </a:lnTo>
                  <a:lnTo>
                    <a:pt x="2694" y="16656"/>
                  </a:lnTo>
                  <a:lnTo>
                    <a:pt x="3282" y="17058"/>
                  </a:lnTo>
                  <a:lnTo>
                    <a:pt x="3902" y="17399"/>
                  </a:lnTo>
                  <a:lnTo>
                    <a:pt x="4552" y="17677"/>
                  </a:lnTo>
                  <a:lnTo>
                    <a:pt x="5233" y="17925"/>
                  </a:lnTo>
                  <a:lnTo>
                    <a:pt x="5945" y="18080"/>
                  </a:lnTo>
                  <a:lnTo>
                    <a:pt x="6688" y="18173"/>
                  </a:lnTo>
                  <a:lnTo>
                    <a:pt x="7431" y="18235"/>
                  </a:lnTo>
                  <a:lnTo>
                    <a:pt x="8205" y="18173"/>
                  </a:lnTo>
                  <a:lnTo>
                    <a:pt x="8948" y="18080"/>
                  </a:lnTo>
                  <a:lnTo>
                    <a:pt x="9660" y="17925"/>
                  </a:lnTo>
                  <a:lnTo>
                    <a:pt x="10341" y="17677"/>
                  </a:lnTo>
                  <a:lnTo>
                    <a:pt x="10991" y="17399"/>
                  </a:lnTo>
                  <a:lnTo>
                    <a:pt x="11610" y="17058"/>
                  </a:lnTo>
                  <a:lnTo>
                    <a:pt x="12167" y="16656"/>
                  </a:lnTo>
                  <a:lnTo>
                    <a:pt x="12693" y="16222"/>
                  </a:lnTo>
                  <a:lnTo>
                    <a:pt x="13189" y="15727"/>
                  </a:lnTo>
                  <a:lnTo>
                    <a:pt x="13591" y="15201"/>
                  </a:lnTo>
                  <a:lnTo>
                    <a:pt x="13963" y="14613"/>
                  </a:lnTo>
                  <a:lnTo>
                    <a:pt x="14303" y="14024"/>
                  </a:lnTo>
                  <a:lnTo>
                    <a:pt x="14551" y="13405"/>
                  </a:lnTo>
                  <a:lnTo>
                    <a:pt x="14737" y="12724"/>
                  </a:lnTo>
                  <a:lnTo>
                    <a:pt x="14799" y="12415"/>
                  </a:lnTo>
                  <a:lnTo>
                    <a:pt x="14829" y="12043"/>
                  </a:lnTo>
                  <a:lnTo>
                    <a:pt x="14860" y="11703"/>
                  </a:lnTo>
                  <a:lnTo>
                    <a:pt x="14891" y="11362"/>
                  </a:lnTo>
                  <a:lnTo>
                    <a:pt x="1489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1"/>
            <p:cNvSpPr/>
            <p:nvPr/>
          </p:nvSpPr>
          <p:spPr>
            <a:xfrm>
              <a:off x="3848300" y="858800"/>
              <a:ext cx="371500" cy="455875"/>
            </a:xfrm>
            <a:custGeom>
              <a:avLst/>
              <a:gdLst/>
              <a:ahLst/>
              <a:cxnLst/>
              <a:rect l="l" t="t" r="r" b="b"/>
              <a:pathLst>
                <a:path w="14860" h="18235" extrusionOk="0">
                  <a:moveTo>
                    <a:pt x="0" y="1"/>
                  </a:moveTo>
                  <a:lnTo>
                    <a:pt x="0" y="11362"/>
                  </a:lnTo>
                  <a:lnTo>
                    <a:pt x="0" y="11703"/>
                  </a:lnTo>
                  <a:lnTo>
                    <a:pt x="31" y="12043"/>
                  </a:lnTo>
                  <a:lnTo>
                    <a:pt x="62" y="12415"/>
                  </a:lnTo>
                  <a:lnTo>
                    <a:pt x="124" y="12724"/>
                  </a:lnTo>
                  <a:lnTo>
                    <a:pt x="310" y="13405"/>
                  </a:lnTo>
                  <a:lnTo>
                    <a:pt x="558" y="14024"/>
                  </a:lnTo>
                  <a:lnTo>
                    <a:pt x="898" y="14613"/>
                  </a:lnTo>
                  <a:lnTo>
                    <a:pt x="1270" y="15201"/>
                  </a:lnTo>
                  <a:lnTo>
                    <a:pt x="1672" y="15727"/>
                  </a:lnTo>
                  <a:lnTo>
                    <a:pt x="2167" y="16222"/>
                  </a:lnTo>
                  <a:lnTo>
                    <a:pt x="2694" y="16656"/>
                  </a:lnTo>
                  <a:lnTo>
                    <a:pt x="3251" y="17058"/>
                  </a:lnTo>
                  <a:lnTo>
                    <a:pt x="3870" y="17399"/>
                  </a:lnTo>
                  <a:lnTo>
                    <a:pt x="4520" y="17677"/>
                  </a:lnTo>
                  <a:lnTo>
                    <a:pt x="5201" y="17925"/>
                  </a:lnTo>
                  <a:lnTo>
                    <a:pt x="5913" y="18080"/>
                  </a:lnTo>
                  <a:lnTo>
                    <a:pt x="6656" y="18173"/>
                  </a:lnTo>
                  <a:lnTo>
                    <a:pt x="7430" y="18235"/>
                  </a:lnTo>
                  <a:lnTo>
                    <a:pt x="8173" y="18173"/>
                  </a:lnTo>
                  <a:lnTo>
                    <a:pt x="8916" y="18080"/>
                  </a:lnTo>
                  <a:lnTo>
                    <a:pt x="9628" y="17925"/>
                  </a:lnTo>
                  <a:lnTo>
                    <a:pt x="10309" y="17677"/>
                  </a:lnTo>
                  <a:lnTo>
                    <a:pt x="10959" y="17399"/>
                  </a:lnTo>
                  <a:lnTo>
                    <a:pt x="11578" y="17058"/>
                  </a:lnTo>
                  <a:lnTo>
                    <a:pt x="12167" y="16656"/>
                  </a:lnTo>
                  <a:lnTo>
                    <a:pt x="12693" y="16222"/>
                  </a:lnTo>
                  <a:lnTo>
                    <a:pt x="13157" y="15727"/>
                  </a:lnTo>
                  <a:lnTo>
                    <a:pt x="13591" y="15201"/>
                  </a:lnTo>
                  <a:lnTo>
                    <a:pt x="13962" y="14613"/>
                  </a:lnTo>
                  <a:lnTo>
                    <a:pt x="14272" y="14024"/>
                  </a:lnTo>
                  <a:lnTo>
                    <a:pt x="14519" y="13405"/>
                  </a:lnTo>
                  <a:lnTo>
                    <a:pt x="14705" y="12724"/>
                  </a:lnTo>
                  <a:lnTo>
                    <a:pt x="14767" y="12415"/>
                  </a:lnTo>
                  <a:lnTo>
                    <a:pt x="14829" y="12043"/>
                  </a:lnTo>
                  <a:lnTo>
                    <a:pt x="14860" y="11703"/>
                  </a:lnTo>
                  <a:lnTo>
                    <a:pt x="14860" y="11362"/>
                  </a:lnTo>
                  <a:lnTo>
                    <a:pt x="14860"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1"/>
            <p:cNvSpPr/>
            <p:nvPr/>
          </p:nvSpPr>
          <p:spPr>
            <a:xfrm>
              <a:off x="4219775" y="858800"/>
              <a:ext cx="372300" cy="455875"/>
            </a:xfrm>
            <a:custGeom>
              <a:avLst/>
              <a:gdLst/>
              <a:ahLst/>
              <a:cxnLst/>
              <a:rect l="l" t="t" r="r" b="b"/>
              <a:pathLst>
                <a:path w="14892" h="18235" extrusionOk="0">
                  <a:moveTo>
                    <a:pt x="1" y="1"/>
                  </a:moveTo>
                  <a:lnTo>
                    <a:pt x="1" y="17058"/>
                  </a:lnTo>
                  <a:lnTo>
                    <a:pt x="32" y="17275"/>
                  </a:lnTo>
                  <a:lnTo>
                    <a:pt x="94" y="17492"/>
                  </a:lnTo>
                  <a:lnTo>
                    <a:pt x="218" y="17708"/>
                  </a:lnTo>
                  <a:lnTo>
                    <a:pt x="341" y="17863"/>
                  </a:lnTo>
                  <a:lnTo>
                    <a:pt x="527" y="18018"/>
                  </a:lnTo>
                  <a:lnTo>
                    <a:pt x="713" y="18142"/>
                  </a:lnTo>
                  <a:lnTo>
                    <a:pt x="961" y="18204"/>
                  </a:lnTo>
                  <a:lnTo>
                    <a:pt x="1177" y="18235"/>
                  </a:lnTo>
                  <a:lnTo>
                    <a:pt x="13715" y="18235"/>
                  </a:lnTo>
                  <a:lnTo>
                    <a:pt x="13963" y="18204"/>
                  </a:lnTo>
                  <a:lnTo>
                    <a:pt x="14179" y="18142"/>
                  </a:lnTo>
                  <a:lnTo>
                    <a:pt x="14365" y="18018"/>
                  </a:lnTo>
                  <a:lnTo>
                    <a:pt x="14551" y="17863"/>
                  </a:lnTo>
                  <a:lnTo>
                    <a:pt x="14675" y="17708"/>
                  </a:lnTo>
                  <a:lnTo>
                    <a:pt x="14798" y="17492"/>
                  </a:lnTo>
                  <a:lnTo>
                    <a:pt x="14860" y="17275"/>
                  </a:lnTo>
                  <a:lnTo>
                    <a:pt x="14891" y="17058"/>
                  </a:lnTo>
                  <a:lnTo>
                    <a:pt x="1489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1"/>
            <p:cNvSpPr/>
            <p:nvPr/>
          </p:nvSpPr>
          <p:spPr>
            <a:xfrm>
              <a:off x="4592050" y="858800"/>
              <a:ext cx="372275" cy="455875"/>
            </a:xfrm>
            <a:custGeom>
              <a:avLst/>
              <a:gdLst/>
              <a:ahLst/>
              <a:cxnLst/>
              <a:rect l="l" t="t" r="r" b="b"/>
              <a:pathLst>
                <a:path w="14891" h="18235" extrusionOk="0">
                  <a:moveTo>
                    <a:pt x="0" y="1"/>
                  </a:moveTo>
                  <a:lnTo>
                    <a:pt x="0" y="11362"/>
                  </a:lnTo>
                  <a:lnTo>
                    <a:pt x="0" y="11703"/>
                  </a:lnTo>
                  <a:lnTo>
                    <a:pt x="31" y="12043"/>
                  </a:lnTo>
                  <a:lnTo>
                    <a:pt x="93" y="12415"/>
                  </a:lnTo>
                  <a:lnTo>
                    <a:pt x="155" y="12724"/>
                  </a:lnTo>
                  <a:lnTo>
                    <a:pt x="341" y="13405"/>
                  </a:lnTo>
                  <a:lnTo>
                    <a:pt x="588" y="14024"/>
                  </a:lnTo>
                  <a:lnTo>
                    <a:pt x="898" y="14613"/>
                  </a:lnTo>
                  <a:lnTo>
                    <a:pt x="1270" y="15201"/>
                  </a:lnTo>
                  <a:lnTo>
                    <a:pt x="1703" y="15727"/>
                  </a:lnTo>
                  <a:lnTo>
                    <a:pt x="2167" y="16222"/>
                  </a:lnTo>
                  <a:lnTo>
                    <a:pt x="2694" y="16656"/>
                  </a:lnTo>
                  <a:lnTo>
                    <a:pt x="3282" y="17058"/>
                  </a:lnTo>
                  <a:lnTo>
                    <a:pt x="3901" y="17399"/>
                  </a:lnTo>
                  <a:lnTo>
                    <a:pt x="4551" y="17677"/>
                  </a:lnTo>
                  <a:lnTo>
                    <a:pt x="5232" y="17925"/>
                  </a:lnTo>
                  <a:lnTo>
                    <a:pt x="5944" y="18080"/>
                  </a:lnTo>
                  <a:lnTo>
                    <a:pt x="6687" y="18173"/>
                  </a:lnTo>
                  <a:lnTo>
                    <a:pt x="7430" y="18235"/>
                  </a:lnTo>
                  <a:lnTo>
                    <a:pt x="8204" y="18173"/>
                  </a:lnTo>
                  <a:lnTo>
                    <a:pt x="8947" y="18080"/>
                  </a:lnTo>
                  <a:lnTo>
                    <a:pt x="9659" y="17925"/>
                  </a:lnTo>
                  <a:lnTo>
                    <a:pt x="10340" y="17677"/>
                  </a:lnTo>
                  <a:lnTo>
                    <a:pt x="10990" y="17399"/>
                  </a:lnTo>
                  <a:lnTo>
                    <a:pt x="11609" y="17058"/>
                  </a:lnTo>
                  <a:lnTo>
                    <a:pt x="12166" y="16656"/>
                  </a:lnTo>
                  <a:lnTo>
                    <a:pt x="12693" y="16222"/>
                  </a:lnTo>
                  <a:lnTo>
                    <a:pt x="13188" y="15727"/>
                  </a:lnTo>
                  <a:lnTo>
                    <a:pt x="13621" y="15201"/>
                  </a:lnTo>
                  <a:lnTo>
                    <a:pt x="13993" y="14613"/>
                  </a:lnTo>
                  <a:lnTo>
                    <a:pt x="14302" y="14024"/>
                  </a:lnTo>
                  <a:lnTo>
                    <a:pt x="14550" y="13405"/>
                  </a:lnTo>
                  <a:lnTo>
                    <a:pt x="14736" y="12724"/>
                  </a:lnTo>
                  <a:lnTo>
                    <a:pt x="14798" y="12415"/>
                  </a:lnTo>
                  <a:lnTo>
                    <a:pt x="14829" y="12043"/>
                  </a:lnTo>
                  <a:lnTo>
                    <a:pt x="14860" y="11703"/>
                  </a:lnTo>
                  <a:lnTo>
                    <a:pt x="14891" y="11362"/>
                  </a:lnTo>
                  <a:lnTo>
                    <a:pt x="1489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1"/>
            <p:cNvSpPr/>
            <p:nvPr/>
          </p:nvSpPr>
          <p:spPr>
            <a:xfrm>
              <a:off x="4964300" y="858800"/>
              <a:ext cx="371525" cy="455875"/>
            </a:xfrm>
            <a:custGeom>
              <a:avLst/>
              <a:gdLst/>
              <a:ahLst/>
              <a:cxnLst/>
              <a:rect l="l" t="t" r="r" b="b"/>
              <a:pathLst>
                <a:path w="14861" h="18235" extrusionOk="0">
                  <a:moveTo>
                    <a:pt x="1" y="1"/>
                  </a:moveTo>
                  <a:lnTo>
                    <a:pt x="1" y="11362"/>
                  </a:lnTo>
                  <a:lnTo>
                    <a:pt x="1" y="11703"/>
                  </a:lnTo>
                  <a:lnTo>
                    <a:pt x="32" y="12043"/>
                  </a:lnTo>
                  <a:lnTo>
                    <a:pt x="63" y="12415"/>
                  </a:lnTo>
                  <a:lnTo>
                    <a:pt x="125" y="12724"/>
                  </a:lnTo>
                  <a:lnTo>
                    <a:pt x="310" y="13405"/>
                  </a:lnTo>
                  <a:lnTo>
                    <a:pt x="558" y="14024"/>
                  </a:lnTo>
                  <a:lnTo>
                    <a:pt x="898" y="14613"/>
                  </a:lnTo>
                  <a:lnTo>
                    <a:pt x="1270" y="15201"/>
                  </a:lnTo>
                  <a:lnTo>
                    <a:pt x="1672" y="15727"/>
                  </a:lnTo>
                  <a:lnTo>
                    <a:pt x="2168" y="16222"/>
                  </a:lnTo>
                  <a:lnTo>
                    <a:pt x="2694" y="16656"/>
                  </a:lnTo>
                  <a:lnTo>
                    <a:pt x="3282" y="17058"/>
                  </a:lnTo>
                  <a:lnTo>
                    <a:pt x="3870" y="17399"/>
                  </a:lnTo>
                  <a:lnTo>
                    <a:pt x="4520" y="17677"/>
                  </a:lnTo>
                  <a:lnTo>
                    <a:pt x="5201" y="17925"/>
                  </a:lnTo>
                  <a:lnTo>
                    <a:pt x="5914" y="18080"/>
                  </a:lnTo>
                  <a:lnTo>
                    <a:pt x="6656" y="18173"/>
                  </a:lnTo>
                  <a:lnTo>
                    <a:pt x="7430" y="18235"/>
                  </a:lnTo>
                  <a:lnTo>
                    <a:pt x="8173" y="18173"/>
                  </a:lnTo>
                  <a:lnTo>
                    <a:pt x="8916" y="18080"/>
                  </a:lnTo>
                  <a:lnTo>
                    <a:pt x="9628" y="17925"/>
                  </a:lnTo>
                  <a:lnTo>
                    <a:pt x="10309" y="17677"/>
                  </a:lnTo>
                  <a:lnTo>
                    <a:pt x="10960" y="17399"/>
                  </a:lnTo>
                  <a:lnTo>
                    <a:pt x="11579" y="17058"/>
                  </a:lnTo>
                  <a:lnTo>
                    <a:pt x="12167" y="16656"/>
                  </a:lnTo>
                  <a:lnTo>
                    <a:pt x="12693" y="16222"/>
                  </a:lnTo>
                  <a:lnTo>
                    <a:pt x="13157" y="15727"/>
                  </a:lnTo>
                  <a:lnTo>
                    <a:pt x="13591" y="15201"/>
                  </a:lnTo>
                  <a:lnTo>
                    <a:pt x="13962" y="14613"/>
                  </a:lnTo>
                  <a:lnTo>
                    <a:pt x="14272" y="14024"/>
                  </a:lnTo>
                  <a:lnTo>
                    <a:pt x="14520" y="13405"/>
                  </a:lnTo>
                  <a:lnTo>
                    <a:pt x="14705" y="12724"/>
                  </a:lnTo>
                  <a:lnTo>
                    <a:pt x="14767" y="12415"/>
                  </a:lnTo>
                  <a:lnTo>
                    <a:pt x="14829" y="12043"/>
                  </a:lnTo>
                  <a:lnTo>
                    <a:pt x="14860" y="11703"/>
                  </a:lnTo>
                  <a:lnTo>
                    <a:pt x="14860" y="11362"/>
                  </a:lnTo>
                  <a:lnTo>
                    <a:pt x="14860"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1"/>
            <p:cNvSpPr/>
            <p:nvPr/>
          </p:nvSpPr>
          <p:spPr>
            <a:xfrm>
              <a:off x="5335800" y="858800"/>
              <a:ext cx="372275" cy="455875"/>
            </a:xfrm>
            <a:custGeom>
              <a:avLst/>
              <a:gdLst/>
              <a:ahLst/>
              <a:cxnLst/>
              <a:rect l="l" t="t" r="r" b="b"/>
              <a:pathLst>
                <a:path w="14891" h="18235" extrusionOk="0">
                  <a:moveTo>
                    <a:pt x="0" y="1"/>
                  </a:moveTo>
                  <a:lnTo>
                    <a:pt x="0" y="11362"/>
                  </a:lnTo>
                  <a:lnTo>
                    <a:pt x="31" y="11703"/>
                  </a:lnTo>
                  <a:lnTo>
                    <a:pt x="31" y="12043"/>
                  </a:lnTo>
                  <a:lnTo>
                    <a:pt x="93" y="12415"/>
                  </a:lnTo>
                  <a:lnTo>
                    <a:pt x="155" y="12724"/>
                  </a:lnTo>
                  <a:lnTo>
                    <a:pt x="341" y="13405"/>
                  </a:lnTo>
                  <a:lnTo>
                    <a:pt x="588" y="14024"/>
                  </a:lnTo>
                  <a:lnTo>
                    <a:pt x="898" y="14613"/>
                  </a:lnTo>
                  <a:lnTo>
                    <a:pt x="1269" y="15201"/>
                  </a:lnTo>
                  <a:lnTo>
                    <a:pt x="1703" y="15727"/>
                  </a:lnTo>
                  <a:lnTo>
                    <a:pt x="2198" y="16222"/>
                  </a:lnTo>
                  <a:lnTo>
                    <a:pt x="2724" y="16656"/>
                  </a:lnTo>
                  <a:lnTo>
                    <a:pt x="3282" y="17058"/>
                  </a:lnTo>
                  <a:lnTo>
                    <a:pt x="3901" y="17399"/>
                  </a:lnTo>
                  <a:lnTo>
                    <a:pt x="4551" y="17677"/>
                  </a:lnTo>
                  <a:lnTo>
                    <a:pt x="5232" y="17925"/>
                  </a:lnTo>
                  <a:lnTo>
                    <a:pt x="5944" y="18080"/>
                  </a:lnTo>
                  <a:lnTo>
                    <a:pt x="6687" y="18173"/>
                  </a:lnTo>
                  <a:lnTo>
                    <a:pt x="7461" y="18235"/>
                  </a:lnTo>
                  <a:lnTo>
                    <a:pt x="8204" y="18173"/>
                  </a:lnTo>
                  <a:lnTo>
                    <a:pt x="8947" y="18080"/>
                  </a:lnTo>
                  <a:lnTo>
                    <a:pt x="9659" y="17925"/>
                  </a:lnTo>
                  <a:lnTo>
                    <a:pt x="10340" y="17677"/>
                  </a:lnTo>
                  <a:lnTo>
                    <a:pt x="10990" y="17399"/>
                  </a:lnTo>
                  <a:lnTo>
                    <a:pt x="11609" y="17058"/>
                  </a:lnTo>
                  <a:lnTo>
                    <a:pt x="12166" y="16656"/>
                  </a:lnTo>
                  <a:lnTo>
                    <a:pt x="12724" y="16222"/>
                  </a:lnTo>
                  <a:lnTo>
                    <a:pt x="13188" y="15727"/>
                  </a:lnTo>
                  <a:lnTo>
                    <a:pt x="13621" y="15201"/>
                  </a:lnTo>
                  <a:lnTo>
                    <a:pt x="13993" y="14613"/>
                  </a:lnTo>
                  <a:lnTo>
                    <a:pt x="14302" y="14024"/>
                  </a:lnTo>
                  <a:lnTo>
                    <a:pt x="14550" y="13405"/>
                  </a:lnTo>
                  <a:lnTo>
                    <a:pt x="14736" y="12724"/>
                  </a:lnTo>
                  <a:lnTo>
                    <a:pt x="14798" y="12415"/>
                  </a:lnTo>
                  <a:lnTo>
                    <a:pt x="14860" y="12043"/>
                  </a:lnTo>
                  <a:lnTo>
                    <a:pt x="14891" y="11703"/>
                  </a:lnTo>
                  <a:lnTo>
                    <a:pt x="14891" y="11362"/>
                  </a:lnTo>
                  <a:lnTo>
                    <a:pt x="1489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1"/>
            <p:cNvSpPr/>
            <p:nvPr/>
          </p:nvSpPr>
          <p:spPr>
            <a:xfrm>
              <a:off x="5708050" y="858800"/>
              <a:ext cx="372275" cy="455875"/>
            </a:xfrm>
            <a:custGeom>
              <a:avLst/>
              <a:gdLst/>
              <a:ahLst/>
              <a:cxnLst/>
              <a:rect l="l" t="t" r="r" b="b"/>
              <a:pathLst>
                <a:path w="14891" h="18235" extrusionOk="0">
                  <a:moveTo>
                    <a:pt x="1" y="1"/>
                  </a:moveTo>
                  <a:lnTo>
                    <a:pt x="1" y="11362"/>
                  </a:lnTo>
                  <a:lnTo>
                    <a:pt x="1" y="11703"/>
                  </a:lnTo>
                  <a:lnTo>
                    <a:pt x="32" y="12043"/>
                  </a:lnTo>
                  <a:lnTo>
                    <a:pt x="93" y="12415"/>
                  </a:lnTo>
                  <a:lnTo>
                    <a:pt x="155" y="12724"/>
                  </a:lnTo>
                  <a:lnTo>
                    <a:pt x="341" y="13405"/>
                  </a:lnTo>
                  <a:lnTo>
                    <a:pt x="589" y="14024"/>
                  </a:lnTo>
                  <a:lnTo>
                    <a:pt x="898" y="14613"/>
                  </a:lnTo>
                  <a:lnTo>
                    <a:pt x="1270" y="15201"/>
                  </a:lnTo>
                  <a:lnTo>
                    <a:pt x="1703" y="15727"/>
                  </a:lnTo>
                  <a:lnTo>
                    <a:pt x="2168" y="16222"/>
                  </a:lnTo>
                  <a:lnTo>
                    <a:pt x="2694" y="16656"/>
                  </a:lnTo>
                  <a:lnTo>
                    <a:pt x="3282" y="17058"/>
                  </a:lnTo>
                  <a:lnTo>
                    <a:pt x="3901" y="17399"/>
                  </a:lnTo>
                  <a:lnTo>
                    <a:pt x="4551" y="17677"/>
                  </a:lnTo>
                  <a:lnTo>
                    <a:pt x="5232" y="17925"/>
                  </a:lnTo>
                  <a:lnTo>
                    <a:pt x="5944" y="18080"/>
                  </a:lnTo>
                  <a:lnTo>
                    <a:pt x="6687" y="18173"/>
                  </a:lnTo>
                  <a:lnTo>
                    <a:pt x="7430" y="18235"/>
                  </a:lnTo>
                  <a:lnTo>
                    <a:pt x="8204" y="18173"/>
                  </a:lnTo>
                  <a:lnTo>
                    <a:pt x="8947" y="18080"/>
                  </a:lnTo>
                  <a:lnTo>
                    <a:pt x="9659" y="17925"/>
                  </a:lnTo>
                  <a:lnTo>
                    <a:pt x="10340" y="17677"/>
                  </a:lnTo>
                  <a:lnTo>
                    <a:pt x="10990" y="17399"/>
                  </a:lnTo>
                  <a:lnTo>
                    <a:pt x="11610" y="17058"/>
                  </a:lnTo>
                  <a:lnTo>
                    <a:pt x="12167" y="16656"/>
                  </a:lnTo>
                  <a:lnTo>
                    <a:pt x="12693" y="16222"/>
                  </a:lnTo>
                  <a:lnTo>
                    <a:pt x="13188" y="15727"/>
                  </a:lnTo>
                  <a:lnTo>
                    <a:pt x="13622" y="15201"/>
                  </a:lnTo>
                  <a:lnTo>
                    <a:pt x="13993" y="14613"/>
                  </a:lnTo>
                  <a:lnTo>
                    <a:pt x="14303" y="14024"/>
                  </a:lnTo>
                  <a:lnTo>
                    <a:pt x="14550" y="13405"/>
                  </a:lnTo>
                  <a:lnTo>
                    <a:pt x="14736" y="12724"/>
                  </a:lnTo>
                  <a:lnTo>
                    <a:pt x="14798" y="12415"/>
                  </a:lnTo>
                  <a:lnTo>
                    <a:pt x="14829" y="12043"/>
                  </a:lnTo>
                  <a:lnTo>
                    <a:pt x="14860" y="11703"/>
                  </a:lnTo>
                  <a:lnTo>
                    <a:pt x="14891" y="11362"/>
                  </a:lnTo>
                  <a:lnTo>
                    <a:pt x="1489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1"/>
            <p:cNvSpPr/>
            <p:nvPr/>
          </p:nvSpPr>
          <p:spPr>
            <a:xfrm>
              <a:off x="6080300" y="858800"/>
              <a:ext cx="371525" cy="455875"/>
            </a:xfrm>
            <a:custGeom>
              <a:avLst/>
              <a:gdLst/>
              <a:ahLst/>
              <a:cxnLst/>
              <a:rect l="l" t="t" r="r" b="b"/>
              <a:pathLst>
                <a:path w="14861" h="18235" extrusionOk="0">
                  <a:moveTo>
                    <a:pt x="1" y="1"/>
                  </a:moveTo>
                  <a:lnTo>
                    <a:pt x="1" y="11362"/>
                  </a:lnTo>
                  <a:lnTo>
                    <a:pt x="1" y="11703"/>
                  </a:lnTo>
                  <a:lnTo>
                    <a:pt x="32" y="12043"/>
                  </a:lnTo>
                  <a:lnTo>
                    <a:pt x="63" y="12415"/>
                  </a:lnTo>
                  <a:lnTo>
                    <a:pt x="125" y="12724"/>
                  </a:lnTo>
                  <a:lnTo>
                    <a:pt x="311" y="13405"/>
                  </a:lnTo>
                  <a:lnTo>
                    <a:pt x="589" y="14024"/>
                  </a:lnTo>
                  <a:lnTo>
                    <a:pt x="899" y="14613"/>
                  </a:lnTo>
                  <a:lnTo>
                    <a:pt x="1270" y="15201"/>
                  </a:lnTo>
                  <a:lnTo>
                    <a:pt x="1673" y="15727"/>
                  </a:lnTo>
                  <a:lnTo>
                    <a:pt x="2168" y="16222"/>
                  </a:lnTo>
                  <a:lnTo>
                    <a:pt x="2694" y="16656"/>
                  </a:lnTo>
                  <a:lnTo>
                    <a:pt x="3282" y="17058"/>
                  </a:lnTo>
                  <a:lnTo>
                    <a:pt x="3871" y="17399"/>
                  </a:lnTo>
                  <a:lnTo>
                    <a:pt x="4521" y="17677"/>
                  </a:lnTo>
                  <a:lnTo>
                    <a:pt x="5202" y="17925"/>
                  </a:lnTo>
                  <a:lnTo>
                    <a:pt x="5945" y="18080"/>
                  </a:lnTo>
                  <a:lnTo>
                    <a:pt x="6657" y="18173"/>
                  </a:lnTo>
                  <a:lnTo>
                    <a:pt x="7431" y="18235"/>
                  </a:lnTo>
                  <a:lnTo>
                    <a:pt x="8205" y="18173"/>
                  </a:lnTo>
                  <a:lnTo>
                    <a:pt x="8917" y="18080"/>
                  </a:lnTo>
                  <a:lnTo>
                    <a:pt x="9629" y="17925"/>
                  </a:lnTo>
                  <a:lnTo>
                    <a:pt x="10341" y="17677"/>
                  </a:lnTo>
                  <a:lnTo>
                    <a:pt x="10991" y="17399"/>
                  </a:lnTo>
                  <a:lnTo>
                    <a:pt x="11579" y="17058"/>
                  </a:lnTo>
                  <a:lnTo>
                    <a:pt x="12167" y="16656"/>
                  </a:lnTo>
                  <a:lnTo>
                    <a:pt x="12693" y="16222"/>
                  </a:lnTo>
                  <a:lnTo>
                    <a:pt x="13158" y="15727"/>
                  </a:lnTo>
                  <a:lnTo>
                    <a:pt x="13591" y="15201"/>
                  </a:lnTo>
                  <a:lnTo>
                    <a:pt x="13963" y="14613"/>
                  </a:lnTo>
                  <a:lnTo>
                    <a:pt x="14272" y="14024"/>
                  </a:lnTo>
                  <a:lnTo>
                    <a:pt x="14520" y="13405"/>
                  </a:lnTo>
                  <a:lnTo>
                    <a:pt x="14706" y="12724"/>
                  </a:lnTo>
                  <a:lnTo>
                    <a:pt x="14799" y="12415"/>
                  </a:lnTo>
                  <a:lnTo>
                    <a:pt x="14829" y="12043"/>
                  </a:lnTo>
                  <a:lnTo>
                    <a:pt x="14860" y="11703"/>
                  </a:lnTo>
                  <a:lnTo>
                    <a:pt x="14860" y="11362"/>
                  </a:lnTo>
                  <a:lnTo>
                    <a:pt x="14860"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1"/>
            <p:cNvSpPr/>
            <p:nvPr/>
          </p:nvSpPr>
          <p:spPr>
            <a:xfrm>
              <a:off x="499500" y="384375"/>
              <a:ext cx="1023150" cy="474450"/>
            </a:xfrm>
            <a:custGeom>
              <a:avLst/>
              <a:gdLst/>
              <a:ahLst/>
              <a:cxnLst/>
              <a:rect l="l" t="t" r="r" b="b"/>
              <a:pathLst>
                <a:path w="40926" h="18978" extrusionOk="0">
                  <a:moveTo>
                    <a:pt x="29781" y="1"/>
                  </a:moveTo>
                  <a:lnTo>
                    <a:pt x="1" y="18978"/>
                  </a:lnTo>
                  <a:lnTo>
                    <a:pt x="14891" y="18978"/>
                  </a:lnTo>
                  <a:lnTo>
                    <a:pt x="40926"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1"/>
            <p:cNvSpPr/>
            <p:nvPr/>
          </p:nvSpPr>
          <p:spPr>
            <a:xfrm>
              <a:off x="1244025" y="384375"/>
              <a:ext cx="836650" cy="474450"/>
            </a:xfrm>
            <a:custGeom>
              <a:avLst/>
              <a:gdLst/>
              <a:ahLst/>
              <a:cxnLst/>
              <a:rect l="l" t="t" r="r" b="b"/>
              <a:pathLst>
                <a:path w="33466" h="18978" extrusionOk="0">
                  <a:moveTo>
                    <a:pt x="22321" y="1"/>
                  </a:moveTo>
                  <a:lnTo>
                    <a:pt x="0" y="18978"/>
                  </a:lnTo>
                  <a:lnTo>
                    <a:pt x="14860" y="18978"/>
                  </a:lnTo>
                  <a:lnTo>
                    <a:pt x="33465"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1"/>
            <p:cNvSpPr/>
            <p:nvPr/>
          </p:nvSpPr>
          <p:spPr>
            <a:xfrm>
              <a:off x="1987775" y="384375"/>
              <a:ext cx="650900" cy="474450"/>
            </a:xfrm>
            <a:custGeom>
              <a:avLst/>
              <a:gdLst/>
              <a:ahLst/>
              <a:cxnLst/>
              <a:rect l="l" t="t" r="r" b="b"/>
              <a:pathLst>
                <a:path w="26036" h="18978" extrusionOk="0">
                  <a:moveTo>
                    <a:pt x="14891" y="1"/>
                  </a:moveTo>
                  <a:lnTo>
                    <a:pt x="0" y="18978"/>
                  </a:lnTo>
                  <a:lnTo>
                    <a:pt x="14891" y="18978"/>
                  </a:lnTo>
                  <a:lnTo>
                    <a:pt x="26035"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1"/>
            <p:cNvSpPr/>
            <p:nvPr/>
          </p:nvSpPr>
          <p:spPr>
            <a:xfrm>
              <a:off x="2731525" y="384375"/>
              <a:ext cx="465150" cy="474450"/>
            </a:xfrm>
            <a:custGeom>
              <a:avLst/>
              <a:gdLst/>
              <a:ahLst/>
              <a:cxnLst/>
              <a:rect l="l" t="t" r="r" b="b"/>
              <a:pathLst>
                <a:path w="18606" h="18978" extrusionOk="0">
                  <a:moveTo>
                    <a:pt x="7461" y="1"/>
                  </a:moveTo>
                  <a:lnTo>
                    <a:pt x="0" y="18978"/>
                  </a:lnTo>
                  <a:lnTo>
                    <a:pt x="14891" y="18978"/>
                  </a:lnTo>
                  <a:lnTo>
                    <a:pt x="18605"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1"/>
            <p:cNvSpPr/>
            <p:nvPr/>
          </p:nvSpPr>
          <p:spPr>
            <a:xfrm>
              <a:off x="3476025" y="384375"/>
              <a:ext cx="372300" cy="474450"/>
            </a:xfrm>
            <a:custGeom>
              <a:avLst/>
              <a:gdLst/>
              <a:ahLst/>
              <a:cxnLst/>
              <a:rect l="l" t="t" r="r" b="b"/>
              <a:pathLst>
                <a:path w="14892" h="18978" extrusionOk="0">
                  <a:moveTo>
                    <a:pt x="1" y="1"/>
                  </a:moveTo>
                  <a:lnTo>
                    <a:pt x="1" y="18978"/>
                  </a:lnTo>
                  <a:lnTo>
                    <a:pt x="14891" y="18978"/>
                  </a:lnTo>
                  <a:lnTo>
                    <a:pt x="11146"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1"/>
            <p:cNvSpPr/>
            <p:nvPr/>
          </p:nvSpPr>
          <p:spPr>
            <a:xfrm>
              <a:off x="4034050" y="384375"/>
              <a:ext cx="558025" cy="474450"/>
            </a:xfrm>
            <a:custGeom>
              <a:avLst/>
              <a:gdLst/>
              <a:ahLst/>
              <a:cxnLst/>
              <a:rect l="l" t="t" r="r" b="b"/>
              <a:pathLst>
                <a:path w="22321" h="18978" extrusionOk="0">
                  <a:moveTo>
                    <a:pt x="0" y="1"/>
                  </a:moveTo>
                  <a:lnTo>
                    <a:pt x="7430" y="18978"/>
                  </a:lnTo>
                  <a:lnTo>
                    <a:pt x="22320" y="18978"/>
                  </a:lnTo>
                  <a:lnTo>
                    <a:pt x="11145"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1"/>
            <p:cNvSpPr/>
            <p:nvPr/>
          </p:nvSpPr>
          <p:spPr>
            <a:xfrm>
              <a:off x="4592050" y="384375"/>
              <a:ext cx="743775" cy="474450"/>
            </a:xfrm>
            <a:custGeom>
              <a:avLst/>
              <a:gdLst/>
              <a:ahLst/>
              <a:cxnLst/>
              <a:rect l="l" t="t" r="r" b="b"/>
              <a:pathLst>
                <a:path w="29751" h="18978" extrusionOk="0">
                  <a:moveTo>
                    <a:pt x="0" y="1"/>
                  </a:moveTo>
                  <a:lnTo>
                    <a:pt x="14891" y="18978"/>
                  </a:lnTo>
                  <a:lnTo>
                    <a:pt x="29750" y="18978"/>
                  </a:lnTo>
                  <a:lnTo>
                    <a:pt x="11145"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1"/>
            <p:cNvSpPr/>
            <p:nvPr/>
          </p:nvSpPr>
          <p:spPr>
            <a:xfrm>
              <a:off x="5150050" y="384375"/>
              <a:ext cx="930275" cy="474450"/>
            </a:xfrm>
            <a:custGeom>
              <a:avLst/>
              <a:gdLst/>
              <a:ahLst/>
              <a:cxnLst/>
              <a:rect l="l" t="t" r="r" b="b"/>
              <a:pathLst>
                <a:path w="37211" h="18978" extrusionOk="0">
                  <a:moveTo>
                    <a:pt x="0" y="1"/>
                  </a:moveTo>
                  <a:lnTo>
                    <a:pt x="22321" y="18978"/>
                  </a:lnTo>
                  <a:lnTo>
                    <a:pt x="37211" y="18978"/>
                  </a:lnTo>
                  <a:lnTo>
                    <a:pt x="11145"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1"/>
            <p:cNvSpPr/>
            <p:nvPr/>
          </p:nvSpPr>
          <p:spPr>
            <a:xfrm>
              <a:off x="871750" y="384375"/>
              <a:ext cx="930300" cy="474450"/>
            </a:xfrm>
            <a:custGeom>
              <a:avLst/>
              <a:gdLst/>
              <a:ahLst/>
              <a:cxnLst/>
              <a:rect l="l" t="t" r="r" b="b"/>
              <a:pathLst>
                <a:path w="37212" h="18978" extrusionOk="0">
                  <a:moveTo>
                    <a:pt x="26036" y="1"/>
                  </a:moveTo>
                  <a:lnTo>
                    <a:pt x="1" y="18978"/>
                  </a:lnTo>
                  <a:lnTo>
                    <a:pt x="14891" y="18978"/>
                  </a:lnTo>
                  <a:lnTo>
                    <a:pt x="37212"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1"/>
            <p:cNvSpPr/>
            <p:nvPr/>
          </p:nvSpPr>
          <p:spPr>
            <a:xfrm>
              <a:off x="1615500" y="384375"/>
              <a:ext cx="744550" cy="474450"/>
            </a:xfrm>
            <a:custGeom>
              <a:avLst/>
              <a:gdLst/>
              <a:ahLst/>
              <a:cxnLst/>
              <a:rect l="l" t="t" r="r" b="b"/>
              <a:pathLst>
                <a:path w="29782" h="18978" extrusionOk="0">
                  <a:moveTo>
                    <a:pt x="18606" y="1"/>
                  </a:moveTo>
                  <a:lnTo>
                    <a:pt x="1" y="18978"/>
                  </a:lnTo>
                  <a:lnTo>
                    <a:pt x="14891" y="18978"/>
                  </a:lnTo>
                  <a:lnTo>
                    <a:pt x="29782"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1"/>
            <p:cNvSpPr/>
            <p:nvPr/>
          </p:nvSpPr>
          <p:spPr>
            <a:xfrm>
              <a:off x="2360025" y="384375"/>
              <a:ext cx="558025" cy="474450"/>
            </a:xfrm>
            <a:custGeom>
              <a:avLst/>
              <a:gdLst/>
              <a:ahLst/>
              <a:cxnLst/>
              <a:rect l="l" t="t" r="r" b="b"/>
              <a:pathLst>
                <a:path w="22321" h="18978" extrusionOk="0">
                  <a:moveTo>
                    <a:pt x="11145" y="1"/>
                  </a:moveTo>
                  <a:lnTo>
                    <a:pt x="1" y="18978"/>
                  </a:lnTo>
                  <a:lnTo>
                    <a:pt x="14860" y="18978"/>
                  </a:lnTo>
                  <a:lnTo>
                    <a:pt x="2232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1"/>
            <p:cNvSpPr/>
            <p:nvPr/>
          </p:nvSpPr>
          <p:spPr>
            <a:xfrm>
              <a:off x="3103775" y="384375"/>
              <a:ext cx="372275" cy="474450"/>
            </a:xfrm>
            <a:custGeom>
              <a:avLst/>
              <a:gdLst/>
              <a:ahLst/>
              <a:cxnLst/>
              <a:rect l="l" t="t" r="r" b="b"/>
              <a:pathLst>
                <a:path w="14891" h="18978" extrusionOk="0">
                  <a:moveTo>
                    <a:pt x="3715" y="1"/>
                  </a:moveTo>
                  <a:lnTo>
                    <a:pt x="1" y="18978"/>
                  </a:lnTo>
                  <a:lnTo>
                    <a:pt x="14891" y="18978"/>
                  </a:lnTo>
                  <a:lnTo>
                    <a:pt x="1489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1"/>
            <p:cNvSpPr/>
            <p:nvPr/>
          </p:nvSpPr>
          <p:spPr>
            <a:xfrm>
              <a:off x="3754650" y="384375"/>
              <a:ext cx="465150" cy="474450"/>
            </a:xfrm>
            <a:custGeom>
              <a:avLst/>
              <a:gdLst/>
              <a:ahLst/>
              <a:cxnLst/>
              <a:rect l="l" t="t" r="r" b="b"/>
              <a:pathLst>
                <a:path w="18606" h="18978" extrusionOk="0">
                  <a:moveTo>
                    <a:pt x="1" y="1"/>
                  </a:moveTo>
                  <a:lnTo>
                    <a:pt x="3746" y="18978"/>
                  </a:lnTo>
                  <a:lnTo>
                    <a:pt x="18606" y="18978"/>
                  </a:lnTo>
                  <a:lnTo>
                    <a:pt x="11176"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1"/>
            <p:cNvSpPr/>
            <p:nvPr/>
          </p:nvSpPr>
          <p:spPr>
            <a:xfrm>
              <a:off x="4312650" y="384375"/>
              <a:ext cx="651675" cy="474450"/>
            </a:xfrm>
            <a:custGeom>
              <a:avLst/>
              <a:gdLst/>
              <a:ahLst/>
              <a:cxnLst/>
              <a:rect l="l" t="t" r="r" b="b"/>
              <a:pathLst>
                <a:path w="26067" h="18978" extrusionOk="0">
                  <a:moveTo>
                    <a:pt x="1" y="1"/>
                  </a:moveTo>
                  <a:lnTo>
                    <a:pt x="11176" y="18978"/>
                  </a:lnTo>
                  <a:lnTo>
                    <a:pt x="26067" y="18978"/>
                  </a:lnTo>
                  <a:lnTo>
                    <a:pt x="11176"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1"/>
            <p:cNvSpPr/>
            <p:nvPr/>
          </p:nvSpPr>
          <p:spPr>
            <a:xfrm>
              <a:off x="4870650" y="384375"/>
              <a:ext cx="837425" cy="474450"/>
            </a:xfrm>
            <a:custGeom>
              <a:avLst/>
              <a:gdLst/>
              <a:ahLst/>
              <a:cxnLst/>
              <a:rect l="l" t="t" r="r" b="b"/>
              <a:pathLst>
                <a:path w="33497" h="18978" extrusionOk="0">
                  <a:moveTo>
                    <a:pt x="1" y="1"/>
                  </a:moveTo>
                  <a:lnTo>
                    <a:pt x="18606" y="18978"/>
                  </a:lnTo>
                  <a:lnTo>
                    <a:pt x="33497" y="18978"/>
                  </a:lnTo>
                  <a:lnTo>
                    <a:pt x="11176"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1"/>
            <p:cNvSpPr/>
            <p:nvPr/>
          </p:nvSpPr>
          <p:spPr>
            <a:xfrm>
              <a:off x="5428675" y="384375"/>
              <a:ext cx="1023150" cy="474450"/>
            </a:xfrm>
            <a:custGeom>
              <a:avLst/>
              <a:gdLst/>
              <a:ahLst/>
              <a:cxnLst/>
              <a:rect l="l" t="t" r="r" b="b"/>
              <a:pathLst>
                <a:path w="40926" h="18978" extrusionOk="0">
                  <a:moveTo>
                    <a:pt x="0" y="1"/>
                  </a:moveTo>
                  <a:lnTo>
                    <a:pt x="26066" y="18978"/>
                  </a:lnTo>
                  <a:lnTo>
                    <a:pt x="40925" y="18978"/>
                  </a:lnTo>
                  <a:lnTo>
                    <a:pt x="11176"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1"/>
            <p:cNvSpPr/>
            <p:nvPr/>
          </p:nvSpPr>
          <p:spPr>
            <a:xfrm>
              <a:off x="1449875" y="1814625"/>
              <a:ext cx="1127650" cy="1057975"/>
            </a:xfrm>
            <a:custGeom>
              <a:avLst/>
              <a:gdLst/>
              <a:ahLst/>
              <a:cxnLst/>
              <a:rect l="l" t="t" r="r" b="b"/>
              <a:pathLst>
                <a:path w="45106" h="42319" extrusionOk="0">
                  <a:moveTo>
                    <a:pt x="17585" y="0"/>
                  </a:moveTo>
                  <a:lnTo>
                    <a:pt x="1" y="6780"/>
                  </a:lnTo>
                  <a:lnTo>
                    <a:pt x="4335" y="17088"/>
                  </a:lnTo>
                  <a:lnTo>
                    <a:pt x="9412" y="15200"/>
                  </a:lnTo>
                  <a:lnTo>
                    <a:pt x="9412" y="42319"/>
                  </a:lnTo>
                  <a:lnTo>
                    <a:pt x="35942" y="42319"/>
                  </a:lnTo>
                  <a:lnTo>
                    <a:pt x="35942" y="15200"/>
                  </a:lnTo>
                  <a:lnTo>
                    <a:pt x="40741" y="17088"/>
                  </a:lnTo>
                  <a:lnTo>
                    <a:pt x="45106" y="6780"/>
                  </a:lnTo>
                  <a:lnTo>
                    <a:pt x="27770" y="0"/>
                  </a:lnTo>
                  <a:lnTo>
                    <a:pt x="27801" y="124"/>
                  </a:lnTo>
                  <a:lnTo>
                    <a:pt x="27770" y="650"/>
                  </a:lnTo>
                  <a:lnTo>
                    <a:pt x="27677" y="1145"/>
                  </a:lnTo>
                  <a:lnTo>
                    <a:pt x="27553" y="1641"/>
                  </a:lnTo>
                  <a:lnTo>
                    <a:pt x="27398" y="2105"/>
                  </a:lnTo>
                  <a:lnTo>
                    <a:pt x="27181" y="2539"/>
                  </a:lnTo>
                  <a:lnTo>
                    <a:pt x="26903" y="2972"/>
                  </a:lnTo>
                  <a:lnTo>
                    <a:pt x="26624" y="3374"/>
                  </a:lnTo>
                  <a:lnTo>
                    <a:pt x="26284" y="3715"/>
                  </a:lnTo>
                  <a:lnTo>
                    <a:pt x="25943" y="4055"/>
                  </a:lnTo>
                  <a:lnTo>
                    <a:pt x="25541" y="4334"/>
                  </a:lnTo>
                  <a:lnTo>
                    <a:pt x="25107" y="4613"/>
                  </a:lnTo>
                  <a:lnTo>
                    <a:pt x="24674" y="4829"/>
                  </a:lnTo>
                  <a:lnTo>
                    <a:pt x="24210" y="4984"/>
                  </a:lnTo>
                  <a:lnTo>
                    <a:pt x="23714" y="5108"/>
                  </a:lnTo>
                  <a:lnTo>
                    <a:pt x="23219" y="5201"/>
                  </a:lnTo>
                  <a:lnTo>
                    <a:pt x="22693" y="5232"/>
                  </a:lnTo>
                  <a:lnTo>
                    <a:pt x="22166" y="5201"/>
                  </a:lnTo>
                  <a:lnTo>
                    <a:pt x="21640" y="5108"/>
                  </a:lnTo>
                  <a:lnTo>
                    <a:pt x="21176" y="4984"/>
                  </a:lnTo>
                  <a:lnTo>
                    <a:pt x="20711" y="4829"/>
                  </a:lnTo>
                  <a:lnTo>
                    <a:pt x="20247" y="4613"/>
                  </a:lnTo>
                  <a:lnTo>
                    <a:pt x="19845" y="4334"/>
                  </a:lnTo>
                  <a:lnTo>
                    <a:pt x="19442" y="4055"/>
                  </a:lnTo>
                  <a:lnTo>
                    <a:pt x="19071" y="3715"/>
                  </a:lnTo>
                  <a:lnTo>
                    <a:pt x="18761" y="3374"/>
                  </a:lnTo>
                  <a:lnTo>
                    <a:pt x="18451" y="2972"/>
                  </a:lnTo>
                  <a:lnTo>
                    <a:pt x="18204" y="2539"/>
                  </a:lnTo>
                  <a:lnTo>
                    <a:pt x="17987" y="2105"/>
                  </a:lnTo>
                  <a:lnTo>
                    <a:pt x="17801" y="1641"/>
                  </a:lnTo>
                  <a:lnTo>
                    <a:pt x="17678" y="1145"/>
                  </a:lnTo>
                  <a:lnTo>
                    <a:pt x="17616" y="650"/>
                  </a:lnTo>
                  <a:lnTo>
                    <a:pt x="17585" y="124"/>
                  </a:lnTo>
                  <a:lnTo>
                    <a:pt x="17585"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1"/>
            <p:cNvSpPr/>
            <p:nvPr/>
          </p:nvSpPr>
          <p:spPr>
            <a:xfrm>
              <a:off x="2973750" y="1702400"/>
              <a:ext cx="691150" cy="105275"/>
            </a:xfrm>
            <a:custGeom>
              <a:avLst/>
              <a:gdLst/>
              <a:ahLst/>
              <a:cxnLst/>
              <a:rect l="l" t="t" r="r" b="b"/>
              <a:pathLst>
                <a:path w="27646" h="4211" extrusionOk="0">
                  <a:moveTo>
                    <a:pt x="1889" y="0"/>
                  </a:moveTo>
                  <a:lnTo>
                    <a:pt x="1672" y="31"/>
                  </a:lnTo>
                  <a:lnTo>
                    <a:pt x="1487" y="93"/>
                  </a:lnTo>
                  <a:lnTo>
                    <a:pt x="1301" y="155"/>
                  </a:lnTo>
                  <a:lnTo>
                    <a:pt x="1115" y="248"/>
                  </a:lnTo>
                  <a:lnTo>
                    <a:pt x="929" y="372"/>
                  </a:lnTo>
                  <a:lnTo>
                    <a:pt x="775" y="496"/>
                  </a:lnTo>
                  <a:lnTo>
                    <a:pt x="620" y="619"/>
                  </a:lnTo>
                  <a:lnTo>
                    <a:pt x="496" y="774"/>
                  </a:lnTo>
                  <a:lnTo>
                    <a:pt x="372" y="929"/>
                  </a:lnTo>
                  <a:lnTo>
                    <a:pt x="248" y="1115"/>
                  </a:lnTo>
                  <a:lnTo>
                    <a:pt x="156" y="1300"/>
                  </a:lnTo>
                  <a:lnTo>
                    <a:pt x="94" y="1486"/>
                  </a:lnTo>
                  <a:lnTo>
                    <a:pt x="32" y="1672"/>
                  </a:lnTo>
                  <a:lnTo>
                    <a:pt x="1" y="1889"/>
                  </a:lnTo>
                  <a:lnTo>
                    <a:pt x="1" y="2105"/>
                  </a:lnTo>
                  <a:lnTo>
                    <a:pt x="1" y="2322"/>
                  </a:lnTo>
                  <a:lnTo>
                    <a:pt x="32" y="2539"/>
                  </a:lnTo>
                  <a:lnTo>
                    <a:pt x="94" y="2724"/>
                  </a:lnTo>
                  <a:lnTo>
                    <a:pt x="156" y="2910"/>
                  </a:lnTo>
                  <a:lnTo>
                    <a:pt x="248" y="3096"/>
                  </a:lnTo>
                  <a:lnTo>
                    <a:pt x="372" y="3282"/>
                  </a:lnTo>
                  <a:lnTo>
                    <a:pt x="496" y="3436"/>
                  </a:lnTo>
                  <a:lnTo>
                    <a:pt x="620" y="3591"/>
                  </a:lnTo>
                  <a:lnTo>
                    <a:pt x="775" y="3746"/>
                  </a:lnTo>
                  <a:lnTo>
                    <a:pt x="929" y="3839"/>
                  </a:lnTo>
                  <a:lnTo>
                    <a:pt x="1115" y="3963"/>
                  </a:lnTo>
                  <a:lnTo>
                    <a:pt x="1301" y="4056"/>
                  </a:lnTo>
                  <a:lnTo>
                    <a:pt x="1487" y="4118"/>
                  </a:lnTo>
                  <a:lnTo>
                    <a:pt x="1672" y="4179"/>
                  </a:lnTo>
                  <a:lnTo>
                    <a:pt x="1889" y="4210"/>
                  </a:lnTo>
                  <a:lnTo>
                    <a:pt x="25757" y="4210"/>
                  </a:lnTo>
                  <a:lnTo>
                    <a:pt x="25943" y="4179"/>
                  </a:lnTo>
                  <a:lnTo>
                    <a:pt x="26160" y="4118"/>
                  </a:lnTo>
                  <a:lnTo>
                    <a:pt x="26345" y="4056"/>
                  </a:lnTo>
                  <a:lnTo>
                    <a:pt x="26531" y="3963"/>
                  </a:lnTo>
                  <a:lnTo>
                    <a:pt x="26717" y="3839"/>
                  </a:lnTo>
                  <a:lnTo>
                    <a:pt x="26872" y="3746"/>
                  </a:lnTo>
                  <a:lnTo>
                    <a:pt x="27026" y="3591"/>
                  </a:lnTo>
                  <a:lnTo>
                    <a:pt x="27150" y="3436"/>
                  </a:lnTo>
                  <a:lnTo>
                    <a:pt x="27274" y="3282"/>
                  </a:lnTo>
                  <a:lnTo>
                    <a:pt x="27367" y="3096"/>
                  </a:lnTo>
                  <a:lnTo>
                    <a:pt x="27460" y="2910"/>
                  </a:lnTo>
                  <a:lnTo>
                    <a:pt x="27553" y="2724"/>
                  </a:lnTo>
                  <a:lnTo>
                    <a:pt x="27584" y="2539"/>
                  </a:lnTo>
                  <a:lnTo>
                    <a:pt x="27615" y="2322"/>
                  </a:lnTo>
                  <a:lnTo>
                    <a:pt x="27646" y="2105"/>
                  </a:lnTo>
                  <a:lnTo>
                    <a:pt x="27615" y="1889"/>
                  </a:lnTo>
                  <a:lnTo>
                    <a:pt x="27584" y="1672"/>
                  </a:lnTo>
                  <a:lnTo>
                    <a:pt x="27553" y="1486"/>
                  </a:lnTo>
                  <a:lnTo>
                    <a:pt x="27460" y="1300"/>
                  </a:lnTo>
                  <a:lnTo>
                    <a:pt x="27367" y="1115"/>
                  </a:lnTo>
                  <a:lnTo>
                    <a:pt x="27274" y="929"/>
                  </a:lnTo>
                  <a:lnTo>
                    <a:pt x="27150" y="774"/>
                  </a:lnTo>
                  <a:lnTo>
                    <a:pt x="27026" y="619"/>
                  </a:lnTo>
                  <a:lnTo>
                    <a:pt x="26872" y="496"/>
                  </a:lnTo>
                  <a:lnTo>
                    <a:pt x="26717" y="372"/>
                  </a:lnTo>
                  <a:lnTo>
                    <a:pt x="26531" y="248"/>
                  </a:lnTo>
                  <a:lnTo>
                    <a:pt x="26345" y="155"/>
                  </a:lnTo>
                  <a:lnTo>
                    <a:pt x="26160" y="93"/>
                  </a:lnTo>
                  <a:lnTo>
                    <a:pt x="25943" y="31"/>
                  </a:lnTo>
                  <a:lnTo>
                    <a:pt x="25757"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1"/>
            <p:cNvSpPr/>
            <p:nvPr/>
          </p:nvSpPr>
          <p:spPr>
            <a:xfrm>
              <a:off x="2979950" y="1858725"/>
              <a:ext cx="420275" cy="105275"/>
            </a:xfrm>
            <a:custGeom>
              <a:avLst/>
              <a:gdLst/>
              <a:ahLst/>
              <a:cxnLst/>
              <a:rect l="l" t="t" r="r" b="b"/>
              <a:pathLst>
                <a:path w="16811" h="4211" extrusionOk="0">
                  <a:moveTo>
                    <a:pt x="341" y="1"/>
                  </a:moveTo>
                  <a:lnTo>
                    <a:pt x="217" y="32"/>
                  </a:lnTo>
                  <a:lnTo>
                    <a:pt x="93" y="93"/>
                  </a:lnTo>
                  <a:lnTo>
                    <a:pt x="31" y="217"/>
                  </a:lnTo>
                  <a:lnTo>
                    <a:pt x="0" y="341"/>
                  </a:lnTo>
                  <a:lnTo>
                    <a:pt x="0" y="3870"/>
                  </a:lnTo>
                  <a:lnTo>
                    <a:pt x="31" y="3994"/>
                  </a:lnTo>
                  <a:lnTo>
                    <a:pt x="93" y="4118"/>
                  </a:lnTo>
                  <a:lnTo>
                    <a:pt x="217" y="4180"/>
                  </a:lnTo>
                  <a:lnTo>
                    <a:pt x="341" y="4211"/>
                  </a:lnTo>
                  <a:lnTo>
                    <a:pt x="16470" y="4211"/>
                  </a:lnTo>
                  <a:lnTo>
                    <a:pt x="16593" y="4180"/>
                  </a:lnTo>
                  <a:lnTo>
                    <a:pt x="16717" y="4118"/>
                  </a:lnTo>
                  <a:lnTo>
                    <a:pt x="16779" y="3994"/>
                  </a:lnTo>
                  <a:lnTo>
                    <a:pt x="16810" y="3870"/>
                  </a:lnTo>
                  <a:lnTo>
                    <a:pt x="16810" y="341"/>
                  </a:lnTo>
                  <a:lnTo>
                    <a:pt x="16779" y="217"/>
                  </a:lnTo>
                  <a:lnTo>
                    <a:pt x="16717" y="93"/>
                  </a:lnTo>
                  <a:lnTo>
                    <a:pt x="16593" y="32"/>
                  </a:lnTo>
                  <a:lnTo>
                    <a:pt x="16470"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1"/>
            <p:cNvSpPr/>
            <p:nvPr/>
          </p:nvSpPr>
          <p:spPr>
            <a:xfrm>
              <a:off x="3194325" y="2800600"/>
              <a:ext cx="792525" cy="186550"/>
            </a:xfrm>
            <a:custGeom>
              <a:avLst/>
              <a:gdLst/>
              <a:ahLst/>
              <a:cxnLst/>
              <a:rect l="l" t="t" r="r" b="b"/>
              <a:pathLst>
                <a:path w="31701" h="7462" extrusionOk="0">
                  <a:moveTo>
                    <a:pt x="496" y="1"/>
                  </a:moveTo>
                  <a:lnTo>
                    <a:pt x="403" y="32"/>
                  </a:lnTo>
                  <a:lnTo>
                    <a:pt x="279" y="94"/>
                  </a:lnTo>
                  <a:lnTo>
                    <a:pt x="186" y="155"/>
                  </a:lnTo>
                  <a:lnTo>
                    <a:pt x="124" y="248"/>
                  </a:lnTo>
                  <a:lnTo>
                    <a:pt x="62" y="372"/>
                  </a:lnTo>
                  <a:lnTo>
                    <a:pt x="32" y="496"/>
                  </a:lnTo>
                  <a:lnTo>
                    <a:pt x="1" y="620"/>
                  </a:lnTo>
                  <a:lnTo>
                    <a:pt x="1" y="6842"/>
                  </a:lnTo>
                  <a:lnTo>
                    <a:pt x="32" y="6966"/>
                  </a:lnTo>
                  <a:lnTo>
                    <a:pt x="62" y="7090"/>
                  </a:lnTo>
                  <a:lnTo>
                    <a:pt x="124" y="7183"/>
                  </a:lnTo>
                  <a:lnTo>
                    <a:pt x="186" y="7276"/>
                  </a:lnTo>
                  <a:lnTo>
                    <a:pt x="279" y="7368"/>
                  </a:lnTo>
                  <a:lnTo>
                    <a:pt x="403" y="7399"/>
                  </a:lnTo>
                  <a:lnTo>
                    <a:pt x="496" y="7461"/>
                  </a:lnTo>
                  <a:lnTo>
                    <a:pt x="31205" y="7461"/>
                  </a:lnTo>
                  <a:lnTo>
                    <a:pt x="31329" y="7399"/>
                  </a:lnTo>
                  <a:lnTo>
                    <a:pt x="31422" y="7368"/>
                  </a:lnTo>
                  <a:lnTo>
                    <a:pt x="31515" y="7276"/>
                  </a:lnTo>
                  <a:lnTo>
                    <a:pt x="31577" y="7183"/>
                  </a:lnTo>
                  <a:lnTo>
                    <a:pt x="31639" y="7090"/>
                  </a:lnTo>
                  <a:lnTo>
                    <a:pt x="31670" y="6966"/>
                  </a:lnTo>
                  <a:lnTo>
                    <a:pt x="31701" y="6842"/>
                  </a:lnTo>
                  <a:lnTo>
                    <a:pt x="31701" y="620"/>
                  </a:lnTo>
                  <a:lnTo>
                    <a:pt x="31670" y="496"/>
                  </a:lnTo>
                  <a:lnTo>
                    <a:pt x="31639" y="372"/>
                  </a:lnTo>
                  <a:lnTo>
                    <a:pt x="31577" y="248"/>
                  </a:lnTo>
                  <a:lnTo>
                    <a:pt x="31515" y="155"/>
                  </a:lnTo>
                  <a:lnTo>
                    <a:pt x="31422" y="94"/>
                  </a:lnTo>
                  <a:lnTo>
                    <a:pt x="31329" y="32"/>
                  </a:lnTo>
                  <a:lnTo>
                    <a:pt x="31205"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1"/>
            <p:cNvSpPr/>
            <p:nvPr/>
          </p:nvSpPr>
          <p:spPr>
            <a:xfrm>
              <a:off x="2968350" y="2801375"/>
              <a:ext cx="184200" cy="184225"/>
            </a:xfrm>
            <a:custGeom>
              <a:avLst/>
              <a:gdLst/>
              <a:ahLst/>
              <a:cxnLst/>
              <a:rect l="l" t="t" r="r" b="b"/>
              <a:pathLst>
                <a:path w="7368" h="7369" extrusionOk="0">
                  <a:moveTo>
                    <a:pt x="3684" y="1"/>
                  </a:moveTo>
                  <a:lnTo>
                    <a:pt x="3312" y="32"/>
                  </a:lnTo>
                  <a:lnTo>
                    <a:pt x="2941" y="93"/>
                  </a:lnTo>
                  <a:lnTo>
                    <a:pt x="2600" y="186"/>
                  </a:lnTo>
                  <a:lnTo>
                    <a:pt x="2260" y="310"/>
                  </a:lnTo>
                  <a:lnTo>
                    <a:pt x="1950" y="465"/>
                  </a:lnTo>
                  <a:lnTo>
                    <a:pt x="1641" y="651"/>
                  </a:lnTo>
                  <a:lnTo>
                    <a:pt x="1362" y="867"/>
                  </a:lnTo>
                  <a:lnTo>
                    <a:pt x="1084" y="1084"/>
                  </a:lnTo>
                  <a:lnTo>
                    <a:pt x="836" y="1363"/>
                  </a:lnTo>
                  <a:lnTo>
                    <a:pt x="650" y="1641"/>
                  </a:lnTo>
                  <a:lnTo>
                    <a:pt x="464" y="1951"/>
                  </a:lnTo>
                  <a:lnTo>
                    <a:pt x="310" y="2260"/>
                  </a:lnTo>
                  <a:lnTo>
                    <a:pt x="186" y="2601"/>
                  </a:lnTo>
                  <a:lnTo>
                    <a:pt x="93" y="2942"/>
                  </a:lnTo>
                  <a:lnTo>
                    <a:pt x="31" y="3313"/>
                  </a:lnTo>
                  <a:lnTo>
                    <a:pt x="0" y="3685"/>
                  </a:lnTo>
                  <a:lnTo>
                    <a:pt x="31" y="4087"/>
                  </a:lnTo>
                  <a:lnTo>
                    <a:pt x="93" y="4427"/>
                  </a:lnTo>
                  <a:lnTo>
                    <a:pt x="186" y="4799"/>
                  </a:lnTo>
                  <a:lnTo>
                    <a:pt x="310" y="5140"/>
                  </a:lnTo>
                  <a:lnTo>
                    <a:pt x="464" y="5449"/>
                  </a:lnTo>
                  <a:lnTo>
                    <a:pt x="650" y="5759"/>
                  </a:lnTo>
                  <a:lnTo>
                    <a:pt x="836" y="6037"/>
                  </a:lnTo>
                  <a:lnTo>
                    <a:pt x="1084" y="6285"/>
                  </a:lnTo>
                  <a:lnTo>
                    <a:pt x="1362" y="6533"/>
                  </a:lnTo>
                  <a:lnTo>
                    <a:pt x="1641" y="6749"/>
                  </a:lnTo>
                  <a:lnTo>
                    <a:pt x="1950" y="6935"/>
                  </a:lnTo>
                  <a:lnTo>
                    <a:pt x="2260" y="7090"/>
                  </a:lnTo>
                  <a:lnTo>
                    <a:pt x="2600" y="7214"/>
                  </a:lnTo>
                  <a:lnTo>
                    <a:pt x="2941" y="7307"/>
                  </a:lnTo>
                  <a:lnTo>
                    <a:pt x="3312" y="7368"/>
                  </a:lnTo>
                  <a:lnTo>
                    <a:pt x="4055" y="7368"/>
                  </a:lnTo>
                  <a:lnTo>
                    <a:pt x="4427" y="7307"/>
                  </a:lnTo>
                  <a:lnTo>
                    <a:pt x="4798" y="7214"/>
                  </a:lnTo>
                  <a:lnTo>
                    <a:pt x="5108" y="7090"/>
                  </a:lnTo>
                  <a:lnTo>
                    <a:pt x="5449" y="6935"/>
                  </a:lnTo>
                  <a:lnTo>
                    <a:pt x="5758" y="6749"/>
                  </a:lnTo>
                  <a:lnTo>
                    <a:pt x="6037" y="6533"/>
                  </a:lnTo>
                  <a:lnTo>
                    <a:pt x="6284" y="6285"/>
                  </a:lnTo>
                  <a:lnTo>
                    <a:pt x="6532" y="6037"/>
                  </a:lnTo>
                  <a:lnTo>
                    <a:pt x="6749" y="5759"/>
                  </a:lnTo>
                  <a:lnTo>
                    <a:pt x="6934" y="5449"/>
                  </a:lnTo>
                  <a:lnTo>
                    <a:pt x="7089" y="5140"/>
                  </a:lnTo>
                  <a:lnTo>
                    <a:pt x="7213" y="4799"/>
                  </a:lnTo>
                  <a:lnTo>
                    <a:pt x="7306" y="4427"/>
                  </a:lnTo>
                  <a:lnTo>
                    <a:pt x="7337" y="4087"/>
                  </a:lnTo>
                  <a:lnTo>
                    <a:pt x="7368" y="3685"/>
                  </a:lnTo>
                  <a:lnTo>
                    <a:pt x="7337" y="3313"/>
                  </a:lnTo>
                  <a:lnTo>
                    <a:pt x="7306" y="2942"/>
                  </a:lnTo>
                  <a:lnTo>
                    <a:pt x="7213" y="2601"/>
                  </a:lnTo>
                  <a:lnTo>
                    <a:pt x="7089" y="2260"/>
                  </a:lnTo>
                  <a:lnTo>
                    <a:pt x="6934" y="1951"/>
                  </a:lnTo>
                  <a:lnTo>
                    <a:pt x="6749" y="1641"/>
                  </a:lnTo>
                  <a:lnTo>
                    <a:pt x="6532" y="1363"/>
                  </a:lnTo>
                  <a:lnTo>
                    <a:pt x="6284" y="1084"/>
                  </a:lnTo>
                  <a:lnTo>
                    <a:pt x="6037" y="867"/>
                  </a:lnTo>
                  <a:lnTo>
                    <a:pt x="5758" y="651"/>
                  </a:lnTo>
                  <a:lnTo>
                    <a:pt x="5449" y="465"/>
                  </a:lnTo>
                  <a:lnTo>
                    <a:pt x="5108" y="310"/>
                  </a:lnTo>
                  <a:lnTo>
                    <a:pt x="4798" y="186"/>
                  </a:lnTo>
                  <a:lnTo>
                    <a:pt x="4427" y="93"/>
                  </a:lnTo>
                  <a:lnTo>
                    <a:pt x="4055" y="32"/>
                  </a:lnTo>
                  <a:lnTo>
                    <a:pt x="3684"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1"/>
            <p:cNvSpPr/>
            <p:nvPr/>
          </p:nvSpPr>
          <p:spPr>
            <a:xfrm>
              <a:off x="3009350" y="3119475"/>
              <a:ext cx="114575" cy="109900"/>
            </a:xfrm>
            <a:custGeom>
              <a:avLst/>
              <a:gdLst/>
              <a:ahLst/>
              <a:cxnLst/>
              <a:rect l="l" t="t" r="r" b="b"/>
              <a:pathLst>
                <a:path w="4583" h="4396" extrusionOk="0">
                  <a:moveTo>
                    <a:pt x="2199" y="0"/>
                  </a:moveTo>
                  <a:lnTo>
                    <a:pt x="2137" y="31"/>
                  </a:lnTo>
                  <a:lnTo>
                    <a:pt x="2075" y="93"/>
                  </a:lnTo>
                  <a:lnTo>
                    <a:pt x="2013" y="155"/>
                  </a:lnTo>
                  <a:lnTo>
                    <a:pt x="1549" y="1393"/>
                  </a:lnTo>
                  <a:lnTo>
                    <a:pt x="248" y="1455"/>
                  </a:lnTo>
                  <a:lnTo>
                    <a:pt x="156" y="1486"/>
                  </a:lnTo>
                  <a:lnTo>
                    <a:pt x="94" y="1517"/>
                  </a:lnTo>
                  <a:lnTo>
                    <a:pt x="32" y="1579"/>
                  </a:lnTo>
                  <a:lnTo>
                    <a:pt x="1" y="1641"/>
                  </a:lnTo>
                  <a:lnTo>
                    <a:pt x="1" y="1734"/>
                  </a:lnTo>
                  <a:lnTo>
                    <a:pt x="1" y="1827"/>
                  </a:lnTo>
                  <a:lnTo>
                    <a:pt x="32" y="1888"/>
                  </a:lnTo>
                  <a:lnTo>
                    <a:pt x="94" y="1950"/>
                  </a:lnTo>
                  <a:lnTo>
                    <a:pt x="1115" y="2786"/>
                  </a:lnTo>
                  <a:lnTo>
                    <a:pt x="775" y="4025"/>
                  </a:lnTo>
                  <a:lnTo>
                    <a:pt x="744" y="4117"/>
                  </a:lnTo>
                  <a:lnTo>
                    <a:pt x="775" y="4210"/>
                  </a:lnTo>
                  <a:lnTo>
                    <a:pt x="806" y="4272"/>
                  </a:lnTo>
                  <a:lnTo>
                    <a:pt x="868" y="4334"/>
                  </a:lnTo>
                  <a:lnTo>
                    <a:pt x="929" y="4365"/>
                  </a:lnTo>
                  <a:lnTo>
                    <a:pt x="1022" y="4396"/>
                  </a:lnTo>
                  <a:lnTo>
                    <a:pt x="1115" y="4396"/>
                  </a:lnTo>
                  <a:lnTo>
                    <a:pt x="1208" y="4334"/>
                  </a:lnTo>
                  <a:lnTo>
                    <a:pt x="2292" y="3622"/>
                  </a:lnTo>
                  <a:lnTo>
                    <a:pt x="3375" y="4334"/>
                  </a:lnTo>
                  <a:lnTo>
                    <a:pt x="3468" y="4396"/>
                  </a:lnTo>
                  <a:lnTo>
                    <a:pt x="3561" y="4396"/>
                  </a:lnTo>
                  <a:lnTo>
                    <a:pt x="3623" y="4365"/>
                  </a:lnTo>
                  <a:lnTo>
                    <a:pt x="3685" y="4334"/>
                  </a:lnTo>
                  <a:lnTo>
                    <a:pt x="3747" y="4272"/>
                  </a:lnTo>
                  <a:lnTo>
                    <a:pt x="3809" y="4210"/>
                  </a:lnTo>
                  <a:lnTo>
                    <a:pt x="3809" y="4117"/>
                  </a:lnTo>
                  <a:lnTo>
                    <a:pt x="3809" y="4025"/>
                  </a:lnTo>
                  <a:lnTo>
                    <a:pt x="3468" y="2786"/>
                  </a:lnTo>
                  <a:lnTo>
                    <a:pt x="4490" y="1950"/>
                  </a:lnTo>
                  <a:lnTo>
                    <a:pt x="4551" y="1888"/>
                  </a:lnTo>
                  <a:lnTo>
                    <a:pt x="4582" y="1827"/>
                  </a:lnTo>
                  <a:lnTo>
                    <a:pt x="4582" y="1734"/>
                  </a:lnTo>
                  <a:lnTo>
                    <a:pt x="4582" y="1641"/>
                  </a:lnTo>
                  <a:lnTo>
                    <a:pt x="4551" y="1579"/>
                  </a:lnTo>
                  <a:lnTo>
                    <a:pt x="4490" y="1517"/>
                  </a:lnTo>
                  <a:lnTo>
                    <a:pt x="4397" y="1486"/>
                  </a:lnTo>
                  <a:lnTo>
                    <a:pt x="4304" y="1455"/>
                  </a:lnTo>
                  <a:lnTo>
                    <a:pt x="3004" y="1393"/>
                  </a:lnTo>
                  <a:lnTo>
                    <a:pt x="2539" y="155"/>
                  </a:lnTo>
                  <a:lnTo>
                    <a:pt x="2508" y="93"/>
                  </a:lnTo>
                  <a:lnTo>
                    <a:pt x="2446" y="31"/>
                  </a:lnTo>
                  <a:lnTo>
                    <a:pt x="2354"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1"/>
            <p:cNvSpPr/>
            <p:nvPr/>
          </p:nvSpPr>
          <p:spPr>
            <a:xfrm>
              <a:off x="3173425" y="3119475"/>
              <a:ext cx="115350" cy="109900"/>
            </a:xfrm>
            <a:custGeom>
              <a:avLst/>
              <a:gdLst/>
              <a:ahLst/>
              <a:cxnLst/>
              <a:rect l="l" t="t" r="r" b="b"/>
              <a:pathLst>
                <a:path w="4614" h="4396" extrusionOk="0">
                  <a:moveTo>
                    <a:pt x="2230" y="0"/>
                  </a:moveTo>
                  <a:lnTo>
                    <a:pt x="2137" y="31"/>
                  </a:lnTo>
                  <a:lnTo>
                    <a:pt x="2075" y="93"/>
                  </a:lnTo>
                  <a:lnTo>
                    <a:pt x="2044" y="155"/>
                  </a:lnTo>
                  <a:lnTo>
                    <a:pt x="1580" y="1393"/>
                  </a:lnTo>
                  <a:lnTo>
                    <a:pt x="279" y="1455"/>
                  </a:lnTo>
                  <a:lnTo>
                    <a:pt x="186" y="1486"/>
                  </a:lnTo>
                  <a:lnTo>
                    <a:pt x="125" y="1517"/>
                  </a:lnTo>
                  <a:lnTo>
                    <a:pt x="63" y="1579"/>
                  </a:lnTo>
                  <a:lnTo>
                    <a:pt x="32" y="1641"/>
                  </a:lnTo>
                  <a:lnTo>
                    <a:pt x="1" y="1734"/>
                  </a:lnTo>
                  <a:lnTo>
                    <a:pt x="32" y="1827"/>
                  </a:lnTo>
                  <a:lnTo>
                    <a:pt x="63" y="1888"/>
                  </a:lnTo>
                  <a:lnTo>
                    <a:pt x="125" y="1950"/>
                  </a:lnTo>
                  <a:lnTo>
                    <a:pt x="1115" y="2786"/>
                  </a:lnTo>
                  <a:lnTo>
                    <a:pt x="775" y="4025"/>
                  </a:lnTo>
                  <a:lnTo>
                    <a:pt x="775" y="4117"/>
                  </a:lnTo>
                  <a:lnTo>
                    <a:pt x="806" y="4210"/>
                  </a:lnTo>
                  <a:lnTo>
                    <a:pt x="837" y="4272"/>
                  </a:lnTo>
                  <a:lnTo>
                    <a:pt x="898" y="4334"/>
                  </a:lnTo>
                  <a:lnTo>
                    <a:pt x="960" y="4365"/>
                  </a:lnTo>
                  <a:lnTo>
                    <a:pt x="1053" y="4396"/>
                  </a:lnTo>
                  <a:lnTo>
                    <a:pt x="1146" y="4396"/>
                  </a:lnTo>
                  <a:lnTo>
                    <a:pt x="1208" y="4334"/>
                  </a:lnTo>
                  <a:lnTo>
                    <a:pt x="2322" y="3622"/>
                  </a:lnTo>
                  <a:lnTo>
                    <a:pt x="3406" y="4334"/>
                  </a:lnTo>
                  <a:lnTo>
                    <a:pt x="3468" y="4396"/>
                  </a:lnTo>
                  <a:lnTo>
                    <a:pt x="3561" y="4396"/>
                  </a:lnTo>
                  <a:lnTo>
                    <a:pt x="3654" y="4365"/>
                  </a:lnTo>
                  <a:lnTo>
                    <a:pt x="3716" y="4334"/>
                  </a:lnTo>
                  <a:lnTo>
                    <a:pt x="3777" y="4272"/>
                  </a:lnTo>
                  <a:lnTo>
                    <a:pt x="3808" y="4210"/>
                  </a:lnTo>
                  <a:lnTo>
                    <a:pt x="3839" y="4117"/>
                  </a:lnTo>
                  <a:lnTo>
                    <a:pt x="3839" y="4025"/>
                  </a:lnTo>
                  <a:lnTo>
                    <a:pt x="3499" y="2786"/>
                  </a:lnTo>
                  <a:lnTo>
                    <a:pt x="4489" y="1950"/>
                  </a:lnTo>
                  <a:lnTo>
                    <a:pt x="4551" y="1888"/>
                  </a:lnTo>
                  <a:lnTo>
                    <a:pt x="4613" y="1827"/>
                  </a:lnTo>
                  <a:lnTo>
                    <a:pt x="4613" y="1734"/>
                  </a:lnTo>
                  <a:lnTo>
                    <a:pt x="4582" y="1641"/>
                  </a:lnTo>
                  <a:lnTo>
                    <a:pt x="4551" y="1579"/>
                  </a:lnTo>
                  <a:lnTo>
                    <a:pt x="4489" y="1517"/>
                  </a:lnTo>
                  <a:lnTo>
                    <a:pt x="4428" y="1486"/>
                  </a:lnTo>
                  <a:lnTo>
                    <a:pt x="4335" y="1455"/>
                  </a:lnTo>
                  <a:lnTo>
                    <a:pt x="3035" y="1393"/>
                  </a:lnTo>
                  <a:lnTo>
                    <a:pt x="2570" y="155"/>
                  </a:lnTo>
                  <a:lnTo>
                    <a:pt x="2539" y="93"/>
                  </a:lnTo>
                  <a:lnTo>
                    <a:pt x="2477" y="31"/>
                  </a:lnTo>
                  <a:lnTo>
                    <a:pt x="2384"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1"/>
            <p:cNvSpPr/>
            <p:nvPr/>
          </p:nvSpPr>
          <p:spPr>
            <a:xfrm>
              <a:off x="3338275" y="3119475"/>
              <a:ext cx="115350" cy="109900"/>
            </a:xfrm>
            <a:custGeom>
              <a:avLst/>
              <a:gdLst/>
              <a:ahLst/>
              <a:cxnLst/>
              <a:rect l="l" t="t" r="r" b="b"/>
              <a:pathLst>
                <a:path w="4614" h="4396" extrusionOk="0">
                  <a:moveTo>
                    <a:pt x="2230" y="0"/>
                  </a:moveTo>
                  <a:lnTo>
                    <a:pt x="2137" y="31"/>
                  </a:lnTo>
                  <a:lnTo>
                    <a:pt x="2075" y="93"/>
                  </a:lnTo>
                  <a:lnTo>
                    <a:pt x="2044" y="155"/>
                  </a:lnTo>
                  <a:lnTo>
                    <a:pt x="1579" y="1393"/>
                  </a:lnTo>
                  <a:lnTo>
                    <a:pt x="279" y="1455"/>
                  </a:lnTo>
                  <a:lnTo>
                    <a:pt x="186" y="1486"/>
                  </a:lnTo>
                  <a:lnTo>
                    <a:pt x="93" y="1517"/>
                  </a:lnTo>
                  <a:lnTo>
                    <a:pt x="63" y="1579"/>
                  </a:lnTo>
                  <a:lnTo>
                    <a:pt x="1" y="1641"/>
                  </a:lnTo>
                  <a:lnTo>
                    <a:pt x="1" y="1734"/>
                  </a:lnTo>
                  <a:lnTo>
                    <a:pt x="1" y="1827"/>
                  </a:lnTo>
                  <a:lnTo>
                    <a:pt x="32" y="1888"/>
                  </a:lnTo>
                  <a:lnTo>
                    <a:pt x="93" y="1950"/>
                  </a:lnTo>
                  <a:lnTo>
                    <a:pt x="1115" y="2786"/>
                  </a:lnTo>
                  <a:lnTo>
                    <a:pt x="775" y="4025"/>
                  </a:lnTo>
                  <a:lnTo>
                    <a:pt x="775" y="4117"/>
                  </a:lnTo>
                  <a:lnTo>
                    <a:pt x="775" y="4210"/>
                  </a:lnTo>
                  <a:lnTo>
                    <a:pt x="836" y="4272"/>
                  </a:lnTo>
                  <a:lnTo>
                    <a:pt x="898" y="4334"/>
                  </a:lnTo>
                  <a:lnTo>
                    <a:pt x="960" y="4365"/>
                  </a:lnTo>
                  <a:lnTo>
                    <a:pt x="1053" y="4396"/>
                  </a:lnTo>
                  <a:lnTo>
                    <a:pt x="1115" y="4396"/>
                  </a:lnTo>
                  <a:lnTo>
                    <a:pt x="1208" y="4334"/>
                  </a:lnTo>
                  <a:lnTo>
                    <a:pt x="2291" y="3622"/>
                  </a:lnTo>
                  <a:lnTo>
                    <a:pt x="3375" y="4334"/>
                  </a:lnTo>
                  <a:lnTo>
                    <a:pt x="3468" y="4396"/>
                  </a:lnTo>
                  <a:lnTo>
                    <a:pt x="3561" y="4396"/>
                  </a:lnTo>
                  <a:lnTo>
                    <a:pt x="3654" y="4365"/>
                  </a:lnTo>
                  <a:lnTo>
                    <a:pt x="3715" y="4334"/>
                  </a:lnTo>
                  <a:lnTo>
                    <a:pt x="3777" y="4272"/>
                  </a:lnTo>
                  <a:lnTo>
                    <a:pt x="3808" y="4210"/>
                  </a:lnTo>
                  <a:lnTo>
                    <a:pt x="3839" y="4117"/>
                  </a:lnTo>
                  <a:lnTo>
                    <a:pt x="3808" y="4025"/>
                  </a:lnTo>
                  <a:lnTo>
                    <a:pt x="3468" y="2786"/>
                  </a:lnTo>
                  <a:lnTo>
                    <a:pt x="4489" y="1950"/>
                  </a:lnTo>
                  <a:lnTo>
                    <a:pt x="4551" y="1888"/>
                  </a:lnTo>
                  <a:lnTo>
                    <a:pt x="4582" y="1827"/>
                  </a:lnTo>
                  <a:lnTo>
                    <a:pt x="4613" y="1734"/>
                  </a:lnTo>
                  <a:lnTo>
                    <a:pt x="4582" y="1641"/>
                  </a:lnTo>
                  <a:lnTo>
                    <a:pt x="4551" y="1579"/>
                  </a:lnTo>
                  <a:lnTo>
                    <a:pt x="4489" y="1517"/>
                  </a:lnTo>
                  <a:lnTo>
                    <a:pt x="4427" y="1486"/>
                  </a:lnTo>
                  <a:lnTo>
                    <a:pt x="4335" y="1455"/>
                  </a:lnTo>
                  <a:lnTo>
                    <a:pt x="3034" y="1393"/>
                  </a:lnTo>
                  <a:lnTo>
                    <a:pt x="2570" y="155"/>
                  </a:lnTo>
                  <a:lnTo>
                    <a:pt x="2508" y="93"/>
                  </a:lnTo>
                  <a:lnTo>
                    <a:pt x="2446" y="31"/>
                  </a:lnTo>
                  <a:lnTo>
                    <a:pt x="2384"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1"/>
            <p:cNvSpPr/>
            <p:nvPr/>
          </p:nvSpPr>
          <p:spPr>
            <a:xfrm>
              <a:off x="3503125" y="3119475"/>
              <a:ext cx="114575" cy="109900"/>
            </a:xfrm>
            <a:custGeom>
              <a:avLst/>
              <a:gdLst/>
              <a:ahLst/>
              <a:cxnLst/>
              <a:rect l="l" t="t" r="r" b="b"/>
              <a:pathLst>
                <a:path w="4583" h="4396" extrusionOk="0">
                  <a:moveTo>
                    <a:pt x="2198" y="0"/>
                  </a:moveTo>
                  <a:lnTo>
                    <a:pt x="2137" y="31"/>
                  </a:lnTo>
                  <a:lnTo>
                    <a:pt x="2075" y="93"/>
                  </a:lnTo>
                  <a:lnTo>
                    <a:pt x="2013" y="155"/>
                  </a:lnTo>
                  <a:lnTo>
                    <a:pt x="1548" y="1393"/>
                  </a:lnTo>
                  <a:lnTo>
                    <a:pt x="248" y="1455"/>
                  </a:lnTo>
                  <a:lnTo>
                    <a:pt x="155" y="1486"/>
                  </a:lnTo>
                  <a:lnTo>
                    <a:pt x="93" y="1517"/>
                  </a:lnTo>
                  <a:lnTo>
                    <a:pt x="31" y="1579"/>
                  </a:lnTo>
                  <a:lnTo>
                    <a:pt x="0" y="1641"/>
                  </a:lnTo>
                  <a:lnTo>
                    <a:pt x="0" y="1734"/>
                  </a:lnTo>
                  <a:lnTo>
                    <a:pt x="0" y="1827"/>
                  </a:lnTo>
                  <a:lnTo>
                    <a:pt x="31" y="1888"/>
                  </a:lnTo>
                  <a:lnTo>
                    <a:pt x="93" y="1950"/>
                  </a:lnTo>
                  <a:lnTo>
                    <a:pt x="1115" y="2786"/>
                  </a:lnTo>
                  <a:lnTo>
                    <a:pt x="774" y="4025"/>
                  </a:lnTo>
                  <a:lnTo>
                    <a:pt x="743" y="4117"/>
                  </a:lnTo>
                  <a:lnTo>
                    <a:pt x="774" y="4210"/>
                  </a:lnTo>
                  <a:lnTo>
                    <a:pt x="805" y="4272"/>
                  </a:lnTo>
                  <a:lnTo>
                    <a:pt x="867" y="4334"/>
                  </a:lnTo>
                  <a:lnTo>
                    <a:pt x="960" y="4365"/>
                  </a:lnTo>
                  <a:lnTo>
                    <a:pt x="1022" y="4396"/>
                  </a:lnTo>
                  <a:lnTo>
                    <a:pt x="1115" y="4396"/>
                  </a:lnTo>
                  <a:lnTo>
                    <a:pt x="1208" y="4334"/>
                  </a:lnTo>
                  <a:lnTo>
                    <a:pt x="2291" y="3622"/>
                  </a:lnTo>
                  <a:lnTo>
                    <a:pt x="3375" y="4334"/>
                  </a:lnTo>
                  <a:lnTo>
                    <a:pt x="3468" y="4396"/>
                  </a:lnTo>
                  <a:lnTo>
                    <a:pt x="3561" y="4396"/>
                  </a:lnTo>
                  <a:lnTo>
                    <a:pt x="3622" y="4365"/>
                  </a:lnTo>
                  <a:lnTo>
                    <a:pt x="3715" y="4334"/>
                  </a:lnTo>
                  <a:lnTo>
                    <a:pt x="3746" y="4272"/>
                  </a:lnTo>
                  <a:lnTo>
                    <a:pt x="3808" y="4210"/>
                  </a:lnTo>
                  <a:lnTo>
                    <a:pt x="3808" y="4117"/>
                  </a:lnTo>
                  <a:lnTo>
                    <a:pt x="3808" y="4025"/>
                  </a:lnTo>
                  <a:lnTo>
                    <a:pt x="3468" y="2786"/>
                  </a:lnTo>
                  <a:lnTo>
                    <a:pt x="4489" y="1950"/>
                  </a:lnTo>
                  <a:lnTo>
                    <a:pt x="4551" y="1888"/>
                  </a:lnTo>
                  <a:lnTo>
                    <a:pt x="4582" y="1827"/>
                  </a:lnTo>
                  <a:lnTo>
                    <a:pt x="4582" y="1734"/>
                  </a:lnTo>
                  <a:lnTo>
                    <a:pt x="4582" y="1641"/>
                  </a:lnTo>
                  <a:lnTo>
                    <a:pt x="4551" y="1579"/>
                  </a:lnTo>
                  <a:lnTo>
                    <a:pt x="4489" y="1517"/>
                  </a:lnTo>
                  <a:lnTo>
                    <a:pt x="4396" y="1486"/>
                  </a:lnTo>
                  <a:lnTo>
                    <a:pt x="4334" y="1455"/>
                  </a:lnTo>
                  <a:lnTo>
                    <a:pt x="3034" y="1393"/>
                  </a:lnTo>
                  <a:lnTo>
                    <a:pt x="2539" y="155"/>
                  </a:lnTo>
                  <a:lnTo>
                    <a:pt x="2508" y="93"/>
                  </a:lnTo>
                  <a:lnTo>
                    <a:pt x="2446" y="31"/>
                  </a:lnTo>
                  <a:lnTo>
                    <a:pt x="238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1"/>
            <p:cNvSpPr/>
            <p:nvPr/>
          </p:nvSpPr>
          <p:spPr>
            <a:xfrm>
              <a:off x="3667200" y="3119475"/>
              <a:ext cx="115350" cy="109900"/>
            </a:xfrm>
            <a:custGeom>
              <a:avLst/>
              <a:gdLst/>
              <a:ahLst/>
              <a:cxnLst/>
              <a:rect l="l" t="t" r="r" b="b"/>
              <a:pathLst>
                <a:path w="4614" h="4396" extrusionOk="0">
                  <a:moveTo>
                    <a:pt x="2229" y="0"/>
                  </a:moveTo>
                  <a:lnTo>
                    <a:pt x="2167" y="31"/>
                  </a:lnTo>
                  <a:lnTo>
                    <a:pt x="2105" y="93"/>
                  </a:lnTo>
                  <a:lnTo>
                    <a:pt x="2044" y="155"/>
                  </a:lnTo>
                  <a:lnTo>
                    <a:pt x="1579" y="1393"/>
                  </a:lnTo>
                  <a:lnTo>
                    <a:pt x="279" y="1455"/>
                  </a:lnTo>
                  <a:lnTo>
                    <a:pt x="186" y="1486"/>
                  </a:lnTo>
                  <a:lnTo>
                    <a:pt x="124" y="1517"/>
                  </a:lnTo>
                  <a:lnTo>
                    <a:pt x="62" y="1579"/>
                  </a:lnTo>
                  <a:lnTo>
                    <a:pt x="31" y="1641"/>
                  </a:lnTo>
                  <a:lnTo>
                    <a:pt x="0" y="1734"/>
                  </a:lnTo>
                  <a:lnTo>
                    <a:pt x="31" y="1827"/>
                  </a:lnTo>
                  <a:lnTo>
                    <a:pt x="62" y="1888"/>
                  </a:lnTo>
                  <a:lnTo>
                    <a:pt x="124" y="1950"/>
                  </a:lnTo>
                  <a:lnTo>
                    <a:pt x="1115" y="2786"/>
                  </a:lnTo>
                  <a:lnTo>
                    <a:pt x="805" y="4025"/>
                  </a:lnTo>
                  <a:lnTo>
                    <a:pt x="774" y="4117"/>
                  </a:lnTo>
                  <a:lnTo>
                    <a:pt x="805" y="4210"/>
                  </a:lnTo>
                  <a:lnTo>
                    <a:pt x="836" y="4272"/>
                  </a:lnTo>
                  <a:lnTo>
                    <a:pt x="898" y="4334"/>
                  </a:lnTo>
                  <a:lnTo>
                    <a:pt x="960" y="4365"/>
                  </a:lnTo>
                  <a:lnTo>
                    <a:pt x="1053" y="4396"/>
                  </a:lnTo>
                  <a:lnTo>
                    <a:pt x="1146" y="4396"/>
                  </a:lnTo>
                  <a:lnTo>
                    <a:pt x="1208" y="4334"/>
                  </a:lnTo>
                  <a:lnTo>
                    <a:pt x="2322" y="3622"/>
                  </a:lnTo>
                  <a:lnTo>
                    <a:pt x="3406" y="4334"/>
                  </a:lnTo>
                  <a:lnTo>
                    <a:pt x="3499" y="4396"/>
                  </a:lnTo>
                  <a:lnTo>
                    <a:pt x="3560" y="4396"/>
                  </a:lnTo>
                  <a:lnTo>
                    <a:pt x="3653" y="4365"/>
                  </a:lnTo>
                  <a:lnTo>
                    <a:pt x="3715" y="4334"/>
                  </a:lnTo>
                  <a:lnTo>
                    <a:pt x="3777" y="4272"/>
                  </a:lnTo>
                  <a:lnTo>
                    <a:pt x="3808" y="4210"/>
                  </a:lnTo>
                  <a:lnTo>
                    <a:pt x="3839" y="4117"/>
                  </a:lnTo>
                  <a:lnTo>
                    <a:pt x="3839" y="4025"/>
                  </a:lnTo>
                  <a:lnTo>
                    <a:pt x="3499" y="2786"/>
                  </a:lnTo>
                  <a:lnTo>
                    <a:pt x="4520" y="1950"/>
                  </a:lnTo>
                  <a:lnTo>
                    <a:pt x="4582" y="1888"/>
                  </a:lnTo>
                  <a:lnTo>
                    <a:pt x="4613" y="1827"/>
                  </a:lnTo>
                  <a:lnTo>
                    <a:pt x="4613" y="1734"/>
                  </a:lnTo>
                  <a:lnTo>
                    <a:pt x="4582" y="1641"/>
                  </a:lnTo>
                  <a:lnTo>
                    <a:pt x="4551" y="1579"/>
                  </a:lnTo>
                  <a:lnTo>
                    <a:pt x="4520" y="1517"/>
                  </a:lnTo>
                  <a:lnTo>
                    <a:pt x="4427" y="1486"/>
                  </a:lnTo>
                  <a:lnTo>
                    <a:pt x="4334" y="1455"/>
                  </a:lnTo>
                  <a:lnTo>
                    <a:pt x="3034" y="1393"/>
                  </a:lnTo>
                  <a:lnTo>
                    <a:pt x="2570" y="155"/>
                  </a:lnTo>
                  <a:lnTo>
                    <a:pt x="2539" y="93"/>
                  </a:lnTo>
                  <a:lnTo>
                    <a:pt x="2477" y="31"/>
                  </a:lnTo>
                  <a:lnTo>
                    <a:pt x="238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1"/>
            <p:cNvSpPr/>
            <p:nvPr/>
          </p:nvSpPr>
          <p:spPr>
            <a:xfrm>
              <a:off x="3008575" y="3309075"/>
              <a:ext cx="103750" cy="92125"/>
            </a:xfrm>
            <a:custGeom>
              <a:avLst/>
              <a:gdLst/>
              <a:ahLst/>
              <a:cxnLst/>
              <a:rect l="l" t="t" r="r" b="b"/>
              <a:pathLst>
                <a:path w="4150" h="3685" extrusionOk="0">
                  <a:moveTo>
                    <a:pt x="1177" y="1"/>
                  </a:moveTo>
                  <a:lnTo>
                    <a:pt x="930" y="32"/>
                  </a:lnTo>
                  <a:lnTo>
                    <a:pt x="713" y="93"/>
                  </a:lnTo>
                  <a:lnTo>
                    <a:pt x="527" y="217"/>
                  </a:lnTo>
                  <a:lnTo>
                    <a:pt x="341" y="372"/>
                  </a:lnTo>
                  <a:lnTo>
                    <a:pt x="187" y="558"/>
                  </a:lnTo>
                  <a:lnTo>
                    <a:pt x="94" y="775"/>
                  </a:lnTo>
                  <a:lnTo>
                    <a:pt x="32" y="991"/>
                  </a:lnTo>
                  <a:lnTo>
                    <a:pt x="1" y="1239"/>
                  </a:lnTo>
                  <a:lnTo>
                    <a:pt x="32" y="1518"/>
                  </a:lnTo>
                  <a:lnTo>
                    <a:pt x="125" y="1765"/>
                  </a:lnTo>
                  <a:lnTo>
                    <a:pt x="248" y="2013"/>
                  </a:lnTo>
                  <a:lnTo>
                    <a:pt x="434" y="2260"/>
                  </a:lnTo>
                  <a:lnTo>
                    <a:pt x="620" y="2477"/>
                  </a:lnTo>
                  <a:lnTo>
                    <a:pt x="868" y="2725"/>
                  </a:lnTo>
                  <a:lnTo>
                    <a:pt x="1456" y="3220"/>
                  </a:lnTo>
                  <a:lnTo>
                    <a:pt x="1920" y="3623"/>
                  </a:lnTo>
                  <a:lnTo>
                    <a:pt x="1982" y="3685"/>
                  </a:lnTo>
                  <a:lnTo>
                    <a:pt x="2168" y="3685"/>
                  </a:lnTo>
                  <a:lnTo>
                    <a:pt x="2230" y="3623"/>
                  </a:lnTo>
                  <a:lnTo>
                    <a:pt x="2725" y="3220"/>
                  </a:lnTo>
                  <a:lnTo>
                    <a:pt x="3282" y="2725"/>
                  </a:lnTo>
                  <a:lnTo>
                    <a:pt x="3530" y="2477"/>
                  </a:lnTo>
                  <a:lnTo>
                    <a:pt x="3747" y="2260"/>
                  </a:lnTo>
                  <a:lnTo>
                    <a:pt x="3932" y="2013"/>
                  </a:lnTo>
                  <a:lnTo>
                    <a:pt x="4056" y="1765"/>
                  </a:lnTo>
                  <a:lnTo>
                    <a:pt x="4118" y="1518"/>
                  </a:lnTo>
                  <a:lnTo>
                    <a:pt x="4149" y="1239"/>
                  </a:lnTo>
                  <a:lnTo>
                    <a:pt x="4118" y="991"/>
                  </a:lnTo>
                  <a:lnTo>
                    <a:pt x="4056" y="775"/>
                  </a:lnTo>
                  <a:lnTo>
                    <a:pt x="3963" y="558"/>
                  </a:lnTo>
                  <a:lnTo>
                    <a:pt x="3809" y="372"/>
                  </a:lnTo>
                  <a:lnTo>
                    <a:pt x="3654" y="217"/>
                  </a:lnTo>
                  <a:lnTo>
                    <a:pt x="3437" y="93"/>
                  </a:lnTo>
                  <a:lnTo>
                    <a:pt x="3220" y="32"/>
                  </a:lnTo>
                  <a:lnTo>
                    <a:pt x="3004" y="1"/>
                  </a:lnTo>
                  <a:lnTo>
                    <a:pt x="2818" y="32"/>
                  </a:lnTo>
                  <a:lnTo>
                    <a:pt x="2663" y="63"/>
                  </a:lnTo>
                  <a:lnTo>
                    <a:pt x="2477" y="124"/>
                  </a:lnTo>
                  <a:lnTo>
                    <a:pt x="2354" y="248"/>
                  </a:lnTo>
                  <a:lnTo>
                    <a:pt x="2199" y="372"/>
                  </a:lnTo>
                  <a:lnTo>
                    <a:pt x="2075" y="496"/>
                  </a:lnTo>
                  <a:lnTo>
                    <a:pt x="1951" y="372"/>
                  </a:lnTo>
                  <a:lnTo>
                    <a:pt x="1827" y="248"/>
                  </a:lnTo>
                  <a:lnTo>
                    <a:pt x="1673" y="124"/>
                  </a:lnTo>
                  <a:lnTo>
                    <a:pt x="1518" y="63"/>
                  </a:lnTo>
                  <a:lnTo>
                    <a:pt x="1332" y="32"/>
                  </a:lnTo>
                  <a:lnTo>
                    <a:pt x="1177"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1"/>
            <p:cNvSpPr/>
            <p:nvPr/>
          </p:nvSpPr>
          <p:spPr>
            <a:xfrm>
              <a:off x="3180400" y="3309075"/>
              <a:ext cx="93675" cy="92900"/>
            </a:xfrm>
            <a:custGeom>
              <a:avLst/>
              <a:gdLst/>
              <a:ahLst/>
              <a:cxnLst/>
              <a:rect l="l" t="t" r="r" b="b"/>
              <a:pathLst>
                <a:path w="3747" h="3716" extrusionOk="0">
                  <a:moveTo>
                    <a:pt x="1703" y="1"/>
                  </a:moveTo>
                  <a:lnTo>
                    <a:pt x="1517" y="32"/>
                  </a:lnTo>
                  <a:lnTo>
                    <a:pt x="1177" y="124"/>
                  </a:lnTo>
                  <a:lnTo>
                    <a:pt x="867" y="310"/>
                  </a:lnTo>
                  <a:lnTo>
                    <a:pt x="589" y="527"/>
                  </a:lnTo>
                  <a:lnTo>
                    <a:pt x="372" y="805"/>
                  </a:lnTo>
                  <a:lnTo>
                    <a:pt x="217" y="1115"/>
                  </a:lnTo>
                  <a:lnTo>
                    <a:pt x="93" y="1456"/>
                  </a:lnTo>
                  <a:lnTo>
                    <a:pt x="62" y="1641"/>
                  </a:lnTo>
                  <a:lnTo>
                    <a:pt x="62" y="1827"/>
                  </a:lnTo>
                  <a:lnTo>
                    <a:pt x="93" y="2044"/>
                  </a:lnTo>
                  <a:lnTo>
                    <a:pt x="124" y="2291"/>
                  </a:lnTo>
                  <a:lnTo>
                    <a:pt x="217" y="2508"/>
                  </a:lnTo>
                  <a:lnTo>
                    <a:pt x="310" y="2725"/>
                  </a:lnTo>
                  <a:lnTo>
                    <a:pt x="0" y="3623"/>
                  </a:lnTo>
                  <a:lnTo>
                    <a:pt x="31" y="3685"/>
                  </a:lnTo>
                  <a:lnTo>
                    <a:pt x="62" y="3715"/>
                  </a:lnTo>
                  <a:lnTo>
                    <a:pt x="93" y="3715"/>
                  </a:lnTo>
                  <a:lnTo>
                    <a:pt x="1053" y="3468"/>
                  </a:lnTo>
                  <a:lnTo>
                    <a:pt x="1270" y="3530"/>
                  </a:lnTo>
                  <a:lnTo>
                    <a:pt x="1486" y="3592"/>
                  </a:lnTo>
                  <a:lnTo>
                    <a:pt x="1672" y="3654"/>
                  </a:lnTo>
                  <a:lnTo>
                    <a:pt x="2074" y="3654"/>
                  </a:lnTo>
                  <a:lnTo>
                    <a:pt x="2260" y="3623"/>
                  </a:lnTo>
                  <a:lnTo>
                    <a:pt x="2601" y="3499"/>
                  </a:lnTo>
                  <a:lnTo>
                    <a:pt x="2910" y="3344"/>
                  </a:lnTo>
                  <a:lnTo>
                    <a:pt x="3189" y="3127"/>
                  </a:lnTo>
                  <a:lnTo>
                    <a:pt x="3406" y="2849"/>
                  </a:lnTo>
                  <a:lnTo>
                    <a:pt x="3591" y="2539"/>
                  </a:lnTo>
                  <a:lnTo>
                    <a:pt x="3684" y="2199"/>
                  </a:lnTo>
                  <a:lnTo>
                    <a:pt x="3715" y="2013"/>
                  </a:lnTo>
                  <a:lnTo>
                    <a:pt x="3746" y="1827"/>
                  </a:lnTo>
                  <a:lnTo>
                    <a:pt x="3715" y="1641"/>
                  </a:lnTo>
                  <a:lnTo>
                    <a:pt x="3684" y="1456"/>
                  </a:lnTo>
                  <a:lnTo>
                    <a:pt x="3591" y="1115"/>
                  </a:lnTo>
                  <a:lnTo>
                    <a:pt x="3406" y="805"/>
                  </a:lnTo>
                  <a:lnTo>
                    <a:pt x="3189" y="527"/>
                  </a:lnTo>
                  <a:lnTo>
                    <a:pt x="2910" y="310"/>
                  </a:lnTo>
                  <a:lnTo>
                    <a:pt x="2601" y="124"/>
                  </a:lnTo>
                  <a:lnTo>
                    <a:pt x="2260" y="32"/>
                  </a:lnTo>
                  <a:lnTo>
                    <a:pt x="2074"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p:cNvSpPr/>
            <p:nvPr/>
          </p:nvSpPr>
          <p:spPr>
            <a:xfrm>
              <a:off x="3341375" y="3309075"/>
              <a:ext cx="104500" cy="92125"/>
            </a:xfrm>
            <a:custGeom>
              <a:avLst/>
              <a:gdLst/>
              <a:ahLst/>
              <a:cxnLst/>
              <a:rect l="l" t="t" r="r" b="b"/>
              <a:pathLst>
                <a:path w="4180" h="3685" extrusionOk="0">
                  <a:moveTo>
                    <a:pt x="2415" y="1"/>
                  </a:moveTo>
                  <a:lnTo>
                    <a:pt x="2353" y="93"/>
                  </a:lnTo>
                  <a:lnTo>
                    <a:pt x="2322" y="186"/>
                  </a:lnTo>
                  <a:lnTo>
                    <a:pt x="2322" y="929"/>
                  </a:lnTo>
                  <a:lnTo>
                    <a:pt x="2044" y="929"/>
                  </a:lnTo>
                  <a:lnTo>
                    <a:pt x="1796" y="960"/>
                  </a:lnTo>
                  <a:lnTo>
                    <a:pt x="1579" y="1022"/>
                  </a:lnTo>
                  <a:lnTo>
                    <a:pt x="1393" y="1115"/>
                  </a:lnTo>
                  <a:lnTo>
                    <a:pt x="1177" y="1208"/>
                  </a:lnTo>
                  <a:lnTo>
                    <a:pt x="991" y="1301"/>
                  </a:lnTo>
                  <a:lnTo>
                    <a:pt x="836" y="1456"/>
                  </a:lnTo>
                  <a:lnTo>
                    <a:pt x="681" y="1579"/>
                  </a:lnTo>
                  <a:lnTo>
                    <a:pt x="527" y="1734"/>
                  </a:lnTo>
                  <a:lnTo>
                    <a:pt x="403" y="1920"/>
                  </a:lnTo>
                  <a:lnTo>
                    <a:pt x="279" y="2106"/>
                  </a:lnTo>
                  <a:lnTo>
                    <a:pt x="186" y="2291"/>
                  </a:lnTo>
                  <a:lnTo>
                    <a:pt x="124" y="2508"/>
                  </a:lnTo>
                  <a:lnTo>
                    <a:pt x="62" y="2725"/>
                  </a:lnTo>
                  <a:lnTo>
                    <a:pt x="31" y="2942"/>
                  </a:lnTo>
                  <a:lnTo>
                    <a:pt x="0" y="3189"/>
                  </a:lnTo>
                  <a:lnTo>
                    <a:pt x="0" y="3530"/>
                  </a:lnTo>
                  <a:lnTo>
                    <a:pt x="31" y="3592"/>
                  </a:lnTo>
                  <a:lnTo>
                    <a:pt x="62" y="3623"/>
                  </a:lnTo>
                  <a:lnTo>
                    <a:pt x="93" y="3685"/>
                  </a:lnTo>
                  <a:lnTo>
                    <a:pt x="279" y="3685"/>
                  </a:lnTo>
                  <a:lnTo>
                    <a:pt x="341" y="3592"/>
                  </a:lnTo>
                  <a:lnTo>
                    <a:pt x="465" y="3375"/>
                  </a:lnTo>
                  <a:lnTo>
                    <a:pt x="651" y="3158"/>
                  </a:lnTo>
                  <a:lnTo>
                    <a:pt x="836" y="2972"/>
                  </a:lnTo>
                  <a:lnTo>
                    <a:pt x="1053" y="2818"/>
                  </a:lnTo>
                  <a:lnTo>
                    <a:pt x="1270" y="2694"/>
                  </a:lnTo>
                  <a:lnTo>
                    <a:pt x="1517" y="2601"/>
                  </a:lnTo>
                  <a:lnTo>
                    <a:pt x="1765" y="2570"/>
                  </a:lnTo>
                  <a:lnTo>
                    <a:pt x="2044" y="2539"/>
                  </a:lnTo>
                  <a:lnTo>
                    <a:pt x="2322" y="2539"/>
                  </a:lnTo>
                  <a:lnTo>
                    <a:pt x="2322" y="3282"/>
                  </a:lnTo>
                  <a:lnTo>
                    <a:pt x="2353" y="3375"/>
                  </a:lnTo>
                  <a:lnTo>
                    <a:pt x="2415" y="3468"/>
                  </a:lnTo>
                  <a:lnTo>
                    <a:pt x="2539" y="3468"/>
                  </a:lnTo>
                  <a:lnTo>
                    <a:pt x="2632" y="3406"/>
                  </a:lnTo>
                  <a:lnTo>
                    <a:pt x="4118" y="1858"/>
                  </a:lnTo>
                  <a:lnTo>
                    <a:pt x="4149" y="1796"/>
                  </a:lnTo>
                  <a:lnTo>
                    <a:pt x="4180" y="1734"/>
                  </a:lnTo>
                  <a:lnTo>
                    <a:pt x="4149" y="1672"/>
                  </a:lnTo>
                  <a:lnTo>
                    <a:pt x="4118" y="1610"/>
                  </a:lnTo>
                  <a:lnTo>
                    <a:pt x="2632" y="63"/>
                  </a:lnTo>
                  <a:lnTo>
                    <a:pt x="2539"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p:cNvSpPr/>
            <p:nvPr/>
          </p:nvSpPr>
          <p:spPr>
            <a:xfrm>
              <a:off x="4524700" y="1532125"/>
              <a:ext cx="643950" cy="644725"/>
            </a:xfrm>
            <a:custGeom>
              <a:avLst/>
              <a:gdLst/>
              <a:ahLst/>
              <a:cxnLst/>
              <a:rect l="l" t="t" r="r" b="b"/>
              <a:pathLst>
                <a:path w="25758" h="25789" extrusionOk="0">
                  <a:moveTo>
                    <a:pt x="15077" y="4366"/>
                  </a:moveTo>
                  <a:lnTo>
                    <a:pt x="22383" y="7214"/>
                  </a:lnTo>
                  <a:lnTo>
                    <a:pt x="20557" y="11579"/>
                  </a:lnTo>
                  <a:lnTo>
                    <a:pt x="18544" y="10774"/>
                  </a:lnTo>
                  <a:lnTo>
                    <a:pt x="18544" y="22228"/>
                  </a:lnTo>
                  <a:lnTo>
                    <a:pt x="7338" y="22228"/>
                  </a:lnTo>
                  <a:lnTo>
                    <a:pt x="7338" y="10774"/>
                  </a:lnTo>
                  <a:lnTo>
                    <a:pt x="5202" y="11579"/>
                  </a:lnTo>
                  <a:lnTo>
                    <a:pt x="3344" y="7214"/>
                  </a:lnTo>
                  <a:lnTo>
                    <a:pt x="10774" y="4366"/>
                  </a:lnTo>
                  <a:lnTo>
                    <a:pt x="10774" y="4397"/>
                  </a:lnTo>
                  <a:lnTo>
                    <a:pt x="10805" y="4644"/>
                  </a:lnTo>
                  <a:lnTo>
                    <a:pt x="10836" y="4861"/>
                  </a:lnTo>
                  <a:lnTo>
                    <a:pt x="10867" y="5047"/>
                  </a:lnTo>
                  <a:lnTo>
                    <a:pt x="10960" y="5263"/>
                  </a:lnTo>
                  <a:lnTo>
                    <a:pt x="11053" y="5449"/>
                  </a:lnTo>
                  <a:lnTo>
                    <a:pt x="11146" y="5604"/>
                  </a:lnTo>
                  <a:lnTo>
                    <a:pt x="11269" y="5790"/>
                  </a:lnTo>
                  <a:lnTo>
                    <a:pt x="11424" y="5944"/>
                  </a:lnTo>
                  <a:lnTo>
                    <a:pt x="11579" y="6068"/>
                  </a:lnTo>
                  <a:lnTo>
                    <a:pt x="11734" y="6192"/>
                  </a:lnTo>
                  <a:lnTo>
                    <a:pt x="11920" y="6316"/>
                  </a:lnTo>
                  <a:lnTo>
                    <a:pt x="12105" y="6409"/>
                  </a:lnTo>
                  <a:lnTo>
                    <a:pt x="12291" y="6471"/>
                  </a:lnTo>
                  <a:lnTo>
                    <a:pt x="12508" y="6533"/>
                  </a:lnTo>
                  <a:lnTo>
                    <a:pt x="12724" y="6564"/>
                  </a:lnTo>
                  <a:lnTo>
                    <a:pt x="13158" y="6564"/>
                  </a:lnTo>
                  <a:lnTo>
                    <a:pt x="13375" y="6533"/>
                  </a:lnTo>
                  <a:lnTo>
                    <a:pt x="13591" y="6471"/>
                  </a:lnTo>
                  <a:lnTo>
                    <a:pt x="13777" y="6409"/>
                  </a:lnTo>
                  <a:lnTo>
                    <a:pt x="13963" y="6316"/>
                  </a:lnTo>
                  <a:lnTo>
                    <a:pt x="14148" y="6192"/>
                  </a:lnTo>
                  <a:lnTo>
                    <a:pt x="14303" y="6068"/>
                  </a:lnTo>
                  <a:lnTo>
                    <a:pt x="14458" y="5944"/>
                  </a:lnTo>
                  <a:lnTo>
                    <a:pt x="14613" y="5790"/>
                  </a:lnTo>
                  <a:lnTo>
                    <a:pt x="14737" y="5604"/>
                  </a:lnTo>
                  <a:lnTo>
                    <a:pt x="14829" y="5449"/>
                  </a:lnTo>
                  <a:lnTo>
                    <a:pt x="14922" y="5263"/>
                  </a:lnTo>
                  <a:lnTo>
                    <a:pt x="14984" y="5047"/>
                  </a:lnTo>
                  <a:lnTo>
                    <a:pt x="15046" y="4861"/>
                  </a:lnTo>
                  <a:lnTo>
                    <a:pt x="15077" y="4644"/>
                  </a:lnTo>
                  <a:lnTo>
                    <a:pt x="15077" y="4397"/>
                  </a:lnTo>
                  <a:lnTo>
                    <a:pt x="15077" y="4366"/>
                  </a:lnTo>
                  <a:close/>
                  <a:moveTo>
                    <a:pt x="403" y="1"/>
                  </a:moveTo>
                  <a:lnTo>
                    <a:pt x="311" y="32"/>
                  </a:lnTo>
                  <a:lnTo>
                    <a:pt x="218" y="93"/>
                  </a:lnTo>
                  <a:lnTo>
                    <a:pt x="156" y="155"/>
                  </a:lnTo>
                  <a:lnTo>
                    <a:pt x="94" y="217"/>
                  </a:lnTo>
                  <a:lnTo>
                    <a:pt x="32" y="310"/>
                  </a:lnTo>
                  <a:lnTo>
                    <a:pt x="1" y="403"/>
                  </a:lnTo>
                  <a:lnTo>
                    <a:pt x="1" y="527"/>
                  </a:lnTo>
                  <a:lnTo>
                    <a:pt x="1" y="25262"/>
                  </a:lnTo>
                  <a:lnTo>
                    <a:pt x="1" y="25355"/>
                  </a:lnTo>
                  <a:lnTo>
                    <a:pt x="32" y="25448"/>
                  </a:lnTo>
                  <a:lnTo>
                    <a:pt x="94" y="25540"/>
                  </a:lnTo>
                  <a:lnTo>
                    <a:pt x="156" y="25633"/>
                  </a:lnTo>
                  <a:lnTo>
                    <a:pt x="218" y="25695"/>
                  </a:lnTo>
                  <a:lnTo>
                    <a:pt x="311" y="25726"/>
                  </a:lnTo>
                  <a:lnTo>
                    <a:pt x="403" y="25757"/>
                  </a:lnTo>
                  <a:lnTo>
                    <a:pt x="496" y="25788"/>
                  </a:lnTo>
                  <a:lnTo>
                    <a:pt x="25231" y="25788"/>
                  </a:lnTo>
                  <a:lnTo>
                    <a:pt x="25355" y="25757"/>
                  </a:lnTo>
                  <a:lnTo>
                    <a:pt x="25448" y="25726"/>
                  </a:lnTo>
                  <a:lnTo>
                    <a:pt x="25541" y="25695"/>
                  </a:lnTo>
                  <a:lnTo>
                    <a:pt x="25603" y="25633"/>
                  </a:lnTo>
                  <a:lnTo>
                    <a:pt x="25665" y="25540"/>
                  </a:lnTo>
                  <a:lnTo>
                    <a:pt x="25726" y="25448"/>
                  </a:lnTo>
                  <a:lnTo>
                    <a:pt x="25757" y="25355"/>
                  </a:lnTo>
                  <a:lnTo>
                    <a:pt x="25757" y="25262"/>
                  </a:lnTo>
                  <a:lnTo>
                    <a:pt x="25757" y="527"/>
                  </a:lnTo>
                  <a:lnTo>
                    <a:pt x="25757" y="403"/>
                  </a:lnTo>
                  <a:lnTo>
                    <a:pt x="25726" y="310"/>
                  </a:lnTo>
                  <a:lnTo>
                    <a:pt x="25665" y="217"/>
                  </a:lnTo>
                  <a:lnTo>
                    <a:pt x="25603" y="155"/>
                  </a:lnTo>
                  <a:lnTo>
                    <a:pt x="25541" y="93"/>
                  </a:lnTo>
                  <a:lnTo>
                    <a:pt x="25448" y="32"/>
                  </a:lnTo>
                  <a:lnTo>
                    <a:pt x="25355"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p:cNvSpPr/>
            <p:nvPr/>
          </p:nvSpPr>
          <p:spPr>
            <a:xfrm>
              <a:off x="4608300" y="1641250"/>
              <a:ext cx="476000" cy="446575"/>
            </a:xfrm>
            <a:custGeom>
              <a:avLst/>
              <a:gdLst/>
              <a:ahLst/>
              <a:cxnLst/>
              <a:rect l="l" t="t" r="r" b="b"/>
              <a:pathLst>
                <a:path w="19040" h="17863" fill="none" extrusionOk="0">
                  <a:moveTo>
                    <a:pt x="9597" y="2199"/>
                  </a:moveTo>
                  <a:lnTo>
                    <a:pt x="9597" y="2199"/>
                  </a:lnTo>
                  <a:lnTo>
                    <a:pt x="9814" y="2199"/>
                  </a:lnTo>
                  <a:lnTo>
                    <a:pt x="10031" y="2168"/>
                  </a:lnTo>
                  <a:lnTo>
                    <a:pt x="10247" y="2106"/>
                  </a:lnTo>
                  <a:lnTo>
                    <a:pt x="10433" y="2044"/>
                  </a:lnTo>
                  <a:lnTo>
                    <a:pt x="10619" y="1951"/>
                  </a:lnTo>
                  <a:lnTo>
                    <a:pt x="10804" y="1827"/>
                  </a:lnTo>
                  <a:lnTo>
                    <a:pt x="10959" y="1703"/>
                  </a:lnTo>
                  <a:lnTo>
                    <a:pt x="11114" y="1579"/>
                  </a:lnTo>
                  <a:lnTo>
                    <a:pt x="11269" y="1425"/>
                  </a:lnTo>
                  <a:lnTo>
                    <a:pt x="11393" y="1239"/>
                  </a:lnTo>
                  <a:lnTo>
                    <a:pt x="11485" y="1084"/>
                  </a:lnTo>
                  <a:lnTo>
                    <a:pt x="11578" y="898"/>
                  </a:lnTo>
                  <a:lnTo>
                    <a:pt x="11640" y="682"/>
                  </a:lnTo>
                  <a:lnTo>
                    <a:pt x="11702" y="496"/>
                  </a:lnTo>
                  <a:lnTo>
                    <a:pt x="11733" y="279"/>
                  </a:lnTo>
                  <a:lnTo>
                    <a:pt x="11733" y="32"/>
                  </a:lnTo>
                  <a:lnTo>
                    <a:pt x="11733" y="32"/>
                  </a:lnTo>
                  <a:lnTo>
                    <a:pt x="11733" y="1"/>
                  </a:lnTo>
                  <a:lnTo>
                    <a:pt x="19039" y="2849"/>
                  </a:lnTo>
                  <a:lnTo>
                    <a:pt x="17213" y="7214"/>
                  </a:lnTo>
                  <a:lnTo>
                    <a:pt x="15200" y="6409"/>
                  </a:lnTo>
                  <a:lnTo>
                    <a:pt x="15200" y="17863"/>
                  </a:lnTo>
                  <a:lnTo>
                    <a:pt x="3994" y="17863"/>
                  </a:lnTo>
                  <a:lnTo>
                    <a:pt x="3994" y="6409"/>
                  </a:lnTo>
                  <a:lnTo>
                    <a:pt x="1858" y="7214"/>
                  </a:lnTo>
                  <a:lnTo>
                    <a:pt x="0" y="2849"/>
                  </a:lnTo>
                  <a:lnTo>
                    <a:pt x="7430" y="1"/>
                  </a:lnTo>
                  <a:lnTo>
                    <a:pt x="7430" y="1"/>
                  </a:lnTo>
                  <a:lnTo>
                    <a:pt x="7430" y="32"/>
                  </a:lnTo>
                  <a:lnTo>
                    <a:pt x="7430" y="32"/>
                  </a:lnTo>
                  <a:lnTo>
                    <a:pt x="7461" y="279"/>
                  </a:lnTo>
                  <a:lnTo>
                    <a:pt x="7492" y="496"/>
                  </a:lnTo>
                  <a:lnTo>
                    <a:pt x="7523" y="682"/>
                  </a:lnTo>
                  <a:lnTo>
                    <a:pt x="7616" y="898"/>
                  </a:lnTo>
                  <a:lnTo>
                    <a:pt x="7709" y="1084"/>
                  </a:lnTo>
                  <a:lnTo>
                    <a:pt x="7802" y="1239"/>
                  </a:lnTo>
                  <a:lnTo>
                    <a:pt x="7925" y="1425"/>
                  </a:lnTo>
                  <a:lnTo>
                    <a:pt x="8080" y="1579"/>
                  </a:lnTo>
                  <a:lnTo>
                    <a:pt x="8235" y="1703"/>
                  </a:lnTo>
                  <a:lnTo>
                    <a:pt x="8390" y="1827"/>
                  </a:lnTo>
                  <a:lnTo>
                    <a:pt x="8576" y="1951"/>
                  </a:lnTo>
                  <a:lnTo>
                    <a:pt x="8761" y="2044"/>
                  </a:lnTo>
                  <a:lnTo>
                    <a:pt x="8947" y="2106"/>
                  </a:lnTo>
                  <a:lnTo>
                    <a:pt x="9164" y="2168"/>
                  </a:lnTo>
                  <a:lnTo>
                    <a:pt x="9380" y="2199"/>
                  </a:lnTo>
                  <a:lnTo>
                    <a:pt x="9597" y="21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1"/>
            <p:cNvSpPr/>
            <p:nvPr/>
          </p:nvSpPr>
          <p:spPr>
            <a:xfrm>
              <a:off x="4524700" y="1532125"/>
              <a:ext cx="643950" cy="644725"/>
            </a:xfrm>
            <a:custGeom>
              <a:avLst/>
              <a:gdLst/>
              <a:ahLst/>
              <a:cxnLst/>
              <a:rect l="l" t="t" r="r" b="b"/>
              <a:pathLst>
                <a:path w="25758" h="25789" fill="none" extrusionOk="0">
                  <a:moveTo>
                    <a:pt x="25231" y="1"/>
                  </a:moveTo>
                  <a:lnTo>
                    <a:pt x="496" y="1"/>
                  </a:lnTo>
                  <a:lnTo>
                    <a:pt x="496" y="1"/>
                  </a:lnTo>
                  <a:lnTo>
                    <a:pt x="403" y="1"/>
                  </a:lnTo>
                  <a:lnTo>
                    <a:pt x="311" y="32"/>
                  </a:lnTo>
                  <a:lnTo>
                    <a:pt x="218" y="93"/>
                  </a:lnTo>
                  <a:lnTo>
                    <a:pt x="156" y="155"/>
                  </a:lnTo>
                  <a:lnTo>
                    <a:pt x="94" y="217"/>
                  </a:lnTo>
                  <a:lnTo>
                    <a:pt x="32" y="310"/>
                  </a:lnTo>
                  <a:lnTo>
                    <a:pt x="1" y="403"/>
                  </a:lnTo>
                  <a:lnTo>
                    <a:pt x="1" y="527"/>
                  </a:lnTo>
                  <a:lnTo>
                    <a:pt x="1" y="25262"/>
                  </a:lnTo>
                  <a:lnTo>
                    <a:pt x="1" y="25262"/>
                  </a:lnTo>
                  <a:lnTo>
                    <a:pt x="1" y="25355"/>
                  </a:lnTo>
                  <a:lnTo>
                    <a:pt x="32" y="25448"/>
                  </a:lnTo>
                  <a:lnTo>
                    <a:pt x="94" y="25540"/>
                  </a:lnTo>
                  <a:lnTo>
                    <a:pt x="156" y="25633"/>
                  </a:lnTo>
                  <a:lnTo>
                    <a:pt x="218" y="25695"/>
                  </a:lnTo>
                  <a:lnTo>
                    <a:pt x="311" y="25726"/>
                  </a:lnTo>
                  <a:lnTo>
                    <a:pt x="403" y="25757"/>
                  </a:lnTo>
                  <a:lnTo>
                    <a:pt x="496" y="25788"/>
                  </a:lnTo>
                  <a:lnTo>
                    <a:pt x="25231" y="25788"/>
                  </a:lnTo>
                  <a:lnTo>
                    <a:pt x="25231" y="25788"/>
                  </a:lnTo>
                  <a:lnTo>
                    <a:pt x="25355" y="25757"/>
                  </a:lnTo>
                  <a:lnTo>
                    <a:pt x="25448" y="25726"/>
                  </a:lnTo>
                  <a:lnTo>
                    <a:pt x="25541" y="25695"/>
                  </a:lnTo>
                  <a:lnTo>
                    <a:pt x="25603" y="25633"/>
                  </a:lnTo>
                  <a:lnTo>
                    <a:pt x="25665" y="25540"/>
                  </a:lnTo>
                  <a:lnTo>
                    <a:pt x="25726" y="25448"/>
                  </a:lnTo>
                  <a:lnTo>
                    <a:pt x="25757" y="25355"/>
                  </a:lnTo>
                  <a:lnTo>
                    <a:pt x="25757" y="25262"/>
                  </a:lnTo>
                  <a:lnTo>
                    <a:pt x="25757" y="527"/>
                  </a:lnTo>
                  <a:lnTo>
                    <a:pt x="25757" y="527"/>
                  </a:lnTo>
                  <a:lnTo>
                    <a:pt x="25757" y="403"/>
                  </a:lnTo>
                  <a:lnTo>
                    <a:pt x="25726" y="310"/>
                  </a:lnTo>
                  <a:lnTo>
                    <a:pt x="25665" y="217"/>
                  </a:lnTo>
                  <a:lnTo>
                    <a:pt x="25603" y="155"/>
                  </a:lnTo>
                  <a:lnTo>
                    <a:pt x="25541" y="93"/>
                  </a:lnTo>
                  <a:lnTo>
                    <a:pt x="25448" y="32"/>
                  </a:lnTo>
                  <a:lnTo>
                    <a:pt x="25355" y="1"/>
                  </a:lnTo>
                  <a:lnTo>
                    <a:pt x="2523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1"/>
            <p:cNvSpPr/>
            <p:nvPr/>
          </p:nvSpPr>
          <p:spPr>
            <a:xfrm>
              <a:off x="5303275" y="1532125"/>
              <a:ext cx="644725" cy="644725"/>
            </a:xfrm>
            <a:custGeom>
              <a:avLst/>
              <a:gdLst/>
              <a:ahLst/>
              <a:cxnLst/>
              <a:rect l="l" t="t" r="r" b="b"/>
              <a:pathLst>
                <a:path w="25789" h="25789" extrusionOk="0">
                  <a:moveTo>
                    <a:pt x="18885" y="5511"/>
                  </a:moveTo>
                  <a:lnTo>
                    <a:pt x="20773" y="19813"/>
                  </a:lnTo>
                  <a:lnTo>
                    <a:pt x="14768" y="21083"/>
                  </a:lnTo>
                  <a:lnTo>
                    <a:pt x="12910" y="15479"/>
                  </a:lnTo>
                  <a:lnTo>
                    <a:pt x="11053" y="21083"/>
                  </a:lnTo>
                  <a:lnTo>
                    <a:pt x="5016" y="19813"/>
                  </a:lnTo>
                  <a:lnTo>
                    <a:pt x="6935" y="5511"/>
                  </a:lnTo>
                  <a:close/>
                  <a:moveTo>
                    <a:pt x="434" y="1"/>
                  </a:moveTo>
                  <a:lnTo>
                    <a:pt x="341" y="32"/>
                  </a:lnTo>
                  <a:lnTo>
                    <a:pt x="249" y="93"/>
                  </a:lnTo>
                  <a:lnTo>
                    <a:pt x="156" y="155"/>
                  </a:lnTo>
                  <a:lnTo>
                    <a:pt x="94" y="217"/>
                  </a:lnTo>
                  <a:lnTo>
                    <a:pt x="63" y="310"/>
                  </a:lnTo>
                  <a:lnTo>
                    <a:pt x="32" y="403"/>
                  </a:lnTo>
                  <a:lnTo>
                    <a:pt x="1" y="527"/>
                  </a:lnTo>
                  <a:lnTo>
                    <a:pt x="1" y="25262"/>
                  </a:lnTo>
                  <a:lnTo>
                    <a:pt x="32" y="25355"/>
                  </a:lnTo>
                  <a:lnTo>
                    <a:pt x="63" y="25448"/>
                  </a:lnTo>
                  <a:lnTo>
                    <a:pt x="94" y="25540"/>
                  </a:lnTo>
                  <a:lnTo>
                    <a:pt x="156" y="25633"/>
                  </a:lnTo>
                  <a:lnTo>
                    <a:pt x="249" y="25695"/>
                  </a:lnTo>
                  <a:lnTo>
                    <a:pt x="341" y="25726"/>
                  </a:lnTo>
                  <a:lnTo>
                    <a:pt x="434" y="25757"/>
                  </a:lnTo>
                  <a:lnTo>
                    <a:pt x="527" y="25788"/>
                  </a:lnTo>
                  <a:lnTo>
                    <a:pt x="25262" y="25788"/>
                  </a:lnTo>
                  <a:lnTo>
                    <a:pt x="25386" y="25757"/>
                  </a:lnTo>
                  <a:lnTo>
                    <a:pt x="25479" y="25726"/>
                  </a:lnTo>
                  <a:lnTo>
                    <a:pt x="25572" y="25695"/>
                  </a:lnTo>
                  <a:lnTo>
                    <a:pt x="25634" y="25633"/>
                  </a:lnTo>
                  <a:lnTo>
                    <a:pt x="25695" y="25540"/>
                  </a:lnTo>
                  <a:lnTo>
                    <a:pt x="25757" y="25448"/>
                  </a:lnTo>
                  <a:lnTo>
                    <a:pt x="25788" y="25355"/>
                  </a:lnTo>
                  <a:lnTo>
                    <a:pt x="25788" y="25262"/>
                  </a:lnTo>
                  <a:lnTo>
                    <a:pt x="25788" y="527"/>
                  </a:lnTo>
                  <a:lnTo>
                    <a:pt x="25788" y="403"/>
                  </a:lnTo>
                  <a:lnTo>
                    <a:pt x="25757" y="310"/>
                  </a:lnTo>
                  <a:lnTo>
                    <a:pt x="25695" y="217"/>
                  </a:lnTo>
                  <a:lnTo>
                    <a:pt x="25634" y="155"/>
                  </a:lnTo>
                  <a:lnTo>
                    <a:pt x="25572" y="93"/>
                  </a:lnTo>
                  <a:lnTo>
                    <a:pt x="25479" y="32"/>
                  </a:lnTo>
                  <a:lnTo>
                    <a:pt x="25386"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p:cNvSpPr/>
            <p:nvPr/>
          </p:nvSpPr>
          <p:spPr>
            <a:xfrm>
              <a:off x="5428675" y="1669900"/>
              <a:ext cx="393950" cy="389300"/>
            </a:xfrm>
            <a:custGeom>
              <a:avLst/>
              <a:gdLst/>
              <a:ahLst/>
              <a:cxnLst/>
              <a:rect l="l" t="t" r="r" b="b"/>
              <a:pathLst>
                <a:path w="15758" h="15572" fill="none" extrusionOk="0">
                  <a:moveTo>
                    <a:pt x="6037" y="15572"/>
                  </a:moveTo>
                  <a:lnTo>
                    <a:pt x="0" y="14302"/>
                  </a:lnTo>
                  <a:lnTo>
                    <a:pt x="1919" y="0"/>
                  </a:lnTo>
                  <a:lnTo>
                    <a:pt x="13869" y="0"/>
                  </a:lnTo>
                  <a:lnTo>
                    <a:pt x="15757" y="14302"/>
                  </a:lnTo>
                  <a:lnTo>
                    <a:pt x="9752" y="15572"/>
                  </a:lnTo>
                  <a:lnTo>
                    <a:pt x="7894" y="9968"/>
                  </a:lnTo>
                  <a:lnTo>
                    <a:pt x="6037" y="155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p:cNvSpPr/>
            <p:nvPr/>
          </p:nvSpPr>
          <p:spPr>
            <a:xfrm>
              <a:off x="5303275" y="1532125"/>
              <a:ext cx="644725" cy="644725"/>
            </a:xfrm>
            <a:custGeom>
              <a:avLst/>
              <a:gdLst/>
              <a:ahLst/>
              <a:cxnLst/>
              <a:rect l="l" t="t" r="r" b="b"/>
              <a:pathLst>
                <a:path w="25789" h="25789" fill="none" extrusionOk="0">
                  <a:moveTo>
                    <a:pt x="25262" y="1"/>
                  </a:moveTo>
                  <a:lnTo>
                    <a:pt x="527" y="1"/>
                  </a:lnTo>
                  <a:lnTo>
                    <a:pt x="527" y="1"/>
                  </a:lnTo>
                  <a:lnTo>
                    <a:pt x="434" y="1"/>
                  </a:lnTo>
                  <a:lnTo>
                    <a:pt x="341" y="32"/>
                  </a:lnTo>
                  <a:lnTo>
                    <a:pt x="249" y="93"/>
                  </a:lnTo>
                  <a:lnTo>
                    <a:pt x="156" y="155"/>
                  </a:lnTo>
                  <a:lnTo>
                    <a:pt x="94" y="217"/>
                  </a:lnTo>
                  <a:lnTo>
                    <a:pt x="63" y="310"/>
                  </a:lnTo>
                  <a:lnTo>
                    <a:pt x="32" y="403"/>
                  </a:lnTo>
                  <a:lnTo>
                    <a:pt x="1" y="527"/>
                  </a:lnTo>
                  <a:lnTo>
                    <a:pt x="1" y="25262"/>
                  </a:lnTo>
                  <a:lnTo>
                    <a:pt x="1" y="25262"/>
                  </a:lnTo>
                  <a:lnTo>
                    <a:pt x="32" y="25355"/>
                  </a:lnTo>
                  <a:lnTo>
                    <a:pt x="63" y="25448"/>
                  </a:lnTo>
                  <a:lnTo>
                    <a:pt x="94" y="25540"/>
                  </a:lnTo>
                  <a:lnTo>
                    <a:pt x="156" y="25633"/>
                  </a:lnTo>
                  <a:lnTo>
                    <a:pt x="249" y="25695"/>
                  </a:lnTo>
                  <a:lnTo>
                    <a:pt x="341" y="25726"/>
                  </a:lnTo>
                  <a:lnTo>
                    <a:pt x="434" y="25757"/>
                  </a:lnTo>
                  <a:lnTo>
                    <a:pt x="527" y="25788"/>
                  </a:lnTo>
                  <a:lnTo>
                    <a:pt x="25262" y="25788"/>
                  </a:lnTo>
                  <a:lnTo>
                    <a:pt x="25262" y="25788"/>
                  </a:lnTo>
                  <a:lnTo>
                    <a:pt x="25386" y="25757"/>
                  </a:lnTo>
                  <a:lnTo>
                    <a:pt x="25479" y="25726"/>
                  </a:lnTo>
                  <a:lnTo>
                    <a:pt x="25572" y="25695"/>
                  </a:lnTo>
                  <a:lnTo>
                    <a:pt x="25634" y="25633"/>
                  </a:lnTo>
                  <a:lnTo>
                    <a:pt x="25695" y="25540"/>
                  </a:lnTo>
                  <a:lnTo>
                    <a:pt x="25757" y="25448"/>
                  </a:lnTo>
                  <a:lnTo>
                    <a:pt x="25788" y="25355"/>
                  </a:lnTo>
                  <a:lnTo>
                    <a:pt x="25788" y="25262"/>
                  </a:lnTo>
                  <a:lnTo>
                    <a:pt x="25788" y="527"/>
                  </a:lnTo>
                  <a:lnTo>
                    <a:pt x="25788" y="527"/>
                  </a:lnTo>
                  <a:lnTo>
                    <a:pt x="25788" y="403"/>
                  </a:lnTo>
                  <a:lnTo>
                    <a:pt x="25757" y="310"/>
                  </a:lnTo>
                  <a:lnTo>
                    <a:pt x="25695" y="217"/>
                  </a:lnTo>
                  <a:lnTo>
                    <a:pt x="25634" y="155"/>
                  </a:lnTo>
                  <a:lnTo>
                    <a:pt x="25572" y="93"/>
                  </a:lnTo>
                  <a:lnTo>
                    <a:pt x="25479" y="32"/>
                  </a:lnTo>
                  <a:lnTo>
                    <a:pt x="25386" y="1"/>
                  </a:lnTo>
                  <a:lnTo>
                    <a:pt x="252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p:cNvSpPr/>
            <p:nvPr/>
          </p:nvSpPr>
          <p:spPr>
            <a:xfrm>
              <a:off x="4524700" y="2590100"/>
              <a:ext cx="643950" cy="644700"/>
            </a:xfrm>
            <a:custGeom>
              <a:avLst/>
              <a:gdLst/>
              <a:ahLst/>
              <a:cxnLst/>
              <a:rect l="l" t="t" r="r" b="b"/>
              <a:pathLst>
                <a:path w="25758" h="25788" extrusionOk="0">
                  <a:moveTo>
                    <a:pt x="17739" y="5139"/>
                  </a:moveTo>
                  <a:lnTo>
                    <a:pt x="17709" y="5573"/>
                  </a:lnTo>
                  <a:lnTo>
                    <a:pt x="17616" y="6656"/>
                  </a:lnTo>
                  <a:lnTo>
                    <a:pt x="17523" y="8049"/>
                  </a:lnTo>
                  <a:lnTo>
                    <a:pt x="17523" y="8730"/>
                  </a:lnTo>
                  <a:lnTo>
                    <a:pt x="17523" y="9349"/>
                  </a:lnTo>
                  <a:lnTo>
                    <a:pt x="17554" y="9907"/>
                  </a:lnTo>
                  <a:lnTo>
                    <a:pt x="17616" y="10402"/>
                  </a:lnTo>
                  <a:lnTo>
                    <a:pt x="17678" y="10866"/>
                  </a:lnTo>
                  <a:lnTo>
                    <a:pt x="17770" y="11300"/>
                  </a:lnTo>
                  <a:lnTo>
                    <a:pt x="17894" y="11702"/>
                  </a:lnTo>
                  <a:lnTo>
                    <a:pt x="18018" y="12074"/>
                  </a:lnTo>
                  <a:lnTo>
                    <a:pt x="18266" y="12693"/>
                  </a:lnTo>
                  <a:lnTo>
                    <a:pt x="18513" y="13157"/>
                  </a:lnTo>
                  <a:lnTo>
                    <a:pt x="18730" y="13498"/>
                  </a:lnTo>
                  <a:lnTo>
                    <a:pt x="18947" y="13776"/>
                  </a:lnTo>
                  <a:lnTo>
                    <a:pt x="18390" y="20865"/>
                  </a:lnTo>
                  <a:lnTo>
                    <a:pt x="7369" y="20865"/>
                  </a:lnTo>
                  <a:lnTo>
                    <a:pt x="6812" y="13776"/>
                  </a:lnTo>
                  <a:lnTo>
                    <a:pt x="7028" y="13498"/>
                  </a:lnTo>
                  <a:lnTo>
                    <a:pt x="7245" y="13157"/>
                  </a:lnTo>
                  <a:lnTo>
                    <a:pt x="7493" y="12693"/>
                  </a:lnTo>
                  <a:lnTo>
                    <a:pt x="7740" y="12074"/>
                  </a:lnTo>
                  <a:lnTo>
                    <a:pt x="7864" y="11702"/>
                  </a:lnTo>
                  <a:lnTo>
                    <a:pt x="7957" y="11300"/>
                  </a:lnTo>
                  <a:lnTo>
                    <a:pt x="8081" y="10866"/>
                  </a:lnTo>
                  <a:lnTo>
                    <a:pt x="8143" y="10402"/>
                  </a:lnTo>
                  <a:lnTo>
                    <a:pt x="8205" y="9907"/>
                  </a:lnTo>
                  <a:lnTo>
                    <a:pt x="8236" y="9349"/>
                  </a:lnTo>
                  <a:lnTo>
                    <a:pt x="8236" y="8730"/>
                  </a:lnTo>
                  <a:lnTo>
                    <a:pt x="8236" y="8049"/>
                  </a:lnTo>
                  <a:lnTo>
                    <a:pt x="8143" y="6656"/>
                  </a:lnTo>
                  <a:lnTo>
                    <a:pt x="8050" y="5573"/>
                  </a:lnTo>
                  <a:lnTo>
                    <a:pt x="7988" y="5139"/>
                  </a:lnTo>
                  <a:lnTo>
                    <a:pt x="9969" y="5139"/>
                  </a:lnTo>
                  <a:lnTo>
                    <a:pt x="9969" y="5263"/>
                  </a:lnTo>
                  <a:lnTo>
                    <a:pt x="10031" y="5604"/>
                  </a:lnTo>
                  <a:lnTo>
                    <a:pt x="10155" y="6099"/>
                  </a:lnTo>
                  <a:lnTo>
                    <a:pt x="10279" y="6347"/>
                  </a:lnTo>
                  <a:lnTo>
                    <a:pt x="10403" y="6625"/>
                  </a:lnTo>
                  <a:lnTo>
                    <a:pt x="10557" y="6904"/>
                  </a:lnTo>
                  <a:lnTo>
                    <a:pt x="10774" y="7182"/>
                  </a:lnTo>
                  <a:lnTo>
                    <a:pt x="10991" y="7430"/>
                  </a:lnTo>
                  <a:lnTo>
                    <a:pt x="11269" y="7647"/>
                  </a:lnTo>
                  <a:lnTo>
                    <a:pt x="11610" y="7832"/>
                  </a:lnTo>
                  <a:lnTo>
                    <a:pt x="11981" y="7987"/>
                  </a:lnTo>
                  <a:lnTo>
                    <a:pt x="12384" y="8080"/>
                  </a:lnTo>
                  <a:lnTo>
                    <a:pt x="12879" y="8111"/>
                  </a:lnTo>
                  <a:lnTo>
                    <a:pt x="13344" y="8080"/>
                  </a:lnTo>
                  <a:lnTo>
                    <a:pt x="13777" y="7987"/>
                  </a:lnTo>
                  <a:lnTo>
                    <a:pt x="14148" y="7832"/>
                  </a:lnTo>
                  <a:lnTo>
                    <a:pt x="14489" y="7647"/>
                  </a:lnTo>
                  <a:lnTo>
                    <a:pt x="14768" y="7430"/>
                  </a:lnTo>
                  <a:lnTo>
                    <a:pt x="14984" y="7182"/>
                  </a:lnTo>
                  <a:lnTo>
                    <a:pt x="15201" y="6904"/>
                  </a:lnTo>
                  <a:lnTo>
                    <a:pt x="15356" y="6625"/>
                  </a:lnTo>
                  <a:lnTo>
                    <a:pt x="15480" y="6347"/>
                  </a:lnTo>
                  <a:lnTo>
                    <a:pt x="15572" y="6099"/>
                  </a:lnTo>
                  <a:lnTo>
                    <a:pt x="15727" y="5604"/>
                  </a:lnTo>
                  <a:lnTo>
                    <a:pt x="15789" y="5263"/>
                  </a:lnTo>
                  <a:lnTo>
                    <a:pt x="15789" y="5139"/>
                  </a:lnTo>
                  <a:close/>
                  <a:moveTo>
                    <a:pt x="496" y="0"/>
                  </a:moveTo>
                  <a:lnTo>
                    <a:pt x="403" y="31"/>
                  </a:lnTo>
                  <a:lnTo>
                    <a:pt x="311" y="62"/>
                  </a:lnTo>
                  <a:lnTo>
                    <a:pt x="218" y="93"/>
                  </a:lnTo>
                  <a:lnTo>
                    <a:pt x="156" y="155"/>
                  </a:lnTo>
                  <a:lnTo>
                    <a:pt x="94" y="248"/>
                  </a:lnTo>
                  <a:lnTo>
                    <a:pt x="32" y="341"/>
                  </a:lnTo>
                  <a:lnTo>
                    <a:pt x="1" y="434"/>
                  </a:lnTo>
                  <a:lnTo>
                    <a:pt x="1" y="527"/>
                  </a:lnTo>
                  <a:lnTo>
                    <a:pt x="1" y="25261"/>
                  </a:lnTo>
                  <a:lnTo>
                    <a:pt x="1" y="25354"/>
                  </a:lnTo>
                  <a:lnTo>
                    <a:pt x="32" y="25478"/>
                  </a:lnTo>
                  <a:lnTo>
                    <a:pt x="94" y="25540"/>
                  </a:lnTo>
                  <a:lnTo>
                    <a:pt x="156" y="25633"/>
                  </a:lnTo>
                  <a:lnTo>
                    <a:pt x="218" y="25695"/>
                  </a:lnTo>
                  <a:lnTo>
                    <a:pt x="311" y="25757"/>
                  </a:lnTo>
                  <a:lnTo>
                    <a:pt x="403" y="25757"/>
                  </a:lnTo>
                  <a:lnTo>
                    <a:pt x="496" y="25788"/>
                  </a:lnTo>
                  <a:lnTo>
                    <a:pt x="25231" y="25788"/>
                  </a:lnTo>
                  <a:lnTo>
                    <a:pt x="25355" y="25757"/>
                  </a:lnTo>
                  <a:lnTo>
                    <a:pt x="25448" y="25757"/>
                  </a:lnTo>
                  <a:lnTo>
                    <a:pt x="25541" y="25695"/>
                  </a:lnTo>
                  <a:lnTo>
                    <a:pt x="25603" y="25633"/>
                  </a:lnTo>
                  <a:lnTo>
                    <a:pt x="25665" y="25540"/>
                  </a:lnTo>
                  <a:lnTo>
                    <a:pt x="25726" y="25478"/>
                  </a:lnTo>
                  <a:lnTo>
                    <a:pt x="25757" y="25354"/>
                  </a:lnTo>
                  <a:lnTo>
                    <a:pt x="25757" y="25261"/>
                  </a:lnTo>
                  <a:lnTo>
                    <a:pt x="25757" y="527"/>
                  </a:lnTo>
                  <a:lnTo>
                    <a:pt x="25757" y="434"/>
                  </a:lnTo>
                  <a:lnTo>
                    <a:pt x="25726" y="341"/>
                  </a:lnTo>
                  <a:lnTo>
                    <a:pt x="25665" y="248"/>
                  </a:lnTo>
                  <a:lnTo>
                    <a:pt x="25603" y="155"/>
                  </a:lnTo>
                  <a:lnTo>
                    <a:pt x="25541" y="93"/>
                  </a:lnTo>
                  <a:lnTo>
                    <a:pt x="25448" y="62"/>
                  </a:lnTo>
                  <a:lnTo>
                    <a:pt x="25355" y="31"/>
                  </a:lnTo>
                  <a:lnTo>
                    <a:pt x="25231"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1"/>
            <p:cNvSpPr/>
            <p:nvPr/>
          </p:nvSpPr>
          <p:spPr>
            <a:xfrm>
              <a:off x="4694975" y="2718575"/>
              <a:ext cx="303400" cy="393175"/>
            </a:xfrm>
            <a:custGeom>
              <a:avLst/>
              <a:gdLst/>
              <a:ahLst/>
              <a:cxnLst/>
              <a:rect l="l" t="t" r="r" b="b"/>
              <a:pathLst>
                <a:path w="12136" h="15727" fill="none" extrusionOk="0">
                  <a:moveTo>
                    <a:pt x="10928" y="0"/>
                  </a:moveTo>
                  <a:lnTo>
                    <a:pt x="10928" y="0"/>
                  </a:lnTo>
                  <a:lnTo>
                    <a:pt x="10928" y="0"/>
                  </a:lnTo>
                  <a:lnTo>
                    <a:pt x="10898" y="434"/>
                  </a:lnTo>
                  <a:lnTo>
                    <a:pt x="10805" y="1517"/>
                  </a:lnTo>
                  <a:lnTo>
                    <a:pt x="10712" y="2910"/>
                  </a:lnTo>
                  <a:lnTo>
                    <a:pt x="10712" y="3591"/>
                  </a:lnTo>
                  <a:lnTo>
                    <a:pt x="10712" y="4210"/>
                  </a:lnTo>
                  <a:lnTo>
                    <a:pt x="10712" y="4210"/>
                  </a:lnTo>
                  <a:lnTo>
                    <a:pt x="10743" y="4768"/>
                  </a:lnTo>
                  <a:lnTo>
                    <a:pt x="10805" y="5263"/>
                  </a:lnTo>
                  <a:lnTo>
                    <a:pt x="10867" y="5727"/>
                  </a:lnTo>
                  <a:lnTo>
                    <a:pt x="10959" y="6161"/>
                  </a:lnTo>
                  <a:lnTo>
                    <a:pt x="11083" y="6563"/>
                  </a:lnTo>
                  <a:lnTo>
                    <a:pt x="11207" y="6935"/>
                  </a:lnTo>
                  <a:lnTo>
                    <a:pt x="11455" y="7554"/>
                  </a:lnTo>
                  <a:lnTo>
                    <a:pt x="11702" y="8018"/>
                  </a:lnTo>
                  <a:lnTo>
                    <a:pt x="11919" y="8359"/>
                  </a:lnTo>
                  <a:lnTo>
                    <a:pt x="12136" y="8637"/>
                  </a:lnTo>
                  <a:lnTo>
                    <a:pt x="11579" y="15726"/>
                  </a:lnTo>
                  <a:lnTo>
                    <a:pt x="6687" y="15726"/>
                  </a:lnTo>
                  <a:lnTo>
                    <a:pt x="5449" y="15726"/>
                  </a:lnTo>
                  <a:lnTo>
                    <a:pt x="558" y="15726"/>
                  </a:lnTo>
                  <a:lnTo>
                    <a:pt x="1" y="8637"/>
                  </a:lnTo>
                  <a:lnTo>
                    <a:pt x="1" y="8637"/>
                  </a:lnTo>
                  <a:lnTo>
                    <a:pt x="217" y="8359"/>
                  </a:lnTo>
                  <a:lnTo>
                    <a:pt x="434" y="8018"/>
                  </a:lnTo>
                  <a:lnTo>
                    <a:pt x="682" y="7554"/>
                  </a:lnTo>
                  <a:lnTo>
                    <a:pt x="929" y="6935"/>
                  </a:lnTo>
                  <a:lnTo>
                    <a:pt x="1053" y="6563"/>
                  </a:lnTo>
                  <a:lnTo>
                    <a:pt x="1146" y="6161"/>
                  </a:lnTo>
                  <a:lnTo>
                    <a:pt x="1270" y="5727"/>
                  </a:lnTo>
                  <a:lnTo>
                    <a:pt x="1332" y="5263"/>
                  </a:lnTo>
                  <a:lnTo>
                    <a:pt x="1394" y="4768"/>
                  </a:lnTo>
                  <a:lnTo>
                    <a:pt x="1425" y="4210"/>
                  </a:lnTo>
                  <a:lnTo>
                    <a:pt x="1425" y="4210"/>
                  </a:lnTo>
                  <a:lnTo>
                    <a:pt x="1425" y="3591"/>
                  </a:lnTo>
                  <a:lnTo>
                    <a:pt x="1425" y="2910"/>
                  </a:lnTo>
                  <a:lnTo>
                    <a:pt x="1332" y="1517"/>
                  </a:lnTo>
                  <a:lnTo>
                    <a:pt x="1239" y="434"/>
                  </a:lnTo>
                  <a:lnTo>
                    <a:pt x="1177" y="0"/>
                  </a:lnTo>
                  <a:lnTo>
                    <a:pt x="3158" y="0"/>
                  </a:lnTo>
                  <a:lnTo>
                    <a:pt x="3158" y="0"/>
                  </a:lnTo>
                  <a:lnTo>
                    <a:pt x="3158" y="124"/>
                  </a:lnTo>
                  <a:lnTo>
                    <a:pt x="3220" y="465"/>
                  </a:lnTo>
                  <a:lnTo>
                    <a:pt x="3344" y="960"/>
                  </a:lnTo>
                  <a:lnTo>
                    <a:pt x="3468" y="1208"/>
                  </a:lnTo>
                  <a:lnTo>
                    <a:pt x="3592" y="1486"/>
                  </a:lnTo>
                  <a:lnTo>
                    <a:pt x="3746" y="1765"/>
                  </a:lnTo>
                  <a:lnTo>
                    <a:pt x="3963" y="2043"/>
                  </a:lnTo>
                  <a:lnTo>
                    <a:pt x="4180" y="2291"/>
                  </a:lnTo>
                  <a:lnTo>
                    <a:pt x="4458" y="2508"/>
                  </a:lnTo>
                  <a:lnTo>
                    <a:pt x="4799" y="2693"/>
                  </a:lnTo>
                  <a:lnTo>
                    <a:pt x="5170" y="2848"/>
                  </a:lnTo>
                  <a:lnTo>
                    <a:pt x="5573" y="2941"/>
                  </a:lnTo>
                  <a:lnTo>
                    <a:pt x="6068" y="2972"/>
                  </a:lnTo>
                  <a:lnTo>
                    <a:pt x="6068" y="2972"/>
                  </a:lnTo>
                  <a:lnTo>
                    <a:pt x="6533" y="2941"/>
                  </a:lnTo>
                  <a:lnTo>
                    <a:pt x="6966" y="2848"/>
                  </a:lnTo>
                  <a:lnTo>
                    <a:pt x="7337" y="2693"/>
                  </a:lnTo>
                  <a:lnTo>
                    <a:pt x="7678" y="2508"/>
                  </a:lnTo>
                  <a:lnTo>
                    <a:pt x="7957" y="2291"/>
                  </a:lnTo>
                  <a:lnTo>
                    <a:pt x="8173" y="2043"/>
                  </a:lnTo>
                  <a:lnTo>
                    <a:pt x="8390" y="1765"/>
                  </a:lnTo>
                  <a:lnTo>
                    <a:pt x="8545" y="1486"/>
                  </a:lnTo>
                  <a:lnTo>
                    <a:pt x="8669" y="1208"/>
                  </a:lnTo>
                  <a:lnTo>
                    <a:pt x="8761" y="960"/>
                  </a:lnTo>
                  <a:lnTo>
                    <a:pt x="8916" y="465"/>
                  </a:lnTo>
                  <a:lnTo>
                    <a:pt x="8978" y="124"/>
                  </a:lnTo>
                  <a:lnTo>
                    <a:pt x="8978" y="0"/>
                  </a:lnTo>
                  <a:lnTo>
                    <a:pt x="1092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1"/>
            <p:cNvSpPr/>
            <p:nvPr/>
          </p:nvSpPr>
          <p:spPr>
            <a:xfrm>
              <a:off x="4524700" y="2590100"/>
              <a:ext cx="643950" cy="644700"/>
            </a:xfrm>
            <a:custGeom>
              <a:avLst/>
              <a:gdLst/>
              <a:ahLst/>
              <a:cxnLst/>
              <a:rect l="l" t="t" r="r" b="b"/>
              <a:pathLst>
                <a:path w="25758" h="25788" fill="none" extrusionOk="0">
                  <a:moveTo>
                    <a:pt x="25231" y="0"/>
                  </a:moveTo>
                  <a:lnTo>
                    <a:pt x="496" y="0"/>
                  </a:lnTo>
                  <a:lnTo>
                    <a:pt x="496" y="0"/>
                  </a:lnTo>
                  <a:lnTo>
                    <a:pt x="403" y="31"/>
                  </a:lnTo>
                  <a:lnTo>
                    <a:pt x="311" y="62"/>
                  </a:lnTo>
                  <a:lnTo>
                    <a:pt x="218" y="93"/>
                  </a:lnTo>
                  <a:lnTo>
                    <a:pt x="156" y="155"/>
                  </a:lnTo>
                  <a:lnTo>
                    <a:pt x="94" y="248"/>
                  </a:lnTo>
                  <a:lnTo>
                    <a:pt x="32" y="341"/>
                  </a:lnTo>
                  <a:lnTo>
                    <a:pt x="1" y="434"/>
                  </a:lnTo>
                  <a:lnTo>
                    <a:pt x="1" y="527"/>
                  </a:lnTo>
                  <a:lnTo>
                    <a:pt x="1" y="25261"/>
                  </a:lnTo>
                  <a:lnTo>
                    <a:pt x="1" y="25261"/>
                  </a:lnTo>
                  <a:lnTo>
                    <a:pt x="1" y="25354"/>
                  </a:lnTo>
                  <a:lnTo>
                    <a:pt x="32" y="25478"/>
                  </a:lnTo>
                  <a:lnTo>
                    <a:pt x="94" y="25540"/>
                  </a:lnTo>
                  <a:lnTo>
                    <a:pt x="156" y="25633"/>
                  </a:lnTo>
                  <a:lnTo>
                    <a:pt x="218" y="25695"/>
                  </a:lnTo>
                  <a:lnTo>
                    <a:pt x="311" y="25757"/>
                  </a:lnTo>
                  <a:lnTo>
                    <a:pt x="403" y="25757"/>
                  </a:lnTo>
                  <a:lnTo>
                    <a:pt x="496" y="25788"/>
                  </a:lnTo>
                  <a:lnTo>
                    <a:pt x="25231" y="25788"/>
                  </a:lnTo>
                  <a:lnTo>
                    <a:pt x="25231" y="25788"/>
                  </a:lnTo>
                  <a:lnTo>
                    <a:pt x="25355" y="25757"/>
                  </a:lnTo>
                  <a:lnTo>
                    <a:pt x="25448" y="25757"/>
                  </a:lnTo>
                  <a:lnTo>
                    <a:pt x="25541" y="25695"/>
                  </a:lnTo>
                  <a:lnTo>
                    <a:pt x="25603" y="25633"/>
                  </a:lnTo>
                  <a:lnTo>
                    <a:pt x="25665" y="25540"/>
                  </a:lnTo>
                  <a:lnTo>
                    <a:pt x="25726" y="25478"/>
                  </a:lnTo>
                  <a:lnTo>
                    <a:pt x="25757" y="25354"/>
                  </a:lnTo>
                  <a:lnTo>
                    <a:pt x="25757" y="25261"/>
                  </a:lnTo>
                  <a:lnTo>
                    <a:pt x="25757" y="527"/>
                  </a:lnTo>
                  <a:lnTo>
                    <a:pt x="25757" y="527"/>
                  </a:lnTo>
                  <a:lnTo>
                    <a:pt x="25757" y="434"/>
                  </a:lnTo>
                  <a:lnTo>
                    <a:pt x="25726" y="341"/>
                  </a:lnTo>
                  <a:lnTo>
                    <a:pt x="25665" y="248"/>
                  </a:lnTo>
                  <a:lnTo>
                    <a:pt x="25603" y="155"/>
                  </a:lnTo>
                  <a:lnTo>
                    <a:pt x="25541" y="93"/>
                  </a:lnTo>
                  <a:lnTo>
                    <a:pt x="25448" y="62"/>
                  </a:lnTo>
                  <a:lnTo>
                    <a:pt x="25355" y="31"/>
                  </a:lnTo>
                  <a:lnTo>
                    <a:pt x="2523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1"/>
            <p:cNvSpPr/>
            <p:nvPr/>
          </p:nvSpPr>
          <p:spPr>
            <a:xfrm>
              <a:off x="5303275" y="2590100"/>
              <a:ext cx="644725" cy="644700"/>
            </a:xfrm>
            <a:custGeom>
              <a:avLst/>
              <a:gdLst/>
              <a:ahLst/>
              <a:cxnLst/>
              <a:rect l="l" t="t" r="r" b="b"/>
              <a:pathLst>
                <a:path w="25789" h="25788" extrusionOk="0">
                  <a:moveTo>
                    <a:pt x="15108" y="3653"/>
                  </a:moveTo>
                  <a:lnTo>
                    <a:pt x="22414" y="6501"/>
                  </a:lnTo>
                  <a:lnTo>
                    <a:pt x="20587" y="10866"/>
                  </a:lnTo>
                  <a:lnTo>
                    <a:pt x="18575" y="10061"/>
                  </a:lnTo>
                  <a:lnTo>
                    <a:pt x="18575" y="21485"/>
                  </a:lnTo>
                  <a:lnTo>
                    <a:pt x="7369" y="21485"/>
                  </a:lnTo>
                  <a:lnTo>
                    <a:pt x="7369" y="10061"/>
                  </a:lnTo>
                  <a:lnTo>
                    <a:pt x="5202" y="10866"/>
                  </a:lnTo>
                  <a:lnTo>
                    <a:pt x="3375" y="6501"/>
                  </a:lnTo>
                  <a:lnTo>
                    <a:pt x="10805" y="3653"/>
                  </a:lnTo>
                  <a:lnTo>
                    <a:pt x="10805" y="3684"/>
                  </a:lnTo>
                  <a:lnTo>
                    <a:pt x="10805" y="3901"/>
                  </a:lnTo>
                  <a:lnTo>
                    <a:pt x="10867" y="4118"/>
                  </a:lnTo>
                  <a:lnTo>
                    <a:pt x="10898" y="4334"/>
                  </a:lnTo>
                  <a:lnTo>
                    <a:pt x="10991" y="4520"/>
                  </a:lnTo>
                  <a:lnTo>
                    <a:pt x="11053" y="4706"/>
                  </a:lnTo>
                  <a:lnTo>
                    <a:pt x="11176" y="4892"/>
                  </a:lnTo>
                  <a:lnTo>
                    <a:pt x="11300" y="5046"/>
                  </a:lnTo>
                  <a:lnTo>
                    <a:pt x="11424" y="5201"/>
                  </a:lnTo>
                  <a:lnTo>
                    <a:pt x="11579" y="5356"/>
                  </a:lnTo>
                  <a:lnTo>
                    <a:pt x="11765" y="5480"/>
                  </a:lnTo>
                  <a:lnTo>
                    <a:pt x="11950" y="5573"/>
                  </a:lnTo>
                  <a:lnTo>
                    <a:pt x="12136" y="5665"/>
                  </a:lnTo>
                  <a:lnTo>
                    <a:pt x="12322" y="5727"/>
                  </a:lnTo>
                  <a:lnTo>
                    <a:pt x="12539" y="5789"/>
                  </a:lnTo>
                  <a:lnTo>
                    <a:pt x="12755" y="5820"/>
                  </a:lnTo>
                  <a:lnTo>
                    <a:pt x="12972" y="5851"/>
                  </a:lnTo>
                  <a:lnTo>
                    <a:pt x="13189" y="5820"/>
                  </a:lnTo>
                  <a:lnTo>
                    <a:pt x="13405" y="5789"/>
                  </a:lnTo>
                  <a:lnTo>
                    <a:pt x="13591" y="5727"/>
                  </a:lnTo>
                  <a:lnTo>
                    <a:pt x="13808" y="5665"/>
                  </a:lnTo>
                  <a:lnTo>
                    <a:pt x="13994" y="5573"/>
                  </a:lnTo>
                  <a:lnTo>
                    <a:pt x="14179" y="5480"/>
                  </a:lnTo>
                  <a:lnTo>
                    <a:pt x="14334" y="5356"/>
                  </a:lnTo>
                  <a:lnTo>
                    <a:pt x="14489" y="5201"/>
                  </a:lnTo>
                  <a:lnTo>
                    <a:pt x="14613" y="5046"/>
                  </a:lnTo>
                  <a:lnTo>
                    <a:pt x="14737" y="4892"/>
                  </a:lnTo>
                  <a:lnTo>
                    <a:pt x="14860" y="4706"/>
                  </a:lnTo>
                  <a:lnTo>
                    <a:pt x="14953" y="4520"/>
                  </a:lnTo>
                  <a:lnTo>
                    <a:pt x="15015" y="4334"/>
                  </a:lnTo>
                  <a:lnTo>
                    <a:pt x="15077" y="4118"/>
                  </a:lnTo>
                  <a:lnTo>
                    <a:pt x="15108" y="3901"/>
                  </a:lnTo>
                  <a:lnTo>
                    <a:pt x="15108" y="3684"/>
                  </a:lnTo>
                  <a:lnTo>
                    <a:pt x="15108" y="3653"/>
                  </a:lnTo>
                  <a:close/>
                  <a:moveTo>
                    <a:pt x="527" y="0"/>
                  </a:moveTo>
                  <a:lnTo>
                    <a:pt x="434" y="31"/>
                  </a:lnTo>
                  <a:lnTo>
                    <a:pt x="341" y="62"/>
                  </a:lnTo>
                  <a:lnTo>
                    <a:pt x="249" y="93"/>
                  </a:lnTo>
                  <a:lnTo>
                    <a:pt x="156" y="155"/>
                  </a:lnTo>
                  <a:lnTo>
                    <a:pt x="94" y="248"/>
                  </a:lnTo>
                  <a:lnTo>
                    <a:pt x="63" y="341"/>
                  </a:lnTo>
                  <a:lnTo>
                    <a:pt x="32" y="434"/>
                  </a:lnTo>
                  <a:lnTo>
                    <a:pt x="1" y="527"/>
                  </a:lnTo>
                  <a:lnTo>
                    <a:pt x="1" y="25261"/>
                  </a:lnTo>
                  <a:lnTo>
                    <a:pt x="32" y="25354"/>
                  </a:lnTo>
                  <a:lnTo>
                    <a:pt x="63" y="25478"/>
                  </a:lnTo>
                  <a:lnTo>
                    <a:pt x="94" y="25540"/>
                  </a:lnTo>
                  <a:lnTo>
                    <a:pt x="156" y="25633"/>
                  </a:lnTo>
                  <a:lnTo>
                    <a:pt x="249" y="25695"/>
                  </a:lnTo>
                  <a:lnTo>
                    <a:pt x="341" y="25757"/>
                  </a:lnTo>
                  <a:lnTo>
                    <a:pt x="434" y="25757"/>
                  </a:lnTo>
                  <a:lnTo>
                    <a:pt x="527" y="25788"/>
                  </a:lnTo>
                  <a:lnTo>
                    <a:pt x="25262" y="25788"/>
                  </a:lnTo>
                  <a:lnTo>
                    <a:pt x="25386" y="25757"/>
                  </a:lnTo>
                  <a:lnTo>
                    <a:pt x="25479" y="25757"/>
                  </a:lnTo>
                  <a:lnTo>
                    <a:pt x="25572" y="25695"/>
                  </a:lnTo>
                  <a:lnTo>
                    <a:pt x="25634" y="25633"/>
                  </a:lnTo>
                  <a:lnTo>
                    <a:pt x="25695" y="25540"/>
                  </a:lnTo>
                  <a:lnTo>
                    <a:pt x="25757" y="25478"/>
                  </a:lnTo>
                  <a:lnTo>
                    <a:pt x="25788" y="25354"/>
                  </a:lnTo>
                  <a:lnTo>
                    <a:pt x="25788" y="25261"/>
                  </a:lnTo>
                  <a:lnTo>
                    <a:pt x="25788" y="527"/>
                  </a:lnTo>
                  <a:lnTo>
                    <a:pt x="25788" y="434"/>
                  </a:lnTo>
                  <a:lnTo>
                    <a:pt x="25757" y="341"/>
                  </a:lnTo>
                  <a:lnTo>
                    <a:pt x="25695" y="248"/>
                  </a:lnTo>
                  <a:lnTo>
                    <a:pt x="25634" y="155"/>
                  </a:lnTo>
                  <a:lnTo>
                    <a:pt x="25572" y="93"/>
                  </a:lnTo>
                  <a:lnTo>
                    <a:pt x="25479" y="62"/>
                  </a:lnTo>
                  <a:lnTo>
                    <a:pt x="25386" y="31"/>
                  </a:lnTo>
                  <a:lnTo>
                    <a:pt x="25262"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5387650" y="2681425"/>
              <a:ext cx="475975" cy="445800"/>
            </a:xfrm>
            <a:custGeom>
              <a:avLst/>
              <a:gdLst/>
              <a:ahLst/>
              <a:cxnLst/>
              <a:rect l="l" t="t" r="r" b="b"/>
              <a:pathLst>
                <a:path w="19039" h="17832" fill="none" extrusionOk="0">
                  <a:moveTo>
                    <a:pt x="9597" y="2198"/>
                  </a:moveTo>
                  <a:lnTo>
                    <a:pt x="9597" y="2198"/>
                  </a:lnTo>
                  <a:lnTo>
                    <a:pt x="9814" y="2167"/>
                  </a:lnTo>
                  <a:lnTo>
                    <a:pt x="10030" y="2136"/>
                  </a:lnTo>
                  <a:lnTo>
                    <a:pt x="10216" y="2074"/>
                  </a:lnTo>
                  <a:lnTo>
                    <a:pt x="10433" y="2012"/>
                  </a:lnTo>
                  <a:lnTo>
                    <a:pt x="10619" y="1920"/>
                  </a:lnTo>
                  <a:lnTo>
                    <a:pt x="10804" y="1827"/>
                  </a:lnTo>
                  <a:lnTo>
                    <a:pt x="10959" y="1703"/>
                  </a:lnTo>
                  <a:lnTo>
                    <a:pt x="11114" y="1548"/>
                  </a:lnTo>
                  <a:lnTo>
                    <a:pt x="11238" y="1393"/>
                  </a:lnTo>
                  <a:lnTo>
                    <a:pt x="11362" y="1239"/>
                  </a:lnTo>
                  <a:lnTo>
                    <a:pt x="11485" y="1053"/>
                  </a:lnTo>
                  <a:lnTo>
                    <a:pt x="11578" y="867"/>
                  </a:lnTo>
                  <a:lnTo>
                    <a:pt x="11640" y="681"/>
                  </a:lnTo>
                  <a:lnTo>
                    <a:pt x="11702" y="465"/>
                  </a:lnTo>
                  <a:lnTo>
                    <a:pt x="11733" y="248"/>
                  </a:lnTo>
                  <a:lnTo>
                    <a:pt x="11733" y="31"/>
                  </a:lnTo>
                  <a:lnTo>
                    <a:pt x="11733" y="31"/>
                  </a:lnTo>
                  <a:lnTo>
                    <a:pt x="11733" y="0"/>
                  </a:lnTo>
                  <a:lnTo>
                    <a:pt x="19039" y="2848"/>
                  </a:lnTo>
                  <a:lnTo>
                    <a:pt x="17212" y="7213"/>
                  </a:lnTo>
                  <a:lnTo>
                    <a:pt x="15200" y="6408"/>
                  </a:lnTo>
                  <a:lnTo>
                    <a:pt x="15200" y="17832"/>
                  </a:lnTo>
                  <a:lnTo>
                    <a:pt x="3994" y="17832"/>
                  </a:lnTo>
                  <a:lnTo>
                    <a:pt x="3994" y="6408"/>
                  </a:lnTo>
                  <a:lnTo>
                    <a:pt x="1827" y="7213"/>
                  </a:lnTo>
                  <a:lnTo>
                    <a:pt x="0" y="2848"/>
                  </a:lnTo>
                  <a:lnTo>
                    <a:pt x="7430" y="0"/>
                  </a:lnTo>
                  <a:lnTo>
                    <a:pt x="7430" y="0"/>
                  </a:lnTo>
                  <a:lnTo>
                    <a:pt x="7430" y="31"/>
                  </a:lnTo>
                  <a:lnTo>
                    <a:pt x="7430" y="31"/>
                  </a:lnTo>
                  <a:lnTo>
                    <a:pt x="7430" y="248"/>
                  </a:lnTo>
                  <a:lnTo>
                    <a:pt x="7492" y="465"/>
                  </a:lnTo>
                  <a:lnTo>
                    <a:pt x="7523" y="681"/>
                  </a:lnTo>
                  <a:lnTo>
                    <a:pt x="7616" y="867"/>
                  </a:lnTo>
                  <a:lnTo>
                    <a:pt x="7678" y="1053"/>
                  </a:lnTo>
                  <a:lnTo>
                    <a:pt x="7801" y="1239"/>
                  </a:lnTo>
                  <a:lnTo>
                    <a:pt x="7925" y="1393"/>
                  </a:lnTo>
                  <a:lnTo>
                    <a:pt x="8049" y="1548"/>
                  </a:lnTo>
                  <a:lnTo>
                    <a:pt x="8204" y="1703"/>
                  </a:lnTo>
                  <a:lnTo>
                    <a:pt x="8390" y="1827"/>
                  </a:lnTo>
                  <a:lnTo>
                    <a:pt x="8575" y="1920"/>
                  </a:lnTo>
                  <a:lnTo>
                    <a:pt x="8761" y="2012"/>
                  </a:lnTo>
                  <a:lnTo>
                    <a:pt x="8947" y="2074"/>
                  </a:lnTo>
                  <a:lnTo>
                    <a:pt x="9164" y="2136"/>
                  </a:lnTo>
                  <a:lnTo>
                    <a:pt x="9380" y="2167"/>
                  </a:lnTo>
                  <a:lnTo>
                    <a:pt x="9597" y="21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1"/>
            <p:cNvSpPr/>
            <p:nvPr/>
          </p:nvSpPr>
          <p:spPr>
            <a:xfrm>
              <a:off x="5303275" y="2590100"/>
              <a:ext cx="644725" cy="644700"/>
            </a:xfrm>
            <a:custGeom>
              <a:avLst/>
              <a:gdLst/>
              <a:ahLst/>
              <a:cxnLst/>
              <a:rect l="l" t="t" r="r" b="b"/>
              <a:pathLst>
                <a:path w="25789" h="25788" fill="none" extrusionOk="0">
                  <a:moveTo>
                    <a:pt x="25262" y="0"/>
                  </a:moveTo>
                  <a:lnTo>
                    <a:pt x="527" y="0"/>
                  </a:lnTo>
                  <a:lnTo>
                    <a:pt x="527" y="0"/>
                  </a:lnTo>
                  <a:lnTo>
                    <a:pt x="434" y="31"/>
                  </a:lnTo>
                  <a:lnTo>
                    <a:pt x="341" y="62"/>
                  </a:lnTo>
                  <a:lnTo>
                    <a:pt x="249" y="93"/>
                  </a:lnTo>
                  <a:lnTo>
                    <a:pt x="156" y="155"/>
                  </a:lnTo>
                  <a:lnTo>
                    <a:pt x="94" y="248"/>
                  </a:lnTo>
                  <a:lnTo>
                    <a:pt x="63" y="341"/>
                  </a:lnTo>
                  <a:lnTo>
                    <a:pt x="32" y="434"/>
                  </a:lnTo>
                  <a:lnTo>
                    <a:pt x="1" y="527"/>
                  </a:lnTo>
                  <a:lnTo>
                    <a:pt x="1" y="25261"/>
                  </a:lnTo>
                  <a:lnTo>
                    <a:pt x="1" y="25261"/>
                  </a:lnTo>
                  <a:lnTo>
                    <a:pt x="32" y="25354"/>
                  </a:lnTo>
                  <a:lnTo>
                    <a:pt x="63" y="25478"/>
                  </a:lnTo>
                  <a:lnTo>
                    <a:pt x="94" y="25540"/>
                  </a:lnTo>
                  <a:lnTo>
                    <a:pt x="156" y="25633"/>
                  </a:lnTo>
                  <a:lnTo>
                    <a:pt x="249" y="25695"/>
                  </a:lnTo>
                  <a:lnTo>
                    <a:pt x="341" y="25757"/>
                  </a:lnTo>
                  <a:lnTo>
                    <a:pt x="434" y="25757"/>
                  </a:lnTo>
                  <a:lnTo>
                    <a:pt x="527" y="25788"/>
                  </a:lnTo>
                  <a:lnTo>
                    <a:pt x="25262" y="25788"/>
                  </a:lnTo>
                  <a:lnTo>
                    <a:pt x="25262" y="25788"/>
                  </a:lnTo>
                  <a:lnTo>
                    <a:pt x="25386" y="25757"/>
                  </a:lnTo>
                  <a:lnTo>
                    <a:pt x="25479" y="25757"/>
                  </a:lnTo>
                  <a:lnTo>
                    <a:pt x="25572" y="25695"/>
                  </a:lnTo>
                  <a:lnTo>
                    <a:pt x="25634" y="25633"/>
                  </a:lnTo>
                  <a:lnTo>
                    <a:pt x="25695" y="25540"/>
                  </a:lnTo>
                  <a:lnTo>
                    <a:pt x="25757" y="25478"/>
                  </a:lnTo>
                  <a:lnTo>
                    <a:pt x="25788" y="25354"/>
                  </a:lnTo>
                  <a:lnTo>
                    <a:pt x="25788" y="25261"/>
                  </a:lnTo>
                  <a:lnTo>
                    <a:pt x="25788" y="527"/>
                  </a:lnTo>
                  <a:lnTo>
                    <a:pt x="25788" y="527"/>
                  </a:lnTo>
                  <a:lnTo>
                    <a:pt x="25788" y="434"/>
                  </a:lnTo>
                  <a:lnTo>
                    <a:pt x="25757" y="341"/>
                  </a:lnTo>
                  <a:lnTo>
                    <a:pt x="25695" y="248"/>
                  </a:lnTo>
                  <a:lnTo>
                    <a:pt x="25634" y="155"/>
                  </a:lnTo>
                  <a:lnTo>
                    <a:pt x="25572" y="93"/>
                  </a:lnTo>
                  <a:lnTo>
                    <a:pt x="25479" y="62"/>
                  </a:lnTo>
                  <a:lnTo>
                    <a:pt x="25386" y="31"/>
                  </a:lnTo>
                  <a:lnTo>
                    <a:pt x="2526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4608300" y="1641250"/>
              <a:ext cx="476000" cy="446575"/>
            </a:xfrm>
            <a:custGeom>
              <a:avLst/>
              <a:gdLst/>
              <a:ahLst/>
              <a:cxnLst/>
              <a:rect l="l" t="t" r="r" b="b"/>
              <a:pathLst>
                <a:path w="19040" h="17863" extrusionOk="0">
                  <a:moveTo>
                    <a:pt x="7430" y="1"/>
                  </a:moveTo>
                  <a:lnTo>
                    <a:pt x="0" y="2849"/>
                  </a:lnTo>
                  <a:lnTo>
                    <a:pt x="1858" y="7214"/>
                  </a:lnTo>
                  <a:lnTo>
                    <a:pt x="3994" y="6409"/>
                  </a:lnTo>
                  <a:lnTo>
                    <a:pt x="3994" y="17863"/>
                  </a:lnTo>
                  <a:lnTo>
                    <a:pt x="15200" y="17863"/>
                  </a:lnTo>
                  <a:lnTo>
                    <a:pt x="15200" y="6409"/>
                  </a:lnTo>
                  <a:lnTo>
                    <a:pt x="17213" y="7214"/>
                  </a:lnTo>
                  <a:lnTo>
                    <a:pt x="19039" y="2849"/>
                  </a:lnTo>
                  <a:lnTo>
                    <a:pt x="11733" y="1"/>
                  </a:lnTo>
                  <a:lnTo>
                    <a:pt x="11733" y="32"/>
                  </a:lnTo>
                  <a:lnTo>
                    <a:pt x="11733" y="279"/>
                  </a:lnTo>
                  <a:lnTo>
                    <a:pt x="11702" y="496"/>
                  </a:lnTo>
                  <a:lnTo>
                    <a:pt x="11640" y="682"/>
                  </a:lnTo>
                  <a:lnTo>
                    <a:pt x="11578" y="898"/>
                  </a:lnTo>
                  <a:lnTo>
                    <a:pt x="11485" y="1084"/>
                  </a:lnTo>
                  <a:lnTo>
                    <a:pt x="11393" y="1239"/>
                  </a:lnTo>
                  <a:lnTo>
                    <a:pt x="11269" y="1425"/>
                  </a:lnTo>
                  <a:lnTo>
                    <a:pt x="11114" y="1579"/>
                  </a:lnTo>
                  <a:lnTo>
                    <a:pt x="10959" y="1703"/>
                  </a:lnTo>
                  <a:lnTo>
                    <a:pt x="10804" y="1827"/>
                  </a:lnTo>
                  <a:lnTo>
                    <a:pt x="10619" y="1951"/>
                  </a:lnTo>
                  <a:lnTo>
                    <a:pt x="10433" y="2044"/>
                  </a:lnTo>
                  <a:lnTo>
                    <a:pt x="10247" y="2106"/>
                  </a:lnTo>
                  <a:lnTo>
                    <a:pt x="10031" y="2168"/>
                  </a:lnTo>
                  <a:lnTo>
                    <a:pt x="9814" y="2199"/>
                  </a:lnTo>
                  <a:lnTo>
                    <a:pt x="9380" y="2199"/>
                  </a:lnTo>
                  <a:lnTo>
                    <a:pt x="9164" y="2168"/>
                  </a:lnTo>
                  <a:lnTo>
                    <a:pt x="8947" y="2106"/>
                  </a:lnTo>
                  <a:lnTo>
                    <a:pt x="8761" y="2044"/>
                  </a:lnTo>
                  <a:lnTo>
                    <a:pt x="8576" y="1951"/>
                  </a:lnTo>
                  <a:lnTo>
                    <a:pt x="8390" y="1827"/>
                  </a:lnTo>
                  <a:lnTo>
                    <a:pt x="8235" y="1703"/>
                  </a:lnTo>
                  <a:lnTo>
                    <a:pt x="8080" y="1579"/>
                  </a:lnTo>
                  <a:lnTo>
                    <a:pt x="7925" y="1425"/>
                  </a:lnTo>
                  <a:lnTo>
                    <a:pt x="7802" y="1239"/>
                  </a:lnTo>
                  <a:lnTo>
                    <a:pt x="7709" y="1084"/>
                  </a:lnTo>
                  <a:lnTo>
                    <a:pt x="7616" y="898"/>
                  </a:lnTo>
                  <a:lnTo>
                    <a:pt x="7523" y="682"/>
                  </a:lnTo>
                  <a:lnTo>
                    <a:pt x="7492" y="496"/>
                  </a:lnTo>
                  <a:lnTo>
                    <a:pt x="7461" y="279"/>
                  </a:lnTo>
                  <a:lnTo>
                    <a:pt x="7430" y="32"/>
                  </a:lnTo>
                  <a:lnTo>
                    <a:pt x="7430" y="1"/>
                  </a:lnTo>
                  <a:close/>
                </a:path>
              </a:pathLst>
            </a:custGeom>
            <a:solidFill>
              <a:srgbClr val="90A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p:cNvSpPr/>
            <p:nvPr/>
          </p:nvSpPr>
          <p:spPr>
            <a:xfrm>
              <a:off x="4608300" y="1641250"/>
              <a:ext cx="476000" cy="446575"/>
            </a:xfrm>
            <a:custGeom>
              <a:avLst/>
              <a:gdLst/>
              <a:ahLst/>
              <a:cxnLst/>
              <a:rect l="l" t="t" r="r" b="b"/>
              <a:pathLst>
                <a:path w="19040" h="17863" fill="none" extrusionOk="0">
                  <a:moveTo>
                    <a:pt x="11733" y="1"/>
                  </a:moveTo>
                  <a:lnTo>
                    <a:pt x="11733" y="1"/>
                  </a:lnTo>
                  <a:lnTo>
                    <a:pt x="11733" y="32"/>
                  </a:lnTo>
                  <a:lnTo>
                    <a:pt x="11733" y="32"/>
                  </a:lnTo>
                  <a:lnTo>
                    <a:pt x="11733" y="279"/>
                  </a:lnTo>
                  <a:lnTo>
                    <a:pt x="11702" y="496"/>
                  </a:lnTo>
                  <a:lnTo>
                    <a:pt x="11640" y="682"/>
                  </a:lnTo>
                  <a:lnTo>
                    <a:pt x="11578" y="898"/>
                  </a:lnTo>
                  <a:lnTo>
                    <a:pt x="11485" y="1084"/>
                  </a:lnTo>
                  <a:lnTo>
                    <a:pt x="11393" y="1239"/>
                  </a:lnTo>
                  <a:lnTo>
                    <a:pt x="11269" y="1425"/>
                  </a:lnTo>
                  <a:lnTo>
                    <a:pt x="11114" y="1579"/>
                  </a:lnTo>
                  <a:lnTo>
                    <a:pt x="10959" y="1703"/>
                  </a:lnTo>
                  <a:lnTo>
                    <a:pt x="10804" y="1827"/>
                  </a:lnTo>
                  <a:lnTo>
                    <a:pt x="10619" y="1951"/>
                  </a:lnTo>
                  <a:lnTo>
                    <a:pt x="10433" y="2044"/>
                  </a:lnTo>
                  <a:lnTo>
                    <a:pt x="10247" y="2106"/>
                  </a:lnTo>
                  <a:lnTo>
                    <a:pt x="10031" y="2168"/>
                  </a:lnTo>
                  <a:lnTo>
                    <a:pt x="9814" y="2199"/>
                  </a:lnTo>
                  <a:lnTo>
                    <a:pt x="9597" y="2199"/>
                  </a:lnTo>
                  <a:lnTo>
                    <a:pt x="9597" y="2199"/>
                  </a:lnTo>
                  <a:lnTo>
                    <a:pt x="9380" y="2199"/>
                  </a:lnTo>
                  <a:lnTo>
                    <a:pt x="9164" y="2168"/>
                  </a:lnTo>
                  <a:lnTo>
                    <a:pt x="8947" y="2106"/>
                  </a:lnTo>
                  <a:lnTo>
                    <a:pt x="8761" y="2044"/>
                  </a:lnTo>
                  <a:lnTo>
                    <a:pt x="8576" y="1951"/>
                  </a:lnTo>
                  <a:lnTo>
                    <a:pt x="8390" y="1827"/>
                  </a:lnTo>
                  <a:lnTo>
                    <a:pt x="8235" y="1703"/>
                  </a:lnTo>
                  <a:lnTo>
                    <a:pt x="8080" y="1579"/>
                  </a:lnTo>
                  <a:lnTo>
                    <a:pt x="7925" y="1425"/>
                  </a:lnTo>
                  <a:lnTo>
                    <a:pt x="7802" y="1239"/>
                  </a:lnTo>
                  <a:lnTo>
                    <a:pt x="7709" y="1084"/>
                  </a:lnTo>
                  <a:lnTo>
                    <a:pt x="7616" y="898"/>
                  </a:lnTo>
                  <a:lnTo>
                    <a:pt x="7523" y="682"/>
                  </a:lnTo>
                  <a:lnTo>
                    <a:pt x="7492" y="496"/>
                  </a:lnTo>
                  <a:lnTo>
                    <a:pt x="7461" y="279"/>
                  </a:lnTo>
                  <a:lnTo>
                    <a:pt x="7430" y="32"/>
                  </a:lnTo>
                  <a:lnTo>
                    <a:pt x="7430" y="32"/>
                  </a:lnTo>
                  <a:lnTo>
                    <a:pt x="7430" y="1"/>
                  </a:lnTo>
                  <a:lnTo>
                    <a:pt x="0" y="2849"/>
                  </a:lnTo>
                  <a:lnTo>
                    <a:pt x="1858" y="7214"/>
                  </a:lnTo>
                  <a:lnTo>
                    <a:pt x="3994" y="6409"/>
                  </a:lnTo>
                  <a:lnTo>
                    <a:pt x="3994" y="17863"/>
                  </a:lnTo>
                  <a:lnTo>
                    <a:pt x="15200" y="17863"/>
                  </a:lnTo>
                  <a:lnTo>
                    <a:pt x="15200" y="6409"/>
                  </a:lnTo>
                  <a:lnTo>
                    <a:pt x="17213" y="7214"/>
                  </a:lnTo>
                  <a:lnTo>
                    <a:pt x="19039" y="2849"/>
                  </a:lnTo>
                  <a:lnTo>
                    <a:pt x="117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p:cNvSpPr/>
            <p:nvPr/>
          </p:nvSpPr>
          <p:spPr>
            <a:xfrm>
              <a:off x="5387650" y="2681425"/>
              <a:ext cx="475975" cy="445800"/>
            </a:xfrm>
            <a:custGeom>
              <a:avLst/>
              <a:gdLst/>
              <a:ahLst/>
              <a:cxnLst/>
              <a:rect l="l" t="t" r="r" b="b"/>
              <a:pathLst>
                <a:path w="19039" h="17832" extrusionOk="0">
                  <a:moveTo>
                    <a:pt x="7430" y="0"/>
                  </a:moveTo>
                  <a:lnTo>
                    <a:pt x="0" y="2848"/>
                  </a:lnTo>
                  <a:lnTo>
                    <a:pt x="1827" y="7213"/>
                  </a:lnTo>
                  <a:lnTo>
                    <a:pt x="3994" y="6408"/>
                  </a:lnTo>
                  <a:lnTo>
                    <a:pt x="3994" y="17832"/>
                  </a:lnTo>
                  <a:lnTo>
                    <a:pt x="15200" y="17832"/>
                  </a:lnTo>
                  <a:lnTo>
                    <a:pt x="15200" y="6408"/>
                  </a:lnTo>
                  <a:lnTo>
                    <a:pt x="17212" y="7213"/>
                  </a:lnTo>
                  <a:lnTo>
                    <a:pt x="19039" y="2848"/>
                  </a:lnTo>
                  <a:lnTo>
                    <a:pt x="11733" y="0"/>
                  </a:lnTo>
                  <a:lnTo>
                    <a:pt x="11733" y="31"/>
                  </a:lnTo>
                  <a:lnTo>
                    <a:pt x="11733" y="248"/>
                  </a:lnTo>
                  <a:lnTo>
                    <a:pt x="11702" y="465"/>
                  </a:lnTo>
                  <a:lnTo>
                    <a:pt x="11640" y="681"/>
                  </a:lnTo>
                  <a:lnTo>
                    <a:pt x="11578" y="867"/>
                  </a:lnTo>
                  <a:lnTo>
                    <a:pt x="11485" y="1053"/>
                  </a:lnTo>
                  <a:lnTo>
                    <a:pt x="11362" y="1239"/>
                  </a:lnTo>
                  <a:lnTo>
                    <a:pt x="11238" y="1393"/>
                  </a:lnTo>
                  <a:lnTo>
                    <a:pt x="11114" y="1548"/>
                  </a:lnTo>
                  <a:lnTo>
                    <a:pt x="10959" y="1703"/>
                  </a:lnTo>
                  <a:lnTo>
                    <a:pt x="10804" y="1827"/>
                  </a:lnTo>
                  <a:lnTo>
                    <a:pt x="10619" y="1920"/>
                  </a:lnTo>
                  <a:lnTo>
                    <a:pt x="10433" y="2012"/>
                  </a:lnTo>
                  <a:lnTo>
                    <a:pt x="10216" y="2074"/>
                  </a:lnTo>
                  <a:lnTo>
                    <a:pt x="10030" y="2136"/>
                  </a:lnTo>
                  <a:lnTo>
                    <a:pt x="9814" y="2167"/>
                  </a:lnTo>
                  <a:lnTo>
                    <a:pt x="9597" y="2198"/>
                  </a:lnTo>
                  <a:lnTo>
                    <a:pt x="9380" y="2167"/>
                  </a:lnTo>
                  <a:lnTo>
                    <a:pt x="9164" y="2136"/>
                  </a:lnTo>
                  <a:lnTo>
                    <a:pt x="8947" y="2074"/>
                  </a:lnTo>
                  <a:lnTo>
                    <a:pt x="8761" y="2012"/>
                  </a:lnTo>
                  <a:lnTo>
                    <a:pt x="8575" y="1920"/>
                  </a:lnTo>
                  <a:lnTo>
                    <a:pt x="8390" y="1827"/>
                  </a:lnTo>
                  <a:lnTo>
                    <a:pt x="8204" y="1703"/>
                  </a:lnTo>
                  <a:lnTo>
                    <a:pt x="8049" y="1548"/>
                  </a:lnTo>
                  <a:lnTo>
                    <a:pt x="7925" y="1393"/>
                  </a:lnTo>
                  <a:lnTo>
                    <a:pt x="7801" y="1239"/>
                  </a:lnTo>
                  <a:lnTo>
                    <a:pt x="7678" y="1053"/>
                  </a:lnTo>
                  <a:lnTo>
                    <a:pt x="7616" y="867"/>
                  </a:lnTo>
                  <a:lnTo>
                    <a:pt x="7523" y="681"/>
                  </a:lnTo>
                  <a:lnTo>
                    <a:pt x="7492" y="465"/>
                  </a:lnTo>
                  <a:lnTo>
                    <a:pt x="7430" y="248"/>
                  </a:lnTo>
                  <a:lnTo>
                    <a:pt x="7430" y="31"/>
                  </a:lnTo>
                  <a:lnTo>
                    <a:pt x="7430" y="0"/>
                  </a:lnTo>
                  <a:close/>
                </a:path>
              </a:pathLst>
            </a:custGeom>
            <a:solidFill>
              <a:srgbClr val="90A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5387650" y="2681425"/>
              <a:ext cx="475975" cy="445800"/>
            </a:xfrm>
            <a:custGeom>
              <a:avLst/>
              <a:gdLst/>
              <a:ahLst/>
              <a:cxnLst/>
              <a:rect l="l" t="t" r="r" b="b"/>
              <a:pathLst>
                <a:path w="19039" h="17832" fill="none" extrusionOk="0">
                  <a:moveTo>
                    <a:pt x="11733" y="0"/>
                  </a:moveTo>
                  <a:lnTo>
                    <a:pt x="11733" y="0"/>
                  </a:lnTo>
                  <a:lnTo>
                    <a:pt x="11733" y="31"/>
                  </a:lnTo>
                  <a:lnTo>
                    <a:pt x="11733" y="31"/>
                  </a:lnTo>
                  <a:lnTo>
                    <a:pt x="11733" y="248"/>
                  </a:lnTo>
                  <a:lnTo>
                    <a:pt x="11702" y="465"/>
                  </a:lnTo>
                  <a:lnTo>
                    <a:pt x="11640" y="681"/>
                  </a:lnTo>
                  <a:lnTo>
                    <a:pt x="11578" y="867"/>
                  </a:lnTo>
                  <a:lnTo>
                    <a:pt x="11485" y="1053"/>
                  </a:lnTo>
                  <a:lnTo>
                    <a:pt x="11362" y="1239"/>
                  </a:lnTo>
                  <a:lnTo>
                    <a:pt x="11238" y="1393"/>
                  </a:lnTo>
                  <a:lnTo>
                    <a:pt x="11114" y="1548"/>
                  </a:lnTo>
                  <a:lnTo>
                    <a:pt x="10959" y="1703"/>
                  </a:lnTo>
                  <a:lnTo>
                    <a:pt x="10804" y="1827"/>
                  </a:lnTo>
                  <a:lnTo>
                    <a:pt x="10619" y="1920"/>
                  </a:lnTo>
                  <a:lnTo>
                    <a:pt x="10433" y="2012"/>
                  </a:lnTo>
                  <a:lnTo>
                    <a:pt x="10216" y="2074"/>
                  </a:lnTo>
                  <a:lnTo>
                    <a:pt x="10030" y="2136"/>
                  </a:lnTo>
                  <a:lnTo>
                    <a:pt x="9814" y="2167"/>
                  </a:lnTo>
                  <a:lnTo>
                    <a:pt x="9597" y="2198"/>
                  </a:lnTo>
                  <a:lnTo>
                    <a:pt x="9597" y="2198"/>
                  </a:lnTo>
                  <a:lnTo>
                    <a:pt x="9380" y="2167"/>
                  </a:lnTo>
                  <a:lnTo>
                    <a:pt x="9164" y="2136"/>
                  </a:lnTo>
                  <a:lnTo>
                    <a:pt x="8947" y="2074"/>
                  </a:lnTo>
                  <a:lnTo>
                    <a:pt x="8761" y="2012"/>
                  </a:lnTo>
                  <a:lnTo>
                    <a:pt x="8575" y="1920"/>
                  </a:lnTo>
                  <a:lnTo>
                    <a:pt x="8390" y="1827"/>
                  </a:lnTo>
                  <a:lnTo>
                    <a:pt x="8204" y="1703"/>
                  </a:lnTo>
                  <a:lnTo>
                    <a:pt x="8049" y="1548"/>
                  </a:lnTo>
                  <a:lnTo>
                    <a:pt x="7925" y="1393"/>
                  </a:lnTo>
                  <a:lnTo>
                    <a:pt x="7801" y="1239"/>
                  </a:lnTo>
                  <a:lnTo>
                    <a:pt x="7678" y="1053"/>
                  </a:lnTo>
                  <a:lnTo>
                    <a:pt x="7616" y="867"/>
                  </a:lnTo>
                  <a:lnTo>
                    <a:pt x="7523" y="681"/>
                  </a:lnTo>
                  <a:lnTo>
                    <a:pt x="7492" y="465"/>
                  </a:lnTo>
                  <a:lnTo>
                    <a:pt x="7430" y="248"/>
                  </a:lnTo>
                  <a:lnTo>
                    <a:pt x="7430" y="31"/>
                  </a:lnTo>
                  <a:lnTo>
                    <a:pt x="7430" y="31"/>
                  </a:lnTo>
                  <a:lnTo>
                    <a:pt x="7430" y="0"/>
                  </a:lnTo>
                  <a:lnTo>
                    <a:pt x="0" y="2848"/>
                  </a:lnTo>
                  <a:lnTo>
                    <a:pt x="1827" y="7213"/>
                  </a:lnTo>
                  <a:lnTo>
                    <a:pt x="3994" y="6408"/>
                  </a:lnTo>
                  <a:lnTo>
                    <a:pt x="3994" y="17832"/>
                  </a:lnTo>
                  <a:lnTo>
                    <a:pt x="15200" y="17832"/>
                  </a:lnTo>
                  <a:lnTo>
                    <a:pt x="15200" y="6408"/>
                  </a:lnTo>
                  <a:lnTo>
                    <a:pt x="17212" y="7213"/>
                  </a:lnTo>
                  <a:lnTo>
                    <a:pt x="19039" y="2848"/>
                  </a:lnTo>
                  <a:lnTo>
                    <a:pt x="117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1"/>
            <p:cNvSpPr/>
            <p:nvPr/>
          </p:nvSpPr>
          <p:spPr>
            <a:xfrm>
              <a:off x="5428675" y="1669900"/>
              <a:ext cx="393950" cy="389300"/>
            </a:xfrm>
            <a:custGeom>
              <a:avLst/>
              <a:gdLst/>
              <a:ahLst/>
              <a:cxnLst/>
              <a:rect l="l" t="t" r="r" b="b"/>
              <a:pathLst>
                <a:path w="15758" h="15572" extrusionOk="0">
                  <a:moveTo>
                    <a:pt x="1919" y="0"/>
                  </a:moveTo>
                  <a:lnTo>
                    <a:pt x="0" y="14302"/>
                  </a:lnTo>
                  <a:lnTo>
                    <a:pt x="6037" y="15572"/>
                  </a:lnTo>
                  <a:lnTo>
                    <a:pt x="7894" y="9968"/>
                  </a:lnTo>
                  <a:lnTo>
                    <a:pt x="9752" y="15572"/>
                  </a:lnTo>
                  <a:lnTo>
                    <a:pt x="15757" y="14302"/>
                  </a:lnTo>
                  <a:lnTo>
                    <a:pt x="13869" y="0"/>
                  </a:lnTo>
                  <a:close/>
                </a:path>
              </a:pathLst>
            </a:custGeom>
            <a:solidFill>
              <a:srgbClr val="90A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1"/>
            <p:cNvSpPr/>
            <p:nvPr/>
          </p:nvSpPr>
          <p:spPr>
            <a:xfrm>
              <a:off x="5428675" y="1669900"/>
              <a:ext cx="393950" cy="389300"/>
            </a:xfrm>
            <a:custGeom>
              <a:avLst/>
              <a:gdLst/>
              <a:ahLst/>
              <a:cxnLst/>
              <a:rect l="l" t="t" r="r" b="b"/>
              <a:pathLst>
                <a:path w="15758" h="15572" fill="none" extrusionOk="0">
                  <a:moveTo>
                    <a:pt x="13869" y="0"/>
                  </a:moveTo>
                  <a:lnTo>
                    <a:pt x="1919" y="0"/>
                  </a:lnTo>
                  <a:lnTo>
                    <a:pt x="0" y="14302"/>
                  </a:lnTo>
                  <a:lnTo>
                    <a:pt x="6037" y="15572"/>
                  </a:lnTo>
                  <a:lnTo>
                    <a:pt x="7894" y="9968"/>
                  </a:lnTo>
                  <a:lnTo>
                    <a:pt x="9752" y="15572"/>
                  </a:lnTo>
                  <a:lnTo>
                    <a:pt x="15757" y="14302"/>
                  </a:lnTo>
                  <a:lnTo>
                    <a:pt x="138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4694975" y="2718575"/>
              <a:ext cx="303400" cy="393175"/>
            </a:xfrm>
            <a:custGeom>
              <a:avLst/>
              <a:gdLst/>
              <a:ahLst/>
              <a:cxnLst/>
              <a:rect l="l" t="t" r="r" b="b"/>
              <a:pathLst>
                <a:path w="12136" h="15727" extrusionOk="0">
                  <a:moveTo>
                    <a:pt x="1177" y="0"/>
                  </a:moveTo>
                  <a:lnTo>
                    <a:pt x="1239" y="434"/>
                  </a:lnTo>
                  <a:lnTo>
                    <a:pt x="1332" y="1517"/>
                  </a:lnTo>
                  <a:lnTo>
                    <a:pt x="1425" y="2910"/>
                  </a:lnTo>
                  <a:lnTo>
                    <a:pt x="1425" y="3591"/>
                  </a:lnTo>
                  <a:lnTo>
                    <a:pt x="1425" y="4210"/>
                  </a:lnTo>
                  <a:lnTo>
                    <a:pt x="1394" y="4768"/>
                  </a:lnTo>
                  <a:lnTo>
                    <a:pt x="1332" y="5263"/>
                  </a:lnTo>
                  <a:lnTo>
                    <a:pt x="1270" y="5727"/>
                  </a:lnTo>
                  <a:lnTo>
                    <a:pt x="1146" y="6161"/>
                  </a:lnTo>
                  <a:lnTo>
                    <a:pt x="1053" y="6563"/>
                  </a:lnTo>
                  <a:lnTo>
                    <a:pt x="929" y="6935"/>
                  </a:lnTo>
                  <a:lnTo>
                    <a:pt x="682" y="7554"/>
                  </a:lnTo>
                  <a:lnTo>
                    <a:pt x="434" y="8018"/>
                  </a:lnTo>
                  <a:lnTo>
                    <a:pt x="217" y="8359"/>
                  </a:lnTo>
                  <a:lnTo>
                    <a:pt x="1" y="8637"/>
                  </a:lnTo>
                  <a:lnTo>
                    <a:pt x="558" y="15726"/>
                  </a:lnTo>
                  <a:lnTo>
                    <a:pt x="11579" y="15726"/>
                  </a:lnTo>
                  <a:lnTo>
                    <a:pt x="12136" y="8637"/>
                  </a:lnTo>
                  <a:lnTo>
                    <a:pt x="11919" y="8359"/>
                  </a:lnTo>
                  <a:lnTo>
                    <a:pt x="11702" y="8018"/>
                  </a:lnTo>
                  <a:lnTo>
                    <a:pt x="11455" y="7554"/>
                  </a:lnTo>
                  <a:lnTo>
                    <a:pt x="11207" y="6935"/>
                  </a:lnTo>
                  <a:lnTo>
                    <a:pt x="11083" y="6563"/>
                  </a:lnTo>
                  <a:lnTo>
                    <a:pt x="10959" y="6161"/>
                  </a:lnTo>
                  <a:lnTo>
                    <a:pt x="10867" y="5727"/>
                  </a:lnTo>
                  <a:lnTo>
                    <a:pt x="10805" y="5263"/>
                  </a:lnTo>
                  <a:lnTo>
                    <a:pt x="10743" y="4768"/>
                  </a:lnTo>
                  <a:lnTo>
                    <a:pt x="10712" y="4210"/>
                  </a:lnTo>
                  <a:lnTo>
                    <a:pt x="10712" y="3591"/>
                  </a:lnTo>
                  <a:lnTo>
                    <a:pt x="10712" y="2910"/>
                  </a:lnTo>
                  <a:lnTo>
                    <a:pt x="10805" y="1517"/>
                  </a:lnTo>
                  <a:lnTo>
                    <a:pt x="10898" y="434"/>
                  </a:lnTo>
                  <a:lnTo>
                    <a:pt x="10928" y="0"/>
                  </a:lnTo>
                  <a:lnTo>
                    <a:pt x="8978" y="0"/>
                  </a:lnTo>
                  <a:lnTo>
                    <a:pt x="8978" y="124"/>
                  </a:lnTo>
                  <a:lnTo>
                    <a:pt x="8916" y="465"/>
                  </a:lnTo>
                  <a:lnTo>
                    <a:pt x="8761" y="960"/>
                  </a:lnTo>
                  <a:lnTo>
                    <a:pt x="8669" y="1208"/>
                  </a:lnTo>
                  <a:lnTo>
                    <a:pt x="8545" y="1486"/>
                  </a:lnTo>
                  <a:lnTo>
                    <a:pt x="8390" y="1765"/>
                  </a:lnTo>
                  <a:lnTo>
                    <a:pt x="8173" y="2043"/>
                  </a:lnTo>
                  <a:lnTo>
                    <a:pt x="7957" y="2291"/>
                  </a:lnTo>
                  <a:lnTo>
                    <a:pt x="7678" y="2508"/>
                  </a:lnTo>
                  <a:lnTo>
                    <a:pt x="7337" y="2693"/>
                  </a:lnTo>
                  <a:lnTo>
                    <a:pt x="6966" y="2848"/>
                  </a:lnTo>
                  <a:lnTo>
                    <a:pt x="6533" y="2941"/>
                  </a:lnTo>
                  <a:lnTo>
                    <a:pt x="6068" y="2972"/>
                  </a:lnTo>
                  <a:lnTo>
                    <a:pt x="5573" y="2941"/>
                  </a:lnTo>
                  <a:lnTo>
                    <a:pt x="5170" y="2848"/>
                  </a:lnTo>
                  <a:lnTo>
                    <a:pt x="4799" y="2693"/>
                  </a:lnTo>
                  <a:lnTo>
                    <a:pt x="4458" y="2508"/>
                  </a:lnTo>
                  <a:lnTo>
                    <a:pt x="4180" y="2291"/>
                  </a:lnTo>
                  <a:lnTo>
                    <a:pt x="3963" y="2043"/>
                  </a:lnTo>
                  <a:lnTo>
                    <a:pt x="3746" y="1765"/>
                  </a:lnTo>
                  <a:lnTo>
                    <a:pt x="3592" y="1486"/>
                  </a:lnTo>
                  <a:lnTo>
                    <a:pt x="3468" y="1208"/>
                  </a:lnTo>
                  <a:lnTo>
                    <a:pt x="3344" y="960"/>
                  </a:lnTo>
                  <a:lnTo>
                    <a:pt x="3220" y="465"/>
                  </a:lnTo>
                  <a:lnTo>
                    <a:pt x="3158" y="124"/>
                  </a:lnTo>
                  <a:lnTo>
                    <a:pt x="3158" y="0"/>
                  </a:lnTo>
                  <a:close/>
                </a:path>
              </a:pathLst>
            </a:custGeom>
            <a:solidFill>
              <a:srgbClr val="90A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1"/>
            <p:cNvSpPr/>
            <p:nvPr/>
          </p:nvSpPr>
          <p:spPr>
            <a:xfrm>
              <a:off x="4694975" y="2718575"/>
              <a:ext cx="303400" cy="393175"/>
            </a:xfrm>
            <a:custGeom>
              <a:avLst/>
              <a:gdLst/>
              <a:ahLst/>
              <a:cxnLst/>
              <a:rect l="l" t="t" r="r" b="b"/>
              <a:pathLst>
                <a:path w="12136" h="15727" fill="none" extrusionOk="0">
                  <a:moveTo>
                    <a:pt x="10928" y="0"/>
                  </a:moveTo>
                  <a:lnTo>
                    <a:pt x="8978" y="0"/>
                  </a:lnTo>
                  <a:lnTo>
                    <a:pt x="8978" y="0"/>
                  </a:lnTo>
                  <a:lnTo>
                    <a:pt x="8978" y="124"/>
                  </a:lnTo>
                  <a:lnTo>
                    <a:pt x="8916" y="465"/>
                  </a:lnTo>
                  <a:lnTo>
                    <a:pt x="8761" y="960"/>
                  </a:lnTo>
                  <a:lnTo>
                    <a:pt x="8669" y="1208"/>
                  </a:lnTo>
                  <a:lnTo>
                    <a:pt x="8545" y="1486"/>
                  </a:lnTo>
                  <a:lnTo>
                    <a:pt x="8390" y="1765"/>
                  </a:lnTo>
                  <a:lnTo>
                    <a:pt x="8173" y="2043"/>
                  </a:lnTo>
                  <a:lnTo>
                    <a:pt x="7957" y="2291"/>
                  </a:lnTo>
                  <a:lnTo>
                    <a:pt x="7678" y="2508"/>
                  </a:lnTo>
                  <a:lnTo>
                    <a:pt x="7337" y="2693"/>
                  </a:lnTo>
                  <a:lnTo>
                    <a:pt x="6966" y="2848"/>
                  </a:lnTo>
                  <a:lnTo>
                    <a:pt x="6533" y="2941"/>
                  </a:lnTo>
                  <a:lnTo>
                    <a:pt x="6068" y="2972"/>
                  </a:lnTo>
                  <a:lnTo>
                    <a:pt x="6068" y="2972"/>
                  </a:lnTo>
                  <a:lnTo>
                    <a:pt x="5573" y="2941"/>
                  </a:lnTo>
                  <a:lnTo>
                    <a:pt x="5170" y="2848"/>
                  </a:lnTo>
                  <a:lnTo>
                    <a:pt x="4799" y="2693"/>
                  </a:lnTo>
                  <a:lnTo>
                    <a:pt x="4458" y="2508"/>
                  </a:lnTo>
                  <a:lnTo>
                    <a:pt x="4180" y="2291"/>
                  </a:lnTo>
                  <a:lnTo>
                    <a:pt x="3963" y="2043"/>
                  </a:lnTo>
                  <a:lnTo>
                    <a:pt x="3746" y="1765"/>
                  </a:lnTo>
                  <a:lnTo>
                    <a:pt x="3592" y="1486"/>
                  </a:lnTo>
                  <a:lnTo>
                    <a:pt x="3468" y="1208"/>
                  </a:lnTo>
                  <a:lnTo>
                    <a:pt x="3344" y="960"/>
                  </a:lnTo>
                  <a:lnTo>
                    <a:pt x="3220" y="465"/>
                  </a:lnTo>
                  <a:lnTo>
                    <a:pt x="3158" y="124"/>
                  </a:lnTo>
                  <a:lnTo>
                    <a:pt x="3158" y="0"/>
                  </a:lnTo>
                  <a:lnTo>
                    <a:pt x="1177" y="0"/>
                  </a:lnTo>
                  <a:lnTo>
                    <a:pt x="1177" y="0"/>
                  </a:lnTo>
                  <a:lnTo>
                    <a:pt x="1239" y="434"/>
                  </a:lnTo>
                  <a:lnTo>
                    <a:pt x="1332" y="1517"/>
                  </a:lnTo>
                  <a:lnTo>
                    <a:pt x="1425" y="2910"/>
                  </a:lnTo>
                  <a:lnTo>
                    <a:pt x="1425" y="3591"/>
                  </a:lnTo>
                  <a:lnTo>
                    <a:pt x="1425" y="4210"/>
                  </a:lnTo>
                  <a:lnTo>
                    <a:pt x="1425" y="4210"/>
                  </a:lnTo>
                  <a:lnTo>
                    <a:pt x="1394" y="4768"/>
                  </a:lnTo>
                  <a:lnTo>
                    <a:pt x="1332" y="5263"/>
                  </a:lnTo>
                  <a:lnTo>
                    <a:pt x="1270" y="5727"/>
                  </a:lnTo>
                  <a:lnTo>
                    <a:pt x="1146" y="6161"/>
                  </a:lnTo>
                  <a:lnTo>
                    <a:pt x="1053" y="6563"/>
                  </a:lnTo>
                  <a:lnTo>
                    <a:pt x="929" y="6935"/>
                  </a:lnTo>
                  <a:lnTo>
                    <a:pt x="682" y="7554"/>
                  </a:lnTo>
                  <a:lnTo>
                    <a:pt x="434" y="8018"/>
                  </a:lnTo>
                  <a:lnTo>
                    <a:pt x="217" y="8359"/>
                  </a:lnTo>
                  <a:lnTo>
                    <a:pt x="1" y="8637"/>
                  </a:lnTo>
                  <a:lnTo>
                    <a:pt x="558" y="15726"/>
                  </a:lnTo>
                  <a:lnTo>
                    <a:pt x="5449" y="15726"/>
                  </a:lnTo>
                  <a:lnTo>
                    <a:pt x="6687" y="15726"/>
                  </a:lnTo>
                  <a:lnTo>
                    <a:pt x="11579" y="15726"/>
                  </a:lnTo>
                  <a:lnTo>
                    <a:pt x="12136" y="8637"/>
                  </a:lnTo>
                  <a:lnTo>
                    <a:pt x="12136" y="8637"/>
                  </a:lnTo>
                  <a:lnTo>
                    <a:pt x="11919" y="8359"/>
                  </a:lnTo>
                  <a:lnTo>
                    <a:pt x="11702" y="8018"/>
                  </a:lnTo>
                  <a:lnTo>
                    <a:pt x="11455" y="7554"/>
                  </a:lnTo>
                  <a:lnTo>
                    <a:pt x="11207" y="6935"/>
                  </a:lnTo>
                  <a:lnTo>
                    <a:pt x="11083" y="6563"/>
                  </a:lnTo>
                  <a:lnTo>
                    <a:pt x="10959" y="6161"/>
                  </a:lnTo>
                  <a:lnTo>
                    <a:pt x="10867" y="5727"/>
                  </a:lnTo>
                  <a:lnTo>
                    <a:pt x="10805" y="5263"/>
                  </a:lnTo>
                  <a:lnTo>
                    <a:pt x="10743" y="4768"/>
                  </a:lnTo>
                  <a:lnTo>
                    <a:pt x="10712" y="4210"/>
                  </a:lnTo>
                  <a:lnTo>
                    <a:pt x="10712" y="4210"/>
                  </a:lnTo>
                  <a:lnTo>
                    <a:pt x="10712" y="3591"/>
                  </a:lnTo>
                  <a:lnTo>
                    <a:pt x="10712" y="2910"/>
                  </a:lnTo>
                  <a:lnTo>
                    <a:pt x="10805" y="1517"/>
                  </a:lnTo>
                  <a:lnTo>
                    <a:pt x="10898" y="434"/>
                  </a:lnTo>
                  <a:lnTo>
                    <a:pt x="1092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1"/>
            <p:cNvSpPr/>
            <p:nvPr/>
          </p:nvSpPr>
          <p:spPr>
            <a:xfrm>
              <a:off x="4558775" y="2218600"/>
              <a:ext cx="59600" cy="58075"/>
            </a:xfrm>
            <a:custGeom>
              <a:avLst/>
              <a:gdLst/>
              <a:ahLst/>
              <a:cxnLst/>
              <a:rect l="l" t="t" r="r" b="b"/>
              <a:pathLst>
                <a:path w="2384" h="2323" extrusionOk="0">
                  <a:moveTo>
                    <a:pt x="1176" y="1"/>
                  </a:moveTo>
                  <a:lnTo>
                    <a:pt x="1115" y="32"/>
                  </a:lnTo>
                  <a:lnTo>
                    <a:pt x="1053" y="94"/>
                  </a:lnTo>
                  <a:lnTo>
                    <a:pt x="805" y="744"/>
                  </a:lnTo>
                  <a:lnTo>
                    <a:pt x="124" y="775"/>
                  </a:lnTo>
                  <a:lnTo>
                    <a:pt x="31" y="806"/>
                  </a:lnTo>
                  <a:lnTo>
                    <a:pt x="0" y="868"/>
                  </a:lnTo>
                  <a:lnTo>
                    <a:pt x="0" y="960"/>
                  </a:lnTo>
                  <a:lnTo>
                    <a:pt x="31" y="1053"/>
                  </a:lnTo>
                  <a:lnTo>
                    <a:pt x="557" y="1456"/>
                  </a:lnTo>
                  <a:lnTo>
                    <a:pt x="403" y="2137"/>
                  </a:lnTo>
                  <a:lnTo>
                    <a:pt x="403" y="2199"/>
                  </a:lnTo>
                  <a:lnTo>
                    <a:pt x="434" y="2261"/>
                  </a:lnTo>
                  <a:lnTo>
                    <a:pt x="464" y="2292"/>
                  </a:lnTo>
                  <a:lnTo>
                    <a:pt x="526" y="2323"/>
                  </a:lnTo>
                  <a:lnTo>
                    <a:pt x="619" y="2292"/>
                  </a:lnTo>
                  <a:lnTo>
                    <a:pt x="1176" y="1920"/>
                  </a:lnTo>
                  <a:lnTo>
                    <a:pt x="1765" y="2292"/>
                  </a:lnTo>
                  <a:lnTo>
                    <a:pt x="1827" y="2323"/>
                  </a:lnTo>
                  <a:lnTo>
                    <a:pt x="1888" y="2292"/>
                  </a:lnTo>
                  <a:lnTo>
                    <a:pt x="1950" y="2261"/>
                  </a:lnTo>
                  <a:lnTo>
                    <a:pt x="1981" y="2199"/>
                  </a:lnTo>
                  <a:lnTo>
                    <a:pt x="1981" y="2137"/>
                  </a:lnTo>
                  <a:lnTo>
                    <a:pt x="1796" y="1456"/>
                  </a:lnTo>
                  <a:lnTo>
                    <a:pt x="2322" y="1053"/>
                  </a:lnTo>
                  <a:lnTo>
                    <a:pt x="2384" y="960"/>
                  </a:lnTo>
                  <a:lnTo>
                    <a:pt x="2384" y="868"/>
                  </a:lnTo>
                  <a:lnTo>
                    <a:pt x="2322" y="806"/>
                  </a:lnTo>
                  <a:lnTo>
                    <a:pt x="2260" y="775"/>
                  </a:lnTo>
                  <a:lnTo>
                    <a:pt x="1579" y="744"/>
                  </a:lnTo>
                  <a:lnTo>
                    <a:pt x="1331" y="94"/>
                  </a:lnTo>
                  <a:lnTo>
                    <a:pt x="1269" y="32"/>
                  </a:lnTo>
                  <a:lnTo>
                    <a:pt x="1176"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1"/>
            <p:cNvSpPr/>
            <p:nvPr/>
          </p:nvSpPr>
          <p:spPr>
            <a:xfrm>
              <a:off x="4558775" y="2218600"/>
              <a:ext cx="59600" cy="58075"/>
            </a:xfrm>
            <a:custGeom>
              <a:avLst/>
              <a:gdLst/>
              <a:ahLst/>
              <a:cxnLst/>
              <a:rect l="l" t="t" r="r" b="b"/>
              <a:pathLst>
                <a:path w="2384" h="2323" fill="none" extrusionOk="0">
                  <a:moveTo>
                    <a:pt x="1176" y="1"/>
                  </a:moveTo>
                  <a:lnTo>
                    <a:pt x="1176" y="1"/>
                  </a:lnTo>
                  <a:lnTo>
                    <a:pt x="1115" y="32"/>
                  </a:lnTo>
                  <a:lnTo>
                    <a:pt x="1053" y="94"/>
                  </a:lnTo>
                  <a:lnTo>
                    <a:pt x="805" y="744"/>
                  </a:lnTo>
                  <a:lnTo>
                    <a:pt x="124" y="775"/>
                  </a:lnTo>
                  <a:lnTo>
                    <a:pt x="124" y="775"/>
                  </a:lnTo>
                  <a:lnTo>
                    <a:pt x="31" y="806"/>
                  </a:lnTo>
                  <a:lnTo>
                    <a:pt x="0" y="868"/>
                  </a:lnTo>
                  <a:lnTo>
                    <a:pt x="0" y="960"/>
                  </a:lnTo>
                  <a:lnTo>
                    <a:pt x="31" y="1053"/>
                  </a:lnTo>
                  <a:lnTo>
                    <a:pt x="557" y="1456"/>
                  </a:lnTo>
                  <a:lnTo>
                    <a:pt x="403" y="2137"/>
                  </a:lnTo>
                  <a:lnTo>
                    <a:pt x="403" y="2137"/>
                  </a:lnTo>
                  <a:lnTo>
                    <a:pt x="403" y="2199"/>
                  </a:lnTo>
                  <a:lnTo>
                    <a:pt x="434" y="2261"/>
                  </a:lnTo>
                  <a:lnTo>
                    <a:pt x="464" y="2292"/>
                  </a:lnTo>
                  <a:lnTo>
                    <a:pt x="526" y="2323"/>
                  </a:lnTo>
                  <a:lnTo>
                    <a:pt x="526" y="2323"/>
                  </a:lnTo>
                  <a:lnTo>
                    <a:pt x="619" y="2292"/>
                  </a:lnTo>
                  <a:lnTo>
                    <a:pt x="1176" y="1920"/>
                  </a:lnTo>
                  <a:lnTo>
                    <a:pt x="1765" y="2292"/>
                  </a:lnTo>
                  <a:lnTo>
                    <a:pt x="1765" y="2292"/>
                  </a:lnTo>
                  <a:lnTo>
                    <a:pt x="1827" y="2323"/>
                  </a:lnTo>
                  <a:lnTo>
                    <a:pt x="1827" y="2323"/>
                  </a:lnTo>
                  <a:lnTo>
                    <a:pt x="1888" y="2292"/>
                  </a:lnTo>
                  <a:lnTo>
                    <a:pt x="1950" y="2261"/>
                  </a:lnTo>
                  <a:lnTo>
                    <a:pt x="1981" y="2199"/>
                  </a:lnTo>
                  <a:lnTo>
                    <a:pt x="1981" y="2137"/>
                  </a:lnTo>
                  <a:lnTo>
                    <a:pt x="1796" y="1456"/>
                  </a:lnTo>
                  <a:lnTo>
                    <a:pt x="2322" y="1053"/>
                  </a:lnTo>
                  <a:lnTo>
                    <a:pt x="2322" y="1053"/>
                  </a:lnTo>
                  <a:lnTo>
                    <a:pt x="2384" y="960"/>
                  </a:lnTo>
                  <a:lnTo>
                    <a:pt x="2384" y="868"/>
                  </a:lnTo>
                  <a:lnTo>
                    <a:pt x="2322" y="806"/>
                  </a:lnTo>
                  <a:lnTo>
                    <a:pt x="2260" y="775"/>
                  </a:lnTo>
                  <a:lnTo>
                    <a:pt x="1579" y="744"/>
                  </a:lnTo>
                  <a:lnTo>
                    <a:pt x="1331" y="94"/>
                  </a:lnTo>
                  <a:lnTo>
                    <a:pt x="1331" y="94"/>
                  </a:lnTo>
                  <a:lnTo>
                    <a:pt x="1269" y="32"/>
                  </a:lnTo>
                  <a:lnTo>
                    <a:pt x="11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1"/>
            <p:cNvSpPr/>
            <p:nvPr/>
          </p:nvSpPr>
          <p:spPr>
            <a:xfrm>
              <a:off x="4644675" y="2218600"/>
              <a:ext cx="59625" cy="58075"/>
            </a:xfrm>
            <a:custGeom>
              <a:avLst/>
              <a:gdLst/>
              <a:ahLst/>
              <a:cxnLst/>
              <a:rect l="l" t="t" r="r" b="b"/>
              <a:pathLst>
                <a:path w="2385" h="2323" extrusionOk="0">
                  <a:moveTo>
                    <a:pt x="1177" y="1"/>
                  </a:moveTo>
                  <a:lnTo>
                    <a:pt x="1115" y="32"/>
                  </a:lnTo>
                  <a:lnTo>
                    <a:pt x="1053" y="94"/>
                  </a:lnTo>
                  <a:lnTo>
                    <a:pt x="805" y="744"/>
                  </a:lnTo>
                  <a:lnTo>
                    <a:pt x="124" y="775"/>
                  </a:lnTo>
                  <a:lnTo>
                    <a:pt x="31" y="806"/>
                  </a:lnTo>
                  <a:lnTo>
                    <a:pt x="0" y="868"/>
                  </a:lnTo>
                  <a:lnTo>
                    <a:pt x="0" y="960"/>
                  </a:lnTo>
                  <a:lnTo>
                    <a:pt x="31" y="1053"/>
                  </a:lnTo>
                  <a:lnTo>
                    <a:pt x="589" y="1456"/>
                  </a:lnTo>
                  <a:lnTo>
                    <a:pt x="403" y="2137"/>
                  </a:lnTo>
                  <a:lnTo>
                    <a:pt x="403" y="2199"/>
                  </a:lnTo>
                  <a:lnTo>
                    <a:pt x="434" y="2261"/>
                  </a:lnTo>
                  <a:lnTo>
                    <a:pt x="465" y="2292"/>
                  </a:lnTo>
                  <a:lnTo>
                    <a:pt x="527" y="2323"/>
                  </a:lnTo>
                  <a:lnTo>
                    <a:pt x="620" y="2292"/>
                  </a:lnTo>
                  <a:lnTo>
                    <a:pt x="1177" y="1920"/>
                  </a:lnTo>
                  <a:lnTo>
                    <a:pt x="1765" y="2292"/>
                  </a:lnTo>
                  <a:lnTo>
                    <a:pt x="1827" y="2323"/>
                  </a:lnTo>
                  <a:lnTo>
                    <a:pt x="1920" y="2292"/>
                  </a:lnTo>
                  <a:lnTo>
                    <a:pt x="1951" y="2261"/>
                  </a:lnTo>
                  <a:lnTo>
                    <a:pt x="1982" y="2199"/>
                  </a:lnTo>
                  <a:lnTo>
                    <a:pt x="1982" y="2137"/>
                  </a:lnTo>
                  <a:lnTo>
                    <a:pt x="1796" y="1456"/>
                  </a:lnTo>
                  <a:lnTo>
                    <a:pt x="2322" y="1053"/>
                  </a:lnTo>
                  <a:lnTo>
                    <a:pt x="2384" y="960"/>
                  </a:lnTo>
                  <a:lnTo>
                    <a:pt x="2384" y="868"/>
                  </a:lnTo>
                  <a:lnTo>
                    <a:pt x="2322" y="806"/>
                  </a:lnTo>
                  <a:lnTo>
                    <a:pt x="2260" y="775"/>
                  </a:lnTo>
                  <a:lnTo>
                    <a:pt x="1579" y="744"/>
                  </a:lnTo>
                  <a:lnTo>
                    <a:pt x="1332" y="94"/>
                  </a:lnTo>
                  <a:lnTo>
                    <a:pt x="1270" y="32"/>
                  </a:lnTo>
                  <a:lnTo>
                    <a:pt x="1177"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1"/>
            <p:cNvSpPr/>
            <p:nvPr/>
          </p:nvSpPr>
          <p:spPr>
            <a:xfrm>
              <a:off x="4644675" y="2218600"/>
              <a:ext cx="59625" cy="58075"/>
            </a:xfrm>
            <a:custGeom>
              <a:avLst/>
              <a:gdLst/>
              <a:ahLst/>
              <a:cxnLst/>
              <a:rect l="l" t="t" r="r" b="b"/>
              <a:pathLst>
                <a:path w="2385" h="2323" fill="none" extrusionOk="0">
                  <a:moveTo>
                    <a:pt x="1177" y="1"/>
                  </a:moveTo>
                  <a:lnTo>
                    <a:pt x="1177" y="1"/>
                  </a:lnTo>
                  <a:lnTo>
                    <a:pt x="1115" y="32"/>
                  </a:lnTo>
                  <a:lnTo>
                    <a:pt x="1053" y="94"/>
                  </a:lnTo>
                  <a:lnTo>
                    <a:pt x="805" y="744"/>
                  </a:lnTo>
                  <a:lnTo>
                    <a:pt x="124" y="775"/>
                  </a:lnTo>
                  <a:lnTo>
                    <a:pt x="124" y="775"/>
                  </a:lnTo>
                  <a:lnTo>
                    <a:pt x="31" y="806"/>
                  </a:lnTo>
                  <a:lnTo>
                    <a:pt x="0" y="868"/>
                  </a:lnTo>
                  <a:lnTo>
                    <a:pt x="0" y="960"/>
                  </a:lnTo>
                  <a:lnTo>
                    <a:pt x="31" y="1053"/>
                  </a:lnTo>
                  <a:lnTo>
                    <a:pt x="589" y="1456"/>
                  </a:lnTo>
                  <a:lnTo>
                    <a:pt x="403" y="2137"/>
                  </a:lnTo>
                  <a:lnTo>
                    <a:pt x="403" y="2137"/>
                  </a:lnTo>
                  <a:lnTo>
                    <a:pt x="403" y="2199"/>
                  </a:lnTo>
                  <a:lnTo>
                    <a:pt x="434" y="2261"/>
                  </a:lnTo>
                  <a:lnTo>
                    <a:pt x="465" y="2292"/>
                  </a:lnTo>
                  <a:lnTo>
                    <a:pt x="527" y="2323"/>
                  </a:lnTo>
                  <a:lnTo>
                    <a:pt x="527" y="2323"/>
                  </a:lnTo>
                  <a:lnTo>
                    <a:pt x="620" y="2292"/>
                  </a:lnTo>
                  <a:lnTo>
                    <a:pt x="1177" y="1920"/>
                  </a:lnTo>
                  <a:lnTo>
                    <a:pt x="1765" y="2292"/>
                  </a:lnTo>
                  <a:lnTo>
                    <a:pt x="1765" y="2292"/>
                  </a:lnTo>
                  <a:lnTo>
                    <a:pt x="1827" y="2323"/>
                  </a:lnTo>
                  <a:lnTo>
                    <a:pt x="1827" y="2323"/>
                  </a:lnTo>
                  <a:lnTo>
                    <a:pt x="1920" y="2292"/>
                  </a:lnTo>
                  <a:lnTo>
                    <a:pt x="1951" y="2261"/>
                  </a:lnTo>
                  <a:lnTo>
                    <a:pt x="1982" y="2199"/>
                  </a:lnTo>
                  <a:lnTo>
                    <a:pt x="1982" y="2137"/>
                  </a:lnTo>
                  <a:lnTo>
                    <a:pt x="1796" y="1456"/>
                  </a:lnTo>
                  <a:lnTo>
                    <a:pt x="2322" y="1053"/>
                  </a:lnTo>
                  <a:lnTo>
                    <a:pt x="2322" y="1053"/>
                  </a:lnTo>
                  <a:lnTo>
                    <a:pt x="2384" y="960"/>
                  </a:lnTo>
                  <a:lnTo>
                    <a:pt x="2384" y="868"/>
                  </a:lnTo>
                  <a:lnTo>
                    <a:pt x="2322" y="806"/>
                  </a:lnTo>
                  <a:lnTo>
                    <a:pt x="2260" y="775"/>
                  </a:lnTo>
                  <a:lnTo>
                    <a:pt x="1579" y="744"/>
                  </a:lnTo>
                  <a:lnTo>
                    <a:pt x="1332" y="94"/>
                  </a:lnTo>
                  <a:lnTo>
                    <a:pt x="1332" y="94"/>
                  </a:lnTo>
                  <a:lnTo>
                    <a:pt x="1270" y="32"/>
                  </a:lnTo>
                  <a:lnTo>
                    <a:pt x="117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1"/>
            <p:cNvSpPr/>
            <p:nvPr/>
          </p:nvSpPr>
          <p:spPr>
            <a:xfrm>
              <a:off x="4730575" y="2218600"/>
              <a:ext cx="59625" cy="58075"/>
            </a:xfrm>
            <a:custGeom>
              <a:avLst/>
              <a:gdLst/>
              <a:ahLst/>
              <a:cxnLst/>
              <a:rect l="l" t="t" r="r" b="b"/>
              <a:pathLst>
                <a:path w="2385" h="2323" extrusionOk="0">
                  <a:moveTo>
                    <a:pt x="1208" y="1"/>
                  </a:moveTo>
                  <a:lnTo>
                    <a:pt x="1115" y="32"/>
                  </a:lnTo>
                  <a:lnTo>
                    <a:pt x="1053" y="94"/>
                  </a:lnTo>
                  <a:lnTo>
                    <a:pt x="805" y="744"/>
                  </a:lnTo>
                  <a:lnTo>
                    <a:pt x="124" y="775"/>
                  </a:lnTo>
                  <a:lnTo>
                    <a:pt x="63" y="806"/>
                  </a:lnTo>
                  <a:lnTo>
                    <a:pt x="1" y="868"/>
                  </a:lnTo>
                  <a:lnTo>
                    <a:pt x="1" y="960"/>
                  </a:lnTo>
                  <a:lnTo>
                    <a:pt x="63" y="1053"/>
                  </a:lnTo>
                  <a:lnTo>
                    <a:pt x="589" y="1456"/>
                  </a:lnTo>
                  <a:lnTo>
                    <a:pt x="403" y="2137"/>
                  </a:lnTo>
                  <a:lnTo>
                    <a:pt x="403" y="2199"/>
                  </a:lnTo>
                  <a:lnTo>
                    <a:pt x="434" y="2261"/>
                  </a:lnTo>
                  <a:lnTo>
                    <a:pt x="465" y="2292"/>
                  </a:lnTo>
                  <a:lnTo>
                    <a:pt x="558" y="2323"/>
                  </a:lnTo>
                  <a:lnTo>
                    <a:pt x="620" y="2292"/>
                  </a:lnTo>
                  <a:lnTo>
                    <a:pt x="1208" y="1920"/>
                  </a:lnTo>
                  <a:lnTo>
                    <a:pt x="1765" y="2292"/>
                  </a:lnTo>
                  <a:lnTo>
                    <a:pt x="1858" y="2323"/>
                  </a:lnTo>
                  <a:lnTo>
                    <a:pt x="1920" y="2292"/>
                  </a:lnTo>
                  <a:lnTo>
                    <a:pt x="1951" y="2261"/>
                  </a:lnTo>
                  <a:lnTo>
                    <a:pt x="1982" y="2199"/>
                  </a:lnTo>
                  <a:lnTo>
                    <a:pt x="1982" y="2137"/>
                  </a:lnTo>
                  <a:lnTo>
                    <a:pt x="1827" y="1456"/>
                  </a:lnTo>
                  <a:lnTo>
                    <a:pt x="2353" y="1053"/>
                  </a:lnTo>
                  <a:lnTo>
                    <a:pt x="2384" y="960"/>
                  </a:lnTo>
                  <a:lnTo>
                    <a:pt x="2384" y="868"/>
                  </a:lnTo>
                  <a:lnTo>
                    <a:pt x="2353" y="806"/>
                  </a:lnTo>
                  <a:lnTo>
                    <a:pt x="2260" y="775"/>
                  </a:lnTo>
                  <a:lnTo>
                    <a:pt x="1579" y="744"/>
                  </a:lnTo>
                  <a:lnTo>
                    <a:pt x="1332" y="94"/>
                  </a:lnTo>
                  <a:lnTo>
                    <a:pt x="1270" y="32"/>
                  </a:lnTo>
                  <a:lnTo>
                    <a:pt x="1208"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1"/>
            <p:cNvSpPr/>
            <p:nvPr/>
          </p:nvSpPr>
          <p:spPr>
            <a:xfrm>
              <a:off x="4730575" y="2218600"/>
              <a:ext cx="59625" cy="58075"/>
            </a:xfrm>
            <a:custGeom>
              <a:avLst/>
              <a:gdLst/>
              <a:ahLst/>
              <a:cxnLst/>
              <a:rect l="l" t="t" r="r" b="b"/>
              <a:pathLst>
                <a:path w="2385" h="2323" fill="none" extrusionOk="0">
                  <a:moveTo>
                    <a:pt x="1208" y="1"/>
                  </a:moveTo>
                  <a:lnTo>
                    <a:pt x="1208" y="1"/>
                  </a:lnTo>
                  <a:lnTo>
                    <a:pt x="1115" y="32"/>
                  </a:lnTo>
                  <a:lnTo>
                    <a:pt x="1053" y="94"/>
                  </a:lnTo>
                  <a:lnTo>
                    <a:pt x="805" y="744"/>
                  </a:lnTo>
                  <a:lnTo>
                    <a:pt x="124" y="775"/>
                  </a:lnTo>
                  <a:lnTo>
                    <a:pt x="124" y="775"/>
                  </a:lnTo>
                  <a:lnTo>
                    <a:pt x="63" y="806"/>
                  </a:lnTo>
                  <a:lnTo>
                    <a:pt x="1" y="868"/>
                  </a:lnTo>
                  <a:lnTo>
                    <a:pt x="1" y="960"/>
                  </a:lnTo>
                  <a:lnTo>
                    <a:pt x="63" y="1053"/>
                  </a:lnTo>
                  <a:lnTo>
                    <a:pt x="589" y="1456"/>
                  </a:lnTo>
                  <a:lnTo>
                    <a:pt x="403" y="2137"/>
                  </a:lnTo>
                  <a:lnTo>
                    <a:pt x="403" y="2137"/>
                  </a:lnTo>
                  <a:lnTo>
                    <a:pt x="403" y="2199"/>
                  </a:lnTo>
                  <a:lnTo>
                    <a:pt x="434" y="2261"/>
                  </a:lnTo>
                  <a:lnTo>
                    <a:pt x="465" y="2292"/>
                  </a:lnTo>
                  <a:lnTo>
                    <a:pt x="558" y="2323"/>
                  </a:lnTo>
                  <a:lnTo>
                    <a:pt x="558" y="2323"/>
                  </a:lnTo>
                  <a:lnTo>
                    <a:pt x="620" y="2292"/>
                  </a:lnTo>
                  <a:lnTo>
                    <a:pt x="1208" y="1920"/>
                  </a:lnTo>
                  <a:lnTo>
                    <a:pt x="1765" y="2292"/>
                  </a:lnTo>
                  <a:lnTo>
                    <a:pt x="1765" y="2292"/>
                  </a:lnTo>
                  <a:lnTo>
                    <a:pt x="1858" y="2323"/>
                  </a:lnTo>
                  <a:lnTo>
                    <a:pt x="1858" y="2323"/>
                  </a:lnTo>
                  <a:lnTo>
                    <a:pt x="1920" y="2292"/>
                  </a:lnTo>
                  <a:lnTo>
                    <a:pt x="1951" y="2261"/>
                  </a:lnTo>
                  <a:lnTo>
                    <a:pt x="1982" y="2199"/>
                  </a:lnTo>
                  <a:lnTo>
                    <a:pt x="1982" y="2137"/>
                  </a:lnTo>
                  <a:lnTo>
                    <a:pt x="1827" y="1456"/>
                  </a:lnTo>
                  <a:lnTo>
                    <a:pt x="2353" y="1053"/>
                  </a:lnTo>
                  <a:lnTo>
                    <a:pt x="2353" y="1053"/>
                  </a:lnTo>
                  <a:lnTo>
                    <a:pt x="2384" y="960"/>
                  </a:lnTo>
                  <a:lnTo>
                    <a:pt x="2384" y="868"/>
                  </a:lnTo>
                  <a:lnTo>
                    <a:pt x="2353" y="806"/>
                  </a:lnTo>
                  <a:lnTo>
                    <a:pt x="2260" y="775"/>
                  </a:lnTo>
                  <a:lnTo>
                    <a:pt x="1579" y="744"/>
                  </a:lnTo>
                  <a:lnTo>
                    <a:pt x="1332" y="94"/>
                  </a:lnTo>
                  <a:lnTo>
                    <a:pt x="1332" y="94"/>
                  </a:lnTo>
                  <a:lnTo>
                    <a:pt x="1270" y="32"/>
                  </a:lnTo>
                  <a:lnTo>
                    <a:pt x="120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1"/>
            <p:cNvSpPr/>
            <p:nvPr/>
          </p:nvSpPr>
          <p:spPr>
            <a:xfrm>
              <a:off x="4816475" y="2218600"/>
              <a:ext cx="59625" cy="58075"/>
            </a:xfrm>
            <a:custGeom>
              <a:avLst/>
              <a:gdLst/>
              <a:ahLst/>
              <a:cxnLst/>
              <a:rect l="l" t="t" r="r" b="b"/>
              <a:pathLst>
                <a:path w="2385" h="2323" extrusionOk="0">
                  <a:moveTo>
                    <a:pt x="1208" y="1"/>
                  </a:moveTo>
                  <a:lnTo>
                    <a:pt x="1115" y="32"/>
                  </a:lnTo>
                  <a:lnTo>
                    <a:pt x="1053" y="94"/>
                  </a:lnTo>
                  <a:lnTo>
                    <a:pt x="806" y="744"/>
                  </a:lnTo>
                  <a:lnTo>
                    <a:pt x="125" y="775"/>
                  </a:lnTo>
                  <a:lnTo>
                    <a:pt x="63" y="806"/>
                  </a:lnTo>
                  <a:lnTo>
                    <a:pt x="1" y="868"/>
                  </a:lnTo>
                  <a:lnTo>
                    <a:pt x="1" y="960"/>
                  </a:lnTo>
                  <a:lnTo>
                    <a:pt x="63" y="1053"/>
                  </a:lnTo>
                  <a:lnTo>
                    <a:pt x="589" y="1456"/>
                  </a:lnTo>
                  <a:lnTo>
                    <a:pt x="403" y="2137"/>
                  </a:lnTo>
                  <a:lnTo>
                    <a:pt x="403" y="2199"/>
                  </a:lnTo>
                  <a:lnTo>
                    <a:pt x="434" y="2261"/>
                  </a:lnTo>
                  <a:lnTo>
                    <a:pt x="496" y="2292"/>
                  </a:lnTo>
                  <a:lnTo>
                    <a:pt x="558" y="2323"/>
                  </a:lnTo>
                  <a:lnTo>
                    <a:pt x="620" y="2292"/>
                  </a:lnTo>
                  <a:lnTo>
                    <a:pt x="1208" y="1920"/>
                  </a:lnTo>
                  <a:lnTo>
                    <a:pt x="1765" y="2292"/>
                  </a:lnTo>
                  <a:lnTo>
                    <a:pt x="1858" y="2323"/>
                  </a:lnTo>
                  <a:lnTo>
                    <a:pt x="1920" y="2292"/>
                  </a:lnTo>
                  <a:lnTo>
                    <a:pt x="1951" y="2261"/>
                  </a:lnTo>
                  <a:lnTo>
                    <a:pt x="1982" y="2199"/>
                  </a:lnTo>
                  <a:lnTo>
                    <a:pt x="1982" y="2137"/>
                  </a:lnTo>
                  <a:lnTo>
                    <a:pt x="1827" y="1456"/>
                  </a:lnTo>
                  <a:lnTo>
                    <a:pt x="2354" y="1053"/>
                  </a:lnTo>
                  <a:lnTo>
                    <a:pt x="2385" y="960"/>
                  </a:lnTo>
                  <a:lnTo>
                    <a:pt x="2385" y="868"/>
                  </a:lnTo>
                  <a:lnTo>
                    <a:pt x="2354" y="806"/>
                  </a:lnTo>
                  <a:lnTo>
                    <a:pt x="2261" y="775"/>
                  </a:lnTo>
                  <a:lnTo>
                    <a:pt x="1580" y="744"/>
                  </a:lnTo>
                  <a:lnTo>
                    <a:pt x="1332" y="94"/>
                  </a:lnTo>
                  <a:lnTo>
                    <a:pt x="1270" y="32"/>
                  </a:lnTo>
                  <a:lnTo>
                    <a:pt x="1208"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1"/>
            <p:cNvSpPr/>
            <p:nvPr/>
          </p:nvSpPr>
          <p:spPr>
            <a:xfrm>
              <a:off x="4816475" y="2218600"/>
              <a:ext cx="59625" cy="58075"/>
            </a:xfrm>
            <a:custGeom>
              <a:avLst/>
              <a:gdLst/>
              <a:ahLst/>
              <a:cxnLst/>
              <a:rect l="l" t="t" r="r" b="b"/>
              <a:pathLst>
                <a:path w="2385" h="2323" fill="none" extrusionOk="0">
                  <a:moveTo>
                    <a:pt x="1208" y="1"/>
                  </a:moveTo>
                  <a:lnTo>
                    <a:pt x="1208" y="1"/>
                  </a:lnTo>
                  <a:lnTo>
                    <a:pt x="1115" y="32"/>
                  </a:lnTo>
                  <a:lnTo>
                    <a:pt x="1053" y="94"/>
                  </a:lnTo>
                  <a:lnTo>
                    <a:pt x="806" y="744"/>
                  </a:lnTo>
                  <a:lnTo>
                    <a:pt x="125" y="775"/>
                  </a:lnTo>
                  <a:lnTo>
                    <a:pt x="125" y="775"/>
                  </a:lnTo>
                  <a:lnTo>
                    <a:pt x="63" y="806"/>
                  </a:lnTo>
                  <a:lnTo>
                    <a:pt x="1" y="868"/>
                  </a:lnTo>
                  <a:lnTo>
                    <a:pt x="1" y="960"/>
                  </a:lnTo>
                  <a:lnTo>
                    <a:pt x="63" y="1053"/>
                  </a:lnTo>
                  <a:lnTo>
                    <a:pt x="589" y="1456"/>
                  </a:lnTo>
                  <a:lnTo>
                    <a:pt x="403" y="2137"/>
                  </a:lnTo>
                  <a:lnTo>
                    <a:pt x="403" y="2137"/>
                  </a:lnTo>
                  <a:lnTo>
                    <a:pt x="403" y="2199"/>
                  </a:lnTo>
                  <a:lnTo>
                    <a:pt x="434" y="2261"/>
                  </a:lnTo>
                  <a:lnTo>
                    <a:pt x="496" y="2292"/>
                  </a:lnTo>
                  <a:lnTo>
                    <a:pt x="558" y="2323"/>
                  </a:lnTo>
                  <a:lnTo>
                    <a:pt x="558" y="2323"/>
                  </a:lnTo>
                  <a:lnTo>
                    <a:pt x="620" y="2292"/>
                  </a:lnTo>
                  <a:lnTo>
                    <a:pt x="1208" y="1920"/>
                  </a:lnTo>
                  <a:lnTo>
                    <a:pt x="1765" y="2292"/>
                  </a:lnTo>
                  <a:lnTo>
                    <a:pt x="1765" y="2292"/>
                  </a:lnTo>
                  <a:lnTo>
                    <a:pt x="1858" y="2323"/>
                  </a:lnTo>
                  <a:lnTo>
                    <a:pt x="1858" y="2323"/>
                  </a:lnTo>
                  <a:lnTo>
                    <a:pt x="1920" y="2292"/>
                  </a:lnTo>
                  <a:lnTo>
                    <a:pt x="1951" y="2261"/>
                  </a:lnTo>
                  <a:lnTo>
                    <a:pt x="1982" y="2199"/>
                  </a:lnTo>
                  <a:lnTo>
                    <a:pt x="1982" y="2137"/>
                  </a:lnTo>
                  <a:lnTo>
                    <a:pt x="1827" y="1456"/>
                  </a:lnTo>
                  <a:lnTo>
                    <a:pt x="2354" y="1053"/>
                  </a:lnTo>
                  <a:lnTo>
                    <a:pt x="2354" y="1053"/>
                  </a:lnTo>
                  <a:lnTo>
                    <a:pt x="2385" y="960"/>
                  </a:lnTo>
                  <a:lnTo>
                    <a:pt x="2385" y="868"/>
                  </a:lnTo>
                  <a:lnTo>
                    <a:pt x="2354" y="806"/>
                  </a:lnTo>
                  <a:lnTo>
                    <a:pt x="2261" y="775"/>
                  </a:lnTo>
                  <a:lnTo>
                    <a:pt x="1580" y="744"/>
                  </a:lnTo>
                  <a:lnTo>
                    <a:pt x="1332" y="94"/>
                  </a:lnTo>
                  <a:lnTo>
                    <a:pt x="1332" y="94"/>
                  </a:lnTo>
                  <a:lnTo>
                    <a:pt x="1270" y="32"/>
                  </a:lnTo>
                  <a:lnTo>
                    <a:pt x="120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1"/>
            <p:cNvSpPr/>
            <p:nvPr/>
          </p:nvSpPr>
          <p:spPr>
            <a:xfrm>
              <a:off x="4902400" y="2218600"/>
              <a:ext cx="60375" cy="58075"/>
            </a:xfrm>
            <a:custGeom>
              <a:avLst/>
              <a:gdLst/>
              <a:ahLst/>
              <a:cxnLst/>
              <a:rect l="l" t="t" r="r" b="b"/>
              <a:pathLst>
                <a:path w="2415" h="2323" extrusionOk="0">
                  <a:moveTo>
                    <a:pt x="1207" y="1"/>
                  </a:moveTo>
                  <a:lnTo>
                    <a:pt x="1115" y="32"/>
                  </a:lnTo>
                  <a:lnTo>
                    <a:pt x="1053" y="94"/>
                  </a:lnTo>
                  <a:lnTo>
                    <a:pt x="836" y="744"/>
                  </a:lnTo>
                  <a:lnTo>
                    <a:pt x="155" y="775"/>
                  </a:lnTo>
                  <a:lnTo>
                    <a:pt x="62" y="806"/>
                  </a:lnTo>
                  <a:lnTo>
                    <a:pt x="0" y="868"/>
                  </a:lnTo>
                  <a:lnTo>
                    <a:pt x="0" y="960"/>
                  </a:lnTo>
                  <a:lnTo>
                    <a:pt x="62" y="1053"/>
                  </a:lnTo>
                  <a:lnTo>
                    <a:pt x="588" y="1456"/>
                  </a:lnTo>
                  <a:lnTo>
                    <a:pt x="403" y="2137"/>
                  </a:lnTo>
                  <a:lnTo>
                    <a:pt x="403" y="2199"/>
                  </a:lnTo>
                  <a:lnTo>
                    <a:pt x="434" y="2261"/>
                  </a:lnTo>
                  <a:lnTo>
                    <a:pt x="495" y="2292"/>
                  </a:lnTo>
                  <a:lnTo>
                    <a:pt x="557" y="2323"/>
                  </a:lnTo>
                  <a:lnTo>
                    <a:pt x="619" y="2292"/>
                  </a:lnTo>
                  <a:lnTo>
                    <a:pt x="1207" y="1920"/>
                  </a:lnTo>
                  <a:lnTo>
                    <a:pt x="1765" y="2292"/>
                  </a:lnTo>
                  <a:lnTo>
                    <a:pt x="1858" y="2323"/>
                  </a:lnTo>
                  <a:lnTo>
                    <a:pt x="1919" y="2292"/>
                  </a:lnTo>
                  <a:lnTo>
                    <a:pt x="1981" y="2261"/>
                  </a:lnTo>
                  <a:lnTo>
                    <a:pt x="2012" y="2199"/>
                  </a:lnTo>
                  <a:lnTo>
                    <a:pt x="2012" y="2137"/>
                  </a:lnTo>
                  <a:lnTo>
                    <a:pt x="1827" y="1456"/>
                  </a:lnTo>
                  <a:lnTo>
                    <a:pt x="2353" y="1053"/>
                  </a:lnTo>
                  <a:lnTo>
                    <a:pt x="2415" y="960"/>
                  </a:lnTo>
                  <a:lnTo>
                    <a:pt x="2384" y="868"/>
                  </a:lnTo>
                  <a:lnTo>
                    <a:pt x="2353" y="806"/>
                  </a:lnTo>
                  <a:lnTo>
                    <a:pt x="2260" y="775"/>
                  </a:lnTo>
                  <a:lnTo>
                    <a:pt x="1579" y="744"/>
                  </a:lnTo>
                  <a:lnTo>
                    <a:pt x="1331" y="94"/>
                  </a:lnTo>
                  <a:lnTo>
                    <a:pt x="1300" y="32"/>
                  </a:lnTo>
                  <a:lnTo>
                    <a:pt x="1207"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1"/>
            <p:cNvSpPr/>
            <p:nvPr/>
          </p:nvSpPr>
          <p:spPr>
            <a:xfrm>
              <a:off x="4902400" y="2218600"/>
              <a:ext cx="60375" cy="58075"/>
            </a:xfrm>
            <a:custGeom>
              <a:avLst/>
              <a:gdLst/>
              <a:ahLst/>
              <a:cxnLst/>
              <a:rect l="l" t="t" r="r" b="b"/>
              <a:pathLst>
                <a:path w="2415" h="2323" fill="none" extrusionOk="0">
                  <a:moveTo>
                    <a:pt x="1207" y="1"/>
                  </a:moveTo>
                  <a:lnTo>
                    <a:pt x="1207" y="1"/>
                  </a:lnTo>
                  <a:lnTo>
                    <a:pt x="1115" y="32"/>
                  </a:lnTo>
                  <a:lnTo>
                    <a:pt x="1053" y="94"/>
                  </a:lnTo>
                  <a:lnTo>
                    <a:pt x="836" y="744"/>
                  </a:lnTo>
                  <a:lnTo>
                    <a:pt x="155" y="775"/>
                  </a:lnTo>
                  <a:lnTo>
                    <a:pt x="155" y="775"/>
                  </a:lnTo>
                  <a:lnTo>
                    <a:pt x="62" y="806"/>
                  </a:lnTo>
                  <a:lnTo>
                    <a:pt x="0" y="868"/>
                  </a:lnTo>
                  <a:lnTo>
                    <a:pt x="0" y="960"/>
                  </a:lnTo>
                  <a:lnTo>
                    <a:pt x="62" y="1053"/>
                  </a:lnTo>
                  <a:lnTo>
                    <a:pt x="588" y="1456"/>
                  </a:lnTo>
                  <a:lnTo>
                    <a:pt x="403" y="2137"/>
                  </a:lnTo>
                  <a:lnTo>
                    <a:pt x="403" y="2137"/>
                  </a:lnTo>
                  <a:lnTo>
                    <a:pt x="403" y="2199"/>
                  </a:lnTo>
                  <a:lnTo>
                    <a:pt x="434" y="2261"/>
                  </a:lnTo>
                  <a:lnTo>
                    <a:pt x="495" y="2292"/>
                  </a:lnTo>
                  <a:lnTo>
                    <a:pt x="557" y="2323"/>
                  </a:lnTo>
                  <a:lnTo>
                    <a:pt x="557" y="2323"/>
                  </a:lnTo>
                  <a:lnTo>
                    <a:pt x="619" y="2292"/>
                  </a:lnTo>
                  <a:lnTo>
                    <a:pt x="1207" y="1920"/>
                  </a:lnTo>
                  <a:lnTo>
                    <a:pt x="1765" y="2292"/>
                  </a:lnTo>
                  <a:lnTo>
                    <a:pt x="1765" y="2292"/>
                  </a:lnTo>
                  <a:lnTo>
                    <a:pt x="1858" y="2323"/>
                  </a:lnTo>
                  <a:lnTo>
                    <a:pt x="1858" y="2323"/>
                  </a:lnTo>
                  <a:lnTo>
                    <a:pt x="1919" y="2292"/>
                  </a:lnTo>
                  <a:lnTo>
                    <a:pt x="1981" y="2261"/>
                  </a:lnTo>
                  <a:lnTo>
                    <a:pt x="2012" y="2199"/>
                  </a:lnTo>
                  <a:lnTo>
                    <a:pt x="2012" y="2137"/>
                  </a:lnTo>
                  <a:lnTo>
                    <a:pt x="1827" y="1456"/>
                  </a:lnTo>
                  <a:lnTo>
                    <a:pt x="2353" y="1053"/>
                  </a:lnTo>
                  <a:lnTo>
                    <a:pt x="2353" y="1053"/>
                  </a:lnTo>
                  <a:lnTo>
                    <a:pt x="2415" y="960"/>
                  </a:lnTo>
                  <a:lnTo>
                    <a:pt x="2384" y="868"/>
                  </a:lnTo>
                  <a:lnTo>
                    <a:pt x="2353" y="806"/>
                  </a:lnTo>
                  <a:lnTo>
                    <a:pt x="2260" y="775"/>
                  </a:lnTo>
                  <a:lnTo>
                    <a:pt x="1579" y="744"/>
                  </a:lnTo>
                  <a:lnTo>
                    <a:pt x="1331" y="94"/>
                  </a:lnTo>
                  <a:lnTo>
                    <a:pt x="1331" y="94"/>
                  </a:lnTo>
                  <a:lnTo>
                    <a:pt x="1300" y="32"/>
                  </a:lnTo>
                  <a:lnTo>
                    <a:pt x="12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1"/>
            <p:cNvSpPr/>
            <p:nvPr/>
          </p:nvSpPr>
          <p:spPr>
            <a:xfrm>
              <a:off x="4558000" y="2313800"/>
              <a:ext cx="541000" cy="38725"/>
            </a:xfrm>
            <a:custGeom>
              <a:avLst/>
              <a:gdLst/>
              <a:ahLst/>
              <a:cxnLst/>
              <a:rect l="l" t="t" r="r" b="b"/>
              <a:pathLst>
                <a:path w="21640" h="1549" extrusionOk="0">
                  <a:moveTo>
                    <a:pt x="805" y="0"/>
                  </a:moveTo>
                  <a:lnTo>
                    <a:pt x="619" y="31"/>
                  </a:lnTo>
                  <a:lnTo>
                    <a:pt x="495" y="62"/>
                  </a:lnTo>
                  <a:lnTo>
                    <a:pt x="372" y="155"/>
                  </a:lnTo>
                  <a:lnTo>
                    <a:pt x="248" y="248"/>
                  </a:lnTo>
                  <a:lnTo>
                    <a:pt x="155" y="341"/>
                  </a:lnTo>
                  <a:lnTo>
                    <a:pt x="62" y="496"/>
                  </a:lnTo>
                  <a:lnTo>
                    <a:pt x="31" y="620"/>
                  </a:lnTo>
                  <a:lnTo>
                    <a:pt x="0" y="774"/>
                  </a:lnTo>
                  <a:lnTo>
                    <a:pt x="31" y="929"/>
                  </a:lnTo>
                  <a:lnTo>
                    <a:pt x="62" y="1084"/>
                  </a:lnTo>
                  <a:lnTo>
                    <a:pt x="155" y="1208"/>
                  </a:lnTo>
                  <a:lnTo>
                    <a:pt x="248" y="1332"/>
                  </a:lnTo>
                  <a:lnTo>
                    <a:pt x="372" y="1425"/>
                  </a:lnTo>
                  <a:lnTo>
                    <a:pt x="495" y="1517"/>
                  </a:lnTo>
                  <a:lnTo>
                    <a:pt x="619" y="1548"/>
                  </a:lnTo>
                  <a:lnTo>
                    <a:pt x="21020" y="1548"/>
                  </a:lnTo>
                  <a:lnTo>
                    <a:pt x="21144" y="1517"/>
                  </a:lnTo>
                  <a:lnTo>
                    <a:pt x="21299" y="1425"/>
                  </a:lnTo>
                  <a:lnTo>
                    <a:pt x="21392" y="1332"/>
                  </a:lnTo>
                  <a:lnTo>
                    <a:pt x="21484" y="1208"/>
                  </a:lnTo>
                  <a:lnTo>
                    <a:pt x="21577" y="1084"/>
                  </a:lnTo>
                  <a:lnTo>
                    <a:pt x="21608" y="929"/>
                  </a:lnTo>
                  <a:lnTo>
                    <a:pt x="21639" y="774"/>
                  </a:lnTo>
                  <a:lnTo>
                    <a:pt x="21608" y="620"/>
                  </a:lnTo>
                  <a:lnTo>
                    <a:pt x="21577" y="496"/>
                  </a:lnTo>
                  <a:lnTo>
                    <a:pt x="21484" y="341"/>
                  </a:lnTo>
                  <a:lnTo>
                    <a:pt x="21392" y="248"/>
                  </a:lnTo>
                  <a:lnTo>
                    <a:pt x="21299" y="155"/>
                  </a:lnTo>
                  <a:lnTo>
                    <a:pt x="21144" y="62"/>
                  </a:lnTo>
                  <a:lnTo>
                    <a:pt x="21020" y="31"/>
                  </a:lnTo>
                  <a:lnTo>
                    <a:pt x="20865"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1"/>
            <p:cNvSpPr/>
            <p:nvPr/>
          </p:nvSpPr>
          <p:spPr>
            <a:xfrm>
              <a:off x="4558000" y="2313800"/>
              <a:ext cx="541000" cy="38725"/>
            </a:xfrm>
            <a:custGeom>
              <a:avLst/>
              <a:gdLst/>
              <a:ahLst/>
              <a:cxnLst/>
              <a:rect l="l" t="t" r="r" b="b"/>
              <a:pathLst>
                <a:path w="21640" h="1549" fill="none" extrusionOk="0">
                  <a:moveTo>
                    <a:pt x="20865" y="0"/>
                  </a:moveTo>
                  <a:lnTo>
                    <a:pt x="805" y="0"/>
                  </a:lnTo>
                  <a:lnTo>
                    <a:pt x="805" y="0"/>
                  </a:lnTo>
                  <a:lnTo>
                    <a:pt x="619" y="31"/>
                  </a:lnTo>
                  <a:lnTo>
                    <a:pt x="495" y="62"/>
                  </a:lnTo>
                  <a:lnTo>
                    <a:pt x="372" y="155"/>
                  </a:lnTo>
                  <a:lnTo>
                    <a:pt x="248" y="248"/>
                  </a:lnTo>
                  <a:lnTo>
                    <a:pt x="155" y="341"/>
                  </a:lnTo>
                  <a:lnTo>
                    <a:pt x="62" y="496"/>
                  </a:lnTo>
                  <a:lnTo>
                    <a:pt x="31" y="620"/>
                  </a:lnTo>
                  <a:lnTo>
                    <a:pt x="0" y="774"/>
                  </a:lnTo>
                  <a:lnTo>
                    <a:pt x="0" y="774"/>
                  </a:lnTo>
                  <a:lnTo>
                    <a:pt x="31" y="929"/>
                  </a:lnTo>
                  <a:lnTo>
                    <a:pt x="62" y="1084"/>
                  </a:lnTo>
                  <a:lnTo>
                    <a:pt x="155" y="1208"/>
                  </a:lnTo>
                  <a:lnTo>
                    <a:pt x="248" y="1332"/>
                  </a:lnTo>
                  <a:lnTo>
                    <a:pt x="372" y="1425"/>
                  </a:lnTo>
                  <a:lnTo>
                    <a:pt x="495" y="1517"/>
                  </a:lnTo>
                  <a:lnTo>
                    <a:pt x="619" y="1548"/>
                  </a:lnTo>
                  <a:lnTo>
                    <a:pt x="805" y="1548"/>
                  </a:lnTo>
                  <a:lnTo>
                    <a:pt x="20865" y="1548"/>
                  </a:lnTo>
                  <a:lnTo>
                    <a:pt x="20865" y="1548"/>
                  </a:lnTo>
                  <a:lnTo>
                    <a:pt x="21020" y="1548"/>
                  </a:lnTo>
                  <a:lnTo>
                    <a:pt x="21144" y="1517"/>
                  </a:lnTo>
                  <a:lnTo>
                    <a:pt x="21299" y="1425"/>
                  </a:lnTo>
                  <a:lnTo>
                    <a:pt x="21392" y="1332"/>
                  </a:lnTo>
                  <a:lnTo>
                    <a:pt x="21484" y="1208"/>
                  </a:lnTo>
                  <a:lnTo>
                    <a:pt x="21577" y="1084"/>
                  </a:lnTo>
                  <a:lnTo>
                    <a:pt x="21608" y="929"/>
                  </a:lnTo>
                  <a:lnTo>
                    <a:pt x="21639" y="774"/>
                  </a:lnTo>
                  <a:lnTo>
                    <a:pt x="21639" y="774"/>
                  </a:lnTo>
                  <a:lnTo>
                    <a:pt x="21608" y="620"/>
                  </a:lnTo>
                  <a:lnTo>
                    <a:pt x="21577" y="496"/>
                  </a:lnTo>
                  <a:lnTo>
                    <a:pt x="21484" y="341"/>
                  </a:lnTo>
                  <a:lnTo>
                    <a:pt x="21392" y="248"/>
                  </a:lnTo>
                  <a:lnTo>
                    <a:pt x="21299" y="155"/>
                  </a:lnTo>
                  <a:lnTo>
                    <a:pt x="21144" y="62"/>
                  </a:lnTo>
                  <a:lnTo>
                    <a:pt x="21020" y="31"/>
                  </a:lnTo>
                  <a:lnTo>
                    <a:pt x="208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1"/>
            <p:cNvSpPr/>
            <p:nvPr/>
          </p:nvSpPr>
          <p:spPr>
            <a:xfrm>
              <a:off x="4558000" y="2388875"/>
              <a:ext cx="352150" cy="38725"/>
            </a:xfrm>
            <a:custGeom>
              <a:avLst/>
              <a:gdLst/>
              <a:ahLst/>
              <a:cxnLst/>
              <a:rect l="l" t="t" r="r" b="b"/>
              <a:pathLst>
                <a:path w="14086" h="1549" extrusionOk="0">
                  <a:moveTo>
                    <a:pt x="805" y="0"/>
                  </a:moveTo>
                  <a:lnTo>
                    <a:pt x="619" y="31"/>
                  </a:lnTo>
                  <a:lnTo>
                    <a:pt x="495" y="62"/>
                  </a:lnTo>
                  <a:lnTo>
                    <a:pt x="372" y="124"/>
                  </a:lnTo>
                  <a:lnTo>
                    <a:pt x="248" y="217"/>
                  </a:lnTo>
                  <a:lnTo>
                    <a:pt x="155" y="341"/>
                  </a:lnTo>
                  <a:lnTo>
                    <a:pt x="62" y="465"/>
                  </a:lnTo>
                  <a:lnTo>
                    <a:pt x="31" y="620"/>
                  </a:lnTo>
                  <a:lnTo>
                    <a:pt x="0" y="774"/>
                  </a:lnTo>
                  <a:lnTo>
                    <a:pt x="31" y="929"/>
                  </a:lnTo>
                  <a:lnTo>
                    <a:pt x="62" y="1084"/>
                  </a:lnTo>
                  <a:lnTo>
                    <a:pt x="155" y="1208"/>
                  </a:lnTo>
                  <a:lnTo>
                    <a:pt x="248" y="1332"/>
                  </a:lnTo>
                  <a:lnTo>
                    <a:pt x="372" y="1424"/>
                  </a:lnTo>
                  <a:lnTo>
                    <a:pt x="495" y="1486"/>
                  </a:lnTo>
                  <a:lnTo>
                    <a:pt x="619" y="1548"/>
                  </a:lnTo>
                  <a:lnTo>
                    <a:pt x="13467" y="1548"/>
                  </a:lnTo>
                  <a:lnTo>
                    <a:pt x="13621" y="1486"/>
                  </a:lnTo>
                  <a:lnTo>
                    <a:pt x="13745" y="1424"/>
                  </a:lnTo>
                  <a:lnTo>
                    <a:pt x="13869" y="1332"/>
                  </a:lnTo>
                  <a:lnTo>
                    <a:pt x="13962" y="1208"/>
                  </a:lnTo>
                  <a:lnTo>
                    <a:pt x="14024" y="1084"/>
                  </a:lnTo>
                  <a:lnTo>
                    <a:pt x="14086" y="929"/>
                  </a:lnTo>
                  <a:lnTo>
                    <a:pt x="14086" y="774"/>
                  </a:lnTo>
                  <a:lnTo>
                    <a:pt x="14086" y="620"/>
                  </a:lnTo>
                  <a:lnTo>
                    <a:pt x="14024" y="465"/>
                  </a:lnTo>
                  <a:lnTo>
                    <a:pt x="13962" y="341"/>
                  </a:lnTo>
                  <a:lnTo>
                    <a:pt x="13869" y="217"/>
                  </a:lnTo>
                  <a:lnTo>
                    <a:pt x="13745" y="124"/>
                  </a:lnTo>
                  <a:lnTo>
                    <a:pt x="13621" y="62"/>
                  </a:lnTo>
                  <a:lnTo>
                    <a:pt x="13467" y="31"/>
                  </a:lnTo>
                  <a:lnTo>
                    <a:pt x="13312"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1"/>
            <p:cNvSpPr/>
            <p:nvPr/>
          </p:nvSpPr>
          <p:spPr>
            <a:xfrm>
              <a:off x="4558000" y="2388875"/>
              <a:ext cx="352150" cy="38725"/>
            </a:xfrm>
            <a:custGeom>
              <a:avLst/>
              <a:gdLst/>
              <a:ahLst/>
              <a:cxnLst/>
              <a:rect l="l" t="t" r="r" b="b"/>
              <a:pathLst>
                <a:path w="14086" h="1549" fill="none" extrusionOk="0">
                  <a:moveTo>
                    <a:pt x="13312" y="0"/>
                  </a:moveTo>
                  <a:lnTo>
                    <a:pt x="805" y="0"/>
                  </a:lnTo>
                  <a:lnTo>
                    <a:pt x="805" y="0"/>
                  </a:lnTo>
                  <a:lnTo>
                    <a:pt x="619" y="31"/>
                  </a:lnTo>
                  <a:lnTo>
                    <a:pt x="495" y="62"/>
                  </a:lnTo>
                  <a:lnTo>
                    <a:pt x="372" y="124"/>
                  </a:lnTo>
                  <a:lnTo>
                    <a:pt x="248" y="217"/>
                  </a:lnTo>
                  <a:lnTo>
                    <a:pt x="155" y="341"/>
                  </a:lnTo>
                  <a:lnTo>
                    <a:pt x="62" y="465"/>
                  </a:lnTo>
                  <a:lnTo>
                    <a:pt x="31" y="620"/>
                  </a:lnTo>
                  <a:lnTo>
                    <a:pt x="0" y="774"/>
                  </a:lnTo>
                  <a:lnTo>
                    <a:pt x="0" y="774"/>
                  </a:lnTo>
                  <a:lnTo>
                    <a:pt x="31" y="929"/>
                  </a:lnTo>
                  <a:lnTo>
                    <a:pt x="62" y="1084"/>
                  </a:lnTo>
                  <a:lnTo>
                    <a:pt x="155" y="1208"/>
                  </a:lnTo>
                  <a:lnTo>
                    <a:pt x="248" y="1332"/>
                  </a:lnTo>
                  <a:lnTo>
                    <a:pt x="372" y="1424"/>
                  </a:lnTo>
                  <a:lnTo>
                    <a:pt x="495" y="1486"/>
                  </a:lnTo>
                  <a:lnTo>
                    <a:pt x="619" y="1548"/>
                  </a:lnTo>
                  <a:lnTo>
                    <a:pt x="805" y="1548"/>
                  </a:lnTo>
                  <a:lnTo>
                    <a:pt x="13312" y="1548"/>
                  </a:lnTo>
                  <a:lnTo>
                    <a:pt x="13312" y="1548"/>
                  </a:lnTo>
                  <a:lnTo>
                    <a:pt x="13467" y="1548"/>
                  </a:lnTo>
                  <a:lnTo>
                    <a:pt x="13621" y="1486"/>
                  </a:lnTo>
                  <a:lnTo>
                    <a:pt x="13745" y="1424"/>
                  </a:lnTo>
                  <a:lnTo>
                    <a:pt x="13869" y="1332"/>
                  </a:lnTo>
                  <a:lnTo>
                    <a:pt x="13962" y="1208"/>
                  </a:lnTo>
                  <a:lnTo>
                    <a:pt x="14024" y="1084"/>
                  </a:lnTo>
                  <a:lnTo>
                    <a:pt x="14086" y="929"/>
                  </a:lnTo>
                  <a:lnTo>
                    <a:pt x="14086" y="774"/>
                  </a:lnTo>
                  <a:lnTo>
                    <a:pt x="14086" y="774"/>
                  </a:lnTo>
                  <a:lnTo>
                    <a:pt x="14086" y="620"/>
                  </a:lnTo>
                  <a:lnTo>
                    <a:pt x="14024" y="465"/>
                  </a:lnTo>
                  <a:lnTo>
                    <a:pt x="13962" y="341"/>
                  </a:lnTo>
                  <a:lnTo>
                    <a:pt x="13869" y="217"/>
                  </a:lnTo>
                  <a:lnTo>
                    <a:pt x="13745" y="124"/>
                  </a:lnTo>
                  <a:lnTo>
                    <a:pt x="13621" y="62"/>
                  </a:lnTo>
                  <a:lnTo>
                    <a:pt x="13467" y="31"/>
                  </a:lnTo>
                  <a:lnTo>
                    <a:pt x="133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1"/>
            <p:cNvSpPr/>
            <p:nvPr/>
          </p:nvSpPr>
          <p:spPr>
            <a:xfrm>
              <a:off x="4558775" y="3275025"/>
              <a:ext cx="59600" cy="57300"/>
            </a:xfrm>
            <a:custGeom>
              <a:avLst/>
              <a:gdLst/>
              <a:ahLst/>
              <a:cxnLst/>
              <a:rect l="l" t="t" r="r" b="b"/>
              <a:pathLst>
                <a:path w="2384" h="2292" extrusionOk="0">
                  <a:moveTo>
                    <a:pt x="1176" y="0"/>
                  </a:moveTo>
                  <a:lnTo>
                    <a:pt x="1115" y="31"/>
                  </a:lnTo>
                  <a:lnTo>
                    <a:pt x="1053" y="93"/>
                  </a:lnTo>
                  <a:lnTo>
                    <a:pt x="805" y="743"/>
                  </a:lnTo>
                  <a:lnTo>
                    <a:pt x="124" y="774"/>
                  </a:lnTo>
                  <a:lnTo>
                    <a:pt x="31" y="805"/>
                  </a:lnTo>
                  <a:lnTo>
                    <a:pt x="0" y="867"/>
                  </a:lnTo>
                  <a:lnTo>
                    <a:pt x="0" y="960"/>
                  </a:lnTo>
                  <a:lnTo>
                    <a:pt x="31" y="1022"/>
                  </a:lnTo>
                  <a:lnTo>
                    <a:pt x="557" y="1455"/>
                  </a:lnTo>
                  <a:lnTo>
                    <a:pt x="403" y="2106"/>
                  </a:lnTo>
                  <a:lnTo>
                    <a:pt x="403" y="2198"/>
                  </a:lnTo>
                  <a:lnTo>
                    <a:pt x="434" y="2260"/>
                  </a:lnTo>
                  <a:lnTo>
                    <a:pt x="464" y="2291"/>
                  </a:lnTo>
                  <a:lnTo>
                    <a:pt x="619" y="2291"/>
                  </a:lnTo>
                  <a:lnTo>
                    <a:pt x="1176" y="1920"/>
                  </a:lnTo>
                  <a:lnTo>
                    <a:pt x="1765" y="2291"/>
                  </a:lnTo>
                  <a:lnTo>
                    <a:pt x="1888" y="2291"/>
                  </a:lnTo>
                  <a:lnTo>
                    <a:pt x="1950" y="2260"/>
                  </a:lnTo>
                  <a:lnTo>
                    <a:pt x="1981" y="2198"/>
                  </a:lnTo>
                  <a:lnTo>
                    <a:pt x="1981" y="2106"/>
                  </a:lnTo>
                  <a:lnTo>
                    <a:pt x="1796" y="1455"/>
                  </a:lnTo>
                  <a:lnTo>
                    <a:pt x="2322" y="1022"/>
                  </a:lnTo>
                  <a:lnTo>
                    <a:pt x="2384" y="960"/>
                  </a:lnTo>
                  <a:lnTo>
                    <a:pt x="2384" y="867"/>
                  </a:lnTo>
                  <a:lnTo>
                    <a:pt x="2322" y="805"/>
                  </a:lnTo>
                  <a:lnTo>
                    <a:pt x="2260" y="774"/>
                  </a:lnTo>
                  <a:lnTo>
                    <a:pt x="1579" y="743"/>
                  </a:lnTo>
                  <a:lnTo>
                    <a:pt x="1331" y="93"/>
                  </a:lnTo>
                  <a:lnTo>
                    <a:pt x="1269" y="31"/>
                  </a:lnTo>
                  <a:lnTo>
                    <a:pt x="1176"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1"/>
            <p:cNvSpPr/>
            <p:nvPr/>
          </p:nvSpPr>
          <p:spPr>
            <a:xfrm>
              <a:off x="4558775" y="3275025"/>
              <a:ext cx="59600" cy="57300"/>
            </a:xfrm>
            <a:custGeom>
              <a:avLst/>
              <a:gdLst/>
              <a:ahLst/>
              <a:cxnLst/>
              <a:rect l="l" t="t" r="r" b="b"/>
              <a:pathLst>
                <a:path w="2384" h="2292" fill="none" extrusionOk="0">
                  <a:moveTo>
                    <a:pt x="1176" y="0"/>
                  </a:moveTo>
                  <a:lnTo>
                    <a:pt x="1176" y="0"/>
                  </a:lnTo>
                  <a:lnTo>
                    <a:pt x="1115" y="31"/>
                  </a:lnTo>
                  <a:lnTo>
                    <a:pt x="1053" y="93"/>
                  </a:lnTo>
                  <a:lnTo>
                    <a:pt x="805" y="743"/>
                  </a:lnTo>
                  <a:lnTo>
                    <a:pt x="124" y="774"/>
                  </a:lnTo>
                  <a:lnTo>
                    <a:pt x="124" y="774"/>
                  </a:lnTo>
                  <a:lnTo>
                    <a:pt x="31" y="805"/>
                  </a:lnTo>
                  <a:lnTo>
                    <a:pt x="0" y="867"/>
                  </a:lnTo>
                  <a:lnTo>
                    <a:pt x="0" y="960"/>
                  </a:lnTo>
                  <a:lnTo>
                    <a:pt x="31" y="1022"/>
                  </a:lnTo>
                  <a:lnTo>
                    <a:pt x="557" y="1455"/>
                  </a:lnTo>
                  <a:lnTo>
                    <a:pt x="403" y="2106"/>
                  </a:lnTo>
                  <a:lnTo>
                    <a:pt x="403" y="2106"/>
                  </a:lnTo>
                  <a:lnTo>
                    <a:pt x="403" y="2198"/>
                  </a:lnTo>
                  <a:lnTo>
                    <a:pt x="434" y="2260"/>
                  </a:lnTo>
                  <a:lnTo>
                    <a:pt x="464" y="2291"/>
                  </a:lnTo>
                  <a:lnTo>
                    <a:pt x="526" y="2291"/>
                  </a:lnTo>
                  <a:lnTo>
                    <a:pt x="526" y="2291"/>
                  </a:lnTo>
                  <a:lnTo>
                    <a:pt x="619" y="2291"/>
                  </a:lnTo>
                  <a:lnTo>
                    <a:pt x="1176" y="1920"/>
                  </a:lnTo>
                  <a:lnTo>
                    <a:pt x="1765" y="2291"/>
                  </a:lnTo>
                  <a:lnTo>
                    <a:pt x="1765" y="2291"/>
                  </a:lnTo>
                  <a:lnTo>
                    <a:pt x="1827" y="2291"/>
                  </a:lnTo>
                  <a:lnTo>
                    <a:pt x="1827" y="2291"/>
                  </a:lnTo>
                  <a:lnTo>
                    <a:pt x="1888" y="2291"/>
                  </a:lnTo>
                  <a:lnTo>
                    <a:pt x="1950" y="2260"/>
                  </a:lnTo>
                  <a:lnTo>
                    <a:pt x="1981" y="2198"/>
                  </a:lnTo>
                  <a:lnTo>
                    <a:pt x="1981" y="2106"/>
                  </a:lnTo>
                  <a:lnTo>
                    <a:pt x="1796" y="1455"/>
                  </a:lnTo>
                  <a:lnTo>
                    <a:pt x="2322" y="1022"/>
                  </a:lnTo>
                  <a:lnTo>
                    <a:pt x="2322" y="1022"/>
                  </a:lnTo>
                  <a:lnTo>
                    <a:pt x="2384" y="960"/>
                  </a:lnTo>
                  <a:lnTo>
                    <a:pt x="2384" y="867"/>
                  </a:lnTo>
                  <a:lnTo>
                    <a:pt x="2322" y="805"/>
                  </a:lnTo>
                  <a:lnTo>
                    <a:pt x="2260" y="774"/>
                  </a:lnTo>
                  <a:lnTo>
                    <a:pt x="1579" y="743"/>
                  </a:lnTo>
                  <a:lnTo>
                    <a:pt x="1331" y="93"/>
                  </a:lnTo>
                  <a:lnTo>
                    <a:pt x="1331" y="93"/>
                  </a:lnTo>
                  <a:lnTo>
                    <a:pt x="1269" y="31"/>
                  </a:lnTo>
                  <a:lnTo>
                    <a:pt x="117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1"/>
            <p:cNvSpPr/>
            <p:nvPr/>
          </p:nvSpPr>
          <p:spPr>
            <a:xfrm>
              <a:off x="4644675" y="3275025"/>
              <a:ext cx="59625" cy="57300"/>
            </a:xfrm>
            <a:custGeom>
              <a:avLst/>
              <a:gdLst/>
              <a:ahLst/>
              <a:cxnLst/>
              <a:rect l="l" t="t" r="r" b="b"/>
              <a:pathLst>
                <a:path w="2385" h="2292" extrusionOk="0">
                  <a:moveTo>
                    <a:pt x="1177" y="0"/>
                  </a:moveTo>
                  <a:lnTo>
                    <a:pt x="1115" y="31"/>
                  </a:lnTo>
                  <a:lnTo>
                    <a:pt x="1053" y="93"/>
                  </a:lnTo>
                  <a:lnTo>
                    <a:pt x="805" y="743"/>
                  </a:lnTo>
                  <a:lnTo>
                    <a:pt x="124" y="774"/>
                  </a:lnTo>
                  <a:lnTo>
                    <a:pt x="31" y="805"/>
                  </a:lnTo>
                  <a:lnTo>
                    <a:pt x="0" y="867"/>
                  </a:lnTo>
                  <a:lnTo>
                    <a:pt x="0" y="960"/>
                  </a:lnTo>
                  <a:lnTo>
                    <a:pt x="31" y="1022"/>
                  </a:lnTo>
                  <a:lnTo>
                    <a:pt x="589" y="1455"/>
                  </a:lnTo>
                  <a:lnTo>
                    <a:pt x="403" y="2106"/>
                  </a:lnTo>
                  <a:lnTo>
                    <a:pt x="403" y="2198"/>
                  </a:lnTo>
                  <a:lnTo>
                    <a:pt x="434" y="2260"/>
                  </a:lnTo>
                  <a:lnTo>
                    <a:pt x="465" y="2291"/>
                  </a:lnTo>
                  <a:lnTo>
                    <a:pt x="620" y="2291"/>
                  </a:lnTo>
                  <a:lnTo>
                    <a:pt x="1177" y="1920"/>
                  </a:lnTo>
                  <a:lnTo>
                    <a:pt x="1765" y="2291"/>
                  </a:lnTo>
                  <a:lnTo>
                    <a:pt x="1920" y="2291"/>
                  </a:lnTo>
                  <a:lnTo>
                    <a:pt x="1951" y="2260"/>
                  </a:lnTo>
                  <a:lnTo>
                    <a:pt x="1982" y="2198"/>
                  </a:lnTo>
                  <a:lnTo>
                    <a:pt x="1982" y="2106"/>
                  </a:lnTo>
                  <a:lnTo>
                    <a:pt x="1796" y="1455"/>
                  </a:lnTo>
                  <a:lnTo>
                    <a:pt x="2322" y="1022"/>
                  </a:lnTo>
                  <a:lnTo>
                    <a:pt x="2384" y="960"/>
                  </a:lnTo>
                  <a:lnTo>
                    <a:pt x="2384" y="867"/>
                  </a:lnTo>
                  <a:lnTo>
                    <a:pt x="2322" y="805"/>
                  </a:lnTo>
                  <a:lnTo>
                    <a:pt x="2260" y="774"/>
                  </a:lnTo>
                  <a:lnTo>
                    <a:pt x="1579" y="743"/>
                  </a:lnTo>
                  <a:lnTo>
                    <a:pt x="1332" y="93"/>
                  </a:lnTo>
                  <a:lnTo>
                    <a:pt x="1270" y="31"/>
                  </a:lnTo>
                  <a:lnTo>
                    <a:pt x="1177"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1"/>
            <p:cNvSpPr/>
            <p:nvPr/>
          </p:nvSpPr>
          <p:spPr>
            <a:xfrm>
              <a:off x="4644675" y="3275025"/>
              <a:ext cx="59625" cy="57300"/>
            </a:xfrm>
            <a:custGeom>
              <a:avLst/>
              <a:gdLst/>
              <a:ahLst/>
              <a:cxnLst/>
              <a:rect l="l" t="t" r="r" b="b"/>
              <a:pathLst>
                <a:path w="2385" h="2292" fill="none" extrusionOk="0">
                  <a:moveTo>
                    <a:pt x="1177" y="0"/>
                  </a:moveTo>
                  <a:lnTo>
                    <a:pt x="1177" y="0"/>
                  </a:lnTo>
                  <a:lnTo>
                    <a:pt x="1115" y="31"/>
                  </a:lnTo>
                  <a:lnTo>
                    <a:pt x="1053" y="93"/>
                  </a:lnTo>
                  <a:lnTo>
                    <a:pt x="805" y="743"/>
                  </a:lnTo>
                  <a:lnTo>
                    <a:pt x="124" y="774"/>
                  </a:lnTo>
                  <a:lnTo>
                    <a:pt x="124" y="774"/>
                  </a:lnTo>
                  <a:lnTo>
                    <a:pt x="31" y="805"/>
                  </a:lnTo>
                  <a:lnTo>
                    <a:pt x="0" y="867"/>
                  </a:lnTo>
                  <a:lnTo>
                    <a:pt x="0" y="960"/>
                  </a:lnTo>
                  <a:lnTo>
                    <a:pt x="31" y="1022"/>
                  </a:lnTo>
                  <a:lnTo>
                    <a:pt x="589" y="1455"/>
                  </a:lnTo>
                  <a:lnTo>
                    <a:pt x="403" y="2106"/>
                  </a:lnTo>
                  <a:lnTo>
                    <a:pt x="403" y="2106"/>
                  </a:lnTo>
                  <a:lnTo>
                    <a:pt x="403" y="2198"/>
                  </a:lnTo>
                  <a:lnTo>
                    <a:pt x="434" y="2260"/>
                  </a:lnTo>
                  <a:lnTo>
                    <a:pt x="465" y="2291"/>
                  </a:lnTo>
                  <a:lnTo>
                    <a:pt x="527" y="2291"/>
                  </a:lnTo>
                  <a:lnTo>
                    <a:pt x="527" y="2291"/>
                  </a:lnTo>
                  <a:lnTo>
                    <a:pt x="620" y="2291"/>
                  </a:lnTo>
                  <a:lnTo>
                    <a:pt x="1177" y="1920"/>
                  </a:lnTo>
                  <a:lnTo>
                    <a:pt x="1765" y="2291"/>
                  </a:lnTo>
                  <a:lnTo>
                    <a:pt x="1765" y="2291"/>
                  </a:lnTo>
                  <a:lnTo>
                    <a:pt x="1827" y="2291"/>
                  </a:lnTo>
                  <a:lnTo>
                    <a:pt x="1827" y="2291"/>
                  </a:lnTo>
                  <a:lnTo>
                    <a:pt x="1920" y="2291"/>
                  </a:lnTo>
                  <a:lnTo>
                    <a:pt x="1951" y="2260"/>
                  </a:lnTo>
                  <a:lnTo>
                    <a:pt x="1982" y="2198"/>
                  </a:lnTo>
                  <a:lnTo>
                    <a:pt x="1982" y="2106"/>
                  </a:lnTo>
                  <a:lnTo>
                    <a:pt x="1796" y="1455"/>
                  </a:lnTo>
                  <a:lnTo>
                    <a:pt x="2322" y="1022"/>
                  </a:lnTo>
                  <a:lnTo>
                    <a:pt x="2322" y="1022"/>
                  </a:lnTo>
                  <a:lnTo>
                    <a:pt x="2384" y="960"/>
                  </a:lnTo>
                  <a:lnTo>
                    <a:pt x="2384" y="867"/>
                  </a:lnTo>
                  <a:lnTo>
                    <a:pt x="2322" y="805"/>
                  </a:lnTo>
                  <a:lnTo>
                    <a:pt x="2260" y="774"/>
                  </a:lnTo>
                  <a:lnTo>
                    <a:pt x="1579" y="743"/>
                  </a:lnTo>
                  <a:lnTo>
                    <a:pt x="1332" y="93"/>
                  </a:lnTo>
                  <a:lnTo>
                    <a:pt x="1332" y="93"/>
                  </a:lnTo>
                  <a:lnTo>
                    <a:pt x="1270" y="31"/>
                  </a:lnTo>
                  <a:lnTo>
                    <a:pt x="117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1"/>
            <p:cNvSpPr/>
            <p:nvPr/>
          </p:nvSpPr>
          <p:spPr>
            <a:xfrm>
              <a:off x="4730575" y="3275025"/>
              <a:ext cx="59625" cy="57300"/>
            </a:xfrm>
            <a:custGeom>
              <a:avLst/>
              <a:gdLst/>
              <a:ahLst/>
              <a:cxnLst/>
              <a:rect l="l" t="t" r="r" b="b"/>
              <a:pathLst>
                <a:path w="2385" h="2292" extrusionOk="0">
                  <a:moveTo>
                    <a:pt x="1208" y="0"/>
                  </a:moveTo>
                  <a:lnTo>
                    <a:pt x="1115" y="31"/>
                  </a:lnTo>
                  <a:lnTo>
                    <a:pt x="1053" y="93"/>
                  </a:lnTo>
                  <a:lnTo>
                    <a:pt x="805" y="743"/>
                  </a:lnTo>
                  <a:lnTo>
                    <a:pt x="124" y="774"/>
                  </a:lnTo>
                  <a:lnTo>
                    <a:pt x="63" y="805"/>
                  </a:lnTo>
                  <a:lnTo>
                    <a:pt x="1" y="867"/>
                  </a:lnTo>
                  <a:lnTo>
                    <a:pt x="1" y="960"/>
                  </a:lnTo>
                  <a:lnTo>
                    <a:pt x="63" y="1022"/>
                  </a:lnTo>
                  <a:lnTo>
                    <a:pt x="589" y="1455"/>
                  </a:lnTo>
                  <a:lnTo>
                    <a:pt x="403" y="2106"/>
                  </a:lnTo>
                  <a:lnTo>
                    <a:pt x="403" y="2198"/>
                  </a:lnTo>
                  <a:lnTo>
                    <a:pt x="434" y="2260"/>
                  </a:lnTo>
                  <a:lnTo>
                    <a:pt x="465" y="2291"/>
                  </a:lnTo>
                  <a:lnTo>
                    <a:pt x="620" y="2291"/>
                  </a:lnTo>
                  <a:lnTo>
                    <a:pt x="1208" y="1920"/>
                  </a:lnTo>
                  <a:lnTo>
                    <a:pt x="1765" y="2291"/>
                  </a:lnTo>
                  <a:lnTo>
                    <a:pt x="1920" y="2291"/>
                  </a:lnTo>
                  <a:lnTo>
                    <a:pt x="1951" y="2260"/>
                  </a:lnTo>
                  <a:lnTo>
                    <a:pt x="1982" y="2198"/>
                  </a:lnTo>
                  <a:lnTo>
                    <a:pt x="1982" y="2106"/>
                  </a:lnTo>
                  <a:lnTo>
                    <a:pt x="1827" y="1455"/>
                  </a:lnTo>
                  <a:lnTo>
                    <a:pt x="2353" y="1022"/>
                  </a:lnTo>
                  <a:lnTo>
                    <a:pt x="2384" y="960"/>
                  </a:lnTo>
                  <a:lnTo>
                    <a:pt x="2384" y="867"/>
                  </a:lnTo>
                  <a:lnTo>
                    <a:pt x="2353" y="805"/>
                  </a:lnTo>
                  <a:lnTo>
                    <a:pt x="2260" y="774"/>
                  </a:lnTo>
                  <a:lnTo>
                    <a:pt x="1579" y="743"/>
                  </a:lnTo>
                  <a:lnTo>
                    <a:pt x="1332" y="93"/>
                  </a:lnTo>
                  <a:lnTo>
                    <a:pt x="1270" y="31"/>
                  </a:lnTo>
                  <a:lnTo>
                    <a:pt x="1208"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1"/>
            <p:cNvSpPr/>
            <p:nvPr/>
          </p:nvSpPr>
          <p:spPr>
            <a:xfrm>
              <a:off x="4730575" y="3275025"/>
              <a:ext cx="59625" cy="57300"/>
            </a:xfrm>
            <a:custGeom>
              <a:avLst/>
              <a:gdLst/>
              <a:ahLst/>
              <a:cxnLst/>
              <a:rect l="l" t="t" r="r" b="b"/>
              <a:pathLst>
                <a:path w="2385" h="2292" fill="none" extrusionOk="0">
                  <a:moveTo>
                    <a:pt x="1208" y="0"/>
                  </a:moveTo>
                  <a:lnTo>
                    <a:pt x="1208" y="0"/>
                  </a:lnTo>
                  <a:lnTo>
                    <a:pt x="1115" y="31"/>
                  </a:lnTo>
                  <a:lnTo>
                    <a:pt x="1053" y="93"/>
                  </a:lnTo>
                  <a:lnTo>
                    <a:pt x="805" y="743"/>
                  </a:lnTo>
                  <a:lnTo>
                    <a:pt x="124" y="774"/>
                  </a:lnTo>
                  <a:lnTo>
                    <a:pt x="124" y="774"/>
                  </a:lnTo>
                  <a:lnTo>
                    <a:pt x="63" y="805"/>
                  </a:lnTo>
                  <a:lnTo>
                    <a:pt x="1" y="867"/>
                  </a:lnTo>
                  <a:lnTo>
                    <a:pt x="1" y="960"/>
                  </a:lnTo>
                  <a:lnTo>
                    <a:pt x="63" y="1022"/>
                  </a:lnTo>
                  <a:lnTo>
                    <a:pt x="589" y="1455"/>
                  </a:lnTo>
                  <a:lnTo>
                    <a:pt x="403" y="2106"/>
                  </a:lnTo>
                  <a:lnTo>
                    <a:pt x="403" y="2106"/>
                  </a:lnTo>
                  <a:lnTo>
                    <a:pt x="403" y="2198"/>
                  </a:lnTo>
                  <a:lnTo>
                    <a:pt x="434" y="2260"/>
                  </a:lnTo>
                  <a:lnTo>
                    <a:pt x="465" y="2291"/>
                  </a:lnTo>
                  <a:lnTo>
                    <a:pt x="558" y="2291"/>
                  </a:lnTo>
                  <a:lnTo>
                    <a:pt x="558" y="2291"/>
                  </a:lnTo>
                  <a:lnTo>
                    <a:pt x="620" y="2291"/>
                  </a:lnTo>
                  <a:lnTo>
                    <a:pt x="1208" y="1920"/>
                  </a:lnTo>
                  <a:lnTo>
                    <a:pt x="1765" y="2291"/>
                  </a:lnTo>
                  <a:lnTo>
                    <a:pt x="1765" y="2291"/>
                  </a:lnTo>
                  <a:lnTo>
                    <a:pt x="1858" y="2291"/>
                  </a:lnTo>
                  <a:lnTo>
                    <a:pt x="1858" y="2291"/>
                  </a:lnTo>
                  <a:lnTo>
                    <a:pt x="1920" y="2291"/>
                  </a:lnTo>
                  <a:lnTo>
                    <a:pt x="1951" y="2260"/>
                  </a:lnTo>
                  <a:lnTo>
                    <a:pt x="1982" y="2198"/>
                  </a:lnTo>
                  <a:lnTo>
                    <a:pt x="1982" y="2106"/>
                  </a:lnTo>
                  <a:lnTo>
                    <a:pt x="1827" y="1455"/>
                  </a:lnTo>
                  <a:lnTo>
                    <a:pt x="2353" y="1022"/>
                  </a:lnTo>
                  <a:lnTo>
                    <a:pt x="2353" y="1022"/>
                  </a:lnTo>
                  <a:lnTo>
                    <a:pt x="2384" y="960"/>
                  </a:lnTo>
                  <a:lnTo>
                    <a:pt x="2384" y="867"/>
                  </a:lnTo>
                  <a:lnTo>
                    <a:pt x="2353" y="805"/>
                  </a:lnTo>
                  <a:lnTo>
                    <a:pt x="2260" y="774"/>
                  </a:lnTo>
                  <a:lnTo>
                    <a:pt x="1579" y="743"/>
                  </a:lnTo>
                  <a:lnTo>
                    <a:pt x="1332" y="93"/>
                  </a:lnTo>
                  <a:lnTo>
                    <a:pt x="1332" y="93"/>
                  </a:lnTo>
                  <a:lnTo>
                    <a:pt x="1270" y="31"/>
                  </a:lnTo>
                  <a:lnTo>
                    <a:pt x="12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1"/>
            <p:cNvSpPr/>
            <p:nvPr/>
          </p:nvSpPr>
          <p:spPr>
            <a:xfrm>
              <a:off x="4816475" y="3275025"/>
              <a:ext cx="59625" cy="57300"/>
            </a:xfrm>
            <a:custGeom>
              <a:avLst/>
              <a:gdLst/>
              <a:ahLst/>
              <a:cxnLst/>
              <a:rect l="l" t="t" r="r" b="b"/>
              <a:pathLst>
                <a:path w="2385" h="2292" extrusionOk="0">
                  <a:moveTo>
                    <a:pt x="1208" y="0"/>
                  </a:moveTo>
                  <a:lnTo>
                    <a:pt x="1115" y="31"/>
                  </a:lnTo>
                  <a:lnTo>
                    <a:pt x="1053" y="93"/>
                  </a:lnTo>
                  <a:lnTo>
                    <a:pt x="806" y="743"/>
                  </a:lnTo>
                  <a:lnTo>
                    <a:pt x="125" y="774"/>
                  </a:lnTo>
                  <a:lnTo>
                    <a:pt x="63" y="805"/>
                  </a:lnTo>
                  <a:lnTo>
                    <a:pt x="1" y="867"/>
                  </a:lnTo>
                  <a:lnTo>
                    <a:pt x="1" y="960"/>
                  </a:lnTo>
                  <a:lnTo>
                    <a:pt x="63" y="1022"/>
                  </a:lnTo>
                  <a:lnTo>
                    <a:pt x="589" y="1455"/>
                  </a:lnTo>
                  <a:lnTo>
                    <a:pt x="403" y="2106"/>
                  </a:lnTo>
                  <a:lnTo>
                    <a:pt x="403" y="2198"/>
                  </a:lnTo>
                  <a:lnTo>
                    <a:pt x="434" y="2260"/>
                  </a:lnTo>
                  <a:lnTo>
                    <a:pt x="496" y="2291"/>
                  </a:lnTo>
                  <a:lnTo>
                    <a:pt x="620" y="2291"/>
                  </a:lnTo>
                  <a:lnTo>
                    <a:pt x="1208" y="1920"/>
                  </a:lnTo>
                  <a:lnTo>
                    <a:pt x="1765" y="2291"/>
                  </a:lnTo>
                  <a:lnTo>
                    <a:pt x="1920" y="2291"/>
                  </a:lnTo>
                  <a:lnTo>
                    <a:pt x="1951" y="2260"/>
                  </a:lnTo>
                  <a:lnTo>
                    <a:pt x="1982" y="2198"/>
                  </a:lnTo>
                  <a:lnTo>
                    <a:pt x="1982" y="2106"/>
                  </a:lnTo>
                  <a:lnTo>
                    <a:pt x="1827" y="1455"/>
                  </a:lnTo>
                  <a:lnTo>
                    <a:pt x="2354" y="1022"/>
                  </a:lnTo>
                  <a:lnTo>
                    <a:pt x="2385" y="960"/>
                  </a:lnTo>
                  <a:lnTo>
                    <a:pt x="2385" y="867"/>
                  </a:lnTo>
                  <a:lnTo>
                    <a:pt x="2354" y="805"/>
                  </a:lnTo>
                  <a:lnTo>
                    <a:pt x="2261" y="774"/>
                  </a:lnTo>
                  <a:lnTo>
                    <a:pt x="1580" y="743"/>
                  </a:lnTo>
                  <a:lnTo>
                    <a:pt x="1332" y="93"/>
                  </a:lnTo>
                  <a:lnTo>
                    <a:pt x="1270" y="31"/>
                  </a:lnTo>
                  <a:lnTo>
                    <a:pt x="1208"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1"/>
            <p:cNvSpPr/>
            <p:nvPr/>
          </p:nvSpPr>
          <p:spPr>
            <a:xfrm>
              <a:off x="4816475" y="3275025"/>
              <a:ext cx="59625" cy="57300"/>
            </a:xfrm>
            <a:custGeom>
              <a:avLst/>
              <a:gdLst/>
              <a:ahLst/>
              <a:cxnLst/>
              <a:rect l="l" t="t" r="r" b="b"/>
              <a:pathLst>
                <a:path w="2385" h="2292" fill="none" extrusionOk="0">
                  <a:moveTo>
                    <a:pt x="1208" y="0"/>
                  </a:moveTo>
                  <a:lnTo>
                    <a:pt x="1208" y="0"/>
                  </a:lnTo>
                  <a:lnTo>
                    <a:pt x="1115" y="31"/>
                  </a:lnTo>
                  <a:lnTo>
                    <a:pt x="1053" y="93"/>
                  </a:lnTo>
                  <a:lnTo>
                    <a:pt x="806" y="743"/>
                  </a:lnTo>
                  <a:lnTo>
                    <a:pt x="125" y="774"/>
                  </a:lnTo>
                  <a:lnTo>
                    <a:pt x="125" y="774"/>
                  </a:lnTo>
                  <a:lnTo>
                    <a:pt x="63" y="805"/>
                  </a:lnTo>
                  <a:lnTo>
                    <a:pt x="1" y="867"/>
                  </a:lnTo>
                  <a:lnTo>
                    <a:pt x="1" y="960"/>
                  </a:lnTo>
                  <a:lnTo>
                    <a:pt x="63" y="1022"/>
                  </a:lnTo>
                  <a:lnTo>
                    <a:pt x="589" y="1455"/>
                  </a:lnTo>
                  <a:lnTo>
                    <a:pt x="403" y="2106"/>
                  </a:lnTo>
                  <a:lnTo>
                    <a:pt x="403" y="2106"/>
                  </a:lnTo>
                  <a:lnTo>
                    <a:pt x="403" y="2198"/>
                  </a:lnTo>
                  <a:lnTo>
                    <a:pt x="434" y="2260"/>
                  </a:lnTo>
                  <a:lnTo>
                    <a:pt x="496" y="2291"/>
                  </a:lnTo>
                  <a:lnTo>
                    <a:pt x="558" y="2291"/>
                  </a:lnTo>
                  <a:lnTo>
                    <a:pt x="558" y="2291"/>
                  </a:lnTo>
                  <a:lnTo>
                    <a:pt x="620" y="2291"/>
                  </a:lnTo>
                  <a:lnTo>
                    <a:pt x="1208" y="1920"/>
                  </a:lnTo>
                  <a:lnTo>
                    <a:pt x="1765" y="2291"/>
                  </a:lnTo>
                  <a:lnTo>
                    <a:pt x="1765" y="2291"/>
                  </a:lnTo>
                  <a:lnTo>
                    <a:pt x="1858" y="2291"/>
                  </a:lnTo>
                  <a:lnTo>
                    <a:pt x="1858" y="2291"/>
                  </a:lnTo>
                  <a:lnTo>
                    <a:pt x="1920" y="2291"/>
                  </a:lnTo>
                  <a:lnTo>
                    <a:pt x="1951" y="2260"/>
                  </a:lnTo>
                  <a:lnTo>
                    <a:pt x="1982" y="2198"/>
                  </a:lnTo>
                  <a:lnTo>
                    <a:pt x="1982" y="2106"/>
                  </a:lnTo>
                  <a:lnTo>
                    <a:pt x="1827" y="1455"/>
                  </a:lnTo>
                  <a:lnTo>
                    <a:pt x="2354" y="1022"/>
                  </a:lnTo>
                  <a:lnTo>
                    <a:pt x="2354" y="1022"/>
                  </a:lnTo>
                  <a:lnTo>
                    <a:pt x="2385" y="960"/>
                  </a:lnTo>
                  <a:lnTo>
                    <a:pt x="2385" y="867"/>
                  </a:lnTo>
                  <a:lnTo>
                    <a:pt x="2354" y="805"/>
                  </a:lnTo>
                  <a:lnTo>
                    <a:pt x="2261" y="774"/>
                  </a:lnTo>
                  <a:lnTo>
                    <a:pt x="1580" y="743"/>
                  </a:lnTo>
                  <a:lnTo>
                    <a:pt x="1332" y="93"/>
                  </a:lnTo>
                  <a:lnTo>
                    <a:pt x="1332" y="93"/>
                  </a:lnTo>
                  <a:lnTo>
                    <a:pt x="1270" y="31"/>
                  </a:lnTo>
                  <a:lnTo>
                    <a:pt x="12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1"/>
            <p:cNvSpPr/>
            <p:nvPr/>
          </p:nvSpPr>
          <p:spPr>
            <a:xfrm>
              <a:off x="4902400" y="3275025"/>
              <a:ext cx="60375" cy="57300"/>
            </a:xfrm>
            <a:custGeom>
              <a:avLst/>
              <a:gdLst/>
              <a:ahLst/>
              <a:cxnLst/>
              <a:rect l="l" t="t" r="r" b="b"/>
              <a:pathLst>
                <a:path w="2415" h="2292" extrusionOk="0">
                  <a:moveTo>
                    <a:pt x="1207" y="0"/>
                  </a:moveTo>
                  <a:lnTo>
                    <a:pt x="1115" y="31"/>
                  </a:lnTo>
                  <a:lnTo>
                    <a:pt x="1053" y="93"/>
                  </a:lnTo>
                  <a:lnTo>
                    <a:pt x="836" y="743"/>
                  </a:lnTo>
                  <a:lnTo>
                    <a:pt x="155" y="774"/>
                  </a:lnTo>
                  <a:lnTo>
                    <a:pt x="62" y="805"/>
                  </a:lnTo>
                  <a:lnTo>
                    <a:pt x="0" y="867"/>
                  </a:lnTo>
                  <a:lnTo>
                    <a:pt x="0" y="960"/>
                  </a:lnTo>
                  <a:lnTo>
                    <a:pt x="62" y="1022"/>
                  </a:lnTo>
                  <a:lnTo>
                    <a:pt x="588" y="1455"/>
                  </a:lnTo>
                  <a:lnTo>
                    <a:pt x="403" y="2106"/>
                  </a:lnTo>
                  <a:lnTo>
                    <a:pt x="403" y="2198"/>
                  </a:lnTo>
                  <a:lnTo>
                    <a:pt x="434" y="2260"/>
                  </a:lnTo>
                  <a:lnTo>
                    <a:pt x="495" y="2291"/>
                  </a:lnTo>
                  <a:lnTo>
                    <a:pt x="619" y="2291"/>
                  </a:lnTo>
                  <a:lnTo>
                    <a:pt x="1207" y="1920"/>
                  </a:lnTo>
                  <a:lnTo>
                    <a:pt x="1765" y="2291"/>
                  </a:lnTo>
                  <a:lnTo>
                    <a:pt x="1919" y="2291"/>
                  </a:lnTo>
                  <a:lnTo>
                    <a:pt x="1981" y="2260"/>
                  </a:lnTo>
                  <a:lnTo>
                    <a:pt x="2012" y="2198"/>
                  </a:lnTo>
                  <a:lnTo>
                    <a:pt x="2012" y="2106"/>
                  </a:lnTo>
                  <a:lnTo>
                    <a:pt x="1827" y="1455"/>
                  </a:lnTo>
                  <a:lnTo>
                    <a:pt x="2353" y="1022"/>
                  </a:lnTo>
                  <a:lnTo>
                    <a:pt x="2415" y="960"/>
                  </a:lnTo>
                  <a:lnTo>
                    <a:pt x="2384" y="867"/>
                  </a:lnTo>
                  <a:lnTo>
                    <a:pt x="2353" y="805"/>
                  </a:lnTo>
                  <a:lnTo>
                    <a:pt x="2260" y="774"/>
                  </a:lnTo>
                  <a:lnTo>
                    <a:pt x="1579" y="743"/>
                  </a:lnTo>
                  <a:lnTo>
                    <a:pt x="1331" y="93"/>
                  </a:lnTo>
                  <a:lnTo>
                    <a:pt x="1300" y="31"/>
                  </a:lnTo>
                  <a:lnTo>
                    <a:pt x="1207"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1"/>
            <p:cNvSpPr/>
            <p:nvPr/>
          </p:nvSpPr>
          <p:spPr>
            <a:xfrm>
              <a:off x="4902400" y="3275025"/>
              <a:ext cx="60375" cy="57300"/>
            </a:xfrm>
            <a:custGeom>
              <a:avLst/>
              <a:gdLst/>
              <a:ahLst/>
              <a:cxnLst/>
              <a:rect l="l" t="t" r="r" b="b"/>
              <a:pathLst>
                <a:path w="2415" h="2292" fill="none" extrusionOk="0">
                  <a:moveTo>
                    <a:pt x="1207" y="0"/>
                  </a:moveTo>
                  <a:lnTo>
                    <a:pt x="1207" y="0"/>
                  </a:lnTo>
                  <a:lnTo>
                    <a:pt x="1115" y="31"/>
                  </a:lnTo>
                  <a:lnTo>
                    <a:pt x="1053" y="93"/>
                  </a:lnTo>
                  <a:lnTo>
                    <a:pt x="836" y="743"/>
                  </a:lnTo>
                  <a:lnTo>
                    <a:pt x="155" y="774"/>
                  </a:lnTo>
                  <a:lnTo>
                    <a:pt x="155" y="774"/>
                  </a:lnTo>
                  <a:lnTo>
                    <a:pt x="62" y="805"/>
                  </a:lnTo>
                  <a:lnTo>
                    <a:pt x="0" y="867"/>
                  </a:lnTo>
                  <a:lnTo>
                    <a:pt x="0" y="960"/>
                  </a:lnTo>
                  <a:lnTo>
                    <a:pt x="62" y="1022"/>
                  </a:lnTo>
                  <a:lnTo>
                    <a:pt x="588" y="1455"/>
                  </a:lnTo>
                  <a:lnTo>
                    <a:pt x="403" y="2106"/>
                  </a:lnTo>
                  <a:lnTo>
                    <a:pt x="403" y="2106"/>
                  </a:lnTo>
                  <a:lnTo>
                    <a:pt x="403" y="2198"/>
                  </a:lnTo>
                  <a:lnTo>
                    <a:pt x="434" y="2260"/>
                  </a:lnTo>
                  <a:lnTo>
                    <a:pt x="495" y="2291"/>
                  </a:lnTo>
                  <a:lnTo>
                    <a:pt x="557" y="2291"/>
                  </a:lnTo>
                  <a:lnTo>
                    <a:pt x="557" y="2291"/>
                  </a:lnTo>
                  <a:lnTo>
                    <a:pt x="619" y="2291"/>
                  </a:lnTo>
                  <a:lnTo>
                    <a:pt x="1207" y="1920"/>
                  </a:lnTo>
                  <a:lnTo>
                    <a:pt x="1765" y="2291"/>
                  </a:lnTo>
                  <a:lnTo>
                    <a:pt x="1765" y="2291"/>
                  </a:lnTo>
                  <a:lnTo>
                    <a:pt x="1858" y="2291"/>
                  </a:lnTo>
                  <a:lnTo>
                    <a:pt x="1858" y="2291"/>
                  </a:lnTo>
                  <a:lnTo>
                    <a:pt x="1919" y="2291"/>
                  </a:lnTo>
                  <a:lnTo>
                    <a:pt x="1981" y="2260"/>
                  </a:lnTo>
                  <a:lnTo>
                    <a:pt x="2012" y="2198"/>
                  </a:lnTo>
                  <a:lnTo>
                    <a:pt x="2012" y="2106"/>
                  </a:lnTo>
                  <a:lnTo>
                    <a:pt x="1827" y="1455"/>
                  </a:lnTo>
                  <a:lnTo>
                    <a:pt x="2353" y="1022"/>
                  </a:lnTo>
                  <a:lnTo>
                    <a:pt x="2353" y="1022"/>
                  </a:lnTo>
                  <a:lnTo>
                    <a:pt x="2415" y="960"/>
                  </a:lnTo>
                  <a:lnTo>
                    <a:pt x="2384" y="867"/>
                  </a:lnTo>
                  <a:lnTo>
                    <a:pt x="2353" y="805"/>
                  </a:lnTo>
                  <a:lnTo>
                    <a:pt x="2260" y="774"/>
                  </a:lnTo>
                  <a:lnTo>
                    <a:pt x="1579" y="743"/>
                  </a:lnTo>
                  <a:lnTo>
                    <a:pt x="1331" y="93"/>
                  </a:lnTo>
                  <a:lnTo>
                    <a:pt x="1331" y="93"/>
                  </a:lnTo>
                  <a:lnTo>
                    <a:pt x="1300" y="31"/>
                  </a:lnTo>
                  <a:lnTo>
                    <a:pt x="12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1"/>
            <p:cNvSpPr/>
            <p:nvPr/>
          </p:nvSpPr>
          <p:spPr>
            <a:xfrm>
              <a:off x="4558000" y="3370225"/>
              <a:ext cx="541000" cy="38725"/>
            </a:xfrm>
            <a:custGeom>
              <a:avLst/>
              <a:gdLst/>
              <a:ahLst/>
              <a:cxnLst/>
              <a:rect l="l" t="t" r="r" b="b"/>
              <a:pathLst>
                <a:path w="21640" h="1549" extrusionOk="0">
                  <a:moveTo>
                    <a:pt x="805" y="0"/>
                  </a:moveTo>
                  <a:lnTo>
                    <a:pt x="619" y="31"/>
                  </a:lnTo>
                  <a:lnTo>
                    <a:pt x="495" y="62"/>
                  </a:lnTo>
                  <a:lnTo>
                    <a:pt x="372" y="124"/>
                  </a:lnTo>
                  <a:lnTo>
                    <a:pt x="248" y="217"/>
                  </a:lnTo>
                  <a:lnTo>
                    <a:pt x="155" y="341"/>
                  </a:lnTo>
                  <a:lnTo>
                    <a:pt x="62" y="465"/>
                  </a:lnTo>
                  <a:lnTo>
                    <a:pt x="31" y="619"/>
                  </a:lnTo>
                  <a:lnTo>
                    <a:pt x="0" y="774"/>
                  </a:lnTo>
                  <a:lnTo>
                    <a:pt x="31" y="929"/>
                  </a:lnTo>
                  <a:lnTo>
                    <a:pt x="62" y="1084"/>
                  </a:lnTo>
                  <a:lnTo>
                    <a:pt x="155" y="1208"/>
                  </a:lnTo>
                  <a:lnTo>
                    <a:pt x="248" y="1331"/>
                  </a:lnTo>
                  <a:lnTo>
                    <a:pt x="372" y="1424"/>
                  </a:lnTo>
                  <a:lnTo>
                    <a:pt x="495" y="1486"/>
                  </a:lnTo>
                  <a:lnTo>
                    <a:pt x="619" y="1548"/>
                  </a:lnTo>
                  <a:lnTo>
                    <a:pt x="21020" y="1548"/>
                  </a:lnTo>
                  <a:lnTo>
                    <a:pt x="21144" y="1486"/>
                  </a:lnTo>
                  <a:lnTo>
                    <a:pt x="21299" y="1424"/>
                  </a:lnTo>
                  <a:lnTo>
                    <a:pt x="21392" y="1331"/>
                  </a:lnTo>
                  <a:lnTo>
                    <a:pt x="21484" y="1208"/>
                  </a:lnTo>
                  <a:lnTo>
                    <a:pt x="21577" y="1084"/>
                  </a:lnTo>
                  <a:lnTo>
                    <a:pt x="21608" y="929"/>
                  </a:lnTo>
                  <a:lnTo>
                    <a:pt x="21639" y="774"/>
                  </a:lnTo>
                  <a:lnTo>
                    <a:pt x="21608" y="619"/>
                  </a:lnTo>
                  <a:lnTo>
                    <a:pt x="21577" y="465"/>
                  </a:lnTo>
                  <a:lnTo>
                    <a:pt x="21484" y="341"/>
                  </a:lnTo>
                  <a:lnTo>
                    <a:pt x="21392" y="217"/>
                  </a:lnTo>
                  <a:lnTo>
                    <a:pt x="21299" y="124"/>
                  </a:lnTo>
                  <a:lnTo>
                    <a:pt x="21144" y="62"/>
                  </a:lnTo>
                  <a:lnTo>
                    <a:pt x="21020" y="31"/>
                  </a:lnTo>
                  <a:lnTo>
                    <a:pt x="20865"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1"/>
            <p:cNvSpPr/>
            <p:nvPr/>
          </p:nvSpPr>
          <p:spPr>
            <a:xfrm>
              <a:off x="4558000" y="3370225"/>
              <a:ext cx="541000" cy="38725"/>
            </a:xfrm>
            <a:custGeom>
              <a:avLst/>
              <a:gdLst/>
              <a:ahLst/>
              <a:cxnLst/>
              <a:rect l="l" t="t" r="r" b="b"/>
              <a:pathLst>
                <a:path w="21640" h="1549" fill="none" extrusionOk="0">
                  <a:moveTo>
                    <a:pt x="20865" y="0"/>
                  </a:moveTo>
                  <a:lnTo>
                    <a:pt x="805" y="0"/>
                  </a:lnTo>
                  <a:lnTo>
                    <a:pt x="805" y="0"/>
                  </a:lnTo>
                  <a:lnTo>
                    <a:pt x="619" y="31"/>
                  </a:lnTo>
                  <a:lnTo>
                    <a:pt x="495" y="62"/>
                  </a:lnTo>
                  <a:lnTo>
                    <a:pt x="372" y="124"/>
                  </a:lnTo>
                  <a:lnTo>
                    <a:pt x="248" y="217"/>
                  </a:lnTo>
                  <a:lnTo>
                    <a:pt x="155" y="341"/>
                  </a:lnTo>
                  <a:lnTo>
                    <a:pt x="62" y="465"/>
                  </a:lnTo>
                  <a:lnTo>
                    <a:pt x="31" y="619"/>
                  </a:lnTo>
                  <a:lnTo>
                    <a:pt x="0" y="774"/>
                  </a:lnTo>
                  <a:lnTo>
                    <a:pt x="0" y="774"/>
                  </a:lnTo>
                  <a:lnTo>
                    <a:pt x="31" y="929"/>
                  </a:lnTo>
                  <a:lnTo>
                    <a:pt x="62" y="1084"/>
                  </a:lnTo>
                  <a:lnTo>
                    <a:pt x="155" y="1208"/>
                  </a:lnTo>
                  <a:lnTo>
                    <a:pt x="248" y="1331"/>
                  </a:lnTo>
                  <a:lnTo>
                    <a:pt x="372" y="1424"/>
                  </a:lnTo>
                  <a:lnTo>
                    <a:pt x="495" y="1486"/>
                  </a:lnTo>
                  <a:lnTo>
                    <a:pt x="619" y="1548"/>
                  </a:lnTo>
                  <a:lnTo>
                    <a:pt x="805" y="1548"/>
                  </a:lnTo>
                  <a:lnTo>
                    <a:pt x="20865" y="1548"/>
                  </a:lnTo>
                  <a:lnTo>
                    <a:pt x="20865" y="1548"/>
                  </a:lnTo>
                  <a:lnTo>
                    <a:pt x="21020" y="1548"/>
                  </a:lnTo>
                  <a:lnTo>
                    <a:pt x="21144" y="1486"/>
                  </a:lnTo>
                  <a:lnTo>
                    <a:pt x="21299" y="1424"/>
                  </a:lnTo>
                  <a:lnTo>
                    <a:pt x="21392" y="1331"/>
                  </a:lnTo>
                  <a:lnTo>
                    <a:pt x="21484" y="1208"/>
                  </a:lnTo>
                  <a:lnTo>
                    <a:pt x="21577" y="1084"/>
                  </a:lnTo>
                  <a:lnTo>
                    <a:pt x="21608" y="929"/>
                  </a:lnTo>
                  <a:lnTo>
                    <a:pt x="21639" y="774"/>
                  </a:lnTo>
                  <a:lnTo>
                    <a:pt x="21639" y="774"/>
                  </a:lnTo>
                  <a:lnTo>
                    <a:pt x="21608" y="619"/>
                  </a:lnTo>
                  <a:lnTo>
                    <a:pt x="21577" y="465"/>
                  </a:lnTo>
                  <a:lnTo>
                    <a:pt x="21484" y="341"/>
                  </a:lnTo>
                  <a:lnTo>
                    <a:pt x="21392" y="217"/>
                  </a:lnTo>
                  <a:lnTo>
                    <a:pt x="21299" y="124"/>
                  </a:lnTo>
                  <a:lnTo>
                    <a:pt x="21144" y="62"/>
                  </a:lnTo>
                  <a:lnTo>
                    <a:pt x="21020" y="31"/>
                  </a:lnTo>
                  <a:lnTo>
                    <a:pt x="208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1"/>
            <p:cNvSpPr/>
            <p:nvPr/>
          </p:nvSpPr>
          <p:spPr>
            <a:xfrm>
              <a:off x="4558000" y="3445300"/>
              <a:ext cx="352150" cy="38700"/>
            </a:xfrm>
            <a:custGeom>
              <a:avLst/>
              <a:gdLst/>
              <a:ahLst/>
              <a:cxnLst/>
              <a:rect l="l" t="t" r="r" b="b"/>
              <a:pathLst>
                <a:path w="14086" h="1548" extrusionOk="0">
                  <a:moveTo>
                    <a:pt x="619" y="0"/>
                  </a:moveTo>
                  <a:lnTo>
                    <a:pt x="495" y="62"/>
                  </a:lnTo>
                  <a:lnTo>
                    <a:pt x="372" y="124"/>
                  </a:lnTo>
                  <a:lnTo>
                    <a:pt x="248" y="217"/>
                  </a:lnTo>
                  <a:lnTo>
                    <a:pt x="155" y="341"/>
                  </a:lnTo>
                  <a:lnTo>
                    <a:pt x="62" y="464"/>
                  </a:lnTo>
                  <a:lnTo>
                    <a:pt x="31" y="619"/>
                  </a:lnTo>
                  <a:lnTo>
                    <a:pt x="0" y="774"/>
                  </a:lnTo>
                  <a:lnTo>
                    <a:pt x="31" y="929"/>
                  </a:lnTo>
                  <a:lnTo>
                    <a:pt x="62" y="1084"/>
                  </a:lnTo>
                  <a:lnTo>
                    <a:pt x="155" y="1207"/>
                  </a:lnTo>
                  <a:lnTo>
                    <a:pt x="248" y="1300"/>
                  </a:lnTo>
                  <a:lnTo>
                    <a:pt x="372" y="1424"/>
                  </a:lnTo>
                  <a:lnTo>
                    <a:pt x="495" y="1486"/>
                  </a:lnTo>
                  <a:lnTo>
                    <a:pt x="619" y="1517"/>
                  </a:lnTo>
                  <a:lnTo>
                    <a:pt x="805" y="1548"/>
                  </a:lnTo>
                  <a:lnTo>
                    <a:pt x="13312" y="1548"/>
                  </a:lnTo>
                  <a:lnTo>
                    <a:pt x="13467" y="1517"/>
                  </a:lnTo>
                  <a:lnTo>
                    <a:pt x="13621" y="1486"/>
                  </a:lnTo>
                  <a:lnTo>
                    <a:pt x="13745" y="1424"/>
                  </a:lnTo>
                  <a:lnTo>
                    <a:pt x="13869" y="1300"/>
                  </a:lnTo>
                  <a:lnTo>
                    <a:pt x="13962" y="1207"/>
                  </a:lnTo>
                  <a:lnTo>
                    <a:pt x="14024" y="1084"/>
                  </a:lnTo>
                  <a:lnTo>
                    <a:pt x="14086" y="929"/>
                  </a:lnTo>
                  <a:lnTo>
                    <a:pt x="14086" y="774"/>
                  </a:lnTo>
                  <a:lnTo>
                    <a:pt x="14086" y="619"/>
                  </a:lnTo>
                  <a:lnTo>
                    <a:pt x="14024" y="464"/>
                  </a:lnTo>
                  <a:lnTo>
                    <a:pt x="13962" y="341"/>
                  </a:lnTo>
                  <a:lnTo>
                    <a:pt x="13869" y="217"/>
                  </a:lnTo>
                  <a:lnTo>
                    <a:pt x="13745" y="124"/>
                  </a:lnTo>
                  <a:lnTo>
                    <a:pt x="13621" y="62"/>
                  </a:lnTo>
                  <a:lnTo>
                    <a:pt x="13467"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1"/>
            <p:cNvSpPr/>
            <p:nvPr/>
          </p:nvSpPr>
          <p:spPr>
            <a:xfrm>
              <a:off x="4558000" y="3445300"/>
              <a:ext cx="352150" cy="38700"/>
            </a:xfrm>
            <a:custGeom>
              <a:avLst/>
              <a:gdLst/>
              <a:ahLst/>
              <a:cxnLst/>
              <a:rect l="l" t="t" r="r" b="b"/>
              <a:pathLst>
                <a:path w="14086" h="1548" fill="none" extrusionOk="0">
                  <a:moveTo>
                    <a:pt x="13312" y="0"/>
                  </a:moveTo>
                  <a:lnTo>
                    <a:pt x="805" y="0"/>
                  </a:lnTo>
                  <a:lnTo>
                    <a:pt x="805" y="0"/>
                  </a:lnTo>
                  <a:lnTo>
                    <a:pt x="619" y="0"/>
                  </a:lnTo>
                  <a:lnTo>
                    <a:pt x="495" y="62"/>
                  </a:lnTo>
                  <a:lnTo>
                    <a:pt x="372" y="124"/>
                  </a:lnTo>
                  <a:lnTo>
                    <a:pt x="248" y="217"/>
                  </a:lnTo>
                  <a:lnTo>
                    <a:pt x="155" y="341"/>
                  </a:lnTo>
                  <a:lnTo>
                    <a:pt x="62" y="464"/>
                  </a:lnTo>
                  <a:lnTo>
                    <a:pt x="31" y="619"/>
                  </a:lnTo>
                  <a:lnTo>
                    <a:pt x="0" y="774"/>
                  </a:lnTo>
                  <a:lnTo>
                    <a:pt x="0" y="774"/>
                  </a:lnTo>
                  <a:lnTo>
                    <a:pt x="31" y="929"/>
                  </a:lnTo>
                  <a:lnTo>
                    <a:pt x="62" y="1084"/>
                  </a:lnTo>
                  <a:lnTo>
                    <a:pt x="155" y="1207"/>
                  </a:lnTo>
                  <a:lnTo>
                    <a:pt x="248" y="1300"/>
                  </a:lnTo>
                  <a:lnTo>
                    <a:pt x="372" y="1424"/>
                  </a:lnTo>
                  <a:lnTo>
                    <a:pt x="495" y="1486"/>
                  </a:lnTo>
                  <a:lnTo>
                    <a:pt x="619" y="1517"/>
                  </a:lnTo>
                  <a:lnTo>
                    <a:pt x="805" y="1548"/>
                  </a:lnTo>
                  <a:lnTo>
                    <a:pt x="13312" y="1548"/>
                  </a:lnTo>
                  <a:lnTo>
                    <a:pt x="13312" y="1548"/>
                  </a:lnTo>
                  <a:lnTo>
                    <a:pt x="13467" y="1517"/>
                  </a:lnTo>
                  <a:lnTo>
                    <a:pt x="13621" y="1486"/>
                  </a:lnTo>
                  <a:lnTo>
                    <a:pt x="13745" y="1424"/>
                  </a:lnTo>
                  <a:lnTo>
                    <a:pt x="13869" y="1300"/>
                  </a:lnTo>
                  <a:lnTo>
                    <a:pt x="13962" y="1207"/>
                  </a:lnTo>
                  <a:lnTo>
                    <a:pt x="14024" y="1084"/>
                  </a:lnTo>
                  <a:lnTo>
                    <a:pt x="14086" y="929"/>
                  </a:lnTo>
                  <a:lnTo>
                    <a:pt x="14086" y="774"/>
                  </a:lnTo>
                  <a:lnTo>
                    <a:pt x="14086" y="774"/>
                  </a:lnTo>
                  <a:lnTo>
                    <a:pt x="14086" y="619"/>
                  </a:lnTo>
                  <a:lnTo>
                    <a:pt x="14024" y="464"/>
                  </a:lnTo>
                  <a:lnTo>
                    <a:pt x="13962" y="341"/>
                  </a:lnTo>
                  <a:lnTo>
                    <a:pt x="13869" y="217"/>
                  </a:lnTo>
                  <a:lnTo>
                    <a:pt x="13745" y="124"/>
                  </a:lnTo>
                  <a:lnTo>
                    <a:pt x="13621" y="62"/>
                  </a:lnTo>
                  <a:lnTo>
                    <a:pt x="13467" y="0"/>
                  </a:lnTo>
                  <a:lnTo>
                    <a:pt x="133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1"/>
            <p:cNvSpPr/>
            <p:nvPr/>
          </p:nvSpPr>
          <p:spPr>
            <a:xfrm>
              <a:off x="5342750" y="2218600"/>
              <a:ext cx="60400" cy="58075"/>
            </a:xfrm>
            <a:custGeom>
              <a:avLst/>
              <a:gdLst/>
              <a:ahLst/>
              <a:cxnLst/>
              <a:rect l="l" t="t" r="r" b="b"/>
              <a:pathLst>
                <a:path w="2416" h="2323" extrusionOk="0">
                  <a:moveTo>
                    <a:pt x="1208" y="1"/>
                  </a:moveTo>
                  <a:lnTo>
                    <a:pt x="1115" y="32"/>
                  </a:lnTo>
                  <a:lnTo>
                    <a:pt x="1053" y="94"/>
                  </a:lnTo>
                  <a:lnTo>
                    <a:pt x="837" y="744"/>
                  </a:lnTo>
                  <a:lnTo>
                    <a:pt x="156" y="775"/>
                  </a:lnTo>
                  <a:lnTo>
                    <a:pt x="63" y="806"/>
                  </a:lnTo>
                  <a:lnTo>
                    <a:pt x="1" y="868"/>
                  </a:lnTo>
                  <a:lnTo>
                    <a:pt x="1" y="960"/>
                  </a:lnTo>
                  <a:lnTo>
                    <a:pt x="63" y="1053"/>
                  </a:lnTo>
                  <a:lnTo>
                    <a:pt x="589" y="1456"/>
                  </a:lnTo>
                  <a:lnTo>
                    <a:pt x="403" y="2137"/>
                  </a:lnTo>
                  <a:lnTo>
                    <a:pt x="403" y="2199"/>
                  </a:lnTo>
                  <a:lnTo>
                    <a:pt x="434" y="2261"/>
                  </a:lnTo>
                  <a:lnTo>
                    <a:pt x="496" y="2292"/>
                  </a:lnTo>
                  <a:lnTo>
                    <a:pt x="558" y="2323"/>
                  </a:lnTo>
                  <a:lnTo>
                    <a:pt x="620" y="2292"/>
                  </a:lnTo>
                  <a:lnTo>
                    <a:pt x="1208" y="1920"/>
                  </a:lnTo>
                  <a:lnTo>
                    <a:pt x="1765" y="2292"/>
                  </a:lnTo>
                  <a:lnTo>
                    <a:pt x="1858" y="2323"/>
                  </a:lnTo>
                  <a:lnTo>
                    <a:pt x="1920" y="2292"/>
                  </a:lnTo>
                  <a:lnTo>
                    <a:pt x="1982" y="2261"/>
                  </a:lnTo>
                  <a:lnTo>
                    <a:pt x="2013" y="2199"/>
                  </a:lnTo>
                  <a:lnTo>
                    <a:pt x="2013" y="2137"/>
                  </a:lnTo>
                  <a:lnTo>
                    <a:pt x="1827" y="1456"/>
                  </a:lnTo>
                  <a:lnTo>
                    <a:pt x="2354" y="1053"/>
                  </a:lnTo>
                  <a:lnTo>
                    <a:pt x="2415" y="960"/>
                  </a:lnTo>
                  <a:lnTo>
                    <a:pt x="2384" y="868"/>
                  </a:lnTo>
                  <a:lnTo>
                    <a:pt x="2354" y="806"/>
                  </a:lnTo>
                  <a:lnTo>
                    <a:pt x="2261" y="775"/>
                  </a:lnTo>
                  <a:lnTo>
                    <a:pt x="1580" y="744"/>
                  </a:lnTo>
                  <a:lnTo>
                    <a:pt x="1332" y="94"/>
                  </a:lnTo>
                  <a:lnTo>
                    <a:pt x="1270" y="32"/>
                  </a:lnTo>
                  <a:lnTo>
                    <a:pt x="1208"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1"/>
            <p:cNvSpPr/>
            <p:nvPr/>
          </p:nvSpPr>
          <p:spPr>
            <a:xfrm>
              <a:off x="5342750" y="2218600"/>
              <a:ext cx="60400" cy="58075"/>
            </a:xfrm>
            <a:custGeom>
              <a:avLst/>
              <a:gdLst/>
              <a:ahLst/>
              <a:cxnLst/>
              <a:rect l="l" t="t" r="r" b="b"/>
              <a:pathLst>
                <a:path w="2416" h="2323" fill="none" extrusionOk="0">
                  <a:moveTo>
                    <a:pt x="1208" y="1"/>
                  </a:moveTo>
                  <a:lnTo>
                    <a:pt x="1208" y="1"/>
                  </a:lnTo>
                  <a:lnTo>
                    <a:pt x="1115" y="32"/>
                  </a:lnTo>
                  <a:lnTo>
                    <a:pt x="1053" y="94"/>
                  </a:lnTo>
                  <a:lnTo>
                    <a:pt x="837" y="744"/>
                  </a:lnTo>
                  <a:lnTo>
                    <a:pt x="156" y="775"/>
                  </a:lnTo>
                  <a:lnTo>
                    <a:pt x="156" y="775"/>
                  </a:lnTo>
                  <a:lnTo>
                    <a:pt x="63" y="806"/>
                  </a:lnTo>
                  <a:lnTo>
                    <a:pt x="1" y="868"/>
                  </a:lnTo>
                  <a:lnTo>
                    <a:pt x="1" y="960"/>
                  </a:lnTo>
                  <a:lnTo>
                    <a:pt x="63" y="1053"/>
                  </a:lnTo>
                  <a:lnTo>
                    <a:pt x="589" y="1456"/>
                  </a:lnTo>
                  <a:lnTo>
                    <a:pt x="403" y="2137"/>
                  </a:lnTo>
                  <a:lnTo>
                    <a:pt x="403" y="2137"/>
                  </a:lnTo>
                  <a:lnTo>
                    <a:pt x="403" y="2199"/>
                  </a:lnTo>
                  <a:lnTo>
                    <a:pt x="434" y="2261"/>
                  </a:lnTo>
                  <a:lnTo>
                    <a:pt x="496" y="2292"/>
                  </a:lnTo>
                  <a:lnTo>
                    <a:pt x="558" y="2323"/>
                  </a:lnTo>
                  <a:lnTo>
                    <a:pt x="558" y="2323"/>
                  </a:lnTo>
                  <a:lnTo>
                    <a:pt x="620" y="2292"/>
                  </a:lnTo>
                  <a:lnTo>
                    <a:pt x="1208" y="1920"/>
                  </a:lnTo>
                  <a:lnTo>
                    <a:pt x="1765" y="2292"/>
                  </a:lnTo>
                  <a:lnTo>
                    <a:pt x="1765" y="2292"/>
                  </a:lnTo>
                  <a:lnTo>
                    <a:pt x="1858" y="2323"/>
                  </a:lnTo>
                  <a:lnTo>
                    <a:pt x="1858" y="2323"/>
                  </a:lnTo>
                  <a:lnTo>
                    <a:pt x="1920" y="2292"/>
                  </a:lnTo>
                  <a:lnTo>
                    <a:pt x="1982" y="2261"/>
                  </a:lnTo>
                  <a:lnTo>
                    <a:pt x="2013" y="2199"/>
                  </a:lnTo>
                  <a:lnTo>
                    <a:pt x="2013" y="2137"/>
                  </a:lnTo>
                  <a:lnTo>
                    <a:pt x="1827" y="1456"/>
                  </a:lnTo>
                  <a:lnTo>
                    <a:pt x="2354" y="1053"/>
                  </a:lnTo>
                  <a:lnTo>
                    <a:pt x="2354" y="1053"/>
                  </a:lnTo>
                  <a:lnTo>
                    <a:pt x="2415" y="960"/>
                  </a:lnTo>
                  <a:lnTo>
                    <a:pt x="2384" y="868"/>
                  </a:lnTo>
                  <a:lnTo>
                    <a:pt x="2354" y="806"/>
                  </a:lnTo>
                  <a:lnTo>
                    <a:pt x="2261" y="775"/>
                  </a:lnTo>
                  <a:lnTo>
                    <a:pt x="1580" y="744"/>
                  </a:lnTo>
                  <a:lnTo>
                    <a:pt x="1332" y="94"/>
                  </a:lnTo>
                  <a:lnTo>
                    <a:pt x="1332" y="94"/>
                  </a:lnTo>
                  <a:lnTo>
                    <a:pt x="1270" y="32"/>
                  </a:lnTo>
                  <a:lnTo>
                    <a:pt x="120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1"/>
            <p:cNvSpPr/>
            <p:nvPr/>
          </p:nvSpPr>
          <p:spPr>
            <a:xfrm>
              <a:off x="5428675" y="2218600"/>
              <a:ext cx="60375" cy="58075"/>
            </a:xfrm>
            <a:custGeom>
              <a:avLst/>
              <a:gdLst/>
              <a:ahLst/>
              <a:cxnLst/>
              <a:rect l="l" t="t" r="r" b="b"/>
              <a:pathLst>
                <a:path w="2415" h="2323" extrusionOk="0">
                  <a:moveTo>
                    <a:pt x="1207" y="1"/>
                  </a:moveTo>
                  <a:lnTo>
                    <a:pt x="1114" y="32"/>
                  </a:lnTo>
                  <a:lnTo>
                    <a:pt x="1084" y="94"/>
                  </a:lnTo>
                  <a:lnTo>
                    <a:pt x="836" y="744"/>
                  </a:lnTo>
                  <a:lnTo>
                    <a:pt x="155" y="775"/>
                  </a:lnTo>
                  <a:lnTo>
                    <a:pt x="62" y="806"/>
                  </a:lnTo>
                  <a:lnTo>
                    <a:pt x="0" y="868"/>
                  </a:lnTo>
                  <a:lnTo>
                    <a:pt x="0" y="960"/>
                  </a:lnTo>
                  <a:lnTo>
                    <a:pt x="62" y="1053"/>
                  </a:lnTo>
                  <a:lnTo>
                    <a:pt x="588" y="1456"/>
                  </a:lnTo>
                  <a:lnTo>
                    <a:pt x="402" y="2137"/>
                  </a:lnTo>
                  <a:lnTo>
                    <a:pt x="402" y="2199"/>
                  </a:lnTo>
                  <a:lnTo>
                    <a:pt x="433" y="2261"/>
                  </a:lnTo>
                  <a:lnTo>
                    <a:pt x="495" y="2292"/>
                  </a:lnTo>
                  <a:lnTo>
                    <a:pt x="557" y="2323"/>
                  </a:lnTo>
                  <a:lnTo>
                    <a:pt x="650" y="2292"/>
                  </a:lnTo>
                  <a:lnTo>
                    <a:pt x="1207" y="1920"/>
                  </a:lnTo>
                  <a:lnTo>
                    <a:pt x="1765" y="2292"/>
                  </a:lnTo>
                  <a:lnTo>
                    <a:pt x="1857" y="2323"/>
                  </a:lnTo>
                  <a:lnTo>
                    <a:pt x="1919" y="2292"/>
                  </a:lnTo>
                  <a:lnTo>
                    <a:pt x="1981" y="2261"/>
                  </a:lnTo>
                  <a:lnTo>
                    <a:pt x="2012" y="2199"/>
                  </a:lnTo>
                  <a:lnTo>
                    <a:pt x="2012" y="2137"/>
                  </a:lnTo>
                  <a:lnTo>
                    <a:pt x="1826" y="1456"/>
                  </a:lnTo>
                  <a:lnTo>
                    <a:pt x="2353" y="1053"/>
                  </a:lnTo>
                  <a:lnTo>
                    <a:pt x="2415" y="960"/>
                  </a:lnTo>
                  <a:lnTo>
                    <a:pt x="2415" y="868"/>
                  </a:lnTo>
                  <a:lnTo>
                    <a:pt x="2353" y="806"/>
                  </a:lnTo>
                  <a:lnTo>
                    <a:pt x="2260" y="775"/>
                  </a:lnTo>
                  <a:lnTo>
                    <a:pt x="1579" y="744"/>
                  </a:lnTo>
                  <a:lnTo>
                    <a:pt x="1331" y="94"/>
                  </a:lnTo>
                  <a:lnTo>
                    <a:pt x="1300" y="32"/>
                  </a:lnTo>
                  <a:lnTo>
                    <a:pt x="1207"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1"/>
            <p:cNvSpPr/>
            <p:nvPr/>
          </p:nvSpPr>
          <p:spPr>
            <a:xfrm>
              <a:off x="5428675" y="2218600"/>
              <a:ext cx="60375" cy="58075"/>
            </a:xfrm>
            <a:custGeom>
              <a:avLst/>
              <a:gdLst/>
              <a:ahLst/>
              <a:cxnLst/>
              <a:rect l="l" t="t" r="r" b="b"/>
              <a:pathLst>
                <a:path w="2415" h="2323" fill="none" extrusionOk="0">
                  <a:moveTo>
                    <a:pt x="1207" y="1"/>
                  </a:moveTo>
                  <a:lnTo>
                    <a:pt x="1207" y="1"/>
                  </a:lnTo>
                  <a:lnTo>
                    <a:pt x="1114" y="32"/>
                  </a:lnTo>
                  <a:lnTo>
                    <a:pt x="1084" y="94"/>
                  </a:lnTo>
                  <a:lnTo>
                    <a:pt x="836" y="744"/>
                  </a:lnTo>
                  <a:lnTo>
                    <a:pt x="155" y="775"/>
                  </a:lnTo>
                  <a:lnTo>
                    <a:pt x="155" y="775"/>
                  </a:lnTo>
                  <a:lnTo>
                    <a:pt x="62" y="806"/>
                  </a:lnTo>
                  <a:lnTo>
                    <a:pt x="0" y="868"/>
                  </a:lnTo>
                  <a:lnTo>
                    <a:pt x="0" y="960"/>
                  </a:lnTo>
                  <a:lnTo>
                    <a:pt x="62" y="1053"/>
                  </a:lnTo>
                  <a:lnTo>
                    <a:pt x="588" y="1456"/>
                  </a:lnTo>
                  <a:lnTo>
                    <a:pt x="402" y="2137"/>
                  </a:lnTo>
                  <a:lnTo>
                    <a:pt x="402" y="2137"/>
                  </a:lnTo>
                  <a:lnTo>
                    <a:pt x="402" y="2199"/>
                  </a:lnTo>
                  <a:lnTo>
                    <a:pt x="433" y="2261"/>
                  </a:lnTo>
                  <a:lnTo>
                    <a:pt x="495" y="2292"/>
                  </a:lnTo>
                  <a:lnTo>
                    <a:pt x="557" y="2323"/>
                  </a:lnTo>
                  <a:lnTo>
                    <a:pt x="557" y="2323"/>
                  </a:lnTo>
                  <a:lnTo>
                    <a:pt x="650" y="2292"/>
                  </a:lnTo>
                  <a:lnTo>
                    <a:pt x="1207" y="1920"/>
                  </a:lnTo>
                  <a:lnTo>
                    <a:pt x="1765" y="2292"/>
                  </a:lnTo>
                  <a:lnTo>
                    <a:pt x="1765" y="2292"/>
                  </a:lnTo>
                  <a:lnTo>
                    <a:pt x="1857" y="2323"/>
                  </a:lnTo>
                  <a:lnTo>
                    <a:pt x="1857" y="2323"/>
                  </a:lnTo>
                  <a:lnTo>
                    <a:pt x="1919" y="2292"/>
                  </a:lnTo>
                  <a:lnTo>
                    <a:pt x="1981" y="2261"/>
                  </a:lnTo>
                  <a:lnTo>
                    <a:pt x="2012" y="2199"/>
                  </a:lnTo>
                  <a:lnTo>
                    <a:pt x="2012" y="2137"/>
                  </a:lnTo>
                  <a:lnTo>
                    <a:pt x="1826" y="1456"/>
                  </a:lnTo>
                  <a:lnTo>
                    <a:pt x="2353" y="1053"/>
                  </a:lnTo>
                  <a:lnTo>
                    <a:pt x="2353" y="1053"/>
                  </a:lnTo>
                  <a:lnTo>
                    <a:pt x="2415" y="960"/>
                  </a:lnTo>
                  <a:lnTo>
                    <a:pt x="2415" y="868"/>
                  </a:lnTo>
                  <a:lnTo>
                    <a:pt x="2353" y="806"/>
                  </a:lnTo>
                  <a:lnTo>
                    <a:pt x="2260" y="775"/>
                  </a:lnTo>
                  <a:lnTo>
                    <a:pt x="1579" y="744"/>
                  </a:lnTo>
                  <a:lnTo>
                    <a:pt x="1331" y="94"/>
                  </a:lnTo>
                  <a:lnTo>
                    <a:pt x="1331" y="94"/>
                  </a:lnTo>
                  <a:lnTo>
                    <a:pt x="1300" y="32"/>
                  </a:lnTo>
                  <a:lnTo>
                    <a:pt x="12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1"/>
            <p:cNvSpPr/>
            <p:nvPr/>
          </p:nvSpPr>
          <p:spPr>
            <a:xfrm>
              <a:off x="5514575" y="2218600"/>
              <a:ext cx="60375" cy="58075"/>
            </a:xfrm>
            <a:custGeom>
              <a:avLst/>
              <a:gdLst/>
              <a:ahLst/>
              <a:cxnLst/>
              <a:rect l="l" t="t" r="r" b="b"/>
              <a:pathLst>
                <a:path w="2415" h="2323" extrusionOk="0">
                  <a:moveTo>
                    <a:pt x="1208" y="1"/>
                  </a:moveTo>
                  <a:lnTo>
                    <a:pt x="1115" y="32"/>
                  </a:lnTo>
                  <a:lnTo>
                    <a:pt x="1084" y="94"/>
                  </a:lnTo>
                  <a:lnTo>
                    <a:pt x="836" y="744"/>
                  </a:lnTo>
                  <a:lnTo>
                    <a:pt x="155" y="775"/>
                  </a:lnTo>
                  <a:lnTo>
                    <a:pt x="62" y="806"/>
                  </a:lnTo>
                  <a:lnTo>
                    <a:pt x="31" y="868"/>
                  </a:lnTo>
                  <a:lnTo>
                    <a:pt x="0" y="960"/>
                  </a:lnTo>
                  <a:lnTo>
                    <a:pt x="62" y="1053"/>
                  </a:lnTo>
                  <a:lnTo>
                    <a:pt x="588" y="1456"/>
                  </a:lnTo>
                  <a:lnTo>
                    <a:pt x="403" y="2137"/>
                  </a:lnTo>
                  <a:lnTo>
                    <a:pt x="403" y="2199"/>
                  </a:lnTo>
                  <a:lnTo>
                    <a:pt x="434" y="2261"/>
                  </a:lnTo>
                  <a:lnTo>
                    <a:pt x="496" y="2292"/>
                  </a:lnTo>
                  <a:lnTo>
                    <a:pt x="557" y="2323"/>
                  </a:lnTo>
                  <a:lnTo>
                    <a:pt x="650" y="2292"/>
                  </a:lnTo>
                  <a:lnTo>
                    <a:pt x="1208" y="1920"/>
                  </a:lnTo>
                  <a:lnTo>
                    <a:pt x="1796" y="2292"/>
                  </a:lnTo>
                  <a:lnTo>
                    <a:pt x="1858" y="2323"/>
                  </a:lnTo>
                  <a:lnTo>
                    <a:pt x="1920" y="2292"/>
                  </a:lnTo>
                  <a:lnTo>
                    <a:pt x="1982" y="2261"/>
                  </a:lnTo>
                  <a:lnTo>
                    <a:pt x="2012" y="2199"/>
                  </a:lnTo>
                  <a:lnTo>
                    <a:pt x="2012" y="2137"/>
                  </a:lnTo>
                  <a:lnTo>
                    <a:pt x="1827" y="1456"/>
                  </a:lnTo>
                  <a:lnTo>
                    <a:pt x="2353" y="1053"/>
                  </a:lnTo>
                  <a:lnTo>
                    <a:pt x="2415" y="960"/>
                  </a:lnTo>
                  <a:lnTo>
                    <a:pt x="2415" y="868"/>
                  </a:lnTo>
                  <a:lnTo>
                    <a:pt x="2353" y="806"/>
                  </a:lnTo>
                  <a:lnTo>
                    <a:pt x="2260" y="775"/>
                  </a:lnTo>
                  <a:lnTo>
                    <a:pt x="1579" y="744"/>
                  </a:lnTo>
                  <a:lnTo>
                    <a:pt x="1362" y="94"/>
                  </a:lnTo>
                  <a:lnTo>
                    <a:pt x="1300" y="32"/>
                  </a:lnTo>
                  <a:lnTo>
                    <a:pt x="1208"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1"/>
            <p:cNvSpPr/>
            <p:nvPr/>
          </p:nvSpPr>
          <p:spPr>
            <a:xfrm>
              <a:off x="5514575" y="2218600"/>
              <a:ext cx="60375" cy="58075"/>
            </a:xfrm>
            <a:custGeom>
              <a:avLst/>
              <a:gdLst/>
              <a:ahLst/>
              <a:cxnLst/>
              <a:rect l="l" t="t" r="r" b="b"/>
              <a:pathLst>
                <a:path w="2415" h="2323" fill="none" extrusionOk="0">
                  <a:moveTo>
                    <a:pt x="1208" y="1"/>
                  </a:moveTo>
                  <a:lnTo>
                    <a:pt x="1208" y="1"/>
                  </a:lnTo>
                  <a:lnTo>
                    <a:pt x="1115" y="32"/>
                  </a:lnTo>
                  <a:lnTo>
                    <a:pt x="1084" y="94"/>
                  </a:lnTo>
                  <a:lnTo>
                    <a:pt x="836" y="744"/>
                  </a:lnTo>
                  <a:lnTo>
                    <a:pt x="155" y="775"/>
                  </a:lnTo>
                  <a:lnTo>
                    <a:pt x="155" y="775"/>
                  </a:lnTo>
                  <a:lnTo>
                    <a:pt x="62" y="806"/>
                  </a:lnTo>
                  <a:lnTo>
                    <a:pt x="31" y="868"/>
                  </a:lnTo>
                  <a:lnTo>
                    <a:pt x="0" y="960"/>
                  </a:lnTo>
                  <a:lnTo>
                    <a:pt x="62" y="1053"/>
                  </a:lnTo>
                  <a:lnTo>
                    <a:pt x="588" y="1456"/>
                  </a:lnTo>
                  <a:lnTo>
                    <a:pt x="403" y="2137"/>
                  </a:lnTo>
                  <a:lnTo>
                    <a:pt x="403" y="2137"/>
                  </a:lnTo>
                  <a:lnTo>
                    <a:pt x="403" y="2199"/>
                  </a:lnTo>
                  <a:lnTo>
                    <a:pt x="434" y="2261"/>
                  </a:lnTo>
                  <a:lnTo>
                    <a:pt x="496" y="2292"/>
                  </a:lnTo>
                  <a:lnTo>
                    <a:pt x="557" y="2323"/>
                  </a:lnTo>
                  <a:lnTo>
                    <a:pt x="557" y="2323"/>
                  </a:lnTo>
                  <a:lnTo>
                    <a:pt x="650" y="2292"/>
                  </a:lnTo>
                  <a:lnTo>
                    <a:pt x="1208" y="1920"/>
                  </a:lnTo>
                  <a:lnTo>
                    <a:pt x="1796" y="2292"/>
                  </a:lnTo>
                  <a:lnTo>
                    <a:pt x="1796" y="2292"/>
                  </a:lnTo>
                  <a:lnTo>
                    <a:pt x="1858" y="2323"/>
                  </a:lnTo>
                  <a:lnTo>
                    <a:pt x="1858" y="2323"/>
                  </a:lnTo>
                  <a:lnTo>
                    <a:pt x="1920" y="2292"/>
                  </a:lnTo>
                  <a:lnTo>
                    <a:pt x="1982" y="2261"/>
                  </a:lnTo>
                  <a:lnTo>
                    <a:pt x="2012" y="2199"/>
                  </a:lnTo>
                  <a:lnTo>
                    <a:pt x="2012" y="2137"/>
                  </a:lnTo>
                  <a:lnTo>
                    <a:pt x="1827" y="1456"/>
                  </a:lnTo>
                  <a:lnTo>
                    <a:pt x="2353" y="1053"/>
                  </a:lnTo>
                  <a:lnTo>
                    <a:pt x="2353" y="1053"/>
                  </a:lnTo>
                  <a:lnTo>
                    <a:pt x="2415" y="960"/>
                  </a:lnTo>
                  <a:lnTo>
                    <a:pt x="2415" y="868"/>
                  </a:lnTo>
                  <a:lnTo>
                    <a:pt x="2353" y="806"/>
                  </a:lnTo>
                  <a:lnTo>
                    <a:pt x="2260" y="775"/>
                  </a:lnTo>
                  <a:lnTo>
                    <a:pt x="1579" y="744"/>
                  </a:lnTo>
                  <a:lnTo>
                    <a:pt x="1362" y="94"/>
                  </a:lnTo>
                  <a:lnTo>
                    <a:pt x="1362" y="94"/>
                  </a:lnTo>
                  <a:lnTo>
                    <a:pt x="1300" y="32"/>
                  </a:lnTo>
                  <a:lnTo>
                    <a:pt x="120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1"/>
            <p:cNvSpPr/>
            <p:nvPr/>
          </p:nvSpPr>
          <p:spPr>
            <a:xfrm>
              <a:off x="5601250" y="2218600"/>
              <a:ext cx="59625" cy="58075"/>
            </a:xfrm>
            <a:custGeom>
              <a:avLst/>
              <a:gdLst/>
              <a:ahLst/>
              <a:cxnLst/>
              <a:rect l="l" t="t" r="r" b="b"/>
              <a:pathLst>
                <a:path w="2385" h="2323" extrusionOk="0">
                  <a:moveTo>
                    <a:pt x="1177" y="1"/>
                  </a:moveTo>
                  <a:lnTo>
                    <a:pt x="1115" y="32"/>
                  </a:lnTo>
                  <a:lnTo>
                    <a:pt x="1053" y="94"/>
                  </a:lnTo>
                  <a:lnTo>
                    <a:pt x="805" y="744"/>
                  </a:lnTo>
                  <a:lnTo>
                    <a:pt x="124" y="775"/>
                  </a:lnTo>
                  <a:lnTo>
                    <a:pt x="31" y="806"/>
                  </a:lnTo>
                  <a:lnTo>
                    <a:pt x="0" y="868"/>
                  </a:lnTo>
                  <a:lnTo>
                    <a:pt x="0" y="960"/>
                  </a:lnTo>
                  <a:lnTo>
                    <a:pt x="31" y="1053"/>
                  </a:lnTo>
                  <a:lnTo>
                    <a:pt x="558" y="1456"/>
                  </a:lnTo>
                  <a:lnTo>
                    <a:pt x="403" y="2137"/>
                  </a:lnTo>
                  <a:lnTo>
                    <a:pt x="403" y="2199"/>
                  </a:lnTo>
                  <a:lnTo>
                    <a:pt x="403" y="2261"/>
                  </a:lnTo>
                  <a:lnTo>
                    <a:pt x="465" y="2292"/>
                  </a:lnTo>
                  <a:lnTo>
                    <a:pt x="527" y="2323"/>
                  </a:lnTo>
                  <a:lnTo>
                    <a:pt x="620" y="2292"/>
                  </a:lnTo>
                  <a:lnTo>
                    <a:pt x="1177" y="1920"/>
                  </a:lnTo>
                  <a:lnTo>
                    <a:pt x="1765" y="2292"/>
                  </a:lnTo>
                  <a:lnTo>
                    <a:pt x="1827" y="2323"/>
                  </a:lnTo>
                  <a:lnTo>
                    <a:pt x="1889" y="2292"/>
                  </a:lnTo>
                  <a:lnTo>
                    <a:pt x="1951" y="2261"/>
                  </a:lnTo>
                  <a:lnTo>
                    <a:pt x="1982" y="2199"/>
                  </a:lnTo>
                  <a:lnTo>
                    <a:pt x="1982" y="2137"/>
                  </a:lnTo>
                  <a:lnTo>
                    <a:pt x="1796" y="1456"/>
                  </a:lnTo>
                  <a:lnTo>
                    <a:pt x="2322" y="1053"/>
                  </a:lnTo>
                  <a:lnTo>
                    <a:pt x="2384" y="960"/>
                  </a:lnTo>
                  <a:lnTo>
                    <a:pt x="2384" y="868"/>
                  </a:lnTo>
                  <a:lnTo>
                    <a:pt x="2322" y="806"/>
                  </a:lnTo>
                  <a:lnTo>
                    <a:pt x="2260" y="775"/>
                  </a:lnTo>
                  <a:lnTo>
                    <a:pt x="1579" y="744"/>
                  </a:lnTo>
                  <a:lnTo>
                    <a:pt x="1332" y="94"/>
                  </a:lnTo>
                  <a:lnTo>
                    <a:pt x="1270" y="32"/>
                  </a:lnTo>
                  <a:lnTo>
                    <a:pt x="1177"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1"/>
            <p:cNvSpPr/>
            <p:nvPr/>
          </p:nvSpPr>
          <p:spPr>
            <a:xfrm>
              <a:off x="5601250" y="2218600"/>
              <a:ext cx="59625" cy="58075"/>
            </a:xfrm>
            <a:custGeom>
              <a:avLst/>
              <a:gdLst/>
              <a:ahLst/>
              <a:cxnLst/>
              <a:rect l="l" t="t" r="r" b="b"/>
              <a:pathLst>
                <a:path w="2385" h="2323" fill="none" extrusionOk="0">
                  <a:moveTo>
                    <a:pt x="1177" y="1"/>
                  </a:moveTo>
                  <a:lnTo>
                    <a:pt x="1177" y="1"/>
                  </a:lnTo>
                  <a:lnTo>
                    <a:pt x="1115" y="32"/>
                  </a:lnTo>
                  <a:lnTo>
                    <a:pt x="1053" y="94"/>
                  </a:lnTo>
                  <a:lnTo>
                    <a:pt x="805" y="744"/>
                  </a:lnTo>
                  <a:lnTo>
                    <a:pt x="124" y="775"/>
                  </a:lnTo>
                  <a:lnTo>
                    <a:pt x="124" y="775"/>
                  </a:lnTo>
                  <a:lnTo>
                    <a:pt x="31" y="806"/>
                  </a:lnTo>
                  <a:lnTo>
                    <a:pt x="0" y="868"/>
                  </a:lnTo>
                  <a:lnTo>
                    <a:pt x="0" y="960"/>
                  </a:lnTo>
                  <a:lnTo>
                    <a:pt x="31" y="1053"/>
                  </a:lnTo>
                  <a:lnTo>
                    <a:pt x="558" y="1456"/>
                  </a:lnTo>
                  <a:lnTo>
                    <a:pt x="403" y="2137"/>
                  </a:lnTo>
                  <a:lnTo>
                    <a:pt x="403" y="2137"/>
                  </a:lnTo>
                  <a:lnTo>
                    <a:pt x="403" y="2199"/>
                  </a:lnTo>
                  <a:lnTo>
                    <a:pt x="403" y="2261"/>
                  </a:lnTo>
                  <a:lnTo>
                    <a:pt x="465" y="2292"/>
                  </a:lnTo>
                  <a:lnTo>
                    <a:pt x="527" y="2323"/>
                  </a:lnTo>
                  <a:lnTo>
                    <a:pt x="527" y="2323"/>
                  </a:lnTo>
                  <a:lnTo>
                    <a:pt x="620" y="2292"/>
                  </a:lnTo>
                  <a:lnTo>
                    <a:pt x="1177" y="1920"/>
                  </a:lnTo>
                  <a:lnTo>
                    <a:pt x="1765" y="2292"/>
                  </a:lnTo>
                  <a:lnTo>
                    <a:pt x="1765" y="2292"/>
                  </a:lnTo>
                  <a:lnTo>
                    <a:pt x="1827" y="2323"/>
                  </a:lnTo>
                  <a:lnTo>
                    <a:pt x="1827" y="2323"/>
                  </a:lnTo>
                  <a:lnTo>
                    <a:pt x="1889" y="2292"/>
                  </a:lnTo>
                  <a:lnTo>
                    <a:pt x="1951" y="2261"/>
                  </a:lnTo>
                  <a:lnTo>
                    <a:pt x="1982" y="2199"/>
                  </a:lnTo>
                  <a:lnTo>
                    <a:pt x="1982" y="2137"/>
                  </a:lnTo>
                  <a:lnTo>
                    <a:pt x="1796" y="1456"/>
                  </a:lnTo>
                  <a:lnTo>
                    <a:pt x="2322" y="1053"/>
                  </a:lnTo>
                  <a:lnTo>
                    <a:pt x="2322" y="1053"/>
                  </a:lnTo>
                  <a:lnTo>
                    <a:pt x="2384" y="960"/>
                  </a:lnTo>
                  <a:lnTo>
                    <a:pt x="2384" y="868"/>
                  </a:lnTo>
                  <a:lnTo>
                    <a:pt x="2322" y="806"/>
                  </a:lnTo>
                  <a:lnTo>
                    <a:pt x="2260" y="775"/>
                  </a:lnTo>
                  <a:lnTo>
                    <a:pt x="1579" y="744"/>
                  </a:lnTo>
                  <a:lnTo>
                    <a:pt x="1332" y="94"/>
                  </a:lnTo>
                  <a:lnTo>
                    <a:pt x="1332" y="94"/>
                  </a:lnTo>
                  <a:lnTo>
                    <a:pt x="1270" y="32"/>
                  </a:lnTo>
                  <a:lnTo>
                    <a:pt x="117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1"/>
            <p:cNvSpPr/>
            <p:nvPr/>
          </p:nvSpPr>
          <p:spPr>
            <a:xfrm>
              <a:off x="5687150" y="2218600"/>
              <a:ext cx="59625" cy="58075"/>
            </a:xfrm>
            <a:custGeom>
              <a:avLst/>
              <a:gdLst/>
              <a:ahLst/>
              <a:cxnLst/>
              <a:rect l="l" t="t" r="r" b="b"/>
              <a:pathLst>
                <a:path w="2385" h="2323" extrusionOk="0">
                  <a:moveTo>
                    <a:pt x="1177" y="1"/>
                  </a:moveTo>
                  <a:lnTo>
                    <a:pt x="1115" y="32"/>
                  </a:lnTo>
                  <a:lnTo>
                    <a:pt x="1053" y="94"/>
                  </a:lnTo>
                  <a:lnTo>
                    <a:pt x="806" y="744"/>
                  </a:lnTo>
                  <a:lnTo>
                    <a:pt x="125" y="775"/>
                  </a:lnTo>
                  <a:lnTo>
                    <a:pt x="32" y="806"/>
                  </a:lnTo>
                  <a:lnTo>
                    <a:pt x="1" y="868"/>
                  </a:lnTo>
                  <a:lnTo>
                    <a:pt x="1" y="960"/>
                  </a:lnTo>
                  <a:lnTo>
                    <a:pt x="32" y="1053"/>
                  </a:lnTo>
                  <a:lnTo>
                    <a:pt x="558" y="1456"/>
                  </a:lnTo>
                  <a:lnTo>
                    <a:pt x="403" y="2137"/>
                  </a:lnTo>
                  <a:lnTo>
                    <a:pt x="403" y="2199"/>
                  </a:lnTo>
                  <a:lnTo>
                    <a:pt x="434" y="2261"/>
                  </a:lnTo>
                  <a:lnTo>
                    <a:pt x="465" y="2292"/>
                  </a:lnTo>
                  <a:lnTo>
                    <a:pt x="527" y="2323"/>
                  </a:lnTo>
                  <a:lnTo>
                    <a:pt x="620" y="2292"/>
                  </a:lnTo>
                  <a:lnTo>
                    <a:pt x="1177" y="1920"/>
                  </a:lnTo>
                  <a:lnTo>
                    <a:pt x="1765" y="2292"/>
                  </a:lnTo>
                  <a:lnTo>
                    <a:pt x="1827" y="2323"/>
                  </a:lnTo>
                  <a:lnTo>
                    <a:pt x="1920" y="2292"/>
                  </a:lnTo>
                  <a:lnTo>
                    <a:pt x="1951" y="2261"/>
                  </a:lnTo>
                  <a:lnTo>
                    <a:pt x="1982" y="2199"/>
                  </a:lnTo>
                  <a:lnTo>
                    <a:pt x="1982" y="2137"/>
                  </a:lnTo>
                  <a:lnTo>
                    <a:pt x="1796" y="1456"/>
                  </a:lnTo>
                  <a:lnTo>
                    <a:pt x="2323" y="1053"/>
                  </a:lnTo>
                  <a:lnTo>
                    <a:pt x="2384" y="960"/>
                  </a:lnTo>
                  <a:lnTo>
                    <a:pt x="2384" y="868"/>
                  </a:lnTo>
                  <a:lnTo>
                    <a:pt x="2323" y="806"/>
                  </a:lnTo>
                  <a:lnTo>
                    <a:pt x="2261" y="775"/>
                  </a:lnTo>
                  <a:lnTo>
                    <a:pt x="1580" y="744"/>
                  </a:lnTo>
                  <a:lnTo>
                    <a:pt x="1332" y="94"/>
                  </a:lnTo>
                  <a:lnTo>
                    <a:pt x="1270" y="32"/>
                  </a:lnTo>
                  <a:lnTo>
                    <a:pt x="1177"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1"/>
            <p:cNvSpPr/>
            <p:nvPr/>
          </p:nvSpPr>
          <p:spPr>
            <a:xfrm>
              <a:off x="5687150" y="2218600"/>
              <a:ext cx="59625" cy="58075"/>
            </a:xfrm>
            <a:custGeom>
              <a:avLst/>
              <a:gdLst/>
              <a:ahLst/>
              <a:cxnLst/>
              <a:rect l="l" t="t" r="r" b="b"/>
              <a:pathLst>
                <a:path w="2385" h="2323" fill="none" extrusionOk="0">
                  <a:moveTo>
                    <a:pt x="1177" y="1"/>
                  </a:moveTo>
                  <a:lnTo>
                    <a:pt x="1177" y="1"/>
                  </a:lnTo>
                  <a:lnTo>
                    <a:pt x="1115" y="32"/>
                  </a:lnTo>
                  <a:lnTo>
                    <a:pt x="1053" y="94"/>
                  </a:lnTo>
                  <a:lnTo>
                    <a:pt x="806" y="744"/>
                  </a:lnTo>
                  <a:lnTo>
                    <a:pt x="125" y="775"/>
                  </a:lnTo>
                  <a:lnTo>
                    <a:pt x="125" y="775"/>
                  </a:lnTo>
                  <a:lnTo>
                    <a:pt x="32" y="806"/>
                  </a:lnTo>
                  <a:lnTo>
                    <a:pt x="1" y="868"/>
                  </a:lnTo>
                  <a:lnTo>
                    <a:pt x="1" y="960"/>
                  </a:lnTo>
                  <a:lnTo>
                    <a:pt x="32" y="1053"/>
                  </a:lnTo>
                  <a:lnTo>
                    <a:pt x="558" y="1456"/>
                  </a:lnTo>
                  <a:lnTo>
                    <a:pt x="403" y="2137"/>
                  </a:lnTo>
                  <a:lnTo>
                    <a:pt x="403" y="2137"/>
                  </a:lnTo>
                  <a:lnTo>
                    <a:pt x="403" y="2199"/>
                  </a:lnTo>
                  <a:lnTo>
                    <a:pt x="434" y="2261"/>
                  </a:lnTo>
                  <a:lnTo>
                    <a:pt x="465" y="2292"/>
                  </a:lnTo>
                  <a:lnTo>
                    <a:pt x="527" y="2323"/>
                  </a:lnTo>
                  <a:lnTo>
                    <a:pt x="527" y="2323"/>
                  </a:lnTo>
                  <a:lnTo>
                    <a:pt x="620" y="2292"/>
                  </a:lnTo>
                  <a:lnTo>
                    <a:pt x="1177" y="1920"/>
                  </a:lnTo>
                  <a:lnTo>
                    <a:pt x="1765" y="2292"/>
                  </a:lnTo>
                  <a:lnTo>
                    <a:pt x="1765" y="2292"/>
                  </a:lnTo>
                  <a:lnTo>
                    <a:pt x="1827" y="2323"/>
                  </a:lnTo>
                  <a:lnTo>
                    <a:pt x="1827" y="2323"/>
                  </a:lnTo>
                  <a:lnTo>
                    <a:pt x="1920" y="2292"/>
                  </a:lnTo>
                  <a:lnTo>
                    <a:pt x="1951" y="2261"/>
                  </a:lnTo>
                  <a:lnTo>
                    <a:pt x="1982" y="2199"/>
                  </a:lnTo>
                  <a:lnTo>
                    <a:pt x="1982" y="2137"/>
                  </a:lnTo>
                  <a:lnTo>
                    <a:pt x="1796" y="1456"/>
                  </a:lnTo>
                  <a:lnTo>
                    <a:pt x="2323" y="1053"/>
                  </a:lnTo>
                  <a:lnTo>
                    <a:pt x="2323" y="1053"/>
                  </a:lnTo>
                  <a:lnTo>
                    <a:pt x="2384" y="960"/>
                  </a:lnTo>
                  <a:lnTo>
                    <a:pt x="2384" y="868"/>
                  </a:lnTo>
                  <a:lnTo>
                    <a:pt x="2323" y="806"/>
                  </a:lnTo>
                  <a:lnTo>
                    <a:pt x="2261" y="775"/>
                  </a:lnTo>
                  <a:lnTo>
                    <a:pt x="1580" y="744"/>
                  </a:lnTo>
                  <a:lnTo>
                    <a:pt x="1332" y="94"/>
                  </a:lnTo>
                  <a:lnTo>
                    <a:pt x="1332" y="94"/>
                  </a:lnTo>
                  <a:lnTo>
                    <a:pt x="1270" y="32"/>
                  </a:lnTo>
                  <a:lnTo>
                    <a:pt x="117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1"/>
            <p:cNvSpPr/>
            <p:nvPr/>
          </p:nvSpPr>
          <p:spPr>
            <a:xfrm>
              <a:off x="5342750" y="2313800"/>
              <a:ext cx="540225" cy="38725"/>
            </a:xfrm>
            <a:custGeom>
              <a:avLst/>
              <a:gdLst/>
              <a:ahLst/>
              <a:cxnLst/>
              <a:rect l="l" t="t" r="r" b="b"/>
              <a:pathLst>
                <a:path w="21609" h="1549" extrusionOk="0">
                  <a:moveTo>
                    <a:pt x="775" y="0"/>
                  </a:moveTo>
                  <a:lnTo>
                    <a:pt x="620" y="31"/>
                  </a:lnTo>
                  <a:lnTo>
                    <a:pt x="465" y="62"/>
                  </a:lnTo>
                  <a:lnTo>
                    <a:pt x="341" y="155"/>
                  </a:lnTo>
                  <a:lnTo>
                    <a:pt x="217" y="248"/>
                  </a:lnTo>
                  <a:lnTo>
                    <a:pt x="125" y="341"/>
                  </a:lnTo>
                  <a:lnTo>
                    <a:pt x="63" y="496"/>
                  </a:lnTo>
                  <a:lnTo>
                    <a:pt x="32" y="620"/>
                  </a:lnTo>
                  <a:lnTo>
                    <a:pt x="1" y="774"/>
                  </a:lnTo>
                  <a:lnTo>
                    <a:pt x="32" y="929"/>
                  </a:lnTo>
                  <a:lnTo>
                    <a:pt x="63" y="1084"/>
                  </a:lnTo>
                  <a:lnTo>
                    <a:pt x="125" y="1208"/>
                  </a:lnTo>
                  <a:lnTo>
                    <a:pt x="217" y="1332"/>
                  </a:lnTo>
                  <a:lnTo>
                    <a:pt x="341" y="1425"/>
                  </a:lnTo>
                  <a:lnTo>
                    <a:pt x="465" y="1517"/>
                  </a:lnTo>
                  <a:lnTo>
                    <a:pt x="620" y="1548"/>
                  </a:lnTo>
                  <a:lnTo>
                    <a:pt x="20990" y="1548"/>
                  </a:lnTo>
                  <a:lnTo>
                    <a:pt x="21145" y="1517"/>
                  </a:lnTo>
                  <a:lnTo>
                    <a:pt x="21268" y="1425"/>
                  </a:lnTo>
                  <a:lnTo>
                    <a:pt x="21392" y="1332"/>
                  </a:lnTo>
                  <a:lnTo>
                    <a:pt x="21485" y="1208"/>
                  </a:lnTo>
                  <a:lnTo>
                    <a:pt x="21547" y="1084"/>
                  </a:lnTo>
                  <a:lnTo>
                    <a:pt x="21609" y="929"/>
                  </a:lnTo>
                  <a:lnTo>
                    <a:pt x="21609" y="774"/>
                  </a:lnTo>
                  <a:lnTo>
                    <a:pt x="21609" y="620"/>
                  </a:lnTo>
                  <a:lnTo>
                    <a:pt x="21547" y="496"/>
                  </a:lnTo>
                  <a:lnTo>
                    <a:pt x="21485" y="341"/>
                  </a:lnTo>
                  <a:lnTo>
                    <a:pt x="21392" y="248"/>
                  </a:lnTo>
                  <a:lnTo>
                    <a:pt x="21268" y="155"/>
                  </a:lnTo>
                  <a:lnTo>
                    <a:pt x="21145" y="62"/>
                  </a:lnTo>
                  <a:lnTo>
                    <a:pt x="20990" y="31"/>
                  </a:lnTo>
                  <a:lnTo>
                    <a:pt x="20835"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1"/>
            <p:cNvSpPr/>
            <p:nvPr/>
          </p:nvSpPr>
          <p:spPr>
            <a:xfrm>
              <a:off x="5342750" y="2313800"/>
              <a:ext cx="540225" cy="38725"/>
            </a:xfrm>
            <a:custGeom>
              <a:avLst/>
              <a:gdLst/>
              <a:ahLst/>
              <a:cxnLst/>
              <a:rect l="l" t="t" r="r" b="b"/>
              <a:pathLst>
                <a:path w="21609" h="1549" fill="none" extrusionOk="0">
                  <a:moveTo>
                    <a:pt x="20835" y="0"/>
                  </a:moveTo>
                  <a:lnTo>
                    <a:pt x="775" y="0"/>
                  </a:lnTo>
                  <a:lnTo>
                    <a:pt x="775" y="0"/>
                  </a:lnTo>
                  <a:lnTo>
                    <a:pt x="620" y="31"/>
                  </a:lnTo>
                  <a:lnTo>
                    <a:pt x="465" y="62"/>
                  </a:lnTo>
                  <a:lnTo>
                    <a:pt x="341" y="155"/>
                  </a:lnTo>
                  <a:lnTo>
                    <a:pt x="217" y="248"/>
                  </a:lnTo>
                  <a:lnTo>
                    <a:pt x="125" y="341"/>
                  </a:lnTo>
                  <a:lnTo>
                    <a:pt x="63" y="496"/>
                  </a:lnTo>
                  <a:lnTo>
                    <a:pt x="32" y="620"/>
                  </a:lnTo>
                  <a:lnTo>
                    <a:pt x="1" y="774"/>
                  </a:lnTo>
                  <a:lnTo>
                    <a:pt x="1" y="774"/>
                  </a:lnTo>
                  <a:lnTo>
                    <a:pt x="32" y="929"/>
                  </a:lnTo>
                  <a:lnTo>
                    <a:pt x="63" y="1084"/>
                  </a:lnTo>
                  <a:lnTo>
                    <a:pt x="125" y="1208"/>
                  </a:lnTo>
                  <a:lnTo>
                    <a:pt x="217" y="1332"/>
                  </a:lnTo>
                  <a:lnTo>
                    <a:pt x="341" y="1425"/>
                  </a:lnTo>
                  <a:lnTo>
                    <a:pt x="465" y="1517"/>
                  </a:lnTo>
                  <a:lnTo>
                    <a:pt x="620" y="1548"/>
                  </a:lnTo>
                  <a:lnTo>
                    <a:pt x="775" y="1548"/>
                  </a:lnTo>
                  <a:lnTo>
                    <a:pt x="20835" y="1548"/>
                  </a:lnTo>
                  <a:lnTo>
                    <a:pt x="20835" y="1548"/>
                  </a:lnTo>
                  <a:lnTo>
                    <a:pt x="20990" y="1548"/>
                  </a:lnTo>
                  <a:lnTo>
                    <a:pt x="21145" y="1517"/>
                  </a:lnTo>
                  <a:lnTo>
                    <a:pt x="21268" y="1425"/>
                  </a:lnTo>
                  <a:lnTo>
                    <a:pt x="21392" y="1332"/>
                  </a:lnTo>
                  <a:lnTo>
                    <a:pt x="21485" y="1208"/>
                  </a:lnTo>
                  <a:lnTo>
                    <a:pt x="21547" y="1084"/>
                  </a:lnTo>
                  <a:lnTo>
                    <a:pt x="21609" y="929"/>
                  </a:lnTo>
                  <a:lnTo>
                    <a:pt x="21609" y="774"/>
                  </a:lnTo>
                  <a:lnTo>
                    <a:pt x="21609" y="774"/>
                  </a:lnTo>
                  <a:lnTo>
                    <a:pt x="21609" y="620"/>
                  </a:lnTo>
                  <a:lnTo>
                    <a:pt x="21547" y="496"/>
                  </a:lnTo>
                  <a:lnTo>
                    <a:pt x="21485" y="341"/>
                  </a:lnTo>
                  <a:lnTo>
                    <a:pt x="21392" y="248"/>
                  </a:lnTo>
                  <a:lnTo>
                    <a:pt x="21268" y="155"/>
                  </a:lnTo>
                  <a:lnTo>
                    <a:pt x="21145" y="62"/>
                  </a:lnTo>
                  <a:lnTo>
                    <a:pt x="20990" y="31"/>
                  </a:lnTo>
                  <a:lnTo>
                    <a:pt x="2083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1"/>
            <p:cNvSpPr/>
            <p:nvPr/>
          </p:nvSpPr>
          <p:spPr>
            <a:xfrm>
              <a:off x="5342750" y="2388875"/>
              <a:ext cx="352175" cy="38725"/>
            </a:xfrm>
            <a:custGeom>
              <a:avLst/>
              <a:gdLst/>
              <a:ahLst/>
              <a:cxnLst/>
              <a:rect l="l" t="t" r="r" b="b"/>
              <a:pathLst>
                <a:path w="14087" h="1549" extrusionOk="0">
                  <a:moveTo>
                    <a:pt x="775" y="0"/>
                  </a:moveTo>
                  <a:lnTo>
                    <a:pt x="620" y="31"/>
                  </a:lnTo>
                  <a:lnTo>
                    <a:pt x="465" y="62"/>
                  </a:lnTo>
                  <a:lnTo>
                    <a:pt x="341" y="124"/>
                  </a:lnTo>
                  <a:lnTo>
                    <a:pt x="217" y="217"/>
                  </a:lnTo>
                  <a:lnTo>
                    <a:pt x="125" y="341"/>
                  </a:lnTo>
                  <a:lnTo>
                    <a:pt x="63" y="465"/>
                  </a:lnTo>
                  <a:lnTo>
                    <a:pt x="32" y="620"/>
                  </a:lnTo>
                  <a:lnTo>
                    <a:pt x="1" y="774"/>
                  </a:lnTo>
                  <a:lnTo>
                    <a:pt x="32" y="929"/>
                  </a:lnTo>
                  <a:lnTo>
                    <a:pt x="63" y="1084"/>
                  </a:lnTo>
                  <a:lnTo>
                    <a:pt x="125" y="1208"/>
                  </a:lnTo>
                  <a:lnTo>
                    <a:pt x="217" y="1332"/>
                  </a:lnTo>
                  <a:lnTo>
                    <a:pt x="341" y="1424"/>
                  </a:lnTo>
                  <a:lnTo>
                    <a:pt x="465" y="1486"/>
                  </a:lnTo>
                  <a:lnTo>
                    <a:pt x="620" y="1548"/>
                  </a:lnTo>
                  <a:lnTo>
                    <a:pt x="13467" y="1548"/>
                  </a:lnTo>
                  <a:lnTo>
                    <a:pt x="13591" y="1486"/>
                  </a:lnTo>
                  <a:lnTo>
                    <a:pt x="13746" y="1424"/>
                  </a:lnTo>
                  <a:lnTo>
                    <a:pt x="13839" y="1332"/>
                  </a:lnTo>
                  <a:lnTo>
                    <a:pt x="13962" y="1208"/>
                  </a:lnTo>
                  <a:lnTo>
                    <a:pt x="14024" y="1084"/>
                  </a:lnTo>
                  <a:lnTo>
                    <a:pt x="14055" y="929"/>
                  </a:lnTo>
                  <a:lnTo>
                    <a:pt x="14086" y="774"/>
                  </a:lnTo>
                  <a:lnTo>
                    <a:pt x="14055" y="620"/>
                  </a:lnTo>
                  <a:lnTo>
                    <a:pt x="14024" y="465"/>
                  </a:lnTo>
                  <a:lnTo>
                    <a:pt x="13962" y="341"/>
                  </a:lnTo>
                  <a:lnTo>
                    <a:pt x="13839" y="217"/>
                  </a:lnTo>
                  <a:lnTo>
                    <a:pt x="13746" y="124"/>
                  </a:lnTo>
                  <a:lnTo>
                    <a:pt x="13591" y="62"/>
                  </a:lnTo>
                  <a:lnTo>
                    <a:pt x="13467" y="31"/>
                  </a:lnTo>
                  <a:lnTo>
                    <a:pt x="13312"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1"/>
            <p:cNvSpPr/>
            <p:nvPr/>
          </p:nvSpPr>
          <p:spPr>
            <a:xfrm>
              <a:off x="5342750" y="2388875"/>
              <a:ext cx="352175" cy="38725"/>
            </a:xfrm>
            <a:custGeom>
              <a:avLst/>
              <a:gdLst/>
              <a:ahLst/>
              <a:cxnLst/>
              <a:rect l="l" t="t" r="r" b="b"/>
              <a:pathLst>
                <a:path w="14087" h="1549" fill="none" extrusionOk="0">
                  <a:moveTo>
                    <a:pt x="13312" y="0"/>
                  </a:moveTo>
                  <a:lnTo>
                    <a:pt x="775" y="0"/>
                  </a:lnTo>
                  <a:lnTo>
                    <a:pt x="775" y="0"/>
                  </a:lnTo>
                  <a:lnTo>
                    <a:pt x="620" y="31"/>
                  </a:lnTo>
                  <a:lnTo>
                    <a:pt x="465" y="62"/>
                  </a:lnTo>
                  <a:lnTo>
                    <a:pt x="341" y="124"/>
                  </a:lnTo>
                  <a:lnTo>
                    <a:pt x="217" y="217"/>
                  </a:lnTo>
                  <a:lnTo>
                    <a:pt x="125" y="341"/>
                  </a:lnTo>
                  <a:lnTo>
                    <a:pt x="63" y="465"/>
                  </a:lnTo>
                  <a:lnTo>
                    <a:pt x="32" y="620"/>
                  </a:lnTo>
                  <a:lnTo>
                    <a:pt x="1" y="774"/>
                  </a:lnTo>
                  <a:lnTo>
                    <a:pt x="1" y="774"/>
                  </a:lnTo>
                  <a:lnTo>
                    <a:pt x="32" y="929"/>
                  </a:lnTo>
                  <a:lnTo>
                    <a:pt x="63" y="1084"/>
                  </a:lnTo>
                  <a:lnTo>
                    <a:pt x="125" y="1208"/>
                  </a:lnTo>
                  <a:lnTo>
                    <a:pt x="217" y="1332"/>
                  </a:lnTo>
                  <a:lnTo>
                    <a:pt x="341" y="1424"/>
                  </a:lnTo>
                  <a:lnTo>
                    <a:pt x="465" y="1486"/>
                  </a:lnTo>
                  <a:lnTo>
                    <a:pt x="620" y="1548"/>
                  </a:lnTo>
                  <a:lnTo>
                    <a:pt x="775" y="1548"/>
                  </a:lnTo>
                  <a:lnTo>
                    <a:pt x="13312" y="1548"/>
                  </a:lnTo>
                  <a:lnTo>
                    <a:pt x="13312" y="1548"/>
                  </a:lnTo>
                  <a:lnTo>
                    <a:pt x="13467" y="1548"/>
                  </a:lnTo>
                  <a:lnTo>
                    <a:pt x="13591" y="1486"/>
                  </a:lnTo>
                  <a:lnTo>
                    <a:pt x="13746" y="1424"/>
                  </a:lnTo>
                  <a:lnTo>
                    <a:pt x="13839" y="1332"/>
                  </a:lnTo>
                  <a:lnTo>
                    <a:pt x="13962" y="1208"/>
                  </a:lnTo>
                  <a:lnTo>
                    <a:pt x="14024" y="1084"/>
                  </a:lnTo>
                  <a:lnTo>
                    <a:pt x="14055" y="929"/>
                  </a:lnTo>
                  <a:lnTo>
                    <a:pt x="14086" y="774"/>
                  </a:lnTo>
                  <a:lnTo>
                    <a:pt x="14086" y="774"/>
                  </a:lnTo>
                  <a:lnTo>
                    <a:pt x="14055" y="620"/>
                  </a:lnTo>
                  <a:lnTo>
                    <a:pt x="14024" y="465"/>
                  </a:lnTo>
                  <a:lnTo>
                    <a:pt x="13962" y="341"/>
                  </a:lnTo>
                  <a:lnTo>
                    <a:pt x="13839" y="217"/>
                  </a:lnTo>
                  <a:lnTo>
                    <a:pt x="13746" y="124"/>
                  </a:lnTo>
                  <a:lnTo>
                    <a:pt x="13591" y="62"/>
                  </a:lnTo>
                  <a:lnTo>
                    <a:pt x="13467" y="31"/>
                  </a:lnTo>
                  <a:lnTo>
                    <a:pt x="133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1"/>
            <p:cNvSpPr/>
            <p:nvPr/>
          </p:nvSpPr>
          <p:spPr>
            <a:xfrm>
              <a:off x="5342750" y="3275025"/>
              <a:ext cx="60400" cy="57300"/>
            </a:xfrm>
            <a:custGeom>
              <a:avLst/>
              <a:gdLst/>
              <a:ahLst/>
              <a:cxnLst/>
              <a:rect l="l" t="t" r="r" b="b"/>
              <a:pathLst>
                <a:path w="2416" h="2292" extrusionOk="0">
                  <a:moveTo>
                    <a:pt x="1208" y="0"/>
                  </a:moveTo>
                  <a:lnTo>
                    <a:pt x="1115" y="31"/>
                  </a:lnTo>
                  <a:lnTo>
                    <a:pt x="1053" y="93"/>
                  </a:lnTo>
                  <a:lnTo>
                    <a:pt x="837" y="743"/>
                  </a:lnTo>
                  <a:lnTo>
                    <a:pt x="156" y="774"/>
                  </a:lnTo>
                  <a:lnTo>
                    <a:pt x="63" y="805"/>
                  </a:lnTo>
                  <a:lnTo>
                    <a:pt x="1" y="867"/>
                  </a:lnTo>
                  <a:lnTo>
                    <a:pt x="1" y="960"/>
                  </a:lnTo>
                  <a:lnTo>
                    <a:pt x="63" y="1022"/>
                  </a:lnTo>
                  <a:lnTo>
                    <a:pt x="589" y="1455"/>
                  </a:lnTo>
                  <a:lnTo>
                    <a:pt x="403" y="2106"/>
                  </a:lnTo>
                  <a:lnTo>
                    <a:pt x="403" y="2198"/>
                  </a:lnTo>
                  <a:lnTo>
                    <a:pt x="434" y="2260"/>
                  </a:lnTo>
                  <a:lnTo>
                    <a:pt x="496" y="2291"/>
                  </a:lnTo>
                  <a:lnTo>
                    <a:pt x="620" y="2291"/>
                  </a:lnTo>
                  <a:lnTo>
                    <a:pt x="1208" y="1920"/>
                  </a:lnTo>
                  <a:lnTo>
                    <a:pt x="1765" y="2291"/>
                  </a:lnTo>
                  <a:lnTo>
                    <a:pt x="1920" y="2291"/>
                  </a:lnTo>
                  <a:lnTo>
                    <a:pt x="1982" y="2260"/>
                  </a:lnTo>
                  <a:lnTo>
                    <a:pt x="2013" y="2198"/>
                  </a:lnTo>
                  <a:lnTo>
                    <a:pt x="2013" y="2106"/>
                  </a:lnTo>
                  <a:lnTo>
                    <a:pt x="1827" y="1455"/>
                  </a:lnTo>
                  <a:lnTo>
                    <a:pt x="2354" y="1022"/>
                  </a:lnTo>
                  <a:lnTo>
                    <a:pt x="2415" y="960"/>
                  </a:lnTo>
                  <a:lnTo>
                    <a:pt x="2384" y="867"/>
                  </a:lnTo>
                  <a:lnTo>
                    <a:pt x="2354" y="805"/>
                  </a:lnTo>
                  <a:lnTo>
                    <a:pt x="2261" y="774"/>
                  </a:lnTo>
                  <a:lnTo>
                    <a:pt x="1580" y="743"/>
                  </a:lnTo>
                  <a:lnTo>
                    <a:pt x="1332" y="93"/>
                  </a:lnTo>
                  <a:lnTo>
                    <a:pt x="1270" y="31"/>
                  </a:lnTo>
                  <a:lnTo>
                    <a:pt x="1208"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1"/>
            <p:cNvSpPr/>
            <p:nvPr/>
          </p:nvSpPr>
          <p:spPr>
            <a:xfrm>
              <a:off x="5342750" y="3275025"/>
              <a:ext cx="60400" cy="57300"/>
            </a:xfrm>
            <a:custGeom>
              <a:avLst/>
              <a:gdLst/>
              <a:ahLst/>
              <a:cxnLst/>
              <a:rect l="l" t="t" r="r" b="b"/>
              <a:pathLst>
                <a:path w="2416" h="2292" fill="none" extrusionOk="0">
                  <a:moveTo>
                    <a:pt x="1208" y="0"/>
                  </a:moveTo>
                  <a:lnTo>
                    <a:pt x="1208" y="0"/>
                  </a:lnTo>
                  <a:lnTo>
                    <a:pt x="1115" y="31"/>
                  </a:lnTo>
                  <a:lnTo>
                    <a:pt x="1053" y="93"/>
                  </a:lnTo>
                  <a:lnTo>
                    <a:pt x="837" y="743"/>
                  </a:lnTo>
                  <a:lnTo>
                    <a:pt x="156" y="774"/>
                  </a:lnTo>
                  <a:lnTo>
                    <a:pt x="156" y="774"/>
                  </a:lnTo>
                  <a:lnTo>
                    <a:pt x="63" y="805"/>
                  </a:lnTo>
                  <a:lnTo>
                    <a:pt x="1" y="867"/>
                  </a:lnTo>
                  <a:lnTo>
                    <a:pt x="1" y="960"/>
                  </a:lnTo>
                  <a:lnTo>
                    <a:pt x="63" y="1022"/>
                  </a:lnTo>
                  <a:lnTo>
                    <a:pt x="589" y="1455"/>
                  </a:lnTo>
                  <a:lnTo>
                    <a:pt x="403" y="2106"/>
                  </a:lnTo>
                  <a:lnTo>
                    <a:pt x="403" y="2106"/>
                  </a:lnTo>
                  <a:lnTo>
                    <a:pt x="403" y="2198"/>
                  </a:lnTo>
                  <a:lnTo>
                    <a:pt x="434" y="2260"/>
                  </a:lnTo>
                  <a:lnTo>
                    <a:pt x="496" y="2291"/>
                  </a:lnTo>
                  <a:lnTo>
                    <a:pt x="558" y="2291"/>
                  </a:lnTo>
                  <a:lnTo>
                    <a:pt x="558" y="2291"/>
                  </a:lnTo>
                  <a:lnTo>
                    <a:pt x="620" y="2291"/>
                  </a:lnTo>
                  <a:lnTo>
                    <a:pt x="1208" y="1920"/>
                  </a:lnTo>
                  <a:lnTo>
                    <a:pt x="1765" y="2291"/>
                  </a:lnTo>
                  <a:lnTo>
                    <a:pt x="1765" y="2291"/>
                  </a:lnTo>
                  <a:lnTo>
                    <a:pt x="1858" y="2291"/>
                  </a:lnTo>
                  <a:lnTo>
                    <a:pt x="1858" y="2291"/>
                  </a:lnTo>
                  <a:lnTo>
                    <a:pt x="1920" y="2291"/>
                  </a:lnTo>
                  <a:lnTo>
                    <a:pt x="1982" y="2260"/>
                  </a:lnTo>
                  <a:lnTo>
                    <a:pt x="2013" y="2198"/>
                  </a:lnTo>
                  <a:lnTo>
                    <a:pt x="2013" y="2106"/>
                  </a:lnTo>
                  <a:lnTo>
                    <a:pt x="1827" y="1455"/>
                  </a:lnTo>
                  <a:lnTo>
                    <a:pt x="2354" y="1022"/>
                  </a:lnTo>
                  <a:lnTo>
                    <a:pt x="2354" y="1022"/>
                  </a:lnTo>
                  <a:lnTo>
                    <a:pt x="2415" y="960"/>
                  </a:lnTo>
                  <a:lnTo>
                    <a:pt x="2384" y="867"/>
                  </a:lnTo>
                  <a:lnTo>
                    <a:pt x="2354" y="805"/>
                  </a:lnTo>
                  <a:lnTo>
                    <a:pt x="2261" y="774"/>
                  </a:lnTo>
                  <a:lnTo>
                    <a:pt x="1580" y="743"/>
                  </a:lnTo>
                  <a:lnTo>
                    <a:pt x="1332" y="93"/>
                  </a:lnTo>
                  <a:lnTo>
                    <a:pt x="1332" y="93"/>
                  </a:lnTo>
                  <a:lnTo>
                    <a:pt x="1270" y="31"/>
                  </a:lnTo>
                  <a:lnTo>
                    <a:pt x="12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1"/>
            <p:cNvSpPr/>
            <p:nvPr/>
          </p:nvSpPr>
          <p:spPr>
            <a:xfrm>
              <a:off x="5428675" y="3275025"/>
              <a:ext cx="60375" cy="57300"/>
            </a:xfrm>
            <a:custGeom>
              <a:avLst/>
              <a:gdLst/>
              <a:ahLst/>
              <a:cxnLst/>
              <a:rect l="l" t="t" r="r" b="b"/>
              <a:pathLst>
                <a:path w="2415" h="2292" extrusionOk="0">
                  <a:moveTo>
                    <a:pt x="1207" y="0"/>
                  </a:moveTo>
                  <a:lnTo>
                    <a:pt x="1114" y="31"/>
                  </a:lnTo>
                  <a:lnTo>
                    <a:pt x="1084" y="93"/>
                  </a:lnTo>
                  <a:lnTo>
                    <a:pt x="836" y="743"/>
                  </a:lnTo>
                  <a:lnTo>
                    <a:pt x="155" y="774"/>
                  </a:lnTo>
                  <a:lnTo>
                    <a:pt x="62" y="805"/>
                  </a:lnTo>
                  <a:lnTo>
                    <a:pt x="0" y="867"/>
                  </a:lnTo>
                  <a:lnTo>
                    <a:pt x="0" y="960"/>
                  </a:lnTo>
                  <a:lnTo>
                    <a:pt x="62" y="1022"/>
                  </a:lnTo>
                  <a:lnTo>
                    <a:pt x="588" y="1455"/>
                  </a:lnTo>
                  <a:lnTo>
                    <a:pt x="402" y="2106"/>
                  </a:lnTo>
                  <a:lnTo>
                    <a:pt x="402" y="2198"/>
                  </a:lnTo>
                  <a:lnTo>
                    <a:pt x="433" y="2260"/>
                  </a:lnTo>
                  <a:lnTo>
                    <a:pt x="495" y="2291"/>
                  </a:lnTo>
                  <a:lnTo>
                    <a:pt x="650" y="2291"/>
                  </a:lnTo>
                  <a:lnTo>
                    <a:pt x="1207" y="1920"/>
                  </a:lnTo>
                  <a:lnTo>
                    <a:pt x="1765" y="2291"/>
                  </a:lnTo>
                  <a:lnTo>
                    <a:pt x="1919" y="2291"/>
                  </a:lnTo>
                  <a:lnTo>
                    <a:pt x="1981" y="2260"/>
                  </a:lnTo>
                  <a:lnTo>
                    <a:pt x="2012" y="2198"/>
                  </a:lnTo>
                  <a:lnTo>
                    <a:pt x="2012" y="2106"/>
                  </a:lnTo>
                  <a:lnTo>
                    <a:pt x="1826" y="1455"/>
                  </a:lnTo>
                  <a:lnTo>
                    <a:pt x="2353" y="1022"/>
                  </a:lnTo>
                  <a:lnTo>
                    <a:pt x="2415" y="960"/>
                  </a:lnTo>
                  <a:lnTo>
                    <a:pt x="2415" y="867"/>
                  </a:lnTo>
                  <a:lnTo>
                    <a:pt x="2353" y="805"/>
                  </a:lnTo>
                  <a:lnTo>
                    <a:pt x="2260" y="774"/>
                  </a:lnTo>
                  <a:lnTo>
                    <a:pt x="1579" y="743"/>
                  </a:lnTo>
                  <a:lnTo>
                    <a:pt x="1331" y="93"/>
                  </a:lnTo>
                  <a:lnTo>
                    <a:pt x="1300" y="31"/>
                  </a:lnTo>
                  <a:lnTo>
                    <a:pt x="1207"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1"/>
            <p:cNvSpPr/>
            <p:nvPr/>
          </p:nvSpPr>
          <p:spPr>
            <a:xfrm>
              <a:off x="5428675" y="3275025"/>
              <a:ext cx="60375" cy="57300"/>
            </a:xfrm>
            <a:custGeom>
              <a:avLst/>
              <a:gdLst/>
              <a:ahLst/>
              <a:cxnLst/>
              <a:rect l="l" t="t" r="r" b="b"/>
              <a:pathLst>
                <a:path w="2415" h="2292" fill="none" extrusionOk="0">
                  <a:moveTo>
                    <a:pt x="1207" y="0"/>
                  </a:moveTo>
                  <a:lnTo>
                    <a:pt x="1207" y="0"/>
                  </a:lnTo>
                  <a:lnTo>
                    <a:pt x="1114" y="31"/>
                  </a:lnTo>
                  <a:lnTo>
                    <a:pt x="1084" y="93"/>
                  </a:lnTo>
                  <a:lnTo>
                    <a:pt x="836" y="743"/>
                  </a:lnTo>
                  <a:lnTo>
                    <a:pt x="155" y="774"/>
                  </a:lnTo>
                  <a:lnTo>
                    <a:pt x="155" y="774"/>
                  </a:lnTo>
                  <a:lnTo>
                    <a:pt x="62" y="805"/>
                  </a:lnTo>
                  <a:lnTo>
                    <a:pt x="0" y="867"/>
                  </a:lnTo>
                  <a:lnTo>
                    <a:pt x="0" y="960"/>
                  </a:lnTo>
                  <a:lnTo>
                    <a:pt x="62" y="1022"/>
                  </a:lnTo>
                  <a:lnTo>
                    <a:pt x="588" y="1455"/>
                  </a:lnTo>
                  <a:lnTo>
                    <a:pt x="402" y="2106"/>
                  </a:lnTo>
                  <a:lnTo>
                    <a:pt x="402" y="2106"/>
                  </a:lnTo>
                  <a:lnTo>
                    <a:pt x="402" y="2198"/>
                  </a:lnTo>
                  <a:lnTo>
                    <a:pt x="433" y="2260"/>
                  </a:lnTo>
                  <a:lnTo>
                    <a:pt x="495" y="2291"/>
                  </a:lnTo>
                  <a:lnTo>
                    <a:pt x="557" y="2291"/>
                  </a:lnTo>
                  <a:lnTo>
                    <a:pt x="557" y="2291"/>
                  </a:lnTo>
                  <a:lnTo>
                    <a:pt x="650" y="2291"/>
                  </a:lnTo>
                  <a:lnTo>
                    <a:pt x="1207" y="1920"/>
                  </a:lnTo>
                  <a:lnTo>
                    <a:pt x="1765" y="2291"/>
                  </a:lnTo>
                  <a:lnTo>
                    <a:pt x="1765" y="2291"/>
                  </a:lnTo>
                  <a:lnTo>
                    <a:pt x="1857" y="2291"/>
                  </a:lnTo>
                  <a:lnTo>
                    <a:pt x="1857" y="2291"/>
                  </a:lnTo>
                  <a:lnTo>
                    <a:pt x="1919" y="2291"/>
                  </a:lnTo>
                  <a:lnTo>
                    <a:pt x="1981" y="2260"/>
                  </a:lnTo>
                  <a:lnTo>
                    <a:pt x="2012" y="2198"/>
                  </a:lnTo>
                  <a:lnTo>
                    <a:pt x="2012" y="2106"/>
                  </a:lnTo>
                  <a:lnTo>
                    <a:pt x="1826" y="1455"/>
                  </a:lnTo>
                  <a:lnTo>
                    <a:pt x="2353" y="1022"/>
                  </a:lnTo>
                  <a:lnTo>
                    <a:pt x="2353" y="1022"/>
                  </a:lnTo>
                  <a:lnTo>
                    <a:pt x="2415" y="960"/>
                  </a:lnTo>
                  <a:lnTo>
                    <a:pt x="2415" y="867"/>
                  </a:lnTo>
                  <a:lnTo>
                    <a:pt x="2353" y="805"/>
                  </a:lnTo>
                  <a:lnTo>
                    <a:pt x="2260" y="774"/>
                  </a:lnTo>
                  <a:lnTo>
                    <a:pt x="1579" y="743"/>
                  </a:lnTo>
                  <a:lnTo>
                    <a:pt x="1331" y="93"/>
                  </a:lnTo>
                  <a:lnTo>
                    <a:pt x="1331" y="93"/>
                  </a:lnTo>
                  <a:lnTo>
                    <a:pt x="1300" y="31"/>
                  </a:lnTo>
                  <a:lnTo>
                    <a:pt x="12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1"/>
            <p:cNvSpPr/>
            <p:nvPr/>
          </p:nvSpPr>
          <p:spPr>
            <a:xfrm>
              <a:off x="5514575" y="3275025"/>
              <a:ext cx="60375" cy="57300"/>
            </a:xfrm>
            <a:custGeom>
              <a:avLst/>
              <a:gdLst/>
              <a:ahLst/>
              <a:cxnLst/>
              <a:rect l="l" t="t" r="r" b="b"/>
              <a:pathLst>
                <a:path w="2415" h="2292" extrusionOk="0">
                  <a:moveTo>
                    <a:pt x="1208" y="0"/>
                  </a:moveTo>
                  <a:lnTo>
                    <a:pt x="1115" y="31"/>
                  </a:lnTo>
                  <a:lnTo>
                    <a:pt x="1084" y="93"/>
                  </a:lnTo>
                  <a:lnTo>
                    <a:pt x="836" y="743"/>
                  </a:lnTo>
                  <a:lnTo>
                    <a:pt x="155" y="774"/>
                  </a:lnTo>
                  <a:lnTo>
                    <a:pt x="62" y="805"/>
                  </a:lnTo>
                  <a:lnTo>
                    <a:pt x="31" y="867"/>
                  </a:lnTo>
                  <a:lnTo>
                    <a:pt x="0" y="960"/>
                  </a:lnTo>
                  <a:lnTo>
                    <a:pt x="62" y="1022"/>
                  </a:lnTo>
                  <a:lnTo>
                    <a:pt x="588" y="1455"/>
                  </a:lnTo>
                  <a:lnTo>
                    <a:pt x="403" y="2106"/>
                  </a:lnTo>
                  <a:lnTo>
                    <a:pt x="403" y="2198"/>
                  </a:lnTo>
                  <a:lnTo>
                    <a:pt x="434" y="2260"/>
                  </a:lnTo>
                  <a:lnTo>
                    <a:pt x="496" y="2291"/>
                  </a:lnTo>
                  <a:lnTo>
                    <a:pt x="650" y="2291"/>
                  </a:lnTo>
                  <a:lnTo>
                    <a:pt x="1208" y="1920"/>
                  </a:lnTo>
                  <a:lnTo>
                    <a:pt x="1796" y="2291"/>
                  </a:lnTo>
                  <a:lnTo>
                    <a:pt x="1920" y="2291"/>
                  </a:lnTo>
                  <a:lnTo>
                    <a:pt x="1982" y="2260"/>
                  </a:lnTo>
                  <a:lnTo>
                    <a:pt x="2012" y="2198"/>
                  </a:lnTo>
                  <a:lnTo>
                    <a:pt x="2012" y="2106"/>
                  </a:lnTo>
                  <a:lnTo>
                    <a:pt x="1827" y="1455"/>
                  </a:lnTo>
                  <a:lnTo>
                    <a:pt x="2353" y="1022"/>
                  </a:lnTo>
                  <a:lnTo>
                    <a:pt x="2415" y="960"/>
                  </a:lnTo>
                  <a:lnTo>
                    <a:pt x="2415" y="867"/>
                  </a:lnTo>
                  <a:lnTo>
                    <a:pt x="2353" y="805"/>
                  </a:lnTo>
                  <a:lnTo>
                    <a:pt x="2260" y="774"/>
                  </a:lnTo>
                  <a:lnTo>
                    <a:pt x="1579" y="743"/>
                  </a:lnTo>
                  <a:lnTo>
                    <a:pt x="1362" y="93"/>
                  </a:lnTo>
                  <a:lnTo>
                    <a:pt x="1300" y="31"/>
                  </a:lnTo>
                  <a:lnTo>
                    <a:pt x="1208"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1"/>
            <p:cNvSpPr/>
            <p:nvPr/>
          </p:nvSpPr>
          <p:spPr>
            <a:xfrm>
              <a:off x="5514575" y="3275025"/>
              <a:ext cx="60375" cy="57300"/>
            </a:xfrm>
            <a:custGeom>
              <a:avLst/>
              <a:gdLst/>
              <a:ahLst/>
              <a:cxnLst/>
              <a:rect l="l" t="t" r="r" b="b"/>
              <a:pathLst>
                <a:path w="2415" h="2292" fill="none" extrusionOk="0">
                  <a:moveTo>
                    <a:pt x="1208" y="0"/>
                  </a:moveTo>
                  <a:lnTo>
                    <a:pt x="1208" y="0"/>
                  </a:lnTo>
                  <a:lnTo>
                    <a:pt x="1115" y="31"/>
                  </a:lnTo>
                  <a:lnTo>
                    <a:pt x="1084" y="93"/>
                  </a:lnTo>
                  <a:lnTo>
                    <a:pt x="836" y="743"/>
                  </a:lnTo>
                  <a:lnTo>
                    <a:pt x="155" y="774"/>
                  </a:lnTo>
                  <a:lnTo>
                    <a:pt x="155" y="774"/>
                  </a:lnTo>
                  <a:lnTo>
                    <a:pt x="62" y="805"/>
                  </a:lnTo>
                  <a:lnTo>
                    <a:pt x="31" y="867"/>
                  </a:lnTo>
                  <a:lnTo>
                    <a:pt x="0" y="960"/>
                  </a:lnTo>
                  <a:lnTo>
                    <a:pt x="62" y="1022"/>
                  </a:lnTo>
                  <a:lnTo>
                    <a:pt x="588" y="1455"/>
                  </a:lnTo>
                  <a:lnTo>
                    <a:pt x="403" y="2106"/>
                  </a:lnTo>
                  <a:lnTo>
                    <a:pt x="403" y="2106"/>
                  </a:lnTo>
                  <a:lnTo>
                    <a:pt x="403" y="2198"/>
                  </a:lnTo>
                  <a:lnTo>
                    <a:pt x="434" y="2260"/>
                  </a:lnTo>
                  <a:lnTo>
                    <a:pt x="496" y="2291"/>
                  </a:lnTo>
                  <a:lnTo>
                    <a:pt x="557" y="2291"/>
                  </a:lnTo>
                  <a:lnTo>
                    <a:pt x="557" y="2291"/>
                  </a:lnTo>
                  <a:lnTo>
                    <a:pt x="650" y="2291"/>
                  </a:lnTo>
                  <a:lnTo>
                    <a:pt x="1208" y="1920"/>
                  </a:lnTo>
                  <a:lnTo>
                    <a:pt x="1796" y="2291"/>
                  </a:lnTo>
                  <a:lnTo>
                    <a:pt x="1796" y="2291"/>
                  </a:lnTo>
                  <a:lnTo>
                    <a:pt x="1858" y="2291"/>
                  </a:lnTo>
                  <a:lnTo>
                    <a:pt x="1858" y="2291"/>
                  </a:lnTo>
                  <a:lnTo>
                    <a:pt x="1920" y="2291"/>
                  </a:lnTo>
                  <a:lnTo>
                    <a:pt x="1982" y="2260"/>
                  </a:lnTo>
                  <a:lnTo>
                    <a:pt x="2012" y="2198"/>
                  </a:lnTo>
                  <a:lnTo>
                    <a:pt x="2012" y="2106"/>
                  </a:lnTo>
                  <a:lnTo>
                    <a:pt x="1827" y="1455"/>
                  </a:lnTo>
                  <a:lnTo>
                    <a:pt x="2353" y="1022"/>
                  </a:lnTo>
                  <a:lnTo>
                    <a:pt x="2353" y="1022"/>
                  </a:lnTo>
                  <a:lnTo>
                    <a:pt x="2415" y="960"/>
                  </a:lnTo>
                  <a:lnTo>
                    <a:pt x="2415" y="867"/>
                  </a:lnTo>
                  <a:lnTo>
                    <a:pt x="2353" y="805"/>
                  </a:lnTo>
                  <a:lnTo>
                    <a:pt x="2260" y="774"/>
                  </a:lnTo>
                  <a:lnTo>
                    <a:pt x="1579" y="743"/>
                  </a:lnTo>
                  <a:lnTo>
                    <a:pt x="1362" y="93"/>
                  </a:lnTo>
                  <a:lnTo>
                    <a:pt x="1362" y="93"/>
                  </a:lnTo>
                  <a:lnTo>
                    <a:pt x="1300" y="31"/>
                  </a:lnTo>
                  <a:lnTo>
                    <a:pt x="12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1"/>
            <p:cNvSpPr/>
            <p:nvPr/>
          </p:nvSpPr>
          <p:spPr>
            <a:xfrm>
              <a:off x="5601250" y="3275025"/>
              <a:ext cx="59625" cy="57300"/>
            </a:xfrm>
            <a:custGeom>
              <a:avLst/>
              <a:gdLst/>
              <a:ahLst/>
              <a:cxnLst/>
              <a:rect l="l" t="t" r="r" b="b"/>
              <a:pathLst>
                <a:path w="2385" h="2292" extrusionOk="0">
                  <a:moveTo>
                    <a:pt x="1177" y="0"/>
                  </a:moveTo>
                  <a:lnTo>
                    <a:pt x="1115" y="31"/>
                  </a:lnTo>
                  <a:lnTo>
                    <a:pt x="1053" y="93"/>
                  </a:lnTo>
                  <a:lnTo>
                    <a:pt x="805" y="743"/>
                  </a:lnTo>
                  <a:lnTo>
                    <a:pt x="124" y="774"/>
                  </a:lnTo>
                  <a:lnTo>
                    <a:pt x="31" y="805"/>
                  </a:lnTo>
                  <a:lnTo>
                    <a:pt x="0" y="867"/>
                  </a:lnTo>
                  <a:lnTo>
                    <a:pt x="0" y="960"/>
                  </a:lnTo>
                  <a:lnTo>
                    <a:pt x="31" y="1022"/>
                  </a:lnTo>
                  <a:lnTo>
                    <a:pt x="558" y="1455"/>
                  </a:lnTo>
                  <a:lnTo>
                    <a:pt x="403" y="2106"/>
                  </a:lnTo>
                  <a:lnTo>
                    <a:pt x="403" y="2198"/>
                  </a:lnTo>
                  <a:lnTo>
                    <a:pt x="403" y="2260"/>
                  </a:lnTo>
                  <a:lnTo>
                    <a:pt x="465" y="2291"/>
                  </a:lnTo>
                  <a:lnTo>
                    <a:pt x="620" y="2291"/>
                  </a:lnTo>
                  <a:lnTo>
                    <a:pt x="1177" y="1920"/>
                  </a:lnTo>
                  <a:lnTo>
                    <a:pt x="1765" y="2291"/>
                  </a:lnTo>
                  <a:lnTo>
                    <a:pt x="1889" y="2291"/>
                  </a:lnTo>
                  <a:lnTo>
                    <a:pt x="1951" y="2260"/>
                  </a:lnTo>
                  <a:lnTo>
                    <a:pt x="1982" y="2198"/>
                  </a:lnTo>
                  <a:lnTo>
                    <a:pt x="1982" y="2106"/>
                  </a:lnTo>
                  <a:lnTo>
                    <a:pt x="1796" y="1455"/>
                  </a:lnTo>
                  <a:lnTo>
                    <a:pt x="2322" y="1022"/>
                  </a:lnTo>
                  <a:lnTo>
                    <a:pt x="2384" y="960"/>
                  </a:lnTo>
                  <a:lnTo>
                    <a:pt x="2384" y="867"/>
                  </a:lnTo>
                  <a:lnTo>
                    <a:pt x="2322" y="805"/>
                  </a:lnTo>
                  <a:lnTo>
                    <a:pt x="2260" y="774"/>
                  </a:lnTo>
                  <a:lnTo>
                    <a:pt x="1579" y="743"/>
                  </a:lnTo>
                  <a:lnTo>
                    <a:pt x="1332" y="93"/>
                  </a:lnTo>
                  <a:lnTo>
                    <a:pt x="1270" y="31"/>
                  </a:lnTo>
                  <a:lnTo>
                    <a:pt x="1177"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1"/>
            <p:cNvSpPr/>
            <p:nvPr/>
          </p:nvSpPr>
          <p:spPr>
            <a:xfrm>
              <a:off x="5601250" y="3275025"/>
              <a:ext cx="59625" cy="57300"/>
            </a:xfrm>
            <a:custGeom>
              <a:avLst/>
              <a:gdLst/>
              <a:ahLst/>
              <a:cxnLst/>
              <a:rect l="l" t="t" r="r" b="b"/>
              <a:pathLst>
                <a:path w="2385" h="2292" fill="none" extrusionOk="0">
                  <a:moveTo>
                    <a:pt x="1177" y="0"/>
                  </a:moveTo>
                  <a:lnTo>
                    <a:pt x="1177" y="0"/>
                  </a:lnTo>
                  <a:lnTo>
                    <a:pt x="1115" y="31"/>
                  </a:lnTo>
                  <a:lnTo>
                    <a:pt x="1053" y="93"/>
                  </a:lnTo>
                  <a:lnTo>
                    <a:pt x="805" y="743"/>
                  </a:lnTo>
                  <a:lnTo>
                    <a:pt x="124" y="774"/>
                  </a:lnTo>
                  <a:lnTo>
                    <a:pt x="124" y="774"/>
                  </a:lnTo>
                  <a:lnTo>
                    <a:pt x="31" y="805"/>
                  </a:lnTo>
                  <a:lnTo>
                    <a:pt x="0" y="867"/>
                  </a:lnTo>
                  <a:lnTo>
                    <a:pt x="0" y="960"/>
                  </a:lnTo>
                  <a:lnTo>
                    <a:pt x="31" y="1022"/>
                  </a:lnTo>
                  <a:lnTo>
                    <a:pt x="558" y="1455"/>
                  </a:lnTo>
                  <a:lnTo>
                    <a:pt x="403" y="2106"/>
                  </a:lnTo>
                  <a:lnTo>
                    <a:pt x="403" y="2106"/>
                  </a:lnTo>
                  <a:lnTo>
                    <a:pt x="403" y="2198"/>
                  </a:lnTo>
                  <a:lnTo>
                    <a:pt x="403" y="2260"/>
                  </a:lnTo>
                  <a:lnTo>
                    <a:pt x="465" y="2291"/>
                  </a:lnTo>
                  <a:lnTo>
                    <a:pt x="527" y="2291"/>
                  </a:lnTo>
                  <a:lnTo>
                    <a:pt x="527" y="2291"/>
                  </a:lnTo>
                  <a:lnTo>
                    <a:pt x="620" y="2291"/>
                  </a:lnTo>
                  <a:lnTo>
                    <a:pt x="1177" y="1920"/>
                  </a:lnTo>
                  <a:lnTo>
                    <a:pt x="1765" y="2291"/>
                  </a:lnTo>
                  <a:lnTo>
                    <a:pt x="1765" y="2291"/>
                  </a:lnTo>
                  <a:lnTo>
                    <a:pt x="1827" y="2291"/>
                  </a:lnTo>
                  <a:lnTo>
                    <a:pt x="1827" y="2291"/>
                  </a:lnTo>
                  <a:lnTo>
                    <a:pt x="1889" y="2291"/>
                  </a:lnTo>
                  <a:lnTo>
                    <a:pt x="1951" y="2260"/>
                  </a:lnTo>
                  <a:lnTo>
                    <a:pt x="1982" y="2198"/>
                  </a:lnTo>
                  <a:lnTo>
                    <a:pt x="1982" y="2106"/>
                  </a:lnTo>
                  <a:lnTo>
                    <a:pt x="1796" y="1455"/>
                  </a:lnTo>
                  <a:lnTo>
                    <a:pt x="2322" y="1022"/>
                  </a:lnTo>
                  <a:lnTo>
                    <a:pt x="2322" y="1022"/>
                  </a:lnTo>
                  <a:lnTo>
                    <a:pt x="2384" y="960"/>
                  </a:lnTo>
                  <a:lnTo>
                    <a:pt x="2384" y="867"/>
                  </a:lnTo>
                  <a:lnTo>
                    <a:pt x="2322" y="805"/>
                  </a:lnTo>
                  <a:lnTo>
                    <a:pt x="2260" y="774"/>
                  </a:lnTo>
                  <a:lnTo>
                    <a:pt x="1579" y="743"/>
                  </a:lnTo>
                  <a:lnTo>
                    <a:pt x="1332" y="93"/>
                  </a:lnTo>
                  <a:lnTo>
                    <a:pt x="1332" y="93"/>
                  </a:lnTo>
                  <a:lnTo>
                    <a:pt x="1270" y="31"/>
                  </a:lnTo>
                  <a:lnTo>
                    <a:pt x="117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1"/>
            <p:cNvSpPr/>
            <p:nvPr/>
          </p:nvSpPr>
          <p:spPr>
            <a:xfrm>
              <a:off x="5687150" y="3275025"/>
              <a:ext cx="59625" cy="57300"/>
            </a:xfrm>
            <a:custGeom>
              <a:avLst/>
              <a:gdLst/>
              <a:ahLst/>
              <a:cxnLst/>
              <a:rect l="l" t="t" r="r" b="b"/>
              <a:pathLst>
                <a:path w="2385" h="2292" extrusionOk="0">
                  <a:moveTo>
                    <a:pt x="1177" y="0"/>
                  </a:moveTo>
                  <a:lnTo>
                    <a:pt x="1115" y="31"/>
                  </a:lnTo>
                  <a:lnTo>
                    <a:pt x="1053" y="93"/>
                  </a:lnTo>
                  <a:lnTo>
                    <a:pt x="806" y="743"/>
                  </a:lnTo>
                  <a:lnTo>
                    <a:pt x="125" y="774"/>
                  </a:lnTo>
                  <a:lnTo>
                    <a:pt x="32" y="805"/>
                  </a:lnTo>
                  <a:lnTo>
                    <a:pt x="1" y="867"/>
                  </a:lnTo>
                  <a:lnTo>
                    <a:pt x="1" y="960"/>
                  </a:lnTo>
                  <a:lnTo>
                    <a:pt x="32" y="1022"/>
                  </a:lnTo>
                  <a:lnTo>
                    <a:pt x="558" y="1455"/>
                  </a:lnTo>
                  <a:lnTo>
                    <a:pt x="403" y="2106"/>
                  </a:lnTo>
                  <a:lnTo>
                    <a:pt x="403" y="2198"/>
                  </a:lnTo>
                  <a:lnTo>
                    <a:pt x="434" y="2260"/>
                  </a:lnTo>
                  <a:lnTo>
                    <a:pt x="465" y="2291"/>
                  </a:lnTo>
                  <a:lnTo>
                    <a:pt x="620" y="2291"/>
                  </a:lnTo>
                  <a:lnTo>
                    <a:pt x="1177" y="1920"/>
                  </a:lnTo>
                  <a:lnTo>
                    <a:pt x="1765" y="2291"/>
                  </a:lnTo>
                  <a:lnTo>
                    <a:pt x="1920" y="2291"/>
                  </a:lnTo>
                  <a:lnTo>
                    <a:pt x="1951" y="2260"/>
                  </a:lnTo>
                  <a:lnTo>
                    <a:pt x="1982" y="2198"/>
                  </a:lnTo>
                  <a:lnTo>
                    <a:pt x="1982" y="2106"/>
                  </a:lnTo>
                  <a:lnTo>
                    <a:pt x="1796" y="1455"/>
                  </a:lnTo>
                  <a:lnTo>
                    <a:pt x="2323" y="1022"/>
                  </a:lnTo>
                  <a:lnTo>
                    <a:pt x="2384" y="960"/>
                  </a:lnTo>
                  <a:lnTo>
                    <a:pt x="2384" y="867"/>
                  </a:lnTo>
                  <a:lnTo>
                    <a:pt x="2323" y="805"/>
                  </a:lnTo>
                  <a:lnTo>
                    <a:pt x="2261" y="774"/>
                  </a:lnTo>
                  <a:lnTo>
                    <a:pt x="1580" y="743"/>
                  </a:lnTo>
                  <a:lnTo>
                    <a:pt x="1332" y="93"/>
                  </a:lnTo>
                  <a:lnTo>
                    <a:pt x="1270" y="31"/>
                  </a:lnTo>
                  <a:lnTo>
                    <a:pt x="1177"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1"/>
            <p:cNvSpPr/>
            <p:nvPr/>
          </p:nvSpPr>
          <p:spPr>
            <a:xfrm>
              <a:off x="5687150" y="3275025"/>
              <a:ext cx="59625" cy="57300"/>
            </a:xfrm>
            <a:custGeom>
              <a:avLst/>
              <a:gdLst/>
              <a:ahLst/>
              <a:cxnLst/>
              <a:rect l="l" t="t" r="r" b="b"/>
              <a:pathLst>
                <a:path w="2385" h="2292" fill="none" extrusionOk="0">
                  <a:moveTo>
                    <a:pt x="1177" y="0"/>
                  </a:moveTo>
                  <a:lnTo>
                    <a:pt x="1177" y="0"/>
                  </a:lnTo>
                  <a:lnTo>
                    <a:pt x="1115" y="31"/>
                  </a:lnTo>
                  <a:lnTo>
                    <a:pt x="1053" y="93"/>
                  </a:lnTo>
                  <a:lnTo>
                    <a:pt x="806" y="743"/>
                  </a:lnTo>
                  <a:lnTo>
                    <a:pt x="125" y="774"/>
                  </a:lnTo>
                  <a:lnTo>
                    <a:pt x="125" y="774"/>
                  </a:lnTo>
                  <a:lnTo>
                    <a:pt x="32" y="805"/>
                  </a:lnTo>
                  <a:lnTo>
                    <a:pt x="1" y="867"/>
                  </a:lnTo>
                  <a:lnTo>
                    <a:pt x="1" y="960"/>
                  </a:lnTo>
                  <a:lnTo>
                    <a:pt x="32" y="1022"/>
                  </a:lnTo>
                  <a:lnTo>
                    <a:pt x="558" y="1455"/>
                  </a:lnTo>
                  <a:lnTo>
                    <a:pt x="403" y="2106"/>
                  </a:lnTo>
                  <a:lnTo>
                    <a:pt x="403" y="2106"/>
                  </a:lnTo>
                  <a:lnTo>
                    <a:pt x="403" y="2198"/>
                  </a:lnTo>
                  <a:lnTo>
                    <a:pt x="434" y="2260"/>
                  </a:lnTo>
                  <a:lnTo>
                    <a:pt x="465" y="2291"/>
                  </a:lnTo>
                  <a:lnTo>
                    <a:pt x="527" y="2291"/>
                  </a:lnTo>
                  <a:lnTo>
                    <a:pt x="527" y="2291"/>
                  </a:lnTo>
                  <a:lnTo>
                    <a:pt x="620" y="2291"/>
                  </a:lnTo>
                  <a:lnTo>
                    <a:pt x="1177" y="1920"/>
                  </a:lnTo>
                  <a:lnTo>
                    <a:pt x="1765" y="2291"/>
                  </a:lnTo>
                  <a:lnTo>
                    <a:pt x="1765" y="2291"/>
                  </a:lnTo>
                  <a:lnTo>
                    <a:pt x="1827" y="2291"/>
                  </a:lnTo>
                  <a:lnTo>
                    <a:pt x="1827" y="2291"/>
                  </a:lnTo>
                  <a:lnTo>
                    <a:pt x="1920" y="2291"/>
                  </a:lnTo>
                  <a:lnTo>
                    <a:pt x="1951" y="2260"/>
                  </a:lnTo>
                  <a:lnTo>
                    <a:pt x="1982" y="2198"/>
                  </a:lnTo>
                  <a:lnTo>
                    <a:pt x="1982" y="2106"/>
                  </a:lnTo>
                  <a:lnTo>
                    <a:pt x="1796" y="1455"/>
                  </a:lnTo>
                  <a:lnTo>
                    <a:pt x="2323" y="1022"/>
                  </a:lnTo>
                  <a:lnTo>
                    <a:pt x="2323" y="1022"/>
                  </a:lnTo>
                  <a:lnTo>
                    <a:pt x="2384" y="960"/>
                  </a:lnTo>
                  <a:lnTo>
                    <a:pt x="2384" y="867"/>
                  </a:lnTo>
                  <a:lnTo>
                    <a:pt x="2323" y="805"/>
                  </a:lnTo>
                  <a:lnTo>
                    <a:pt x="2261" y="774"/>
                  </a:lnTo>
                  <a:lnTo>
                    <a:pt x="1580" y="743"/>
                  </a:lnTo>
                  <a:lnTo>
                    <a:pt x="1332" y="93"/>
                  </a:lnTo>
                  <a:lnTo>
                    <a:pt x="1332" y="93"/>
                  </a:lnTo>
                  <a:lnTo>
                    <a:pt x="1270" y="31"/>
                  </a:lnTo>
                  <a:lnTo>
                    <a:pt x="117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1"/>
            <p:cNvSpPr/>
            <p:nvPr/>
          </p:nvSpPr>
          <p:spPr>
            <a:xfrm>
              <a:off x="5342750" y="3370225"/>
              <a:ext cx="540225" cy="38725"/>
            </a:xfrm>
            <a:custGeom>
              <a:avLst/>
              <a:gdLst/>
              <a:ahLst/>
              <a:cxnLst/>
              <a:rect l="l" t="t" r="r" b="b"/>
              <a:pathLst>
                <a:path w="21609" h="1549" extrusionOk="0">
                  <a:moveTo>
                    <a:pt x="775" y="0"/>
                  </a:moveTo>
                  <a:lnTo>
                    <a:pt x="620" y="31"/>
                  </a:lnTo>
                  <a:lnTo>
                    <a:pt x="465" y="62"/>
                  </a:lnTo>
                  <a:lnTo>
                    <a:pt x="341" y="124"/>
                  </a:lnTo>
                  <a:lnTo>
                    <a:pt x="217" y="217"/>
                  </a:lnTo>
                  <a:lnTo>
                    <a:pt x="125" y="341"/>
                  </a:lnTo>
                  <a:lnTo>
                    <a:pt x="63" y="465"/>
                  </a:lnTo>
                  <a:lnTo>
                    <a:pt x="32" y="619"/>
                  </a:lnTo>
                  <a:lnTo>
                    <a:pt x="1" y="774"/>
                  </a:lnTo>
                  <a:lnTo>
                    <a:pt x="32" y="929"/>
                  </a:lnTo>
                  <a:lnTo>
                    <a:pt x="63" y="1084"/>
                  </a:lnTo>
                  <a:lnTo>
                    <a:pt x="125" y="1208"/>
                  </a:lnTo>
                  <a:lnTo>
                    <a:pt x="217" y="1331"/>
                  </a:lnTo>
                  <a:lnTo>
                    <a:pt x="341" y="1424"/>
                  </a:lnTo>
                  <a:lnTo>
                    <a:pt x="465" y="1486"/>
                  </a:lnTo>
                  <a:lnTo>
                    <a:pt x="620" y="1548"/>
                  </a:lnTo>
                  <a:lnTo>
                    <a:pt x="20990" y="1548"/>
                  </a:lnTo>
                  <a:lnTo>
                    <a:pt x="21145" y="1486"/>
                  </a:lnTo>
                  <a:lnTo>
                    <a:pt x="21268" y="1424"/>
                  </a:lnTo>
                  <a:lnTo>
                    <a:pt x="21392" y="1331"/>
                  </a:lnTo>
                  <a:lnTo>
                    <a:pt x="21485" y="1208"/>
                  </a:lnTo>
                  <a:lnTo>
                    <a:pt x="21547" y="1084"/>
                  </a:lnTo>
                  <a:lnTo>
                    <a:pt x="21609" y="929"/>
                  </a:lnTo>
                  <a:lnTo>
                    <a:pt x="21609" y="774"/>
                  </a:lnTo>
                  <a:lnTo>
                    <a:pt x="21609" y="619"/>
                  </a:lnTo>
                  <a:lnTo>
                    <a:pt x="21547" y="465"/>
                  </a:lnTo>
                  <a:lnTo>
                    <a:pt x="21485" y="341"/>
                  </a:lnTo>
                  <a:lnTo>
                    <a:pt x="21392" y="217"/>
                  </a:lnTo>
                  <a:lnTo>
                    <a:pt x="21268" y="124"/>
                  </a:lnTo>
                  <a:lnTo>
                    <a:pt x="21145" y="62"/>
                  </a:lnTo>
                  <a:lnTo>
                    <a:pt x="20990" y="31"/>
                  </a:lnTo>
                  <a:lnTo>
                    <a:pt x="20835"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1"/>
            <p:cNvSpPr/>
            <p:nvPr/>
          </p:nvSpPr>
          <p:spPr>
            <a:xfrm>
              <a:off x="5342750" y="3370225"/>
              <a:ext cx="540225" cy="38725"/>
            </a:xfrm>
            <a:custGeom>
              <a:avLst/>
              <a:gdLst/>
              <a:ahLst/>
              <a:cxnLst/>
              <a:rect l="l" t="t" r="r" b="b"/>
              <a:pathLst>
                <a:path w="21609" h="1549" fill="none" extrusionOk="0">
                  <a:moveTo>
                    <a:pt x="20835" y="0"/>
                  </a:moveTo>
                  <a:lnTo>
                    <a:pt x="775" y="0"/>
                  </a:lnTo>
                  <a:lnTo>
                    <a:pt x="775" y="0"/>
                  </a:lnTo>
                  <a:lnTo>
                    <a:pt x="620" y="31"/>
                  </a:lnTo>
                  <a:lnTo>
                    <a:pt x="465" y="62"/>
                  </a:lnTo>
                  <a:lnTo>
                    <a:pt x="341" y="124"/>
                  </a:lnTo>
                  <a:lnTo>
                    <a:pt x="217" y="217"/>
                  </a:lnTo>
                  <a:lnTo>
                    <a:pt x="125" y="341"/>
                  </a:lnTo>
                  <a:lnTo>
                    <a:pt x="63" y="465"/>
                  </a:lnTo>
                  <a:lnTo>
                    <a:pt x="32" y="619"/>
                  </a:lnTo>
                  <a:lnTo>
                    <a:pt x="1" y="774"/>
                  </a:lnTo>
                  <a:lnTo>
                    <a:pt x="1" y="774"/>
                  </a:lnTo>
                  <a:lnTo>
                    <a:pt x="32" y="929"/>
                  </a:lnTo>
                  <a:lnTo>
                    <a:pt x="63" y="1084"/>
                  </a:lnTo>
                  <a:lnTo>
                    <a:pt x="125" y="1208"/>
                  </a:lnTo>
                  <a:lnTo>
                    <a:pt x="217" y="1331"/>
                  </a:lnTo>
                  <a:lnTo>
                    <a:pt x="341" y="1424"/>
                  </a:lnTo>
                  <a:lnTo>
                    <a:pt x="465" y="1486"/>
                  </a:lnTo>
                  <a:lnTo>
                    <a:pt x="620" y="1548"/>
                  </a:lnTo>
                  <a:lnTo>
                    <a:pt x="775" y="1548"/>
                  </a:lnTo>
                  <a:lnTo>
                    <a:pt x="20835" y="1548"/>
                  </a:lnTo>
                  <a:lnTo>
                    <a:pt x="20835" y="1548"/>
                  </a:lnTo>
                  <a:lnTo>
                    <a:pt x="20990" y="1548"/>
                  </a:lnTo>
                  <a:lnTo>
                    <a:pt x="21145" y="1486"/>
                  </a:lnTo>
                  <a:lnTo>
                    <a:pt x="21268" y="1424"/>
                  </a:lnTo>
                  <a:lnTo>
                    <a:pt x="21392" y="1331"/>
                  </a:lnTo>
                  <a:lnTo>
                    <a:pt x="21485" y="1208"/>
                  </a:lnTo>
                  <a:lnTo>
                    <a:pt x="21547" y="1084"/>
                  </a:lnTo>
                  <a:lnTo>
                    <a:pt x="21609" y="929"/>
                  </a:lnTo>
                  <a:lnTo>
                    <a:pt x="21609" y="774"/>
                  </a:lnTo>
                  <a:lnTo>
                    <a:pt x="21609" y="774"/>
                  </a:lnTo>
                  <a:lnTo>
                    <a:pt x="21609" y="619"/>
                  </a:lnTo>
                  <a:lnTo>
                    <a:pt x="21547" y="465"/>
                  </a:lnTo>
                  <a:lnTo>
                    <a:pt x="21485" y="341"/>
                  </a:lnTo>
                  <a:lnTo>
                    <a:pt x="21392" y="217"/>
                  </a:lnTo>
                  <a:lnTo>
                    <a:pt x="21268" y="124"/>
                  </a:lnTo>
                  <a:lnTo>
                    <a:pt x="21145" y="62"/>
                  </a:lnTo>
                  <a:lnTo>
                    <a:pt x="20990" y="31"/>
                  </a:lnTo>
                  <a:lnTo>
                    <a:pt x="2083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1"/>
            <p:cNvSpPr/>
            <p:nvPr/>
          </p:nvSpPr>
          <p:spPr>
            <a:xfrm>
              <a:off x="5342750" y="3445300"/>
              <a:ext cx="352175" cy="38700"/>
            </a:xfrm>
            <a:custGeom>
              <a:avLst/>
              <a:gdLst/>
              <a:ahLst/>
              <a:cxnLst/>
              <a:rect l="l" t="t" r="r" b="b"/>
              <a:pathLst>
                <a:path w="14087" h="1548" extrusionOk="0">
                  <a:moveTo>
                    <a:pt x="620" y="0"/>
                  </a:moveTo>
                  <a:lnTo>
                    <a:pt x="465" y="62"/>
                  </a:lnTo>
                  <a:lnTo>
                    <a:pt x="341" y="124"/>
                  </a:lnTo>
                  <a:lnTo>
                    <a:pt x="217" y="217"/>
                  </a:lnTo>
                  <a:lnTo>
                    <a:pt x="125" y="341"/>
                  </a:lnTo>
                  <a:lnTo>
                    <a:pt x="63" y="464"/>
                  </a:lnTo>
                  <a:lnTo>
                    <a:pt x="32" y="619"/>
                  </a:lnTo>
                  <a:lnTo>
                    <a:pt x="1" y="774"/>
                  </a:lnTo>
                  <a:lnTo>
                    <a:pt x="32" y="929"/>
                  </a:lnTo>
                  <a:lnTo>
                    <a:pt x="63" y="1084"/>
                  </a:lnTo>
                  <a:lnTo>
                    <a:pt x="125" y="1207"/>
                  </a:lnTo>
                  <a:lnTo>
                    <a:pt x="217" y="1300"/>
                  </a:lnTo>
                  <a:lnTo>
                    <a:pt x="341" y="1424"/>
                  </a:lnTo>
                  <a:lnTo>
                    <a:pt x="465" y="1486"/>
                  </a:lnTo>
                  <a:lnTo>
                    <a:pt x="620" y="1517"/>
                  </a:lnTo>
                  <a:lnTo>
                    <a:pt x="775" y="1548"/>
                  </a:lnTo>
                  <a:lnTo>
                    <a:pt x="13312" y="1548"/>
                  </a:lnTo>
                  <a:lnTo>
                    <a:pt x="13467" y="1517"/>
                  </a:lnTo>
                  <a:lnTo>
                    <a:pt x="13591" y="1486"/>
                  </a:lnTo>
                  <a:lnTo>
                    <a:pt x="13746" y="1424"/>
                  </a:lnTo>
                  <a:lnTo>
                    <a:pt x="13839" y="1300"/>
                  </a:lnTo>
                  <a:lnTo>
                    <a:pt x="13962" y="1207"/>
                  </a:lnTo>
                  <a:lnTo>
                    <a:pt x="14024" y="1084"/>
                  </a:lnTo>
                  <a:lnTo>
                    <a:pt x="14055" y="929"/>
                  </a:lnTo>
                  <a:lnTo>
                    <a:pt x="14086" y="774"/>
                  </a:lnTo>
                  <a:lnTo>
                    <a:pt x="14055" y="619"/>
                  </a:lnTo>
                  <a:lnTo>
                    <a:pt x="14024" y="464"/>
                  </a:lnTo>
                  <a:lnTo>
                    <a:pt x="13962" y="341"/>
                  </a:lnTo>
                  <a:lnTo>
                    <a:pt x="13839" y="217"/>
                  </a:lnTo>
                  <a:lnTo>
                    <a:pt x="13746" y="124"/>
                  </a:lnTo>
                  <a:lnTo>
                    <a:pt x="13591" y="62"/>
                  </a:lnTo>
                  <a:lnTo>
                    <a:pt x="13467"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1"/>
            <p:cNvSpPr/>
            <p:nvPr/>
          </p:nvSpPr>
          <p:spPr>
            <a:xfrm>
              <a:off x="5342750" y="3445300"/>
              <a:ext cx="352175" cy="38700"/>
            </a:xfrm>
            <a:custGeom>
              <a:avLst/>
              <a:gdLst/>
              <a:ahLst/>
              <a:cxnLst/>
              <a:rect l="l" t="t" r="r" b="b"/>
              <a:pathLst>
                <a:path w="14087" h="1548" fill="none" extrusionOk="0">
                  <a:moveTo>
                    <a:pt x="13312" y="0"/>
                  </a:moveTo>
                  <a:lnTo>
                    <a:pt x="775" y="0"/>
                  </a:lnTo>
                  <a:lnTo>
                    <a:pt x="775" y="0"/>
                  </a:lnTo>
                  <a:lnTo>
                    <a:pt x="620" y="0"/>
                  </a:lnTo>
                  <a:lnTo>
                    <a:pt x="465" y="62"/>
                  </a:lnTo>
                  <a:lnTo>
                    <a:pt x="341" y="124"/>
                  </a:lnTo>
                  <a:lnTo>
                    <a:pt x="217" y="217"/>
                  </a:lnTo>
                  <a:lnTo>
                    <a:pt x="125" y="341"/>
                  </a:lnTo>
                  <a:lnTo>
                    <a:pt x="63" y="464"/>
                  </a:lnTo>
                  <a:lnTo>
                    <a:pt x="32" y="619"/>
                  </a:lnTo>
                  <a:lnTo>
                    <a:pt x="1" y="774"/>
                  </a:lnTo>
                  <a:lnTo>
                    <a:pt x="1" y="774"/>
                  </a:lnTo>
                  <a:lnTo>
                    <a:pt x="32" y="929"/>
                  </a:lnTo>
                  <a:lnTo>
                    <a:pt x="63" y="1084"/>
                  </a:lnTo>
                  <a:lnTo>
                    <a:pt x="125" y="1207"/>
                  </a:lnTo>
                  <a:lnTo>
                    <a:pt x="217" y="1300"/>
                  </a:lnTo>
                  <a:lnTo>
                    <a:pt x="341" y="1424"/>
                  </a:lnTo>
                  <a:lnTo>
                    <a:pt x="465" y="1486"/>
                  </a:lnTo>
                  <a:lnTo>
                    <a:pt x="620" y="1517"/>
                  </a:lnTo>
                  <a:lnTo>
                    <a:pt x="775" y="1548"/>
                  </a:lnTo>
                  <a:lnTo>
                    <a:pt x="13312" y="1548"/>
                  </a:lnTo>
                  <a:lnTo>
                    <a:pt x="13312" y="1548"/>
                  </a:lnTo>
                  <a:lnTo>
                    <a:pt x="13467" y="1517"/>
                  </a:lnTo>
                  <a:lnTo>
                    <a:pt x="13591" y="1486"/>
                  </a:lnTo>
                  <a:lnTo>
                    <a:pt x="13746" y="1424"/>
                  </a:lnTo>
                  <a:lnTo>
                    <a:pt x="13839" y="1300"/>
                  </a:lnTo>
                  <a:lnTo>
                    <a:pt x="13962" y="1207"/>
                  </a:lnTo>
                  <a:lnTo>
                    <a:pt x="14024" y="1084"/>
                  </a:lnTo>
                  <a:lnTo>
                    <a:pt x="14055" y="929"/>
                  </a:lnTo>
                  <a:lnTo>
                    <a:pt x="14086" y="774"/>
                  </a:lnTo>
                  <a:lnTo>
                    <a:pt x="14086" y="774"/>
                  </a:lnTo>
                  <a:lnTo>
                    <a:pt x="14055" y="619"/>
                  </a:lnTo>
                  <a:lnTo>
                    <a:pt x="14024" y="464"/>
                  </a:lnTo>
                  <a:lnTo>
                    <a:pt x="13962" y="341"/>
                  </a:lnTo>
                  <a:lnTo>
                    <a:pt x="13839" y="217"/>
                  </a:lnTo>
                  <a:lnTo>
                    <a:pt x="13746" y="124"/>
                  </a:lnTo>
                  <a:lnTo>
                    <a:pt x="13591" y="62"/>
                  </a:lnTo>
                  <a:lnTo>
                    <a:pt x="13467" y="0"/>
                  </a:lnTo>
                  <a:lnTo>
                    <a:pt x="133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1"/>
            <p:cNvSpPr/>
            <p:nvPr/>
          </p:nvSpPr>
          <p:spPr>
            <a:xfrm>
              <a:off x="328475" y="4315200"/>
              <a:ext cx="1228250" cy="1133050"/>
            </a:xfrm>
            <a:custGeom>
              <a:avLst/>
              <a:gdLst/>
              <a:ahLst/>
              <a:cxnLst/>
              <a:rect l="l" t="t" r="r" b="b"/>
              <a:pathLst>
                <a:path w="49130" h="45322" extrusionOk="0">
                  <a:moveTo>
                    <a:pt x="9875" y="0"/>
                  </a:moveTo>
                  <a:lnTo>
                    <a:pt x="62" y="42164"/>
                  </a:lnTo>
                  <a:lnTo>
                    <a:pt x="31" y="42443"/>
                  </a:lnTo>
                  <a:lnTo>
                    <a:pt x="0" y="42752"/>
                  </a:lnTo>
                  <a:lnTo>
                    <a:pt x="31" y="43062"/>
                  </a:lnTo>
                  <a:lnTo>
                    <a:pt x="62" y="43340"/>
                  </a:lnTo>
                  <a:lnTo>
                    <a:pt x="155" y="43619"/>
                  </a:lnTo>
                  <a:lnTo>
                    <a:pt x="217" y="43867"/>
                  </a:lnTo>
                  <a:lnTo>
                    <a:pt x="341" y="44114"/>
                  </a:lnTo>
                  <a:lnTo>
                    <a:pt x="464" y="44331"/>
                  </a:lnTo>
                  <a:lnTo>
                    <a:pt x="619" y="44548"/>
                  </a:lnTo>
                  <a:lnTo>
                    <a:pt x="774" y="44733"/>
                  </a:lnTo>
                  <a:lnTo>
                    <a:pt x="960" y="44919"/>
                  </a:lnTo>
                  <a:lnTo>
                    <a:pt x="1176" y="45043"/>
                  </a:lnTo>
                  <a:lnTo>
                    <a:pt x="1393" y="45167"/>
                  </a:lnTo>
                  <a:lnTo>
                    <a:pt x="1610" y="45260"/>
                  </a:lnTo>
                  <a:lnTo>
                    <a:pt x="1826" y="45291"/>
                  </a:lnTo>
                  <a:lnTo>
                    <a:pt x="2074" y="45322"/>
                  </a:lnTo>
                  <a:lnTo>
                    <a:pt x="47055" y="45322"/>
                  </a:lnTo>
                  <a:lnTo>
                    <a:pt x="47303" y="45291"/>
                  </a:lnTo>
                  <a:lnTo>
                    <a:pt x="47550" y="45260"/>
                  </a:lnTo>
                  <a:lnTo>
                    <a:pt x="47767" y="45167"/>
                  </a:lnTo>
                  <a:lnTo>
                    <a:pt x="47984" y="45043"/>
                  </a:lnTo>
                  <a:lnTo>
                    <a:pt x="48169" y="44919"/>
                  </a:lnTo>
                  <a:lnTo>
                    <a:pt x="48355" y="44733"/>
                  </a:lnTo>
                  <a:lnTo>
                    <a:pt x="48510" y="44548"/>
                  </a:lnTo>
                  <a:lnTo>
                    <a:pt x="48665" y="44331"/>
                  </a:lnTo>
                  <a:lnTo>
                    <a:pt x="48789" y="44114"/>
                  </a:lnTo>
                  <a:lnTo>
                    <a:pt x="48912" y="43867"/>
                  </a:lnTo>
                  <a:lnTo>
                    <a:pt x="49005" y="43588"/>
                  </a:lnTo>
                  <a:lnTo>
                    <a:pt x="49067" y="43309"/>
                  </a:lnTo>
                  <a:lnTo>
                    <a:pt x="49098" y="43031"/>
                  </a:lnTo>
                  <a:lnTo>
                    <a:pt x="49129" y="42752"/>
                  </a:lnTo>
                  <a:lnTo>
                    <a:pt x="49098" y="42443"/>
                  </a:lnTo>
                  <a:lnTo>
                    <a:pt x="49067" y="42133"/>
                  </a:lnTo>
                  <a:lnTo>
                    <a:pt x="41545"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1"/>
            <p:cNvSpPr/>
            <p:nvPr/>
          </p:nvSpPr>
          <p:spPr>
            <a:xfrm>
              <a:off x="603200" y="3900350"/>
              <a:ext cx="481425" cy="441950"/>
            </a:xfrm>
            <a:custGeom>
              <a:avLst/>
              <a:gdLst/>
              <a:ahLst/>
              <a:cxnLst/>
              <a:rect l="l" t="t" r="r" b="b"/>
              <a:pathLst>
                <a:path w="19257" h="17678" extrusionOk="0">
                  <a:moveTo>
                    <a:pt x="9257" y="1"/>
                  </a:moveTo>
                  <a:lnTo>
                    <a:pt x="8855" y="32"/>
                  </a:lnTo>
                  <a:lnTo>
                    <a:pt x="8452" y="63"/>
                  </a:lnTo>
                  <a:lnTo>
                    <a:pt x="8050" y="125"/>
                  </a:lnTo>
                  <a:lnTo>
                    <a:pt x="7678" y="218"/>
                  </a:lnTo>
                  <a:lnTo>
                    <a:pt x="7276" y="311"/>
                  </a:lnTo>
                  <a:lnTo>
                    <a:pt x="6904" y="434"/>
                  </a:lnTo>
                  <a:lnTo>
                    <a:pt x="6564" y="558"/>
                  </a:lnTo>
                  <a:lnTo>
                    <a:pt x="6192" y="713"/>
                  </a:lnTo>
                  <a:lnTo>
                    <a:pt x="5852" y="899"/>
                  </a:lnTo>
                  <a:lnTo>
                    <a:pt x="5511" y="1084"/>
                  </a:lnTo>
                  <a:lnTo>
                    <a:pt x="5202" y="1301"/>
                  </a:lnTo>
                  <a:lnTo>
                    <a:pt x="4892" y="1518"/>
                  </a:lnTo>
                  <a:lnTo>
                    <a:pt x="4582" y="1766"/>
                  </a:lnTo>
                  <a:lnTo>
                    <a:pt x="4273" y="2013"/>
                  </a:lnTo>
                  <a:lnTo>
                    <a:pt x="3994" y="2292"/>
                  </a:lnTo>
                  <a:lnTo>
                    <a:pt x="3716" y="2601"/>
                  </a:lnTo>
                  <a:lnTo>
                    <a:pt x="3313" y="3066"/>
                  </a:lnTo>
                  <a:lnTo>
                    <a:pt x="2942" y="3561"/>
                  </a:lnTo>
                  <a:lnTo>
                    <a:pt x="2632" y="4087"/>
                  </a:lnTo>
                  <a:lnTo>
                    <a:pt x="2292" y="4614"/>
                  </a:lnTo>
                  <a:lnTo>
                    <a:pt x="2013" y="5171"/>
                  </a:lnTo>
                  <a:lnTo>
                    <a:pt x="1765" y="5759"/>
                  </a:lnTo>
                  <a:lnTo>
                    <a:pt x="1518" y="6347"/>
                  </a:lnTo>
                  <a:lnTo>
                    <a:pt x="1301" y="6935"/>
                  </a:lnTo>
                  <a:lnTo>
                    <a:pt x="1115" y="7555"/>
                  </a:lnTo>
                  <a:lnTo>
                    <a:pt x="930" y="8143"/>
                  </a:lnTo>
                  <a:lnTo>
                    <a:pt x="651" y="9381"/>
                  </a:lnTo>
                  <a:lnTo>
                    <a:pt x="403" y="10619"/>
                  </a:lnTo>
                  <a:lnTo>
                    <a:pt x="248" y="11796"/>
                  </a:lnTo>
                  <a:lnTo>
                    <a:pt x="125" y="12941"/>
                  </a:lnTo>
                  <a:lnTo>
                    <a:pt x="63" y="13994"/>
                  </a:lnTo>
                  <a:lnTo>
                    <a:pt x="1" y="14984"/>
                  </a:lnTo>
                  <a:lnTo>
                    <a:pt x="1" y="15820"/>
                  </a:lnTo>
                  <a:lnTo>
                    <a:pt x="1" y="17120"/>
                  </a:lnTo>
                  <a:lnTo>
                    <a:pt x="32" y="17678"/>
                  </a:lnTo>
                  <a:lnTo>
                    <a:pt x="806" y="17647"/>
                  </a:lnTo>
                  <a:lnTo>
                    <a:pt x="775" y="17182"/>
                  </a:lnTo>
                  <a:lnTo>
                    <a:pt x="744" y="15975"/>
                  </a:lnTo>
                  <a:lnTo>
                    <a:pt x="775" y="15139"/>
                  </a:lnTo>
                  <a:lnTo>
                    <a:pt x="806" y="14210"/>
                  </a:lnTo>
                  <a:lnTo>
                    <a:pt x="868" y="13158"/>
                  </a:lnTo>
                  <a:lnTo>
                    <a:pt x="991" y="12043"/>
                  </a:lnTo>
                  <a:lnTo>
                    <a:pt x="1146" y="10898"/>
                  </a:lnTo>
                  <a:lnTo>
                    <a:pt x="1363" y="9691"/>
                  </a:lnTo>
                  <a:lnTo>
                    <a:pt x="1642" y="8483"/>
                  </a:lnTo>
                  <a:lnTo>
                    <a:pt x="1796" y="7895"/>
                  </a:lnTo>
                  <a:lnTo>
                    <a:pt x="1982" y="7307"/>
                  </a:lnTo>
                  <a:lnTo>
                    <a:pt x="2199" y="6719"/>
                  </a:lnTo>
                  <a:lnTo>
                    <a:pt x="2415" y="6131"/>
                  </a:lnTo>
                  <a:lnTo>
                    <a:pt x="2663" y="5573"/>
                  </a:lnTo>
                  <a:lnTo>
                    <a:pt x="2942" y="5047"/>
                  </a:lnTo>
                  <a:lnTo>
                    <a:pt x="3220" y="4521"/>
                  </a:lnTo>
                  <a:lnTo>
                    <a:pt x="3561" y="4025"/>
                  </a:lnTo>
                  <a:lnTo>
                    <a:pt x="3901" y="3530"/>
                  </a:lnTo>
                  <a:lnTo>
                    <a:pt x="4273" y="3097"/>
                  </a:lnTo>
                  <a:lnTo>
                    <a:pt x="4768" y="2570"/>
                  </a:lnTo>
                  <a:lnTo>
                    <a:pt x="5325" y="2106"/>
                  </a:lnTo>
                  <a:lnTo>
                    <a:pt x="5914" y="1735"/>
                  </a:lnTo>
                  <a:lnTo>
                    <a:pt x="6533" y="1394"/>
                  </a:lnTo>
                  <a:lnTo>
                    <a:pt x="7183" y="1146"/>
                  </a:lnTo>
                  <a:lnTo>
                    <a:pt x="7833" y="961"/>
                  </a:lnTo>
                  <a:lnTo>
                    <a:pt x="8545" y="837"/>
                  </a:lnTo>
                  <a:lnTo>
                    <a:pt x="9288" y="775"/>
                  </a:lnTo>
                  <a:lnTo>
                    <a:pt x="10062" y="775"/>
                  </a:lnTo>
                  <a:lnTo>
                    <a:pt x="10464" y="806"/>
                  </a:lnTo>
                  <a:lnTo>
                    <a:pt x="10836" y="837"/>
                  </a:lnTo>
                  <a:lnTo>
                    <a:pt x="11176" y="899"/>
                  </a:lnTo>
                  <a:lnTo>
                    <a:pt x="11548" y="992"/>
                  </a:lnTo>
                  <a:lnTo>
                    <a:pt x="11888" y="1084"/>
                  </a:lnTo>
                  <a:lnTo>
                    <a:pt x="12229" y="1208"/>
                  </a:lnTo>
                  <a:lnTo>
                    <a:pt x="12569" y="1363"/>
                  </a:lnTo>
                  <a:lnTo>
                    <a:pt x="12879" y="1518"/>
                  </a:lnTo>
                  <a:lnTo>
                    <a:pt x="13189" y="1673"/>
                  </a:lnTo>
                  <a:lnTo>
                    <a:pt x="13498" y="1858"/>
                  </a:lnTo>
                  <a:lnTo>
                    <a:pt x="13808" y="2075"/>
                  </a:lnTo>
                  <a:lnTo>
                    <a:pt x="14086" y="2292"/>
                  </a:lnTo>
                  <a:lnTo>
                    <a:pt x="14365" y="2539"/>
                  </a:lnTo>
                  <a:lnTo>
                    <a:pt x="14644" y="2818"/>
                  </a:lnTo>
                  <a:lnTo>
                    <a:pt x="15015" y="3251"/>
                  </a:lnTo>
                  <a:lnTo>
                    <a:pt x="15387" y="3716"/>
                  </a:lnTo>
                  <a:lnTo>
                    <a:pt x="15727" y="4211"/>
                  </a:lnTo>
                  <a:lnTo>
                    <a:pt x="16068" y="4706"/>
                  </a:lnTo>
                  <a:lnTo>
                    <a:pt x="16346" y="5264"/>
                  </a:lnTo>
                  <a:lnTo>
                    <a:pt x="16625" y="5821"/>
                  </a:lnTo>
                  <a:lnTo>
                    <a:pt x="16842" y="6409"/>
                  </a:lnTo>
                  <a:lnTo>
                    <a:pt x="17089" y="6997"/>
                  </a:lnTo>
                  <a:lnTo>
                    <a:pt x="17275" y="7586"/>
                  </a:lnTo>
                  <a:lnTo>
                    <a:pt x="17461" y="8205"/>
                  </a:lnTo>
                  <a:lnTo>
                    <a:pt x="17770" y="9443"/>
                  </a:lnTo>
                  <a:lnTo>
                    <a:pt x="18018" y="10650"/>
                  </a:lnTo>
                  <a:lnTo>
                    <a:pt x="18204" y="11858"/>
                  </a:lnTo>
                  <a:lnTo>
                    <a:pt x="18327" y="13003"/>
                  </a:lnTo>
                  <a:lnTo>
                    <a:pt x="18420" y="14087"/>
                  </a:lnTo>
                  <a:lnTo>
                    <a:pt x="18451" y="15046"/>
                  </a:lnTo>
                  <a:lnTo>
                    <a:pt x="18482" y="15913"/>
                  </a:lnTo>
                  <a:lnTo>
                    <a:pt x="18482" y="17151"/>
                  </a:lnTo>
                  <a:lnTo>
                    <a:pt x="18482" y="17647"/>
                  </a:lnTo>
                  <a:lnTo>
                    <a:pt x="19225" y="17678"/>
                  </a:lnTo>
                  <a:lnTo>
                    <a:pt x="19256" y="17089"/>
                  </a:lnTo>
                  <a:lnTo>
                    <a:pt x="19256" y="15758"/>
                  </a:lnTo>
                  <a:lnTo>
                    <a:pt x="19225" y="14860"/>
                  </a:lnTo>
                  <a:lnTo>
                    <a:pt x="19163" y="13870"/>
                  </a:lnTo>
                  <a:lnTo>
                    <a:pt x="19070" y="12755"/>
                  </a:lnTo>
                  <a:lnTo>
                    <a:pt x="18947" y="11579"/>
                  </a:lnTo>
                  <a:lnTo>
                    <a:pt x="18730" y="10372"/>
                  </a:lnTo>
                  <a:lnTo>
                    <a:pt x="18482" y="9102"/>
                  </a:lnTo>
                  <a:lnTo>
                    <a:pt x="18327" y="8483"/>
                  </a:lnTo>
                  <a:lnTo>
                    <a:pt x="18142" y="7864"/>
                  </a:lnTo>
                  <a:lnTo>
                    <a:pt x="17956" y="7214"/>
                  </a:lnTo>
                  <a:lnTo>
                    <a:pt x="17739" y="6595"/>
                  </a:lnTo>
                  <a:lnTo>
                    <a:pt x="17523" y="6007"/>
                  </a:lnTo>
                  <a:lnTo>
                    <a:pt x="17244" y="5419"/>
                  </a:lnTo>
                  <a:lnTo>
                    <a:pt x="16965" y="4830"/>
                  </a:lnTo>
                  <a:lnTo>
                    <a:pt x="16656" y="4273"/>
                  </a:lnTo>
                  <a:lnTo>
                    <a:pt x="16346" y="3747"/>
                  </a:lnTo>
                  <a:lnTo>
                    <a:pt x="15975" y="3221"/>
                  </a:lnTo>
                  <a:lnTo>
                    <a:pt x="15572" y="2725"/>
                  </a:lnTo>
                  <a:lnTo>
                    <a:pt x="15170" y="2292"/>
                  </a:lnTo>
                  <a:lnTo>
                    <a:pt x="14860" y="1982"/>
                  </a:lnTo>
                  <a:lnTo>
                    <a:pt x="14551" y="1735"/>
                  </a:lnTo>
                  <a:lnTo>
                    <a:pt x="14241" y="1456"/>
                  </a:lnTo>
                  <a:lnTo>
                    <a:pt x="13901" y="1239"/>
                  </a:lnTo>
                  <a:lnTo>
                    <a:pt x="13591" y="1023"/>
                  </a:lnTo>
                  <a:lnTo>
                    <a:pt x="13220" y="837"/>
                  </a:lnTo>
                  <a:lnTo>
                    <a:pt x="12879" y="651"/>
                  </a:lnTo>
                  <a:lnTo>
                    <a:pt x="12508" y="527"/>
                  </a:lnTo>
                  <a:lnTo>
                    <a:pt x="12136" y="372"/>
                  </a:lnTo>
                  <a:lnTo>
                    <a:pt x="11765" y="280"/>
                  </a:lnTo>
                  <a:lnTo>
                    <a:pt x="11362" y="187"/>
                  </a:lnTo>
                  <a:lnTo>
                    <a:pt x="10960" y="94"/>
                  </a:lnTo>
                  <a:lnTo>
                    <a:pt x="10557" y="63"/>
                  </a:lnTo>
                  <a:lnTo>
                    <a:pt x="10124"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1"/>
            <p:cNvSpPr/>
            <p:nvPr/>
          </p:nvSpPr>
          <p:spPr>
            <a:xfrm>
              <a:off x="399675" y="4315200"/>
              <a:ext cx="1227475" cy="1133050"/>
            </a:xfrm>
            <a:custGeom>
              <a:avLst/>
              <a:gdLst/>
              <a:ahLst/>
              <a:cxnLst/>
              <a:rect l="l" t="t" r="r" b="b"/>
              <a:pathLst>
                <a:path w="49099" h="45322" extrusionOk="0">
                  <a:moveTo>
                    <a:pt x="9875" y="0"/>
                  </a:moveTo>
                  <a:lnTo>
                    <a:pt x="31" y="42164"/>
                  </a:lnTo>
                  <a:lnTo>
                    <a:pt x="0" y="42443"/>
                  </a:lnTo>
                  <a:lnTo>
                    <a:pt x="0" y="42752"/>
                  </a:lnTo>
                  <a:lnTo>
                    <a:pt x="0" y="43062"/>
                  </a:lnTo>
                  <a:lnTo>
                    <a:pt x="62" y="43340"/>
                  </a:lnTo>
                  <a:lnTo>
                    <a:pt x="124" y="43619"/>
                  </a:lnTo>
                  <a:lnTo>
                    <a:pt x="217" y="43867"/>
                  </a:lnTo>
                  <a:lnTo>
                    <a:pt x="310" y="44114"/>
                  </a:lnTo>
                  <a:lnTo>
                    <a:pt x="433" y="44331"/>
                  </a:lnTo>
                  <a:lnTo>
                    <a:pt x="588" y="44548"/>
                  </a:lnTo>
                  <a:lnTo>
                    <a:pt x="774" y="44733"/>
                  </a:lnTo>
                  <a:lnTo>
                    <a:pt x="960" y="44919"/>
                  </a:lnTo>
                  <a:lnTo>
                    <a:pt x="1145" y="45043"/>
                  </a:lnTo>
                  <a:lnTo>
                    <a:pt x="1362" y="45167"/>
                  </a:lnTo>
                  <a:lnTo>
                    <a:pt x="1579" y="45260"/>
                  </a:lnTo>
                  <a:lnTo>
                    <a:pt x="1827" y="45291"/>
                  </a:lnTo>
                  <a:lnTo>
                    <a:pt x="2043" y="45322"/>
                  </a:lnTo>
                  <a:lnTo>
                    <a:pt x="47024" y="45322"/>
                  </a:lnTo>
                  <a:lnTo>
                    <a:pt x="47272" y="45291"/>
                  </a:lnTo>
                  <a:lnTo>
                    <a:pt x="47519" y="45260"/>
                  </a:lnTo>
                  <a:lnTo>
                    <a:pt x="47736" y="45167"/>
                  </a:lnTo>
                  <a:lnTo>
                    <a:pt x="47953" y="45043"/>
                  </a:lnTo>
                  <a:lnTo>
                    <a:pt x="48139" y="44919"/>
                  </a:lnTo>
                  <a:lnTo>
                    <a:pt x="48324" y="44733"/>
                  </a:lnTo>
                  <a:lnTo>
                    <a:pt x="48510" y="44548"/>
                  </a:lnTo>
                  <a:lnTo>
                    <a:pt x="48634" y="44331"/>
                  </a:lnTo>
                  <a:lnTo>
                    <a:pt x="48789" y="44114"/>
                  </a:lnTo>
                  <a:lnTo>
                    <a:pt x="48881" y="43867"/>
                  </a:lnTo>
                  <a:lnTo>
                    <a:pt x="48974" y="43588"/>
                  </a:lnTo>
                  <a:lnTo>
                    <a:pt x="49036" y="43309"/>
                  </a:lnTo>
                  <a:lnTo>
                    <a:pt x="49067" y="43031"/>
                  </a:lnTo>
                  <a:lnTo>
                    <a:pt x="49098" y="42752"/>
                  </a:lnTo>
                  <a:lnTo>
                    <a:pt x="49098" y="42443"/>
                  </a:lnTo>
                  <a:lnTo>
                    <a:pt x="49036" y="42133"/>
                  </a:lnTo>
                  <a:lnTo>
                    <a:pt x="4151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1"/>
            <p:cNvSpPr/>
            <p:nvPr/>
          </p:nvSpPr>
          <p:spPr>
            <a:xfrm>
              <a:off x="808300" y="3900350"/>
              <a:ext cx="487600" cy="482200"/>
            </a:xfrm>
            <a:custGeom>
              <a:avLst/>
              <a:gdLst/>
              <a:ahLst/>
              <a:cxnLst/>
              <a:rect l="l" t="t" r="r" b="b"/>
              <a:pathLst>
                <a:path w="19504" h="19288" extrusionOk="0">
                  <a:moveTo>
                    <a:pt x="9535" y="1"/>
                  </a:moveTo>
                  <a:lnTo>
                    <a:pt x="9071" y="32"/>
                  </a:lnTo>
                  <a:lnTo>
                    <a:pt x="8607" y="63"/>
                  </a:lnTo>
                  <a:lnTo>
                    <a:pt x="8142" y="156"/>
                  </a:lnTo>
                  <a:lnTo>
                    <a:pt x="7709" y="218"/>
                  </a:lnTo>
                  <a:lnTo>
                    <a:pt x="7275" y="342"/>
                  </a:lnTo>
                  <a:lnTo>
                    <a:pt x="6873" y="465"/>
                  </a:lnTo>
                  <a:lnTo>
                    <a:pt x="6471" y="620"/>
                  </a:lnTo>
                  <a:lnTo>
                    <a:pt x="6068" y="775"/>
                  </a:lnTo>
                  <a:lnTo>
                    <a:pt x="5697" y="961"/>
                  </a:lnTo>
                  <a:lnTo>
                    <a:pt x="5325" y="1177"/>
                  </a:lnTo>
                  <a:lnTo>
                    <a:pt x="4954" y="1425"/>
                  </a:lnTo>
                  <a:lnTo>
                    <a:pt x="4613" y="1673"/>
                  </a:lnTo>
                  <a:lnTo>
                    <a:pt x="4273" y="1920"/>
                  </a:lnTo>
                  <a:lnTo>
                    <a:pt x="3963" y="2230"/>
                  </a:lnTo>
                  <a:lnTo>
                    <a:pt x="3653" y="2539"/>
                  </a:lnTo>
                  <a:lnTo>
                    <a:pt x="3344" y="2880"/>
                  </a:lnTo>
                  <a:lnTo>
                    <a:pt x="2941" y="3375"/>
                  </a:lnTo>
                  <a:lnTo>
                    <a:pt x="2570" y="3933"/>
                  </a:lnTo>
                  <a:lnTo>
                    <a:pt x="2229" y="4490"/>
                  </a:lnTo>
                  <a:lnTo>
                    <a:pt x="1920" y="5078"/>
                  </a:lnTo>
                  <a:lnTo>
                    <a:pt x="1610" y="5697"/>
                  </a:lnTo>
                  <a:lnTo>
                    <a:pt x="1363" y="6316"/>
                  </a:lnTo>
                  <a:lnTo>
                    <a:pt x="1146" y="6966"/>
                  </a:lnTo>
                  <a:lnTo>
                    <a:pt x="929" y="7616"/>
                  </a:lnTo>
                  <a:lnTo>
                    <a:pt x="774" y="8267"/>
                  </a:lnTo>
                  <a:lnTo>
                    <a:pt x="589" y="8948"/>
                  </a:lnTo>
                  <a:lnTo>
                    <a:pt x="465" y="9598"/>
                  </a:lnTo>
                  <a:lnTo>
                    <a:pt x="341" y="10279"/>
                  </a:lnTo>
                  <a:lnTo>
                    <a:pt x="186" y="11610"/>
                  </a:lnTo>
                  <a:lnTo>
                    <a:pt x="62" y="12910"/>
                  </a:lnTo>
                  <a:lnTo>
                    <a:pt x="0" y="14148"/>
                  </a:lnTo>
                  <a:lnTo>
                    <a:pt x="0" y="15294"/>
                  </a:lnTo>
                  <a:lnTo>
                    <a:pt x="0" y="16346"/>
                  </a:lnTo>
                  <a:lnTo>
                    <a:pt x="62" y="17275"/>
                  </a:lnTo>
                  <a:lnTo>
                    <a:pt x="155" y="18668"/>
                  </a:lnTo>
                  <a:lnTo>
                    <a:pt x="217" y="19287"/>
                  </a:lnTo>
                  <a:lnTo>
                    <a:pt x="960" y="19195"/>
                  </a:lnTo>
                  <a:lnTo>
                    <a:pt x="929" y="18699"/>
                  </a:lnTo>
                  <a:lnTo>
                    <a:pt x="805" y="17399"/>
                  </a:lnTo>
                  <a:lnTo>
                    <a:pt x="774" y="16501"/>
                  </a:lnTo>
                  <a:lnTo>
                    <a:pt x="774" y="15480"/>
                  </a:lnTo>
                  <a:lnTo>
                    <a:pt x="774" y="14334"/>
                  </a:lnTo>
                  <a:lnTo>
                    <a:pt x="836" y="13127"/>
                  </a:lnTo>
                  <a:lnTo>
                    <a:pt x="929" y="11858"/>
                  </a:lnTo>
                  <a:lnTo>
                    <a:pt x="1084" y="10557"/>
                  </a:lnTo>
                  <a:lnTo>
                    <a:pt x="1208" y="9907"/>
                  </a:lnTo>
                  <a:lnTo>
                    <a:pt x="1332" y="9257"/>
                  </a:lnTo>
                  <a:lnTo>
                    <a:pt x="1455" y="8607"/>
                  </a:lnTo>
                  <a:lnTo>
                    <a:pt x="1641" y="7957"/>
                  </a:lnTo>
                  <a:lnTo>
                    <a:pt x="1827" y="7307"/>
                  </a:lnTo>
                  <a:lnTo>
                    <a:pt x="2044" y="6688"/>
                  </a:lnTo>
                  <a:lnTo>
                    <a:pt x="2291" y="6069"/>
                  </a:lnTo>
                  <a:lnTo>
                    <a:pt x="2539" y="5480"/>
                  </a:lnTo>
                  <a:lnTo>
                    <a:pt x="2849" y="4923"/>
                  </a:lnTo>
                  <a:lnTo>
                    <a:pt x="3158" y="4366"/>
                  </a:lnTo>
                  <a:lnTo>
                    <a:pt x="3530" y="3840"/>
                  </a:lnTo>
                  <a:lnTo>
                    <a:pt x="3901" y="3375"/>
                  </a:lnTo>
                  <a:lnTo>
                    <a:pt x="4180" y="3066"/>
                  </a:lnTo>
                  <a:lnTo>
                    <a:pt x="4458" y="2787"/>
                  </a:lnTo>
                  <a:lnTo>
                    <a:pt x="4768" y="2509"/>
                  </a:lnTo>
                  <a:lnTo>
                    <a:pt x="5077" y="2261"/>
                  </a:lnTo>
                  <a:lnTo>
                    <a:pt x="5387" y="2044"/>
                  </a:lnTo>
                  <a:lnTo>
                    <a:pt x="5697" y="1827"/>
                  </a:lnTo>
                  <a:lnTo>
                    <a:pt x="6037" y="1642"/>
                  </a:lnTo>
                  <a:lnTo>
                    <a:pt x="6409" y="1456"/>
                  </a:lnTo>
                  <a:lnTo>
                    <a:pt x="6749" y="1301"/>
                  </a:lnTo>
                  <a:lnTo>
                    <a:pt x="7121" y="1177"/>
                  </a:lnTo>
                  <a:lnTo>
                    <a:pt x="7492" y="1054"/>
                  </a:lnTo>
                  <a:lnTo>
                    <a:pt x="7895" y="961"/>
                  </a:lnTo>
                  <a:lnTo>
                    <a:pt x="8297" y="868"/>
                  </a:lnTo>
                  <a:lnTo>
                    <a:pt x="8699" y="837"/>
                  </a:lnTo>
                  <a:lnTo>
                    <a:pt x="9133" y="775"/>
                  </a:lnTo>
                  <a:lnTo>
                    <a:pt x="9566" y="775"/>
                  </a:lnTo>
                  <a:lnTo>
                    <a:pt x="10000" y="744"/>
                  </a:lnTo>
                  <a:lnTo>
                    <a:pt x="10402" y="775"/>
                  </a:lnTo>
                  <a:lnTo>
                    <a:pt x="10835" y="806"/>
                  </a:lnTo>
                  <a:lnTo>
                    <a:pt x="11238" y="868"/>
                  </a:lnTo>
                  <a:lnTo>
                    <a:pt x="11609" y="930"/>
                  </a:lnTo>
                  <a:lnTo>
                    <a:pt x="12012" y="1023"/>
                  </a:lnTo>
                  <a:lnTo>
                    <a:pt x="12383" y="1146"/>
                  </a:lnTo>
                  <a:lnTo>
                    <a:pt x="12724" y="1270"/>
                  </a:lnTo>
                  <a:lnTo>
                    <a:pt x="13095" y="1425"/>
                  </a:lnTo>
                  <a:lnTo>
                    <a:pt x="13436" y="1611"/>
                  </a:lnTo>
                  <a:lnTo>
                    <a:pt x="13745" y="1797"/>
                  </a:lnTo>
                  <a:lnTo>
                    <a:pt x="14086" y="2013"/>
                  </a:lnTo>
                  <a:lnTo>
                    <a:pt x="14396" y="2230"/>
                  </a:lnTo>
                  <a:lnTo>
                    <a:pt x="14674" y="2478"/>
                  </a:lnTo>
                  <a:lnTo>
                    <a:pt x="14984" y="2756"/>
                  </a:lnTo>
                  <a:lnTo>
                    <a:pt x="15231" y="3035"/>
                  </a:lnTo>
                  <a:lnTo>
                    <a:pt x="15634" y="3499"/>
                  </a:lnTo>
                  <a:lnTo>
                    <a:pt x="16005" y="3994"/>
                  </a:lnTo>
                  <a:lnTo>
                    <a:pt x="16346" y="4521"/>
                  </a:lnTo>
                  <a:lnTo>
                    <a:pt x="16655" y="5078"/>
                  </a:lnTo>
                  <a:lnTo>
                    <a:pt x="16965" y="5666"/>
                  </a:lnTo>
                  <a:lnTo>
                    <a:pt x="17213" y="6254"/>
                  </a:lnTo>
                  <a:lnTo>
                    <a:pt x="17460" y="6873"/>
                  </a:lnTo>
                  <a:lnTo>
                    <a:pt x="17646" y="7493"/>
                  </a:lnTo>
                  <a:lnTo>
                    <a:pt x="17832" y="8143"/>
                  </a:lnTo>
                  <a:lnTo>
                    <a:pt x="18018" y="8793"/>
                  </a:lnTo>
                  <a:lnTo>
                    <a:pt x="18141" y="9443"/>
                  </a:lnTo>
                  <a:lnTo>
                    <a:pt x="18265" y="10093"/>
                  </a:lnTo>
                  <a:lnTo>
                    <a:pt x="18482" y="11393"/>
                  </a:lnTo>
                  <a:lnTo>
                    <a:pt x="18606" y="12663"/>
                  </a:lnTo>
                  <a:lnTo>
                    <a:pt x="18699" y="13870"/>
                  </a:lnTo>
                  <a:lnTo>
                    <a:pt x="18730" y="15015"/>
                  </a:lnTo>
                  <a:lnTo>
                    <a:pt x="18730" y="16037"/>
                  </a:lnTo>
                  <a:lnTo>
                    <a:pt x="18730" y="16935"/>
                  </a:lnTo>
                  <a:lnTo>
                    <a:pt x="18668" y="18235"/>
                  </a:lnTo>
                  <a:lnTo>
                    <a:pt x="18637" y="18761"/>
                  </a:lnTo>
                  <a:lnTo>
                    <a:pt x="19380" y="18823"/>
                  </a:lnTo>
                  <a:lnTo>
                    <a:pt x="19411" y="18204"/>
                  </a:lnTo>
                  <a:lnTo>
                    <a:pt x="19504" y="16811"/>
                  </a:lnTo>
                  <a:lnTo>
                    <a:pt x="19504" y="15882"/>
                  </a:lnTo>
                  <a:lnTo>
                    <a:pt x="19504" y="14799"/>
                  </a:lnTo>
                  <a:lnTo>
                    <a:pt x="19442" y="13653"/>
                  </a:lnTo>
                  <a:lnTo>
                    <a:pt x="19349" y="12415"/>
                  </a:lnTo>
                  <a:lnTo>
                    <a:pt x="19225" y="11115"/>
                  </a:lnTo>
                  <a:lnTo>
                    <a:pt x="19008" y="9783"/>
                  </a:lnTo>
                  <a:lnTo>
                    <a:pt x="18853" y="9102"/>
                  </a:lnTo>
                  <a:lnTo>
                    <a:pt x="18699" y="8452"/>
                  </a:lnTo>
                  <a:lnTo>
                    <a:pt x="18544" y="7802"/>
                  </a:lnTo>
                  <a:lnTo>
                    <a:pt x="18327" y="7121"/>
                  </a:lnTo>
                  <a:lnTo>
                    <a:pt x="18110" y="6502"/>
                  </a:lnTo>
                  <a:lnTo>
                    <a:pt x="17863" y="5852"/>
                  </a:lnTo>
                  <a:lnTo>
                    <a:pt x="17584" y="5233"/>
                  </a:lnTo>
                  <a:lnTo>
                    <a:pt x="17306" y="4645"/>
                  </a:lnTo>
                  <a:lnTo>
                    <a:pt x="16965" y="4087"/>
                  </a:lnTo>
                  <a:lnTo>
                    <a:pt x="16624" y="3530"/>
                  </a:lnTo>
                  <a:lnTo>
                    <a:pt x="16222" y="3004"/>
                  </a:lnTo>
                  <a:lnTo>
                    <a:pt x="15789" y="2509"/>
                  </a:lnTo>
                  <a:lnTo>
                    <a:pt x="15479" y="2199"/>
                  </a:lnTo>
                  <a:lnTo>
                    <a:pt x="15170" y="1920"/>
                  </a:lnTo>
                  <a:lnTo>
                    <a:pt x="14829" y="1642"/>
                  </a:lnTo>
                  <a:lnTo>
                    <a:pt x="14488" y="1394"/>
                  </a:lnTo>
                  <a:lnTo>
                    <a:pt x="14148" y="1146"/>
                  </a:lnTo>
                  <a:lnTo>
                    <a:pt x="13776" y="961"/>
                  </a:lnTo>
                  <a:lnTo>
                    <a:pt x="13405" y="744"/>
                  </a:lnTo>
                  <a:lnTo>
                    <a:pt x="13033" y="589"/>
                  </a:lnTo>
                  <a:lnTo>
                    <a:pt x="12631" y="434"/>
                  </a:lnTo>
                  <a:lnTo>
                    <a:pt x="12229" y="311"/>
                  </a:lnTo>
                  <a:lnTo>
                    <a:pt x="11795" y="218"/>
                  </a:lnTo>
                  <a:lnTo>
                    <a:pt x="11362" y="125"/>
                  </a:lnTo>
                  <a:lnTo>
                    <a:pt x="10928" y="63"/>
                  </a:lnTo>
                  <a:lnTo>
                    <a:pt x="10464" y="32"/>
                  </a:lnTo>
                  <a:lnTo>
                    <a:pt x="10000"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1"/>
            <p:cNvSpPr/>
            <p:nvPr/>
          </p:nvSpPr>
          <p:spPr>
            <a:xfrm>
              <a:off x="1205325" y="4365500"/>
              <a:ext cx="150175" cy="61925"/>
            </a:xfrm>
            <a:custGeom>
              <a:avLst/>
              <a:gdLst/>
              <a:ahLst/>
              <a:cxnLst/>
              <a:rect l="l" t="t" r="r" b="b"/>
              <a:pathLst>
                <a:path w="6007" h="2477" extrusionOk="0">
                  <a:moveTo>
                    <a:pt x="93" y="0"/>
                  </a:moveTo>
                  <a:lnTo>
                    <a:pt x="31" y="31"/>
                  </a:lnTo>
                  <a:lnTo>
                    <a:pt x="1" y="62"/>
                  </a:lnTo>
                  <a:lnTo>
                    <a:pt x="1" y="2415"/>
                  </a:lnTo>
                  <a:lnTo>
                    <a:pt x="31" y="2446"/>
                  </a:lnTo>
                  <a:lnTo>
                    <a:pt x="93" y="2477"/>
                  </a:lnTo>
                  <a:lnTo>
                    <a:pt x="5913" y="2477"/>
                  </a:lnTo>
                  <a:lnTo>
                    <a:pt x="5975" y="2446"/>
                  </a:lnTo>
                  <a:lnTo>
                    <a:pt x="6006" y="2415"/>
                  </a:lnTo>
                  <a:lnTo>
                    <a:pt x="6006" y="62"/>
                  </a:lnTo>
                  <a:lnTo>
                    <a:pt x="5975" y="31"/>
                  </a:lnTo>
                  <a:lnTo>
                    <a:pt x="5913"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1"/>
            <p:cNvSpPr/>
            <p:nvPr/>
          </p:nvSpPr>
          <p:spPr>
            <a:xfrm>
              <a:off x="758000" y="4365500"/>
              <a:ext cx="149375" cy="61925"/>
            </a:xfrm>
            <a:custGeom>
              <a:avLst/>
              <a:gdLst/>
              <a:ahLst/>
              <a:cxnLst/>
              <a:rect l="l" t="t" r="r" b="b"/>
              <a:pathLst>
                <a:path w="5975" h="2477" extrusionOk="0">
                  <a:moveTo>
                    <a:pt x="62" y="0"/>
                  </a:moveTo>
                  <a:lnTo>
                    <a:pt x="31" y="31"/>
                  </a:lnTo>
                  <a:lnTo>
                    <a:pt x="0" y="62"/>
                  </a:lnTo>
                  <a:lnTo>
                    <a:pt x="0" y="2415"/>
                  </a:lnTo>
                  <a:lnTo>
                    <a:pt x="31" y="2446"/>
                  </a:lnTo>
                  <a:lnTo>
                    <a:pt x="62" y="2477"/>
                  </a:lnTo>
                  <a:lnTo>
                    <a:pt x="5913" y="2477"/>
                  </a:lnTo>
                  <a:lnTo>
                    <a:pt x="5975" y="2446"/>
                  </a:lnTo>
                  <a:lnTo>
                    <a:pt x="5975" y="2415"/>
                  </a:lnTo>
                  <a:lnTo>
                    <a:pt x="5975" y="62"/>
                  </a:lnTo>
                  <a:lnTo>
                    <a:pt x="5975" y="31"/>
                  </a:lnTo>
                  <a:lnTo>
                    <a:pt x="5913"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1"/>
            <p:cNvSpPr/>
            <p:nvPr/>
          </p:nvSpPr>
          <p:spPr>
            <a:xfrm>
              <a:off x="798250" y="4565175"/>
              <a:ext cx="988325" cy="911700"/>
            </a:xfrm>
            <a:custGeom>
              <a:avLst/>
              <a:gdLst/>
              <a:ahLst/>
              <a:cxnLst/>
              <a:rect l="l" t="t" r="r" b="b"/>
              <a:pathLst>
                <a:path w="39533" h="36468" extrusionOk="0">
                  <a:moveTo>
                    <a:pt x="7956" y="0"/>
                  </a:moveTo>
                  <a:lnTo>
                    <a:pt x="31" y="33930"/>
                  </a:lnTo>
                  <a:lnTo>
                    <a:pt x="0" y="34177"/>
                  </a:lnTo>
                  <a:lnTo>
                    <a:pt x="0" y="34425"/>
                  </a:lnTo>
                  <a:lnTo>
                    <a:pt x="31" y="34642"/>
                  </a:lnTo>
                  <a:lnTo>
                    <a:pt x="62" y="34889"/>
                  </a:lnTo>
                  <a:lnTo>
                    <a:pt x="93" y="35106"/>
                  </a:lnTo>
                  <a:lnTo>
                    <a:pt x="186" y="35292"/>
                  </a:lnTo>
                  <a:lnTo>
                    <a:pt x="279" y="35508"/>
                  </a:lnTo>
                  <a:lnTo>
                    <a:pt x="372" y="35694"/>
                  </a:lnTo>
                  <a:lnTo>
                    <a:pt x="495" y="35849"/>
                  </a:lnTo>
                  <a:lnTo>
                    <a:pt x="619" y="36004"/>
                  </a:lnTo>
                  <a:lnTo>
                    <a:pt x="774" y="36127"/>
                  </a:lnTo>
                  <a:lnTo>
                    <a:pt x="929" y="36251"/>
                  </a:lnTo>
                  <a:lnTo>
                    <a:pt x="1114" y="36344"/>
                  </a:lnTo>
                  <a:lnTo>
                    <a:pt x="1269" y="36406"/>
                  </a:lnTo>
                  <a:lnTo>
                    <a:pt x="1486" y="36468"/>
                  </a:lnTo>
                  <a:lnTo>
                    <a:pt x="38077" y="36468"/>
                  </a:lnTo>
                  <a:lnTo>
                    <a:pt x="38263" y="36406"/>
                  </a:lnTo>
                  <a:lnTo>
                    <a:pt x="38449" y="36344"/>
                  </a:lnTo>
                  <a:lnTo>
                    <a:pt x="38635" y="36251"/>
                  </a:lnTo>
                  <a:lnTo>
                    <a:pt x="38789" y="36127"/>
                  </a:lnTo>
                  <a:lnTo>
                    <a:pt x="38913" y="36004"/>
                  </a:lnTo>
                  <a:lnTo>
                    <a:pt x="39068" y="35849"/>
                  </a:lnTo>
                  <a:lnTo>
                    <a:pt x="39192" y="35694"/>
                  </a:lnTo>
                  <a:lnTo>
                    <a:pt x="39285" y="35508"/>
                  </a:lnTo>
                  <a:lnTo>
                    <a:pt x="39378" y="35292"/>
                  </a:lnTo>
                  <a:lnTo>
                    <a:pt x="39440" y="35075"/>
                  </a:lnTo>
                  <a:lnTo>
                    <a:pt x="39501" y="34858"/>
                  </a:lnTo>
                  <a:lnTo>
                    <a:pt x="39532" y="34642"/>
                  </a:lnTo>
                  <a:lnTo>
                    <a:pt x="39532" y="34394"/>
                  </a:lnTo>
                  <a:lnTo>
                    <a:pt x="39532" y="34146"/>
                  </a:lnTo>
                  <a:lnTo>
                    <a:pt x="39501" y="33930"/>
                  </a:lnTo>
                  <a:lnTo>
                    <a:pt x="33434" y="0"/>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1"/>
            <p:cNvSpPr/>
            <p:nvPr/>
          </p:nvSpPr>
          <p:spPr>
            <a:xfrm>
              <a:off x="1017250" y="4229275"/>
              <a:ext cx="391650" cy="357600"/>
            </a:xfrm>
            <a:custGeom>
              <a:avLst/>
              <a:gdLst/>
              <a:ahLst/>
              <a:cxnLst/>
              <a:rect l="l" t="t" r="r" b="b"/>
              <a:pathLst>
                <a:path w="15666" h="14304" extrusionOk="0">
                  <a:moveTo>
                    <a:pt x="7554" y="1"/>
                  </a:moveTo>
                  <a:lnTo>
                    <a:pt x="6873" y="32"/>
                  </a:lnTo>
                  <a:lnTo>
                    <a:pt x="6223" y="156"/>
                  </a:lnTo>
                  <a:lnTo>
                    <a:pt x="5635" y="341"/>
                  </a:lnTo>
                  <a:lnTo>
                    <a:pt x="5047" y="558"/>
                  </a:lnTo>
                  <a:lnTo>
                    <a:pt x="4490" y="868"/>
                  </a:lnTo>
                  <a:lnTo>
                    <a:pt x="3963" y="1208"/>
                  </a:lnTo>
                  <a:lnTo>
                    <a:pt x="3468" y="1642"/>
                  </a:lnTo>
                  <a:lnTo>
                    <a:pt x="3004" y="2106"/>
                  </a:lnTo>
                  <a:lnTo>
                    <a:pt x="2694" y="2477"/>
                  </a:lnTo>
                  <a:lnTo>
                    <a:pt x="2416" y="2880"/>
                  </a:lnTo>
                  <a:lnTo>
                    <a:pt x="2137" y="3282"/>
                  </a:lnTo>
                  <a:lnTo>
                    <a:pt x="1889" y="3716"/>
                  </a:lnTo>
                  <a:lnTo>
                    <a:pt x="1642" y="4180"/>
                  </a:lnTo>
                  <a:lnTo>
                    <a:pt x="1425" y="4644"/>
                  </a:lnTo>
                  <a:lnTo>
                    <a:pt x="1239" y="5109"/>
                  </a:lnTo>
                  <a:lnTo>
                    <a:pt x="1053" y="5604"/>
                  </a:lnTo>
                  <a:lnTo>
                    <a:pt x="775" y="6595"/>
                  </a:lnTo>
                  <a:lnTo>
                    <a:pt x="527" y="7585"/>
                  </a:lnTo>
                  <a:lnTo>
                    <a:pt x="341" y="8576"/>
                  </a:lnTo>
                  <a:lnTo>
                    <a:pt x="218" y="9536"/>
                  </a:lnTo>
                  <a:lnTo>
                    <a:pt x="94" y="10464"/>
                  </a:lnTo>
                  <a:lnTo>
                    <a:pt x="32" y="11331"/>
                  </a:lnTo>
                  <a:lnTo>
                    <a:pt x="1" y="12105"/>
                  </a:lnTo>
                  <a:lnTo>
                    <a:pt x="1" y="12817"/>
                  </a:lnTo>
                  <a:lnTo>
                    <a:pt x="32" y="13839"/>
                  </a:lnTo>
                  <a:lnTo>
                    <a:pt x="32" y="14303"/>
                  </a:lnTo>
                  <a:lnTo>
                    <a:pt x="806" y="14241"/>
                  </a:lnTo>
                  <a:lnTo>
                    <a:pt x="775" y="13870"/>
                  </a:lnTo>
                  <a:lnTo>
                    <a:pt x="775" y="12910"/>
                  </a:lnTo>
                  <a:lnTo>
                    <a:pt x="775" y="12260"/>
                  </a:lnTo>
                  <a:lnTo>
                    <a:pt x="806" y="11486"/>
                  </a:lnTo>
                  <a:lnTo>
                    <a:pt x="868" y="10681"/>
                  </a:lnTo>
                  <a:lnTo>
                    <a:pt x="930" y="9783"/>
                  </a:lnTo>
                  <a:lnTo>
                    <a:pt x="1084" y="8855"/>
                  </a:lnTo>
                  <a:lnTo>
                    <a:pt x="1239" y="7895"/>
                  </a:lnTo>
                  <a:lnTo>
                    <a:pt x="1456" y="6904"/>
                  </a:lnTo>
                  <a:lnTo>
                    <a:pt x="1735" y="5945"/>
                  </a:lnTo>
                  <a:lnTo>
                    <a:pt x="1920" y="5480"/>
                  </a:lnTo>
                  <a:lnTo>
                    <a:pt x="2106" y="5047"/>
                  </a:lnTo>
                  <a:lnTo>
                    <a:pt x="2292" y="4583"/>
                  </a:lnTo>
                  <a:lnTo>
                    <a:pt x="2508" y="4149"/>
                  </a:lnTo>
                  <a:lnTo>
                    <a:pt x="2756" y="3747"/>
                  </a:lnTo>
                  <a:lnTo>
                    <a:pt x="3004" y="3344"/>
                  </a:lnTo>
                  <a:lnTo>
                    <a:pt x="3282" y="2942"/>
                  </a:lnTo>
                  <a:lnTo>
                    <a:pt x="3561" y="2601"/>
                  </a:lnTo>
                  <a:lnTo>
                    <a:pt x="3994" y="2199"/>
                  </a:lnTo>
                  <a:lnTo>
                    <a:pt x="4428" y="1827"/>
                  </a:lnTo>
                  <a:lnTo>
                    <a:pt x="4892" y="1518"/>
                  </a:lnTo>
                  <a:lnTo>
                    <a:pt x="5357" y="1239"/>
                  </a:lnTo>
                  <a:lnTo>
                    <a:pt x="5883" y="1053"/>
                  </a:lnTo>
                  <a:lnTo>
                    <a:pt x="6409" y="899"/>
                  </a:lnTo>
                  <a:lnTo>
                    <a:pt x="6966" y="806"/>
                  </a:lnTo>
                  <a:lnTo>
                    <a:pt x="7554" y="744"/>
                  </a:lnTo>
                  <a:lnTo>
                    <a:pt x="8205" y="744"/>
                  </a:lnTo>
                  <a:lnTo>
                    <a:pt x="8793" y="806"/>
                  </a:lnTo>
                  <a:lnTo>
                    <a:pt x="9350" y="930"/>
                  </a:lnTo>
                  <a:lnTo>
                    <a:pt x="9907" y="1084"/>
                  </a:lnTo>
                  <a:lnTo>
                    <a:pt x="10433" y="1332"/>
                  </a:lnTo>
                  <a:lnTo>
                    <a:pt x="10898" y="1611"/>
                  </a:lnTo>
                  <a:lnTo>
                    <a:pt x="11362" y="1951"/>
                  </a:lnTo>
                  <a:lnTo>
                    <a:pt x="11796" y="2354"/>
                  </a:lnTo>
                  <a:lnTo>
                    <a:pt x="12136" y="2725"/>
                  </a:lnTo>
                  <a:lnTo>
                    <a:pt x="12415" y="3097"/>
                  </a:lnTo>
                  <a:lnTo>
                    <a:pt x="12693" y="3499"/>
                  </a:lnTo>
                  <a:lnTo>
                    <a:pt x="12941" y="3901"/>
                  </a:lnTo>
                  <a:lnTo>
                    <a:pt x="13189" y="4335"/>
                  </a:lnTo>
                  <a:lnTo>
                    <a:pt x="13405" y="4799"/>
                  </a:lnTo>
                  <a:lnTo>
                    <a:pt x="13591" y="5233"/>
                  </a:lnTo>
                  <a:lnTo>
                    <a:pt x="13777" y="5728"/>
                  </a:lnTo>
                  <a:lnTo>
                    <a:pt x="14086" y="6688"/>
                  </a:lnTo>
                  <a:lnTo>
                    <a:pt x="14334" y="7678"/>
                  </a:lnTo>
                  <a:lnTo>
                    <a:pt x="14520" y="8669"/>
                  </a:lnTo>
                  <a:lnTo>
                    <a:pt x="14675" y="9629"/>
                  </a:lnTo>
                  <a:lnTo>
                    <a:pt x="14768" y="10526"/>
                  </a:lnTo>
                  <a:lnTo>
                    <a:pt x="14829" y="11393"/>
                  </a:lnTo>
                  <a:lnTo>
                    <a:pt x="14860" y="12167"/>
                  </a:lnTo>
                  <a:lnTo>
                    <a:pt x="14891" y="12879"/>
                  </a:lnTo>
                  <a:lnTo>
                    <a:pt x="14891" y="13870"/>
                  </a:lnTo>
                  <a:lnTo>
                    <a:pt x="14891" y="14241"/>
                  </a:lnTo>
                  <a:lnTo>
                    <a:pt x="15634" y="14303"/>
                  </a:lnTo>
                  <a:lnTo>
                    <a:pt x="15634" y="13808"/>
                  </a:lnTo>
                  <a:lnTo>
                    <a:pt x="15665" y="12724"/>
                  </a:lnTo>
                  <a:lnTo>
                    <a:pt x="15634" y="12012"/>
                  </a:lnTo>
                  <a:lnTo>
                    <a:pt x="15572" y="11207"/>
                  </a:lnTo>
                  <a:lnTo>
                    <a:pt x="15510" y="10310"/>
                  </a:lnTo>
                  <a:lnTo>
                    <a:pt x="15387" y="9381"/>
                  </a:lnTo>
                  <a:lnTo>
                    <a:pt x="15232" y="8390"/>
                  </a:lnTo>
                  <a:lnTo>
                    <a:pt x="15046" y="7369"/>
                  </a:lnTo>
                  <a:lnTo>
                    <a:pt x="14768" y="6347"/>
                  </a:lnTo>
                  <a:lnTo>
                    <a:pt x="14427" y="5356"/>
                  </a:lnTo>
                  <a:lnTo>
                    <a:pt x="14241" y="4861"/>
                  </a:lnTo>
                  <a:lnTo>
                    <a:pt x="14025" y="4366"/>
                  </a:lnTo>
                  <a:lnTo>
                    <a:pt x="13808" y="3901"/>
                  </a:lnTo>
                  <a:lnTo>
                    <a:pt x="13560" y="3468"/>
                  </a:lnTo>
                  <a:lnTo>
                    <a:pt x="13282" y="3035"/>
                  </a:lnTo>
                  <a:lnTo>
                    <a:pt x="13003" y="2601"/>
                  </a:lnTo>
                  <a:lnTo>
                    <a:pt x="12693" y="2199"/>
                  </a:lnTo>
                  <a:lnTo>
                    <a:pt x="12353" y="1827"/>
                  </a:lnTo>
                  <a:lnTo>
                    <a:pt x="11858" y="1394"/>
                  </a:lnTo>
                  <a:lnTo>
                    <a:pt x="11331" y="991"/>
                  </a:lnTo>
                  <a:lnTo>
                    <a:pt x="10774" y="651"/>
                  </a:lnTo>
                  <a:lnTo>
                    <a:pt x="10186" y="403"/>
                  </a:lnTo>
                  <a:lnTo>
                    <a:pt x="9567" y="187"/>
                  </a:lnTo>
                  <a:lnTo>
                    <a:pt x="8917" y="63"/>
                  </a:lnTo>
                  <a:lnTo>
                    <a:pt x="8236" y="1"/>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1"/>
            <p:cNvSpPr/>
            <p:nvPr/>
          </p:nvSpPr>
          <p:spPr>
            <a:xfrm>
              <a:off x="855500" y="4565175"/>
              <a:ext cx="988350" cy="911700"/>
            </a:xfrm>
            <a:custGeom>
              <a:avLst/>
              <a:gdLst/>
              <a:ahLst/>
              <a:cxnLst/>
              <a:rect l="l" t="t" r="r" b="b"/>
              <a:pathLst>
                <a:path w="39534" h="36468" extrusionOk="0">
                  <a:moveTo>
                    <a:pt x="7926" y="0"/>
                  </a:moveTo>
                  <a:lnTo>
                    <a:pt x="32" y="33930"/>
                  </a:lnTo>
                  <a:lnTo>
                    <a:pt x="1" y="34177"/>
                  </a:lnTo>
                  <a:lnTo>
                    <a:pt x="1" y="34425"/>
                  </a:lnTo>
                  <a:lnTo>
                    <a:pt x="1" y="34642"/>
                  </a:lnTo>
                  <a:lnTo>
                    <a:pt x="32" y="34889"/>
                  </a:lnTo>
                  <a:lnTo>
                    <a:pt x="94" y="35106"/>
                  </a:lnTo>
                  <a:lnTo>
                    <a:pt x="156" y="35292"/>
                  </a:lnTo>
                  <a:lnTo>
                    <a:pt x="249" y="35508"/>
                  </a:lnTo>
                  <a:lnTo>
                    <a:pt x="341" y="35694"/>
                  </a:lnTo>
                  <a:lnTo>
                    <a:pt x="465" y="35849"/>
                  </a:lnTo>
                  <a:lnTo>
                    <a:pt x="620" y="36004"/>
                  </a:lnTo>
                  <a:lnTo>
                    <a:pt x="744" y="36127"/>
                  </a:lnTo>
                  <a:lnTo>
                    <a:pt x="930" y="36251"/>
                  </a:lnTo>
                  <a:lnTo>
                    <a:pt x="1084" y="36344"/>
                  </a:lnTo>
                  <a:lnTo>
                    <a:pt x="1270" y="36406"/>
                  </a:lnTo>
                  <a:lnTo>
                    <a:pt x="1456" y="36468"/>
                  </a:lnTo>
                  <a:lnTo>
                    <a:pt x="38078" y="36468"/>
                  </a:lnTo>
                  <a:lnTo>
                    <a:pt x="38264" y="36406"/>
                  </a:lnTo>
                  <a:lnTo>
                    <a:pt x="38419" y="36344"/>
                  </a:lnTo>
                  <a:lnTo>
                    <a:pt x="38605" y="36251"/>
                  </a:lnTo>
                  <a:lnTo>
                    <a:pt x="38759" y="36127"/>
                  </a:lnTo>
                  <a:lnTo>
                    <a:pt x="38914" y="36004"/>
                  </a:lnTo>
                  <a:lnTo>
                    <a:pt x="39038" y="35849"/>
                  </a:lnTo>
                  <a:lnTo>
                    <a:pt x="39162" y="35694"/>
                  </a:lnTo>
                  <a:lnTo>
                    <a:pt x="39286" y="35508"/>
                  </a:lnTo>
                  <a:lnTo>
                    <a:pt x="39347" y="35292"/>
                  </a:lnTo>
                  <a:lnTo>
                    <a:pt x="39440" y="35075"/>
                  </a:lnTo>
                  <a:lnTo>
                    <a:pt x="39471" y="34858"/>
                  </a:lnTo>
                  <a:lnTo>
                    <a:pt x="39533" y="34642"/>
                  </a:lnTo>
                  <a:lnTo>
                    <a:pt x="39533" y="34394"/>
                  </a:lnTo>
                  <a:lnTo>
                    <a:pt x="39533" y="34146"/>
                  </a:lnTo>
                  <a:lnTo>
                    <a:pt x="39502" y="33930"/>
                  </a:lnTo>
                  <a:lnTo>
                    <a:pt x="33404"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1"/>
            <p:cNvSpPr/>
            <p:nvPr/>
          </p:nvSpPr>
          <p:spPr>
            <a:xfrm>
              <a:off x="1182100" y="4229275"/>
              <a:ext cx="397050" cy="390100"/>
            </a:xfrm>
            <a:custGeom>
              <a:avLst/>
              <a:gdLst/>
              <a:ahLst/>
              <a:cxnLst/>
              <a:rect l="l" t="t" r="r" b="b"/>
              <a:pathLst>
                <a:path w="15882" h="15604" extrusionOk="0">
                  <a:moveTo>
                    <a:pt x="7771" y="1"/>
                  </a:moveTo>
                  <a:lnTo>
                    <a:pt x="7028" y="32"/>
                  </a:lnTo>
                  <a:lnTo>
                    <a:pt x="6285" y="156"/>
                  </a:lnTo>
                  <a:lnTo>
                    <a:pt x="5945" y="248"/>
                  </a:lnTo>
                  <a:lnTo>
                    <a:pt x="5604" y="372"/>
                  </a:lnTo>
                  <a:lnTo>
                    <a:pt x="5264" y="465"/>
                  </a:lnTo>
                  <a:lnTo>
                    <a:pt x="4954" y="620"/>
                  </a:lnTo>
                  <a:lnTo>
                    <a:pt x="4644" y="775"/>
                  </a:lnTo>
                  <a:lnTo>
                    <a:pt x="4335" y="930"/>
                  </a:lnTo>
                  <a:lnTo>
                    <a:pt x="4056" y="1146"/>
                  </a:lnTo>
                  <a:lnTo>
                    <a:pt x="3747" y="1332"/>
                  </a:lnTo>
                  <a:lnTo>
                    <a:pt x="3499" y="1549"/>
                  </a:lnTo>
                  <a:lnTo>
                    <a:pt x="3220" y="1796"/>
                  </a:lnTo>
                  <a:lnTo>
                    <a:pt x="2973" y="2044"/>
                  </a:lnTo>
                  <a:lnTo>
                    <a:pt x="2725" y="2323"/>
                  </a:lnTo>
                  <a:lnTo>
                    <a:pt x="2385" y="2725"/>
                  </a:lnTo>
                  <a:lnTo>
                    <a:pt x="2106" y="3189"/>
                  </a:lnTo>
                  <a:lnTo>
                    <a:pt x="1827" y="3623"/>
                  </a:lnTo>
                  <a:lnTo>
                    <a:pt x="1580" y="4118"/>
                  </a:lnTo>
                  <a:lnTo>
                    <a:pt x="1332" y="4613"/>
                  </a:lnTo>
                  <a:lnTo>
                    <a:pt x="1146" y="5109"/>
                  </a:lnTo>
                  <a:lnTo>
                    <a:pt x="960" y="5635"/>
                  </a:lnTo>
                  <a:lnTo>
                    <a:pt x="775" y="6161"/>
                  </a:lnTo>
                  <a:lnTo>
                    <a:pt x="651" y="6688"/>
                  </a:lnTo>
                  <a:lnTo>
                    <a:pt x="496" y="7245"/>
                  </a:lnTo>
                  <a:lnTo>
                    <a:pt x="310" y="8328"/>
                  </a:lnTo>
                  <a:lnTo>
                    <a:pt x="156" y="9381"/>
                  </a:lnTo>
                  <a:lnTo>
                    <a:pt x="63" y="10433"/>
                  </a:lnTo>
                  <a:lnTo>
                    <a:pt x="32" y="11424"/>
                  </a:lnTo>
                  <a:lnTo>
                    <a:pt x="1" y="12384"/>
                  </a:lnTo>
                  <a:lnTo>
                    <a:pt x="32" y="13220"/>
                  </a:lnTo>
                  <a:lnTo>
                    <a:pt x="63" y="13994"/>
                  </a:lnTo>
                  <a:lnTo>
                    <a:pt x="156" y="15108"/>
                  </a:lnTo>
                  <a:lnTo>
                    <a:pt x="187" y="15603"/>
                  </a:lnTo>
                  <a:lnTo>
                    <a:pt x="960" y="15510"/>
                  </a:lnTo>
                  <a:lnTo>
                    <a:pt x="899" y="15108"/>
                  </a:lnTo>
                  <a:lnTo>
                    <a:pt x="837" y="14055"/>
                  </a:lnTo>
                  <a:lnTo>
                    <a:pt x="806" y="13343"/>
                  </a:lnTo>
                  <a:lnTo>
                    <a:pt x="775" y="12508"/>
                  </a:lnTo>
                  <a:lnTo>
                    <a:pt x="775" y="11610"/>
                  </a:lnTo>
                  <a:lnTo>
                    <a:pt x="837" y="10650"/>
                  </a:lnTo>
                  <a:lnTo>
                    <a:pt x="899" y="9629"/>
                  </a:lnTo>
                  <a:lnTo>
                    <a:pt x="1053" y="8576"/>
                  </a:lnTo>
                  <a:lnTo>
                    <a:pt x="1239" y="7523"/>
                  </a:lnTo>
                  <a:lnTo>
                    <a:pt x="1487" y="6471"/>
                  </a:lnTo>
                  <a:lnTo>
                    <a:pt x="1642" y="5976"/>
                  </a:lnTo>
                  <a:lnTo>
                    <a:pt x="1796" y="5480"/>
                  </a:lnTo>
                  <a:lnTo>
                    <a:pt x="1982" y="4985"/>
                  </a:lnTo>
                  <a:lnTo>
                    <a:pt x="2199" y="4521"/>
                  </a:lnTo>
                  <a:lnTo>
                    <a:pt x="2446" y="4056"/>
                  </a:lnTo>
                  <a:lnTo>
                    <a:pt x="2694" y="3623"/>
                  </a:lnTo>
                  <a:lnTo>
                    <a:pt x="3004" y="3189"/>
                  </a:lnTo>
                  <a:lnTo>
                    <a:pt x="3313" y="2818"/>
                  </a:lnTo>
                  <a:lnTo>
                    <a:pt x="3747" y="2354"/>
                  </a:lnTo>
                  <a:lnTo>
                    <a:pt x="4211" y="1951"/>
                  </a:lnTo>
                  <a:lnTo>
                    <a:pt x="4737" y="1580"/>
                  </a:lnTo>
                  <a:lnTo>
                    <a:pt x="5264" y="1301"/>
                  </a:lnTo>
                  <a:lnTo>
                    <a:pt x="5852" y="1084"/>
                  </a:lnTo>
                  <a:lnTo>
                    <a:pt x="6471" y="899"/>
                  </a:lnTo>
                  <a:lnTo>
                    <a:pt x="7121" y="806"/>
                  </a:lnTo>
                  <a:lnTo>
                    <a:pt x="7802" y="744"/>
                  </a:lnTo>
                  <a:lnTo>
                    <a:pt x="8483" y="744"/>
                  </a:lnTo>
                  <a:lnTo>
                    <a:pt x="9133" y="837"/>
                  </a:lnTo>
                  <a:lnTo>
                    <a:pt x="9721" y="961"/>
                  </a:lnTo>
                  <a:lnTo>
                    <a:pt x="10310" y="1146"/>
                  </a:lnTo>
                  <a:lnTo>
                    <a:pt x="10867" y="1425"/>
                  </a:lnTo>
                  <a:lnTo>
                    <a:pt x="11393" y="1734"/>
                  </a:lnTo>
                  <a:lnTo>
                    <a:pt x="11857" y="2106"/>
                  </a:lnTo>
                  <a:lnTo>
                    <a:pt x="12322" y="2539"/>
                  </a:lnTo>
                  <a:lnTo>
                    <a:pt x="12631" y="2911"/>
                  </a:lnTo>
                  <a:lnTo>
                    <a:pt x="12941" y="3313"/>
                  </a:lnTo>
                  <a:lnTo>
                    <a:pt x="13220" y="3747"/>
                  </a:lnTo>
                  <a:lnTo>
                    <a:pt x="13467" y="4180"/>
                  </a:lnTo>
                  <a:lnTo>
                    <a:pt x="13684" y="4644"/>
                  </a:lnTo>
                  <a:lnTo>
                    <a:pt x="13901" y="5140"/>
                  </a:lnTo>
                  <a:lnTo>
                    <a:pt x="14086" y="5635"/>
                  </a:lnTo>
                  <a:lnTo>
                    <a:pt x="14241" y="6130"/>
                  </a:lnTo>
                  <a:lnTo>
                    <a:pt x="14396" y="6626"/>
                  </a:lnTo>
                  <a:lnTo>
                    <a:pt x="14520" y="7152"/>
                  </a:lnTo>
                  <a:lnTo>
                    <a:pt x="14736" y="8205"/>
                  </a:lnTo>
                  <a:lnTo>
                    <a:pt x="14891" y="9226"/>
                  </a:lnTo>
                  <a:lnTo>
                    <a:pt x="15015" y="10248"/>
                  </a:lnTo>
                  <a:lnTo>
                    <a:pt x="15077" y="11238"/>
                  </a:lnTo>
                  <a:lnTo>
                    <a:pt x="15108" y="12136"/>
                  </a:lnTo>
                  <a:lnTo>
                    <a:pt x="15108" y="12972"/>
                  </a:lnTo>
                  <a:lnTo>
                    <a:pt x="15108" y="13684"/>
                  </a:lnTo>
                  <a:lnTo>
                    <a:pt x="15046" y="14737"/>
                  </a:lnTo>
                  <a:lnTo>
                    <a:pt x="15015" y="15139"/>
                  </a:lnTo>
                  <a:lnTo>
                    <a:pt x="15758" y="15232"/>
                  </a:lnTo>
                  <a:lnTo>
                    <a:pt x="15820" y="14737"/>
                  </a:lnTo>
                  <a:lnTo>
                    <a:pt x="15851" y="13591"/>
                  </a:lnTo>
                  <a:lnTo>
                    <a:pt x="15882" y="12817"/>
                  </a:lnTo>
                  <a:lnTo>
                    <a:pt x="15851" y="11981"/>
                  </a:lnTo>
                  <a:lnTo>
                    <a:pt x="15820" y="11022"/>
                  </a:lnTo>
                  <a:lnTo>
                    <a:pt x="15758" y="10031"/>
                  </a:lnTo>
                  <a:lnTo>
                    <a:pt x="15634" y="8978"/>
                  </a:lnTo>
                  <a:lnTo>
                    <a:pt x="15448" y="7926"/>
                  </a:lnTo>
                  <a:lnTo>
                    <a:pt x="15232" y="6842"/>
                  </a:lnTo>
                  <a:lnTo>
                    <a:pt x="15077" y="6285"/>
                  </a:lnTo>
                  <a:lnTo>
                    <a:pt x="14922" y="5759"/>
                  </a:lnTo>
                  <a:lnTo>
                    <a:pt x="14736" y="5264"/>
                  </a:lnTo>
                  <a:lnTo>
                    <a:pt x="14551" y="4737"/>
                  </a:lnTo>
                  <a:lnTo>
                    <a:pt x="14334" y="4242"/>
                  </a:lnTo>
                  <a:lnTo>
                    <a:pt x="14086" y="3747"/>
                  </a:lnTo>
                  <a:lnTo>
                    <a:pt x="13808" y="3282"/>
                  </a:lnTo>
                  <a:lnTo>
                    <a:pt x="13529" y="2849"/>
                  </a:lnTo>
                  <a:lnTo>
                    <a:pt x="13220" y="2446"/>
                  </a:lnTo>
                  <a:lnTo>
                    <a:pt x="12879" y="2044"/>
                  </a:lnTo>
                  <a:lnTo>
                    <a:pt x="12631" y="1765"/>
                  </a:lnTo>
                  <a:lnTo>
                    <a:pt x="12353" y="1549"/>
                  </a:lnTo>
                  <a:lnTo>
                    <a:pt x="12074" y="1301"/>
                  </a:lnTo>
                  <a:lnTo>
                    <a:pt x="11795" y="1115"/>
                  </a:lnTo>
                  <a:lnTo>
                    <a:pt x="11517" y="930"/>
                  </a:lnTo>
                  <a:lnTo>
                    <a:pt x="11238" y="744"/>
                  </a:lnTo>
                  <a:lnTo>
                    <a:pt x="10929" y="589"/>
                  </a:lnTo>
                  <a:lnTo>
                    <a:pt x="10588" y="465"/>
                  </a:lnTo>
                  <a:lnTo>
                    <a:pt x="10279" y="341"/>
                  </a:lnTo>
                  <a:lnTo>
                    <a:pt x="9938" y="248"/>
                  </a:lnTo>
                  <a:lnTo>
                    <a:pt x="9598" y="156"/>
                  </a:lnTo>
                  <a:lnTo>
                    <a:pt x="9257" y="94"/>
                  </a:lnTo>
                  <a:lnTo>
                    <a:pt x="8545" y="1"/>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1"/>
            <p:cNvSpPr/>
            <p:nvPr/>
          </p:nvSpPr>
          <p:spPr>
            <a:xfrm>
              <a:off x="1504075" y="4605425"/>
              <a:ext cx="120750" cy="49550"/>
            </a:xfrm>
            <a:custGeom>
              <a:avLst/>
              <a:gdLst/>
              <a:ahLst/>
              <a:cxnLst/>
              <a:rect l="l" t="t" r="r" b="b"/>
              <a:pathLst>
                <a:path w="4830" h="1982" extrusionOk="0">
                  <a:moveTo>
                    <a:pt x="31" y="0"/>
                  </a:moveTo>
                  <a:lnTo>
                    <a:pt x="0" y="62"/>
                  </a:lnTo>
                  <a:lnTo>
                    <a:pt x="0" y="1919"/>
                  </a:lnTo>
                  <a:lnTo>
                    <a:pt x="31" y="1981"/>
                  </a:lnTo>
                  <a:lnTo>
                    <a:pt x="4798" y="1981"/>
                  </a:lnTo>
                  <a:lnTo>
                    <a:pt x="4829" y="1919"/>
                  </a:lnTo>
                  <a:lnTo>
                    <a:pt x="4829" y="62"/>
                  </a:lnTo>
                  <a:lnTo>
                    <a:pt x="4798" y="0"/>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1"/>
            <p:cNvSpPr/>
            <p:nvPr/>
          </p:nvSpPr>
          <p:spPr>
            <a:xfrm>
              <a:off x="1144175" y="4605425"/>
              <a:ext cx="120000" cy="49550"/>
            </a:xfrm>
            <a:custGeom>
              <a:avLst/>
              <a:gdLst/>
              <a:ahLst/>
              <a:cxnLst/>
              <a:rect l="l" t="t" r="r" b="b"/>
              <a:pathLst>
                <a:path w="4800" h="1982" extrusionOk="0">
                  <a:moveTo>
                    <a:pt x="1" y="0"/>
                  </a:moveTo>
                  <a:lnTo>
                    <a:pt x="1" y="62"/>
                  </a:lnTo>
                  <a:lnTo>
                    <a:pt x="1" y="1919"/>
                  </a:lnTo>
                  <a:lnTo>
                    <a:pt x="1" y="1981"/>
                  </a:lnTo>
                  <a:lnTo>
                    <a:pt x="4799" y="1981"/>
                  </a:lnTo>
                  <a:lnTo>
                    <a:pt x="4799" y="1919"/>
                  </a:lnTo>
                  <a:lnTo>
                    <a:pt x="4799" y="62"/>
                  </a:lnTo>
                  <a:lnTo>
                    <a:pt x="4799" y="0"/>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1"/>
            <p:cNvSpPr/>
            <p:nvPr/>
          </p:nvSpPr>
          <p:spPr>
            <a:xfrm>
              <a:off x="4955800" y="4049725"/>
              <a:ext cx="2335725" cy="1410900"/>
            </a:xfrm>
            <a:custGeom>
              <a:avLst/>
              <a:gdLst/>
              <a:ahLst/>
              <a:cxnLst/>
              <a:rect l="l" t="t" r="r" b="b"/>
              <a:pathLst>
                <a:path w="93429" h="56436" extrusionOk="0">
                  <a:moveTo>
                    <a:pt x="960" y="1"/>
                  </a:moveTo>
                  <a:lnTo>
                    <a:pt x="774" y="32"/>
                  </a:lnTo>
                  <a:lnTo>
                    <a:pt x="588" y="94"/>
                  </a:lnTo>
                  <a:lnTo>
                    <a:pt x="403" y="156"/>
                  </a:lnTo>
                  <a:lnTo>
                    <a:pt x="279" y="279"/>
                  </a:lnTo>
                  <a:lnTo>
                    <a:pt x="155" y="434"/>
                  </a:lnTo>
                  <a:lnTo>
                    <a:pt x="62" y="589"/>
                  </a:lnTo>
                  <a:lnTo>
                    <a:pt x="0" y="775"/>
                  </a:lnTo>
                  <a:lnTo>
                    <a:pt x="0" y="991"/>
                  </a:lnTo>
                  <a:lnTo>
                    <a:pt x="0" y="55476"/>
                  </a:lnTo>
                  <a:lnTo>
                    <a:pt x="0" y="55662"/>
                  </a:lnTo>
                  <a:lnTo>
                    <a:pt x="62" y="55848"/>
                  </a:lnTo>
                  <a:lnTo>
                    <a:pt x="155" y="56003"/>
                  </a:lnTo>
                  <a:lnTo>
                    <a:pt x="279" y="56157"/>
                  </a:lnTo>
                  <a:lnTo>
                    <a:pt x="403" y="56281"/>
                  </a:lnTo>
                  <a:lnTo>
                    <a:pt x="588" y="56374"/>
                  </a:lnTo>
                  <a:lnTo>
                    <a:pt x="774" y="56436"/>
                  </a:lnTo>
                  <a:lnTo>
                    <a:pt x="92655" y="56436"/>
                  </a:lnTo>
                  <a:lnTo>
                    <a:pt x="92841" y="56374"/>
                  </a:lnTo>
                  <a:lnTo>
                    <a:pt x="93027" y="56281"/>
                  </a:lnTo>
                  <a:lnTo>
                    <a:pt x="93150" y="56157"/>
                  </a:lnTo>
                  <a:lnTo>
                    <a:pt x="93274" y="56003"/>
                  </a:lnTo>
                  <a:lnTo>
                    <a:pt x="93367" y="55848"/>
                  </a:lnTo>
                  <a:lnTo>
                    <a:pt x="93429" y="55662"/>
                  </a:lnTo>
                  <a:lnTo>
                    <a:pt x="93429" y="55476"/>
                  </a:lnTo>
                  <a:lnTo>
                    <a:pt x="93429" y="991"/>
                  </a:lnTo>
                  <a:lnTo>
                    <a:pt x="93429" y="775"/>
                  </a:lnTo>
                  <a:lnTo>
                    <a:pt x="93367" y="589"/>
                  </a:lnTo>
                  <a:lnTo>
                    <a:pt x="93274" y="434"/>
                  </a:lnTo>
                  <a:lnTo>
                    <a:pt x="93150" y="279"/>
                  </a:lnTo>
                  <a:lnTo>
                    <a:pt x="93027" y="156"/>
                  </a:lnTo>
                  <a:lnTo>
                    <a:pt x="92841" y="94"/>
                  </a:lnTo>
                  <a:lnTo>
                    <a:pt x="92655" y="32"/>
                  </a:lnTo>
                  <a:lnTo>
                    <a:pt x="92469"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1"/>
            <p:cNvSpPr/>
            <p:nvPr/>
          </p:nvSpPr>
          <p:spPr>
            <a:xfrm>
              <a:off x="4954250" y="4395675"/>
              <a:ext cx="2337275" cy="290250"/>
            </a:xfrm>
            <a:custGeom>
              <a:avLst/>
              <a:gdLst/>
              <a:ahLst/>
              <a:cxnLst/>
              <a:rect l="l" t="t" r="r" b="b"/>
              <a:pathLst>
                <a:path w="93491" h="11610" extrusionOk="0">
                  <a:moveTo>
                    <a:pt x="0" y="1"/>
                  </a:moveTo>
                  <a:lnTo>
                    <a:pt x="0" y="11610"/>
                  </a:lnTo>
                  <a:lnTo>
                    <a:pt x="93491" y="11610"/>
                  </a:lnTo>
                  <a:lnTo>
                    <a:pt x="9349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1"/>
            <p:cNvSpPr/>
            <p:nvPr/>
          </p:nvSpPr>
          <p:spPr>
            <a:xfrm>
              <a:off x="5158550" y="4829850"/>
              <a:ext cx="1184925" cy="172625"/>
            </a:xfrm>
            <a:custGeom>
              <a:avLst/>
              <a:gdLst/>
              <a:ahLst/>
              <a:cxnLst/>
              <a:rect l="l" t="t" r="r" b="b"/>
              <a:pathLst>
                <a:path w="47397" h="6905" extrusionOk="0">
                  <a:moveTo>
                    <a:pt x="3468" y="1"/>
                  </a:moveTo>
                  <a:lnTo>
                    <a:pt x="3097" y="32"/>
                  </a:lnTo>
                  <a:lnTo>
                    <a:pt x="2756" y="63"/>
                  </a:lnTo>
                  <a:lnTo>
                    <a:pt x="2447" y="155"/>
                  </a:lnTo>
                  <a:lnTo>
                    <a:pt x="2106" y="279"/>
                  </a:lnTo>
                  <a:lnTo>
                    <a:pt x="1827" y="434"/>
                  </a:lnTo>
                  <a:lnTo>
                    <a:pt x="1518" y="589"/>
                  </a:lnTo>
                  <a:lnTo>
                    <a:pt x="1270" y="806"/>
                  </a:lnTo>
                  <a:lnTo>
                    <a:pt x="1023" y="1022"/>
                  </a:lnTo>
                  <a:lnTo>
                    <a:pt x="806" y="1270"/>
                  </a:lnTo>
                  <a:lnTo>
                    <a:pt x="589" y="1518"/>
                  </a:lnTo>
                  <a:lnTo>
                    <a:pt x="434" y="1827"/>
                  </a:lnTo>
                  <a:lnTo>
                    <a:pt x="280" y="2106"/>
                  </a:lnTo>
                  <a:lnTo>
                    <a:pt x="156" y="2446"/>
                  </a:lnTo>
                  <a:lnTo>
                    <a:pt x="63" y="2756"/>
                  </a:lnTo>
                  <a:lnTo>
                    <a:pt x="32" y="3096"/>
                  </a:lnTo>
                  <a:lnTo>
                    <a:pt x="1" y="3468"/>
                  </a:lnTo>
                  <a:lnTo>
                    <a:pt x="32" y="3808"/>
                  </a:lnTo>
                  <a:lnTo>
                    <a:pt x="63" y="4149"/>
                  </a:lnTo>
                  <a:lnTo>
                    <a:pt x="156" y="4490"/>
                  </a:lnTo>
                  <a:lnTo>
                    <a:pt x="280" y="4799"/>
                  </a:lnTo>
                  <a:lnTo>
                    <a:pt x="434" y="5109"/>
                  </a:lnTo>
                  <a:lnTo>
                    <a:pt x="589" y="5387"/>
                  </a:lnTo>
                  <a:lnTo>
                    <a:pt x="806" y="5666"/>
                  </a:lnTo>
                  <a:lnTo>
                    <a:pt x="1023" y="5914"/>
                  </a:lnTo>
                  <a:lnTo>
                    <a:pt x="1270" y="6130"/>
                  </a:lnTo>
                  <a:lnTo>
                    <a:pt x="1518" y="6316"/>
                  </a:lnTo>
                  <a:lnTo>
                    <a:pt x="1827" y="6502"/>
                  </a:lnTo>
                  <a:lnTo>
                    <a:pt x="2106" y="6657"/>
                  </a:lnTo>
                  <a:lnTo>
                    <a:pt x="2447" y="6749"/>
                  </a:lnTo>
                  <a:lnTo>
                    <a:pt x="2756" y="6842"/>
                  </a:lnTo>
                  <a:lnTo>
                    <a:pt x="3097" y="6904"/>
                  </a:lnTo>
                  <a:lnTo>
                    <a:pt x="44301" y="6904"/>
                  </a:lnTo>
                  <a:lnTo>
                    <a:pt x="44641" y="6842"/>
                  </a:lnTo>
                  <a:lnTo>
                    <a:pt x="44982" y="6749"/>
                  </a:lnTo>
                  <a:lnTo>
                    <a:pt x="45291" y="6657"/>
                  </a:lnTo>
                  <a:lnTo>
                    <a:pt x="45601" y="6502"/>
                  </a:lnTo>
                  <a:lnTo>
                    <a:pt x="45880" y="6316"/>
                  </a:lnTo>
                  <a:lnTo>
                    <a:pt x="46127" y="6130"/>
                  </a:lnTo>
                  <a:lnTo>
                    <a:pt x="46375" y="5914"/>
                  </a:lnTo>
                  <a:lnTo>
                    <a:pt x="46592" y="5666"/>
                  </a:lnTo>
                  <a:lnTo>
                    <a:pt x="46808" y="5387"/>
                  </a:lnTo>
                  <a:lnTo>
                    <a:pt x="46963" y="5109"/>
                  </a:lnTo>
                  <a:lnTo>
                    <a:pt x="47118" y="4799"/>
                  </a:lnTo>
                  <a:lnTo>
                    <a:pt x="47242" y="4490"/>
                  </a:lnTo>
                  <a:lnTo>
                    <a:pt x="47335" y="4149"/>
                  </a:lnTo>
                  <a:lnTo>
                    <a:pt x="47365" y="3808"/>
                  </a:lnTo>
                  <a:lnTo>
                    <a:pt x="47396" y="3468"/>
                  </a:lnTo>
                  <a:lnTo>
                    <a:pt x="47365" y="3096"/>
                  </a:lnTo>
                  <a:lnTo>
                    <a:pt x="47335" y="2756"/>
                  </a:lnTo>
                  <a:lnTo>
                    <a:pt x="47242" y="2446"/>
                  </a:lnTo>
                  <a:lnTo>
                    <a:pt x="47118" y="2106"/>
                  </a:lnTo>
                  <a:lnTo>
                    <a:pt x="46963" y="1827"/>
                  </a:lnTo>
                  <a:lnTo>
                    <a:pt x="46808" y="1518"/>
                  </a:lnTo>
                  <a:lnTo>
                    <a:pt x="46592" y="1270"/>
                  </a:lnTo>
                  <a:lnTo>
                    <a:pt x="46375" y="1022"/>
                  </a:lnTo>
                  <a:lnTo>
                    <a:pt x="46127" y="806"/>
                  </a:lnTo>
                  <a:lnTo>
                    <a:pt x="45880" y="589"/>
                  </a:lnTo>
                  <a:lnTo>
                    <a:pt x="45601" y="434"/>
                  </a:lnTo>
                  <a:lnTo>
                    <a:pt x="45291" y="279"/>
                  </a:lnTo>
                  <a:lnTo>
                    <a:pt x="44982" y="155"/>
                  </a:lnTo>
                  <a:lnTo>
                    <a:pt x="44641" y="63"/>
                  </a:lnTo>
                  <a:lnTo>
                    <a:pt x="44301" y="32"/>
                  </a:lnTo>
                  <a:lnTo>
                    <a:pt x="439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1"/>
            <p:cNvSpPr/>
            <p:nvPr/>
          </p:nvSpPr>
          <p:spPr>
            <a:xfrm>
              <a:off x="6399950" y="4829850"/>
              <a:ext cx="696550" cy="172625"/>
            </a:xfrm>
            <a:custGeom>
              <a:avLst/>
              <a:gdLst/>
              <a:ahLst/>
              <a:cxnLst/>
              <a:rect l="l" t="t" r="r" b="b"/>
              <a:pathLst>
                <a:path w="27862" h="6905" extrusionOk="0">
                  <a:moveTo>
                    <a:pt x="3437" y="1"/>
                  </a:moveTo>
                  <a:lnTo>
                    <a:pt x="3096" y="32"/>
                  </a:lnTo>
                  <a:lnTo>
                    <a:pt x="2755" y="63"/>
                  </a:lnTo>
                  <a:lnTo>
                    <a:pt x="2415" y="155"/>
                  </a:lnTo>
                  <a:lnTo>
                    <a:pt x="2105" y="279"/>
                  </a:lnTo>
                  <a:lnTo>
                    <a:pt x="1796" y="434"/>
                  </a:lnTo>
                  <a:lnTo>
                    <a:pt x="1517" y="589"/>
                  </a:lnTo>
                  <a:lnTo>
                    <a:pt x="1239" y="806"/>
                  </a:lnTo>
                  <a:lnTo>
                    <a:pt x="991" y="1022"/>
                  </a:lnTo>
                  <a:lnTo>
                    <a:pt x="774" y="1270"/>
                  </a:lnTo>
                  <a:lnTo>
                    <a:pt x="588" y="1518"/>
                  </a:lnTo>
                  <a:lnTo>
                    <a:pt x="403" y="1827"/>
                  </a:lnTo>
                  <a:lnTo>
                    <a:pt x="279" y="2106"/>
                  </a:lnTo>
                  <a:lnTo>
                    <a:pt x="155" y="2446"/>
                  </a:lnTo>
                  <a:lnTo>
                    <a:pt x="62" y="2756"/>
                  </a:lnTo>
                  <a:lnTo>
                    <a:pt x="0" y="3096"/>
                  </a:lnTo>
                  <a:lnTo>
                    <a:pt x="0" y="3468"/>
                  </a:lnTo>
                  <a:lnTo>
                    <a:pt x="0" y="3808"/>
                  </a:lnTo>
                  <a:lnTo>
                    <a:pt x="62" y="4149"/>
                  </a:lnTo>
                  <a:lnTo>
                    <a:pt x="155" y="4490"/>
                  </a:lnTo>
                  <a:lnTo>
                    <a:pt x="279" y="4799"/>
                  </a:lnTo>
                  <a:lnTo>
                    <a:pt x="403" y="5109"/>
                  </a:lnTo>
                  <a:lnTo>
                    <a:pt x="588" y="5387"/>
                  </a:lnTo>
                  <a:lnTo>
                    <a:pt x="774" y="5666"/>
                  </a:lnTo>
                  <a:lnTo>
                    <a:pt x="991" y="5914"/>
                  </a:lnTo>
                  <a:lnTo>
                    <a:pt x="1239" y="6130"/>
                  </a:lnTo>
                  <a:lnTo>
                    <a:pt x="1517" y="6316"/>
                  </a:lnTo>
                  <a:lnTo>
                    <a:pt x="1796" y="6502"/>
                  </a:lnTo>
                  <a:lnTo>
                    <a:pt x="2105" y="6657"/>
                  </a:lnTo>
                  <a:lnTo>
                    <a:pt x="2415" y="6749"/>
                  </a:lnTo>
                  <a:lnTo>
                    <a:pt x="2755" y="6842"/>
                  </a:lnTo>
                  <a:lnTo>
                    <a:pt x="3096" y="6904"/>
                  </a:lnTo>
                  <a:lnTo>
                    <a:pt x="24735" y="6904"/>
                  </a:lnTo>
                  <a:lnTo>
                    <a:pt x="25107" y="6842"/>
                  </a:lnTo>
                  <a:lnTo>
                    <a:pt x="25416" y="6749"/>
                  </a:lnTo>
                  <a:lnTo>
                    <a:pt x="25726" y="6657"/>
                  </a:lnTo>
                  <a:lnTo>
                    <a:pt x="26035" y="6502"/>
                  </a:lnTo>
                  <a:lnTo>
                    <a:pt x="26314" y="6316"/>
                  </a:lnTo>
                  <a:lnTo>
                    <a:pt x="26593" y="6130"/>
                  </a:lnTo>
                  <a:lnTo>
                    <a:pt x="26840" y="5914"/>
                  </a:lnTo>
                  <a:lnTo>
                    <a:pt x="27057" y="5666"/>
                  </a:lnTo>
                  <a:lnTo>
                    <a:pt x="27274" y="5387"/>
                  </a:lnTo>
                  <a:lnTo>
                    <a:pt x="27428" y="5109"/>
                  </a:lnTo>
                  <a:lnTo>
                    <a:pt x="27583" y="4799"/>
                  </a:lnTo>
                  <a:lnTo>
                    <a:pt x="27707" y="4490"/>
                  </a:lnTo>
                  <a:lnTo>
                    <a:pt x="27769" y="4149"/>
                  </a:lnTo>
                  <a:lnTo>
                    <a:pt x="27831" y="3808"/>
                  </a:lnTo>
                  <a:lnTo>
                    <a:pt x="27862" y="3468"/>
                  </a:lnTo>
                  <a:lnTo>
                    <a:pt x="27831" y="3096"/>
                  </a:lnTo>
                  <a:lnTo>
                    <a:pt x="27769" y="2756"/>
                  </a:lnTo>
                  <a:lnTo>
                    <a:pt x="27707" y="2446"/>
                  </a:lnTo>
                  <a:lnTo>
                    <a:pt x="27583" y="2106"/>
                  </a:lnTo>
                  <a:lnTo>
                    <a:pt x="27428" y="1827"/>
                  </a:lnTo>
                  <a:lnTo>
                    <a:pt x="27274" y="1518"/>
                  </a:lnTo>
                  <a:lnTo>
                    <a:pt x="27057" y="1270"/>
                  </a:lnTo>
                  <a:lnTo>
                    <a:pt x="26840" y="1022"/>
                  </a:lnTo>
                  <a:lnTo>
                    <a:pt x="26593" y="806"/>
                  </a:lnTo>
                  <a:lnTo>
                    <a:pt x="26314" y="589"/>
                  </a:lnTo>
                  <a:lnTo>
                    <a:pt x="26035" y="434"/>
                  </a:lnTo>
                  <a:lnTo>
                    <a:pt x="25726" y="279"/>
                  </a:lnTo>
                  <a:lnTo>
                    <a:pt x="25416" y="155"/>
                  </a:lnTo>
                  <a:lnTo>
                    <a:pt x="25107" y="63"/>
                  </a:lnTo>
                  <a:lnTo>
                    <a:pt x="24735" y="32"/>
                  </a:lnTo>
                  <a:lnTo>
                    <a:pt x="2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1"/>
            <p:cNvSpPr/>
            <p:nvPr/>
          </p:nvSpPr>
          <p:spPr>
            <a:xfrm>
              <a:off x="5177900" y="5077525"/>
              <a:ext cx="688825" cy="61925"/>
            </a:xfrm>
            <a:custGeom>
              <a:avLst/>
              <a:gdLst/>
              <a:ahLst/>
              <a:cxnLst/>
              <a:rect l="l" t="t" r="r" b="b"/>
              <a:pathLst>
                <a:path w="27553" h="2477" extrusionOk="0">
                  <a:moveTo>
                    <a:pt x="1" y="0"/>
                  </a:moveTo>
                  <a:lnTo>
                    <a:pt x="1" y="2477"/>
                  </a:lnTo>
                  <a:lnTo>
                    <a:pt x="27553" y="2477"/>
                  </a:lnTo>
                  <a:lnTo>
                    <a:pt x="27553"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1"/>
            <p:cNvSpPr/>
            <p:nvPr/>
          </p:nvSpPr>
          <p:spPr>
            <a:xfrm>
              <a:off x="5931725" y="5077525"/>
              <a:ext cx="339775" cy="61925"/>
            </a:xfrm>
            <a:custGeom>
              <a:avLst/>
              <a:gdLst/>
              <a:ahLst/>
              <a:cxnLst/>
              <a:rect l="l" t="t" r="r" b="b"/>
              <a:pathLst>
                <a:path w="13591" h="2477" extrusionOk="0">
                  <a:moveTo>
                    <a:pt x="0" y="0"/>
                  </a:moveTo>
                  <a:lnTo>
                    <a:pt x="0" y="2477"/>
                  </a:lnTo>
                  <a:lnTo>
                    <a:pt x="13590" y="2477"/>
                  </a:lnTo>
                  <a:lnTo>
                    <a:pt x="13590"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1"/>
            <p:cNvSpPr/>
            <p:nvPr/>
          </p:nvSpPr>
          <p:spPr>
            <a:xfrm>
              <a:off x="6331075" y="5077525"/>
              <a:ext cx="763875" cy="61925"/>
            </a:xfrm>
            <a:custGeom>
              <a:avLst/>
              <a:gdLst/>
              <a:ahLst/>
              <a:cxnLst/>
              <a:rect l="l" t="t" r="r" b="b"/>
              <a:pathLst>
                <a:path w="30555" h="2477" extrusionOk="0">
                  <a:moveTo>
                    <a:pt x="0" y="0"/>
                  </a:moveTo>
                  <a:lnTo>
                    <a:pt x="0" y="2477"/>
                  </a:lnTo>
                  <a:lnTo>
                    <a:pt x="30555" y="2477"/>
                  </a:lnTo>
                  <a:lnTo>
                    <a:pt x="30555"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1"/>
            <p:cNvSpPr/>
            <p:nvPr/>
          </p:nvSpPr>
          <p:spPr>
            <a:xfrm>
              <a:off x="6808575" y="4161950"/>
              <a:ext cx="160225" cy="160225"/>
            </a:xfrm>
            <a:custGeom>
              <a:avLst/>
              <a:gdLst/>
              <a:ahLst/>
              <a:cxnLst/>
              <a:rect l="l" t="t" r="r" b="b"/>
              <a:pathLst>
                <a:path w="6409" h="6409" extrusionOk="0">
                  <a:moveTo>
                    <a:pt x="3189" y="1"/>
                  </a:moveTo>
                  <a:lnTo>
                    <a:pt x="2880" y="32"/>
                  </a:lnTo>
                  <a:lnTo>
                    <a:pt x="2570" y="62"/>
                  </a:lnTo>
                  <a:lnTo>
                    <a:pt x="2261" y="155"/>
                  </a:lnTo>
                  <a:lnTo>
                    <a:pt x="1951" y="248"/>
                  </a:lnTo>
                  <a:lnTo>
                    <a:pt x="1672" y="403"/>
                  </a:lnTo>
                  <a:lnTo>
                    <a:pt x="1425" y="558"/>
                  </a:lnTo>
                  <a:lnTo>
                    <a:pt x="1177" y="744"/>
                  </a:lnTo>
                  <a:lnTo>
                    <a:pt x="929" y="929"/>
                  </a:lnTo>
                  <a:lnTo>
                    <a:pt x="744" y="1177"/>
                  </a:lnTo>
                  <a:lnTo>
                    <a:pt x="558" y="1425"/>
                  </a:lnTo>
                  <a:lnTo>
                    <a:pt x="403" y="1672"/>
                  </a:lnTo>
                  <a:lnTo>
                    <a:pt x="248" y="1951"/>
                  </a:lnTo>
                  <a:lnTo>
                    <a:pt x="156" y="2260"/>
                  </a:lnTo>
                  <a:lnTo>
                    <a:pt x="63" y="2570"/>
                  </a:lnTo>
                  <a:lnTo>
                    <a:pt x="32" y="2880"/>
                  </a:lnTo>
                  <a:lnTo>
                    <a:pt x="1" y="3189"/>
                  </a:lnTo>
                  <a:lnTo>
                    <a:pt x="32" y="3530"/>
                  </a:lnTo>
                  <a:lnTo>
                    <a:pt x="63" y="3839"/>
                  </a:lnTo>
                  <a:lnTo>
                    <a:pt x="156" y="4149"/>
                  </a:lnTo>
                  <a:lnTo>
                    <a:pt x="248" y="4458"/>
                  </a:lnTo>
                  <a:lnTo>
                    <a:pt x="403" y="4737"/>
                  </a:lnTo>
                  <a:lnTo>
                    <a:pt x="558" y="4985"/>
                  </a:lnTo>
                  <a:lnTo>
                    <a:pt x="744" y="5232"/>
                  </a:lnTo>
                  <a:lnTo>
                    <a:pt x="929" y="5449"/>
                  </a:lnTo>
                  <a:lnTo>
                    <a:pt x="1177" y="5666"/>
                  </a:lnTo>
                  <a:lnTo>
                    <a:pt x="1425" y="5851"/>
                  </a:lnTo>
                  <a:lnTo>
                    <a:pt x="1672" y="6006"/>
                  </a:lnTo>
                  <a:lnTo>
                    <a:pt x="1951" y="6161"/>
                  </a:lnTo>
                  <a:lnTo>
                    <a:pt x="2261" y="6254"/>
                  </a:lnTo>
                  <a:lnTo>
                    <a:pt x="2570" y="6347"/>
                  </a:lnTo>
                  <a:lnTo>
                    <a:pt x="2880" y="6378"/>
                  </a:lnTo>
                  <a:lnTo>
                    <a:pt x="3189" y="6409"/>
                  </a:lnTo>
                  <a:lnTo>
                    <a:pt x="3530" y="6378"/>
                  </a:lnTo>
                  <a:lnTo>
                    <a:pt x="3839" y="6347"/>
                  </a:lnTo>
                  <a:lnTo>
                    <a:pt x="4149" y="6254"/>
                  </a:lnTo>
                  <a:lnTo>
                    <a:pt x="4459" y="6161"/>
                  </a:lnTo>
                  <a:lnTo>
                    <a:pt x="4737" y="6006"/>
                  </a:lnTo>
                  <a:lnTo>
                    <a:pt x="4985" y="5851"/>
                  </a:lnTo>
                  <a:lnTo>
                    <a:pt x="5232" y="5666"/>
                  </a:lnTo>
                  <a:lnTo>
                    <a:pt x="5449" y="5449"/>
                  </a:lnTo>
                  <a:lnTo>
                    <a:pt x="5666" y="5232"/>
                  </a:lnTo>
                  <a:lnTo>
                    <a:pt x="5852" y="4985"/>
                  </a:lnTo>
                  <a:lnTo>
                    <a:pt x="6006" y="4737"/>
                  </a:lnTo>
                  <a:lnTo>
                    <a:pt x="6161" y="4458"/>
                  </a:lnTo>
                  <a:lnTo>
                    <a:pt x="6254" y="4149"/>
                  </a:lnTo>
                  <a:lnTo>
                    <a:pt x="6347" y="3839"/>
                  </a:lnTo>
                  <a:lnTo>
                    <a:pt x="6378" y="3530"/>
                  </a:lnTo>
                  <a:lnTo>
                    <a:pt x="6409" y="3189"/>
                  </a:lnTo>
                  <a:lnTo>
                    <a:pt x="6378" y="2880"/>
                  </a:lnTo>
                  <a:lnTo>
                    <a:pt x="6347" y="2570"/>
                  </a:lnTo>
                  <a:lnTo>
                    <a:pt x="6254" y="2260"/>
                  </a:lnTo>
                  <a:lnTo>
                    <a:pt x="6161" y="1951"/>
                  </a:lnTo>
                  <a:lnTo>
                    <a:pt x="6006" y="1672"/>
                  </a:lnTo>
                  <a:lnTo>
                    <a:pt x="5852" y="1425"/>
                  </a:lnTo>
                  <a:lnTo>
                    <a:pt x="5666" y="1177"/>
                  </a:lnTo>
                  <a:lnTo>
                    <a:pt x="5449" y="929"/>
                  </a:lnTo>
                  <a:lnTo>
                    <a:pt x="5232" y="744"/>
                  </a:lnTo>
                  <a:lnTo>
                    <a:pt x="4985" y="558"/>
                  </a:lnTo>
                  <a:lnTo>
                    <a:pt x="4737" y="403"/>
                  </a:lnTo>
                  <a:lnTo>
                    <a:pt x="4459" y="248"/>
                  </a:lnTo>
                  <a:lnTo>
                    <a:pt x="4149" y="155"/>
                  </a:lnTo>
                  <a:lnTo>
                    <a:pt x="3839" y="62"/>
                  </a:lnTo>
                  <a:lnTo>
                    <a:pt x="3530" y="32"/>
                  </a:lnTo>
                  <a:lnTo>
                    <a:pt x="31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1"/>
            <p:cNvSpPr/>
            <p:nvPr/>
          </p:nvSpPr>
          <p:spPr>
            <a:xfrm>
              <a:off x="6911525" y="4161950"/>
              <a:ext cx="159450" cy="160225"/>
            </a:xfrm>
            <a:custGeom>
              <a:avLst/>
              <a:gdLst/>
              <a:ahLst/>
              <a:cxnLst/>
              <a:rect l="l" t="t" r="r" b="b"/>
              <a:pathLst>
                <a:path w="6378" h="6409" extrusionOk="0">
                  <a:moveTo>
                    <a:pt x="3189" y="1"/>
                  </a:moveTo>
                  <a:lnTo>
                    <a:pt x="2879" y="32"/>
                  </a:lnTo>
                  <a:lnTo>
                    <a:pt x="2539" y="62"/>
                  </a:lnTo>
                  <a:lnTo>
                    <a:pt x="2229" y="155"/>
                  </a:lnTo>
                  <a:lnTo>
                    <a:pt x="1950" y="248"/>
                  </a:lnTo>
                  <a:lnTo>
                    <a:pt x="1672" y="403"/>
                  </a:lnTo>
                  <a:lnTo>
                    <a:pt x="1393" y="558"/>
                  </a:lnTo>
                  <a:lnTo>
                    <a:pt x="1145" y="744"/>
                  </a:lnTo>
                  <a:lnTo>
                    <a:pt x="929" y="929"/>
                  </a:lnTo>
                  <a:lnTo>
                    <a:pt x="712" y="1177"/>
                  </a:lnTo>
                  <a:lnTo>
                    <a:pt x="526" y="1425"/>
                  </a:lnTo>
                  <a:lnTo>
                    <a:pt x="372" y="1672"/>
                  </a:lnTo>
                  <a:lnTo>
                    <a:pt x="248" y="1951"/>
                  </a:lnTo>
                  <a:lnTo>
                    <a:pt x="124" y="2260"/>
                  </a:lnTo>
                  <a:lnTo>
                    <a:pt x="62" y="2570"/>
                  </a:lnTo>
                  <a:lnTo>
                    <a:pt x="0" y="2880"/>
                  </a:lnTo>
                  <a:lnTo>
                    <a:pt x="0" y="3189"/>
                  </a:lnTo>
                  <a:lnTo>
                    <a:pt x="0" y="3530"/>
                  </a:lnTo>
                  <a:lnTo>
                    <a:pt x="62" y="3839"/>
                  </a:lnTo>
                  <a:lnTo>
                    <a:pt x="124" y="4149"/>
                  </a:lnTo>
                  <a:lnTo>
                    <a:pt x="248" y="4458"/>
                  </a:lnTo>
                  <a:lnTo>
                    <a:pt x="372" y="4737"/>
                  </a:lnTo>
                  <a:lnTo>
                    <a:pt x="526" y="4985"/>
                  </a:lnTo>
                  <a:lnTo>
                    <a:pt x="712" y="5232"/>
                  </a:lnTo>
                  <a:lnTo>
                    <a:pt x="929" y="5449"/>
                  </a:lnTo>
                  <a:lnTo>
                    <a:pt x="1145" y="5666"/>
                  </a:lnTo>
                  <a:lnTo>
                    <a:pt x="1393" y="5851"/>
                  </a:lnTo>
                  <a:lnTo>
                    <a:pt x="1672" y="6006"/>
                  </a:lnTo>
                  <a:lnTo>
                    <a:pt x="1950" y="6161"/>
                  </a:lnTo>
                  <a:lnTo>
                    <a:pt x="2229" y="6254"/>
                  </a:lnTo>
                  <a:lnTo>
                    <a:pt x="2539" y="6347"/>
                  </a:lnTo>
                  <a:lnTo>
                    <a:pt x="2879" y="6378"/>
                  </a:lnTo>
                  <a:lnTo>
                    <a:pt x="3189" y="6409"/>
                  </a:lnTo>
                  <a:lnTo>
                    <a:pt x="3529" y="6378"/>
                  </a:lnTo>
                  <a:lnTo>
                    <a:pt x="3839" y="6347"/>
                  </a:lnTo>
                  <a:lnTo>
                    <a:pt x="4148" y="6254"/>
                  </a:lnTo>
                  <a:lnTo>
                    <a:pt x="4427" y="6161"/>
                  </a:lnTo>
                  <a:lnTo>
                    <a:pt x="4706" y="6006"/>
                  </a:lnTo>
                  <a:lnTo>
                    <a:pt x="4984" y="5851"/>
                  </a:lnTo>
                  <a:lnTo>
                    <a:pt x="5232" y="5666"/>
                  </a:lnTo>
                  <a:lnTo>
                    <a:pt x="5448" y="5449"/>
                  </a:lnTo>
                  <a:lnTo>
                    <a:pt x="5665" y="5232"/>
                  </a:lnTo>
                  <a:lnTo>
                    <a:pt x="5851" y="4985"/>
                  </a:lnTo>
                  <a:lnTo>
                    <a:pt x="6006" y="4737"/>
                  </a:lnTo>
                  <a:lnTo>
                    <a:pt x="6130" y="4458"/>
                  </a:lnTo>
                  <a:lnTo>
                    <a:pt x="6253" y="4149"/>
                  </a:lnTo>
                  <a:lnTo>
                    <a:pt x="6315" y="3839"/>
                  </a:lnTo>
                  <a:lnTo>
                    <a:pt x="6377" y="3530"/>
                  </a:lnTo>
                  <a:lnTo>
                    <a:pt x="6377" y="3189"/>
                  </a:lnTo>
                  <a:lnTo>
                    <a:pt x="6377" y="2880"/>
                  </a:lnTo>
                  <a:lnTo>
                    <a:pt x="6315" y="2570"/>
                  </a:lnTo>
                  <a:lnTo>
                    <a:pt x="6253" y="2260"/>
                  </a:lnTo>
                  <a:lnTo>
                    <a:pt x="6130" y="1951"/>
                  </a:lnTo>
                  <a:lnTo>
                    <a:pt x="6006" y="1672"/>
                  </a:lnTo>
                  <a:lnTo>
                    <a:pt x="5851" y="1425"/>
                  </a:lnTo>
                  <a:lnTo>
                    <a:pt x="5665" y="1177"/>
                  </a:lnTo>
                  <a:lnTo>
                    <a:pt x="5448" y="929"/>
                  </a:lnTo>
                  <a:lnTo>
                    <a:pt x="5232" y="744"/>
                  </a:lnTo>
                  <a:lnTo>
                    <a:pt x="4984" y="558"/>
                  </a:lnTo>
                  <a:lnTo>
                    <a:pt x="4706" y="403"/>
                  </a:lnTo>
                  <a:lnTo>
                    <a:pt x="4427" y="248"/>
                  </a:lnTo>
                  <a:lnTo>
                    <a:pt x="4148" y="155"/>
                  </a:lnTo>
                  <a:lnTo>
                    <a:pt x="3839" y="62"/>
                  </a:lnTo>
                  <a:lnTo>
                    <a:pt x="3529" y="32"/>
                  </a:lnTo>
                  <a:lnTo>
                    <a:pt x="3189"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1"/>
            <p:cNvSpPr/>
            <p:nvPr/>
          </p:nvSpPr>
          <p:spPr>
            <a:xfrm>
              <a:off x="5978150" y="5286475"/>
              <a:ext cx="68900" cy="68125"/>
            </a:xfrm>
            <a:custGeom>
              <a:avLst/>
              <a:gdLst/>
              <a:ahLst/>
              <a:cxnLst/>
              <a:rect l="l" t="t" r="r" b="b"/>
              <a:pathLst>
                <a:path w="2756" h="2725" extrusionOk="0">
                  <a:moveTo>
                    <a:pt x="1394" y="1"/>
                  </a:moveTo>
                  <a:lnTo>
                    <a:pt x="1115" y="31"/>
                  </a:lnTo>
                  <a:lnTo>
                    <a:pt x="867" y="93"/>
                  </a:lnTo>
                  <a:lnTo>
                    <a:pt x="620" y="217"/>
                  </a:lnTo>
                  <a:lnTo>
                    <a:pt x="403" y="403"/>
                  </a:lnTo>
                  <a:lnTo>
                    <a:pt x="248" y="589"/>
                  </a:lnTo>
                  <a:lnTo>
                    <a:pt x="124" y="836"/>
                  </a:lnTo>
                  <a:lnTo>
                    <a:pt x="32" y="1084"/>
                  </a:lnTo>
                  <a:lnTo>
                    <a:pt x="1" y="1363"/>
                  </a:lnTo>
                  <a:lnTo>
                    <a:pt x="32" y="1641"/>
                  </a:lnTo>
                  <a:lnTo>
                    <a:pt x="124" y="1889"/>
                  </a:lnTo>
                  <a:lnTo>
                    <a:pt x="248" y="2137"/>
                  </a:lnTo>
                  <a:lnTo>
                    <a:pt x="403" y="2322"/>
                  </a:lnTo>
                  <a:lnTo>
                    <a:pt x="620" y="2508"/>
                  </a:lnTo>
                  <a:lnTo>
                    <a:pt x="867" y="2632"/>
                  </a:lnTo>
                  <a:lnTo>
                    <a:pt x="1115" y="2694"/>
                  </a:lnTo>
                  <a:lnTo>
                    <a:pt x="1394" y="2725"/>
                  </a:lnTo>
                  <a:lnTo>
                    <a:pt x="1672" y="2694"/>
                  </a:lnTo>
                  <a:lnTo>
                    <a:pt x="1920" y="2632"/>
                  </a:lnTo>
                  <a:lnTo>
                    <a:pt x="2168" y="2508"/>
                  </a:lnTo>
                  <a:lnTo>
                    <a:pt x="2353" y="2322"/>
                  </a:lnTo>
                  <a:lnTo>
                    <a:pt x="2539" y="2137"/>
                  </a:lnTo>
                  <a:lnTo>
                    <a:pt x="2663" y="1889"/>
                  </a:lnTo>
                  <a:lnTo>
                    <a:pt x="2725" y="1641"/>
                  </a:lnTo>
                  <a:lnTo>
                    <a:pt x="2756" y="1363"/>
                  </a:lnTo>
                  <a:lnTo>
                    <a:pt x="2725" y="1084"/>
                  </a:lnTo>
                  <a:lnTo>
                    <a:pt x="2663" y="836"/>
                  </a:lnTo>
                  <a:lnTo>
                    <a:pt x="2539" y="589"/>
                  </a:lnTo>
                  <a:lnTo>
                    <a:pt x="2353" y="403"/>
                  </a:lnTo>
                  <a:lnTo>
                    <a:pt x="2168" y="217"/>
                  </a:lnTo>
                  <a:lnTo>
                    <a:pt x="1920" y="93"/>
                  </a:lnTo>
                  <a:lnTo>
                    <a:pt x="1672" y="31"/>
                  </a:lnTo>
                  <a:lnTo>
                    <a:pt x="1394"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1"/>
            <p:cNvSpPr/>
            <p:nvPr/>
          </p:nvSpPr>
          <p:spPr>
            <a:xfrm>
              <a:off x="6089600" y="5286475"/>
              <a:ext cx="68125" cy="68125"/>
            </a:xfrm>
            <a:custGeom>
              <a:avLst/>
              <a:gdLst/>
              <a:ahLst/>
              <a:cxnLst/>
              <a:rect l="l" t="t" r="r" b="b"/>
              <a:pathLst>
                <a:path w="2725" h="2725" extrusionOk="0">
                  <a:moveTo>
                    <a:pt x="1363" y="1"/>
                  </a:moveTo>
                  <a:lnTo>
                    <a:pt x="1084" y="31"/>
                  </a:lnTo>
                  <a:lnTo>
                    <a:pt x="836" y="93"/>
                  </a:lnTo>
                  <a:lnTo>
                    <a:pt x="589" y="217"/>
                  </a:lnTo>
                  <a:lnTo>
                    <a:pt x="403" y="403"/>
                  </a:lnTo>
                  <a:lnTo>
                    <a:pt x="217" y="589"/>
                  </a:lnTo>
                  <a:lnTo>
                    <a:pt x="93" y="836"/>
                  </a:lnTo>
                  <a:lnTo>
                    <a:pt x="31" y="1084"/>
                  </a:lnTo>
                  <a:lnTo>
                    <a:pt x="0" y="1363"/>
                  </a:lnTo>
                  <a:lnTo>
                    <a:pt x="31" y="1641"/>
                  </a:lnTo>
                  <a:lnTo>
                    <a:pt x="93" y="1889"/>
                  </a:lnTo>
                  <a:lnTo>
                    <a:pt x="217" y="2137"/>
                  </a:lnTo>
                  <a:lnTo>
                    <a:pt x="403" y="2322"/>
                  </a:lnTo>
                  <a:lnTo>
                    <a:pt x="589" y="2508"/>
                  </a:lnTo>
                  <a:lnTo>
                    <a:pt x="836" y="2632"/>
                  </a:lnTo>
                  <a:lnTo>
                    <a:pt x="1084" y="2694"/>
                  </a:lnTo>
                  <a:lnTo>
                    <a:pt x="1363" y="2725"/>
                  </a:lnTo>
                  <a:lnTo>
                    <a:pt x="1641" y="2694"/>
                  </a:lnTo>
                  <a:lnTo>
                    <a:pt x="1889" y="2632"/>
                  </a:lnTo>
                  <a:lnTo>
                    <a:pt x="2137" y="2508"/>
                  </a:lnTo>
                  <a:lnTo>
                    <a:pt x="2322" y="2322"/>
                  </a:lnTo>
                  <a:lnTo>
                    <a:pt x="2508" y="2137"/>
                  </a:lnTo>
                  <a:lnTo>
                    <a:pt x="2632" y="1889"/>
                  </a:lnTo>
                  <a:lnTo>
                    <a:pt x="2694" y="1641"/>
                  </a:lnTo>
                  <a:lnTo>
                    <a:pt x="2725" y="1363"/>
                  </a:lnTo>
                  <a:lnTo>
                    <a:pt x="2694" y="1084"/>
                  </a:lnTo>
                  <a:lnTo>
                    <a:pt x="2632" y="836"/>
                  </a:lnTo>
                  <a:lnTo>
                    <a:pt x="2508" y="589"/>
                  </a:lnTo>
                  <a:lnTo>
                    <a:pt x="2322" y="403"/>
                  </a:lnTo>
                  <a:lnTo>
                    <a:pt x="2137" y="217"/>
                  </a:lnTo>
                  <a:lnTo>
                    <a:pt x="1889" y="93"/>
                  </a:lnTo>
                  <a:lnTo>
                    <a:pt x="1641" y="31"/>
                  </a:lnTo>
                  <a:lnTo>
                    <a:pt x="1363"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1"/>
            <p:cNvSpPr/>
            <p:nvPr/>
          </p:nvSpPr>
          <p:spPr>
            <a:xfrm>
              <a:off x="6200275" y="5286475"/>
              <a:ext cx="68125" cy="68125"/>
            </a:xfrm>
            <a:custGeom>
              <a:avLst/>
              <a:gdLst/>
              <a:ahLst/>
              <a:cxnLst/>
              <a:rect l="l" t="t" r="r" b="b"/>
              <a:pathLst>
                <a:path w="2725" h="2725" extrusionOk="0">
                  <a:moveTo>
                    <a:pt x="1362" y="1"/>
                  </a:moveTo>
                  <a:lnTo>
                    <a:pt x="1084" y="31"/>
                  </a:lnTo>
                  <a:lnTo>
                    <a:pt x="836" y="93"/>
                  </a:lnTo>
                  <a:lnTo>
                    <a:pt x="589" y="217"/>
                  </a:lnTo>
                  <a:lnTo>
                    <a:pt x="403" y="403"/>
                  </a:lnTo>
                  <a:lnTo>
                    <a:pt x="217" y="589"/>
                  </a:lnTo>
                  <a:lnTo>
                    <a:pt x="93" y="836"/>
                  </a:lnTo>
                  <a:lnTo>
                    <a:pt x="31" y="1084"/>
                  </a:lnTo>
                  <a:lnTo>
                    <a:pt x="0" y="1363"/>
                  </a:lnTo>
                  <a:lnTo>
                    <a:pt x="31" y="1641"/>
                  </a:lnTo>
                  <a:lnTo>
                    <a:pt x="93" y="1889"/>
                  </a:lnTo>
                  <a:lnTo>
                    <a:pt x="217" y="2137"/>
                  </a:lnTo>
                  <a:lnTo>
                    <a:pt x="403" y="2322"/>
                  </a:lnTo>
                  <a:lnTo>
                    <a:pt x="589" y="2508"/>
                  </a:lnTo>
                  <a:lnTo>
                    <a:pt x="836" y="2632"/>
                  </a:lnTo>
                  <a:lnTo>
                    <a:pt x="1084" y="2694"/>
                  </a:lnTo>
                  <a:lnTo>
                    <a:pt x="1362" y="2725"/>
                  </a:lnTo>
                  <a:lnTo>
                    <a:pt x="1641" y="2694"/>
                  </a:lnTo>
                  <a:lnTo>
                    <a:pt x="1889" y="2632"/>
                  </a:lnTo>
                  <a:lnTo>
                    <a:pt x="2136" y="2508"/>
                  </a:lnTo>
                  <a:lnTo>
                    <a:pt x="2353" y="2322"/>
                  </a:lnTo>
                  <a:lnTo>
                    <a:pt x="2508" y="2137"/>
                  </a:lnTo>
                  <a:lnTo>
                    <a:pt x="2632" y="1889"/>
                  </a:lnTo>
                  <a:lnTo>
                    <a:pt x="2725" y="1641"/>
                  </a:lnTo>
                  <a:lnTo>
                    <a:pt x="2725" y="1363"/>
                  </a:lnTo>
                  <a:lnTo>
                    <a:pt x="2725" y="1084"/>
                  </a:lnTo>
                  <a:lnTo>
                    <a:pt x="2632" y="836"/>
                  </a:lnTo>
                  <a:lnTo>
                    <a:pt x="2508" y="589"/>
                  </a:lnTo>
                  <a:lnTo>
                    <a:pt x="2353" y="403"/>
                  </a:lnTo>
                  <a:lnTo>
                    <a:pt x="2136" y="217"/>
                  </a:lnTo>
                  <a:lnTo>
                    <a:pt x="1889" y="93"/>
                  </a:lnTo>
                  <a:lnTo>
                    <a:pt x="1641" y="31"/>
                  </a:lnTo>
                  <a:lnTo>
                    <a:pt x="1362"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1"/>
            <p:cNvSpPr/>
            <p:nvPr/>
          </p:nvSpPr>
          <p:spPr>
            <a:xfrm>
              <a:off x="6057100" y="3032775"/>
              <a:ext cx="999925" cy="451225"/>
            </a:xfrm>
            <a:custGeom>
              <a:avLst/>
              <a:gdLst/>
              <a:ahLst/>
              <a:cxnLst/>
              <a:rect l="l" t="t" r="r" b="b"/>
              <a:pathLst>
                <a:path w="39997" h="18049" extrusionOk="0">
                  <a:moveTo>
                    <a:pt x="10402" y="1"/>
                  </a:moveTo>
                  <a:lnTo>
                    <a:pt x="0" y="9009"/>
                  </a:lnTo>
                  <a:lnTo>
                    <a:pt x="10402" y="18049"/>
                  </a:lnTo>
                  <a:lnTo>
                    <a:pt x="39997" y="18049"/>
                  </a:lnTo>
                  <a:lnTo>
                    <a:pt x="39997"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1"/>
            <p:cNvSpPr/>
            <p:nvPr/>
          </p:nvSpPr>
          <p:spPr>
            <a:xfrm>
              <a:off x="6132175" y="3256450"/>
              <a:ext cx="3100" cy="3900"/>
            </a:xfrm>
            <a:custGeom>
              <a:avLst/>
              <a:gdLst/>
              <a:ahLst/>
              <a:cxnLst/>
              <a:rect l="l" t="t" r="r" b="b"/>
              <a:pathLst>
                <a:path w="124" h="156" extrusionOk="0">
                  <a:moveTo>
                    <a:pt x="62" y="0"/>
                  </a:moveTo>
                  <a:lnTo>
                    <a:pt x="0" y="62"/>
                  </a:lnTo>
                  <a:lnTo>
                    <a:pt x="0" y="93"/>
                  </a:lnTo>
                  <a:lnTo>
                    <a:pt x="62" y="155"/>
                  </a:lnTo>
                  <a:lnTo>
                    <a:pt x="124" y="155"/>
                  </a:lnTo>
                  <a:lnTo>
                    <a:pt x="93" y="124"/>
                  </a:lnTo>
                  <a:lnTo>
                    <a:pt x="62" y="93"/>
                  </a:lnTo>
                  <a:lnTo>
                    <a:pt x="93" y="62"/>
                  </a:lnTo>
                  <a:lnTo>
                    <a:pt x="12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1"/>
            <p:cNvSpPr/>
            <p:nvPr/>
          </p:nvSpPr>
          <p:spPr>
            <a:xfrm>
              <a:off x="6136800" y="3261875"/>
              <a:ext cx="872250" cy="189625"/>
            </a:xfrm>
            <a:custGeom>
              <a:avLst/>
              <a:gdLst/>
              <a:ahLst/>
              <a:cxnLst/>
              <a:rect l="l" t="t" r="r" b="b"/>
              <a:pathLst>
                <a:path w="34890" h="7585" extrusionOk="0">
                  <a:moveTo>
                    <a:pt x="1" y="0"/>
                  </a:moveTo>
                  <a:lnTo>
                    <a:pt x="1" y="62"/>
                  </a:lnTo>
                  <a:lnTo>
                    <a:pt x="125" y="155"/>
                  </a:lnTo>
                  <a:lnTo>
                    <a:pt x="187" y="155"/>
                  </a:lnTo>
                  <a:lnTo>
                    <a:pt x="187" y="124"/>
                  </a:lnTo>
                  <a:lnTo>
                    <a:pt x="63" y="0"/>
                  </a:lnTo>
                  <a:close/>
                  <a:moveTo>
                    <a:pt x="249" y="217"/>
                  </a:moveTo>
                  <a:lnTo>
                    <a:pt x="279" y="279"/>
                  </a:lnTo>
                  <a:lnTo>
                    <a:pt x="403" y="372"/>
                  </a:lnTo>
                  <a:lnTo>
                    <a:pt x="434" y="372"/>
                  </a:lnTo>
                  <a:lnTo>
                    <a:pt x="434" y="341"/>
                  </a:lnTo>
                  <a:lnTo>
                    <a:pt x="310" y="217"/>
                  </a:lnTo>
                  <a:close/>
                  <a:moveTo>
                    <a:pt x="527" y="434"/>
                  </a:moveTo>
                  <a:lnTo>
                    <a:pt x="527" y="496"/>
                  </a:lnTo>
                  <a:lnTo>
                    <a:pt x="651" y="588"/>
                  </a:lnTo>
                  <a:lnTo>
                    <a:pt x="682" y="588"/>
                  </a:lnTo>
                  <a:lnTo>
                    <a:pt x="682" y="557"/>
                  </a:lnTo>
                  <a:lnTo>
                    <a:pt x="558" y="434"/>
                  </a:lnTo>
                  <a:close/>
                  <a:moveTo>
                    <a:pt x="806" y="650"/>
                  </a:moveTo>
                  <a:lnTo>
                    <a:pt x="775" y="681"/>
                  </a:lnTo>
                  <a:lnTo>
                    <a:pt x="775" y="712"/>
                  </a:lnTo>
                  <a:lnTo>
                    <a:pt x="899" y="836"/>
                  </a:lnTo>
                  <a:lnTo>
                    <a:pt x="961" y="805"/>
                  </a:lnTo>
                  <a:lnTo>
                    <a:pt x="930" y="774"/>
                  </a:lnTo>
                  <a:lnTo>
                    <a:pt x="806" y="650"/>
                  </a:lnTo>
                  <a:close/>
                  <a:moveTo>
                    <a:pt x="1022" y="898"/>
                  </a:moveTo>
                  <a:lnTo>
                    <a:pt x="1022" y="929"/>
                  </a:lnTo>
                  <a:lnTo>
                    <a:pt x="1146" y="1053"/>
                  </a:lnTo>
                  <a:lnTo>
                    <a:pt x="1208" y="1053"/>
                  </a:lnTo>
                  <a:lnTo>
                    <a:pt x="1208" y="991"/>
                  </a:lnTo>
                  <a:lnTo>
                    <a:pt x="1084" y="898"/>
                  </a:lnTo>
                  <a:close/>
                  <a:moveTo>
                    <a:pt x="1270" y="1115"/>
                  </a:moveTo>
                  <a:lnTo>
                    <a:pt x="1301" y="1146"/>
                  </a:lnTo>
                  <a:lnTo>
                    <a:pt x="1425" y="1269"/>
                  </a:lnTo>
                  <a:lnTo>
                    <a:pt x="1456" y="1269"/>
                  </a:lnTo>
                  <a:lnTo>
                    <a:pt x="1456" y="1208"/>
                  </a:lnTo>
                  <a:lnTo>
                    <a:pt x="1332" y="1115"/>
                  </a:lnTo>
                  <a:close/>
                  <a:moveTo>
                    <a:pt x="1549" y="1331"/>
                  </a:moveTo>
                  <a:lnTo>
                    <a:pt x="1549" y="1362"/>
                  </a:lnTo>
                  <a:lnTo>
                    <a:pt x="1673" y="1486"/>
                  </a:lnTo>
                  <a:lnTo>
                    <a:pt x="1703" y="1486"/>
                  </a:lnTo>
                  <a:lnTo>
                    <a:pt x="1703" y="1424"/>
                  </a:lnTo>
                  <a:lnTo>
                    <a:pt x="1580" y="1331"/>
                  </a:lnTo>
                  <a:close/>
                  <a:moveTo>
                    <a:pt x="1796" y="1548"/>
                  </a:moveTo>
                  <a:lnTo>
                    <a:pt x="1796" y="1579"/>
                  </a:lnTo>
                  <a:lnTo>
                    <a:pt x="1920" y="1703"/>
                  </a:lnTo>
                  <a:lnTo>
                    <a:pt x="1982" y="1703"/>
                  </a:lnTo>
                  <a:lnTo>
                    <a:pt x="1982" y="1641"/>
                  </a:lnTo>
                  <a:lnTo>
                    <a:pt x="1827" y="1548"/>
                  </a:lnTo>
                  <a:close/>
                  <a:moveTo>
                    <a:pt x="2044" y="1765"/>
                  </a:moveTo>
                  <a:lnTo>
                    <a:pt x="2044" y="1827"/>
                  </a:lnTo>
                  <a:lnTo>
                    <a:pt x="2168" y="1920"/>
                  </a:lnTo>
                  <a:lnTo>
                    <a:pt x="2230" y="1920"/>
                  </a:lnTo>
                  <a:lnTo>
                    <a:pt x="2230" y="1889"/>
                  </a:lnTo>
                  <a:lnTo>
                    <a:pt x="2106" y="1765"/>
                  </a:lnTo>
                  <a:close/>
                  <a:moveTo>
                    <a:pt x="2323" y="1981"/>
                  </a:moveTo>
                  <a:lnTo>
                    <a:pt x="2323" y="2043"/>
                  </a:lnTo>
                  <a:lnTo>
                    <a:pt x="2446" y="2136"/>
                  </a:lnTo>
                  <a:lnTo>
                    <a:pt x="2477" y="2136"/>
                  </a:lnTo>
                  <a:lnTo>
                    <a:pt x="2477" y="2105"/>
                  </a:lnTo>
                  <a:lnTo>
                    <a:pt x="2354" y="1981"/>
                  </a:lnTo>
                  <a:close/>
                  <a:moveTo>
                    <a:pt x="2570" y="2198"/>
                  </a:moveTo>
                  <a:lnTo>
                    <a:pt x="2570" y="2260"/>
                  </a:lnTo>
                  <a:lnTo>
                    <a:pt x="2694" y="2353"/>
                  </a:lnTo>
                  <a:lnTo>
                    <a:pt x="2725" y="2353"/>
                  </a:lnTo>
                  <a:lnTo>
                    <a:pt x="2725" y="2322"/>
                  </a:lnTo>
                  <a:lnTo>
                    <a:pt x="2601" y="2198"/>
                  </a:lnTo>
                  <a:close/>
                  <a:moveTo>
                    <a:pt x="2818" y="2415"/>
                  </a:moveTo>
                  <a:lnTo>
                    <a:pt x="2818" y="2477"/>
                  </a:lnTo>
                  <a:lnTo>
                    <a:pt x="2942" y="2570"/>
                  </a:lnTo>
                  <a:lnTo>
                    <a:pt x="3004" y="2570"/>
                  </a:lnTo>
                  <a:lnTo>
                    <a:pt x="3004" y="2539"/>
                  </a:lnTo>
                  <a:lnTo>
                    <a:pt x="2849" y="2415"/>
                  </a:lnTo>
                  <a:close/>
                  <a:moveTo>
                    <a:pt x="3128" y="2632"/>
                  </a:moveTo>
                  <a:lnTo>
                    <a:pt x="3066" y="2663"/>
                  </a:lnTo>
                  <a:lnTo>
                    <a:pt x="3066" y="2693"/>
                  </a:lnTo>
                  <a:lnTo>
                    <a:pt x="3220" y="2817"/>
                  </a:lnTo>
                  <a:lnTo>
                    <a:pt x="3251" y="2786"/>
                  </a:lnTo>
                  <a:lnTo>
                    <a:pt x="3251" y="2755"/>
                  </a:lnTo>
                  <a:lnTo>
                    <a:pt x="3128" y="2632"/>
                  </a:lnTo>
                  <a:close/>
                  <a:moveTo>
                    <a:pt x="3344" y="2879"/>
                  </a:moveTo>
                  <a:lnTo>
                    <a:pt x="3344" y="2910"/>
                  </a:lnTo>
                  <a:lnTo>
                    <a:pt x="3468" y="3034"/>
                  </a:lnTo>
                  <a:lnTo>
                    <a:pt x="3499" y="3034"/>
                  </a:lnTo>
                  <a:lnTo>
                    <a:pt x="3499" y="2972"/>
                  </a:lnTo>
                  <a:lnTo>
                    <a:pt x="3375" y="2879"/>
                  </a:lnTo>
                  <a:close/>
                  <a:moveTo>
                    <a:pt x="3592" y="3096"/>
                  </a:moveTo>
                  <a:lnTo>
                    <a:pt x="3592" y="3127"/>
                  </a:lnTo>
                  <a:lnTo>
                    <a:pt x="3716" y="3251"/>
                  </a:lnTo>
                  <a:lnTo>
                    <a:pt x="3747" y="3251"/>
                  </a:lnTo>
                  <a:lnTo>
                    <a:pt x="3747" y="3189"/>
                  </a:lnTo>
                  <a:lnTo>
                    <a:pt x="3623" y="3096"/>
                  </a:lnTo>
                  <a:close/>
                  <a:moveTo>
                    <a:pt x="3840" y="3313"/>
                  </a:moveTo>
                  <a:lnTo>
                    <a:pt x="3840" y="3344"/>
                  </a:lnTo>
                  <a:lnTo>
                    <a:pt x="3963" y="3467"/>
                  </a:lnTo>
                  <a:lnTo>
                    <a:pt x="4025" y="3467"/>
                  </a:lnTo>
                  <a:lnTo>
                    <a:pt x="4025" y="3406"/>
                  </a:lnTo>
                  <a:lnTo>
                    <a:pt x="3871" y="3313"/>
                  </a:lnTo>
                  <a:close/>
                  <a:moveTo>
                    <a:pt x="4087" y="3529"/>
                  </a:moveTo>
                  <a:lnTo>
                    <a:pt x="4087" y="3560"/>
                  </a:lnTo>
                  <a:lnTo>
                    <a:pt x="4242" y="3684"/>
                  </a:lnTo>
                  <a:lnTo>
                    <a:pt x="4273" y="3684"/>
                  </a:lnTo>
                  <a:lnTo>
                    <a:pt x="4273" y="3622"/>
                  </a:lnTo>
                  <a:lnTo>
                    <a:pt x="4149" y="3529"/>
                  </a:lnTo>
                  <a:close/>
                  <a:moveTo>
                    <a:pt x="4366" y="3746"/>
                  </a:moveTo>
                  <a:lnTo>
                    <a:pt x="4366" y="3808"/>
                  </a:lnTo>
                  <a:lnTo>
                    <a:pt x="4490" y="3901"/>
                  </a:lnTo>
                  <a:lnTo>
                    <a:pt x="4521" y="3901"/>
                  </a:lnTo>
                  <a:lnTo>
                    <a:pt x="4521" y="3870"/>
                  </a:lnTo>
                  <a:lnTo>
                    <a:pt x="4397" y="3746"/>
                  </a:lnTo>
                  <a:close/>
                  <a:moveTo>
                    <a:pt x="4613" y="3963"/>
                  </a:moveTo>
                  <a:lnTo>
                    <a:pt x="4613" y="4025"/>
                  </a:lnTo>
                  <a:lnTo>
                    <a:pt x="4737" y="4118"/>
                  </a:lnTo>
                  <a:lnTo>
                    <a:pt x="4799" y="4118"/>
                  </a:lnTo>
                  <a:lnTo>
                    <a:pt x="4768" y="4087"/>
                  </a:lnTo>
                  <a:lnTo>
                    <a:pt x="4644" y="3963"/>
                  </a:lnTo>
                  <a:close/>
                  <a:moveTo>
                    <a:pt x="4861" y="4179"/>
                  </a:moveTo>
                  <a:lnTo>
                    <a:pt x="4861" y="4241"/>
                  </a:lnTo>
                  <a:lnTo>
                    <a:pt x="4985" y="4334"/>
                  </a:lnTo>
                  <a:lnTo>
                    <a:pt x="5047" y="4334"/>
                  </a:lnTo>
                  <a:lnTo>
                    <a:pt x="5047" y="4303"/>
                  </a:lnTo>
                  <a:lnTo>
                    <a:pt x="4923" y="4179"/>
                  </a:lnTo>
                  <a:close/>
                  <a:moveTo>
                    <a:pt x="5109" y="4396"/>
                  </a:moveTo>
                  <a:lnTo>
                    <a:pt x="5109" y="4458"/>
                  </a:lnTo>
                  <a:lnTo>
                    <a:pt x="5264" y="4551"/>
                  </a:lnTo>
                  <a:lnTo>
                    <a:pt x="5295" y="4551"/>
                  </a:lnTo>
                  <a:lnTo>
                    <a:pt x="5295" y="4520"/>
                  </a:lnTo>
                  <a:lnTo>
                    <a:pt x="5171" y="4396"/>
                  </a:lnTo>
                  <a:close/>
                  <a:moveTo>
                    <a:pt x="5418" y="4613"/>
                  </a:moveTo>
                  <a:lnTo>
                    <a:pt x="5387" y="4644"/>
                  </a:lnTo>
                  <a:lnTo>
                    <a:pt x="5387" y="4675"/>
                  </a:lnTo>
                  <a:lnTo>
                    <a:pt x="5511" y="4799"/>
                  </a:lnTo>
                  <a:lnTo>
                    <a:pt x="5542" y="4768"/>
                  </a:lnTo>
                  <a:lnTo>
                    <a:pt x="5542" y="4737"/>
                  </a:lnTo>
                  <a:lnTo>
                    <a:pt x="5418" y="4613"/>
                  </a:lnTo>
                  <a:close/>
                  <a:moveTo>
                    <a:pt x="5635" y="4860"/>
                  </a:moveTo>
                  <a:lnTo>
                    <a:pt x="5635" y="4891"/>
                  </a:lnTo>
                  <a:lnTo>
                    <a:pt x="5759" y="5015"/>
                  </a:lnTo>
                  <a:lnTo>
                    <a:pt x="5821" y="5015"/>
                  </a:lnTo>
                  <a:lnTo>
                    <a:pt x="5790" y="4953"/>
                  </a:lnTo>
                  <a:lnTo>
                    <a:pt x="5666" y="4860"/>
                  </a:lnTo>
                  <a:close/>
                  <a:moveTo>
                    <a:pt x="5883" y="5077"/>
                  </a:moveTo>
                  <a:lnTo>
                    <a:pt x="5883" y="5108"/>
                  </a:lnTo>
                  <a:lnTo>
                    <a:pt x="6007" y="5232"/>
                  </a:lnTo>
                  <a:lnTo>
                    <a:pt x="6068" y="5232"/>
                  </a:lnTo>
                  <a:lnTo>
                    <a:pt x="6068" y="5170"/>
                  </a:lnTo>
                  <a:lnTo>
                    <a:pt x="5945" y="5077"/>
                  </a:lnTo>
                  <a:close/>
                  <a:moveTo>
                    <a:pt x="6130" y="5294"/>
                  </a:moveTo>
                  <a:lnTo>
                    <a:pt x="6161" y="5325"/>
                  </a:lnTo>
                  <a:lnTo>
                    <a:pt x="6285" y="5449"/>
                  </a:lnTo>
                  <a:lnTo>
                    <a:pt x="6316" y="5449"/>
                  </a:lnTo>
                  <a:lnTo>
                    <a:pt x="6316" y="5387"/>
                  </a:lnTo>
                  <a:lnTo>
                    <a:pt x="6192" y="5294"/>
                  </a:lnTo>
                  <a:close/>
                  <a:moveTo>
                    <a:pt x="6409" y="5511"/>
                  </a:moveTo>
                  <a:lnTo>
                    <a:pt x="6409" y="5542"/>
                  </a:lnTo>
                  <a:lnTo>
                    <a:pt x="6533" y="5665"/>
                  </a:lnTo>
                  <a:lnTo>
                    <a:pt x="6564" y="5665"/>
                  </a:lnTo>
                  <a:lnTo>
                    <a:pt x="6564" y="5634"/>
                  </a:lnTo>
                  <a:lnTo>
                    <a:pt x="6440" y="5511"/>
                  </a:lnTo>
                  <a:close/>
                  <a:moveTo>
                    <a:pt x="6657" y="5727"/>
                  </a:moveTo>
                  <a:lnTo>
                    <a:pt x="6657" y="5789"/>
                  </a:lnTo>
                  <a:lnTo>
                    <a:pt x="6780" y="5882"/>
                  </a:lnTo>
                  <a:lnTo>
                    <a:pt x="6842" y="5882"/>
                  </a:lnTo>
                  <a:lnTo>
                    <a:pt x="6811" y="5851"/>
                  </a:lnTo>
                  <a:lnTo>
                    <a:pt x="6688" y="5727"/>
                  </a:lnTo>
                  <a:close/>
                  <a:moveTo>
                    <a:pt x="6904" y="5944"/>
                  </a:moveTo>
                  <a:lnTo>
                    <a:pt x="6904" y="6006"/>
                  </a:lnTo>
                  <a:lnTo>
                    <a:pt x="7028" y="6099"/>
                  </a:lnTo>
                  <a:lnTo>
                    <a:pt x="7090" y="6099"/>
                  </a:lnTo>
                  <a:lnTo>
                    <a:pt x="7090" y="6068"/>
                  </a:lnTo>
                  <a:lnTo>
                    <a:pt x="6966" y="5944"/>
                  </a:lnTo>
                  <a:close/>
                  <a:moveTo>
                    <a:pt x="7152" y="6161"/>
                  </a:moveTo>
                  <a:lnTo>
                    <a:pt x="7183" y="6223"/>
                  </a:lnTo>
                  <a:lnTo>
                    <a:pt x="7307" y="6315"/>
                  </a:lnTo>
                  <a:lnTo>
                    <a:pt x="7338" y="6315"/>
                  </a:lnTo>
                  <a:lnTo>
                    <a:pt x="7338" y="6285"/>
                  </a:lnTo>
                  <a:lnTo>
                    <a:pt x="7214" y="6161"/>
                  </a:lnTo>
                  <a:close/>
                  <a:moveTo>
                    <a:pt x="7462" y="6377"/>
                  </a:moveTo>
                  <a:lnTo>
                    <a:pt x="7431" y="6408"/>
                  </a:lnTo>
                  <a:lnTo>
                    <a:pt x="7431" y="6439"/>
                  </a:lnTo>
                  <a:lnTo>
                    <a:pt x="7554" y="6532"/>
                  </a:lnTo>
                  <a:lnTo>
                    <a:pt x="7585" y="6532"/>
                  </a:lnTo>
                  <a:lnTo>
                    <a:pt x="7585" y="6501"/>
                  </a:lnTo>
                  <a:lnTo>
                    <a:pt x="7462" y="6377"/>
                  </a:lnTo>
                  <a:close/>
                  <a:moveTo>
                    <a:pt x="7678" y="6625"/>
                  </a:moveTo>
                  <a:lnTo>
                    <a:pt x="7678" y="6656"/>
                  </a:lnTo>
                  <a:lnTo>
                    <a:pt x="7802" y="6780"/>
                  </a:lnTo>
                  <a:lnTo>
                    <a:pt x="7864" y="6749"/>
                  </a:lnTo>
                  <a:lnTo>
                    <a:pt x="7864" y="6718"/>
                  </a:lnTo>
                  <a:lnTo>
                    <a:pt x="7709" y="6625"/>
                  </a:lnTo>
                  <a:close/>
                  <a:moveTo>
                    <a:pt x="7926" y="6842"/>
                  </a:moveTo>
                  <a:lnTo>
                    <a:pt x="7926" y="6873"/>
                  </a:lnTo>
                  <a:lnTo>
                    <a:pt x="8050" y="6997"/>
                  </a:lnTo>
                  <a:lnTo>
                    <a:pt x="8112" y="6997"/>
                  </a:lnTo>
                  <a:lnTo>
                    <a:pt x="8112" y="6935"/>
                  </a:lnTo>
                  <a:lnTo>
                    <a:pt x="7988" y="6842"/>
                  </a:lnTo>
                  <a:close/>
                  <a:moveTo>
                    <a:pt x="8205" y="7058"/>
                  </a:moveTo>
                  <a:lnTo>
                    <a:pt x="8205" y="7089"/>
                  </a:lnTo>
                  <a:lnTo>
                    <a:pt x="8328" y="7213"/>
                  </a:lnTo>
                  <a:lnTo>
                    <a:pt x="8359" y="7213"/>
                  </a:lnTo>
                  <a:lnTo>
                    <a:pt x="8359" y="7151"/>
                  </a:lnTo>
                  <a:lnTo>
                    <a:pt x="8235" y="7058"/>
                  </a:lnTo>
                  <a:close/>
                  <a:moveTo>
                    <a:pt x="8452" y="7275"/>
                  </a:moveTo>
                  <a:lnTo>
                    <a:pt x="8452" y="7306"/>
                  </a:lnTo>
                  <a:lnTo>
                    <a:pt x="8576" y="7430"/>
                  </a:lnTo>
                  <a:lnTo>
                    <a:pt x="8607" y="7430"/>
                  </a:lnTo>
                  <a:lnTo>
                    <a:pt x="8607" y="7368"/>
                  </a:lnTo>
                  <a:lnTo>
                    <a:pt x="8483" y="7275"/>
                  </a:lnTo>
                  <a:close/>
                  <a:moveTo>
                    <a:pt x="8700" y="7492"/>
                  </a:moveTo>
                  <a:lnTo>
                    <a:pt x="8700" y="7523"/>
                  </a:lnTo>
                  <a:lnTo>
                    <a:pt x="8731" y="7554"/>
                  </a:lnTo>
                  <a:lnTo>
                    <a:pt x="8762" y="7585"/>
                  </a:lnTo>
                  <a:lnTo>
                    <a:pt x="8886" y="7585"/>
                  </a:lnTo>
                  <a:lnTo>
                    <a:pt x="8917" y="7554"/>
                  </a:lnTo>
                  <a:lnTo>
                    <a:pt x="8886" y="7523"/>
                  </a:lnTo>
                  <a:lnTo>
                    <a:pt x="8762" y="7523"/>
                  </a:lnTo>
                  <a:lnTo>
                    <a:pt x="8731" y="7492"/>
                  </a:lnTo>
                  <a:close/>
                  <a:moveTo>
                    <a:pt x="9040" y="7523"/>
                  </a:moveTo>
                  <a:lnTo>
                    <a:pt x="9009" y="7554"/>
                  </a:lnTo>
                  <a:lnTo>
                    <a:pt x="9040" y="7585"/>
                  </a:lnTo>
                  <a:lnTo>
                    <a:pt x="9226" y="7585"/>
                  </a:lnTo>
                  <a:lnTo>
                    <a:pt x="9257" y="7554"/>
                  </a:lnTo>
                  <a:lnTo>
                    <a:pt x="9226" y="7523"/>
                  </a:lnTo>
                  <a:close/>
                  <a:moveTo>
                    <a:pt x="9381" y="7523"/>
                  </a:moveTo>
                  <a:lnTo>
                    <a:pt x="9350" y="7554"/>
                  </a:lnTo>
                  <a:lnTo>
                    <a:pt x="9381" y="7585"/>
                  </a:lnTo>
                  <a:lnTo>
                    <a:pt x="9567" y="7585"/>
                  </a:lnTo>
                  <a:lnTo>
                    <a:pt x="9598" y="7554"/>
                  </a:lnTo>
                  <a:lnTo>
                    <a:pt x="9567" y="7523"/>
                  </a:lnTo>
                  <a:close/>
                  <a:moveTo>
                    <a:pt x="9721" y="7523"/>
                  </a:moveTo>
                  <a:lnTo>
                    <a:pt x="9690" y="7554"/>
                  </a:lnTo>
                  <a:lnTo>
                    <a:pt x="9721" y="7585"/>
                  </a:lnTo>
                  <a:lnTo>
                    <a:pt x="9907" y="7585"/>
                  </a:lnTo>
                  <a:lnTo>
                    <a:pt x="9938" y="7554"/>
                  </a:lnTo>
                  <a:lnTo>
                    <a:pt x="9907" y="7523"/>
                  </a:lnTo>
                  <a:close/>
                  <a:moveTo>
                    <a:pt x="10062" y="7523"/>
                  </a:moveTo>
                  <a:lnTo>
                    <a:pt x="10031" y="7554"/>
                  </a:lnTo>
                  <a:lnTo>
                    <a:pt x="10062" y="7585"/>
                  </a:lnTo>
                  <a:lnTo>
                    <a:pt x="10217" y="7585"/>
                  </a:lnTo>
                  <a:lnTo>
                    <a:pt x="10248" y="7554"/>
                  </a:lnTo>
                  <a:lnTo>
                    <a:pt x="10217" y="7523"/>
                  </a:lnTo>
                  <a:close/>
                  <a:moveTo>
                    <a:pt x="10402" y="7523"/>
                  </a:moveTo>
                  <a:lnTo>
                    <a:pt x="10372" y="7554"/>
                  </a:lnTo>
                  <a:lnTo>
                    <a:pt x="10402" y="7585"/>
                  </a:lnTo>
                  <a:lnTo>
                    <a:pt x="10557" y="7585"/>
                  </a:lnTo>
                  <a:lnTo>
                    <a:pt x="10588" y="7554"/>
                  </a:lnTo>
                  <a:lnTo>
                    <a:pt x="10557" y="7523"/>
                  </a:lnTo>
                  <a:close/>
                  <a:moveTo>
                    <a:pt x="10743" y="7523"/>
                  </a:moveTo>
                  <a:lnTo>
                    <a:pt x="10712" y="7554"/>
                  </a:lnTo>
                  <a:lnTo>
                    <a:pt x="10743" y="7585"/>
                  </a:lnTo>
                  <a:lnTo>
                    <a:pt x="10898" y="7585"/>
                  </a:lnTo>
                  <a:lnTo>
                    <a:pt x="10929" y="7554"/>
                  </a:lnTo>
                  <a:lnTo>
                    <a:pt x="10898" y="7523"/>
                  </a:lnTo>
                  <a:close/>
                  <a:moveTo>
                    <a:pt x="11084" y="7523"/>
                  </a:moveTo>
                  <a:lnTo>
                    <a:pt x="11053" y="7554"/>
                  </a:lnTo>
                  <a:lnTo>
                    <a:pt x="11084" y="7585"/>
                  </a:lnTo>
                  <a:lnTo>
                    <a:pt x="11238" y="7585"/>
                  </a:lnTo>
                  <a:lnTo>
                    <a:pt x="11269" y="7554"/>
                  </a:lnTo>
                  <a:lnTo>
                    <a:pt x="11238" y="7523"/>
                  </a:lnTo>
                  <a:close/>
                  <a:moveTo>
                    <a:pt x="11424" y="7523"/>
                  </a:moveTo>
                  <a:lnTo>
                    <a:pt x="11393" y="7554"/>
                  </a:lnTo>
                  <a:lnTo>
                    <a:pt x="11424" y="7585"/>
                  </a:lnTo>
                  <a:lnTo>
                    <a:pt x="11579" y="7585"/>
                  </a:lnTo>
                  <a:lnTo>
                    <a:pt x="11610" y="7554"/>
                  </a:lnTo>
                  <a:lnTo>
                    <a:pt x="11579" y="7523"/>
                  </a:lnTo>
                  <a:close/>
                  <a:moveTo>
                    <a:pt x="11765" y="7523"/>
                  </a:moveTo>
                  <a:lnTo>
                    <a:pt x="11734" y="7554"/>
                  </a:lnTo>
                  <a:lnTo>
                    <a:pt x="11765" y="7585"/>
                  </a:lnTo>
                  <a:lnTo>
                    <a:pt x="11919" y="7585"/>
                  </a:lnTo>
                  <a:lnTo>
                    <a:pt x="11950" y="7554"/>
                  </a:lnTo>
                  <a:lnTo>
                    <a:pt x="11919" y="7523"/>
                  </a:lnTo>
                  <a:close/>
                  <a:moveTo>
                    <a:pt x="12074" y="7523"/>
                  </a:moveTo>
                  <a:lnTo>
                    <a:pt x="12043" y="7554"/>
                  </a:lnTo>
                  <a:lnTo>
                    <a:pt x="12074" y="7585"/>
                  </a:lnTo>
                  <a:lnTo>
                    <a:pt x="12260" y="7585"/>
                  </a:lnTo>
                  <a:lnTo>
                    <a:pt x="12291" y="7554"/>
                  </a:lnTo>
                  <a:lnTo>
                    <a:pt x="12260" y="7523"/>
                  </a:lnTo>
                  <a:close/>
                  <a:moveTo>
                    <a:pt x="12415" y="7523"/>
                  </a:moveTo>
                  <a:lnTo>
                    <a:pt x="12384" y="7554"/>
                  </a:lnTo>
                  <a:lnTo>
                    <a:pt x="12415" y="7585"/>
                  </a:lnTo>
                  <a:lnTo>
                    <a:pt x="12600" y="7585"/>
                  </a:lnTo>
                  <a:lnTo>
                    <a:pt x="12631" y="7554"/>
                  </a:lnTo>
                  <a:lnTo>
                    <a:pt x="12600" y="7523"/>
                  </a:lnTo>
                  <a:close/>
                  <a:moveTo>
                    <a:pt x="12755" y="7523"/>
                  </a:moveTo>
                  <a:lnTo>
                    <a:pt x="12724" y="7554"/>
                  </a:lnTo>
                  <a:lnTo>
                    <a:pt x="12755" y="7585"/>
                  </a:lnTo>
                  <a:lnTo>
                    <a:pt x="12941" y="7585"/>
                  </a:lnTo>
                  <a:lnTo>
                    <a:pt x="12972" y="7554"/>
                  </a:lnTo>
                  <a:lnTo>
                    <a:pt x="12941" y="7523"/>
                  </a:lnTo>
                  <a:close/>
                  <a:moveTo>
                    <a:pt x="13096" y="7523"/>
                  </a:moveTo>
                  <a:lnTo>
                    <a:pt x="13065" y="7554"/>
                  </a:lnTo>
                  <a:lnTo>
                    <a:pt x="13096" y="7585"/>
                  </a:lnTo>
                  <a:lnTo>
                    <a:pt x="13281" y="7585"/>
                  </a:lnTo>
                  <a:lnTo>
                    <a:pt x="13312" y="7554"/>
                  </a:lnTo>
                  <a:lnTo>
                    <a:pt x="13281" y="7523"/>
                  </a:lnTo>
                  <a:close/>
                  <a:moveTo>
                    <a:pt x="13436" y="7523"/>
                  </a:moveTo>
                  <a:lnTo>
                    <a:pt x="13405" y="7554"/>
                  </a:lnTo>
                  <a:lnTo>
                    <a:pt x="13436" y="7585"/>
                  </a:lnTo>
                  <a:lnTo>
                    <a:pt x="13622" y="7585"/>
                  </a:lnTo>
                  <a:lnTo>
                    <a:pt x="13653" y="7554"/>
                  </a:lnTo>
                  <a:lnTo>
                    <a:pt x="13622" y="7523"/>
                  </a:lnTo>
                  <a:close/>
                  <a:moveTo>
                    <a:pt x="13777" y="7523"/>
                  </a:moveTo>
                  <a:lnTo>
                    <a:pt x="13746" y="7554"/>
                  </a:lnTo>
                  <a:lnTo>
                    <a:pt x="13777" y="7585"/>
                  </a:lnTo>
                  <a:lnTo>
                    <a:pt x="13932" y="7585"/>
                  </a:lnTo>
                  <a:lnTo>
                    <a:pt x="13963" y="7554"/>
                  </a:lnTo>
                  <a:lnTo>
                    <a:pt x="13932" y="7523"/>
                  </a:lnTo>
                  <a:close/>
                  <a:moveTo>
                    <a:pt x="14117" y="7523"/>
                  </a:moveTo>
                  <a:lnTo>
                    <a:pt x="14086" y="7554"/>
                  </a:lnTo>
                  <a:lnTo>
                    <a:pt x="14117" y="7585"/>
                  </a:lnTo>
                  <a:lnTo>
                    <a:pt x="14272" y="7585"/>
                  </a:lnTo>
                  <a:lnTo>
                    <a:pt x="14303" y="7554"/>
                  </a:lnTo>
                  <a:lnTo>
                    <a:pt x="14272" y="7523"/>
                  </a:lnTo>
                  <a:close/>
                  <a:moveTo>
                    <a:pt x="14458" y="7523"/>
                  </a:moveTo>
                  <a:lnTo>
                    <a:pt x="14427" y="7554"/>
                  </a:lnTo>
                  <a:lnTo>
                    <a:pt x="14458" y="7585"/>
                  </a:lnTo>
                  <a:lnTo>
                    <a:pt x="14613" y="7585"/>
                  </a:lnTo>
                  <a:lnTo>
                    <a:pt x="14644" y="7554"/>
                  </a:lnTo>
                  <a:lnTo>
                    <a:pt x="14613" y="7523"/>
                  </a:lnTo>
                  <a:close/>
                  <a:moveTo>
                    <a:pt x="14798" y="7523"/>
                  </a:moveTo>
                  <a:lnTo>
                    <a:pt x="14767" y="7554"/>
                  </a:lnTo>
                  <a:lnTo>
                    <a:pt x="14798" y="7585"/>
                  </a:lnTo>
                  <a:lnTo>
                    <a:pt x="14953" y="7585"/>
                  </a:lnTo>
                  <a:lnTo>
                    <a:pt x="14984" y="7554"/>
                  </a:lnTo>
                  <a:lnTo>
                    <a:pt x="14953" y="7523"/>
                  </a:lnTo>
                  <a:close/>
                  <a:moveTo>
                    <a:pt x="15139" y="7523"/>
                  </a:moveTo>
                  <a:lnTo>
                    <a:pt x="15108" y="7554"/>
                  </a:lnTo>
                  <a:lnTo>
                    <a:pt x="15139" y="7585"/>
                  </a:lnTo>
                  <a:lnTo>
                    <a:pt x="15294" y="7585"/>
                  </a:lnTo>
                  <a:lnTo>
                    <a:pt x="15325" y="7554"/>
                  </a:lnTo>
                  <a:lnTo>
                    <a:pt x="15294" y="7523"/>
                  </a:lnTo>
                  <a:close/>
                  <a:moveTo>
                    <a:pt x="15449" y="7523"/>
                  </a:moveTo>
                  <a:lnTo>
                    <a:pt x="15418" y="7554"/>
                  </a:lnTo>
                  <a:lnTo>
                    <a:pt x="15449" y="7585"/>
                  </a:lnTo>
                  <a:lnTo>
                    <a:pt x="15634" y="7585"/>
                  </a:lnTo>
                  <a:lnTo>
                    <a:pt x="15665" y="7554"/>
                  </a:lnTo>
                  <a:lnTo>
                    <a:pt x="15634" y="7523"/>
                  </a:lnTo>
                  <a:close/>
                  <a:moveTo>
                    <a:pt x="15789" y="7523"/>
                  </a:moveTo>
                  <a:lnTo>
                    <a:pt x="15758" y="7554"/>
                  </a:lnTo>
                  <a:lnTo>
                    <a:pt x="15789" y="7585"/>
                  </a:lnTo>
                  <a:lnTo>
                    <a:pt x="15975" y="7585"/>
                  </a:lnTo>
                  <a:lnTo>
                    <a:pt x="16006" y="7554"/>
                  </a:lnTo>
                  <a:lnTo>
                    <a:pt x="15975" y="7523"/>
                  </a:lnTo>
                  <a:close/>
                  <a:moveTo>
                    <a:pt x="16130" y="7523"/>
                  </a:moveTo>
                  <a:lnTo>
                    <a:pt x="16099" y="7554"/>
                  </a:lnTo>
                  <a:lnTo>
                    <a:pt x="16130" y="7585"/>
                  </a:lnTo>
                  <a:lnTo>
                    <a:pt x="16315" y="7585"/>
                  </a:lnTo>
                  <a:lnTo>
                    <a:pt x="16346" y="7554"/>
                  </a:lnTo>
                  <a:lnTo>
                    <a:pt x="16315" y="7523"/>
                  </a:lnTo>
                  <a:close/>
                  <a:moveTo>
                    <a:pt x="16470" y="7523"/>
                  </a:moveTo>
                  <a:lnTo>
                    <a:pt x="16439" y="7554"/>
                  </a:lnTo>
                  <a:lnTo>
                    <a:pt x="16470" y="7585"/>
                  </a:lnTo>
                  <a:lnTo>
                    <a:pt x="16656" y="7585"/>
                  </a:lnTo>
                  <a:lnTo>
                    <a:pt x="16687" y="7554"/>
                  </a:lnTo>
                  <a:lnTo>
                    <a:pt x="16656" y="7523"/>
                  </a:lnTo>
                  <a:close/>
                  <a:moveTo>
                    <a:pt x="16811" y="7523"/>
                  </a:moveTo>
                  <a:lnTo>
                    <a:pt x="16780" y="7554"/>
                  </a:lnTo>
                  <a:lnTo>
                    <a:pt x="16811" y="7585"/>
                  </a:lnTo>
                  <a:lnTo>
                    <a:pt x="16996" y="7585"/>
                  </a:lnTo>
                  <a:lnTo>
                    <a:pt x="17027" y="7554"/>
                  </a:lnTo>
                  <a:lnTo>
                    <a:pt x="16996" y="7523"/>
                  </a:lnTo>
                  <a:close/>
                  <a:moveTo>
                    <a:pt x="17151" y="7523"/>
                  </a:moveTo>
                  <a:lnTo>
                    <a:pt x="17120" y="7554"/>
                  </a:lnTo>
                  <a:lnTo>
                    <a:pt x="17151" y="7585"/>
                  </a:lnTo>
                  <a:lnTo>
                    <a:pt x="17306" y="7585"/>
                  </a:lnTo>
                  <a:lnTo>
                    <a:pt x="17337" y="7554"/>
                  </a:lnTo>
                  <a:lnTo>
                    <a:pt x="17306" y="7523"/>
                  </a:lnTo>
                  <a:close/>
                  <a:moveTo>
                    <a:pt x="17492" y="7523"/>
                  </a:moveTo>
                  <a:lnTo>
                    <a:pt x="17461" y="7554"/>
                  </a:lnTo>
                  <a:lnTo>
                    <a:pt x="17492" y="7585"/>
                  </a:lnTo>
                  <a:lnTo>
                    <a:pt x="17646" y="7585"/>
                  </a:lnTo>
                  <a:lnTo>
                    <a:pt x="17677" y="7554"/>
                  </a:lnTo>
                  <a:lnTo>
                    <a:pt x="17646" y="7523"/>
                  </a:lnTo>
                  <a:close/>
                  <a:moveTo>
                    <a:pt x="17832" y="7523"/>
                  </a:moveTo>
                  <a:lnTo>
                    <a:pt x="17801" y="7554"/>
                  </a:lnTo>
                  <a:lnTo>
                    <a:pt x="17832" y="7585"/>
                  </a:lnTo>
                  <a:lnTo>
                    <a:pt x="17987" y="7585"/>
                  </a:lnTo>
                  <a:lnTo>
                    <a:pt x="18018" y="7554"/>
                  </a:lnTo>
                  <a:lnTo>
                    <a:pt x="17987" y="7523"/>
                  </a:lnTo>
                  <a:close/>
                  <a:moveTo>
                    <a:pt x="18173" y="7523"/>
                  </a:moveTo>
                  <a:lnTo>
                    <a:pt x="18142" y="7554"/>
                  </a:lnTo>
                  <a:lnTo>
                    <a:pt x="18173" y="7585"/>
                  </a:lnTo>
                  <a:lnTo>
                    <a:pt x="18328" y="7585"/>
                  </a:lnTo>
                  <a:lnTo>
                    <a:pt x="18358" y="7554"/>
                  </a:lnTo>
                  <a:lnTo>
                    <a:pt x="18328" y="7523"/>
                  </a:lnTo>
                  <a:close/>
                  <a:moveTo>
                    <a:pt x="18513" y="7523"/>
                  </a:moveTo>
                  <a:lnTo>
                    <a:pt x="18482" y="7554"/>
                  </a:lnTo>
                  <a:lnTo>
                    <a:pt x="18513" y="7585"/>
                  </a:lnTo>
                  <a:lnTo>
                    <a:pt x="18668" y="7585"/>
                  </a:lnTo>
                  <a:lnTo>
                    <a:pt x="18699" y="7554"/>
                  </a:lnTo>
                  <a:lnTo>
                    <a:pt x="18668" y="7523"/>
                  </a:lnTo>
                  <a:close/>
                  <a:moveTo>
                    <a:pt x="18823" y="7523"/>
                  </a:moveTo>
                  <a:lnTo>
                    <a:pt x="18792" y="7554"/>
                  </a:lnTo>
                  <a:lnTo>
                    <a:pt x="18823" y="7585"/>
                  </a:lnTo>
                  <a:lnTo>
                    <a:pt x="19009" y="7585"/>
                  </a:lnTo>
                  <a:lnTo>
                    <a:pt x="19040" y="7554"/>
                  </a:lnTo>
                  <a:lnTo>
                    <a:pt x="19009" y="7523"/>
                  </a:lnTo>
                  <a:close/>
                  <a:moveTo>
                    <a:pt x="19163" y="7523"/>
                  </a:moveTo>
                  <a:lnTo>
                    <a:pt x="19132" y="7554"/>
                  </a:lnTo>
                  <a:lnTo>
                    <a:pt x="19163" y="7585"/>
                  </a:lnTo>
                  <a:lnTo>
                    <a:pt x="19349" y="7585"/>
                  </a:lnTo>
                  <a:lnTo>
                    <a:pt x="19380" y="7554"/>
                  </a:lnTo>
                  <a:lnTo>
                    <a:pt x="19349" y="7523"/>
                  </a:lnTo>
                  <a:close/>
                  <a:moveTo>
                    <a:pt x="19504" y="7523"/>
                  </a:moveTo>
                  <a:lnTo>
                    <a:pt x="19473" y="7554"/>
                  </a:lnTo>
                  <a:lnTo>
                    <a:pt x="19504" y="7585"/>
                  </a:lnTo>
                  <a:lnTo>
                    <a:pt x="19690" y="7585"/>
                  </a:lnTo>
                  <a:lnTo>
                    <a:pt x="19721" y="7554"/>
                  </a:lnTo>
                  <a:lnTo>
                    <a:pt x="19690" y="7523"/>
                  </a:lnTo>
                  <a:close/>
                  <a:moveTo>
                    <a:pt x="19844" y="7523"/>
                  </a:moveTo>
                  <a:lnTo>
                    <a:pt x="19813" y="7554"/>
                  </a:lnTo>
                  <a:lnTo>
                    <a:pt x="19844" y="7585"/>
                  </a:lnTo>
                  <a:lnTo>
                    <a:pt x="20030" y="7585"/>
                  </a:lnTo>
                  <a:lnTo>
                    <a:pt x="20061" y="7554"/>
                  </a:lnTo>
                  <a:lnTo>
                    <a:pt x="20030" y="7523"/>
                  </a:lnTo>
                  <a:close/>
                  <a:moveTo>
                    <a:pt x="20185" y="7523"/>
                  </a:moveTo>
                  <a:lnTo>
                    <a:pt x="20154" y="7554"/>
                  </a:lnTo>
                  <a:lnTo>
                    <a:pt x="20185" y="7585"/>
                  </a:lnTo>
                  <a:lnTo>
                    <a:pt x="20371" y="7585"/>
                  </a:lnTo>
                  <a:lnTo>
                    <a:pt x="20402" y="7554"/>
                  </a:lnTo>
                  <a:lnTo>
                    <a:pt x="20371" y="7523"/>
                  </a:lnTo>
                  <a:close/>
                  <a:moveTo>
                    <a:pt x="20525" y="7523"/>
                  </a:moveTo>
                  <a:lnTo>
                    <a:pt x="20495" y="7554"/>
                  </a:lnTo>
                  <a:lnTo>
                    <a:pt x="20525" y="7585"/>
                  </a:lnTo>
                  <a:lnTo>
                    <a:pt x="20680" y="7585"/>
                  </a:lnTo>
                  <a:lnTo>
                    <a:pt x="20711" y="7554"/>
                  </a:lnTo>
                  <a:lnTo>
                    <a:pt x="20680" y="7523"/>
                  </a:lnTo>
                  <a:close/>
                  <a:moveTo>
                    <a:pt x="20866" y="7523"/>
                  </a:moveTo>
                  <a:lnTo>
                    <a:pt x="20835" y="7554"/>
                  </a:lnTo>
                  <a:lnTo>
                    <a:pt x="20866" y="7585"/>
                  </a:lnTo>
                  <a:lnTo>
                    <a:pt x="21021" y="7585"/>
                  </a:lnTo>
                  <a:lnTo>
                    <a:pt x="21052" y="7554"/>
                  </a:lnTo>
                  <a:lnTo>
                    <a:pt x="21021" y="7523"/>
                  </a:lnTo>
                  <a:close/>
                  <a:moveTo>
                    <a:pt x="21207" y="7523"/>
                  </a:moveTo>
                  <a:lnTo>
                    <a:pt x="21176" y="7554"/>
                  </a:lnTo>
                  <a:lnTo>
                    <a:pt x="21207" y="7585"/>
                  </a:lnTo>
                  <a:lnTo>
                    <a:pt x="21361" y="7585"/>
                  </a:lnTo>
                  <a:lnTo>
                    <a:pt x="21392" y="7554"/>
                  </a:lnTo>
                  <a:lnTo>
                    <a:pt x="21361" y="7523"/>
                  </a:lnTo>
                  <a:close/>
                  <a:moveTo>
                    <a:pt x="21547" y="7523"/>
                  </a:moveTo>
                  <a:lnTo>
                    <a:pt x="21516" y="7554"/>
                  </a:lnTo>
                  <a:lnTo>
                    <a:pt x="21547" y="7585"/>
                  </a:lnTo>
                  <a:lnTo>
                    <a:pt x="21702" y="7585"/>
                  </a:lnTo>
                  <a:lnTo>
                    <a:pt x="21733" y="7554"/>
                  </a:lnTo>
                  <a:lnTo>
                    <a:pt x="21702" y="7523"/>
                  </a:lnTo>
                  <a:close/>
                  <a:moveTo>
                    <a:pt x="21888" y="7523"/>
                  </a:moveTo>
                  <a:lnTo>
                    <a:pt x="21857" y="7554"/>
                  </a:lnTo>
                  <a:lnTo>
                    <a:pt x="21888" y="7585"/>
                  </a:lnTo>
                  <a:lnTo>
                    <a:pt x="22042" y="7585"/>
                  </a:lnTo>
                  <a:lnTo>
                    <a:pt x="22073" y="7554"/>
                  </a:lnTo>
                  <a:lnTo>
                    <a:pt x="22042" y="7523"/>
                  </a:lnTo>
                  <a:close/>
                  <a:moveTo>
                    <a:pt x="22228" y="7523"/>
                  </a:moveTo>
                  <a:lnTo>
                    <a:pt x="22197" y="7554"/>
                  </a:lnTo>
                  <a:lnTo>
                    <a:pt x="22228" y="7585"/>
                  </a:lnTo>
                  <a:lnTo>
                    <a:pt x="22383" y="7585"/>
                  </a:lnTo>
                  <a:lnTo>
                    <a:pt x="22414" y="7554"/>
                  </a:lnTo>
                  <a:lnTo>
                    <a:pt x="22383" y="7523"/>
                  </a:lnTo>
                  <a:close/>
                  <a:moveTo>
                    <a:pt x="22538" y="7523"/>
                  </a:moveTo>
                  <a:lnTo>
                    <a:pt x="22507" y="7554"/>
                  </a:lnTo>
                  <a:lnTo>
                    <a:pt x="22538" y="7585"/>
                  </a:lnTo>
                  <a:lnTo>
                    <a:pt x="22723" y="7585"/>
                  </a:lnTo>
                  <a:lnTo>
                    <a:pt x="22754" y="7554"/>
                  </a:lnTo>
                  <a:lnTo>
                    <a:pt x="22723" y="7523"/>
                  </a:lnTo>
                  <a:close/>
                  <a:moveTo>
                    <a:pt x="22878" y="7523"/>
                  </a:moveTo>
                  <a:lnTo>
                    <a:pt x="22847" y="7554"/>
                  </a:lnTo>
                  <a:lnTo>
                    <a:pt x="22878" y="7585"/>
                  </a:lnTo>
                  <a:lnTo>
                    <a:pt x="23064" y="7585"/>
                  </a:lnTo>
                  <a:lnTo>
                    <a:pt x="23095" y="7554"/>
                  </a:lnTo>
                  <a:lnTo>
                    <a:pt x="23064" y="7523"/>
                  </a:lnTo>
                  <a:close/>
                  <a:moveTo>
                    <a:pt x="23219" y="7523"/>
                  </a:moveTo>
                  <a:lnTo>
                    <a:pt x="23188" y="7554"/>
                  </a:lnTo>
                  <a:lnTo>
                    <a:pt x="23219" y="7585"/>
                  </a:lnTo>
                  <a:lnTo>
                    <a:pt x="23405" y="7585"/>
                  </a:lnTo>
                  <a:lnTo>
                    <a:pt x="23435" y="7554"/>
                  </a:lnTo>
                  <a:lnTo>
                    <a:pt x="23405" y="7523"/>
                  </a:lnTo>
                  <a:close/>
                  <a:moveTo>
                    <a:pt x="23559" y="7523"/>
                  </a:moveTo>
                  <a:lnTo>
                    <a:pt x="23528" y="7554"/>
                  </a:lnTo>
                  <a:lnTo>
                    <a:pt x="23559" y="7585"/>
                  </a:lnTo>
                  <a:lnTo>
                    <a:pt x="23745" y="7585"/>
                  </a:lnTo>
                  <a:lnTo>
                    <a:pt x="23776" y="7554"/>
                  </a:lnTo>
                  <a:lnTo>
                    <a:pt x="23745" y="7523"/>
                  </a:lnTo>
                  <a:close/>
                  <a:moveTo>
                    <a:pt x="23900" y="7523"/>
                  </a:moveTo>
                  <a:lnTo>
                    <a:pt x="23869" y="7554"/>
                  </a:lnTo>
                  <a:lnTo>
                    <a:pt x="23900" y="7585"/>
                  </a:lnTo>
                  <a:lnTo>
                    <a:pt x="24055" y="7585"/>
                  </a:lnTo>
                  <a:lnTo>
                    <a:pt x="24086" y="7554"/>
                  </a:lnTo>
                  <a:lnTo>
                    <a:pt x="24055" y="7523"/>
                  </a:lnTo>
                  <a:close/>
                  <a:moveTo>
                    <a:pt x="24240" y="7523"/>
                  </a:moveTo>
                  <a:lnTo>
                    <a:pt x="24209" y="7554"/>
                  </a:lnTo>
                  <a:lnTo>
                    <a:pt x="24240" y="7585"/>
                  </a:lnTo>
                  <a:lnTo>
                    <a:pt x="24395" y="7585"/>
                  </a:lnTo>
                  <a:lnTo>
                    <a:pt x="24426" y="7554"/>
                  </a:lnTo>
                  <a:lnTo>
                    <a:pt x="24395" y="7523"/>
                  </a:lnTo>
                  <a:close/>
                  <a:moveTo>
                    <a:pt x="24581" y="7523"/>
                  </a:moveTo>
                  <a:lnTo>
                    <a:pt x="24550" y="7554"/>
                  </a:lnTo>
                  <a:lnTo>
                    <a:pt x="24581" y="7585"/>
                  </a:lnTo>
                  <a:lnTo>
                    <a:pt x="24736" y="7585"/>
                  </a:lnTo>
                  <a:lnTo>
                    <a:pt x="24767" y="7554"/>
                  </a:lnTo>
                  <a:lnTo>
                    <a:pt x="24736" y="7523"/>
                  </a:lnTo>
                  <a:close/>
                  <a:moveTo>
                    <a:pt x="24921" y="7523"/>
                  </a:moveTo>
                  <a:lnTo>
                    <a:pt x="24890" y="7554"/>
                  </a:lnTo>
                  <a:lnTo>
                    <a:pt x="24921" y="7585"/>
                  </a:lnTo>
                  <a:lnTo>
                    <a:pt x="25076" y="7585"/>
                  </a:lnTo>
                  <a:lnTo>
                    <a:pt x="25107" y="7554"/>
                  </a:lnTo>
                  <a:lnTo>
                    <a:pt x="25076" y="7523"/>
                  </a:lnTo>
                  <a:close/>
                  <a:moveTo>
                    <a:pt x="25262" y="7523"/>
                  </a:moveTo>
                  <a:lnTo>
                    <a:pt x="25231" y="7554"/>
                  </a:lnTo>
                  <a:lnTo>
                    <a:pt x="25262" y="7585"/>
                  </a:lnTo>
                  <a:lnTo>
                    <a:pt x="25417" y="7585"/>
                  </a:lnTo>
                  <a:lnTo>
                    <a:pt x="25448" y="7554"/>
                  </a:lnTo>
                  <a:lnTo>
                    <a:pt x="25417" y="7523"/>
                  </a:lnTo>
                  <a:close/>
                  <a:moveTo>
                    <a:pt x="25602" y="7523"/>
                  </a:moveTo>
                  <a:lnTo>
                    <a:pt x="25572" y="7554"/>
                  </a:lnTo>
                  <a:lnTo>
                    <a:pt x="25602" y="7585"/>
                  </a:lnTo>
                  <a:lnTo>
                    <a:pt x="25757" y="7585"/>
                  </a:lnTo>
                  <a:lnTo>
                    <a:pt x="25788" y="7554"/>
                  </a:lnTo>
                  <a:lnTo>
                    <a:pt x="25757" y="7523"/>
                  </a:lnTo>
                  <a:close/>
                  <a:moveTo>
                    <a:pt x="25912" y="7523"/>
                  </a:moveTo>
                  <a:lnTo>
                    <a:pt x="25881" y="7554"/>
                  </a:lnTo>
                  <a:lnTo>
                    <a:pt x="25912" y="7585"/>
                  </a:lnTo>
                  <a:lnTo>
                    <a:pt x="26098" y="7585"/>
                  </a:lnTo>
                  <a:lnTo>
                    <a:pt x="26129" y="7554"/>
                  </a:lnTo>
                  <a:lnTo>
                    <a:pt x="26098" y="7523"/>
                  </a:lnTo>
                  <a:close/>
                  <a:moveTo>
                    <a:pt x="26253" y="7523"/>
                  </a:moveTo>
                  <a:lnTo>
                    <a:pt x="26222" y="7554"/>
                  </a:lnTo>
                  <a:lnTo>
                    <a:pt x="26253" y="7585"/>
                  </a:lnTo>
                  <a:lnTo>
                    <a:pt x="26438" y="7585"/>
                  </a:lnTo>
                  <a:lnTo>
                    <a:pt x="26469" y="7554"/>
                  </a:lnTo>
                  <a:lnTo>
                    <a:pt x="26438" y="7523"/>
                  </a:lnTo>
                  <a:close/>
                  <a:moveTo>
                    <a:pt x="26593" y="7523"/>
                  </a:moveTo>
                  <a:lnTo>
                    <a:pt x="26562" y="7554"/>
                  </a:lnTo>
                  <a:lnTo>
                    <a:pt x="26593" y="7585"/>
                  </a:lnTo>
                  <a:lnTo>
                    <a:pt x="26779" y="7585"/>
                  </a:lnTo>
                  <a:lnTo>
                    <a:pt x="26810" y="7554"/>
                  </a:lnTo>
                  <a:lnTo>
                    <a:pt x="26779" y="7523"/>
                  </a:lnTo>
                  <a:close/>
                  <a:moveTo>
                    <a:pt x="26934" y="7523"/>
                  </a:moveTo>
                  <a:lnTo>
                    <a:pt x="26903" y="7554"/>
                  </a:lnTo>
                  <a:lnTo>
                    <a:pt x="26934" y="7585"/>
                  </a:lnTo>
                  <a:lnTo>
                    <a:pt x="27119" y="7585"/>
                  </a:lnTo>
                  <a:lnTo>
                    <a:pt x="27150" y="7554"/>
                  </a:lnTo>
                  <a:lnTo>
                    <a:pt x="27119" y="7523"/>
                  </a:lnTo>
                  <a:close/>
                  <a:moveTo>
                    <a:pt x="27274" y="7523"/>
                  </a:moveTo>
                  <a:lnTo>
                    <a:pt x="27243" y="7554"/>
                  </a:lnTo>
                  <a:lnTo>
                    <a:pt x="27274" y="7585"/>
                  </a:lnTo>
                  <a:lnTo>
                    <a:pt x="27429" y="7585"/>
                  </a:lnTo>
                  <a:lnTo>
                    <a:pt x="27460" y="7554"/>
                  </a:lnTo>
                  <a:lnTo>
                    <a:pt x="27429" y="7523"/>
                  </a:lnTo>
                  <a:close/>
                  <a:moveTo>
                    <a:pt x="27615" y="7523"/>
                  </a:moveTo>
                  <a:lnTo>
                    <a:pt x="27584" y="7554"/>
                  </a:lnTo>
                  <a:lnTo>
                    <a:pt x="27615" y="7585"/>
                  </a:lnTo>
                  <a:lnTo>
                    <a:pt x="27769" y="7585"/>
                  </a:lnTo>
                  <a:lnTo>
                    <a:pt x="27800" y="7554"/>
                  </a:lnTo>
                  <a:lnTo>
                    <a:pt x="27769" y="7523"/>
                  </a:lnTo>
                  <a:close/>
                  <a:moveTo>
                    <a:pt x="27955" y="7523"/>
                  </a:moveTo>
                  <a:lnTo>
                    <a:pt x="27924" y="7554"/>
                  </a:lnTo>
                  <a:lnTo>
                    <a:pt x="27955" y="7585"/>
                  </a:lnTo>
                  <a:lnTo>
                    <a:pt x="28110" y="7585"/>
                  </a:lnTo>
                  <a:lnTo>
                    <a:pt x="28141" y="7554"/>
                  </a:lnTo>
                  <a:lnTo>
                    <a:pt x="28110" y="7523"/>
                  </a:lnTo>
                  <a:close/>
                  <a:moveTo>
                    <a:pt x="28296" y="7523"/>
                  </a:moveTo>
                  <a:lnTo>
                    <a:pt x="28265" y="7554"/>
                  </a:lnTo>
                  <a:lnTo>
                    <a:pt x="28296" y="7585"/>
                  </a:lnTo>
                  <a:lnTo>
                    <a:pt x="28451" y="7585"/>
                  </a:lnTo>
                  <a:lnTo>
                    <a:pt x="28481" y="7554"/>
                  </a:lnTo>
                  <a:lnTo>
                    <a:pt x="28451" y="7523"/>
                  </a:lnTo>
                  <a:close/>
                  <a:moveTo>
                    <a:pt x="28636" y="7523"/>
                  </a:moveTo>
                  <a:lnTo>
                    <a:pt x="28605" y="7554"/>
                  </a:lnTo>
                  <a:lnTo>
                    <a:pt x="28636" y="7585"/>
                  </a:lnTo>
                  <a:lnTo>
                    <a:pt x="28791" y="7585"/>
                  </a:lnTo>
                  <a:lnTo>
                    <a:pt x="28822" y="7554"/>
                  </a:lnTo>
                  <a:lnTo>
                    <a:pt x="28791" y="7523"/>
                  </a:lnTo>
                  <a:close/>
                  <a:moveTo>
                    <a:pt x="28977" y="7523"/>
                  </a:moveTo>
                  <a:lnTo>
                    <a:pt x="28946" y="7554"/>
                  </a:lnTo>
                  <a:lnTo>
                    <a:pt x="28977" y="7585"/>
                  </a:lnTo>
                  <a:lnTo>
                    <a:pt x="29132" y="7585"/>
                  </a:lnTo>
                  <a:lnTo>
                    <a:pt x="29163" y="7554"/>
                  </a:lnTo>
                  <a:lnTo>
                    <a:pt x="29132" y="7523"/>
                  </a:lnTo>
                  <a:close/>
                  <a:moveTo>
                    <a:pt x="29286" y="7523"/>
                  </a:moveTo>
                  <a:lnTo>
                    <a:pt x="29255" y="7554"/>
                  </a:lnTo>
                  <a:lnTo>
                    <a:pt x="29286" y="7585"/>
                  </a:lnTo>
                  <a:lnTo>
                    <a:pt x="29472" y="7585"/>
                  </a:lnTo>
                  <a:lnTo>
                    <a:pt x="29503" y="7554"/>
                  </a:lnTo>
                  <a:lnTo>
                    <a:pt x="29472" y="7523"/>
                  </a:lnTo>
                  <a:close/>
                  <a:moveTo>
                    <a:pt x="29627" y="7523"/>
                  </a:moveTo>
                  <a:lnTo>
                    <a:pt x="29596" y="7554"/>
                  </a:lnTo>
                  <a:lnTo>
                    <a:pt x="29627" y="7585"/>
                  </a:lnTo>
                  <a:lnTo>
                    <a:pt x="29813" y="7585"/>
                  </a:lnTo>
                  <a:lnTo>
                    <a:pt x="29844" y="7554"/>
                  </a:lnTo>
                  <a:lnTo>
                    <a:pt x="29813" y="7523"/>
                  </a:lnTo>
                  <a:close/>
                  <a:moveTo>
                    <a:pt x="29967" y="7523"/>
                  </a:moveTo>
                  <a:lnTo>
                    <a:pt x="29936" y="7554"/>
                  </a:lnTo>
                  <a:lnTo>
                    <a:pt x="29967" y="7585"/>
                  </a:lnTo>
                  <a:lnTo>
                    <a:pt x="30153" y="7585"/>
                  </a:lnTo>
                  <a:lnTo>
                    <a:pt x="30184" y="7554"/>
                  </a:lnTo>
                  <a:lnTo>
                    <a:pt x="30153" y="7523"/>
                  </a:lnTo>
                  <a:close/>
                  <a:moveTo>
                    <a:pt x="30308" y="7523"/>
                  </a:moveTo>
                  <a:lnTo>
                    <a:pt x="30277" y="7554"/>
                  </a:lnTo>
                  <a:lnTo>
                    <a:pt x="30308" y="7585"/>
                  </a:lnTo>
                  <a:lnTo>
                    <a:pt x="30494" y="7585"/>
                  </a:lnTo>
                  <a:lnTo>
                    <a:pt x="30525" y="7554"/>
                  </a:lnTo>
                  <a:lnTo>
                    <a:pt x="30494" y="7523"/>
                  </a:lnTo>
                  <a:close/>
                  <a:moveTo>
                    <a:pt x="30648" y="7523"/>
                  </a:moveTo>
                  <a:lnTo>
                    <a:pt x="30618" y="7554"/>
                  </a:lnTo>
                  <a:lnTo>
                    <a:pt x="30648" y="7585"/>
                  </a:lnTo>
                  <a:lnTo>
                    <a:pt x="30803" y="7585"/>
                  </a:lnTo>
                  <a:lnTo>
                    <a:pt x="30834" y="7554"/>
                  </a:lnTo>
                  <a:lnTo>
                    <a:pt x="30803" y="7523"/>
                  </a:lnTo>
                  <a:close/>
                  <a:moveTo>
                    <a:pt x="30989" y="7523"/>
                  </a:moveTo>
                  <a:lnTo>
                    <a:pt x="30958" y="7554"/>
                  </a:lnTo>
                  <a:lnTo>
                    <a:pt x="30989" y="7585"/>
                  </a:lnTo>
                  <a:lnTo>
                    <a:pt x="31144" y="7585"/>
                  </a:lnTo>
                  <a:lnTo>
                    <a:pt x="31175" y="7554"/>
                  </a:lnTo>
                  <a:lnTo>
                    <a:pt x="31144" y="7523"/>
                  </a:lnTo>
                  <a:close/>
                  <a:moveTo>
                    <a:pt x="31330" y="7523"/>
                  </a:moveTo>
                  <a:lnTo>
                    <a:pt x="31299" y="7554"/>
                  </a:lnTo>
                  <a:lnTo>
                    <a:pt x="31330" y="7585"/>
                  </a:lnTo>
                  <a:lnTo>
                    <a:pt x="31484" y="7585"/>
                  </a:lnTo>
                  <a:lnTo>
                    <a:pt x="31515" y="7554"/>
                  </a:lnTo>
                  <a:lnTo>
                    <a:pt x="31484" y="7523"/>
                  </a:lnTo>
                  <a:close/>
                  <a:moveTo>
                    <a:pt x="31670" y="7523"/>
                  </a:moveTo>
                  <a:lnTo>
                    <a:pt x="31639" y="7554"/>
                  </a:lnTo>
                  <a:lnTo>
                    <a:pt x="31670" y="7585"/>
                  </a:lnTo>
                  <a:lnTo>
                    <a:pt x="31825" y="7585"/>
                  </a:lnTo>
                  <a:lnTo>
                    <a:pt x="31856" y="7554"/>
                  </a:lnTo>
                  <a:lnTo>
                    <a:pt x="31825" y="7523"/>
                  </a:lnTo>
                  <a:close/>
                  <a:moveTo>
                    <a:pt x="32011" y="7523"/>
                  </a:moveTo>
                  <a:lnTo>
                    <a:pt x="31980" y="7554"/>
                  </a:lnTo>
                  <a:lnTo>
                    <a:pt x="32011" y="7585"/>
                  </a:lnTo>
                  <a:lnTo>
                    <a:pt x="32165" y="7585"/>
                  </a:lnTo>
                  <a:lnTo>
                    <a:pt x="32196" y="7554"/>
                  </a:lnTo>
                  <a:lnTo>
                    <a:pt x="32165" y="7523"/>
                  </a:lnTo>
                  <a:close/>
                  <a:moveTo>
                    <a:pt x="32351" y="7523"/>
                  </a:moveTo>
                  <a:lnTo>
                    <a:pt x="32320" y="7554"/>
                  </a:lnTo>
                  <a:lnTo>
                    <a:pt x="32351" y="7585"/>
                  </a:lnTo>
                  <a:lnTo>
                    <a:pt x="32506" y="7585"/>
                  </a:lnTo>
                  <a:lnTo>
                    <a:pt x="32537" y="7554"/>
                  </a:lnTo>
                  <a:lnTo>
                    <a:pt x="32506" y="7523"/>
                  </a:lnTo>
                  <a:close/>
                  <a:moveTo>
                    <a:pt x="32661" y="7523"/>
                  </a:moveTo>
                  <a:lnTo>
                    <a:pt x="32630" y="7554"/>
                  </a:lnTo>
                  <a:lnTo>
                    <a:pt x="32661" y="7585"/>
                  </a:lnTo>
                  <a:lnTo>
                    <a:pt x="32846" y="7585"/>
                  </a:lnTo>
                  <a:lnTo>
                    <a:pt x="32877" y="7554"/>
                  </a:lnTo>
                  <a:lnTo>
                    <a:pt x="32846" y="7523"/>
                  </a:lnTo>
                  <a:close/>
                  <a:moveTo>
                    <a:pt x="33001" y="7523"/>
                  </a:moveTo>
                  <a:lnTo>
                    <a:pt x="32970" y="7554"/>
                  </a:lnTo>
                  <a:lnTo>
                    <a:pt x="33001" y="7585"/>
                  </a:lnTo>
                  <a:lnTo>
                    <a:pt x="33187" y="7585"/>
                  </a:lnTo>
                  <a:lnTo>
                    <a:pt x="33218" y="7554"/>
                  </a:lnTo>
                  <a:lnTo>
                    <a:pt x="33187" y="7523"/>
                  </a:lnTo>
                  <a:close/>
                  <a:moveTo>
                    <a:pt x="33342" y="7523"/>
                  </a:moveTo>
                  <a:lnTo>
                    <a:pt x="33311" y="7554"/>
                  </a:lnTo>
                  <a:lnTo>
                    <a:pt x="33342" y="7585"/>
                  </a:lnTo>
                  <a:lnTo>
                    <a:pt x="33528" y="7585"/>
                  </a:lnTo>
                  <a:lnTo>
                    <a:pt x="33558" y="7554"/>
                  </a:lnTo>
                  <a:lnTo>
                    <a:pt x="33528" y="7523"/>
                  </a:lnTo>
                  <a:close/>
                  <a:moveTo>
                    <a:pt x="33682" y="7523"/>
                  </a:moveTo>
                  <a:lnTo>
                    <a:pt x="33651" y="7554"/>
                  </a:lnTo>
                  <a:lnTo>
                    <a:pt x="33682" y="7585"/>
                  </a:lnTo>
                  <a:lnTo>
                    <a:pt x="33868" y="7585"/>
                  </a:lnTo>
                  <a:lnTo>
                    <a:pt x="33899" y="7554"/>
                  </a:lnTo>
                  <a:lnTo>
                    <a:pt x="33868" y="7523"/>
                  </a:lnTo>
                  <a:close/>
                  <a:moveTo>
                    <a:pt x="34023" y="7523"/>
                  </a:moveTo>
                  <a:lnTo>
                    <a:pt x="33992" y="7554"/>
                  </a:lnTo>
                  <a:lnTo>
                    <a:pt x="34023" y="7585"/>
                  </a:lnTo>
                  <a:lnTo>
                    <a:pt x="34209" y="7585"/>
                  </a:lnTo>
                  <a:lnTo>
                    <a:pt x="34240" y="7554"/>
                  </a:lnTo>
                  <a:lnTo>
                    <a:pt x="34209" y="7523"/>
                  </a:lnTo>
                  <a:close/>
                  <a:moveTo>
                    <a:pt x="34363" y="7523"/>
                  </a:moveTo>
                  <a:lnTo>
                    <a:pt x="34332" y="7554"/>
                  </a:lnTo>
                  <a:lnTo>
                    <a:pt x="34363" y="7585"/>
                  </a:lnTo>
                  <a:lnTo>
                    <a:pt x="34518" y="7585"/>
                  </a:lnTo>
                  <a:lnTo>
                    <a:pt x="34549" y="7554"/>
                  </a:lnTo>
                  <a:lnTo>
                    <a:pt x="34518" y="7523"/>
                  </a:lnTo>
                  <a:close/>
                  <a:moveTo>
                    <a:pt x="34704" y="7523"/>
                  </a:moveTo>
                  <a:lnTo>
                    <a:pt x="34673" y="7554"/>
                  </a:lnTo>
                  <a:lnTo>
                    <a:pt x="34704" y="7585"/>
                  </a:lnTo>
                  <a:lnTo>
                    <a:pt x="34859" y="7585"/>
                  </a:lnTo>
                  <a:lnTo>
                    <a:pt x="34890" y="7554"/>
                  </a:lnTo>
                  <a:lnTo>
                    <a:pt x="34859" y="7523"/>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1"/>
            <p:cNvSpPr/>
            <p:nvPr/>
          </p:nvSpPr>
          <p:spPr>
            <a:xfrm>
              <a:off x="7012125" y="3447600"/>
              <a:ext cx="3125" cy="3900"/>
            </a:xfrm>
            <a:custGeom>
              <a:avLst/>
              <a:gdLst/>
              <a:ahLst/>
              <a:cxnLst/>
              <a:rect l="l" t="t" r="r" b="b"/>
              <a:pathLst>
                <a:path w="125" h="156" extrusionOk="0">
                  <a:moveTo>
                    <a:pt x="93" y="1"/>
                  </a:moveTo>
                  <a:lnTo>
                    <a:pt x="62" y="32"/>
                  </a:lnTo>
                  <a:lnTo>
                    <a:pt x="62" y="94"/>
                  </a:lnTo>
                  <a:lnTo>
                    <a:pt x="31" y="94"/>
                  </a:lnTo>
                  <a:lnTo>
                    <a:pt x="0" y="125"/>
                  </a:lnTo>
                  <a:lnTo>
                    <a:pt x="31" y="156"/>
                  </a:lnTo>
                  <a:lnTo>
                    <a:pt x="93" y="156"/>
                  </a:lnTo>
                  <a:lnTo>
                    <a:pt x="124" y="125"/>
                  </a:lnTo>
                  <a:lnTo>
                    <a:pt x="124" y="32"/>
                  </a:lnTo>
                  <a:lnTo>
                    <a:pt x="93"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1"/>
            <p:cNvSpPr/>
            <p:nvPr/>
          </p:nvSpPr>
          <p:spPr>
            <a:xfrm>
              <a:off x="7013675" y="3072250"/>
              <a:ext cx="1575" cy="373075"/>
            </a:xfrm>
            <a:custGeom>
              <a:avLst/>
              <a:gdLst/>
              <a:ahLst/>
              <a:cxnLst/>
              <a:rect l="l" t="t" r="r" b="b"/>
              <a:pathLst>
                <a:path w="63" h="14923" extrusionOk="0">
                  <a:moveTo>
                    <a:pt x="31" y="1"/>
                  </a:moveTo>
                  <a:lnTo>
                    <a:pt x="0" y="32"/>
                  </a:lnTo>
                  <a:lnTo>
                    <a:pt x="0" y="217"/>
                  </a:lnTo>
                  <a:lnTo>
                    <a:pt x="31" y="248"/>
                  </a:lnTo>
                  <a:lnTo>
                    <a:pt x="62" y="217"/>
                  </a:lnTo>
                  <a:lnTo>
                    <a:pt x="62" y="32"/>
                  </a:lnTo>
                  <a:lnTo>
                    <a:pt x="31" y="1"/>
                  </a:lnTo>
                  <a:close/>
                  <a:moveTo>
                    <a:pt x="31" y="341"/>
                  </a:moveTo>
                  <a:lnTo>
                    <a:pt x="0" y="372"/>
                  </a:lnTo>
                  <a:lnTo>
                    <a:pt x="0" y="527"/>
                  </a:lnTo>
                  <a:lnTo>
                    <a:pt x="31" y="558"/>
                  </a:lnTo>
                  <a:lnTo>
                    <a:pt x="62" y="527"/>
                  </a:lnTo>
                  <a:lnTo>
                    <a:pt x="62" y="372"/>
                  </a:lnTo>
                  <a:lnTo>
                    <a:pt x="31" y="341"/>
                  </a:lnTo>
                  <a:close/>
                  <a:moveTo>
                    <a:pt x="31" y="682"/>
                  </a:moveTo>
                  <a:lnTo>
                    <a:pt x="0" y="713"/>
                  </a:lnTo>
                  <a:lnTo>
                    <a:pt x="0" y="867"/>
                  </a:lnTo>
                  <a:lnTo>
                    <a:pt x="31" y="898"/>
                  </a:lnTo>
                  <a:lnTo>
                    <a:pt x="62" y="867"/>
                  </a:lnTo>
                  <a:lnTo>
                    <a:pt x="62" y="713"/>
                  </a:lnTo>
                  <a:lnTo>
                    <a:pt x="31" y="682"/>
                  </a:lnTo>
                  <a:close/>
                  <a:moveTo>
                    <a:pt x="31" y="991"/>
                  </a:moveTo>
                  <a:lnTo>
                    <a:pt x="0" y="1022"/>
                  </a:lnTo>
                  <a:lnTo>
                    <a:pt x="0" y="1208"/>
                  </a:lnTo>
                  <a:lnTo>
                    <a:pt x="31" y="1239"/>
                  </a:lnTo>
                  <a:lnTo>
                    <a:pt x="62" y="1208"/>
                  </a:lnTo>
                  <a:lnTo>
                    <a:pt x="62" y="1022"/>
                  </a:lnTo>
                  <a:lnTo>
                    <a:pt x="31" y="991"/>
                  </a:lnTo>
                  <a:close/>
                  <a:moveTo>
                    <a:pt x="31" y="1332"/>
                  </a:moveTo>
                  <a:lnTo>
                    <a:pt x="0" y="1363"/>
                  </a:lnTo>
                  <a:lnTo>
                    <a:pt x="0" y="1549"/>
                  </a:lnTo>
                  <a:lnTo>
                    <a:pt x="31" y="1579"/>
                  </a:lnTo>
                  <a:lnTo>
                    <a:pt x="62" y="1549"/>
                  </a:lnTo>
                  <a:lnTo>
                    <a:pt x="62" y="1363"/>
                  </a:lnTo>
                  <a:lnTo>
                    <a:pt x="31" y="1332"/>
                  </a:lnTo>
                  <a:close/>
                  <a:moveTo>
                    <a:pt x="31" y="1672"/>
                  </a:moveTo>
                  <a:lnTo>
                    <a:pt x="0" y="1703"/>
                  </a:lnTo>
                  <a:lnTo>
                    <a:pt x="0" y="1858"/>
                  </a:lnTo>
                  <a:lnTo>
                    <a:pt x="31" y="1889"/>
                  </a:lnTo>
                  <a:lnTo>
                    <a:pt x="62" y="1858"/>
                  </a:lnTo>
                  <a:lnTo>
                    <a:pt x="62" y="1703"/>
                  </a:lnTo>
                  <a:lnTo>
                    <a:pt x="31" y="1672"/>
                  </a:lnTo>
                  <a:close/>
                  <a:moveTo>
                    <a:pt x="31" y="2013"/>
                  </a:moveTo>
                  <a:lnTo>
                    <a:pt x="0" y="2044"/>
                  </a:lnTo>
                  <a:lnTo>
                    <a:pt x="0" y="2199"/>
                  </a:lnTo>
                  <a:lnTo>
                    <a:pt x="31" y="2230"/>
                  </a:lnTo>
                  <a:lnTo>
                    <a:pt x="62" y="2199"/>
                  </a:lnTo>
                  <a:lnTo>
                    <a:pt x="62" y="2044"/>
                  </a:lnTo>
                  <a:lnTo>
                    <a:pt x="31" y="2013"/>
                  </a:lnTo>
                  <a:close/>
                  <a:moveTo>
                    <a:pt x="31" y="2353"/>
                  </a:moveTo>
                  <a:lnTo>
                    <a:pt x="0" y="2384"/>
                  </a:lnTo>
                  <a:lnTo>
                    <a:pt x="0" y="2539"/>
                  </a:lnTo>
                  <a:lnTo>
                    <a:pt x="31" y="2570"/>
                  </a:lnTo>
                  <a:lnTo>
                    <a:pt x="62" y="2539"/>
                  </a:lnTo>
                  <a:lnTo>
                    <a:pt x="62" y="2384"/>
                  </a:lnTo>
                  <a:lnTo>
                    <a:pt x="31" y="2353"/>
                  </a:lnTo>
                  <a:close/>
                  <a:moveTo>
                    <a:pt x="31" y="2663"/>
                  </a:moveTo>
                  <a:lnTo>
                    <a:pt x="0" y="2694"/>
                  </a:lnTo>
                  <a:lnTo>
                    <a:pt x="0" y="2880"/>
                  </a:lnTo>
                  <a:lnTo>
                    <a:pt x="31" y="2911"/>
                  </a:lnTo>
                  <a:lnTo>
                    <a:pt x="62" y="2880"/>
                  </a:lnTo>
                  <a:lnTo>
                    <a:pt x="62" y="2694"/>
                  </a:lnTo>
                  <a:lnTo>
                    <a:pt x="31" y="2663"/>
                  </a:lnTo>
                  <a:close/>
                  <a:moveTo>
                    <a:pt x="31" y="3004"/>
                  </a:moveTo>
                  <a:lnTo>
                    <a:pt x="0" y="3034"/>
                  </a:lnTo>
                  <a:lnTo>
                    <a:pt x="0" y="3220"/>
                  </a:lnTo>
                  <a:lnTo>
                    <a:pt x="31" y="3251"/>
                  </a:lnTo>
                  <a:lnTo>
                    <a:pt x="62" y="3220"/>
                  </a:lnTo>
                  <a:lnTo>
                    <a:pt x="62" y="3034"/>
                  </a:lnTo>
                  <a:lnTo>
                    <a:pt x="31" y="3004"/>
                  </a:lnTo>
                  <a:close/>
                  <a:moveTo>
                    <a:pt x="31" y="3344"/>
                  </a:moveTo>
                  <a:lnTo>
                    <a:pt x="0" y="3375"/>
                  </a:lnTo>
                  <a:lnTo>
                    <a:pt x="0" y="3530"/>
                  </a:lnTo>
                  <a:lnTo>
                    <a:pt x="31" y="3561"/>
                  </a:lnTo>
                  <a:lnTo>
                    <a:pt x="62" y="3530"/>
                  </a:lnTo>
                  <a:lnTo>
                    <a:pt x="62" y="3375"/>
                  </a:lnTo>
                  <a:lnTo>
                    <a:pt x="31" y="3344"/>
                  </a:lnTo>
                  <a:close/>
                  <a:moveTo>
                    <a:pt x="31" y="3685"/>
                  </a:moveTo>
                  <a:lnTo>
                    <a:pt x="0" y="3716"/>
                  </a:lnTo>
                  <a:lnTo>
                    <a:pt x="0" y="3870"/>
                  </a:lnTo>
                  <a:lnTo>
                    <a:pt x="31" y="3901"/>
                  </a:lnTo>
                  <a:lnTo>
                    <a:pt x="62" y="3870"/>
                  </a:lnTo>
                  <a:lnTo>
                    <a:pt x="62" y="3716"/>
                  </a:lnTo>
                  <a:lnTo>
                    <a:pt x="31" y="3685"/>
                  </a:lnTo>
                  <a:close/>
                  <a:moveTo>
                    <a:pt x="31" y="3994"/>
                  </a:moveTo>
                  <a:lnTo>
                    <a:pt x="0" y="4025"/>
                  </a:lnTo>
                  <a:lnTo>
                    <a:pt x="0" y="4211"/>
                  </a:lnTo>
                  <a:lnTo>
                    <a:pt x="31" y="4242"/>
                  </a:lnTo>
                  <a:lnTo>
                    <a:pt x="62" y="4211"/>
                  </a:lnTo>
                  <a:lnTo>
                    <a:pt x="62" y="4025"/>
                  </a:lnTo>
                  <a:lnTo>
                    <a:pt x="31" y="3994"/>
                  </a:lnTo>
                  <a:close/>
                  <a:moveTo>
                    <a:pt x="31" y="4335"/>
                  </a:moveTo>
                  <a:lnTo>
                    <a:pt x="0" y="4366"/>
                  </a:lnTo>
                  <a:lnTo>
                    <a:pt x="0" y="4551"/>
                  </a:lnTo>
                  <a:lnTo>
                    <a:pt x="31" y="4582"/>
                  </a:lnTo>
                  <a:lnTo>
                    <a:pt x="62" y="4551"/>
                  </a:lnTo>
                  <a:lnTo>
                    <a:pt x="62" y="4366"/>
                  </a:lnTo>
                  <a:lnTo>
                    <a:pt x="31" y="4335"/>
                  </a:lnTo>
                  <a:close/>
                  <a:moveTo>
                    <a:pt x="31" y="4675"/>
                  </a:moveTo>
                  <a:lnTo>
                    <a:pt x="0" y="4706"/>
                  </a:lnTo>
                  <a:lnTo>
                    <a:pt x="0" y="4861"/>
                  </a:lnTo>
                  <a:lnTo>
                    <a:pt x="31" y="4892"/>
                  </a:lnTo>
                  <a:lnTo>
                    <a:pt x="62" y="4861"/>
                  </a:lnTo>
                  <a:lnTo>
                    <a:pt x="62" y="4706"/>
                  </a:lnTo>
                  <a:lnTo>
                    <a:pt x="31" y="4675"/>
                  </a:lnTo>
                  <a:close/>
                  <a:moveTo>
                    <a:pt x="31" y="5016"/>
                  </a:moveTo>
                  <a:lnTo>
                    <a:pt x="0" y="5047"/>
                  </a:lnTo>
                  <a:lnTo>
                    <a:pt x="0" y="5201"/>
                  </a:lnTo>
                  <a:lnTo>
                    <a:pt x="31" y="5232"/>
                  </a:lnTo>
                  <a:lnTo>
                    <a:pt x="62" y="5201"/>
                  </a:lnTo>
                  <a:lnTo>
                    <a:pt x="62" y="5047"/>
                  </a:lnTo>
                  <a:lnTo>
                    <a:pt x="31" y="5016"/>
                  </a:lnTo>
                  <a:close/>
                  <a:moveTo>
                    <a:pt x="31" y="5356"/>
                  </a:moveTo>
                  <a:lnTo>
                    <a:pt x="0" y="5387"/>
                  </a:lnTo>
                  <a:lnTo>
                    <a:pt x="0" y="5542"/>
                  </a:lnTo>
                  <a:lnTo>
                    <a:pt x="31" y="5573"/>
                  </a:lnTo>
                  <a:lnTo>
                    <a:pt x="62" y="5542"/>
                  </a:lnTo>
                  <a:lnTo>
                    <a:pt x="62" y="5387"/>
                  </a:lnTo>
                  <a:lnTo>
                    <a:pt x="31" y="5356"/>
                  </a:lnTo>
                  <a:close/>
                  <a:moveTo>
                    <a:pt x="31" y="5666"/>
                  </a:moveTo>
                  <a:lnTo>
                    <a:pt x="0" y="5697"/>
                  </a:lnTo>
                  <a:lnTo>
                    <a:pt x="0" y="5883"/>
                  </a:lnTo>
                  <a:lnTo>
                    <a:pt x="31" y="5914"/>
                  </a:lnTo>
                  <a:lnTo>
                    <a:pt x="62" y="5883"/>
                  </a:lnTo>
                  <a:lnTo>
                    <a:pt x="62" y="5697"/>
                  </a:lnTo>
                  <a:lnTo>
                    <a:pt x="31" y="5666"/>
                  </a:lnTo>
                  <a:close/>
                  <a:moveTo>
                    <a:pt x="31" y="6006"/>
                  </a:moveTo>
                  <a:lnTo>
                    <a:pt x="0" y="6037"/>
                  </a:lnTo>
                  <a:lnTo>
                    <a:pt x="0" y="6192"/>
                  </a:lnTo>
                  <a:lnTo>
                    <a:pt x="31" y="6223"/>
                  </a:lnTo>
                  <a:lnTo>
                    <a:pt x="62" y="6192"/>
                  </a:lnTo>
                  <a:lnTo>
                    <a:pt x="62" y="6037"/>
                  </a:lnTo>
                  <a:lnTo>
                    <a:pt x="31" y="6006"/>
                  </a:lnTo>
                  <a:close/>
                  <a:moveTo>
                    <a:pt x="31" y="6347"/>
                  </a:moveTo>
                  <a:lnTo>
                    <a:pt x="0" y="6378"/>
                  </a:lnTo>
                  <a:lnTo>
                    <a:pt x="0" y="6533"/>
                  </a:lnTo>
                  <a:lnTo>
                    <a:pt x="31" y="6564"/>
                  </a:lnTo>
                  <a:lnTo>
                    <a:pt x="62" y="6533"/>
                  </a:lnTo>
                  <a:lnTo>
                    <a:pt x="62" y="6378"/>
                  </a:lnTo>
                  <a:lnTo>
                    <a:pt x="31" y="6347"/>
                  </a:lnTo>
                  <a:close/>
                  <a:moveTo>
                    <a:pt x="31" y="6687"/>
                  </a:moveTo>
                  <a:lnTo>
                    <a:pt x="0" y="6718"/>
                  </a:lnTo>
                  <a:lnTo>
                    <a:pt x="0" y="6873"/>
                  </a:lnTo>
                  <a:lnTo>
                    <a:pt x="31" y="6904"/>
                  </a:lnTo>
                  <a:lnTo>
                    <a:pt x="62" y="6873"/>
                  </a:lnTo>
                  <a:lnTo>
                    <a:pt x="62" y="6718"/>
                  </a:lnTo>
                  <a:lnTo>
                    <a:pt x="31" y="6687"/>
                  </a:lnTo>
                  <a:close/>
                  <a:moveTo>
                    <a:pt x="31" y="6997"/>
                  </a:moveTo>
                  <a:lnTo>
                    <a:pt x="0" y="7028"/>
                  </a:lnTo>
                  <a:lnTo>
                    <a:pt x="0" y="7214"/>
                  </a:lnTo>
                  <a:lnTo>
                    <a:pt x="31" y="7245"/>
                  </a:lnTo>
                  <a:lnTo>
                    <a:pt x="62" y="7214"/>
                  </a:lnTo>
                  <a:lnTo>
                    <a:pt x="62" y="7028"/>
                  </a:lnTo>
                  <a:lnTo>
                    <a:pt x="31" y="6997"/>
                  </a:lnTo>
                  <a:close/>
                  <a:moveTo>
                    <a:pt x="31" y="7338"/>
                  </a:moveTo>
                  <a:lnTo>
                    <a:pt x="0" y="7368"/>
                  </a:lnTo>
                  <a:lnTo>
                    <a:pt x="0" y="7554"/>
                  </a:lnTo>
                  <a:lnTo>
                    <a:pt x="31" y="7585"/>
                  </a:lnTo>
                  <a:lnTo>
                    <a:pt x="62" y="7554"/>
                  </a:lnTo>
                  <a:lnTo>
                    <a:pt x="62" y="7368"/>
                  </a:lnTo>
                  <a:lnTo>
                    <a:pt x="31" y="7338"/>
                  </a:lnTo>
                  <a:close/>
                  <a:moveTo>
                    <a:pt x="31" y="7678"/>
                  </a:moveTo>
                  <a:lnTo>
                    <a:pt x="0" y="7709"/>
                  </a:lnTo>
                  <a:lnTo>
                    <a:pt x="0" y="7864"/>
                  </a:lnTo>
                  <a:lnTo>
                    <a:pt x="31" y="7895"/>
                  </a:lnTo>
                  <a:lnTo>
                    <a:pt x="62" y="7864"/>
                  </a:lnTo>
                  <a:lnTo>
                    <a:pt x="62" y="7709"/>
                  </a:lnTo>
                  <a:lnTo>
                    <a:pt x="31" y="7678"/>
                  </a:lnTo>
                  <a:close/>
                  <a:moveTo>
                    <a:pt x="31" y="8019"/>
                  </a:moveTo>
                  <a:lnTo>
                    <a:pt x="0" y="8050"/>
                  </a:lnTo>
                  <a:lnTo>
                    <a:pt x="0" y="8204"/>
                  </a:lnTo>
                  <a:lnTo>
                    <a:pt x="31" y="8235"/>
                  </a:lnTo>
                  <a:lnTo>
                    <a:pt x="62" y="8204"/>
                  </a:lnTo>
                  <a:lnTo>
                    <a:pt x="62" y="8050"/>
                  </a:lnTo>
                  <a:lnTo>
                    <a:pt x="31" y="8019"/>
                  </a:lnTo>
                  <a:close/>
                  <a:moveTo>
                    <a:pt x="31" y="8328"/>
                  </a:moveTo>
                  <a:lnTo>
                    <a:pt x="0" y="8359"/>
                  </a:lnTo>
                  <a:lnTo>
                    <a:pt x="0" y="8545"/>
                  </a:lnTo>
                  <a:lnTo>
                    <a:pt x="31" y="8576"/>
                  </a:lnTo>
                  <a:lnTo>
                    <a:pt x="62" y="8545"/>
                  </a:lnTo>
                  <a:lnTo>
                    <a:pt x="62" y="8359"/>
                  </a:lnTo>
                  <a:lnTo>
                    <a:pt x="31" y="8328"/>
                  </a:lnTo>
                  <a:close/>
                  <a:moveTo>
                    <a:pt x="31" y="8669"/>
                  </a:moveTo>
                  <a:lnTo>
                    <a:pt x="0" y="8700"/>
                  </a:lnTo>
                  <a:lnTo>
                    <a:pt x="0" y="8885"/>
                  </a:lnTo>
                  <a:lnTo>
                    <a:pt x="31" y="8916"/>
                  </a:lnTo>
                  <a:lnTo>
                    <a:pt x="62" y="8885"/>
                  </a:lnTo>
                  <a:lnTo>
                    <a:pt x="62" y="8700"/>
                  </a:lnTo>
                  <a:lnTo>
                    <a:pt x="31" y="8669"/>
                  </a:lnTo>
                  <a:close/>
                  <a:moveTo>
                    <a:pt x="31" y="9009"/>
                  </a:moveTo>
                  <a:lnTo>
                    <a:pt x="0" y="9040"/>
                  </a:lnTo>
                  <a:lnTo>
                    <a:pt x="0" y="9195"/>
                  </a:lnTo>
                  <a:lnTo>
                    <a:pt x="31" y="9226"/>
                  </a:lnTo>
                  <a:lnTo>
                    <a:pt x="62" y="9195"/>
                  </a:lnTo>
                  <a:lnTo>
                    <a:pt x="62" y="9040"/>
                  </a:lnTo>
                  <a:lnTo>
                    <a:pt x="31" y="9009"/>
                  </a:lnTo>
                  <a:close/>
                  <a:moveTo>
                    <a:pt x="31" y="9350"/>
                  </a:moveTo>
                  <a:lnTo>
                    <a:pt x="0" y="9381"/>
                  </a:lnTo>
                  <a:lnTo>
                    <a:pt x="0" y="9536"/>
                  </a:lnTo>
                  <a:lnTo>
                    <a:pt x="31" y="9566"/>
                  </a:lnTo>
                  <a:lnTo>
                    <a:pt x="62" y="9536"/>
                  </a:lnTo>
                  <a:lnTo>
                    <a:pt x="62" y="9381"/>
                  </a:lnTo>
                  <a:lnTo>
                    <a:pt x="31" y="9350"/>
                  </a:lnTo>
                  <a:close/>
                  <a:moveTo>
                    <a:pt x="31" y="9690"/>
                  </a:moveTo>
                  <a:lnTo>
                    <a:pt x="0" y="9721"/>
                  </a:lnTo>
                  <a:lnTo>
                    <a:pt x="0" y="9876"/>
                  </a:lnTo>
                  <a:lnTo>
                    <a:pt x="31" y="9907"/>
                  </a:lnTo>
                  <a:lnTo>
                    <a:pt x="62" y="9876"/>
                  </a:lnTo>
                  <a:lnTo>
                    <a:pt x="62" y="9721"/>
                  </a:lnTo>
                  <a:lnTo>
                    <a:pt x="31" y="9690"/>
                  </a:lnTo>
                  <a:close/>
                  <a:moveTo>
                    <a:pt x="31" y="10000"/>
                  </a:moveTo>
                  <a:lnTo>
                    <a:pt x="0" y="10031"/>
                  </a:lnTo>
                  <a:lnTo>
                    <a:pt x="0" y="10217"/>
                  </a:lnTo>
                  <a:lnTo>
                    <a:pt x="31" y="10248"/>
                  </a:lnTo>
                  <a:lnTo>
                    <a:pt x="62" y="10217"/>
                  </a:lnTo>
                  <a:lnTo>
                    <a:pt x="62" y="10031"/>
                  </a:lnTo>
                  <a:lnTo>
                    <a:pt x="31" y="10000"/>
                  </a:lnTo>
                  <a:close/>
                  <a:moveTo>
                    <a:pt x="31" y="10340"/>
                  </a:moveTo>
                  <a:lnTo>
                    <a:pt x="0" y="10371"/>
                  </a:lnTo>
                  <a:lnTo>
                    <a:pt x="0" y="10557"/>
                  </a:lnTo>
                  <a:lnTo>
                    <a:pt x="31" y="10588"/>
                  </a:lnTo>
                  <a:lnTo>
                    <a:pt x="62" y="10557"/>
                  </a:lnTo>
                  <a:lnTo>
                    <a:pt x="62" y="10371"/>
                  </a:lnTo>
                  <a:lnTo>
                    <a:pt x="31" y="10340"/>
                  </a:lnTo>
                  <a:close/>
                  <a:moveTo>
                    <a:pt x="31" y="10681"/>
                  </a:moveTo>
                  <a:lnTo>
                    <a:pt x="0" y="10712"/>
                  </a:lnTo>
                  <a:lnTo>
                    <a:pt x="0" y="10867"/>
                  </a:lnTo>
                  <a:lnTo>
                    <a:pt x="31" y="10898"/>
                  </a:lnTo>
                  <a:lnTo>
                    <a:pt x="62" y="10867"/>
                  </a:lnTo>
                  <a:lnTo>
                    <a:pt x="62" y="10712"/>
                  </a:lnTo>
                  <a:lnTo>
                    <a:pt x="31" y="10681"/>
                  </a:lnTo>
                  <a:close/>
                  <a:moveTo>
                    <a:pt x="31" y="11021"/>
                  </a:moveTo>
                  <a:lnTo>
                    <a:pt x="0" y="11052"/>
                  </a:lnTo>
                  <a:lnTo>
                    <a:pt x="0" y="11207"/>
                  </a:lnTo>
                  <a:lnTo>
                    <a:pt x="31" y="11238"/>
                  </a:lnTo>
                  <a:lnTo>
                    <a:pt x="62" y="11207"/>
                  </a:lnTo>
                  <a:lnTo>
                    <a:pt x="62" y="11052"/>
                  </a:lnTo>
                  <a:lnTo>
                    <a:pt x="31" y="11021"/>
                  </a:lnTo>
                  <a:close/>
                  <a:moveTo>
                    <a:pt x="31" y="11331"/>
                  </a:moveTo>
                  <a:lnTo>
                    <a:pt x="0" y="11362"/>
                  </a:lnTo>
                  <a:lnTo>
                    <a:pt x="0" y="11548"/>
                  </a:lnTo>
                  <a:lnTo>
                    <a:pt x="31" y="11579"/>
                  </a:lnTo>
                  <a:lnTo>
                    <a:pt x="62" y="11548"/>
                  </a:lnTo>
                  <a:lnTo>
                    <a:pt x="62" y="11362"/>
                  </a:lnTo>
                  <a:lnTo>
                    <a:pt x="31" y="11331"/>
                  </a:lnTo>
                  <a:close/>
                  <a:moveTo>
                    <a:pt x="31" y="11672"/>
                  </a:moveTo>
                  <a:lnTo>
                    <a:pt x="0" y="11703"/>
                  </a:lnTo>
                  <a:lnTo>
                    <a:pt x="0" y="11888"/>
                  </a:lnTo>
                  <a:lnTo>
                    <a:pt x="31" y="11919"/>
                  </a:lnTo>
                  <a:lnTo>
                    <a:pt x="62" y="11888"/>
                  </a:lnTo>
                  <a:lnTo>
                    <a:pt x="62" y="11703"/>
                  </a:lnTo>
                  <a:lnTo>
                    <a:pt x="31" y="11672"/>
                  </a:lnTo>
                  <a:close/>
                  <a:moveTo>
                    <a:pt x="31" y="12012"/>
                  </a:moveTo>
                  <a:lnTo>
                    <a:pt x="0" y="12043"/>
                  </a:lnTo>
                  <a:lnTo>
                    <a:pt x="0" y="12198"/>
                  </a:lnTo>
                  <a:lnTo>
                    <a:pt x="31" y="12229"/>
                  </a:lnTo>
                  <a:lnTo>
                    <a:pt x="62" y="12198"/>
                  </a:lnTo>
                  <a:lnTo>
                    <a:pt x="62" y="12043"/>
                  </a:lnTo>
                  <a:lnTo>
                    <a:pt x="31" y="12012"/>
                  </a:lnTo>
                  <a:close/>
                  <a:moveTo>
                    <a:pt x="31" y="12353"/>
                  </a:moveTo>
                  <a:lnTo>
                    <a:pt x="0" y="12384"/>
                  </a:lnTo>
                  <a:lnTo>
                    <a:pt x="0" y="12538"/>
                  </a:lnTo>
                  <a:lnTo>
                    <a:pt x="31" y="12569"/>
                  </a:lnTo>
                  <a:lnTo>
                    <a:pt x="62" y="12538"/>
                  </a:lnTo>
                  <a:lnTo>
                    <a:pt x="62" y="12384"/>
                  </a:lnTo>
                  <a:lnTo>
                    <a:pt x="31" y="12353"/>
                  </a:lnTo>
                  <a:close/>
                  <a:moveTo>
                    <a:pt x="31" y="12693"/>
                  </a:moveTo>
                  <a:lnTo>
                    <a:pt x="0" y="12724"/>
                  </a:lnTo>
                  <a:lnTo>
                    <a:pt x="0" y="12879"/>
                  </a:lnTo>
                  <a:lnTo>
                    <a:pt x="31" y="12910"/>
                  </a:lnTo>
                  <a:lnTo>
                    <a:pt x="62" y="12879"/>
                  </a:lnTo>
                  <a:lnTo>
                    <a:pt x="62" y="12724"/>
                  </a:lnTo>
                  <a:lnTo>
                    <a:pt x="31" y="12693"/>
                  </a:lnTo>
                  <a:close/>
                  <a:moveTo>
                    <a:pt x="31" y="13003"/>
                  </a:moveTo>
                  <a:lnTo>
                    <a:pt x="0" y="13034"/>
                  </a:lnTo>
                  <a:lnTo>
                    <a:pt x="0" y="13219"/>
                  </a:lnTo>
                  <a:lnTo>
                    <a:pt x="31" y="13250"/>
                  </a:lnTo>
                  <a:lnTo>
                    <a:pt x="62" y="13219"/>
                  </a:lnTo>
                  <a:lnTo>
                    <a:pt x="62" y="13034"/>
                  </a:lnTo>
                  <a:lnTo>
                    <a:pt x="31" y="13003"/>
                  </a:lnTo>
                  <a:close/>
                  <a:moveTo>
                    <a:pt x="31" y="13343"/>
                  </a:moveTo>
                  <a:lnTo>
                    <a:pt x="0" y="13374"/>
                  </a:lnTo>
                  <a:lnTo>
                    <a:pt x="0" y="13529"/>
                  </a:lnTo>
                  <a:lnTo>
                    <a:pt x="31" y="13560"/>
                  </a:lnTo>
                  <a:lnTo>
                    <a:pt x="62" y="13529"/>
                  </a:lnTo>
                  <a:lnTo>
                    <a:pt x="62" y="13374"/>
                  </a:lnTo>
                  <a:lnTo>
                    <a:pt x="31" y="13343"/>
                  </a:lnTo>
                  <a:close/>
                  <a:moveTo>
                    <a:pt x="31" y="13684"/>
                  </a:moveTo>
                  <a:lnTo>
                    <a:pt x="0" y="13715"/>
                  </a:lnTo>
                  <a:lnTo>
                    <a:pt x="0" y="13870"/>
                  </a:lnTo>
                  <a:lnTo>
                    <a:pt x="31" y="13900"/>
                  </a:lnTo>
                  <a:lnTo>
                    <a:pt x="62" y="13870"/>
                  </a:lnTo>
                  <a:lnTo>
                    <a:pt x="62" y="13715"/>
                  </a:lnTo>
                  <a:lnTo>
                    <a:pt x="31" y="13684"/>
                  </a:lnTo>
                  <a:close/>
                  <a:moveTo>
                    <a:pt x="31" y="14024"/>
                  </a:moveTo>
                  <a:lnTo>
                    <a:pt x="0" y="14055"/>
                  </a:lnTo>
                  <a:lnTo>
                    <a:pt x="0" y="14210"/>
                  </a:lnTo>
                  <a:lnTo>
                    <a:pt x="31" y="14241"/>
                  </a:lnTo>
                  <a:lnTo>
                    <a:pt x="62" y="14210"/>
                  </a:lnTo>
                  <a:lnTo>
                    <a:pt x="62" y="14055"/>
                  </a:lnTo>
                  <a:lnTo>
                    <a:pt x="31" y="14024"/>
                  </a:lnTo>
                  <a:close/>
                  <a:moveTo>
                    <a:pt x="31" y="14334"/>
                  </a:moveTo>
                  <a:lnTo>
                    <a:pt x="0" y="14365"/>
                  </a:lnTo>
                  <a:lnTo>
                    <a:pt x="0" y="14551"/>
                  </a:lnTo>
                  <a:lnTo>
                    <a:pt x="31" y="14582"/>
                  </a:lnTo>
                  <a:lnTo>
                    <a:pt x="62" y="14551"/>
                  </a:lnTo>
                  <a:lnTo>
                    <a:pt x="62" y="14365"/>
                  </a:lnTo>
                  <a:lnTo>
                    <a:pt x="31" y="14334"/>
                  </a:lnTo>
                  <a:close/>
                  <a:moveTo>
                    <a:pt x="31" y="14674"/>
                  </a:moveTo>
                  <a:lnTo>
                    <a:pt x="0" y="14705"/>
                  </a:lnTo>
                  <a:lnTo>
                    <a:pt x="0" y="14891"/>
                  </a:lnTo>
                  <a:lnTo>
                    <a:pt x="31" y="14922"/>
                  </a:lnTo>
                  <a:lnTo>
                    <a:pt x="62" y="14891"/>
                  </a:lnTo>
                  <a:lnTo>
                    <a:pt x="62" y="14705"/>
                  </a:lnTo>
                  <a:lnTo>
                    <a:pt x="31" y="14674"/>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1"/>
            <p:cNvSpPr/>
            <p:nvPr/>
          </p:nvSpPr>
          <p:spPr>
            <a:xfrm>
              <a:off x="7012125" y="3066050"/>
              <a:ext cx="3125" cy="3900"/>
            </a:xfrm>
            <a:custGeom>
              <a:avLst/>
              <a:gdLst/>
              <a:ahLst/>
              <a:cxnLst/>
              <a:rect l="l" t="t" r="r" b="b"/>
              <a:pathLst>
                <a:path w="125" h="156" extrusionOk="0">
                  <a:moveTo>
                    <a:pt x="31" y="1"/>
                  </a:moveTo>
                  <a:lnTo>
                    <a:pt x="0" y="32"/>
                  </a:lnTo>
                  <a:lnTo>
                    <a:pt x="31" y="63"/>
                  </a:lnTo>
                  <a:lnTo>
                    <a:pt x="62" y="63"/>
                  </a:lnTo>
                  <a:lnTo>
                    <a:pt x="62" y="125"/>
                  </a:lnTo>
                  <a:lnTo>
                    <a:pt x="93" y="156"/>
                  </a:lnTo>
                  <a:lnTo>
                    <a:pt x="124" y="125"/>
                  </a:lnTo>
                  <a:lnTo>
                    <a:pt x="124" y="32"/>
                  </a:lnTo>
                  <a:lnTo>
                    <a:pt x="124"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1"/>
            <p:cNvSpPr/>
            <p:nvPr/>
          </p:nvSpPr>
          <p:spPr>
            <a:xfrm>
              <a:off x="6136800" y="3066050"/>
              <a:ext cx="872250" cy="188875"/>
            </a:xfrm>
            <a:custGeom>
              <a:avLst/>
              <a:gdLst/>
              <a:ahLst/>
              <a:cxnLst/>
              <a:rect l="l" t="t" r="r" b="b"/>
              <a:pathLst>
                <a:path w="34890" h="7555" extrusionOk="0">
                  <a:moveTo>
                    <a:pt x="9071" y="1"/>
                  </a:moveTo>
                  <a:lnTo>
                    <a:pt x="9040" y="32"/>
                  </a:lnTo>
                  <a:lnTo>
                    <a:pt x="9071" y="63"/>
                  </a:lnTo>
                  <a:lnTo>
                    <a:pt x="9226" y="63"/>
                  </a:lnTo>
                  <a:lnTo>
                    <a:pt x="9257" y="32"/>
                  </a:lnTo>
                  <a:lnTo>
                    <a:pt x="9226" y="1"/>
                  </a:lnTo>
                  <a:close/>
                  <a:moveTo>
                    <a:pt x="9412" y="1"/>
                  </a:moveTo>
                  <a:lnTo>
                    <a:pt x="9381" y="32"/>
                  </a:lnTo>
                  <a:lnTo>
                    <a:pt x="9412" y="63"/>
                  </a:lnTo>
                  <a:lnTo>
                    <a:pt x="9567" y="63"/>
                  </a:lnTo>
                  <a:lnTo>
                    <a:pt x="9598" y="32"/>
                  </a:lnTo>
                  <a:lnTo>
                    <a:pt x="9567" y="1"/>
                  </a:lnTo>
                  <a:close/>
                  <a:moveTo>
                    <a:pt x="9721" y="1"/>
                  </a:moveTo>
                  <a:lnTo>
                    <a:pt x="9690" y="32"/>
                  </a:lnTo>
                  <a:lnTo>
                    <a:pt x="9721" y="63"/>
                  </a:lnTo>
                  <a:lnTo>
                    <a:pt x="9907" y="63"/>
                  </a:lnTo>
                  <a:lnTo>
                    <a:pt x="9938" y="32"/>
                  </a:lnTo>
                  <a:lnTo>
                    <a:pt x="9907" y="1"/>
                  </a:lnTo>
                  <a:close/>
                  <a:moveTo>
                    <a:pt x="10062" y="1"/>
                  </a:moveTo>
                  <a:lnTo>
                    <a:pt x="10031" y="32"/>
                  </a:lnTo>
                  <a:lnTo>
                    <a:pt x="10062" y="63"/>
                  </a:lnTo>
                  <a:lnTo>
                    <a:pt x="10248" y="63"/>
                  </a:lnTo>
                  <a:lnTo>
                    <a:pt x="10279" y="32"/>
                  </a:lnTo>
                  <a:lnTo>
                    <a:pt x="10248" y="1"/>
                  </a:lnTo>
                  <a:close/>
                  <a:moveTo>
                    <a:pt x="10402" y="1"/>
                  </a:moveTo>
                  <a:lnTo>
                    <a:pt x="10372" y="32"/>
                  </a:lnTo>
                  <a:lnTo>
                    <a:pt x="10402" y="63"/>
                  </a:lnTo>
                  <a:lnTo>
                    <a:pt x="10588" y="63"/>
                  </a:lnTo>
                  <a:lnTo>
                    <a:pt x="10619" y="32"/>
                  </a:lnTo>
                  <a:lnTo>
                    <a:pt x="10588" y="1"/>
                  </a:lnTo>
                  <a:close/>
                  <a:moveTo>
                    <a:pt x="10743" y="1"/>
                  </a:moveTo>
                  <a:lnTo>
                    <a:pt x="10712" y="32"/>
                  </a:lnTo>
                  <a:lnTo>
                    <a:pt x="10743" y="63"/>
                  </a:lnTo>
                  <a:lnTo>
                    <a:pt x="10929" y="63"/>
                  </a:lnTo>
                  <a:lnTo>
                    <a:pt x="10960" y="32"/>
                  </a:lnTo>
                  <a:lnTo>
                    <a:pt x="10929" y="1"/>
                  </a:lnTo>
                  <a:close/>
                  <a:moveTo>
                    <a:pt x="11084" y="1"/>
                  </a:moveTo>
                  <a:lnTo>
                    <a:pt x="11053" y="32"/>
                  </a:lnTo>
                  <a:lnTo>
                    <a:pt x="11084" y="63"/>
                  </a:lnTo>
                  <a:lnTo>
                    <a:pt x="11238" y="63"/>
                  </a:lnTo>
                  <a:lnTo>
                    <a:pt x="11269" y="32"/>
                  </a:lnTo>
                  <a:lnTo>
                    <a:pt x="11238" y="1"/>
                  </a:lnTo>
                  <a:close/>
                  <a:moveTo>
                    <a:pt x="11424" y="1"/>
                  </a:moveTo>
                  <a:lnTo>
                    <a:pt x="11393" y="32"/>
                  </a:lnTo>
                  <a:lnTo>
                    <a:pt x="11424" y="63"/>
                  </a:lnTo>
                  <a:lnTo>
                    <a:pt x="11579" y="63"/>
                  </a:lnTo>
                  <a:lnTo>
                    <a:pt x="11610" y="32"/>
                  </a:lnTo>
                  <a:lnTo>
                    <a:pt x="11579" y="1"/>
                  </a:lnTo>
                  <a:close/>
                  <a:moveTo>
                    <a:pt x="11765" y="1"/>
                  </a:moveTo>
                  <a:lnTo>
                    <a:pt x="11734" y="32"/>
                  </a:lnTo>
                  <a:lnTo>
                    <a:pt x="11765" y="63"/>
                  </a:lnTo>
                  <a:lnTo>
                    <a:pt x="11919" y="63"/>
                  </a:lnTo>
                  <a:lnTo>
                    <a:pt x="11950" y="32"/>
                  </a:lnTo>
                  <a:lnTo>
                    <a:pt x="11919" y="1"/>
                  </a:lnTo>
                  <a:close/>
                  <a:moveTo>
                    <a:pt x="12105" y="1"/>
                  </a:moveTo>
                  <a:lnTo>
                    <a:pt x="12074" y="32"/>
                  </a:lnTo>
                  <a:lnTo>
                    <a:pt x="12105" y="63"/>
                  </a:lnTo>
                  <a:lnTo>
                    <a:pt x="12260" y="63"/>
                  </a:lnTo>
                  <a:lnTo>
                    <a:pt x="12291" y="32"/>
                  </a:lnTo>
                  <a:lnTo>
                    <a:pt x="12260" y="1"/>
                  </a:lnTo>
                  <a:close/>
                  <a:moveTo>
                    <a:pt x="12446" y="1"/>
                  </a:moveTo>
                  <a:lnTo>
                    <a:pt x="12415" y="32"/>
                  </a:lnTo>
                  <a:lnTo>
                    <a:pt x="12446" y="63"/>
                  </a:lnTo>
                  <a:lnTo>
                    <a:pt x="12600" y="63"/>
                  </a:lnTo>
                  <a:lnTo>
                    <a:pt x="12631" y="32"/>
                  </a:lnTo>
                  <a:lnTo>
                    <a:pt x="12600" y="1"/>
                  </a:lnTo>
                  <a:close/>
                  <a:moveTo>
                    <a:pt x="12786" y="1"/>
                  </a:moveTo>
                  <a:lnTo>
                    <a:pt x="12755" y="32"/>
                  </a:lnTo>
                  <a:lnTo>
                    <a:pt x="12786" y="63"/>
                  </a:lnTo>
                  <a:lnTo>
                    <a:pt x="12941" y="63"/>
                  </a:lnTo>
                  <a:lnTo>
                    <a:pt x="12972" y="32"/>
                  </a:lnTo>
                  <a:lnTo>
                    <a:pt x="12941" y="1"/>
                  </a:lnTo>
                  <a:close/>
                  <a:moveTo>
                    <a:pt x="13096" y="1"/>
                  </a:moveTo>
                  <a:lnTo>
                    <a:pt x="13065" y="32"/>
                  </a:lnTo>
                  <a:lnTo>
                    <a:pt x="13096" y="63"/>
                  </a:lnTo>
                  <a:lnTo>
                    <a:pt x="13281" y="63"/>
                  </a:lnTo>
                  <a:lnTo>
                    <a:pt x="13312" y="32"/>
                  </a:lnTo>
                  <a:lnTo>
                    <a:pt x="13281" y="1"/>
                  </a:lnTo>
                  <a:close/>
                  <a:moveTo>
                    <a:pt x="13436" y="1"/>
                  </a:moveTo>
                  <a:lnTo>
                    <a:pt x="13405" y="32"/>
                  </a:lnTo>
                  <a:lnTo>
                    <a:pt x="13436" y="63"/>
                  </a:lnTo>
                  <a:lnTo>
                    <a:pt x="13622" y="63"/>
                  </a:lnTo>
                  <a:lnTo>
                    <a:pt x="13653" y="32"/>
                  </a:lnTo>
                  <a:lnTo>
                    <a:pt x="13622" y="1"/>
                  </a:lnTo>
                  <a:close/>
                  <a:moveTo>
                    <a:pt x="13777" y="1"/>
                  </a:moveTo>
                  <a:lnTo>
                    <a:pt x="13746" y="32"/>
                  </a:lnTo>
                  <a:lnTo>
                    <a:pt x="13777" y="63"/>
                  </a:lnTo>
                  <a:lnTo>
                    <a:pt x="13963" y="63"/>
                  </a:lnTo>
                  <a:lnTo>
                    <a:pt x="13994" y="32"/>
                  </a:lnTo>
                  <a:lnTo>
                    <a:pt x="13963" y="1"/>
                  </a:lnTo>
                  <a:close/>
                  <a:moveTo>
                    <a:pt x="14117" y="1"/>
                  </a:moveTo>
                  <a:lnTo>
                    <a:pt x="14086" y="32"/>
                  </a:lnTo>
                  <a:lnTo>
                    <a:pt x="14117" y="63"/>
                  </a:lnTo>
                  <a:lnTo>
                    <a:pt x="14303" y="63"/>
                  </a:lnTo>
                  <a:lnTo>
                    <a:pt x="14334" y="32"/>
                  </a:lnTo>
                  <a:lnTo>
                    <a:pt x="14303" y="1"/>
                  </a:lnTo>
                  <a:close/>
                  <a:moveTo>
                    <a:pt x="14458" y="1"/>
                  </a:moveTo>
                  <a:lnTo>
                    <a:pt x="14427" y="32"/>
                  </a:lnTo>
                  <a:lnTo>
                    <a:pt x="14458" y="63"/>
                  </a:lnTo>
                  <a:lnTo>
                    <a:pt x="14613" y="63"/>
                  </a:lnTo>
                  <a:lnTo>
                    <a:pt x="14644" y="32"/>
                  </a:lnTo>
                  <a:lnTo>
                    <a:pt x="14613" y="1"/>
                  </a:lnTo>
                  <a:close/>
                  <a:moveTo>
                    <a:pt x="14798" y="1"/>
                  </a:moveTo>
                  <a:lnTo>
                    <a:pt x="14767" y="32"/>
                  </a:lnTo>
                  <a:lnTo>
                    <a:pt x="14798" y="63"/>
                  </a:lnTo>
                  <a:lnTo>
                    <a:pt x="14953" y="63"/>
                  </a:lnTo>
                  <a:lnTo>
                    <a:pt x="14984" y="32"/>
                  </a:lnTo>
                  <a:lnTo>
                    <a:pt x="14953" y="1"/>
                  </a:lnTo>
                  <a:close/>
                  <a:moveTo>
                    <a:pt x="15139" y="1"/>
                  </a:moveTo>
                  <a:lnTo>
                    <a:pt x="15108" y="32"/>
                  </a:lnTo>
                  <a:lnTo>
                    <a:pt x="15139" y="63"/>
                  </a:lnTo>
                  <a:lnTo>
                    <a:pt x="15294" y="63"/>
                  </a:lnTo>
                  <a:lnTo>
                    <a:pt x="15325" y="32"/>
                  </a:lnTo>
                  <a:lnTo>
                    <a:pt x="15294" y="1"/>
                  </a:lnTo>
                  <a:close/>
                  <a:moveTo>
                    <a:pt x="15479" y="1"/>
                  </a:moveTo>
                  <a:lnTo>
                    <a:pt x="15449" y="32"/>
                  </a:lnTo>
                  <a:lnTo>
                    <a:pt x="15479" y="63"/>
                  </a:lnTo>
                  <a:lnTo>
                    <a:pt x="15634" y="63"/>
                  </a:lnTo>
                  <a:lnTo>
                    <a:pt x="15665" y="32"/>
                  </a:lnTo>
                  <a:lnTo>
                    <a:pt x="15634" y="1"/>
                  </a:lnTo>
                  <a:close/>
                  <a:moveTo>
                    <a:pt x="15820" y="1"/>
                  </a:moveTo>
                  <a:lnTo>
                    <a:pt x="15789" y="32"/>
                  </a:lnTo>
                  <a:lnTo>
                    <a:pt x="15820" y="63"/>
                  </a:lnTo>
                  <a:lnTo>
                    <a:pt x="15975" y="63"/>
                  </a:lnTo>
                  <a:lnTo>
                    <a:pt x="16006" y="32"/>
                  </a:lnTo>
                  <a:lnTo>
                    <a:pt x="15975" y="1"/>
                  </a:lnTo>
                  <a:close/>
                  <a:moveTo>
                    <a:pt x="16130" y="1"/>
                  </a:moveTo>
                  <a:lnTo>
                    <a:pt x="16099" y="32"/>
                  </a:lnTo>
                  <a:lnTo>
                    <a:pt x="16130" y="63"/>
                  </a:lnTo>
                  <a:lnTo>
                    <a:pt x="16315" y="63"/>
                  </a:lnTo>
                  <a:lnTo>
                    <a:pt x="16346" y="32"/>
                  </a:lnTo>
                  <a:lnTo>
                    <a:pt x="16315" y="1"/>
                  </a:lnTo>
                  <a:close/>
                  <a:moveTo>
                    <a:pt x="16470" y="1"/>
                  </a:moveTo>
                  <a:lnTo>
                    <a:pt x="16439" y="32"/>
                  </a:lnTo>
                  <a:lnTo>
                    <a:pt x="16470" y="63"/>
                  </a:lnTo>
                  <a:lnTo>
                    <a:pt x="16656" y="63"/>
                  </a:lnTo>
                  <a:lnTo>
                    <a:pt x="16687" y="32"/>
                  </a:lnTo>
                  <a:lnTo>
                    <a:pt x="16656" y="1"/>
                  </a:lnTo>
                  <a:close/>
                  <a:moveTo>
                    <a:pt x="16811" y="1"/>
                  </a:moveTo>
                  <a:lnTo>
                    <a:pt x="16780" y="32"/>
                  </a:lnTo>
                  <a:lnTo>
                    <a:pt x="16811" y="63"/>
                  </a:lnTo>
                  <a:lnTo>
                    <a:pt x="16996" y="63"/>
                  </a:lnTo>
                  <a:lnTo>
                    <a:pt x="17027" y="32"/>
                  </a:lnTo>
                  <a:lnTo>
                    <a:pt x="16996" y="1"/>
                  </a:lnTo>
                  <a:close/>
                  <a:moveTo>
                    <a:pt x="17151" y="1"/>
                  </a:moveTo>
                  <a:lnTo>
                    <a:pt x="17120" y="32"/>
                  </a:lnTo>
                  <a:lnTo>
                    <a:pt x="17151" y="63"/>
                  </a:lnTo>
                  <a:lnTo>
                    <a:pt x="17337" y="63"/>
                  </a:lnTo>
                  <a:lnTo>
                    <a:pt x="17368" y="32"/>
                  </a:lnTo>
                  <a:lnTo>
                    <a:pt x="17337" y="1"/>
                  </a:lnTo>
                  <a:close/>
                  <a:moveTo>
                    <a:pt x="17492" y="1"/>
                  </a:moveTo>
                  <a:lnTo>
                    <a:pt x="17461" y="32"/>
                  </a:lnTo>
                  <a:lnTo>
                    <a:pt x="17492" y="63"/>
                  </a:lnTo>
                  <a:lnTo>
                    <a:pt x="17677" y="63"/>
                  </a:lnTo>
                  <a:lnTo>
                    <a:pt x="17708" y="32"/>
                  </a:lnTo>
                  <a:lnTo>
                    <a:pt x="17677" y="1"/>
                  </a:lnTo>
                  <a:close/>
                  <a:moveTo>
                    <a:pt x="17832" y="1"/>
                  </a:moveTo>
                  <a:lnTo>
                    <a:pt x="17801" y="32"/>
                  </a:lnTo>
                  <a:lnTo>
                    <a:pt x="17832" y="63"/>
                  </a:lnTo>
                  <a:lnTo>
                    <a:pt x="17987" y="63"/>
                  </a:lnTo>
                  <a:lnTo>
                    <a:pt x="18018" y="32"/>
                  </a:lnTo>
                  <a:lnTo>
                    <a:pt x="17987" y="1"/>
                  </a:lnTo>
                  <a:close/>
                  <a:moveTo>
                    <a:pt x="18173" y="1"/>
                  </a:moveTo>
                  <a:lnTo>
                    <a:pt x="18142" y="32"/>
                  </a:lnTo>
                  <a:lnTo>
                    <a:pt x="18173" y="63"/>
                  </a:lnTo>
                  <a:lnTo>
                    <a:pt x="18328" y="63"/>
                  </a:lnTo>
                  <a:lnTo>
                    <a:pt x="18358" y="32"/>
                  </a:lnTo>
                  <a:lnTo>
                    <a:pt x="18328" y="1"/>
                  </a:lnTo>
                  <a:close/>
                  <a:moveTo>
                    <a:pt x="18513" y="1"/>
                  </a:moveTo>
                  <a:lnTo>
                    <a:pt x="18482" y="32"/>
                  </a:lnTo>
                  <a:lnTo>
                    <a:pt x="18513" y="63"/>
                  </a:lnTo>
                  <a:lnTo>
                    <a:pt x="18668" y="63"/>
                  </a:lnTo>
                  <a:lnTo>
                    <a:pt x="18699" y="32"/>
                  </a:lnTo>
                  <a:lnTo>
                    <a:pt x="18668" y="1"/>
                  </a:lnTo>
                  <a:close/>
                  <a:moveTo>
                    <a:pt x="18854" y="1"/>
                  </a:moveTo>
                  <a:lnTo>
                    <a:pt x="18823" y="32"/>
                  </a:lnTo>
                  <a:lnTo>
                    <a:pt x="18854" y="63"/>
                  </a:lnTo>
                  <a:lnTo>
                    <a:pt x="19009" y="63"/>
                  </a:lnTo>
                  <a:lnTo>
                    <a:pt x="19040" y="32"/>
                  </a:lnTo>
                  <a:lnTo>
                    <a:pt x="19009" y="1"/>
                  </a:lnTo>
                  <a:close/>
                  <a:moveTo>
                    <a:pt x="19194" y="1"/>
                  </a:moveTo>
                  <a:lnTo>
                    <a:pt x="19163" y="32"/>
                  </a:lnTo>
                  <a:lnTo>
                    <a:pt x="19194" y="63"/>
                  </a:lnTo>
                  <a:lnTo>
                    <a:pt x="19349" y="63"/>
                  </a:lnTo>
                  <a:lnTo>
                    <a:pt x="19380" y="32"/>
                  </a:lnTo>
                  <a:lnTo>
                    <a:pt x="19349" y="1"/>
                  </a:lnTo>
                  <a:close/>
                  <a:moveTo>
                    <a:pt x="19504" y="1"/>
                  </a:moveTo>
                  <a:lnTo>
                    <a:pt x="19473" y="32"/>
                  </a:lnTo>
                  <a:lnTo>
                    <a:pt x="19504" y="63"/>
                  </a:lnTo>
                  <a:lnTo>
                    <a:pt x="19690" y="63"/>
                  </a:lnTo>
                  <a:lnTo>
                    <a:pt x="19721" y="32"/>
                  </a:lnTo>
                  <a:lnTo>
                    <a:pt x="19690" y="1"/>
                  </a:lnTo>
                  <a:close/>
                  <a:moveTo>
                    <a:pt x="19844" y="1"/>
                  </a:moveTo>
                  <a:lnTo>
                    <a:pt x="19813" y="32"/>
                  </a:lnTo>
                  <a:lnTo>
                    <a:pt x="19844" y="63"/>
                  </a:lnTo>
                  <a:lnTo>
                    <a:pt x="20030" y="63"/>
                  </a:lnTo>
                  <a:lnTo>
                    <a:pt x="20061" y="32"/>
                  </a:lnTo>
                  <a:lnTo>
                    <a:pt x="20030" y="1"/>
                  </a:lnTo>
                  <a:close/>
                  <a:moveTo>
                    <a:pt x="20185" y="1"/>
                  </a:moveTo>
                  <a:lnTo>
                    <a:pt x="20154" y="32"/>
                  </a:lnTo>
                  <a:lnTo>
                    <a:pt x="20185" y="63"/>
                  </a:lnTo>
                  <a:lnTo>
                    <a:pt x="20371" y="63"/>
                  </a:lnTo>
                  <a:lnTo>
                    <a:pt x="20402" y="32"/>
                  </a:lnTo>
                  <a:lnTo>
                    <a:pt x="20371" y="1"/>
                  </a:lnTo>
                  <a:close/>
                  <a:moveTo>
                    <a:pt x="20525" y="1"/>
                  </a:moveTo>
                  <a:lnTo>
                    <a:pt x="20495" y="32"/>
                  </a:lnTo>
                  <a:lnTo>
                    <a:pt x="20525" y="63"/>
                  </a:lnTo>
                  <a:lnTo>
                    <a:pt x="20711" y="63"/>
                  </a:lnTo>
                  <a:lnTo>
                    <a:pt x="20742" y="32"/>
                  </a:lnTo>
                  <a:lnTo>
                    <a:pt x="20711" y="1"/>
                  </a:lnTo>
                  <a:close/>
                  <a:moveTo>
                    <a:pt x="20866" y="1"/>
                  </a:moveTo>
                  <a:lnTo>
                    <a:pt x="20835" y="32"/>
                  </a:lnTo>
                  <a:lnTo>
                    <a:pt x="20866" y="63"/>
                  </a:lnTo>
                  <a:lnTo>
                    <a:pt x="21052" y="63"/>
                  </a:lnTo>
                  <a:lnTo>
                    <a:pt x="21083" y="32"/>
                  </a:lnTo>
                  <a:lnTo>
                    <a:pt x="21052" y="1"/>
                  </a:lnTo>
                  <a:close/>
                  <a:moveTo>
                    <a:pt x="21207" y="1"/>
                  </a:moveTo>
                  <a:lnTo>
                    <a:pt x="21176" y="32"/>
                  </a:lnTo>
                  <a:lnTo>
                    <a:pt x="21207" y="63"/>
                  </a:lnTo>
                  <a:lnTo>
                    <a:pt x="21361" y="63"/>
                  </a:lnTo>
                  <a:lnTo>
                    <a:pt x="21392" y="32"/>
                  </a:lnTo>
                  <a:lnTo>
                    <a:pt x="21361" y="1"/>
                  </a:lnTo>
                  <a:close/>
                  <a:moveTo>
                    <a:pt x="21547" y="1"/>
                  </a:moveTo>
                  <a:lnTo>
                    <a:pt x="21516" y="32"/>
                  </a:lnTo>
                  <a:lnTo>
                    <a:pt x="21547" y="63"/>
                  </a:lnTo>
                  <a:lnTo>
                    <a:pt x="21702" y="63"/>
                  </a:lnTo>
                  <a:lnTo>
                    <a:pt x="21733" y="32"/>
                  </a:lnTo>
                  <a:lnTo>
                    <a:pt x="21702" y="1"/>
                  </a:lnTo>
                  <a:close/>
                  <a:moveTo>
                    <a:pt x="21888" y="1"/>
                  </a:moveTo>
                  <a:lnTo>
                    <a:pt x="21857" y="32"/>
                  </a:lnTo>
                  <a:lnTo>
                    <a:pt x="21888" y="63"/>
                  </a:lnTo>
                  <a:lnTo>
                    <a:pt x="22042" y="63"/>
                  </a:lnTo>
                  <a:lnTo>
                    <a:pt x="22073" y="32"/>
                  </a:lnTo>
                  <a:lnTo>
                    <a:pt x="22042" y="1"/>
                  </a:lnTo>
                  <a:close/>
                  <a:moveTo>
                    <a:pt x="22228" y="1"/>
                  </a:moveTo>
                  <a:lnTo>
                    <a:pt x="22197" y="32"/>
                  </a:lnTo>
                  <a:lnTo>
                    <a:pt x="22228" y="63"/>
                  </a:lnTo>
                  <a:lnTo>
                    <a:pt x="22383" y="63"/>
                  </a:lnTo>
                  <a:lnTo>
                    <a:pt x="22414" y="32"/>
                  </a:lnTo>
                  <a:lnTo>
                    <a:pt x="22383" y="1"/>
                  </a:lnTo>
                  <a:close/>
                  <a:moveTo>
                    <a:pt x="22569" y="1"/>
                  </a:moveTo>
                  <a:lnTo>
                    <a:pt x="22538" y="32"/>
                  </a:lnTo>
                  <a:lnTo>
                    <a:pt x="22569" y="63"/>
                  </a:lnTo>
                  <a:lnTo>
                    <a:pt x="22723" y="63"/>
                  </a:lnTo>
                  <a:lnTo>
                    <a:pt x="22754" y="32"/>
                  </a:lnTo>
                  <a:lnTo>
                    <a:pt x="22723" y="1"/>
                  </a:lnTo>
                  <a:close/>
                  <a:moveTo>
                    <a:pt x="22878" y="1"/>
                  </a:moveTo>
                  <a:lnTo>
                    <a:pt x="22847" y="32"/>
                  </a:lnTo>
                  <a:lnTo>
                    <a:pt x="22878" y="63"/>
                  </a:lnTo>
                  <a:lnTo>
                    <a:pt x="23064" y="63"/>
                  </a:lnTo>
                  <a:lnTo>
                    <a:pt x="23095" y="32"/>
                  </a:lnTo>
                  <a:lnTo>
                    <a:pt x="23064" y="1"/>
                  </a:lnTo>
                  <a:close/>
                  <a:moveTo>
                    <a:pt x="23219" y="1"/>
                  </a:moveTo>
                  <a:lnTo>
                    <a:pt x="23188" y="32"/>
                  </a:lnTo>
                  <a:lnTo>
                    <a:pt x="23219" y="63"/>
                  </a:lnTo>
                  <a:lnTo>
                    <a:pt x="23405" y="63"/>
                  </a:lnTo>
                  <a:lnTo>
                    <a:pt x="23435" y="32"/>
                  </a:lnTo>
                  <a:lnTo>
                    <a:pt x="23405" y="1"/>
                  </a:lnTo>
                  <a:close/>
                  <a:moveTo>
                    <a:pt x="23559" y="1"/>
                  </a:moveTo>
                  <a:lnTo>
                    <a:pt x="23528" y="32"/>
                  </a:lnTo>
                  <a:lnTo>
                    <a:pt x="23559" y="63"/>
                  </a:lnTo>
                  <a:lnTo>
                    <a:pt x="23745" y="63"/>
                  </a:lnTo>
                  <a:lnTo>
                    <a:pt x="23776" y="32"/>
                  </a:lnTo>
                  <a:lnTo>
                    <a:pt x="23745" y="1"/>
                  </a:lnTo>
                  <a:close/>
                  <a:moveTo>
                    <a:pt x="23900" y="1"/>
                  </a:moveTo>
                  <a:lnTo>
                    <a:pt x="23869" y="32"/>
                  </a:lnTo>
                  <a:lnTo>
                    <a:pt x="23900" y="63"/>
                  </a:lnTo>
                  <a:lnTo>
                    <a:pt x="24086" y="63"/>
                  </a:lnTo>
                  <a:lnTo>
                    <a:pt x="24117" y="32"/>
                  </a:lnTo>
                  <a:lnTo>
                    <a:pt x="24086" y="1"/>
                  </a:lnTo>
                  <a:close/>
                  <a:moveTo>
                    <a:pt x="24240" y="1"/>
                  </a:moveTo>
                  <a:lnTo>
                    <a:pt x="24209" y="32"/>
                  </a:lnTo>
                  <a:lnTo>
                    <a:pt x="24240" y="63"/>
                  </a:lnTo>
                  <a:lnTo>
                    <a:pt x="24395" y="63"/>
                  </a:lnTo>
                  <a:lnTo>
                    <a:pt x="24426" y="32"/>
                  </a:lnTo>
                  <a:lnTo>
                    <a:pt x="24395" y="1"/>
                  </a:lnTo>
                  <a:close/>
                  <a:moveTo>
                    <a:pt x="24581" y="1"/>
                  </a:moveTo>
                  <a:lnTo>
                    <a:pt x="24550" y="32"/>
                  </a:lnTo>
                  <a:lnTo>
                    <a:pt x="24581" y="63"/>
                  </a:lnTo>
                  <a:lnTo>
                    <a:pt x="24736" y="63"/>
                  </a:lnTo>
                  <a:lnTo>
                    <a:pt x="24767" y="32"/>
                  </a:lnTo>
                  <a:lnTo>
                    <a:pt x="24736" y="1"/>
                  </a:lnTo>
                  <a:close/>
                  <a:moveTo>
                    <a:pt x="24921" y="1"/>
                  </a:moveTo>
                  <a:lnTo>
                    <a:pt x="24890" y="32"/>
                  </a:lnTo>
                  <a:lnTo>
                    <a:pt x="24921" y="63"/>
                  </a:lnTo>
                  <a:lnTo>
                    <a:pt x="25076" y="63"/>
                  </a:lnTo>
                  <a:lnTo>
                    <a:pt x="25107" y="32"/>
                  </a:lnTo>
                  <a:lnTo>
                    <a:pt x="25076" y="1"/>
                  </a:lnTo>
                  <a:close/>
                  <a:moveTo>
                    <a:pt x="25262" y="1"/>
                  </a:moveTo>
                  <a:lnTo>
                    <a:pt x="25231" y="32"/>
                  </a:lnTo>
                  <a:lnTo>
                    <a:pt x="25262" y="63"/>
                  </a:lnTo>
                  <a:lnTo>
                    <a:pt x="25417" y="63"/>
                  </a:lnTo>
                  <a:lnTo>
                    <a:pt x="25448" y="32"/>
                  </a:lnTo>
                  <a:lnTo>
                    <a:pt x="25417" y="1"/>
                  </a:lnTo>
                  <a:close/>
                  <a:moveTo>
                    <a:pt x="25602" y="1"/>
                  </a:moveTo>
                  <a:lnTo>
                    <a:pt x="25572" y="32"/>
                  </a:lnTo>
                  <a:lnTo>
                    <a:pt x="25602" y="63"/>
                  </a:lnTo>
                  <a:lnTo>
                    <a:pt x="25757" y="63"/>
                  </a:lnTo>
                  <a:lnTo>
                    <a:pt x="25788" y="32"/>
                  </a:lnTo>
                  <a:lnTo>
                    <a:pt x="25757" y="1"/>
                  </a:lnTo>
                  <a:close/>
                  <a:moveTo>
                    <a:pt x="25943" y="1"/>
                  </a:moveTo>
                  <a:lnTo>
                    <a:pt x="25912" y="32"/>
                  </a:lnTo>
                  <a:lnTo>
                    <a:pt x="25943" y="63"/>
                  </a:lnTo>
                  <a:lnTo>
                    <a:pt x="26098" y="63"/>
                  </a:lnTo>
                  <a:lnTo>
                    <a:pt x="26129" y="32"/>
                  </a:lnTo>
                  <a:lnTo>
                    <a:pt x="26098" y="1"/>
                  </a:lnTo>
                  <a:close/>
                  <a:moveTo>
                    <a:pt x="26253" y="1"/>
                  </a:moveTo>
                  <a:lnTo>
                    <a:pt x="26222" y="32"/>
                  </a:lnTo>
                  <a:lnTo>
                    <a:pt x="26253" y="63"/>
                  </a:lnTo>
                  <a:lnTo>
                    <a:pt x="26438" y="63"/>
                  </a:lnTo>
                  <a:lnTo>
                    <a:pt x="26469" y="32"/>
                  </a:lnTo>
                  <a:lnTo>
                    <a:pt x="26438" y="1"/>
                  </a:lnTo>
                  <a:close/>
                  <a:moveTo>
                    <a:pt x="26593" y="1"/>
                  </a:moveTo>
                  <a:lnTo>
                    <a:pt x="26562" y="32"/>
                  </a:lnTo>
                  <a:lnTo>
                    <a:pt x="26593" y="63"/>
                  </a:lnTo>
                  <a:lnTo>
                    <a:pt x="26779" y="63"/>
                  </a:lnTo>
                  <a:lnTo>
                    <a:pt x="26810" y="32"/>
                  </a:lnTo>
                  <a:lnTo>
                    <a:pt x="26779" y="1"/>
                  </a:lnTo>
                  <a:close/>
                  <a:moveTo>
                    <a:pt x="26934" y="1"/>
                  </a:moveTo>
                  <a:lnTo>
                    <a:pt x="26903" y="32"/>
                  </a:lnTo>
                  <a:lnTo>
                    <a:pt x="26934" y="63"/>
                  </a:lnTo>
                  <a:lnTo>
                    <a:pt x="27119" y="63"/>
                  </a:lnTo>
                  <a:lnTo>
                    <a:pt x="27150" y="32"/>
                  </a:lnTo>
                  <a:lnTo>
                    <a:pt x="27119" y="1"/>
                  </a:lnTo>
                  <a:close/>
                  <a:moveTo>
                    <a:pt x="27274" y="1"/>
                  </a:moveTo>
                  <a:lnTo>
                    <a:pt x="27243" y="32"/>
                  </a:lnTo>
                  <a:lnTo>
                    <a:pt x="27274" y="63"/>
                  </a:lnTo>
                  <a:lnTo>
                    <a:pt x="27460" y="63"/>
                  </a:lnTo>
                  <a:lnTo>
                    <a:pt x="27491" y="32"/>
                  </a:lnTo>
                  <a:lnTo>
                    <a:pt x="27460" y="1"/>
                  </a:lnTo>
                  <a:close/>
                  <a:moveTo>
                    <a:pt x="27615" y="1"/>
                  </a:moveTo>
                  <a:lnTo>
                    <a:pt x="27584" y="32"/>
                  </a:lnTo>
                  <a:lnTo>
                    <a:pt x="27615" y="63"/>
                  </a:lnTo>
                  <a:lnTo>
                    <a:pt x="27769" y="63"/>
                  </a:lnTo>
                  <a:lnTo>
                    <a:pt x="27800" y="32"/>
                  </a:lnTo>
                  <a:lnTo>
                    <a:pt x="27769" y="1"/>
                  </a:lnTo>
                  <a:close/>
                  <a:moveTo>
                    <a:pt x="27955" y="1"/>
                  </a:moveTo>
                  <a:lnTo>
                    <a:pt x="27924" y="32"/>
                  </a:lnTo>
                  <a:lnTo>
                    <a:pt x="27955" y="63"/>
                  </a:lnTo>
                  <a:lnTo>
                    <a:pt x="28110" y="63"/>
                  </a:lnTo>
                  <a:lnTo>
                    <a:pt x="28141" y="32"/>
                  </a:lnTo>
                  <a:lnTo>
                    <a:pt x="28110" y="1"/>
                  </a:lnTo>
                  <a:close/>
                  <a:moveTo>
                    <a:pt x="28296" y="1"/>
                  </a:moveTo>
                  <a:lnTo>
                    <a:pt x="28265" y="32"/>
                  </a:lnTo>
                  <a:lnTo>
                    <a:pt x="28296" y="63"/>
                  </a:lnTo>
                  <a:lnTo>
                    <a:pt x="28451" y="63"/>
                  </a:lnTo>
                  <a:lnTo>
                    <a:pt x="28481" y="32"/>
                  </a:lnTo>
                  <a:lnTo>
                    <a:pt x="28451" y="1"/>
                  </a:lnTo>
                  <a:close/>
                  <a:moveTo>
                    <a:pt x="28636" y="1"/>
                  </a:moveTo>
                  <a:lnTo>
                    <a:pt x="28605" y="32"/>
                  </a:lnTo>
                  <a:lnTo>
                    <a:pt x="28636" y="63"/>
                  </a:lnTo>
                  <a:lnTo>
                    <a:pt x="28791" y="63"/>
                  </a:lnTo>
                  <a:lnTo>
                    <a:pt x="28822" y="32"/>
                  </a:lnTo>
                  <a:lnTo>
                    <a:pt x="28791" y="1"/>
                  </a:lnTo>
                  <a:close/>
                  <a:moveTo>
                    <a:pt x="28977" y="1"/>
                  </a:moveTo>
                  <a:lnTo>
                    <a:pt x="28946" y="32"/>
                  </a:lnTo>
                  <a:lnTo>
                    <a:pt x="28977" y="63"/>
                  </a:lnTo>
                  <a:lnTo>
                    <a:pt x="29132" y="63"/>
                  </a:lnTo>
                  <a:lnTo>
                    <a:pt x="29163" y="32"/>
                  </a:lnTo>
                  <a:lnTo>
                    <a:pt x="29132" y="1"/>
                  </a:lnTo>
                  <a:close/>
                  <a:moveTo>
                    <a:pt x="29317" y="1"/>
                  </a:moveTo>
                  <a:lnTo>
                    <a:pt x="29286" y="32"/>
                  </a:lnTo>
                  <a:lnTo>
                    <a:pt x="29317" y="63"/>
                  </a:lnTo>
                  <a:lnTo>
                    <a:pt x="29472" y="63"/>
                  </a:lnTo>
                  <a:lnTo>
                    <a:pt x="29503" y="32"/>
                  </a:lnTo>
                  <a:lnTo>
                    <a:pt x="29472" y="1"/>
                  </a:lnTo>
                  <a:close/>
                  <a:moveTo>
                    <a:pt x="29627" y="1"/>
                  </a:moveTo>
                  <a:lnTo>
                    <a:pt x="29596" y="32"/>
                  </a:lnTo>
                  <a:lnTo>
                    <a:pt x="29627" y="63"/>
                  </a:lnTo>
                  <a:lnTo>
                    <a:pt x="29813" y="63"/>
                  </a:lnTo>
                  <a:lnTo>
                    <a:pt x="29844" y="32"/>
                  </a:lnTo>
                  <a:lnTo>
                    <a:pt x="29813" y="1"/>
                  </a:lnTo>
                  <a:close/>
                  <a:moveTo>
                    <a:pt x="29967" y="1"/>
                  </a:moveTo>
                  <a:lnTo>
                    <a:pt x="29936" y="32"/>
                  </a:lnTo>
                  <a:lnTo>
                    <a:pt x="29967" y="63"/>
                  </a:lnTo>
                  <a:lnTo>
                    <a:pt x="30153" y="63"/>
                  </a:lnTo>
                  <a:lnTo>
                    <a:pt x="30184" y="32"/>
                  </a:lnTo>
                  <a:lnTo>
                    <a:pt x="30153" y="1"/>
                  </a:lnTo>
                  <a:close/>
                  <a:moveTo>
                    <a:pt x="30308" y="1"/>
                  </a:moveTo>
                  <a:lnTo>
                    <a:pt x="30277" y="32"/>
                  </a:lnTo>
                  <a:lnTo>
                    <a:pt x="30308" y="63"/>
                  </a:lnTo>
                  <a:lnTo>
                    <a:pt x="30494" y="63"/>
                  </a:lnTo>
                  <a:lnTo>
                    <a:pt x="30525" y="32"/>
                  </a:lnTo>
                  <a:lnTo>
                    <a:pt x="30494" y="1"/>
                  </a:lnTo>
                  <a:close/>
                  <a:moveTo>
                    <a:pt x="30648" y="1"/>
                  </a:moveTo>
                  <a:lnTo>
                    <a:pt x="30618" y="32"/>
                  </a:lnTo>
                  <a:lnTo>
                    <a:pt x="30648" y="63"/>
                  </a:lnTo>
                  <a:lnTo>
                    <a:pt x="30834" y="63"/>
                  </a:lnTo>
                  <a:lnTo>
                    <a:pt x="30865" y="32"/>
                  </a:lnTo>
                  <a:lnTo>
                    <a:pt x="30834" y="1"/>
                  </a:lnTo>
                  <a:close/>
                  <a:moveTo>
                    <a:pt x="30989" y="1"/>
                  </a:moveTo>
                  <a:lnTo>
                    <a:pt x="30958" y="32"/>
                  </a:lnTo>
                  <a:lnTo>
                    <a:pt x="30989" y="63"/>
                  </a:lnTo>
                  <a:lnTo>
                    <a:pt x="31144" y="63"/>
                  </a:lnTo>
                  <a:lnTo>
                    <a:pt x="31175" y="32"/>
                  </a:lnTo>
                  <a:lnTo>
                    <a:pt x="31144" y="1"/>
                  </a:lnTo>
                  <a:close/>
                  <a:moveTo>
                    <a:pt x="31330" y="1"/>
                  </a:moveTo>
                  <a:lnTo>
                    <a:pt x="31299" y="32"/>
                  </a:lnTo>
                  <a:lnTo>
                    <a:pt x="31330" y="63"/>
                  </a:lnTo>
                  <a:lnTo>
                    <a:pt x="31484" y="63"/>
                  </a:lnTo>
                  <a:lnTo>
                    <a:pt x="31515" y="32"/>
                  </a:lnTo>
                  <a:lnTo>
                    <a:pt x="31484" y="1"/>
                  </a:lnTo>
                  <a:close/>
                  <a:moveTo>
                    <a:pt x="31670" y="1"/>
                  </a:moveTo>
                  <a:lnTo>
                    <a:pt x="31639" y="32"/>
                  </a:lnTo>
                  <a:lnTo>
                    <a:pt x="31670" y="63"/>
                  </a:lnTo>
                  <a:lnTo>
                    <a:pt x="31825" y="63"/>
                  </a:lnTo>
                  <a:lnTo>
                    <a:pt x="31856" y="32"/>
                  </a:lnTo>
                  <a:lnTo>
                    <a:pt x="31825" y="1"/>
                  </a:lnTo>
                  <a:close/>
                  <a:moveTo>
                    <a:pt x="32011" y="1"/>
                  </a:moveTo>
                  <a:lnTo>
                    <a:pt x="31980" y="32"/>
                  </a:lnTo>
                  <a:lnTo>
                    <a:pt x="32011" y="63"/>
                  </a:lnTo>
                  <a:lnTo>
                    <a:pt x="32165" y="63"/>
                  </a:lnTo>
                  <a:lnTo>
                    <a:pt x="32196" y="32"/>
                  </a:lnTo>
                  <a:lnTo>
                    <a:pt x="32165" y="1"/>
                  </a:lnTo>
                  <a:close/>
                  <a:moveTo>
                    <a:pt x="32351" y="1"/>
                  </a:moveTo>
                  <a:lnTo>
                    <a:pt x="32320" y="32"/>
                  </a:lnTo>
                  <a:lnTo>
                    <a:pt x="32351" y="63"/>
                  </a:lnTo>
                  <a:lnTo>
                    <a:pt x="32506" y="63"/>
                  </a:lnTo>
                  <a:lnTo>
                    <a:pt x="32537" y="32"/>
                  </a:lnTo>
                  <a:lnTo>
                    <a:pt x="32506" y="1"/>
                  </a:lnTo>
                  <a:close/>
                  <a:moveTo>
                    <a:pt x="32661" y="1"/>
                  </a:moveTo>
                  <a:lnTo>
                    <a:pt x="32630" y="32"/>
                  </a:lnTo>
                  <a:lnTo>
                    <a:pt x="32661" y="63"/>
                  </a:lnTo>
                  <a:lnTo>
                    <a:pt x="32846" y="63"/>
                  </a:lnTo>
                  <a:lnTo>
                    <a:pt x="32877" y="32"/>
                  </a:lnTo>
                  <a:lnTo>
                    <a:pt x="32846" y="1"/>
                  </a:lnTo>
                  <a:close/>
                  <a:moveTo>
                    <a:pt x="33001" y="1"/>
                  </a:moveTo>
                  <a:lnTo>
                    <a:pt x="32970" y="32"/>
                  </a:lnTo>
                  <a:lnTo>
                    <a:pt x="33001" y="63"/>
                  </a:lnTo>
                  <a:lnTo>
                    <a:pt x="33187" y="63"/>
                  </a:lnTo>
                  <a:lnTo>
                    <a:pt x="33218" y="32"/>
                  </a:lnTo>
                  <a:lnTo>
                    <a:pt x="33187" y="1"/>
                  </a:lnTo>
                  <a:close/>
                  <a:moveTo>
                    <a:pt x="33342" y="1"/>
                  </a:moveTo>
                  <a:lnTo>
                    <a:pt x="33311" y="32"/>
                  </a:lnTo>
                  <a:lnTo>
                    <a:pt x="33342" y="63"/>
                  </a:lnTo>
                  <a:lnTo>
                    <a:pt x="33528" y="63"/>
                  </a:lnTo>
                  <a:lnTo>
                    <a:pt x="33558" y="32"/>
                  </a:lnTo>
                  <a:lnTo>
                    <a:pt x="33528" y="1"/>
                  </a:lnTo>
                  <a:close/>
                  <a:moveTo>
                    <a:pt x="33682" y="1"/>
                  </a:moveTo>
                  <a:lnTo>
                    <a:pt x="33651" y="32"/>
                  </a:lnTo>
                  <a:lnTo>
                    <a:pt x="33682" y="63"/>
                  </a:lnTo>
                  <a:lnTo>
                    <a:pt x="33868" y="63"/>
                  </a:lnTo>
                  <a:lnTo>
                    <a:pt x="33899" y="32"/>
                  </a:lnTo>
                  <a:lnTo>
                    <a:pt x="33868" y="1"/>
                  </a:lnTo>
                  <a:close/>
                  <a:moveTo>
                    <a:pt x="34023" y="1"/>
                  </a:moveTo>
                  <a:lnTo>
                    <a:pt x="33992" y="32"/>
                  </a:lnTo>
                  <a:lnTo>
                    <a:pt x="34023" y="63"/>
                  </a:lnTo>
                  <a:lnTo>
                    <a:pt x="34209" y="63"/>
                  </a:lnTo>
                  <a:lnTo>
                    <a:pt x="34240" y="32"/>
                  </a:lnTo>
                  <a:lnTo>
                    <a:pt x="34209" y="1"/>
                  </a:lnTo>
                  <a:close/>
                  <a:moveTo>
                    <a:pt x="34363" y="1"/>
                  </a:moveTo>
                  <a:lnTo>
                    <a:pt x="34332" y="32"/>
                  </a:lnTo>
                  <a:lnTo>
                    <a:pt x="34363" y="63"/>
                  </a:lnTo>
                  <a:lnTo>
                    <a:pt x="34518" y="63"/>
                  </a:lnTo>
                  <a:lnTo>
                    <a:pt x="34549" y="32"/>
                  </a:lnTo>
                  <a:lnTo>
                    <a:pt x="34518" y="1"/>
                  </a:lnTo>
                  <a:close/>
                  <a:moveTo>
                    <a:pt x="34704" y="1"/>
                  </a:moveTo>
                  <a:lnTo>
                    <a:pt x="34673" y="32"/>
                  </a:lnTo>
                  <a:lnTo>
                    <a:pt x="34704" y="63"/>
                  </a:lnTo>
                  <a:lnTo>
                    <a:pt x="34859" y="63"/>
                  </a:lnTo>
                  <a:lnTo>
                    <a:pt x="34890" y="32"/>
                  </a:lnTo>
                  <a:lnTo>
                    <a:pt x="34859" y="1"/>
                  </a:lnTo>
                  <a:close/>
                  <a:moveTo>
                    <a:pt x="8731" y="1"/>
                  </a:moveTo>
                  <a:lnTo>
                    <a:pt x="8700" y="32"/>
                  </a:lnTo>
                  <a:lnTo>
                    <a:pt x="8700" y="63"/>
                  </a:lnTo>
                  <a:lnTo>
                    <a:pt x="8762" y="94"/>
                  </a:lnTo>
                  <a:lnTo>
                    <a:pt x="8762" y="63"/>
                  </a:lnTo>
                  <a:lnTo>
                    <a:pt x="8886" y="63"/>
                  </a:lnTo>
                  <a:lnTo>
                    <a:pt x="8917" y="32"/>
                  </a:lnTo>
                  <a:lnTo>
                    <a:pt x="8886" y="1"/>
                  </a:lnTo>
                  <a:close/>
                  <a:moveTo>
                    <a:pt x="8576" y="156"/>
                  </a:moveTo>
                  <a:lnTo>
                    <a:pt x="8452" y="249"/>
                  </a:lnTo>
                  <a:lnTo>
                    <a:pt x="8452" y="311"/>
                  </a:lnTo>
                  <a:lnTo>
                    <a:pt x="8483" y="311"/>
                  </a:lnTo>
                  <a:lnTo>
                    <a:pt x="8638" y="187"/>
                  </a:lnTo>
                  <a:lnTo>
                    <a:pt x="8638" y="156"/>
                  </a:lnTo>
                  <a:close/>
                  <a:moveTo>
                    <a:pt x="8328" y="372"/>
                  </a:moveTo>
                  <a:lnTo>
                    <a:pt x="8205" y="465"/>
                  </a:lnTo>
                  <a:lnTo>
                    <a:pt x="8205" y="527"/>
                  </a:lnTo>
                  <a:lnTo>
                    <a:pt x="8235" y="527"/>
                  </a:lnTo>
                  <a:lnTo>
                    <a:pt x="8359" y="403"/>
                  </a:lnTo>
                  <a:lnTo>
                    <a:pt x="8359" y="372"/>
                  </a:lnTo>
                  <a:close/>
                  <a:moveTo>
                    <a:pt x="8081" y="589"/>
                  </a:moveTo>
                  <a:lnTo>
                    <a:pt x="7957" y="682"/>
                  </a:lnTo>
                  <a:lnTo>
                    <a:pt x="7926" y="744"/>
                  </a:lnTo>
                  <a:lnTo>
                    <a:pt x="7988" y="744"/>
                  </a:lnTo>
                  <a:lnTo>
                    <a:pt x="8112" y="620"/>
                  </a:lnTo>
                  <a:lnTo>
                    <a:pt x="8112" y="589"/>
                  </a:lnTo>
                  <a:close/>
                  <a:moveTo>
                    <a:pt x="7802" y="806"/>
                  </a:moveTo>
                  <a:lnTo>
                    <a:pt x="7678" y="899"/>
                  </a:lnTo>
                  <a:lnTo>
                    <a:pt x="7678" y="961"/>
                  </a:lnTo>
                  <a:lnTo>
                    <a:pt x="7740" y="961"/>
                  </a:lnTo>
                  <a:lnTo>
                    <a:pt x="7864" y="837"/>
                  </a:lnTo>
                  <a:lnTo>
                    <a:pt x="7864" y="806"/>
                  </a:lnTo>
                  <a:close/>
                  <a:moveTo>
                    <a:pt x="7554" y="1023"/>
                  </a:moveTo>
                  <a:lnTo>
                    <a:pt x="7431" y="1146"/>
                  </a:lnTo>
                  <a:lnTo>
                    <a:pt x="7431" y="1177"/>
                  </a:lnTo>
                  <a:lnTo>
                    <a:pt x="7462" y="1177"/>
                  </a:lnTo>
                  <a:lnTo>
                    <a:pt x="7585" y="1054"/>
                  </a:lnTo>
                  <a:lnTo>
                    <a:pt x="7616" y="1023"/>
                  </a:lnTo>
                  <a:close/>
                  <a:moveTo>
                    <a:pt x="7307" y="1239"/>
                  </a:moveTo>
                  <a:lnTo>
                    <a:pt x="7183" y="1363"/>
                  </a:lnTo>
                  <a:lnTo>
                    <a:pt x="7183" y="1394"/>
                  </a:lnTo>
                  <a:lnTo>
                    <a:pt x="7214" y="1394"/>
                  </a:lnTo>
                  <a:lnTo>
                    <a:pt x="7338" y="1301"/>
                  </a:lnTo>
                  <a:lnTo>
                    <a:pt x="7338" y="1239"/>
                  </a:lnTo>
                  <a:close/>
                  <a:moveTo>
                    <a:pt x="7059" y="1456"/>
                  </a:moveTo>
                  <a:lnTo>
                    <a:pt x="6935" y="1580"/>
                  </a:lnTo>
                  <a:lnTo>
                    <a:pt x="6904" y="1611"/>
                  </a:lnTo>
                  <a:lnTo>
                    <a:pt x="6966" y="1611"/>
                  </a:lnTo>
                  <a:lnTo>
                    <a:pt x="7090" y="1518"/>
                  </a:lnTo>
                  <a:lnTo>
                    <a:pt x="7090" y="1456"/>
                  </a:lnTo>
                  <a:close/>
                  <a:moveTo>
                    <a:pt x="6780" y="1673"/>
                  </a:moveTo>
                  <a:lnTo>
                    <a:pt x="6657" y="1797"/>
                  </a:lnTo>
                  <a:lnTo>
                    <a:pt x="6657" y="1827"/>
                  </a:lnTo>
                  <a:lnTo>
                    <a:pt x="6719" y="1827"/>
                  </a:lnTo>
                  <a:lnTo>
                    <a:pt x="6842" y="1735"/>
                  </a:lnTo>
                  <a:lnTo>
                    <a:pt x="6842" y="1673"/>
                  </a:lnTo>
                  <a:close/>
                  <a:moveTo>
                    <a:pt x="6533" y="1889"/>
                  </a:moveTo>
                  <a:lnTo>
                    <a:pt x="6409" y="2013"/>
                  </a:lnTo>
                  <a:lnTo>
                    <a:pt x="6409" y="2044"/>
                  </a:lnTo>
                  <a:lnTo>
                    <a:pt x="6440" y="2044"/>
                  </a:lnTo>
                  <a:lnTo>
                    <a:pt x="6564" y="1951"/>
                  </a:lnTo>
                  <a:lnTo>
                    <a:pt x="6595" y="1889"/>
                  </a:lnTo>
                  <a:close/>
                  <a:moveTo>
                    <a:pt x="6285" y="2106"/>
                  </a:moveTo>
                  <a:lnTo>
                    <a:pt x="6161" y="2230"/>
                  </a:lnTo>
                  <a:lnTo>
                    <a:pt x="6161" y="2261"/>
                  </a:lnTo>
                  <a:lnTo>
                    <a:pt x="6192" y="2292"/>
                  </a:lnTo>
                  <a:lnTo>
                    <a:pt x="6316" y="2168"/>
                  </a:lnTo>
                  <a:lnTo>
                    <a:pt x="6316" y="2137"/>
                  </a:lnTo>
                  <a:lnTo>
                    <a:pt x="6285" y="2106"/>
                  </a:lnTo>
                  <a:close/>
                  <a:moveTo>
                    <a:pt x="6038" y="2354"/>
                  </a:moveTo>
                  <a:lnTo>
                    <a:pt x="5883" y="2447"/>
                  </a:lnTo>
                  <a:lnTo>
                    <a:pt x="5883" y="2509"/>
                  </a:lnTo>
                  <a:lnTo>
                    <a:pt x="5945" y="2509"/>
                  </a:lnTo>
                  <a:lnTo>
                    <a:pt x="6068" y="2385"/>
                  </a:lnTo>
                  <a:lnTo>
                    <a:pt x="6068" y="2354"/>
                  </a:lnTo>
                  <a:close/>
                  <a:moveTo>
                    <a:pt x="5759" y="2570"/>
                  </a:moveTo>
                  <a:lnTo>
                    <a:pt x="5635" y="2663"/>
                  </a:lnTo>
                  <a:lnTo>
                    <a:pt x="5635" y="2725"/>
                  </a:lnTo>
                  <a:lnTo>
                    <a:pt x="5666" y="2725"/>
                  </a:lnTo>
                  <a:lnTo>
                    <a:pt x="5821" y="2601"/>
                  </a:lnTo>
                  <a:lnTo>
                    <a:pt x="5821" y="2570"/>
                  </a:lnTo>
                  <a:close/>
                  <a:moveTo>
                    <a:pt x="5511" y="2787"/>
                  </a:moveTo>
                  <a:lnTo>
                    <a:pt x="5387" y="2880"/>
                  </a:lnTo>
                  <a:lnTo>
                    <a:pt x="5387" y="2942"/>
                  </a:lnTo>
                  <a:lnTo>
                    <a:pt x="5418" y="2942"/>
                  </a:lnTo>
                  <a:lnTo>
                    <a:pt x="5542" y="2818"/>
                  </a:lnTo>
                  <a:lnTo>
                    <a:pt x="5542" y="2787"/>
                  </a:lnTo>
                  <a:close/>
                  <a:moveTo>
                    <a:pt x="5264" y="3004"/>
                  </a:moveTo>
                  <a:lnTo>
                    <a:pt x="5140" y="3097"/>
                  </a:lnTo>
                  <a:lnTo>
                    <a:pt x="5140" y="3159"/>
                  </a:lnTo>
                  <a:lnTo>
                    <a:pt x="5171" y="3159"/>
                  </a:lnTo>
                  <a:lnTo>
                    <a:pt x="5295" y="3035"/>
                  </a:lnTo>
                  <a:lnTo>
                    <a:pt x="5295" y="3004"/>
                  </a:lnTo>
                  <a:close/>
                  <a:moveTo>
                    <a:pt x="4985" y="3221"/>
                  </a:moveTo>
                  <a:lnTo>
                    <a:pt x="4861" y="3344"/>
                  </a:lnTo>
                  <a:lnTo>
                    <a:pt x="4861" y="3375"/>
                  </a:lnTo>
                  <a:lnTo>
                    <a:pt x="4923" y="3375"/>
                  </a:lnTo>
                  <a:lnTo>
                    <a:pt x="5047" y="3282"/>
                  </a:lnTo>
                  <a:lnTo>
                    <a:pt x="5047" y="3221"/>
                  </a:lnTo>
                  <a:close/>
                  <a:moveTo>
                    <a:pt x="4737" y="3437"/>
                  </a:moveTo>
                  <a:lnTo>
                    <a:pt x="4613" y="3561"/>
                  </a:lnTo>
                  <a:lnTo>
                    <a:pt x="4613" y="3592"/>
                  </a:lnTo>
                  <a:lnTo>
                    <a:pt x="4644" y="3592"/>
                  </a:lnTo>
                  <a:lnTo>
                    <a:pt x="4799" y="3499"/>
                  </a:lnTo>
                  <a:lnTo>
                    <a:pt x="4799" y="3437"/>
                  </a:lnTo>
                  <a:close/>
                  <a:moveTo>
                    <a:pt x="4490" y="3654"/>
                  </a:moveTo>
                  <a:lnTo>
                    <a:pt x="4366" y="3778"/>
                  </a:lnTo>
                  <a:lnTo>
                    <a:pt x="4366" y="3809"/>
                  </a:lnTo>
                  <a:lnTo>
                    <a:pt x="4397" y="3809"/>
                  </a:lnTo>
                  <a:lnTo>
                    <a:pt x="4521" y="3716"/>
                  </a:lnTo>
                  <a:lnTo>
                    <a:pt x="4521" y="3654"/>
                  </a:lnTo>
                  <a:close/>
                  <a:moveTo>
                    <a:pt x="4242" y="3871"/>
                  </a:moveTo>
                  <a:lnTo>
                    <a:pt x="4118" y="3994"/>
                  </a:lnTo>
                  <a:lnTo>
                    <a:pt x="4087" y="4025"/>
                  </a:lnTo>
                  <a:lnTo>
                    <a:pt x="4149" y="4025"/>
                  </a:lnTo>
                  <a:lnTo>
                    <a:pt x="4273" y="3933"/>
                  </a:lnTo>
                  <a:lnTo>
                    <a:pt x="4273" y="3871"/>
                  </a:lnTo>
                  <a:close/>
                  <a:moveTo>
                    <a:pt x="3963" y="4087"/>
                  </a:moveTo>
                  <a:lnTo>
                    <a:pt x="3840" y="4211"/>
                  </a:lnTo>
                  <a:lnTo>
                    <a:pt x="3840" y="4242"/>
                  </a:lnTo>
                  <a:lnTo>
                    <a:pt x="3901" y="4242"/>
                  </a:lnTo>
                  <a:lnTo>
                    <a:pt x="4025" y="4149"/>
                  </a:lnTo>
                  <a:lnTo>
                    <a:pt x="4025" y="4087"/>
                  </a:lnTo>
                  <a:close/>
                  <a:moveTo>
                    <a:pt x="3716" y="4304"/>
                  </a:moveTo>
                  <a:lnTo>
                    <a:pt x="3592" y="4428"/>
                  </a:lnTo>
                  <a:lnTo>
                    <a:pt x="3592" y="4459"/>
                  </a:lnTo>
                  <a:lnTo>
                    <a:pt x="3623" y="4490"/>
                  </a:lnTo>
                  <a:lnTo>
                    <a:pt x="3747" y="4366"/>
                  </a:lnTo>
                  <a:lnTo>
                    <a:pt x="3778" y="4335"/>
                  </a:lnTo>
                  <a:lnTo>
                    <a:pt x="3716" y="4304"/>
                  </a:lnTo>
                  <a:close/>
                  <a:moveTo>
                    <a:pt x="3468" y="4552"/>
                  </a:moveTo>
                  <a:lnTo>
                    <a:pt x="3344" y="4645"/>
                  </a:lnTo>
                  <a:lnTo>
                    <a:pt x="3344" y="4707"/>
                  </a:lnTo>
                  <a:lnTo>
                    <a:pt x="3375" y="4707"/>
                  </a:lnTo>
                  <a:lnTo>
                    <a:pt x="3499" y="4583"/>
                  </a:lnTo>
                  <a:lnTo>
                    <a:pt x="3499" y="4552"/>
                  </a:lnTo>
                  <a:close/>
                  <a:moveTo>
                    <a:pt x="3220" y="4768"/>
                  </a:moveTo>
                  <a:lnTo>
                    <a:pt x="3066" y="4861"/>
                  </a:lnTo>
                  <a:lnTo>
                    <a:pt x="3066" y="4923"/>
                  </a:lnTo>
                  <a:lnTo>
                    <a:pt x="3128" y="4923"/>
                  </a:lnTo>
                  <a:lnTo>
                    <a:pt x="3251" y="4799"/>
                  </a:lnTo>
                  <a:lnTo>
                    <a:pt x="3251" y="4768"/>
                  </a:lnTo>
                  <a:close/>
                  <a:moveTo>
                    <a:pt x="2942" y="4985"/>
                  </a:moveTo>
                  <a:lnTo>
                    <a:pt x="2818" y="5078"/>
                  </a:lnTo>
                  <a:lnTo>
                    <a:pt x="2818" y="5140"/>
                  </a:lnTo>
                  <a:lnTo>
                    <a:pt x="2880" y="5140"/>
                  </a:lnTo>
                  <a:lnTo>
                    <a:pt x="3004" y="5016"/>
                  </a:lnTo>
                  <a:lnTo>
                    <a:pt x="3004" y="4985"/>
                  </a:lnTo>
                  <a:close/>
                  <a:moveTo>
                    <a:pt x="2694" y="5202"/>
                  </a:moveTo>
                  <a:lnTo>
                    <a:pt x="2570" y="5295"/>
                  </a:lnTo>
                  <a:lnTo>
                    <a:pt x="2570" y="5357"/>
                  </a:lnTo>
                  <a:lnTo>
                    <a:pt x="2601" y="5357"/>
                  </a:lnTo>
                  <a:lnTo>
                    <a:pt x="2725" y="5233"/>
                  </a:lnTo>
                  <a:lnTo>
                    <a:pt x="2756" y="5202"/>
                  </a:lnTo>
                  <a:close/>
                  <a:moveTo>
                    <a:pt x="2446" y="5419"/>
                  </a:moveTo>
                  <a:lnTo>
                    <a:pt x="2323" y="5542"/>
                  </a:lnTo>
                  <a:lnTo>
                    <a:pt x="2323" y="5573"/>
                  </a:lnTo>
                  <a:lnTo>
                    <a:pt x="2354" y="5573"/>
                  </a:lnTo>
                  <a:lnTo>
                    <a:pt x="2477" y="5480"/>
                  </a:lnTo>
                  <a:lnTo>
                    <a:pt x="2477" y="5419"/>
                  </a:lnTo>
                  <a:close/>
                  <a:moveTo>
                    <a:pt x="2199" y="5635"/>
                  </a:moveTo>
                  <a:lnTo>
                    <a:pt x="2044" y="5759"/>
                  </a:lnTo>
                  <a:lnTo>
                    <a:pt x="2044" y="5790"/>
                  </a:lnTo>
                  <a:lnTo>
                    <a:pt x="2106" y="5790"/>
                  </a:lnTo>
                  <a:lnTo>
                    <a:pt x="2230" y="5697"/>
                  </a:lnTo>
                  <a:lnTo>
                    <a:pt x="2230" y="5635"/>
                  </a:lnTo>
                  <a:close/>
                  <a:moveTo>
                    <a:pt x="1920" y="5852"/>
                  </a:moveTo>
                  <a:lnTo>
                    <a:pt x="1796" y="5976"/>
                  </a:lnTo>
                  <a:lnTo>
                    <a:pt x="1796" y="6007"/>
                  </a:lnTo>
                  <a:lnTo>
                    <a:pt x="1827" y="6007"/>
                  </a:lnTo>
                  <a:lnTo>
                    <a:pt x="1982" y="5914"/>
                  </a:lnTo>
                  <a:lnTo>
                    <a:pt x="1982" y="5852"/>
                  </a:lnTo>
                  <a:close/>
                  <a:moveTo>
                    <a:pt x="1673" y="6069"/>
                  </a:moveTo>
                  <a:lnTo>
                    <a:pt x="1549" y="6192"/>
                  </a:lnTo>
                  <a:lnTo>
                    <a:pt x="1549" y="6223"/>
                  </a:lnTo>
                  <a:lnTo>
                    <a:pt x="1580" y="6223"/>
                  </a:lnTo>
                  <a:lnTo>
                    <a:pt x="1703" y="6131"/>
                  </a:lnTo>
                  <a:lnTo>
                    <a:pt x="1703" y="6069"/>
                  </a:lnTo>
                  <a:close/>
                  <a:moveTo>
                    <a:pt x="1425" y="6285"/>
                  </a:moveTo>
                  <a:lnTo>
                    <a:pt x="1301" y="6409"/>
                  </a:lnTo>
                  <a:lnTo>
                    <a:pt x="1301" y="6440"/>
                  </a:lnTo>
                  <a:lnTo>
                    <a:pt x="1332" y="6440"/>
                  </a:lnTo>
                  <a:lnTo>
                    <a:pt x="1456" y="6347"/>
                  </a:lnTo>
                  <a:lnTo>
                    <a:pt x="1456" y="6285"/>
                  </a:lnTo>
                  <a:close/>
                  <a:moveTo>
                    <a:pt x="1146" y="6502"/>
                  </a:moveTo>
                  <a:lnTo>
                    <a:pt x="1022" y="6626"/>
                  </a:lnTo>
                  <a:lnTo>
                    <a:pt x="1022" y="6657"/>
                  </a:lnTo>
                  <a:lnTo>
                    <a:pt x="1084" y="6688"/>
                  </a:lnTo>
                  <a:lnTo>
                    <a:pt x="1208" y="6564"/>
                  </a:lnTo>
                  <a:lnTo>
                    <a:pt x="1208" y="6533"/>
                  </a:lnTo>
                  <a:lnTo>
                    <a:pt x="1146" y="6502"/>
                  </a:lnTo>
                  <a:close/>
                  <a:moveTo>
                    <a:pt x="899" y="6750"/>
                  </a:moveTo>
                  <a:lnTo>
                    <a:pt x="775" y="6843"/>
                  </a:lnTo>
                  <a:lnTo>
                    <a:pt x="775" y="6904"/>
                  </a:lnTo>
                  <a:lnTo>
                    <a:pt x="806" y="6904"/>
                  </a:lnTo>
                  <a:lnTo>
                    <a:pt x="961" y="6781"/>
                  </a:lnTo>
                  <a:lnTo>
                    <a:pt x="961" y="6750"/>
                  </a:lnTo>
                  <a:close/>
                  <a:moveTo>
                    <a:pt x="651" y="6966"/>
                  </a:moveTo>
                  <a:lnTo>
                    <a:pt x="527" y="7059"/>
                  </a:lnTo>
                  <a:lnTo>
                    <a:pt x="527" y="7121"/>
                  </a:lnTo>
                  <a:lnTo>
                    <a:pt x="558" y="7121"/>
                  </a:lnTo>
                  <a:lnTo>
                    <a:pt x="682" y="6997"/>
                  </a:lnTo>
                  <a:lnTo>
                    <a:pt x="682" y="6966"/>
                  </a:lnTo>
                  <a:close/>
                  <a:moveTo>
                    <a:pt x="403" y="7183"/>
                  </a:moveTo>
                  <a:lnTo>
                    <a:pt x="279" y="7276"/>
                  </a:lnTo>
                  <a:lnTo>
                    <a:pt x="249" y="7338"/>
                  </a:lnTo>
                  <a:lnTo>
                    <a:pt x="310" y="7338"/>
                  </a:lnTo>
                  <a:lnTo>
                    <a:pt x="434" y="7214"/>
                  </a:lnTo>
                  <a:lnTo>
                    <a:pt x="434" y="7183"/>
                  </a:lnTo>
                  <a:close/>
                  <a:moveTo>
                    <a:pt x="125" y="7400"/>
                  </a:moveTo>
                  <a:lnTo>
                    <a:pt x="1" y="7493"/>
                  </a:lnTo>
                  <a:lnTo>
                    <a:pt x="1" y="7555"/>
                  </a:lnTo>
                  <a:lnTo>
                    <a:pt x="63" y="7555"/>
                  </a:lnTo>
                  <a:lnTo>
                    <a:pt x="187" y="7431"/>
                  </a:lnTo>
                  <a:lnTo>
                    <a:pt x="187" y="740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1"/>
            <p:cNvSpPr/>
            <p:nvPr/>
          </p:nvSpPr>
          <p:spPr>
            <a:xfrm>
              <a:off x="6057100" y="2469350"/>
              <a:ext cx="999925" cy="451250"/>
            </a:xfrm>
            <a:custGeom>
              <a:avLst/>
              <a:gdLst/>
              <a:ahLst/>
              <a:cxnLst/>
              <a:rect l="l" t="t" r="r" b="b"/>
              <a:pathLst>
                <a:path w="39997" h="18050" extrusionOk="0">
                  <a:moveTo>
                    <a:pt x="10402" y="1"/>
                  </a:moveTo>
                  <a:lnTo>
                    <a:pt x="0" y="9009"/>
                  </a:lnTo>
                  <a:lnTo>
                    <a:pt x="10402" y="18049"/>
                  </a:lnTo>
                  <a:lnTo>
                    <a:pt x="39997" y="18049"/>
                  </a:lnTo>
                  <a:lnTo>
                    <a:pt x="39997"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1"/>
            <p:cNvSpPr/>
            <p:nvPr/>
          </p:nvSpPr>
          <p:spPr>
            <a:xfrm>
              <a:off x="6132175" y="2693025"/>
              <a:ext cx="3100" cy="3900"/>
            </a:xfrm>
            <a:custGeom>
              <a:avLst/>
              <a:gdLst/>
              <a:ahLst/>
              <a:cxnLst/>
              <a:rect l="l" t="t" r="r" b="b"/>
              <a:pathLst>
                <a:path w="124" h="156" extrusionOk="0">
                  <a:moveTo>
                    <a:pt x="62" y="1"/>
                  </a:moveTo>
                  <a:lnTo>
                    <a:pt x="0" y="62"/>
                  </a:lnTo>
                  <a:lnTo>
                    <a:pt x="0" y="93"/>
                  </a:lnTo>
                  <a:lnTo>
                    <a:pt x="62" y="155"/>
                  </a:lnTo>
                  <a:lnTo>
                    <a:pt x="124" y="155"/>
                  </a:lnTo>
                  <a:lnTo>
                    <a:pt x="124" y="124"/>
                  </a:lnTo>
                  <a:lnTo>
                    <a:pt x="124" y="93"/>
                  </a:lnTo>
                  <a:lnTo>
                    <a:pt x="62" y="62"/>
                  </a:lnTo>
                  <a:lnTo>
                    <a:pt x="124" y="32"/>
                  </a:lnTo>
                  <a:lnTo>
                    <a:pt x="124"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1"/>
            <p:cNvSpPr/>
            <p:nvPr/>
          </p:nvSpPr>
          <p:spPr>
            <a:xfrm>
              <a:off x="6136800" y="2698450"/>
              <a:ext cx="872250" cy="189625"/>
            </a:xfrm>
            <a:custGeom>
              <a:avLst/>
              <a:gdLst/>
              <a:ahLst/>
              <a:cxnLst/>
              <a:rect l="l" t="t" r="r" b="b"/>
              <a:pathLst>
                <a:path w="34890" h="7585" extrusionOk="0">
                  <a:moveTo>
                    <a:pt x="1" y="0"/>
                  </a:moveTo>
                  <a:lnTo>
                    <a:pt x="1" y="31"/>
                  </a:lnTo>
                  <a:lnTo>
                    <a:pt x="1" y="62"/>
                  </a:lnTo>
                  <a:lnTo>
                    <a:pt x="125" y="155"/>
                  </a:lnTo>
                  <a:lnTo>
                    <a:pt x="187" y="155"/>
                  </a:lnTo>
                  <a:lnTo>
                    <a:pt x="187" y="124"/>
                  </a:lnTo>
                  <a:lnTo>
                    <a:pt x="187" y="93"/>
                  </a:lnTo>
                  <a:lnTo>
                    <a:pt x="63" y="0"/>
                  </a:lnTo>
                  <a:close/>
                  <a:moveTo>
                    <a:pt x="249" y="217"/>
                  </a:moveTo>
                  <a:lnTo>
                    <a:pt x="249" y="248"/>
                  </a:lnTo>
                  <a:lnTo>
                    <a:pt x="249" y="279"/>
                  </a:lnTo>
                  <a:lnTo>
                    <a:pt x="403" y="372"/>
                  </a:lnTo>
                  <a:lnTo>
                    <a:pt x="403" y="403"/>
                  </a:lnTo>
                  <a:lnTo>
                    <a:pt x="434" y="372"/>
                  </a:lnTo>
                  <a:lnTo>
                    <a:pt x="434" y="341"/>
                  </a:lnTo>
                  <a:lnTo>
                    <a:pt x="310" y="217"/>
                  </a:lnTo>
                  <a:close/>
                  <a:moveTo>
                    <a:pt x="527" y="434"/>
                  </a:moveTo>
                  <a:lnTo>
                    <a:pt x="496" y="465"/>
                  </a:lnTo>
                  <a:lnTo>
                    <a:pt x="527" y="496"/>
                  </a:lnTo>
                  <a:lnTo>
                    <a:pt x="651" y="588"/>
                  </a:lnTo>
                  <a:lnTo>
                    <a:pt x="682" y="619"/>
                  </a:lnTo>
                  <a:lnTo>
                    <a:pt x="682" y="588"/>
                  </a:lnTo>
                  <a:lnTo>
                    <a:pt x="713" y="558"/>
                  </a:lnTo>
                  <a:lnTo>
                    <a:pt x="682" y="558"/>
                  </a:lnTo>
                  <a:lnTo>
                    <a:pt x="558" y="434"/>
                  </a:lnTo>
                  <a:close/>
                  <a:moveTo>
                    <a:pt x="775" y="650"/>
                  </a:moveTo>
                  <a:lnTo>
                    <a:pt x="775" y="681"/>
                  </a:lnTo>
                  <a:lnTo>
                    <a:pt x="775" y="712"/>
                  </a:lnTo>
                  <a:lnTo>
                    <a:pt x="899" y="805"/>
                  </a:lnTo>
                  <a:lnTo>
                    <a:pt x="930" y="836"/>
                  </a:lnTo>
                  <a:lnTo>
                    <a:pt x="961" y="805"/>
                  </a:lnTo>
                  <a:lnTo>
                    <a:pt x="961" y="774"/>
                  </a:lnTo>
                  <a:lnTo>
                    <a:pt x="806" y="650"/>
                  </a:lnTo>
                  <a:close/>
                  <a:moveTo>
                    <a:pt x="1022" y="867"/>
                  </a:moveTo>
                  <a:lnTo>
                    <a:pt x="1022" y="898"/>
                  </a:lnTo>
                  <a:lnTo>
                    <a:pt x="1022" y="929"/>
                  </a:lnTo>
                  <a:lnTo>
                    <a:pt x="1146" y="1053"/>
                  </a:lnTo>
                  <a:lnTo>
                    <a:pt x="1177" y="1053"/>
                  </a:lnTo>
                  <a:lnTo>
                    <a:pt x="1208" y="1022"/>
                  </a:lnTo>
                  <a:lnTo>
                    <a:pt x="1208" y="991"/>
                  </a:lnTo>
                  <a:lnTo>
                    <a:pt x="1084" y="867"/>
                  </a:lnTo>
                  <a:close/>
                  <a:moveTo>
                    <a:pt x="1301" y="1084"/>
                  </a:moveTo>
                  <a:lnTo>
                    <a:pt x="1270" y="1115"/>
                  </a:lnTo>
                  <a:lnTo>
                    <a:pt x="1301" y="1146"/>
                  </a:lnTo>
                  <a:lnTo>
                    <a:pt x="1425" y="1270"/>
                  </a:lnTo>
                  <a:lnTo>
                    <a:pt x="1456" y="1270"/>
                  </a:lnTo>
                  <a:lnTo>
                    <a:pt x="1456" y="1239"/>
                  </a:lnTo>
                  <a:lnTo>
                    <a:pt x="1456" y="1208"/>
                  </a:lnTo>
                  <a:lnTo>
                    <a:pt x="1332" y="1084"/>
                  </a:lnTo>
                  <a:close/>
                  <a:moveTo>
                    <a:pt x="1549" y="1300"/>
                  </a:moveTo>
                  <a:lnTo>
                    <a:pt x="1549" y="1331"/>
                  </a:lnTo>
                  <a:lnTo>
                    <a:pt x="1518" y="1362"/>
                  </a:lnTo>
                  <a:lnTo>
                    <a:pt x="1549" y="1362"/>
                  </a:lnTo>
                  <a:lnTo>
                    <a:pt x="1673" y="1486"/>
                  </a:lnTo>
                  <a:lnTo>
                    <a:pt x="1703" y="1486"/>
                  </a:lnTo>
                  <a:lnTo>
                    <a:pt x="1734" y="1455"/>
                  </a:lnTo>
                  <a:lnTo>
                    <a:pt x="1703" y="1424"/>
                  </a:lnTo>
                  <a:lnTo>
                    <a:pt x="1580" y="1331"/>
                  </a:lnTo>
                  <a:lnTo>
                    <a:pt x="1549" y="1300"/>
                  </a:lnTo>
                  <a:close/>
                  <a:moveTo>
                    <a:pt x="1827" y="1517"/>
                  </a:moveTo>
                  <a:lnTo>
                    <a:pt x="1796" y="1548"/>
                  </a:lnTo>
                  <a:lnTo>
                    <a:pt x="1796" y="1579"/>
                  </a:lnTo>
                  <a:lnTo>
                    <a:pt x="1920" y="1703"/>
                  </a:lnTo>
                  <a:lnTo>
                    <a:pt x="1982" y="1703"/>
                  </a:lnTo>
                  <a:lnTo>
                    <a:pt x="1982" y="1672"/>
                  </a:lnTo>
                  <a:lnTo>
                    <a:pt x="1982" y="1641"/>
                  </a:lnTo>
                  <a:lnTo>
                    <a:pt x="1827" y="1548"/>
                  </a:lnTo>
                  <a:lnTo>
                    <a:pt x="1827" y="1517"/>
                  </a:lnTo>
                  <a:close/>
                  <a:moveTo>
                    <a:pt x="2044" y="1765"/>
                  </a:moveTo>
                  <a:lnTo>
                    <a:pt x="2044" y="1796"/>
                  </a:lnTo>
                  <a:lnTo>
                    <a:pt x="2168" y="1920"/>
                  </a:lnTo>
                  <a:lnTo>
                    <a:pt x="2230" y="1920"/>
                  </a:lnTo>
                  <a:lnTo>
                    <a:pt x="2230" y="1889"/>
                  </a:lnTo>
                  <a:lnTo>
                    <a:pt x="2230" y="1858"/>
                  </a:lnTo>
                  <a:lnTo>
                    <a:pt x="2106" y="1765"/>
                  </a:lnTo>
                  <a:close/>
                  <a:moveTo>
                    <a:pt x="2292" y="1982"/>
                  </a:moveTo>
                  <a:lnTo>
                    <a:pt x="2292" y="2013"/>
                  </a:lnTo>
                  <a:lnTo>
                    <a:pt x="2323" y="2043"/>
                  </a:lnTo>
                  <a:lnTo>
                    <a:pt x="2446" y="2136"/>
                  </a:lnTo>
                  <a:lnTo>
                    <a:pt x="2477" y="2136"/>
                  </a:lnTo>
                  <a:lnTo>
                    <a:pt x="2508" y="2105"/>
                  </a:lnTo>
                  <a:lnTo>
                    <a:pt x="2477" y="2105"/>
                  </a:lnTo>
                  <a:lnTo>
                    <a:pt x="2354" y="1982"/>
                  </a:lnTo>
                  <a:close/>
                  <a:moveTo>
                    <a:pt x="2570" y="2198"/>
                  </a:moveTo>
                  <a:lnTo>
                    <a:pt x="2539" y="2229"/>
                  </a:lnTo>
                  <a:lnTo>
                    <a:pt x="2570" y="2260"/>
                  </a:lnTo>
                  <a:lnTo>
                    <a:pt x="2694" y="2353"/>
                  </a:lnTo>
                  <a:lnTo>
                    <a:pt x="2725" y="2384"/>
                  </a:lnTo>
                  <a:lnTo>
                    <a:pt x="2756" y="2353"/>
                  </a:lnTo>
                  <a:lnTo>
                    <a:pt x="2756" y="2322"/>
                  </a:lnTo>
                  <a:lnTo>
                    <a:pt x="2725" y="2322"/>
                  </a:lnTo>
                  <a:lnTo>
                    <a:pt x="2601" y="2198"/>
                  </a:lnTo>
                  <a:close/>
                  <a:moveTo>
                    <a:pt x="2818" y="2415"/>
                  </a:moveTo>
                  <a:lnTo>
                    <a:pt x="2818" y="2446"/>
                  </a:lnTo>
                  <a:lnTo>
                    <a:pt x="2818" y="2477"/>
                  </a:lnTo>
                  <a:lnTo>
                    <a:pt x="2942" y="2570"/>
                  </a:lnTo>
                  <a:lnTo>
                    <a:pt x="2973" y="2601"/>
                  </a:lnTo>
                  <a:lnTo>
                    <a:pt x="3004" y="2570"/>
                  </a:lnTo>
                  <a:lnTo>
                    <a:pt x="3004" y="2539"/>
                  </a:lnTo>
                  <a:lnTo>
                    <a:pt x="2880" y="2415"/>
                  </a:lnTo>
                  <a:close/>
                  <a:moveTo>
                    <a:pt x="3066" y="2632"/>
                  </a:moveTo>
                  <a:lnTo>
                    <a:pt x="3066" y="2663"/>
                  </a:lnTo>
                  <a:lnTo>
                    <a:pt x="3066" y="2694"/>
                  </a:lnTo>
                  <a:lnTo>
                    <a:pt x="3189" y="2817"/>
                  </a:lnTo>
                  <a:lnTo>
                    <a:pt x="3220" y="2817"/>
                  </a:lnTo>
                  <a:lnTo>
                    <a:pt x="3251" y="2786"/>
                  </a:lnTo>
                  <a:lnTo>
                    <a:pt x="3251" y="2755"/>
                  </a:lnTo>
                  <a:lnTo>
                    <a:pt x="3128" y="2632"/>
                  </a:lnTo>
                  <a:close/>
                  <a:moveTo>
                    <a:pt x="3344" y="2848"/>
                  </a:moveTo>
                  <a:lnTo>
                    <a:pt x="3313" y="2879"/>
                  </a:lnTo>
                  <a:lnTo>
                    <a:pt x="3344" y="2910"/>
                  </a:lnTo>
                  <a:lnTo>
                    <a:pt x="3468" y="3034"/>
                  </a:lnTo>
                  <a:lnTo>
                    <a:pt x="3499" y="3034"/>
                  </a:lnTo>
                  <a:lnTo>
                    <a:pt x="3530" y="3003"/>
                  </a:lnTo>
                  <a:lnTo>
                    <a:pt x="3499" y="2972"/>
                  </a:lnTo>
                  <a:lnTo>
                    <a:pt x="3375" y="2848"/>
                  </a:lnTo>
                  <a:close/>
                  <a:moveTo>
                    <a:pt x="3592" y="3065"/>
                  </a:moveTo>
                  <a:lnTo>
                    <a:pt x="3592" y="3096"/>
                  </a:lnTo>
                  <a:lnTo>
                    <a:pt x="3561" y="3096"/>
                  </a:lnTo>
                  <a:lnTo>
                    <a:pt x="3592" y="3127"/>
                  </a:lnTo>
                  <a:lnTo>
                    <a:pt x="3716" y="3251"/>
                  </a:lnTo>
                  <a:lnTo>
                    <a:pt x="3778" y="3251"/>
                  </a:lnTo>
                  <a:lnTo>
                    <a:pt x="3778" y="3220"/>
                  </a:lnTo>
                  <a:lnTo>
                    <a:pt x="3747" y="3189"/>
                  </a:lnTo>
                  <a:lnTo>
                    <a:pt x="3623" y="3096"/>
                  </a:lnTo>
                  <a:lnTo>
                    <a:pt x="3592" y="3065"/>
                  </a:lnTo>
                  <a:close/>
                  <a:moveTo>
                    <a:pt x="3871" y="3282"/>
                  </a:moveTo>
                  <a:lnTo>
                    <a:pt x="3840" y="3313"/>
                  </a:lnTo>
                  <a:lnTo>
                    <a:pt x="3840" y="3344"/>
                  </a:lnTo>
                  <a:lnTo>
                    <a:pt x="3963" y="3467"/>
                  </a:lnTo>
                  <a:lnTo>
                    <a:pt x="4025" y="3467"/>
                  </a:lnTo>
                  <a:lnTo>
                    <a:pt x="4025" y="3437"/>
                  </a:lnTo>
                  <a:lnTo>
                    <a:pt x="4025" y="3406"/>
                  </a:lnTo>
                  <a:lnTo>
                    <a:pt x="3901" y="3313"/>
                  </a:lnTo>
                  <a:lnTo>
                    <a:pt x="3871" y="3282"/>
                  </a:lnTo>
                  <a:close/>
                  <a:moveTo>
                    <a:pt x="4118" y="3498"/>
                  </a:moveTo>
                  <a:lnTo>
                    <a:pt x="4087" y="3529"/>
                  </a:lnTo>
                  <a:lnTo>
                    <a:pt x="4087" y="3560"/>
                  </a:lnTo>
                  <a:lnTo>
                    <a:pt x="4242" y="3684"/>
                  </a:lnTo>
                  <a:lnTo>
                    <a:pt x="4273" y="3684"/>
                  </a:lnTo>
                  <a:lnTo>
                    <a:pt x="4273" y="3653"/>
                  </a:lnTo>
                  <a:lnTo>
                    <a:pt x="4273" y="3622"/>
                  </a:lnTo>
                  <a:lnTo>
                    <a:pt x="4149" y="3529"/>
                  </a:lnTo>
                  <a:lnTo>
                    <a:pt x="4118" y="3498"/>
                  </a:lnTo>
                  <a:close/>
                  <a:moveTo>
                    <a:pt x="4366" y="3746"/>
                  </a:moveTo>
                  <a:lnTo>
                    <a:pt x="4335" y="3777"/>
                  </a:lnTo>
                  <a:lnTo>
                    <a:pt x="4366" y="3808"/>
                  </a:lnTo>
                  <a:lnTo>
                    <a:pt x="4490" y="3901"/>
                  </a:lnTo>
                  <a:lnTo>
                    <a:pt x="4521" y="3901"/>
                  </a:lnTo>
                  <a:lnTo>
                    <a:pt x="4552" y="3870"/>
                  </a:lnTo>
                  <a:lnTo>
                    <a:pt x="4521" y="3839"/>
                  </a:lnTo>
                  <a:lnTo>
                    <a:pt x="4397" y="3746"/>
                  </a:lnTo>
                  <a:close/>
                  <a:moveTo>
                    <a:pt x="4613" y="3963"/>
                  </a:moveTo>
                  <a:lnTo>
                    <a:pt x="4613" y="3994"/>
                  </a:lnTo>
                  <a:lnTo>
                    <a:pt x="4613" y="4025"/>
                  </a:lnTo>
                  <a:lnTo>
                    <a:pt x="4737" y="4118"/>
                  </a:lnTo>
                  <a:lnTo>
                    <a:pt x="4799" y="4118"/>
                  </a:lnTo>
                  <a:lnTo>
                    <a:pt x="4799" y="4087"/>
                  </a:lnTo>
                  <a:lnTo>
                    <a:pt x="4768" y="4087"/>
                  </a:lnTo>
                  <a:lnTo>
                    <a:pt x="4644" y="3963"/>
                  </a:lnTo>
                  <a:close/>
                  <a:moveTo>
                    <a:pt x="4861" y="4180"/>
                  </a:moveTo>
                  <a:lnTo>
                    <a:pt x="4861" y="4210"/>
                  </a:lnTo>
                  <a:lnTo>
                    <a:pt x="4861" y="4241"/>
                  </a:lnTo>
                  <a:lnTo>
                    <a:pt x="4985" y="4334"/>
                  </a:lnTo>
                  <a:lnTo>
                    <a:pt x="5016" y="4365"/>
                  </a:lnTo>
                  <a:lnTo>
                    <a:pt x="5047" y="4334"/>
                  </a:lnTo>
                  <a:lnTo>
                    <a:pt x="5047" y="4303"/>
                  </a:lnTo>
                  <a:lnTo>
                    <a:pt x="4923" y="4180"/>
                  </a:lnTo>
                  <a:close/>
                  <a:moveTo>
                    <a:pt x="5109" y="4396"/>
                  </a:moveTo>
                  <a:lnTo>
                    <a:pt x="5109" y="4427"/>
                  </a:lnTo>
                  <a:lnTo>
                    <a:pt x="5109" y="4458"/>
                  </a:lnTo>
                  <a:lnTo>
                    <a:pt x="5264" y="4551"/>
                  </a:lnTo>
                  <a:lnTo>
                    <a:pt x="5264" y="4582"/>
                  </a:lnTo>
                  <a:lnTo>
                    <a:pt x="5295" y="4551"/>
                  </a:lnTo>
                  <a:lnTo>
                    <a:pt x="5295" y="4520"/>
                  </a:lnTo>
                  <a:lnTo>
                    <a:pt x="5171" y="4396"/>
                  </a:lnTo>
                  <a:close/>
                  <a:moveTo>
                    <a:pt x="5387" y="4613"/>
                  </a:moveTo>
                  <a:lnTo>
                    <a:pt x="5356" y="4644"/>
                  </a:lnTo>
                  <a:lnTo>
                    <a:pt x="5387" y="4675"/>
                  </a:lnTo>
                  <a:lnTo>
                    <a:pt x="5511" y="4799"/>
                  </a:lnTo>
                  <a:lnTo>
                    <a:pt x="5542" y="4799"/>
                  </a:lnTo>
                  <a:lnTo>
                    <a:pt x="5542" y="4768"/>
                  </a:lnTo>
                  <a:lnTo>
                    <a:pt x="5573" y="4768"/>
                  </a:lnTo>
                  <a:lnTo>
                    <a:pt x="5542" y="4737"/>
                  </a:lnTo>
                  <a:lnTo>
                    <a:pt x="5418" y="4613"/>
                  </a:lnTo>
                  <a:close/>
                  <a:moveTo>
                    <a:pt x="5666" y="4830"/>
                  </a:moveTo>
                  <a:lnTo>
                    <a:pt x="5635" y="4861"/>
                  </a:lnTo>
                  <a:lnTo>
                    <a:pt x="5635" y="4892"/>
                  </a:lnTo>
                  <a:lnTo>
                    <a:pt x="5759" y="5015"/>
                  </a:lnTo>
                  <a:lnTo>
                    <a:pt x="5821" y="5015"/>
                  </a:lnTo>
                  <a:lnTo>
                    <a:pt x="5821" y="4984"/>
                  </a:lnTo>
                  <a:lnTo>
                    <a:pt x="5821" y="4953"/>
                  </a:lnTo>
                  <a:lnTo>
                    <a:pt x="5666" y="4830"/>
                  </a:lnTo>
                  <a:close/>
                  <a:moveTo>
                    <a:pt x="5914" y="5046"/>
                  </a:moveTo>
                  <a:lnTo>
                    <a:pt x="5883" y="5077"/>
                  </a:lnTo>
                  <a:lnTo>
                    <a:pt x="5883" y="5108"/>
                  </a:lnTo>
                  <a:lnTo>
                    <a:pt x="6007" y="5232"/>
                  </a:lnTo>
                  <a:lnTo>
                    <a:pt x="6068" y="5232"/>
                  </a:lnTo>
                  <a:lnTo>
                    <a:pt x="6068" y="5201"/>
                  </a:lnTo>
                  <a:lnTo>
                    <a:pt x="6068" y="5170"/>
                  </a:lnTo>
                  <a:lnTo>
                    <a:pt x="5945" y="5077"/>
                  </a:lnTo>
                  <a:lnTo>
                    <a:pt x="5914" y="5046"/>
                  </a:lnTo>
                  <a:close/>
                  <a:moveTo>
                    <a:pt x="6161" y="5263"/>
                  </a:moveTo>
                  <a:lnTo>
                    <a:pt x="6130" y="5294"/>
                  </a:lnTo>
                  <a:lnTo>
                    <a:pt x="6130" y="5325"/>
                  </a:lnTo>
                  <a:lnTo>
                    <a:pt x="6285" y="5449"/>
                  </a:lnTo>
                  <a:lnTo>
                    <a:pt x="6316" y="5449"/>
                  </a:lnTo>
                  <a:lnTo>
                    <a:pt x="6316" y="5418"/>
                  </a:lnTo>
                  <a:lnTo>
                    <a:pt x="6316" y="5387"/>
                  </a:lnTo>
                  <a:lnTo>
                    <a:pt x="6192" y="5294"/>
                  </a:lnTo>
                  <a:lnTo>
                    <a:pt x="6161" y="5263"/>
                  </a:lnTo>
                  <a:close/>
                  <a:moveTo>
                    <a:pt x="6409" y="5511"/>
                  </a:moveTo>
                  <a:lnTo>
                    <a:pt x="6378" y="5542"/>
                  </a:lnTo>
                  <a:lnTo>
                    <a:pt x="6409" y="5542"/>
                  </a:lnTo>
                  <a:lnTo>
                    <a:pt x="6533" y="5665"/>
                  </a:lnTo>
                  <a:lnTo>
                    <a:pt x="6564" y="5665"/>
                  </a:lnTo>
                  <a:lnTo>
                    <a:pt x="6595" y="5635"/>
                  </a:lnTo>
                  <a:lnTo>
                    <a:pt x="6564" y="5604"/>
                  </a:lnTo>
                  <a:lnTo>
                    <a:pt x="6440" y="5511"/>
                  </a:lnTo>
                  <a:close/>
                  <a:moveTo>
                    <a:pt x="6657" y="5727"/>
                  </a:moveTo>
                  <a:lnTo>
                    <a:pt x="6657" y="5758"/>
                  </a:lnTo>
                  <a:lnTo>
                    <a:pt x="6657" y="5789"/>
                  </a:lnTo>
                  <a:lnTo>
                    <a:pt x="6780" y="5882"/>
                  </a:lnTo>
                  <a:lnTo>
                    <a:pt x="6842" y="5882"/>
                  </a:lnTo>
                  <a:lnTo>
                    <a:pt x="6842" y="5851"/>
                  </a:lnTo>
                  <a:lnTo>
                    <a:pt x="6842" y="5820"/>
                  </a:lnTo>
                  <a:lnTo>
                    <a:pt x="6688" y="5727"/>
                  </a:lnTo>
                  <a:close/>
                  <a:moveTo>
                    <a:pt x="6904" y="5944"/>
                  </a:moveTo>
                  <a:lnTo>
                    <a:pt x="6904" y="5975"/>
                  </a:lnTo>
                  <a:lnTo>
                    <a:pt x="6904" y="6006"/>
                  </a:lnTo>
                  <a:lnTo>
                    <a:pt x="7028" y="6099"/>
                  </a:lnTo>
                  <a:lnTo>
                    <a:pt x="7090" y="6099"/>
                  </a:lnTo>
                  <a:lnTo>
                    <a:pt x="7090" y="6068"/>
                  </a:lnTo>
                  <a:lnTo>
                    <a:pt x="6966" y="5944"/>
                  </a:lnTo>
                  <a:close/>
                  <a:moveTo>
                    <a:pt x="7152" y="6161"/>
                  </a:moveTo>
                  <a:lnTo>
                    <a:pt x="7152" y="6192"/>
                  </a:lnTo>
                  <a:lnTo>
                    <a:pt x="7183" y="6223"/>
                  </a:lnTo>
                  <a:lnTo>
                    <a:pt x="7307" y="6316"/>
                  </a:lnTo>
                  <a:lnTo>
                    <a:pt x="7307" y="6347"/>
                  </a:lnTo>
                  <a:lnTo>
                    <a:pt x="7338" y="6316"/>
                  </a:lnTo>
                  <a:lnTo>
                    <a:pt x="7338" y="6285"/>
                  </a:lnTo>
                  <a:lnTo>
                    <a:pt x="7214" y="6161"/>
                  </a:lnTo>
                  <a:close/>
                  <a:moveTo>
                    <a:pt x="7431" y="6377"/>
                  </a:moveTo>
                  <a:lnTo>
                    <a:pt x="7400" y="6408"/>
                  </a:lnTo>
                  <a:lnTo>
                    <a:pt x="7431" y="6439"/>
                  </a:lnTo>
                  <a:lnTo>
                    <a:pt x="7554" y="6532"/>
                  </a:lnTo>
                  <a:lnTo>
                    <a:pt x="7585" y="6563"/>
                  </a:lnTo>
                  <a:lnTo>
                    <a:pt x="7585" y="6532"/>
                  </a:lnTo>
                  <a:lnTo>
                    <a:pt x="7616" y="6532"/>
                  </a:lnTo>
                  <a:lnTo>
                    <a:pt x="7585" y="6501"/>
                  </a:lnTo>
                  <a:lnTo>
                    <a:pt x="7462" y="6377"/>
                  </a:lnTo>
                  <a:close/>
                  <a:moveTo>
                    <a:pt x="7678" y="6594"/>
                  </a:moveTo>
                  <a:lnTo>
                    <a:pt x="7678" y="6625"/>
                  </a:lnTo>
                  <a:lnTo>
                    <a:pt x="7678" y="6656"/>
                  </a:lnTo>
                  <a:lnTo>
                    <a:pt x="7802" y="6780"/>
                  </a:lnTo>
                  <a:lnTo>
                    <a:pt x="7833" y="6780"/>
                  </a:lnTo>
                  <a:lnTo>
                    <a:pt x="7864" y="6749"/>
                  </a:lnTo>
                  <a:lnTo>
                    <a:pt x="7864" y="6718"/>
                  </a:lnTo>
                  <a:lnTo>
                    <a:pt x="7709" y="6594"/>
                  </a:lnTo>
                  <a:close/>
                  <a:moveTo>
                    <a:pt x="7957" y="6811"/>
                  </a:moveTo>
                  <a:lnTo>
                    <a:pt x="7926" y="6842"/>
                  </a:lnTo>
                  <a:lnTo>
                    <a:pt x="7926" y="6873"/>
                  </a:lnTo>
                  <a:lnTo>
                    <a:pt x="8050" y="6997"/>
                  </a:lnTo>
                  <a:lnTo>
                    <a:pt x="8112" y="6997"/>
                  </a:lnTo>
                  <a:lnTo>
                    <a:pt x="8112" y="6966"/>
                  </a:lnTo>
                  <a:lnTo>
                    <a:pt x="8112" y="6935"/>
                  </a:lnTo>
                  <a:lnTo>
                    <a:pt x="7988" y="6811"/>
                  </a:lnTo>
                  <a:close/>
                  <a:moveTo>
                    <a:pt x="8205" y="7028"/>
                  </a:moveTo>
                  <a:lnTo>
                    <a:pt x="8174" y="7059"/>
                  </a:lnTo>
                  <a:lnTo>
                    <a:pt x="8205" y="7090"/>
                  </a:lnTo>
                  <a:lnTo>
                    <a:pt x="8328" y="7213"/>
                  </a:lnTo>
                  <a:lnTo>
                    <a:pt x="8359" y="7213"/>
                  </a:lnTo>
                  <a:lnTo>
                    <a:pt x="8359" y="7182"/>
                  </a:lnTo>
                  <a:lnTo>
                    <a:pt x="8359" y="7151"/>
                  </a:lnTo>
                  <a:lnTo>
                    <a:pt x="8235" y="7059"/>
                  </a:lnTo>
                  <a:lnTo>
                    <a:pt x="8205" y="7028"/>
                  </a:lnTo>
                  <a:close/>
                  <a:moveTo>
                    <a:pt x="8452" y="7244"/>
                  </a:moveTo>
                  <a:lnTo>
                    <a:pt x="8452" y="7275"/>
                  </a:lnTo>
                  <a:lnTo>
                    <a:pt x="8421" y="7306"/>
                  </a:lnTo>
                  <a:lnTo>
                    <a:pt x="8452" y="7306"/>
                  </a:lnTo>
                  <a:lnTo>
                    <a:pt x="8576" y="7430"/>
                  </a:lnTo>
                  <a:lnTo>
                    <a:pt x="8607" y="7430"/>
                  </a:lnTo>
                  <a:lnTo>
                    <a:pt x="8638" y="7399"/>
                  </a:lnTo>
                  <a:lnTo>
                    <a:pt x="8607" y="7368"/>
                  </a:lnTo>
                  <a:lnTo>
                    <a:pt x="8483" y="7275"/>
                  </a:lnTo>
                  <a:lnTo>
                    <a:pt x="8452" y="7244"/>
                  </a:lnTo>
                  <a:close/>
                  <a:moveTo>
                    <a:pt x="8700" y="7492"/>
                  </a:moveTo>
                  <a:lnTo>
                    <a:pt x="8700" y="7523"/>
                  </a:lnTo>
                  <a:lnTo>
                    <a:pt x="8731" y="7554"/>
                  </a:lnTo>
                  <a:lnTo>
                    <a:pt x="8762" y="7585"/>
                  </a:lnTo>
                  <a:lnTo>
                    <a:pt x="8886" y="7585"/>
                  </a:lnTo>
                  <a:lnTo>
                    <a:pt x="8917" y="7554"/>
                  </a:lnTo>
                  <a:lnTo>
                    <a:pt x="8917" y="7523"/>
                  </a:lnTo>
                  <a:lnTo>
                    <a:pt x="8886" y="7492"/>
                  </a:lnTo>
                  <a:close/>
                  <a:moveTo>
                    <a:pt x="9040" y="7492"/>
                  </a:moveTo>
                  <a:lnTo>
                    <a:pt x="9040" y="7523"/>
                  </a:lnTo>
                  <a:lnTo>
                    <a:pt x="9009" y="7554"/>
                  </a:lnTo>
                  <a:lnTo>
                    <a:pt x="9040" y="7554"/>
                  </a:lnTo>
                  <a:lnTo>
                    <a:pt x="9040" y="7585"/>
                  </a:lnTo>
                  <a:lnTo>
                    <a:pt x="9226" y="7585"/>
                  </a:lnTo>
                  <a:lnTo>
                    <a:pt x="9257" y="7554"/>
                  </a:lnTo>
                  <a:lnTo>
                    <a:pt x="9257" y="7523"/>
                  </a:lnTo>
                  <a:lnTo>
                    <a:pt x="9226" y="7492"/>
                  </a:lnTo>
                  <a:close/>
                  <a:moveTo>
                    <a:pt x="9381" y="7492"/>
                  </a:moveTo>
                  <a:lnTo>
                    <a:pt x="9350" y="7523"/>
                  </a:lnTo>
                  <a:lnTo>
                    <a:pt x="9350" y="7554"/>
                  </a:lnTo>
                  <a:lnTo>
                    <a:pt x="9381" y="7585"/>
                  </a:lnTo>
                  <a:lnTo>
                    <a:pt x="9567" y="7585"/>
                  </a:lnTo>
                  <a:lnTo>
                    <a:pt x="9567" y="7554"/>
                  </a:lnTo>
                  <a:lnTo>
                    <a:pt x="9598" y="7554"/>
                  </a:lnTo>
                  <a:lnTo>
                    <a:pt x="9567" y="7523"/>
                  </a:lnTo>
                  <a:lnTo>
                    <a:pt x="9567" y="7492"/>
                  </a:lnTo>
                  <a:close/>
                  <a:moveTo>
                    <a:pt x="9721" y="7492"/>
                  </a:moveTo>
                  <a:lnTo>
                    <a:pt x="9690" y="7523"/>
                  </a:lnTo>
                  <a:lnTo>
                    <a:pt x="9690" y="7554"/>
                  </a:lnTo>
                  <a:lnTo>
                    <a:pt x="9721" y="7585"/>
                  </a:lnTo>
                  <a:lnTo>
                    <a:pt x="9907" y="7585"/>
                  </a:lnTo>
                  <a:lnTo>
                    <a:pt x="9907" y="7554"/>
                  </a:lnTo>
                  <a:lnTo>
                    <a:pt x="9938" y="7554"/>
                  </a:lnTo>
                  <a:lnTo>
                    <a:pt x="9907" y="7523"/>
                  </a:lnTo>
                  <a:lnTo>
                    <a:pt x="9907" y="7492"/>
                  </a:lnTo>
                  <a:close/>
                  <a:moveTo>
                    <a:pt x="10062" y="7492"/>
                  </a:moveTo>
                  <a:lnTo>
                    <a:pt x="10031" y="7523"/>
                  </a:lnTo>
                  <a:lnTo>
                    <a:pt x="10031" y="7554"/>
                  </a:lnTo>
                  <a:lnTo>
                    <a:pt x="10062" y="7585"/>
                  </a:lnTo>
                  <a:lnTo>
                    <a:pt x="10217" y="7585"/>
                  </a:lnTo>
                  <a:lnTo>
                    <a:pt x="10248" y="7554"/>
                  </a:lnTo>
                  <a:lnTo>
                    <a:pt x="10279" y="7554"/>
                  </a:lnTo>
                  <a:lnTo>
                    <a:pt x="10248" y="7523"/>
                  </a:lnTo>
                  <a:lnTo>
                    <a:pt x="10217" y="7492"/>
                  </a:lnTo>
                  <a:close/>
                  <a:moveTo>
                    <a:pt x="10402" y="7492"/>
                  </a:moveTo>
                  <a:lnTo>
                    <a:pt x="10372" y="7523"/>
                  </a:lnTo>
                  <a:lnTo>
                    <a:pt x="10372" y="7554"/>
                  </a:lnTo>
                  <a:lnTo>
                    <a:pt x="10402" y="7585"/>
                  </a:lnTo>
                  <a:lnTo>
                    <a:pt x="10557" y="7585"/>
                  </a:lnTo>
                  <a:lnTo>
                    <a:pt x="10588" y="7554"/>
                  </a:lnTo>
                  <a:lnTo>
                    <a:pt x="10588" y="7523"/>
                  </a:lnTo>
                  <a:lnTo>
                    <a:pt x="10557" y="7492"/>
                  </a:lnTo>
                  <a:close/>
                  <a:moveTo>
                    <a:pt x="10743" y="7492"/>
                  </a:moveTo>
                  <a:lnTo>
                    <a:pt x="10712" y="7523"/>
                  </a:lnTo>
                  <a:lnTo>
                    <a:pt x="10712" y="7554"/>
                  </a:lnTo>
                  <a:lnTo>
                    <a:pt x="10743" y="7585"/>
                  </a:lnTo>
                  <a:lnTo>
                    <a:pt x="10898" y="7585"/>
                  </a:lnTo>
                  <a:lnTo>
                    <a:pt x="10929" y="7554"/>
                  </a:lnTo>
                  <a:lnTo>
                    <a:pt x="10929" y="7523"/>
                  </a:lnTo>
                  <a:lnTo>
                    <a:pt x="10898" y="7492"/>
                  </a:lnTo>
                  <a:close/>
                  <a:moveTo>
                    <a:pt x="11084" y="7492"/>
                  </a:moveTo>
                  <a:lnTo>
                    <a:pt x="11053" y="7523"/>
                  </a:lnTo>
                  <a:lnTo>
                    <a:pt x="11053" y="7554"/>
                  </a:lnTo>
                  <a:lnTo>
                    <a:pt x="11084" y="7585"/>
                  </a:lnTo>
                  <a:lnTo>
                    <a:pt x="11238" y="7585"/>
                  </a:lnTo>
                  <a:lnTo>
                    <a:pt x="11269" y="7554"/>
                  </a:lnTo>
                  <a:lnTo>
                    <a:pt x="11269" y="7523"/>
                  </a:lnTo>
                  <a:lnTo>
                    <a:pt x="11238" y="7492"/>
                  </a:lnTo>
                  <a:close/>
                  <a:moveTo>
                    <a:pt x="11424" y="7492"/>
                  </a:moveTo>
                  <a:lnTo>
                    <a:pt x="11393" y="7523"/>
                  </a:lnTo>
                  <a:lnTo>
                    <a:pt x="11393" y="7554"/>
                  </a:lnTo>
                  <a:lnTo>
                    <a:pt x="11424" y="7585"/>
                  </a:lnTo>
                  <a:lnTo>
                    <a:pt x="11579" y="7585"/>
                  </a:lnTo>
                  <a:lnTo>
                    <a:pt x="11610" y="7554"/>
                  </a:lnTo>
                  <a:lnTo>
                    <a:pt x="11610" y="7523"/>
                  </a:lnTo>
                  <a:lnTo>
                    <a:pt x="11579" y="7492"/>
                  </a:lnTo>
                  <a:close/>
                  <a:moveTo>
                    <a:pt x="11765" y="7492"/>
                  </a:moveTo>
                  <a:lnTo>
                    <a:pt x="11734" y="7523"/>
                  </a:lnTo>
                  <a:lnTo>
                    <a:pt x="11703" y="7554"/>
                  </a:lnTo>
                  <a:lnTo>
                    <a:pt x="11734" y="7554"/>
                  </a:lnTo>
                  <a:lnTo>
                    <a:pt x="11765" y="7585"/>
                  </a:lnTo>
                  <a:lnTo>
                    <a:pt x="11919" y="7585"/>
                  </a:lnTo>
                  <a:lnTo>
                    <a:pt x="11950" y="7554"/>
                  </a:lnTo>
                  <a:lnTo>
                    <a:pt x="11950" y="7523"/>
                  </a:lnTo>
                  <a:lnTo>
                    <a:pt x="11919" y="7492"/>
                  </a:lnTo>
                  <a:close/>
                  <a:moveTo>
                    <a:pt x="12074" y="7492"/>
                  </a:moveTo>
                  <a:lnTo>
                    <a:pt x="12074" y="7523"/>
                  </a:lnTo>
                  <a:lnTo>
                    <a:pt x="12043" y="7554"/>
                  </a:lnTo>
                  <a:lnTo>
                    <a:pt x="12074" y="7554"/>
                  </a:lnTo>
                  <a:lnTo>
                    <a:pt x="12074" y="7585"/>
                  </a:lnTo>
                  <a:lnTo>
                    <a:pt x="12260" y="7585"/>
                  </a:lnTo>
                  <a:lnTo>
                    <a:pt x="12291" y="7554"/>
                  </a:lnTo>
                  <a:lnTo>
                    <a:pt x="12291" y="7523"/>
                  </a:lnTo>
                  <a:lnTo>
                    <a:pt x="12260" y="7492"/>
                  </a:lnTo>
                  <a:close/>
                  <a:moveTo>
                    <a:pt x="12415" y="7492"/>
                  </a:moveTo>
                  <a:lnTo>
                    <a:pt x="12415" y="7523"/>
                  </a:lnTo>
                  <a:lnTo>
                    <a:pt x="12384" y="7554"/>
                  </a:lnTo>
                  <a:lnTo>
                    <a:pt x="12415" y="7554"/>
                  </a:lnTo>
                  <a:lnTo>
                    <a:pt x="12415" y="7585"/>
                  </a:lnTo>
                  <a:lnTo>
                    <a:pt x="12600" y="7585"/>
                  </a:lnTo>
                  <a:lnTo>
                    <a:pt x="12631" y="7554"/>
                  </a:lnTo>
                  <a:lnTo>
                    <a:pt x="12631" y="7523"/>
                  </a:lnTo>
                  <a:lnTo>
                    <a:pt x="12600" y="7492"/>
                  </a:lnTo>
                  <a:close/>
                  <a:moveTo>
                    <a:pt x="12755" y="7492"/>
                  </a:moveTo>
                  <a:lnTo>
                    <a:pt x="12724" y="7523"/>
                  </a:lnTo>
                  <a:lnTo>
                    <a:pt x="12724" y="7554"/>
                  </a:lnTo>
                  <a:lnTo>
                    <a:pt x="12755" y="7585"/>
                  </a:lnTo>
                  <a:lnTo>
                    <a:pt x="12941" y="7585"/>
                  </a:lnTo>
                  <a:lnTo>
                    <a:pt x="12941" y="7554"/>
                  </a:lnTo>
                  <a:lnTo>
                    <a:pt x="12972" y="7554"/>
                  </a:lnTo>
                  <a:lnTo>
                    <a:pt x="12941" y="7523"/>
                  </a:lnTo>
                  <a:lnTo>
                    <a:pt x="12941" y="7492"/>
                  </a:lnTo>
                  <a:close/>
                  <a:moveTo>
                    <a:pt x="13096" y="7492"/>
                  </a:moveTo>
                  <a:lnTo>
                    <a:pt x="13065" y="7523"/>
                  </a:lnTo>
                  <a:lnTo>
                    <a:pt x="13065" y="7554"/>
                  </a:lnTo>
                  <a:lnTo>
                    <a:pt x="13096" y="7585"/>
                  </a:lnTo>
                  <a:lnTo>
                    <a:pt x="13281" y="7585"/>
                  </a:lnTo>
                  <a:lnTo>
                    <a:pt x="13281" y="7554"/>
                  </a:lnTo>
                  <a:lnTo>
                    <a:pt x="13312" y="7554"/>
                  </a:lnTo>
                  <a:lnTo>
                    <a:pt x="13281" y="7523"/>
                  </a:lnTo>
                  <a:lnTo>
                    <a:pt x="13281" y="7492"/>
                  </a:lnTo>
                  <a:close/>
                  <a:moveTo>
                    <a:pt x="13436" y="7492"/>
                  </a:moveTo>
                  <a:lnTo>
                    <a:pt x="13405" y="7523"/>
                  </a:lnTo>
                  <a:lnTo>
                    <a:pt x="13405" y="7554"/>
                  </a:lnTo>
                  <a:lnTo>
                    <a:pt x="13436" y="7585"/>
                  </a:lnTo>
                  <a:lnTo>
                    <a:pt x="13622" y="7585"/>
                  </a:lnTo>
                  <a:lnTo>
                    <a:pt x="13622" y="7554"/>
                  </a:lnTo>
                  <a:lnTo>
                    <a:pt x="13653" y="7554"/>
                  </a:lnTo>
                  <a:lnTo>
                    <a:pt x="13622" y="7523"/>
                  </a:lnTo>
                  <a:lnTo>
                    <a:pt x="13622" y="7492"/>
                  </a:lnTo>
                  <a:close/>
                  <a:moveTo>
                    <a:pt x="13777" y="7492"/>
                  </a:moveTo>
                  <a:lnTo>
                    <a:pt x="13746" y="7523"/>
                  </a:lnTo>
                  <a:lnTo>
                    <a:pt x="13746" y="7554"/>
                  </a:lnTo>
                  <a:lnTo>
                    <a:pt x="13777" y="7585"/>
                  </a:lnTo>
                  <a:lnTo>
                    <a:pt x="13932" y="7585"/>
                  </a:lnTo>
                  <a:lnTo>
                    <a:pt x="13963" y="7554"/>
                  </a:lnTo>
                  <a:lnTo>
                    <a:pt x="13994" y="7554"/>
                  </a:lnTo>
                  <a:lnTo>
                    <a:pt x="13963" y="7523"/>
                  </a:lnTo>
                  <a:lnTo>
                    <a:pt x="13932" y="7492"/>
                  </a:lnTo>
                  <a:close/>
                  <a:moveTo>
                    <a:pt x="14117" y="7492"/>
                  </a:moveTo>
                  <a:lnTo>
                    <a:pt x="14086" y="7523"/>
                  </a:lnTo>
                  <a:lnTo>
                    <a:pt x="14086" y="7554"/>
                  </a:lnTo>
                  <a:lnTo>
                    <a:pt x="14117" y="7585"/>
                  </a:lnTo>
                  <a:lnTo>
                    <a:pt x="14272" y="7585"/>
                  </a:lnTo>
                  <a:lnTo>
                    <a:pt x="14303" y="7554"/>
                  </a:lnTo>
                  <a:lnTo>
                    <a:pt x="14303" y="7523"/>
                  </a:lnTo>
                  <a:lnTo>
                    <a:pt x="14272" y="7492"/>
                  </a:lnTo>
                  <a:close/>
                  <a:moveTo>
                    <a:pt x="14458" y="7492"/>
                  </a:moveTo>
                  <a:lnTo>
                    <a:pt x="14427" y="7523"/>
                  </a:lnTo>
                  <a:lnTo>
                    <a:pt x="14427" y="7554"/>
                  </a:lnTo>
                  <a:lnTo>
                    <a:pt x="14458" y="7585"/>
                  </a:lnTo>
                  <a:lnTo>
                    <a:pt x="14613" y="7585"/>
                  </a:lnTo>
                  <a:lnTo>
                    <a:pt x="14644" y="7554"/>
                  </a:lnTo>
                  <a:lnTo>
                    <a:pt x="14644" y="7523"/>
                  </a:lnTo>
                  <a:lnTo>
                    <a:pt x="14613" y="7492"/>
                  </a:lnTo>
                  <a:close/>
                  <a:moveTo>
                    <a:pt x="14798" y="7492"/>
                  </a:moveTo>
                  <a:lnTo>
                    <a:pt x="14767" y="7523"/>
                  </a:lnTo>
                  <a:lnTo>
                    <a:pt x="14767" y="7554"/>
                  </a:lnTo>
                  <a:lnTo>
                    <a:pt x="14798" y="7585"/>
                  </a:lnTo>
                  <a:lnTo>
                    <a:pt x="14953" y="7585"/>
                  </a:lnTo>
                  <a:lnTo>
                    <a:pt x="14984" y="7554"/>
                  </a:lnTo>
                  <a:lnTo>
                    <a:pt x="14984" y="7523"/>
                  </a:lnTo>
                  <a:lnTo>
                    <a:pt x="14953" y="7492"/>
                  </a:lnTo>
                  <a:close/>
                  <a:moveTo>
                    <a:pt x="15139" y="7492"/>
                  </a:moveTo>
                  <a:lnTo>
                    <a:pt x="15108" y="7523"/>
                  </a:lnTo>
                  <a:lnTo>
                    <a:pt x="15077" y="7554"/>
                  </a:lnTo>
                  <a:lnTo>
                    <a:pt x="15108" y="7554"/>
                  </a:lnTo>
                  <a:lnTo>
                    <a:pt x="15139" y="7585"/>
                  </a:lnTo>
                  <a:lnTo>
                    <a:pt x="15294" y="7585"/>
                  </a:lnTo>
                  <a:lnTo>
                    <a:pt x="15325" y="7554"/>
                  </a:lnTo>
                  <a:lnTo>
                    <a:pt x="15325" y="7523"/>
                  </a:lnTo>
                  <a:lnTo>
                    <a:pt x="15294" y="7492"/>
                  </a:lnTo>
                  <a:close/>
                  <a:moveTo>
                    <a:pt x="15449" y="7492"/>
                  </a:moveTo>
                  <a:lnTo>
                    <a:pt x="15449" y="7523"/>
                  </a:lnTo>
                  <a:lnTo>
                    <a:pt x="15418" y="7554"/>
                  </a:lnTo>
                  <a:lnTo>
                    <a:pt x="15449" y="7554"/>
                  </a:lnTo>
                  <a:lnTo>
                    <a:pt x="15449" y="7585"/>
                  </a:lnTo>
                  <a:lnTo>
                    <a:pt x="15634" y="7585"/>
                  </a:lnTo>
                  <a:lnTo>
                    <a:pt x="15665" y="7554"/>
                  </a:lnTo>
                  <a:lnTo>
                    <a:pt x="15665" y="7523"/>
                  </a:lnTo>
                  <a:lnTo>
                    <a:pt x="15634" y="7492"/>
                  </a:lnTo>
                  <a:close/>
                  <a:moveTo>
                    <a:pt x="15789" y="7492"/>
                  </a:moveTo>
                  <a:lnTo>
                    <a:pt x="15789" y="7523"/>
                  </a:lnTo>
                  <a:lnTo>
                    <a:pt x="15758" y="7554"/>
                  </a:lnTo>
                  <a:lnTo>
                    <a:pt x="15789" y="7554"/>
                  </a:lnTo>
                  <a:lnTo>
                    <a:pt x="15789" y="7585"/>
                  </a:lnTo>
                  <a:lnTo>
                    <a:pt x="15975" y="7585"/>
                  </a:lnTo>
                  <a:lnTo>
                    <a:pt x="16006" y="7554"/>
                  </a:lnTo>
                  <a:lnTo>
                    <a:pt x="16006" y="7523"/>
                  </a:lnTo>
                  <a:lnTo>
                    <a:pt x="15975" y="7492"/>
                  </a:lnTo>
                  <a:close/>
                  <a:moveTo>
                    <a:pt x="16130" y="7492"/>
                  </a:moveTo>
                  <a:lnTo>
                    <a:pt x="16099" y="7523"/>
                  </a:lnTo>
                  <a:lnTo>
                    <a:pt x="16099" y="7554"/>
                  </a:lnTo>
                  <a:lnTo>
                    <a:pt x="16130" y="7585"/>
                  </a:lnTo>
                  <a:lnTo>
                    <a:pt x="16315" y="7585"/>
                  </a:lnTo>
                  <a:lnTo>
                    <a:pt x="16346" y="7554"/>
                  </a:lnTo>
                  <a:lnTo>
                    <a:pt x="16346" y="7523"/>
                  </a:lnTo>
                  <a:lnTo>
                    <a:pt x="16315" y="7492"/>
                  </a:lnTo>
                  <a:close/>
                  <a:moveTo>
                    <a:pt x="16470" y="7492"/>
                  </a:moveTo>
                  <a:lnTo>
                    <a:pt x="16439" y="7523"/>
                  </a:lnTo>
                  <a:lnTo>
                    <a:pt x="16439" y="7554"/>
                  </a:lnTo>
                  <a:lnTo>
                    <a:pt x="16470" y="7585"/>
                  </a:lnTo>
                  <a:lnTo>
                    <a:pt x="16656" y="7585"/>
                  </a:lnTo>
                  <a:lnTo>
                    <a:pt x="16656" y="7554"/>
                  </a:lnTo>
                  <a:lnTo>
                    <a:pt x="16687" y="7554"/>
                  </a:lnTo>
                  <a:lnTo>
                    <a:pt x="16656" y="7523"/>
                  </a:lnTo>
                  <a:lnTo>
                    <a:pt x="16656" y="7492"/>
                  </a:lnTo>
                  <a:close/>
                  <a:moveTo>
                    <a:pt x="16811" y="7492"/>
                  </a:moveTo>
                  <a:lnTo>
                    <a:pt x="16780" y="7523"/>
                  </a:lnTo>
                  <a:lnTo>
                    <a:pt x="16780" y="7554"/>
                  </a:lnTo>
                  <a:lnTo>
                    <a:pt x="16811" y="7585"/>
                  </a:lnTo>
                  <a:lnTo>
                    <a:pt x="16996" y="7585"/>
                  </a:lnTo>
                  <a:lnTo>
                    <a:pt x="16996" y="7554"/>
                  </a:lnTo>
                  <a:lnTo>
                    <a:pt x="17027" y="7554"/>
                  </a:lnTo>
                  <a:lnTo>
                    <a:pt x="16996" y="7523"/>
                  </a:lnTo>
                  <a:lnTo>
                    <a:pt x="16996" y="7492"/>
                  </a:lnTo>
                  <a:close/>
                  <a:moveTo>
                    <a:pt x="17151" y="7492"/>
                  </a:moveTo>
                  <a:lnTo>
                    <a:pt x="17120" y="7523"/>
                  </a:lnTo>
                  <a:lnTo>
                    <a:pt x="17120" y="7554"/>
                  </a:lnTo>
                  <a:lnTo>
                    <a:pt x="17151" y="7585"/>
                  </a:lnTo>
                  <a:lnTo>
                    <a:pt x="17306" y="7585"/>
                  </a:lnTo>
                  <a:lnTo>
                    <a:pt x="17337" y="7554"/>
                  </a:lnTo>
                  <a:lnTo>
                    <a:pt x="17368" y="7554"/>
                  </a:lnTo>
                  <a:lnTo>
                    <a:pt x="17337" y="7523"/>
                  </a:lnTo>
                  <a:lnTo>
                    <a:pt x="17306" y="7492"/>
                  </a:lnTo>
                  <a:close/>
                  <a:moveTo>
                    <a:pt x="17492" y="7492"/>
                  </a:moveTo>
                  <a:lnTo>
                    <a:pt x="17461" y="7523"/>
                  </a:lnTo>
                  <a:lnTo>
                    <a:pt x="17461" y="7554"/>
                  </a:lnTo>
                  <a:lnTo>
                    <a:pt x="17492" y="7585"/>
                  </a:lnTo>
                  <a:lnTo>
                    <a:pt x="17646" y="7585"/>
                  </a:lnTo>
                  <a:lnTo>
                    <a:pt x="17677" y="7554"/>
                  </a:lnTo>
                  <a:lnTo>
                    <a:pt x="17677" y="7523"/>
                  </a:lnTo>
                  <a:lnTo>
                    <a:pt x="17646" y="7492"/>
                  </a:lnTo>
                  <a:close/>
                  <a:moveTo>
                    <a:pt x="17832" y="7492"/>
                  </a:moveTo>
                  <a:lnTo>
                    <a:pt x="17801" y="7523"/>
                  </a:lnTo>
                  <a:lnTo>
                    <a:pt x="17801" y="7554"/>
                  </a:lnTo>
                  <a:lnTo>
                    <a:pt x="17832" y="7585"/>
                  </a:lnTo>
                  <a:lnTo>
                    <a:pt x="17987" y="7585"/>
                  </a:lnTo>
                  <a:lnTo>
                    <a:pt x="18018" y="7554"/>
                  </a:lnTo>
                  <a:lnTo>
                    <a:pt x="18018" y="7523"/>
                  </a:lnTo>
                  <a:lnTo>
                    <a:pt x="17987" y="7492"/>
                  </a:lnTo>
                  <a:close/>
                  <a:moveTo>
                    <a:pt x="18173" y="7492"/>
                  </a:moveTo>
                  <a:lnTo>
                    <a:pt x="18142" y="7523"/>
                  </a:lnTo>
                  <a:lnTo>
                    <a:pt x="18142" y="7554"/>
                  </a:lnTo>
                  <a:lnTo>
                    <a:pt x="18173" y="7585"/>
                  </a:lnTo>
                  <a:lnTo>
                    <a:pt x="18328" y="7585"/>
                  </a:lnTo>
                  <a:lnTo>
                    <a:pt x="18358" y="7554"/>
                  </a:lnTo>
                  <a:lnTo>
                    <a:pt x="18358" y="7523"/>
                  </a:lnTo>
                  <a:lnTo>
                    <a:pt x="18328" y="7492"/>
                  </a:lnTo>
                  <a:close/>
                  <a:moveTo>
                    <a:pt x="18513" y="7492"/>
                  </a:moveTo>
                  <a:lnTo>
                    <a:pt x="18482" y="7523"/>
                  </a:lnTo>
                  <a:lnTo>
                    <a:pt x="18451" y="7554"/>
                  </a:lnTo>
                  <a:lnTo>
                    <a:pt x="18482" y="7554"/>
                  </a:lnTo>
                  <a:lnTo>
                    <a:pt x="18513" y="7585"/>
                  </a:lnTo>
                  <a:lnTo>
                    <a:pt x="18668" y="7585"/>
                  </a:lnTo>
                  <a:lnTo>
                    <a:pt x="18699" y="7554"/>
                  </a:lnTo>
                  <a:lnTo>
                    <a:pt x="18699" y="7523"/>
                  </a:lnTo>
                  <a:lnTo>
                    <a:pt x="18668" y="7492"/>
                  </a:lnTo>
                  <a:close/>
                  <a:moveTo>
                    <a:pt x="18823" y="7492"/>
                  </a:moveTo>
                  <a:lnTo>
                    <a:pt x="18823" y="7523"/>
                  </a:lnTo>
                  <a:lnTo>
                    <a:pt x="18792" y="7554"/>
                  </a:lnTo>
                  <a:lnTo>
                    <a:pt x="18823" y="7554"/>
                  </a:lnTo>
                  <a:lnTo>
                    <a:pt x="18823" y="7585"/>
                  </a:lnTo>
                  <a:lnTo>
                    <a:pt x="19009" y="7585"/>
                  </a:lnTo>
                  <a:lnTo>
                    <a:pt x="19040" y="7554"/>
                  </a:lnTo>
                  <a:lnTo>
                    <a:pt x="19040" y="7523"/>
                  </a:lnTo>
                  <a:lnTo>
                    <a:pt x="19009" y="7492"/>
                  </a:lnTo>
                  <a:close/>
                  <a:moveTo>
                    <a:pt x="19163" y="7492"/>
                  </a:moveTo>
                  <a:lnTo>
                    <a:pt x="19163" y="7523"/>
                  </a:lnTo>
                  <a:lnTo>
                    <a:pt x="19132" y="7554"/>
                  </a:lnTo>
                  <a:lnTo>
                    <a:pt x="19163" y="7554"/>
                  </a:lnTo>
                  <a:lnTo>
                    <a:pt x="19163" y="7585"/>
                  </a:lnTo>
                  <a:lnTo>
                    <a:pt x="19349" y="7585"/>
                  </a:lnTo>
                  <a:lnTo>
                    <a:pt x="19380" y="7554"/>
                  </a:lnTo>
                  <a:lnTo>
                    <a:pt x="19380" y="7523"/>
                  </a:lnTo>
                  <a:lnTo>
                    <a:pt x="19349" y="7492"/>
                  </a:lnTo>
                  <a:close/>
                  <a:moveTo>
                    <a:pt x="19504" y="7492"/>
                  </a:moveTo>
                  <a:lnTo>
                    <a:pt x="19504" y="7523"/>
                  </a:lnTo>
                  <a:lnTo>
                    <a:pt x="19473" y="7554"/>
                  </a:lnTo>
                  <a:lnTo>
                    <a:pt x="19504" y="7554"/>
                  </a:lnTo>
                  <a:lnTo>
                    <a:pt x="19504" y="7585"/>
                  </a:lnTo>
                  <a:lnTo>
                    <a:pt x="19690" y="7585"/>
                  </a:lnTo>
                  <a:lnTo>
                    <a:pt x="19721" y="7554"/>
                  </a:lnTo>
                  <a:lnTo>
                    <a:pt x="19721" y="7523"/>
                  </a:lnTo>
                  <a:lnTo>
                    <a:pt x="19690" y="7492"/>
                  </a:lnTo>
                  <a:close/>
                  <a:moveTo>
                    <a:pt x="19844" y="7492"/>
                  </a:moveTo>
                  <a:lnTo>
                    <a:pt x="19813" y="7523"/>
                  </a:lnTo>
                  <a:lnTo>
                    <a:pt x="19813" y="7554"/>
                  </a:lnTo>
                  <a:lnTo>
                    <a:pt x="19844" y="7585"/>
                  </a:lnTo>
                  <a:lnTo>
                    <a:pt x="20030" y="7585"/>
                  </a:lnTo>
                  <a:lnTo>
                    <a:pt x="20030" y="7554"/>
                  </a:lnTo>
                  <a:lnTo>
                    <a:pt x="20061" y="7554"/>
                  </a:lnTo>
                  <a:lnTo>
                    <a:pt x="20030" y="7523"/>
                  </a:lnTo>
                  <a:lnTo>
                    <a:pt x="20030" y="7492"/>
                  </a:lnTo>
                  <a:close/>
                  <a:moveTo>
                    <a:pt x="20185" y="7492"/>
                  </a:moveTo>
                  <a:lnTo>
                    <a:pt x="20154" y="7523"/>
                  </a:lnTo>
                  <a:lnTo>
                    <a:pt x="20154" y="7554"/>
                  </a:lnTo>
                  <a:lnTo>
                    <a:pt x="20185" y="7585"/>
                  </a:lnTo>
                  <a:lnTo>
                    <a:pt x="20371" y="7585"/>
                  </a:lnTo>
                  <a:lnTo>
                    <a:pt x="20371" y="7554"/>
                  </a:lnTo>
                  <a:lnTo>
                    <a:pt x="20402" y="7554"/>
                  </a:lnTo>
                  <a:lnTo>
                    <a:pt x="20371" y="7523"/>
                  </a:lnTo>
                  <a:lnTo>
                    <a:pt x="20371" y="7492"/>
                  </a:lnTo>
                  <a:close/>
                  <a:moveTo>
                    <a:pt x="20525" y="7492"/>
                  </a:moveTo>
                  <a:lnTo>
                    <a:pt x="20495" y="7523"/>
                  </a:lnTo>
                  <a:lnTo>
                    <a:pt x="20495" y="7554"/>
                  </a:lnTo>
                  <a:lnTo>
                    <a:pt x="20525" y="7585"/>
                  </a:lnTo>
                  <a:lnTo>
                    <a:pt x="20680" y="7585"/>
                  </a:lnTo>
                  <a:lnTo>
                    <a:pt x="20711" y="7554"/>
                  </a:lnTo>
                  <a:lnTo>
                    <a:pt x="20742" y="7554"/>
                  </a:lnTo>
                  <a:lnTo>
                    <a:pt x="20711" y="7523"/>
                  </a:lnTo>
                  <a:lnTo>
                    <a:pt x="20680" y="7492"/>
                  </a:lnTo>
                  <a:close/>
                  <a:moveTo>
                    <a:pt x="20866" y="7492"/>
                  </a:moveTo>
                  <a:lnTo>
                    <a:pt x="20835" y="7523"/>
                  </a:lnTo>
                  <a:lnTo>
                    <a:pt x="20835" y="7554"/>
                  </a:lnTo>
                  <a:lnTo>
                    <a:pt x="20866" y="7585"/>
                  </a:lnTo>
                  <a:lnTo>
                    <a:pt x="21021" y="7585"/>
                  </a:lnTo>
                  <a:lnTo>
                    <a:pt x="21052" y="7554"/>
                  </a:lnTo>
                  <a:lnTo>
                    <a:pt x="21052" y="7523"/>
                  </a:lnTo>
                  <a:lnTo>
                    <a:pt x="21021" y="7492"/>
                  </a:lnTo>
                  <a:close/>
                  <a:moveTo>
                    <a:pt x="21207" y="7492"/>
                  </a:moveTo>
                  <a:lnTo>
                    <a:pt x="21176" y="7523"/>
                  </a:lnTo>
                  <a:lnTo>
                    <a:pt x="21176" y="7554"/>
                  </a:lnTo>
                  <a:lnTo>
                    <a:pt x="21207" y="7585"/>
                  </a:lnTo>
                  <a:lnTo>
                    <a:pt x="21361" y="7585"/>
                  </a:lnTo>
                  <a:lnTo>
                    <a:pt x="21392" y="7554"/>
                  </a:lnTo>
                  <a:lnTo>
                    <a:pt x="21392" y="7523"/>
                  </a:lnTo>
                  <a:lnTo>
                    <a:pt x="21361" y="7492"/>
                  </a:lnTo>
                  <a:close/>
                  <a:moveTo>
                    <a:pt x="21547" y="7492"/>
                  </a:moveTo>
                  <a:lnTo>
                    <a:pt x="21516" y="7523"/>
                  </a:lnTo>
                  <a:lnTo>
                    <a:pt x="21516" y="7554"/>
                  </a:lnTo>
                  <a:lnTo>
                    <a:pt x="21547" y="7585"/>
                  </a:lnTo>
                  <a:lnTo>
                    <a:pt x="21702" y="7585"/>
                  </a:lnTo>
                  <a:lnTo>
                    <a:pt x="21733" y="7554"/>
                  </a:lnTo>
                  <a:lnTo>
                    <a:pt x="21733" y="7523"/>
                  </a:lnTo>
                  <a:lnTo>
                    <a:pt x="21702" y="7492"/>
                  </a:lnTo>
                  <a:close/>
                  <a:moveTo>
                    <a:pt x="21888" y="7492"/>
                  </a:moveTo>
                  <a:lnTo>
                    <a:pt x="21857" y="7523"/>
                  </a:lnTo>
                  <a:lnTo>
                    <a:pt x="21857" y="7554"/>
                  </a:lnTo>
                  <a:lnTo>
                    <a:pt x="21888" y="7585"/>
                  </a:lnTo>
                  <a:lnTo>
                    <a:pt x="22042" y="7585"/>
                  </a:lnTo>
                  <a:lnTo>
                    <a:pt x="22073" y="7554"/>
                  </a:lnTo>
                  <a:lnTo>
                    <a:pt x="22073" y="7523"/>
                  </a:lnTo>
                  <a:lnTo>
                    <a:pt x="22042" y="7492"/>
                  </a:lnTo>
                  <a:close/>
                  <a:moveTo>
                    <a:pt x="22228" y="7492"/>
                  </a:moveTo>
                  <a:lnTo>
                    <a:pt x="22197" y="7523"/>
                  </a:lnTo>
                  <a:lnTo>
                    <a:pt x="22166" y="7554"/>
                  </a:lnTo>
                  <a:lnTo>
                    <a:pt x="22197" y="7554"/>
                  </a:lnTo>
                  <a:lnTo>
                    <a:pt x="22228" y="7585"/>
                  </a:lnTo>
                  <a:lnTo>
                    <a:pt x="22383" y="7585"/>
                  </a:lnTo>
                  <a:lnTo>
                    <a:pt x="22414" y="7554"/>
                  </a:lnTo>
                  <a:lnTo>
                    <a:pt x="22414" y="7523"/>
                  </a:lnTo>
                  <a:lnTo>
                    <a:pt x="22383" y="7492"/>
                  </a:lnTo>
                  <a:close/>
                  <a:moveTo>
                    <a:pt x="22538" y="7492"/>
                  </a:moveTo>
                  <a:lnTo>
                    <a:pt x="22538" y="7523"/>
                  </a:lnTo>
                  <a:lnTo>
                    <a:pt x="22507" y="7554"/>
                  </a:lnTo>
                  <a:lnTo>
                    <a:pt x="22538" y="7554"/>
                  </a:lnTo>
                  <a:lnTo>
                    <a:pt x="22538" y="7585"/>
                  </a:lnTo>
                  <a:lnTo>
                    <a:pt x="22723" y="7585"/>
                  </a:lnTo>
                  <a:lnTo>
                    <a:pt x="22754" y="7554"/>
                  </a:lnTo>
                  <a:lnTo>
                    <a:pt x="22754" y="7523"/>
                  </a:lnTo>
                  <a:lnTo>
                    <a:pt x="22723" y="7492"/>
                  </a:lnTo>
                  <a:close/>
                  <a:moveTo>
                    <a:pt x="22878" y="7492"/>
                  </a:moveTo>
                  <a:lnTo>
                    <a:pt x="22878" y="7523"/>
                  </a:lnTo>
                  <a:lnTo>
                    <a:pt x="22847" y="7554"/>
                  </a:lnTo>
                  <a:lnTo>
                    <a:pt x="22878" y="7554"/>
                  </a:lnTo>
                  <a:lnTo>
                    <a:pt x="22878" y="7585"/>
                  </a:lnTo>
                  <a:lnTo>
                    <a:pt x="23064" y="7585"/>
                  </a:lnTo>
                  <a:lnTo>
                    <a:pt x="23095" y="7554"/>
                  </a:lnTo>
                  <a:lnTo>
                    <a:pt x="23095" y="7523"/>
                  </a:lnTo>
                  <a:lnTo>
                    <a:pt x="23064" y="7492"/>
                  </a:lnTo>
                  <a:close/>
                  <a:moveTo>
                    <a:pt x="23219" y="7492"/>
                  </a:moveTo>
                  <a:lnTo>
                    <a:pt x="23188" y="7523"/>
                  </a:lnTo>
                  <a:lnTo>
                    <a:pt x="23188" y="7554"/>
                  </a:lnTo>
                  <a:lnTo>
                    <a:pt x="23219" y="7585"/>
                  </a:lnTo>
                  <a:lnTo>
                    <a:pt x="23405" y="7585"/>
                  </a:lnTo>
                  <a:lnTo>
                    <a:pt x="23405" y="7554"/>
                  </a:lnTo>
                  <a:lnTo>
                    <a:pt x="23435" y="7554"/>
                  </a:lnTo>
                  <a:lnTo>
                    <a:pt x="23405" y="7523"/>
                  </a:lnTo>
                  <a:lnTo>
                    <a:pt x="23405" y="7492"/>
                  </a:lnTo>
                  <a:close/>
                  <a:moveTo>
                    <a:pt x="23559" y="7492"/>
                  </a:moveTo>
                  <a:lnTo>
                    <a:pt x="23528" y="7523"/>
                  </a:lnTo>
                  <a:lnTo>
                    <a:pt x="23528" y="7554"/>
                  </a:lnTo>
                  <a:lnTo>
                    <a:pt x="23559" y="7585"/>
                  </a:lnTo>
                  <a:lnTo>
                    <a:pt x="23745" y="7585"/>
                  </a:lnTo>
                  <a:lnTo>
                    <a:pt x="23745" y="7554"/>
                  </a:lnTo>
                  <a:lnTo>
                    <a:pt x="23776" y="7554"/>
                  </a:lnTo>
                  <a:lnTo>
                    <a:pt x="23745" y="7523"/>
                  </a:lnTo>
                  <a:lnTo>
                    <a:pt x="23745" y="7492"/>
                  </a:lnTo>
                  <a:close/>
                  <a:moveTo>
                    <a:pt x="23900" y="7492"/>
                  </a:moveTo>
                  <a:lnTo>
                    <a:pt x="23869" y="7523"/>
                  </a:lnTo>
                  <a:lnTo>
                    <a:pt x="23869" y="7554"/>
                  </a:lnTo>
                  <a:lnTo>
                    <a:pt x="23900" y="7585"/>
                  </a:lnTo>
                  <a:lnTo>
                    <a:pt x="24055" y="7585"/>
                  </a:lnTo>
                  <a:lnTo>
                    <a:pt x="24086" y="7554"/>
                  </a:lnTo>
                  <a:lnTo>
                    <a:pt x="24117" y="7554"/>
                  </a:lnTo>
                  <a:lnTo>
                    <a:pt x="24086" y="7523"/>
                  </a:lnTo>
                  <a:lnTo>
                    <a:pt x="24055" y="7492"/>
                  </a:lnTo>
                  <a:close/>
                  <a:moveTo>
                    <a:pt x="24240" y="7492"/>
                  </a:moveTo>
                  <a:lnTo>
                    <a:pt x="24209" y="7523"/>
                  </a:lnTo>
                  <a:lnTo>
                    <a:pt x="24209" y="7554"/>
                  </a:lnTo>
                  <a:lnTo>
                    <a:pt x="24240" y="7585"/>
                  </a:lnTo>
                  <a:lnTo>
                    <a:pt x="24395" y="7585"/>
                  </a:lnTo>
                  <a:lnTo>
                    <a:pt x="24426" y="7554"/>
                  </a:lnTo>
                  <a:lnTo>
                    <a:pt x="24426" y="7523"/>
                  </a:lnTo>
                  <a:lnTo>
                    <a:pt x="24395" y="7492"/>
                  </a:lnTo>
                  <a:close/>
                  <a:moveTo>
                    <a:pt x="24581" y="7492"/>
                  </a:moveTo>
                  <a:lnTo>
                    <a:pt x="24550" y="7523"/>
                  </a:lnTo>
                  <a:lnTo>
                    <a:pt x="24550" y="7554"/>
                  </a:lnTo>
                  <a:lnTo>
                    <a:pt x="24581" y="7585"/>
                  </a:lnTo>
                  <a:lnTo>
                    <a:pt x="24736" y="7585"/>
                  </a:lnTo>
                  <a:lnTo>
                    <a:pt x="24767" y="7554"/>
                  </a:lnTo>
                  <a:lnTo>
                    <a:pt x="24767" y="7523"/>
                  </a:lnTo>
                  <a:lnTo>
                    <a:pt x="24736" y="7492"/>
                  </a:lnTo>
                  <a:close/>
                  <a:moveTo>
                    <a:pt x="24921" y="7492"/>
                  </a:moveTo>
                  <a:lnTo>
                    <a:pt x="24890" y="7523"/>
                  </a:lnTo>
                  <a:lnTo>
                    <a:pt x="24890" y="7554"/>
                  </a:lnTo>
                  <a:lnTo>
                    <a:pt x="24921" y="7585"/>
                  </a:lnTo>
                  <a:lnTo>
                    <a:pt x="25076" y="7585"/>
                  </a:lnTo>
                  <a:lnTo>
                    <a:pt x="25107" y="7554"/>
                  </a:lnTo>
                  <a:lnTo>
                    <a:pt x="25107" y="7523"/>
                  </a:lnTo>
                  <a:lnTo>
                    <a:pt x="25076" y="7492"/>
                  </a:lnTo>
                  <a:close/>
                  <a:moveTo>
                    <a:pt x="25262" y="7492"/>
                  </a:moveTo>
                  <a:lnTo>
                    <a:pt x="25231" y="7523"/>
                  </a:lnTo>
                  <a:lnTo>
                    <a:pt x="25231" y="7554"/>
                  </a:lnTo>
                  <a:lnTo>
                    <a:pt x="25262" y="7585"/>
                  </a:lnTo>
                  <a:lnTo>
                    <a:pt x="25417" y="7585"/>
                  </a:lnTo>
                  <a:lnTo>
                    <a:pt x="25448" y="7554"/>
                  </a:lnTo>
                  <a:lnTo>
                    <a:pt x="25448" y="7523"/>
                  </a:lnTo>
                  <a:lnTo>
                    <a:pt x="25417" y="7492"/>
                  </a:lnTo>
                  <a:close/>
                  <a:moveTo>
                    <a:pt x="25602" y="7492"/>
                  </a:moveTo>
                  <a:lnTo>
                    <a:pt x="25572" y="7523"/>
                  </a:lnTo>
                  <a:lnTo>
                    <a:pt x="25541" y="7554"/>
                  </a:lnTo>
                  <a:lnTo>
                    <a:pt x="25572" y="7554"/>
                  </a:lnTo>
                  <a:lnTo>
                    <a:pt x="25602" y="7585"/>
                  </a:lnTo>
                  <a:lnTo>
                    <a:pt x="25757" y="7585"/>
                  </a:lnTo>
                  <a:lnTo>
                    <a:pt x="25788" y="7554"/>
                  </a:lnTo>
                  <a:lnTo>
                    <a:pt x="25788" y="7523"/>
                  </a:lnTo>
                  <a:lnTo>
                    <a:pt x="25757" y="7492"/>
                  </a:lnTo>
                  <a:close/>
                  <a:moveTo>
                    <a:pt x="25912" y="7492"/>
                  </a:moveTo>
                  <a:lnTo>
                    <a:pt x="25912" y="7523"/>
                  </a:lnTo>
                  <a:lnTo>
                    <a:pt x="25881" y="7554"/>
                  </a:lnTo>
                  <a:lnTo>
                    <a:pt x="25912" y="7554"/>
                  </a:lnTo>
                  <a:lnTo>
                    <a:pt x="25912" y="7585"/>
                  </a:lnTo>
                  <a:lnTo>
                    <a:pt x="26098" y="7585"/>
                  </a:lnTo>
                  <a:lnTo>
                    <a:pt x="26129" y="7554"/>
                  </a:lnTo>
                  <a:lnTo>
                    <a:pt x="26129" y="7523"/>
                  </a:lnTo>
                  <a:lnTo>
                    <a:pt x="26098" y="7492"/>
                  </a:lnTo>
                  <a:close/>
                  <a:moveTo>
                    <a:pt x="26253" y="7492"/>
                  </a:moveTo>
                  <a:lnTo>
                    <a:pt x="26253" y="7523"/>
                  </a:lnTo>
                  <a:lnTo>
                    <a:pt x="26222" y="7554"/>
                  </a:lnTo>
                  <a:lnTo>
                    <a:pt x="26253" y="7554"/>
                  </a:lnTo>
                  <a:lnTo>
                    <a:pt x="26253" y="7585"/>
                  </a:lnTo>
                  <a:lnTo>
                    <a:pt x="26438" y="7585"/>
                  </a:lnTo>
                  <a:lnTo>
                    <a:pt x="26469" y="7554"/>
                  </a:lnTo>
                  <a:lnTo>
                    <a:pt x="26469" y="7523"/>
                  </a:lnTo>
                  <a:lnTo>
                    <a:pt x="26438" y="7492"/>
                  </a:lnTo>
                  <a:close/>
                  <a:moveTo>
                    <a:pt x="26593" y="7492"/>
                  </a:moveTo>
                  <a:lnTo>
                    <a:pt x="26562" y="7523"/>
                  </a:lnTo>
                  <a:lnTo>
                    <a:pt x="26562" y="7554"/>
                  </a:lnTo>
                  <a:lnTo>
                    <a:pt x="26593" y="7585"/>
                  </a:lnTo>
                  <a:lnTo>
                    <a:pt x="26779" y="7585"/>
                  </a:lnTo>
                  <a:lnTo>
                    <a:pt x="26779" y="7554"/>
                  </a:lnTo>
                  <a:lnTo>
                    <a:pt x="26810" y="7554"/>
                  </a:lnTo>
                  <a:lnTo>
                    <a:pt x="26779" y="7523"/>
                  </a:lnTo>
                  <a:lnTo>
                    <a:pt x="26779" y="7492"/>
                  </a:lnTo>
                  <a:close/>
                  <a:moveTo>
                    <a:pt x="26934" y="7492"/>
                  </a:moveTo>
                  <a:lnTo>
                    <a:pt x="26903" y="7523"/>
                  </a:lnTo>
                  <a:lnTo>
                    <a:pt x="26903" y="7554"/>
                  </a:lnTo>
                  <a:lnTo>
                    <a:pt x="26934" y="7585"/>
                  </a:lnTo>
                  <a:lnTo>
                    <a:pt x="27119" y="7585"/>
                  </a:lnTo>
                  <a:lnTo>
                    <a:pt x="27119" y="7554"/>
                  </a:lnTo>
                  <a:lnTo>
                    <a:pt x="27150" y="7554"/>
                  </a:lnTo>
                  <a:lnTo>
                    <a:pt x="27119" y="7523"/>
                  </a:lnTo>
                  <a:lnTo>
                    <a:pt x="27119" y="7492"/>
                  </a:lnTo>
                  <a:close/>
                  <a:moveTo>
                    <a:pt x="27274" y="7492"/>
                  </a:moveTo>
                  <a:lnTo>
                    <a:pt x="27243" y="7523"/>
                  </a:lnTo>
                  <a:lnTo>
                    <a:pt x="27243" y="7554"/>
                  </a:lnTo>
                  <a:lnTo>
                    <a:pt x="27274" y="7585"/>
                  </a:lnTo>
                  <a:lnTo>
                    <a:pt x="27429" y="7585"/>
                  </a:lnTo>
                  <a:lnTo>
                    <a:pt x="27460" y="7554"/>
                  </a:lnTo>
                  <a:lnTo>
                    <a:pt x="27491" y="7554"/>
                  </a:lnTo>
                  <a:lnTo>
                    <a:pt x="27460" y="7523"/>
                  </a:lnTo>
                  <a:lnTo>
                    <a:pt x="27429" y="7492"/>
                  </a:lnTo>
                  <a:close/>
                  <a:moveTo>
                    <a:pt x="27615" y="7492"/>
                  </a:moveTo>
                  <a:lnTo>
                    <a:pt x="27584" y="7523"/>
                  </a:lnTo>
                  <a:lnTo>
                    <a:pt x="27584" y="7554"/>
                  </a:lnTo>
                  <a:lnTo>
                    <a:pt x="27615" y="7585"/>
                  </a:lnTo>
                  <a:lnTo>
                    <a:pt x="27769" y="7585"/>
                  </a:lnTo>
                  <a:lnTo>
                    <a:pt x="27800" y="7554"/>
                  </a:lnTo>
                  <a:lnTo>
                    <a:pt x="27800" y="7523"/>
                  </a:lnTo>
                  <a:lnTo>
                    <a:pt x="27769" y="7492"/>
                  </a:lnTo>
                  <a:close/>
                  <a:moveTo>
                    <a:pt x="27955" y="7492"/>
                  </a:moveTo>
                  <a:lnTo>
                    <a:pt x="27924" y="7523"/>
                  </a:lnTo>
                  <a:lnTo>
                    <a:pt x="27924" y="7554"/>
                  </a:lnTo>
                  <a:lnTo>
                    <a:pt x="27955" y="7585"/>
                  </a:lnTo>
                  <a:lnTo>
                    <a:pt x="28110" y="7585"/>
                  </a:lnTo>
                  <a:lnTo>
                    <a:pt x="28141" y="7554"/>
                  </a:lnTo>
                  <a:lnTo>
                    <a:pt x="28141" y="7523"/>
                  </a:lnTo>
                  <a:lnTo>
                    <a:pt x="28110" y="7492"/>
                  </a:lnTo>
                  <a:close/>
                  <a:moveTo>
                    <a:pt x="28296" y="7492"/>
                  </a:moveTo>
                  <a:lnTo>
                    <a:pt x="28265" y="7523"/>
                  </a:lnTo>
                  <a:lnTo>
                    <a:pt x="28265" y="7554"/>
                  </a:lnTo>
                  <a:lnTo>
                    <a:pt x="28296" y="7585"/>
                  </a:lnTo>
                  <a:lnTo>
                    <a:pt x="28451" y="7585"/>
                  </a:lnTo>
                  <a:lnTo>
                    <a:pt x="28481" y="7554"/>
                  </a:lnTo>
                  <a:lnTo>
                    <a:pt x="28481" y="7523"/>
                  </a:lnTo>
                  <a:lnTo>
                    <a:pt x="28451" y="7492"/>
                  </a:lnTo>
                  <a:close/>
                  <a:moveTo>
                    <a:pt x="28636" y="7492"/>
                  </a:moveTo>
                  <a:lnTo>
                    <a:pt x="28605" y="7523"/>
                  </a:lnTo>
                  <a:lnTo>
                    <a:pt x="28605" y="7554"/>
                  </a:lnTo>
                  <a:lnTo>
                    <a:pt x="28636" y="7585"/>
                  </a:lnTo>
                  <a:lnTo>
                    <a:pt x="28791" y="7585"/>
                  </a:lnTo>
                  <a:lnTo>
                    <a:pt x="28822" y="7554"/>
                  </a:lnTo>
                  <a:lnTo>
                    <a:pt x="28822" y="7523"/>
                  </a:lnTo>
                  <a:lnTo>
                    <a:pt x="28791" y="7492"/>
                  </a:lnTo>
                  <a:close/>
                  <a:moveTo>
                    <a:pt x="28977" y="7492"/>
                  </a:moveTo>
                  <a:lnTo>
                    <a:pt x="28946" y="7523"/>
                  </a:lnTo>
                  <a:lnTo>
                    <a:pt x="28915" y="7554"/>
                  </a:lnTo>
                  <a:lnTo>
                    <a:pt x="28946" y="7554"/>
                  </a:lnTo>
                  <a:lnTo>
                    <a:pt x="28977" y="7585"/>
                  </a:lnTo>
                  <a:lnTo>
                    <a:pt x="29132" y="7585"/>
                  </a:lnTo>
                  <a:lnTo>
                    <a:pt x="29163" y="7554"/>
                  </a:lnTo>
                  <a:lnTo>
                    <a:pt x="29163" y="7523"/>
                  </a:lnTo>
                  <a:lnTo>
                    <a:pt x="29132" y="7492"/>
                  </a:lnTo>
                  <a:close/>
                  <a:moveTo>
                    <a:pt x="29286" y="7492"/>
                  </a:moveTo>
                  <a:lnTo>
                    <a:pt x="29286" y="7523"/>
                  </a:lnTo>
                  <a:lnTo>
                    <a:pt x="29255" y="7554"/>
                  </a:lnTo>
                  <a:lnTo>
                    <a:pt x="29286" y="7554"/>
                  </a:lnTo>
                  <a:lnTo>
                    <a:pt x="29286" y="7585"/>
                  </a:lnTo>
                  <a:lnTo>
                    <a:pt x="29472" y="7585"/>
                  </a:lnTo>
                  <a:lnTo>
                    <a:pt x="29503" y="7554"/>
                  </a:lnTo>
                  <a:lnTo>
                    <a:pt x="29503" y="7523"/>
                  </a:lnTo>
                  <a:lnTo>
                    <a:pt x="29472" y="7492"/>
                  </a:lnTo>
                  <a:close/>
                  <a:moveTo>
                    <a:pt x="29627" y="7492"/>
                  </a:moveTo>
                  <a:lnTo>
                    <a:pt x="29627" y="7523"/>
                  </a:lnTo>
                  <a:lnTo>
                    <a:pt x="29596" y="7554"/>
                  </a:lnTo>
                  <a:lnTo>
                    <a:pt x="29627" y="7554"/>
                  </a:lnTo>
                  <a:lnTo>
                    <a:pt x="29627" y="7585"/>
                  </a:lnTo>
                  <a:lnTo>
                    <a:pt x="29813" y="7585"/>
                  </a:lnTo>
                  <a:lnTo>
                    <a:pt x="29844" y="7554"/>
                  </a:lnTo>
                  <a:lnTo>
                    <a:pt x="29844" y="7523"/>
                  </a:lnTo>
                  <a:lnTo>
                    <a:pt x="29813" y="7492"/>
                  </a:lnTo>
                  <a:close/>
                  <a:moveTo>
                    <a:pt x="29967" y="7492"/>
                  </a:moveTo>
                  <a:lnTo>
                    <a:pt x="29936" y="7523"/>
                  </a:lnTo>
                  <a:lnTo>
                    <a:pt x="29936" y="7554"/>
                  </a:lnTo>
                  <a:lnTo>
                    <a:pt x="29967" y="7585"/>
                  </a:lnTo>
                  <a:lnTo>
                    <a:pt x="30153" y="7585"/>
                  </a:lnTo>
                  <a:lnTo>
                    <a:pt x="30153" y="7554"/>
                  </a:lnTo>
                  <a:lnTo>
                    <a:pt x="30184" y="7554"/>
                  </a:lnTo>
                  <a:lnTo>
                    <a:pt x="30153" y="7523"/>
                  </a:lnTo>
                  <a:lnTo>
                    <a:pt x="30153" y="7492"/>
                  </a:lnTo>
                  <a:close/>
                  <a:moveTo>
                    <a:pt x="30308" y="7492"/>
                  </a:moveTo>
                  <a:lnTo>
                    <a:pt x="30277" y="7523"/>
                  </a:lnTo>
                  <a:lnTo>
                    <a:pt x="30277" y="7554"/>
                  </a:lnTo>
                  <a:lnTo>
                    <a:pt x="30308" y="7585"/>
                  </a:lnTo>
                  <a:lnTo>
                    <a:pt x="30494" y="7585"/>
                  </a:lnTo>
                  <a:lnTo>
                    <a:pt x="30494" y="7554"/>
                  </a:lnTo>
                  <a:lnTo>
                    <a:pt x="30525" y="7554"/>
                  </a:lnTo>
                  <a:lnTo>
                    <a:pt x="30494" y="7523"/>
                  </a:lnTo>
                  <a:lnTo>
                    <a:pt x="30494" y="7492"/>
                  </a:lnTo>
                  <a:close/>
                  <a:moveTo>
                    <a:pt x="30648" y="7492"/>
                  </a:moveTo>
                  <a:lnTo>
                    <a:pt x="30618" y="7523"/>
                  </a:lnTo>
                  <a:lnTo>
                    <a:pt x="30618" y="7554"/>
                  </a:lnTo>
                  <a:lnTo>
                    <a:pt x="30648" y="7585"/>
                  </a:lnTo>
                  <a:lnTo>
                    <a:pt x="30803" y="7585"/>
                  </a:lnTo>
                  <a:lnTo>
                    <a:pt x="30834" y="7554"/>
                  </a:lnTo>
                  <a:lnTo>
                    <a:pt x="30865" y="7554"/>
                  </a:lnTo>
                  <a:lnTo>
                    <a:pt x="30834" y="7523"/>
                  </a:lnTo>
                  <a:lnTo>
                    <a:pt x="30803" y="7492"/>
                  </a:lnTo>
                  <a:close/>
                  <a:moveTo>
                    <a:pt x="30989" y="7492"/>
                  </a:moveTo>
                  <a:lnTo>
                    <a:pt x="30958" y="7523"/>
                  </a:lnTo>
                  <a:lnTo>
                    <a:pt x="30958" y="7554"/>
                  </a:lnTo>
                  <a:lnTo>
                    <a:pt x="30989" y="7585"/>
                  </a:lnTo>
                  <a:lnTo>
                    <a:pt x="31144" y="7585"/>
                  </a:lnTo>
                  <a:lnTo>
                    <a:pt x="31175" y="7554"/>
                  </a:lnTo>
                  <a:lnTo>
                    <a:pt x="31175" y="7523"/>
                  </a:lnTo>
                  <a:lnTo>
                    <a:pt x="31144" y="7492"/>
                  </a:lnTo>
                  <a:close/>
                  <a:moveTo>
                    <a:pt x="31330" y="7492"/>
                  </a:moveTo>
                  <a:lnTo>
                    <a:pt x="31299" y="7523"/>
                  </a:lnTo>
                  <a:lnTo>
                    <a:pt x="31299" y="7554"/>
                  </a:lnTo>
                  <a:lnTo>
                    <a:pt x="31330" y="7585"/>
                  </a:lnTo>
                  <a:lnTo>
                    <a:pt x="31484" y="7585"/>
                  </a:lnTo>
                  <a:lnTo>
                    <a:pt x="31515" y="7554"/>
                  </a:lnTo>
                  <a:lnTo>
                    <a:pt x="31515" y="7523"/>
                  </a:lnTo>
                  <a:lnTo>
                    <a:pt x="31484" y="7492"/>
                  </a:lnTo>
                  <a:close/>
                  <a:moveTo>
                    <a:pt x="31670" y="7492"/>
                  </a:moveTo>
                  <a:lnTo>
                    <a:pt x="31639" y="7523"/>
                  </a:lnTo>
                  <a:lnTo>
                    <a:pt x="31639" y="7554"/>
                  </a:lnTo>
                  <a:lnTo>
                    <a:pt x="31670" y="7585"/>
                  </a:lnTo>
                  <a:lnTo>
                    <a:pt x="31825" y="7585"/>
                  </a:lnTo>
                  <a:lnTo>
                    <a:pt x="31856" y="7554"/>
                  </a:lnTo>
                  <a:lnTo>
                    <a:pt x="31856" y="7523"/>
                  </a:lnTo>
                  <a:lnTo>
                    <a:pt x="31825" y="7492"/>
                  </a:lnTo>
                  <a:close/>
                  <a:moveTo>
                    <a:pt x="32011" y="7492"/>
                  </a:moveTo>
                  <a:lnTo>
                    <a:pt x="31980" y="7523"/>
                  </a:lnTo>
                  <a:lnTo>
                    <a:pt x="31980" y="7554"/>
                  </a:lnTo>
                  <a:lnTo>
                    <a:pt x="32011" y="7585"/>
                  </a:lnTo>
                  <a:lnTo>
                    <a:pt x="32165" y="7585"/>
                  </a:lnTo>
                  <a:lnTo>
                    <a:pt x="32196" y="7554"/>
                  </a:lnTo>
                  <a:lnTo>
                    <a:pt x="32196" y="7523"/>
                  </a:lnTo>
                  <a:lnTo>
                    <a:pt x="32165" y="7492"/>
                  </a:lnTo>
                  <a:close/>
                  <a:moveTo>
                    <a:pt x="32351" y="7492"/>
                  </a:moveTo>
                  <a:lnTo>
                    <a:pt x="32320" y="7523"/>
                  </a:lnTo>
                  <a:lnTo>
                    <a:pt x="32289" y="7554"/>
                  </a:lnTo>
                  <a:lnTo>
                    <a:pt x="32320" y="7554"/>
                  </a:lnTo>
                  <a:lnTo>
                    <a:pt x="32351" y="7585"/>
                  </a:lnTo>
                  <a:lnTo>
                    <a:pt x="32506" y="7585"/>
                  </a:lnTo>
                  <a:lnTo>
                    <a:pt x="32537" y="7554"/>
                  </a:lnTo>
                  <a:lnTo>
                    <a:pt x="32537" y="7523"/>
                  </a:lnTo>
                  <a:lnTo>
                    <a:pt x="32506" y="7492"/>
                  </a:lnTo>
                  <a:close/>
                  <a:moveTo>
                    <a:pt x="32661" y="7492"/>
                  </a:moveTo>
                  <a:lnTo>
                    <a:pt x="32661" y="7523"/>
                  </a:lnTo>
                  <a:lnTo>
                    <a:pt x="32630" y="7554"/>
                  </a:lnTo>
                  <a:lnTo>
                    <a:pt x="32661" y="7554"/>
                  </a:lnTo>
                  <a:lnTo>
                    <a:pt x="32661" y="7585"/>
                  </a:lnTo>
                  <a:lnTo>
                    <a:pt x="32846" y="7585"/>
                  </a:lnTo>
                  <a:lnTo>
                    <a:pt x="32877" y="7554"/>
                  </a:lnTo>
                  <a:lnTo>
                    <a:pt x="32877" y="7523"/>
                  </a:lnTo>
                  <a:lnTo>
                    <a:pt x="32846" y="7492"/>
                  </a:lnTo>
                  <a:close/>
                  <a:moveTo>
                    <a:pt x="33001" y="7492"/>
                  </a:moveTo>
                  <a:lnTo>
                    <a:pt x="33001" y="7523"/>
                  </a:lnTo>
                  <a:lnTo>
                    <a:pt x="32970" y="7554"/>
                  </a:lnTo>
                  <a:lnTo>
                    <a:pt x="33001" y="7554"/>
                  </a:lnTo>
                  <a:lnTo>
                    <a:pt x="33001" y="7585"/>
                  </a:lnTo>
                  <a:lnTo>
                    <a:pt x="33187" y="7585"/>
                  </a:lnTo>
                  <a:lnTo>
                    <a:pt x="33218" y="7554"/>
                  </a:lnTo>
                  <a:lnTo>
                    <a:pt x="33218" y="7523"/>
                  </a:lnTo>
                  <a:lnTo>
                    <a:pt x="33187" y="7492"/>
                  </a:lnTo>
                  <a:close/>
                  <a:moveTo>
                    <a:pt x="33342" y="7492"/>
                  </a:moveTo>
                  <a:lnTo>
                    <a:pt x="33311" y="7523"/>
                  </a:lnTo>
                  <a:lnTo>
                    <a:pt x="33311" y="7554"/>
                  </a:lnTo>
                  <a:lnTo>
                    <a:pt x="33342" y="7585"/>
                  </a:lnTo>
                  <a:lnTo>
                    <a:pt x="33528" y="7585"/>
                  </a:lnTo>
                  <a:lnTo>
                    <a:pt x="33528" y="7554"/>
                  </a:lnTo>
                  <a:lnTo>
                    <a:pt x="33558" y="7554"/>
                  </a:lnTo>
                  <a:lnTo>
                    <a:pt x="33528" y="7523"/>
                  </a:lnTo>
                  <a:lnTo>
                    <a:pt x="33528" y="7492"/>
                  </a:lnTo>
                  <a:close/>
                  <a:moveTo>
                    <a:pt x="33682" y="7492"/>
                  </a:moveTo>
                  <a:lnTo>
                    <a:pt x="33651" y="7523"/>
                  </a:lnTo>
                  <a:lnTo>
                    <a:pt x="33651" y="7554"/>
                  </a:lnTo>
                  <a:lnTo>
                    <a:pt x="33682" y="7585"/>
                  </a:lnTo>
                  <a:lnTo>
                    <a:pt x="33868" y="7585"/>
                  </a:lnTo>
                  <a:lnTo>
                    <a:pt x="33868" y="7554"/>
                  </a:lnTo>
                  <a:lnTo>
                    <a:pt x="33899" y="7554"/>
                  </a:lnTo>
                  <a:lnTo>
                    <a:pt x="33868" y="7523"/>
                  </a:lnTo>
                  <a:lnTo>
                    <a:pt x="33868" y="7492"/>
                  </a:lnTo>
                  <a:close/>
                  <a:moveTo>
                    <a:pt x="34023" y="7492"/>
                  </a:moveTo>
                  <a:lnTo>
                    <a:pt x="33992" y="7523"/>
                  </a:lnTo>
                  <a:lnTo>
                    <a:pt x="33992" y="7554"/>
                  </a:lnTo>
                  <a:lnTo>
                    <a:pt x="34023" y="7585"/>
                  </a:lnTo>
                  <a:lnTo>
                    <a:pt x="34209" y="7585"/>
                  </a:lnTo>
                  <a:lnTo>
                    <a:pt x="34209" y="7554"/>
                  </a:lnTo>
                  <a:lnTo>
                    <a:pt x="34240" y="7554"/>
                  </a:lnTo>
                  <a:lnTo>
                    <a:pt x="34209" y="7523"/>
                  </a:lnTo>
                  <a:lnTo>
                    <a:pt x="34209" y="7492"/>
                  </a:lnTo>
                  <a:close/>
                  <a:moveTo>
                    <a:pt x="34363" y="7492"/>
                  </a:moveTo>
                  <a:lnTo>
                    <a:pt x="34332" y="7523"/>
                  </a:lnTo>
                  <a:lnTo>
                    <a:pt x="34332" y="7554"/>
                  </a:lnTo>
                  <a:lnTo>
                    <a:pt x="34363" y="7585"/>
                  </a:lnTo>
                  <a:lnTo>
                    <a:pt x="34518" y="7585"/>
                  </a:lnTo>
                  <a:lnTo>
                    <a:pt x="34549" y="7554"/>
                  </a:lnTo>
                  <a:lnTo>
                    <a:pt x="34580" y="7554"/>
                  </a:lnTo>
                  <a:lnTo>
                    <a:pt x="34549" y="7523"/>
                  </a:lnTo>
                  <a:lnTo>
                    <a:pt x="34518" y="7492"/>
                  </a:lnTo>
                  <a:close/>
                  <a:moveTo>
                    <a:pt x="34704" y="7492"/>
                  </a:moveTo>
                  <a:lnTo>
                    <a:pt x="34673" y="7523"/>
                  </a:lnTo>
                  <a:lnTo>
                    <a:pt x="34673" y="7554"/>
                  </a:lnTo>
                  <a:lnTo>
                    <a:pt x="34704" y="7585"/>
                  </a:lnTo>
                  <a:lnTo>
                    <a:pt x="34859" y="7585"/>
                  </a:lnTo>
                  <a:lnTo>
                    <a:pt x="34890" y="7554"/>
                  </a:lnTo>
                  <a:lnTo>
                    <a:pt x="34890" y="7523"/>
                  </a:lnTo>
                  <a:lnTo>
                    <a:pt x="34859" y="7492"/>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1"/>
            <p:cNvSpPr/>
            <p:nvPr/>
          </p:nvSpPr>
          <p:spPr>
            <a:xfrm>
              <a:off x="7012125" y="2884200"/>
              <a:ext cx="3900" cy="3875"/>
            </a:xfrm>
            <a:custGeom>
              <a:avLst/>
              <a:gdLst/>
              <a:ahLst/>
              <a:cxnLst/>
              <a:rect l="l" t="t" r="r" b="b"/>
              <a:pathLst>
                <a:path w="156" h="155" extrusionOk="0">
                  <a:moveTo>
                    <a:pt x="93" y="0"/>
                  </a:moveTo>
                  <a:lnTo>
                    <a:pt x="62" y="31"/>
                  </a:lnTo>
                  <a:lnTo>
                    <a:pt x="62" y="62"/>
                  </a:lnTo>
                  <a:lnTo>
                    <a:pt x="31" y="62"/>
                  </a:lnTo>
                  <a:lnTo>
                    <a:pt x="0" y="93"/>
                  </a:lnTo>
                  <a:lnTo>
                    <a:pt x="0" y="124"/>
                  </a:lnTo>
                  <a:lnTo>
                    <a:pt x="31" y="155"/>
                  </a:lnTo>
                  <a:lnTo>
                    <a:pt x="93" y="155"/>
                  </a:lnTo>
                  <a:lnTo>
                    <a:pt x="124" y="124"/>
                  </a:lnTo>
                  <a:lnTo>
                    <a:pt x="155" y="124"/>
                  </a:lnTo>
                  <a:lnTo>
                    <a:pt x="155" y="31"/>
                  </a:lnTo>
                  <a:lnTo>
                    <a:pt x="12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1"/>
            <p:cNvSpPr/>
            <p:nvPr/>
          </p:nvSpPr>
          <p:spPr>
            <a:xfrm>
              <a:off x="7013675" y="2508825"/>
              <a:ext cx="2350" cy="373075"/>
            </a:xfrm>
            <a:custGeom>
              <a:avLst/>
              <a:gdLst/>
              <a:ahLst/>
              <a:cxnLst/>
              <a:rect l="l" t="t" r="r" b="b"/>
              <a:pathLst>
                <a:path w="94" h="14923" extrusionOk="0">
                  <a:moveTo>
                    <a:pt x="31" y="1"/>
                  </a:moveTo>
                  <a:lnTo>
                    <a:pt x="0" y="32"/>
                  </a:lnTo>
                  <a:lnTo>
                    <a:pt x="0" y="186"/>
                  </a:lnTo>
                  <a:lnTo>
                    <a:pt x="31" y="217"/>
                  </a:lnTo>
                  <a:lnTo>
                    <a:pt x="31" y="248"/>
                  </a:lnTo>
                  <a:lnTo>
                    <a:pt x="62" y="217"/>
                  </a:lnTo>
                  <a:lnTo>
                    <a:pt x="93" y="186"/>
                  </a:lnTo>
                  <a:lnTo>
                    <a:pt x="93" y="32"/>
                  </a:lnTo>
                  <a:lnTo>
                    <a:pt x="62" y="1"/>
                  </a:lnTo>
                  <a:close/>
                  <a:moveTo>
                    <a:pt x="31" y="341"/>
                  </a:moveTo>
                  <a:lnTo>
                    <a:pt x="0" y="372"/>
                  </a:lnTo>
                  <a:lnTo>
                    <a:pt x="0" y="527"/>
                  </a:lnTo>
                  <a:lnTo>
                    <a:pt x="31" y="558"/>
                  </a:lnTo>
                  <a:lnTo>
                    <a:pt x="62" y="558"/>
                  </a:lnTo>
                  <a:lnTo>
                    <a:pt x="93" y="527"/>
                  </a:lnTo>
                  <a:lnTo>
                    <a:pt x="93" y="372"/>
                  </a:lnTo>
                  <a:lnTo>
                    <a:pt x="62" y="341"/>
                  </a:lnTo>
                  <a:close/>
                  <a:moveTo>
                    <a:pt x="31" y="682"/>
                  </a:moveTo>
                  <a:lnTo>
                    <a:pt x="0" y="713"/>
                  </a:lnTo>
                  <a:lnTo>
                    <a:pt x="0" y="868"/>
                  </a:lnTo>
                  <a:lnTo>
                    <a:pt x="31" y="898"/>
                  </a:lnTo>
                  <a:lnTo>
                    <a:pt x="62" y="898"/>
                  </a:lnTo>
                  <a:lnTo>
                    <a:pt x="93" y="868"/>
                  </a:lnTo>
                  <a:lnTo>
                    <a:pt x="93" y="713"/>
                  </a:lnTo>
                  <a:lnTo>
                    <a:pt x="62" y="682"/>
                  </a:lnTo>
                  <a:close/>
                  <a:moveTo>
                    <a:pt x="31" y="991"/>
                  </a:moveTo>
                  <a:lnTo>
                    <a:pt x="31" y="1022"/>
                  </a:lnTo>
                  <a:lnTo>
                    <a:pt x="0" y="1022"/>
                  </a:lnTo>
                  <a:lnTo>
                    <a:pt x="0" y="1208"/>
                  </a:lnTo>
                  <a:lnTo>
                    <a:pt x="31" y="1239"/>
                  </a:lnTo>
                  <a:lnTo>
                    <a:pt x="62" y="1239"/>
                  </a:lnTo>
                  <a:lnTo>
                    <a:pt x="93" y="1208"/>
                  </a:lnTo>
                  <a:lnTo>
                    <a:pt x="93" y="1022"/>
                  </a:lnTo>
                  <a:lnTo>
                    <a:pt x="62" y="1022"/>
                  </a:lnTo>
                  <a:lnTo>
                    <a:pt x="31" y="991"/>
                  </a:lnTo>
                  <a:close/>
                  <a:moveTo>
                    <a:pt x="31" y="1332"/>
                  </a:moveTo>
                  <a:lnTo>
                    <a:pt x="0" y="1363"/>
                  </a:lnTo>
                  <a:lnTo>
                    <a:pt x="0" y="1549"/>
                  </a:lnTo>
                  <a:lnTo>
                    <a:pt x="31" y="1549"/>
                  </a:lnTo>
                  <a:lnTo>
                    <a:pt x="31" y="1580"/>
                  </a:lnTo>
                  <a:lnTo>
                    <a:pt x="62" y="1549"/>
                  </a:lnTo>
                  <a:lnTo>
                    <a:pt x="93" y="1549"/>
                  </a:lnTo>
                  <a:lnTo>
                    <a:pt x="93" y="1363"/>
                  </a:lnTo>
                  <a:lnTo>
                    <a:pt x="62" y="1332"/>
                  </a:lnTo>
                  <a:close/>
                  <a:moveTo>
                    <a:pt x="31" y="1672"/>
                  </a:moveTo>
                  <a:lnTo>
                    <a:pt x="0" y="1703"/>
                  </a:lnTo>
                  <a:lnTo>
                    <a:pt x="0" y="1858"/>
                  </a:lnTo>
                  <a:lnTo>
                    <a:pt x="31" y="1889"/>
                  </a:lnTo>
                  <a:lnTo>
                    <a:pt x="62" y="1889"/>
                  </a:lnTo>
                  <a:lnTo>
                    <a:pt x="93" y="1858"/>
                  </a:lnTo>
                  <a:lnTo>
                    <a:pt x="93" y="1703"/>
                  </a:lnTo>
                  <a:lnTo>
                    <a:pt x="62" y="1672"/>
                  </a:lnTo>
                  <a:close/>
                  <a:moveTo>
                    <a:pt x="31" y="2013"/>
                  </a:moveTo>
                  <a:lnTo>
                    <a:pt x="0" y="2044"/>
                  </a:lnTo>
                  <a:lnTo>
                    <a:pt x="0" y="2199"/>
                  </a:lnTo>
                  <a:lnTo>
                    <a:pt x="31" y="2230"/>
                  </a:lnTo>
                  <a:lnTo>
                    <a:pt x="62" y="2230"/>
                  </a:lnTo>
                  <a:lnTo>
                    <a:pt x="93" y="2199"/>
                  </a:lnTo>
                  <a:lnTo>
                    <a:pt x="93" y="2044"/>
                  </a:lnTo>
                  <a:lnTo>
                    <a:pt x="62" y="2013"/>
                  </a:lnTo>
                  <a:close/>
                  <a:moveTo>
                    <a:pt x="31" y="2323"/>
                  </a:moveTo>
                  <a:lnTo>
                    <a:pt x="31" y="2353"/>
                  </a:lnTo>
                  <a:lnTo>
                    <a:pt x="0" y="2353"/>
                  </a:lnTo>
                  <a:lnTo>
                    <a:pt x="0" y="2539"/>
                  </a:lnTo>
                  <a:lnTo>
                    <a:pt x="31" y="2570"/>
                  </a:lnTo>
                  <a:lnTo>
                    <a:pt x="62" y="2570"/>
                  </a:lnTo>
                  <a:lnTo>
                    <a:pt x="93" y="2539"/>
                  </a:lnTo>
                  <a:lnTo>
                    <a:pt x="93" y="2353"/>
                  </a:lnTo>
                  <a:lnTo>
                    <a:pt x="62" y="2353"/>
                  </a:lnTo>
                  <a:lnTo>
                    <a:pt x="31" y="2323"/>
                  </a:lnTo>
                  <a:close/>
                  <a:moveTo>
                    <a:pt x="31" y="2663"/>
                  </a:moveTo>
                  <a:lnTo>
                    <a:pt x="0" y="2694"/>
                  </a:lnTo>
                  <a:lnTo>
                    <a:pt x="0" y="2880"/>
                  </a:lnTo>
                  <a:lnTo>
                    <a:pt x="31" y="2880"/>
                  </a:lnTo>
                  <a:lnTo>
                    <a:pt x="31" y="2911"/>
                  </a:lnTo>
                  <a:lnTo>
                    <a:pt x="62" y="2880"/>
                  </a:lnTo>
                  <a:lnTo>
                    <a:pt x="93" y="2880"/>
                  </a:lnTo>
                  <a:lnTo>
                    <a:pt x="93" y="2694"/>
                  </a:lnTo>
                  <a:lnTo>
                    <a:pt x="62" y="2663"/>
                  </a:lnTo>
                  <a:close/>
                  <a:moveTo>
                    <a:pt x="31" y="3004"/>
                  </a:moveTo>
                  <a:lnTo>
                    <a:pt x="0" y="3035"/>
                  </a:lnTo>
                  <a:lnTo>
                    <a:pt x="0" y="3189"/>
                  </a:lnTo>
                  <a:lnTo>
                    <a:pt x="31" y="3220"/>
                  </a:lnTo>
                  <a:lnTo>
                    <a:pt x="31" y="3251"/>
                  </a:lnTo>
                  <a:lnTo>
                    <a:pt x="62" y="3220"/>
                  </a:lnTo>
                  <a:lnTo>
                    <a:pt x="93" y="3189"/>
                  </a:lnTo>
                  <a:lnTo>
                    <a:pt x="93" y="3035"/>
                  </a:lnTo>
                  <a:lnTo>
                    <a:pt x="62" y="3004"/>
                  </a:lnTo>
                  <a:close/>
                  <a:moveTo>
                    <a:pt x="31" y="3344"/>
                  </a:moveTo>
                  <a:lnTo>
                    <a:pt x="0" y="3375"/>
                  </a:lnTo>
                  <a:lnTo>
                    <a:pt x="0" y="3530"/>
                  </a:lnTo>
                  <a:lnTo>
                    <a:pt x="31" y="3561"/>
                  </a:lnTo>
                  <a:lnTo>
                    <a:pt x="62" y="3561"/>
                  </a:lnTo>
                  <a:lnTo>
                    <a:pt x="93" y="3530"/>
                  </a:lnTo>
                  <a:lnTo>
                    <a:pt x="93" y="3375"/>
                  </a:lnTo>
                  <a:lnTo>
                    <a:pt x="62" y="3344"/>
                  </a:lnTo>
                  <a:close/>
                  <a:moveTo>
                    <a:pt x="31" y="3654"/>
                  </a:moveTo>
                  <a:lnTo>
                    <a:pt x="31" y="3685"/>
                  </a:lnTo>
                  <a:lnTo>
                    <a:pt x="0" y="3716"/>
                  </a:lnTo>
                  <a:lnTo>
                    <a:pt x="0" y="3870"/>
                  </a:lnTo>
                  <a:lnTo>
                    <a:pt x="31" y="3901"/>
                  </a:lnTo>
                  <a:lnTo>
                    <a:pt x="62" y="3901"/>
                  </a:lnTo>
                  <a:lnTo>
                    <a:pt x="93" y="3870"/>
                  </a:lnTo>
                  <a:lnTo>
                    <a:pt x="93" y="3716"/>
                  </a:lnTo>
                  <a:lnTo>
                    <a:pt x="62" y="3685"/>
                  </a:lnTo>
                  <a:lnTo>
                    <a:pt x="31" y="3654"/>
                  </a:lnTo>
                  <a:close/>
                  <a:moveTo>
                    <a:pt x="31" y="3994"/>
                  </a:moveTo>
                  <a:lnTo>
                    <a:pt x="31" y="4025"/>
                  </a:lnTo>
                  <a:lnTo>
                    <a:pt x="0" y="4025"/>
                  </a:lnTo>
                  <a:lnTo>
                    <a:pt x="0" y="4211"/>
                  </a:lnTo>
                  <a:lnTo>
                    <a:pt x="31" y="4242"/>
                  </a:lnTo>
                  <a:lnTo>
                    <a:pt x="62" y="4242"/>
                  </a:lnTo>
                  <a:lnTo>
                    <a:pt x="93" y="4211"/>
                  </a:lnTo>
                  <a:lnTo>
                    <a:pt x="93" y="4025"/>
                  </a:lnTo>
                  <a:lnTo>
                    <a:pt x="62" y="4025"/>
                  </a:lnTo>
                  <a:lnTo>
                    <a:pt x="31" y="3994"/>
                  </a:lnTo>
                  <a:close/>
                  <a:moveTo>
                    <a:pt x="31" y="4335"/>
                  </a:moveTo>
                  <a:lnTo>
                    <a:pt x="0" y="4366"/>
                  </a:lnTo>
                  <a:lnTo>
                    <a:pt x="0" y="4521"/>
                  </a:lnTo>
                  <a:lnTo>
                    <a:pt x="31" y="4551"/>
                  </a:lnTo>
                  <a:lnTo>
                    <a:pt x="31" y="4582"/>
                  </a:lnTo>
                  <a:lnTo>
                    <a:pt x="62" y="4551"/>
                  </a:lnTo>
                  <a:lnTo>
                    <a:pt x="93" y="4521"/>
                  </a:lnTo>
                  <a:lnTo>
                    <a:pt x="93" y="4366"/>
                  </a:lnTo>
                  <a:lnTo>
                    <a:pt x="62" y="4335"/>
                  </a:lnTo>
                  <a:close/>
                  <a:moveTo>
                    <a:pt x="31" y="4675"/>
                  </a:moveTo>
                  <a:lnTo>
                    <a:pt x="0" y="4706"/>
                  </a:lnTo>
                  <a:lnTo>
                    <a:pt x="0" y="4861"/>
                  </a:lnTo>
                  <a:lnTo>
                    <a:pt x="31" y="4892"/>
                  </a:lnTo>
                  <a:lnTo>
                    <a:pt x="62" y="4892"/>
                  </a:lnTo>
                  <a:lnTo>
                    <a:pt x="93" y="4861"/>
                  </a:lnTo>
                  <a:lnTo>
                    <a:pt x="93" y="4706"/>
                  </a:lnTo>
                  <a:lnTo>
                    <a:pt x="62" y="4675"/>
                  </a:lnTo>
                  <a:close/>
                  <a:moveTo>
                    <a:pt x="31" y="5016"/>
                  </a:moveTo>
                  <a:lnTo>
                    <a:pt x="0" y="5047"/>
                  </a:lnTo>
                  <a:lnTo>
                    <a:pt x="0" y="5202"/>
                  </a:lnTo>
                  <a:lnTo>
                    <a:pt x="31" y="5233"/>
                  </a:lnTo>
                  <a:lnTo>
                    <a:pt x="62" y="5233"/>
                  </a:lnTo>
                  <a:lnTo>
                    <a:pt x="93" y="5202"/>
                  </a:lnTo>
                  <a:lnTo>
                    <a:pt x="93" y="5047"/>
                  </a:lnTo>
                  <a:lnTo>
                    <a:pt x="62" y="5016"/>
                  </a:lnTo>
                  <a:close/>
                  <a:moveTo>
                    <a:pt x="31" y="5325"/>
                  </a:moveTo>
                  <a:lnTo>
                    <a:pt x="31" y="5356"/>
                  </a:lnTo>
                  <a:lnTo>
                    <a:pt x="0" y="5356"/>
                  </a:lnTo>
                  <a:lnTo>
                    <a:pt x="0" y="5542"/>
                  </a:lnTo>
                  <a:lnTo>
                    <a:pt x="31" y="5573"/>
                  </a:lnTo>
                  <a:lnTo>
                    <a:pt x="62" y="5573"/>
                  </a:lnTo>
                  <a:lnTo>
                    <a:pt x="93" y="5542"/>
                  </a:lnTo>
                  <a:lnTo>
                    <a:pt x="93" y="5356"/>
                  </a:lnTo>
                  <a:lnTo>
                    <a:pt x="62" y="5356"/>
                  </a:lnTo>
                  <a:lnTo>
                    <a:pt x="31" y="5325"/>
                  </a:lnTo>
                  <a:close/>
                  <a:moveTo>
                    <a:pt x="31" y="5666"/>
                  </a:moveTo>
                  <a:lnTo>
                    <a:pt x="0" y="5697"/>
                  </a:lnTo>
                  <a:lnTo>
                    <a:pt x="0" y="5883"/>
                  </a:lnTo>
                  <a:lnTo>
                    <a:pt x="31" y="5883"/>
                  </a:lnTo>
                  <a:lnTo>
                    <a:pt x="31" y="5914"/>
                  </a:lnTo>
                  <a:lnTo>
                    <a:pt x="62" y="5883"/>
                  </a:lnTo>
                  <a:lnTo>
                    <a:pt x="93" y="5883"/>
                  </a:lnTo>
                  <a:lnTo>
                    <a:pt x="93" y="5697"/>
                  </a:lnTo>
                  <a:lnTo>
                    <a:pt x="62" y="5666"/>
                  </a:lnTo>
                  <a:close/>
                  <a:moveTo>
                    <a:pt x="31" y="6006"/>
                  </a:moveTo>
                  <a:lnTo>
                    <a:pt x="0" y="6037"/>
                  </a:lnTo>
                  <a:lnTo>
                    <a:pt x="0" y="6192"/>
                  </a:lnTo>
                  <a:lnTo>
                    <a:pt x="31" y="6223"/>
                  </a:lnTo>
                  <a:lnTo>
                    <a:pt x="62" y="6223"/>
                  </a:lnTo>
                  <a:lnTo>
                    <a:pt x="93" y="6192"/>
                  </a:lnTo>
                  <a:lnTo>
                    <a:pt x="93" y="6037"/>
                  </a:lnTo>
                  <a:lnTo>
                    <a:pt x="62" y="6006"/>
                  </a:lnTo>
                  <a:close/>
                  <a:moveTo>
                    <a:pt x="31" y="6347"/>
                  </a:moveTo>
                  <a:lnTo>
                    <a:pt x="0" y="6378"/>
                  </a:lnTo>
                  <a:lnTo>
                    <a:pt x="0" y="6533"/>
                  </a:lnTo>
                  <a:lnTo>
                    <a:pt x="31" y="6564"/>
                  </a:lnTo>
                  <a:lnTo>
                    <a:pt x="62" y="6564"/>
                  </a:lnTo>
                  <a:lnTo>
                    <a:pt x="93" y="6533"/>
                  </a:lnTo>
                  <a:lnTo>
                    <a:pt x="93" y="6378"/>
                  </a:lnTo>
                  <a:lnTo>
                    <a:pt x="62" y="6347"/>
                  </a:lnTo>
                  <a:close/>
                  <a:moveTo>
                    <a:pt x="31" y="6657"/>
                  </a:moveTo>
                  <a:lnTo>
                    <a:pt x="31" y="6688"/>
                  </a:lnTo>
                  <a:lnTo>
                    <a:pt x="0" y="6718"/>
                  </a:lnTo>
                  <a:lnTo>
                    <a:pt x="0" y="6873"/>
                  </a:lnTo>
                  <a:lnTo>
                    <a:pt x="31" y="6904"/>
                  </a:lnTo>
                  <a:lnTo>
                    <a:pt x="62" y="6904"/>
                  </a:lnTo>
                  <a:lnTo>
                    <a:pt x="93" y="6873"/>
                  </a:lnTo>
                  <a:lnTo>
                    <a:pt x="93" y="6718"/>
                  </a:lnTo>
                  <a:lnTo>
                    <a:pt x="62" y="6688"/>
                  </a:lnTo>
                  <a:lnTo>
                    <a:pt x="31" y="6657"/>
                  </a:lnTo>
                  <a:close/>
                  <a:moveTo>
                    <a:pt x="31" y="6997"/>
                  </a:moveTo>
                  <a:lnTo>
                    <a:pt x="31" y="7028"/>
                  </a:lnTo>
                  <a:lnTo>
                    <a:pt x="0" y="7028"/>
                  </a:lnTo>
                  <a:lnTo>
                    <a:pt x="0" y="7214"/>
                  </a:lnTo>
                  <a:lnTo>
                    <a:pt x="31" y="7214"/>
                  </a:lnTo>
                  <a:lnTo>
                    <a:pt x="31" y="7245"/>
                  </a:lnTo>
                  <a:lnTo>
                    <a:pt x="62" y="7214"/>
                  </a:lnTo>
                  <a:lnTo>
                    <a:pt x="93" y="7214"/>
                  </a:lnTo>
                  <a:lnTo>
                    <a:pt x="93" y="7028"/>
                  </a:lnTo>
                  <a:lnTo>
                    <a:pt x="62" y="7028"/>
                  </a:lnTo>
                  <a:lnTo>
                    <a:pt x="31" y="6997"/>
                  </a:lnTo>
                  <a:close/>
                  <a:moveTo>
                    <a:pt x="31" y="7338"/>
                  </a:moveTo>
                  <a:lnTo>
                    <a:pt x="0" y="7369"/>
                  </a:lnTo>
                  <a:lnTo>
                    <a:pt x="0" y="7523"/>
                  </a:lnTo>
                  <a:lnTo>
                    <a:pt x="31" y="7554"/>
                  </a:lnTo>
                  <a:lnTo>
                    <a:pt x="31" y="7585"/>
                  </a:lnTo>
                  <a:lnTo>
                    <a:pt x="62" y="7554"/>
                  </a:lnTo>
                  <a:lnTo>
                    <a:pt x="93" y="7523"/>
                  </a:lnTo>
                  <a:lnTo>
                    <a:pt x="93" y="7369"/>
                  </a:lnTo>
                  <a:lnTo>
                    <a:pt x="62" y="7338"/>
                  </a:lnTo>
                  <a:close/>
                  <a:moveTo>
                    <a:pt x="31" y="7678"/>
                  </a:moveTo>
                  <a:lnTo>
                    <a:pt x="0" y="7709"/>
                  </a:lnTo>
                  <a:lnTo>
                    <a:pt x="0" y="7864"/>
                  </a:lnTo>
                  <a:lnTo>
                    <a:pt x="31" y="7895"/>
                  </a:lnTo>
                  <a:lnTo>
                    <a:pt x="62" y="7895"/>
                  </a:lnTo>
                  <a:lnTo>
                    <a:pt x="93" y="7864"/>
                  </a:lnTo>
                  <a:lnTo>
                    <a:pt x="93" y="7709"/>
                  </a:lnTo>
                  <a:lnTo>
                    <a:pt x="62" y="7678"/>
                  </a:lnTo>
                  <a:close/>
                  <a:moveTo>
                    <a:pt x="31" y="8019"/>
                  </a:moveTo>
                  <a:lnTo>
                    <a:pt x="0" y="8050"/>
                  </a:lnTo>
                  <a:lnTo>
                    <a:pt x="0" y="8204"/>
                  </a:lnTo>
                  <a:lnTo>
                    <a:pt x="31" y="8235"/>
                  </a:lnTo>
                  <a:lnTo>
                    <a:pt x="62" y="8235"/>
                  </a:lnTo>
                  <a:lnTo>
                    <a:pt x="93" y="8204"/>
                  </a:lnTo>
                  <a:lnTo>
                    <a:pt x="93" y="8050"/>
                  </a:lnTo>
                  <a:lnTo>
                    <a:pt x="62" y="8019"/>
                  </a:lnTo>
                  <a:close/>
                  <a:moveTo>
                    <a:pt x="31" y="8328"/>
                  </a:moveTo>
                  <a:lnTo>
                    <a:pt x="31" y="8359"/>
                  </a:lnTo>
                  <a:lnTo>
                    <a:pt x="0" y="8359"/>
                  </a:lnTo>
                  <a:lnTo>
                    <a:pt x="0" y="8545"/>
                  </a:lnTo>
                  <a:lnTo>
                    <a:pt x="31" y="8576"/>
                  </a:lnTo>
                  <a:lnTo>
                    <a:pt x="62" y="8576"/>
                  </a:lnTo>
                  <a:lnTo>
                    <a:pt x="93" y="8545"/>
                  </a:lnTo>
                  <a:lnTo>
                    <a:pt x="93" y="8359"/>
                  </a:lnTo>
                  <a:lnTo>
                    <a:pt x="62" y="8359"/>
                  </a:lnTo>
                  <a:lnTo>
                    <a:pt x="31" y="8328"/>
                  </a:lnTo>
                  <a:close/>
                  <a:moveTo>
                    <a:pt x="31" y="8669"/>
                  </a:moveTo>
                  <a:lnTo>
                    <a:pt x="0" y="8700"/>
                  </a:lnTo>
                  <a:lnTo>
                    <a:pt x="0" y="8885"/>
                  </a:lnTo>
                  <a:lnTo>
                    <a:pt x="31" y="8885"/>
                  </a:lnTo>
                  <a:lnTo>
                    <a:pt x="31" y="8916"/>
                  </a:lnTo>
                  <a:lnTo>
                    <a:pt x="62" y="8885"/>
                  </a:lnTo>
                  <a:lnTo>
                    <a:pt x="93" y="8885"/>
                  </a:lnTo>
                  <a:lnTo>
                    <a:pt x="93" y="8700"/>
                  </a:lnTo>
                  <a:lnTo>
                    <a:pt x="62" y="8669"/>
                  </a:lnTo>
                  <a:close/>
                  <a:moveTo>
                    <a:pt x="31" y="9009"/>
                  </a:moveTo>
                  <a:lnTo>
                    <a:pt x="0" y="9040"/>
                  </a:lnTo>
                  <a:lnTo>
                    <a:pt x="0" y="9195"/>
                  </a:lnTo>
                  <a:lnTo>
                    <a:pt x="31" y="9226"/>
                  </a:lnTo>
                  <a:lnTo>
                    <a:pt x="62" y="9226"/>
                  </a:lnTo>
                  <a:lnTo>
                    <a:pt x="93" y="9195"/>
                  </a:lnTo>
                  <a:lnTo>
                    <a:pt x="93" y="9040"/>
                  </a:lnTo>
                  <a:lnTo>
                    <a:pt x="62" y="9009"/>
                  </a:lnTo>
                  <a:close/>
                  <a:moveTo>
                    <a:pt x="31" y="9350"/>
                  </a:moveTo>
                  <a:lnTo>
                    <a:pt x="0" y="9381"/>
                  </a:lnTo>
                  <a:lnTo>
                    <a:pt x="0" y="9536"/>
                  </a:lnTo>
                  <a:lnTo>
                    <a:pt x="31" y="9567"/>
                  </a:lnTo>
                  <a:lnTo>
                    <a:pt x="62" y="9567"/>
                  </a:lnTo>
                  <a:lnTo>
                    <a:pt x="93" y="9536"/>
                  </a:lnTo>
                  <a:lnTo>
                    <a:pt x="93" y="9381"/>
                  </a:lnTo>
                  <a:lnTo>
                    <a:pt x="62" y="9350"/>
                  </a:lnTo>
                  <a:close/>
                  <a:moveTo>
                    <a:pt x="31" y="9659"/>
                  </a:moveTo>
                  <a:lnTo>
                    <a:pt x="31" y="9690"/>
                  </a:lnTo>
                  <a:lnTo>
                    <a:pt x="0" y="9690"/>
                  </a:lnTo>
                  <a:lnTo>
                    <a:pt x="0" y="9876"/>
                  </a:lnTo>
                  <a:lnTo>
                    <a:pt x="31" y="9907"/>
                  </a:lnTo>
                  <a:lnTo>
                    <a:pt x="62" y="9907"/>
                  </a:lnTo>
                  <a:lnTo>
                    <a:pt x="93" y="9876"/>
                  </a:lnTo>
                  <a:lnTo>
                    <a:pt x="93" y="9690"/>
                  </a:lnTo>
                  <a:lnTo>
                    <a:pt x="62" y="9690"/>
                  </a:lnTo>
                  <a:lnTo>
                    <a:pt x="31" y="9659"/>
                  </a:lnTo>
                  <a:close/>
                  <a:moveTo>
                    <a:pt x="31" y="10000"/>
                  </a:moveTo>
                  <a:lnTo>
                    <a:pt x="0" y="10031"/>
                  </a:lnTo>
                  <a:lnTo>
                    <a:pt x="0" y="10217"/>
                  </a:lnTo>
                  <a:lnTo>
                    <a:pt x="31" y="10217"/>
                  </a:lnTo>
                  <a:lnTo>
                    <a:pt x="31" y="10248"/>
                  </a:lnTo>
                  <a:lnTo>
                    <a:pt x="62" y="10217"/>
                  </a:lnTo>
                  <a:lnTo>
                    <a:pt x="93" y="10217"/>
                  </a:lnTo>
                  <a:lnTo>
                    <a:pt x="93" y="10031"/>
                  </a:lnTo>
                  <a:lnTo>
                    <a:pt x="62" y="10000"/>
                  </a:lnTo>
                  <a:close/>
                  <a:moveTo>
                    <a:pt x="31" y="10340"/>
                  </a:moveTo>
                  <a:lnTo>
                    <a:pt x="0" y="10371"/>
                  </a:lnTo>
                  <a:lnTo>
                    <a:pt x="0" y="10526"/>
                  </a:lnTo>
                  <a:lnTo>
                    <a:pt x="31" y="10557"/>
                  </a:lnTo>
                  <a:lnTo>
                    <a:pt x="31" y="10588"/>
                  </a:lnTo>
                  <a:lnTo>
                    <a:pt x="62" y="10557"/>
                  </a:lnTo>
                  <a:lnTo>
                    <a:pt x="93" y="10526"/>
                  </a:lnTo>
                  <a:lnTo>
                    <a:pt x="93" y="10371"/>
                  </a:lnTo>
                  <a:lnTo>
                    <a:pt x="62" y="10340"/>
                  </a:lnTo>
                  <a:close/>
                  <a:moveTo>
                    <a:pt x="31" y="10681"/>
                  </a:moveTo>
                  <a:lnTo>
                    <a:pt x="0" y="10712"/>
                  </a:lnTo>
                  <a:lnTo>
                    <a:pt x="0" y="10867"/>
                  </a:lnTo>
                  <a:lnTo>
                    <a:pt x="31" y="10898"/>
                  </a:lnTo>
                  <a:lnTo>
                    <a:pt x="62" y="10898"/>
                  </a:lnTo>
                  <a:lnTo>
                    <a:pt x="93" y="10867"/>
                  </a:lnTo>
                  <a:lnTo>
                    <a:pt x="93" y="10712"/>
                  </a:lnTo>
                  <a:lnTo>
                    <a:pt x="62" y="10681"/>
                  </a:lnTo>
                  <a:close/>
                  <a:moveTo>
                    <a:pt x="31" y="10991"/>
                  </a:moveTo>
                  <a:lnTo>
                    <a:pt x="31" y="11022"/>
                  </a:lnTo>
                  <a:lnTo>
                    <a:pt x="0" y="11052"/>
                  </a:lnTo>
                  <a:lnTo>
                    <a:pt x="0" y="11207"/>
                  </a:lnTo>
                  <a:lnTo>
                    <a:pt x="31" y="11238"/>
                  </a:lnTo>
                  <a:lnTo>
                    <a:pt x="62" y="11238"/>
                  </a:lnTo>
                  <a:lnTo>
                    <a:pt x="93" y="11207"/>
                  </a:lnTo>
                  <a:lnTo>
                    <a:pt x="93" y="11052"/>
                  </a:lnTo>
                  <a:lnTo>
                    <a:pt x="62" y="11022"/>
                  </a:lnTo>
                  <a:lnTo>
                    <a:pt x="31" y="10991"/>
                  </a:lnTo>
                  <a:close/>
                  <a:moveTo>
                    <a:pt x="31" y="11331"/>
                  </a:moveTo>
                  <a:lnTo>
                    <a:pt x="31" y="11362"/>
                  </a:lnTo>
                  <a:lnTo>
                    <a:pt x="0" y="11362"/>
                  </a:lnTo>
                  <a:lnTo>
                    <a:pt x="0" y="11548"/>
                  </a:lnTo>
                  <a:lnTo>
                    <a:pt x="31" y="11579"/>
                  </a:lnTo>
                  <a:lnTo>
                    <a:pt x="62" y="11579"/>
                  </a:lnTo>
                  <a:lnTo>
                    <a:pt x="93" y="11548"/>
                  </a:lnTo>
                  <a:lnTo>
                    <a:pt x="93" y="11362"/>
                  </a:lnTo>
                  <a:lnTo>
                    <a:pt x="62" y="11362"/>
                  </a:lnTo>
                  <a:lnTo>
                    <a:pt x="31" y="11331"/>
                  </a:lnTo>
                  <a:close/>
                  <a:moveTo>
                    <a:pt x="31" y="11672"/>
                  </a:moveTo>
                  <a:lnTo>
                    <a:pt x="0" y="11703"/>
                  </a:lnTo>
                  <a:lnTo>
                    <a:pt x="0" y="11888"/>
                  </a:lnTo>
                  <a:lnTo>
                    <a:pt x="31" y="11888"/>
                  </a:lnTo>
                  <a:lnTo>
                    <a:pt x="31" y="11919"/>
                  </a:lnTo>
                  <a:lnTo>
                    <a:pt x="62" y="11888"/>
                  </a:lnTo>
                  <a:lnTo>
                    <a:pt x="93" y="11888"/>
                  </a:lnTo>
                  <a:lnTo>
                    <a:pt x="93" y="11703"/>
                  </a:lnTo>
                  <a:lnTo>
                    <a:pt x="62" y="11672"/>
                  </a:lnTo>
                  <a:close/>
                  <a:moveTo>
                    <a:pt x="31" y="12012"/>
                  </a:moveTo>
                  <a:lnTo>
                    <a:pt x="0" y="12043"/>
                  </a:lnTo>
                  <a:lnTo>
                    <a:pt x="0" y="12198"/>
                  </a:lnTo>
                  <a:lnTo>
                    <a:pt x="31" y="12229"/>
                  </a:lnTo>
                  <a:lnTo>
                    <a:pt x="62" y="12229"/>
                  </a:lnTo>
                  <a:lnTo>
                    <a:pt x="93" y="12198"/>
                  </a:lnTo>
                  <a:lnTo>
                    <a:pt x="93" y="12043"/>
                  </a:lnTo>
                  <a:lnTo>
                    <a:pt x="62" y="12012"/>
                  </a:lnTo>
                  <a:close/>
                  <a:moveTo>
                    <a:pt x="31" y="12353"/>
                  </a:moveTo>
                  <a:lnTo>
                    <a:pt x="0" y="12384"/>
                  </a:lnTo>
                  <a:lnTo>
                    <a:pt x="0" y="12538"/>
                  </a:lnTo>
                  <a:lnTo>
                    <a:pt x="31" y="12569"/>
                  </a:lnTo>
                  <a:lnTo>
                    <a:pt x="62" y="12569"/>
                  </a:lnTo>
                  <a:lnTo>
                    <a:pt x="93" y="12538"/>
                  </a:lnTo>
                  <a:lnTo>
                    <a:pt x="93" y="12384"/>
                  </a:lnTo>
                  <a:lnTo>
                    <a:pt x="62" y="12353"/>
                  </a:lnTo>
                  <a:close/>
                  <a:moveTo>
                    <a:pt x="31" y="12662"/>
                  </a:moveTo>
                  <a:lnTo>
                    <a:pt x="31" y="12693"/>
                  </a:lnTo>
                  <a:lnTo>
                    <a:pt x="0" y="12693"/>
                  </a:lnTo>
                  <a:lnTo>
                    <a:pt x="0" y="12879"/>
                  </a:lnTo>
                  <a:lnTo>
                    <a:pt x="31" y="12910"/>
                  </a:lnTo>
                  <a:lnTo>
                    <a:pt x="62" y="12910"/>
                  </a:lnTo>
                  <a:lnTo>
                    <a:pt x="93" y="12879"/>
                  </a:lnTo>
                  <a:lnTo>
                    <a:pt x="93" y="12693"/>
                  </a:lnTo>
                  <a:lnTo>
                    <a:pt x="62" y="12693"/>
                  </a:lnTo>
                  <a:lnTo>
                    <a:pt x="31" y="12662"/>
                  </a:lnTo>
                  <a:close/>
                  <a:moveTo>
                    <a:pt x="31" y="13003"/>
                  </a:moveTo>
                  <a:lnTo>
                    <a:pt x="0" y="13034"/>
                  </a:lnTo>
                  <a:lnTo>
                    <a:pt x="0" y="13220"/>
                  </a:lnTo>
                  <a:lnTo>
                    <a:pt x="31" y="13220"/>
                  </a:lnTo>
                  <a:lnTo>
                    <a:pt x="31" y="13250"/>
                  </a:lnTo>
                  <a:lnTo>
                    <a:pt x="62" y="13220"/>
                  </a:lnTo>
                  <a:lnTo>
                    <a:pt x="93" y="13220"/>
                  </a:lnTo>
                  <a:lnTo>
                    <a:pt x="93" y="13034"/>
                  </a:lnTo>
                  <a:lnTo>
                    <a:pt x="62" y="13003"/>
                  </a:lnTo>
                  <a:close/>
                  <a:moveTo>
                    <a:pt x="31" y="13343"/>
                  </a:moveTo>
                  <a:lnTo>
                    <a:pt x="0" y="13374"/>
                  </a:lnTo>
                  <a:lnTo>
                    <a:pt x="0" y="13529"/>
                  </a:lnTo>
                  <a:lnTo>
                    <a:pt x="31" y="13560"/>
                  </a:lnTo>
                  <a:lnTo>
                    <a:pt x="62" y="13560"/>
                  </a:lnTo>
                  <a:lnTo>
                    <a:pt x="93" y="13529"/>
                  </a:lnTo>
                  <a:lnTo>
                    <a:pt x="93" y="13374"/>
                  </a:lnTo>
                  <a:lnTo>
                    <a:pt x="62" y="13343"/>
                  </a:lnTo>
                  <a:close/>
                  <a:moveTo>
                    <a:pt x="31" y="13684"/>
                  </a:moveTo>
                  <a:lnTo>
                    <a:pt x="0" y="13715"/>
                  </a:lnTo>
                  <a:lnTo>
                    <a:pt x="0" y="13870"/>
                  </a:lnTo>
                  <a:lnTo>
                    <a:pt x="31" y="13901"/>
                  </a:lnTo>
                  <a:lnTo>
                    <a:pt x="62" y="13901"/>
                  </a:lnTo>
                  <a:lnTo>
                    <a:pt x="93" y="13870"/>
                  </a:lnTo>
                  <a:lnTo>
                    <a:pt x="93" y="13715"/>
                  </a:lnTo>
                  <a:lnTo>
                    <a:pt x="62" y="13684"/>
                  </a:lnTo>
                  <a:close/>
                  <a:moveTo>
                    <a:pt x="31" y="13993"/>
                  </a:moveTo>
                  <a:lnTo>
                    <a:pt x="31" y="14024"/>
                  </a:lnTo>
                  <a:lnTo>
                    <a:pt x="0" y="14055"/>
                  </a:lnTo>
                  <a:lnTo>
                    <a:pt x="0" y="14210"/>
                  </a:lnTo>
                  <a:lnTo>
                    <a:pt x="31" y="14241"/>
                  </a:lnTo>
                  <a:lnTo>
                    <a:pt x="62" y="14241"/>
                  </a:lnTo>
                  <a:lnTo>
                    <a:pt x="93" y="14210"/>
                  </a:lnTo>
                  <a:lnTo>
                    <a:pt x="93" y="14055"/>
                  </a:lnTo>
                  <a:lnTo>
                    <a:pt x="62" y="14024"/>
                  </a:lnTo>
                  <a:lnTo>
                    <a:pt x="31" y="13993"/>
                  </a:lnTo>
                  <a:close/>
                  <a:moveTo>
                    <a:pt x="31" y="14334"/>
                  </a:moveTo>
                  <a:lnTo>
                    <a:pt x="31" y="14365"/>
                  </a:lnTo>
                  <a:lnTo>
                    <a:pt x="0" y="14365"/>
                  </a:lnTo>
                  <a:lnTo>
                    <a:pt x="0" y="14551"/>
                  </a:lnTo>
                  <a:lnTo>
                    <a:pt x="31" y="14551"/>
                  </a:lnTo>
                  <a:lnTo>
                    <a:pt x="31" y="14582"/>
                  </a:lnTo>
                  <a:lnTo>
                    <a:pt x="62" y="14551"/>
                  </a:lnTo>
                  <a:lnTo>
                    <a:pt x="93" y="14551"/>
                  </a:lnTo>
                  <a:lnTo>
                    <a:pt x="93" y="14365"/>
                  </a:lnTo>
                  <a:lnTo>
                    <a:pt x="62" y="14365"/>
                  </a:lnTo>
                  <a:lnTo>
                    <a:pt x="31" y="14334"/>
                  </a:lnTo>
                  <a:close/>
                  <a:moveTo>
                    <a:pt x="31" y="14675"/>
                  </a:moveTo>
                  <a:lnTo>
                    <a:pt x="0" y="14705"/>
                  </a:lnTo>
                  <a:lnTo>
                    <a:pt x="0" y="14860"/>
                  </a:lnTo>
                  <a:lnTo>
                    <a:pt x="31" y="14891"/>
                  </a:lnTo>
                  <a:lnTo>
                    <a:pt x="31" y="14922"/>
                  </a:lnTo>
                  <a:lnTo>
                    <a:pt x="62" y="14891"/>
                  </a:lnTo>
                  <a:lnTo>
                    <a:pt x="93" y="14860"/>
                  </a:lnTo>
                  <a:lnTo>
                    <a:pt x="93" y="14705"/>
                  </a:lnTo>
                  <a:lnTo>
                    <a:pt x="62" y="14675"/>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1"/>
            <p:cNvSpPr/>
            <p:nvPr/>
          </p:nvSpPr>
          <p:spPr>
            <a:xfrm>
              <a:off x="7012125" y="2502650"/>
              <a:ext cx="3900" cy="3875"/>
            </a:xfrm>
            <a:custGeom>
              <a:avLst/>
              <a:gdLst/>
              <a:ahLst/>
              <a:cxnLst/>
              <a:rect l="l" t="t" r="r" b="b"/>
              <a:pathLst>
                <a:path w="156" h="155" extrusionOk="0">
                  <a:moveTo>
                    <a:pt x="0" y="0"/>
                  </a:moveTo>
                  <a:lnTo>
                    <a:pt x="0" y="31"/>
                  </a:lnTo>
                  <a:lnTo>
                    <a:pt x="0" y="62"/>
                  </a:lnTo>
                  <a:lnTo>
                    <a:pt x="62" y="62"/>
                  </a:lnTo>
                  <a:lnTo>
                    <a:pt x="62" y="124"/>
                  </a:lnTo>
                  <a:lnTo>
                    <a:pt x="93" y="124"/>
                  </a:lnTo>
                  <a:lnTo>
                    <a:pt x="93" y="155"/>
                  </a:lnTo>
                  <a:lnTo>
                    <a:pt x="124" y="124"/>
                  </a:lnTo>
                  <a:lnTo>
                    <a:pt x="155" y="124"/>
                  </a:lnTo>
                  <a:lnTo>
                    <a:pt x="155" y="31"/>
                  </a:lnTo>
                  <a:lnTo>
                    <a:pt x="12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1"/>
            <p:cNvSpPr/>
            <p:nvPr/>
          </p:nvSpPr>
          <p:spPr>
            <a:xfrm>
              <a:off x="6136800" y="2502650"/>
              <a:ext cx="872250" cy="188850"/>
            </a:xfrm>
            <a:custGeom>
              <a:avLst/>
              <a:gdLst/>
              <a:ahLst/>
              <a:cxnLst/>
              <a:rect l="l" t="t" r="r" b="b"/>
              <a:pathLst>
                <a:path w="34890" h="7554" extrusionOk="0">
                  <a:moveTo>
                    <a:pt x="9040" y="0"/>
                  </a:moveTo>
                  <a:lnTo>
                    <a:pt x="9040" y="31"/>
                  </a:lnTo>
                  <a:lnTo>
                    <a:pt x="9040" y="62"/>
                  </a:lnTo>
                  <a:lnTo>
                    <a:pt x="9257" y="62"/>
                  </a:lnTo>
                  <a:lnTo>
                    <a:pt x="9257" y="31"/>
                  </a:lnTo>
                  <a:lnTo>
                    <a:pt x="9257" y="0"/>
                  </a:lnTo>
                  <a:close/>
                  <a:moveTo>
                    <a:pt x="9381" y="0"/>
                  </a:moveTo>
                  <a:lnTo>
                    <a:pt x="9350" y="31"/>
                  </a:lnTo>
                  <a:lnTo>
                    <a:pt x="9381" y="62"/>
                  </a:lnTo>
                  <a:lnTo>
                    <a:pt x="9598" y="62"/>
                  </a:lnTo>
                  <a:lnTo>
                    <a:pt x="9598" y="31"/>
                  </a:lnTo>
                  <a:lnTo>
                    <a:pt x="9598" y="0"/>
                  </a:lnTo>
                  <a:close/>
                  <a:moveTo>
                    <a:pt x="9721" y="0"/>
                  </a:moveTo>
                  <a:lnTo>
                    <a:pt x="9690" y="31"/>
                  </a:lnTo>
                  <a:lnTo>
                    <a:pt x="9721" y="62"/>
                  </a:lnTo>
                  <a:lnTo>
                    <a:pt x="9938" y="62"/>
                  </a:lnTo>
                  <a:lnTo>
                    <a:pt x="9938" y="31"/>
                  </a:lnTo>
                  <a:lnTo>
                    <a:pt x="9938" y="0"/>
                  </a:lnTo>
                  <a:close/>
                  <a:moveTo>
                    <a:pt x="10062" y="0"/>
                  </a:moveTo>
                  <a:lnTo>
                    <a:pt x="10031" y="31"/>
                  </a:lnTo>
                  <a:lnTo>
                    <a:pt x="10062" y="62"/>
                  </a:lnTo>
                  <a:lnTo>
                    <a:pt x="10279" y="62"/>
                  </a:lnTo>
                  <a:lnTo>
                    <a:pt x="10279" y="31"/>
                  </a:lnTo>
                  <a:lnTo>
                    <a:pt x="10279" y="0"/>
                  </a:lnTo>
                  <a:close/>
                  <a:moveTo>
                    <a:pt x="10372" y="0"/>
                  </a:moveTo>
                  <a:lnTo>
                    <a:pt x="10372" y="31"/>
                  </a:lnTo>
                  <a:lnTo>
                    <a:pt x="10372" y="62"/>
                  </a:lnTo>
                  <a:lnTo>
                    <a:pt x="10588" y="62"/>
                  </a:lnTo>
                  <a:lnTo>
                    <a:pt x="10619" y="31"/>
                  </a:lnTo>
                  <a:lnTo>
                    <a:pt x="10588" y="0"/>
                  </a:lnTo>
                  <a:close/>
                  <a:moveTo>
                    <a:pt x="10712" y="0"/>
                  </a:moveTo>
                  <a:lnTo>
                    <a:pt x="10712" y="31"/>
                  </a:lnTo>
                  <a:lnTo>
                    <a:pt x="10712" y="62"/>
                  </a:lnTo>
                  <a:lnTo>
                    <a:pt x="10929" y="62"/>
                  </a:lnTo>
                  <a:lnTo>
                    <a:pt x="10960" y="31"/>
                  </a:lnTo>
                  <a:lnTo>
                    <a:pt x="10929" y="0"/>
                  </a:lnTo>
                  <a:close/>
                  <a:moveTo>
                    <a:pt x="11053" y="0"/>
                  </a:moveTo>
                  <a:lnTo>
                    <a:pt x="11053" y="31"/>
                  </a:lnTo>
                  <a:lnTo>
                    <a:pt x="11053" y="62"/>
                  </a:lnTo>
                  <a:lnTo>
                    <a:pt x="11269" y="62"/>
                  </a:lnTo>
                  <a:lnTo>
                    <a:pt x="11300" y="31"/>
                  </a:lnTo>
                  <a:lnTo>
                    <a:pt x="11269" y="0"/>
                  </a:lnTo>
                  <a:close/>
                  <a:moveTo>
                    <a:pt x="11393" y="0"/>
                  </a:moveTo>
                  <a:lnTo>
                    <a:pt x="11393" y="31"/>
                  </a:lnTo>
                  <a:lnTo>
                    <a:pt x="11393" y="62"/>
                  </a:lnTo>
                  <a:lnTo>
                    <a:pt x="11610" y="62"/>
                  </a:lnTo>
                  <a:lnTo>
                    <a:pt x="11610" y="31"/>
                  </a:lnTo>
                  <a:lnTo>
                    <a:pt x="11610" y="0"/>
                  </a:lnTo>
                  <a:close/>
                  <a:moveTo>
                    <a:pt x="11734" y="0"/>
                  </a:moveTo>
                  <a:lnTo>
                    <a:pt x="11734" y="31"/>
                  </a:lnTo>
                  <a:lnTo>
                    <a:pt x="11734" y="62"/>
                  </a:lnTo>
                  <a:lnTo>
                    <a:pt x="11950" y="62"/>
                  </a:lnTo>
                  <a:lnTo>
                    <a:pt x="11950" y="31"/>
                  </a:lnTo>
                  <a:lnTo>
                    <a:pt x="11950" y="0"/>
                  </a:lnTo>
                  <a:close/>
                  <a:moveTo>
                    <a:pt x="12074" y="0"/>
                  </a:moveTo>
                  <a:lnTo>
                    <a:pt x="12074" y="31"/>
                  </a:lnTo>
                  <a:lnTo>
                    <a:pt x="12074" y="62"/>
                  </a:lnTo>
                  <a:lnTo>
                    <a:pt x="12291" y="62"/>
                  </a:lnTo>
                  <a:lnTo>
                    <a:pt x="12291" y="31"/>
                  </a:lnTo>
                  <a:lnTo>
                    <a:pt x="12291" y="0"/>
                  </a:lnTo>
                  <a:close/>
                  <a:moveTo>
                    <a:pt x="12415" y="0"/>
                  </a:moveTo>
                  <a:lnTo>
                    <a:pt x="12415" y="31"/>
                  </a:lnTo>
                  <a:lnTo>
                    <a:pt x="12415" y="62"/>
                  </a:lnTo>
                  <a:lnTo>
                    <a:pt x="12631" y="62"/>
                  </a:lnTo>
                  <a:lnTo>
                    <a:pt x="12631" y="31"/>
                  </a:lnTo>
                  <a:lnTo>
                    <a:pt x="12631" y="0"/>
                  </a:lnTo>
                  <a:close/>
                  <a:moveTo>
                    <a:pt x="12755" y="0"/>
                  </a:moveTo>
                  <a:lnTo>
                    <a:pt x="12724" y="31"/>
                  </a:lnTo>
                  <a:lnTo>
                    <a:pt x="12755" y="62"/>
                  </a:lnTo>
                  <a:lnTo>
                    <a:pt x="12972" y="62"/>
                  </a:lnTo>
                  <a:lnTo>
                    <a:pt x="12972" y="31"/>
                  </a:lnTo>
                  <a:lnTo>
                    <a:pt x="12972" y="0"/>
                  </a:lnTo>
                  <a:close/>
                  <a:moveTo>
                    <a:pt x="13096" y="0"/>
                  </a:moveTo>
                  <a:lnTo>
                    <a:pt x="13065" y="31"/>
                  </a:lnTo>
                  <a:lnTo>
                    <a:pt x="13096" y="62"/>
                  </a:lnTo>
                  <a:lnTo>
                    <a:pt x="13312" y="62"/>
                  </a:lnTo>
                  <a:lnTo>
                    <a:pt x="13312" y="31"/>
                  </a:lnTo>
                  <a:lnTo>
                    <a:pt x="13312" y="0"/>
                  </a:lnTo>
                  <a:close/>
                  <a:moveTo>
                    <a:pt x="13436" y="0"/>
                  </a:moveTo>
                  <a:lnTo>
                    <a:pt x="13405" y="31"/>
                  </a:lnTo>
                  <a:lnTo>
                    <a:pt x="13436" y="62"/>
                  </a:lnTo>
                  <a:lnTo>
                    <a:pt x="13653" y="62"/>
                  </a:lnTo>
                  <a:lnTo>
                    <a:pt x="13653" y="31"/>
                  </a:lnTo>
                  <a:lnTo>
                    <a:pt x="13653" y="0"/>
                  </a:lnTo>
                  <a:close/>
                  <a:moveTo>
                    <a:pt x="13746" y="0"/>
                  </a:moveTo>
                  <a:lnTo>
                    <a:pt x="13746" y="31"/>
                  </a:lnTo>
                  <a:lnTo>
                    <a:pt x="13746" y="62"/>
                  </a:lnTo>
                  <a:lnTo>
                    <a:pt x="13963" y="62"/>
                  </a:lnTo>
                  <a:lnTo>
                    <a:pt x="13994" y="31"/>
                  </a:lnTo>
                  <a:lnTo>
                    <a:pt x="13963" y="0"/>
                  </a:lnTo>
                  <a:close/>
                  <a:moveTo>
                    <a:pt x="14086" y="0"/>
                  </a:moveTo>
                  <a:lnTo>
                    <a:pt x="14086" y="31"/>
                  </a:lnTo>
                  <a:lnTo>
                    <a:pt x="14086" y="62"/>
                  </a:lnTo>
                  <a:lnTo>
                    <a:pt x="14303" y="62"/>
                  </a:lnTo>
                  <a:lnTo>
                    <a:pt x="14334" y="31"/>
                  </a:lnTo>
                  <a:lnTo>
                    <a:pt x="14303" y="0"/>
                  </a:lnTo>
                  <a:close/>
                  <a:moveTo>
                    <a:pt x="14427" y="0"/>
                  </a:moveTo>
                  <a:lnTo>
                    <a:pt x="14427" y="31"/>
                  </a:lnTo>
                  <a:lnTo>
                    <a:pt x="14427" y="62"/>
                  </a:lnTo>
                  <a:lnTo>
                    <a:pt x="14644" y="62"/>
                  </a:lnTo>
                  <a:lnTo>
                    <a:pt x="14675" y="31"/>
                  </a:lnTo>
                  <a:lnTo>
                    <a:pt x="14644" y="0"/>
                  </a:lnTo>
                  <a:close/>
                  <a:moveTo>
                    <a:pt x="14767" y="0"/>
                  </a:moveTo>
                  <a:lnTo>
                    <a:pt x="14767" y="31"/>
                  </a:lnTo>
                  <a:lnTo>
                    <a:pt x="14767" y="62"/>
                  </a:lnTo>
                  <a:lnTo>
                    <a:pt x="14984" y="62"/>
                  </a:lnTo>
                  <a:lnTo>
                    <a:pt x="14984" y="31"/>
                  </a:lnTo>
                  <a:lnTo>
                    <a:pt x="14984" y="0"/>
                  </a:lnTo>
                  <a:close/>
                  <a:moveTo>
                    <a:pt x="15108" y="0"/>
                  </a:moveTo>
                  <a:lnTo>
                    <a:pt x="15108" y="31"/>
                  </a:lnTo>
                  <a:lnTo>
                    <a:pt x="15108" y="62"/>
                  </a:lnTo>
                  <a:lnTo>
                    <a:pt x="15325" y="62"/>
                  </a:lnTo>
                  <a:lnTo>
                    <a:pt x="15325" y="31"/>
                  </a:lnTo>
                  <a:lnTo>
                    <a:pt x="15325" y="0"/>
                  </a:lnTo>
                  <a:close/>
                  <a:moveTo>
                    <a:pt x="15449" y="0"/>
                  </a:moveTo>
                  <a:lnTo>
                    <a:pt x="15449" y="31"/>
                  </a:lnTo>
                  <a:lnTo>
                    <a:pt x="15449" y="62"/>
                  </a:lnTo>
                  <a:lnTo>
                    <a:pt x="15665" y="62"/>
                  </a:lnTo>
                  <a:lnTo>
                    <a:pt x="15665" y="31"/>
                  </a:lnTo>
                  <a:lnTo>
                    <a:pt x="15665" y="0"/>
                  </a:lnTo>
                  <a:close/>
                  <a:moveTo>
                    <a:pt x="15789" y="0"/>
                  </a:moveTo>
                  <a:lnTo>
                    <a:pt x="15758" y="31"/>
                  </a:lnTo>
                  <a:lnTo>
                    <a:pt x="15789" y="62"/>
                  </a:lnTo>
                  <a:lnTo>
                    <a:pt x="16006" y="62"/>
                  </a:lnTo>
                  <a:lnTo>
                    <a:pt x="16006" y="31"/>
                  </a:lnTo>
                  <a:lnTo>
                    <a:pt x="16006" y="0"/>
                  </a:lnTo>
                  <a:close/>
                  <a:moveTo>
                    <a:pt x="16130" y="0"/>
                  </a:moveTo>
                  <a:lnTo>
                    <a:pt x="16099" y="31"/>
                  </a:lnTo>
                  <a:lnTo>
                    <a:pt x="16130" y="62"/>
                  </a:lnTo>
                  <a:lnTo>
                    <a:pt x="16346" y="62"/>
                  </a:lnTo>
                  <a:lnTo>
                    <a:pt x="16346" y="31"/>
                  </a:lnTo>
                  <a:lnTo>
                    <a:pt x="16346" y="0"/>
                  </a:lnTo>
                  <a:close/>
                  <a:moveTo>
                    <a:pt x="16470" y="0"/>
                  </a:moveTo>
                  <a:lnTo>
                    <a:pt x="16439" y="31"/>
                  </a:lnTo>
                  <a:lnTo>
                    <a:pt x="16470" y="62"/>
                  </a:lnTo>
                  <a:lnTo>
                    <a:pt x="16687" y="62"/>
                  </a:lnTo>
                  <a:lnTo>
                    <a:pt x="16687" y="31"/>
                  </a:lnTo>
                  <a:lnTo>
                    <a:pt x="16687" y="0"/>
                  </a:lnTo>
                  <a:close/>
                  <a:moveTo>
                    <a:pt x="16811" y="0"/>
                  </a:moveTo>
                  <a:lnTo>
                    <a:pt x="16780" y="31"/>
                  </a:lnTo>
                  <a:lnTo>
                    <a:pt x="16811" y="62"/>
                  </a:lnTo>
                  <a:lnTo>
                    <a:pt x="17027" y="62"/>
                  </a:lnTo>
                  <a:lnTo>
                    <a:pt x="17027" y="31"/>
                  </a:lnTo>
                  <a:lnTo>
                    <a:pt x="17027" y="0"/>
                  </a:lnTo>
                  <a:close/>
                  <a:moveTo>
                    <a:pt x="17120" y="0"/>
                  </a:moveTo>
                  <a:lnTo>
                    <a:pt x="17120" y="31"/>
                  </a:lnTo>
                  <a:lnTo>
                    <a:pt x="17120" y="62"/>
                  </a:lnTo>
                  <a:lnTo>
                    <a:pt x="17337" y="62"/>
                  </a:lnTo>
                  <a:lnTo>
                    <a:pt x="17368" y="31"/>
                  </a:lnTo>
                  <a:lnTo>
                    <a:pt x="17337" y="0"/>
                  </a:lnTo>
                  <a:close/>
                  <a:moveTo>
                    <a:pt x="17461" y="0"/>
                  </a:moveTo>
                  <a:lnTo>
                    <a:pt x="17461" y="31"/>
                  </a:lnTo>
                  <a:lnTo>
                    <a:pt x="17461" y="62"/>
                  </a:lnTo>
                  <a:lnTo>
                    <a:pt x="17677" y="62"/>
                  </a:lnTo>
                  <a:lnTo>
                    <a:pt x="17708" y="31"/>
                  </a:lnTo>
                  <a:lnTo>
                    <a:pt x="17677" y="0"/>
                  </a:lnTo>
                  <a:close/>
                  <a:moveTo>
                    <a:pt x="17801" y="0"/>
                  </a:moveTo>
                  <a:lnTo>
                    <a:pt x="17801" y="31"/>
                  </a:lnTo>
                  <a:lnTo>
                    <a:pt x="17801" y="62"/>
                  </a:lnTo>
                  <a:lnTo>
                    <a:pt x="18018" y="62"/>
                  </a:lnTo>
                  <a:lnTo>
                    <a:pt x="18049" y="31"/>
                  </a:lnTo>
                  <a:lnTo>
                    <a:pt x="18018" y="0"/>
                  </a:lnTo>
                  <a:close/>
                  <a:moveTo>
                    <a:pt x="18142" y="0"/>
                  </a:moveTo>
                  <a:lnTo>
                    <a:pt x="18142" y="31"/>
                  </a:lnTo>
                  <a:lnTo>
                    <a:pt x="18142" y="62"/>
                  </a:lnTo>
                  <a:lnTo>
                    <a:pt x="18358" y="62"/>
                  </a:lnTo>
                  <a:lnTo>
                    <a:pt x="18358" y="31"/>
                  </a:lnTo>
                  <a:lnTo>
                    <a:pt x="18358" y="0"/>
                  </a:lnTo>
                  <a:close/>
                  <a:moveTo>
                    <a:pt x="18482" y="0"/>
                  </a:moveTo>
                  <a:lnTo>
                    <a:pt x="18482" y="31"/>
                  </a:lnTo>
                  <a:lnTo>
                    <a:pt x="18482" y="62"/>
                  </a:lnTo>
                  <a:lnTo>
                    <a:pt x="18699" y="62"/>
                  </a:lnTo>
                  <a:lnTo>
                    <a:pt x="18699" y="31"/>
                  </a:lnTo>
                  <a:lnTo>
                    <a:pt x="18699" y="0"/>
                  </a:lnTo>
                  <a:close/>
                  <a:moveTo>
                    <a:pt x="18823" y="0"/>
                  </a:moveTo>
                  <a:lnTo>
                    <a:pt x="18823" y="31"/>
                  </a:lnTo>
                  <a:lnTo>
                    <a:pt x="18823" y="62"/>
                  </a:lnTo>
                  <a:lnTo>
                    <a:pt x="19040" y="62"/>
                  </a:lnTo>
                  <a:lnTo>
                    <a:pt x="19040" y="31"/>
                  </a:lnTo>
                  <a:lnTo>
                    <a:pt x="19040" y="0"/>
                  </a:lnTo>
                  <a:close/>
                  <a:moveTo>
                    <a:pt x="19163" y="0"/>
                  </a:moveTo>
                  <a:lnTo>
                    <a:pt x="19132" y="31"/>
                  </a:lnTo>
                  <a:lnTo>
                    <a:pt x="19163" y="62"/>
                  </a:lnTo>
                  <a:lnTo>
                    <a:pt x="19380" y="62"/>
                  </a:lnTo>
                  <a:lnTo>
                    <a:pt x="19380" y="31"/>
                  </a:lnTo>
                  <a:lnTo>
                    <a:pt x="19380" y="0"/>
                  </a:lnTo>
                  <a:close/>
                  <a:moveTo>
                    <a:pt x="19504" y="0"/>
                  </a:moveTo>
                  <a:lnTo>
                    <a:pt x="19473" y="31"/>
                  </a:lnTo>
                  <a:lnTo>
                    <a:pt x="19504" y="62"/>
                  </a:lnTo>
                  <a:lnTo>
                    <a:pt x="19721" y="62"/>
                  </a:lnTo>
                  <a:lnTo>
                    <a:pt x="19721" y="31"/>
                  </a:lnTo>
                  <a:lnTo>
                    <a:pt x="19721" y="0"/>
                  </a:lnTo>
                  <a:close/>
                  <a:moveTo>
                    <a:pt x="19844" y="0"/>
                  </a:moveTo>
                  <a:lnTo>
                    <a:pt x="19813" y="31"/>
                  </a:lnTo>
                  <a:lnTo>
                    <a:pt x="19844" y="62"/>
                  </a:lnTo>
                  <a:lnTo>
                    <a:pt x="20061" y="62"/>
                  </a:lnTo>
                  <a:lnTo>
                    <a:pt x="20061" y="31"/>
                  </a:lnTo>
                  <a:lnTo>
                    <a:pt x="20061" y="0"/>
                  </a:lnTo>
                  <a:close/>
                  <a:moveTo>
                    <a:pt x="20154" y="0"/>
                  </a:moveTo>
                  <a:lnTo>
                    <a:pt x="20154" y="31"/>
                  </a:lnTo>
                  <a:lnTo>
                    <a:pt x="20154" y="62"/>
                  </a:lnTo>
                  <a:lnTo>
                    <a:pt x="20371" y="62"/>
                  </a:lnTo>
                  <a:lnTo>
                    <a:pt x="20402" y="31"/>
                  </a:lnTo>
                  <a:lnTo>
                    <a:pt x="20371" y="0"/>
                  </a:lnTo>
                  <a:close/>
                  <a:moveTo>
                    <a:pt x="20495" y="0"/>
                  </a:moveTo>
                  <a:lnTo>
                    <a:pt x="20495" y="31"/>
                  </a:lnTo>
                  <a:lnTo>
                    <a:pt x="20495" y="62"/>
                  </a:lnTo>
                  <a:lnTo>
                    <a:pt x="20711" y="62"/>
                  </a:lnTo>
                  <a:lnTo>
                    <a:pt x="20742" y="31"/>
                  </a:lnTo>
                  <a:lnTo>
                    <a:pt x="20711" y="0"/>
                  </a:lnTo>
                  <a:close/>
                  <a:moveTo>
                    <a:pt x="20835" y="0"/>
                  </a:moveTo>
                  <a:lnTo>
                    <a:pt x="20835" y="31"/>
                  </a:lnTo>
                  <a:lnTo>
                    <a:pt x="20835" y="62"/>
                  </a:lnTo>
                  <a:lnTo>
                    <a:pt x="21052" y="62"/>
                  </a:lnTo>
                  <a:lnTo>
                    <a:pt x="21083" y="31"/>
                  </a:lnTo>
                  <a:lnTo>
                    <a:pt x="21052" y="0"/>
                  </a:lnTo>
                  <a:close/>
                  <a:moveTo>
                    <a:pt x="21176" y="0"/>
                  </a:moveTo>
                  <a:lnTo>
                    <a:pt x="21176" y="31"/>
                  </a:lnTo>
                  <a:lnTo>
                    <a:pt x="21176" y="62"/>
                  </a:lnTo>
                  <a:lnTo>
                    <a:pt x="21392" y="62"/>
                  </a:lnTo>
                  <a:lnTo>
                    <a:pt x="21423" y="31"/>
                  </a:lnTo>
                  <a:lnTo>
                    <a:pt x="21392" y="0"/>
                  </a:lnTo>
                  <a:close/>
                  <a:moveTo>
                    <a:pt x="21516" y="0"/>
                  </a:moveTo>
                  <a:lnTo>
                    <a:pt x="21516" y="31"/>
                  </a:lnTo>
                  <a:lnTo>
                    <a:pt x="21516" y="62"/>
                  </a:lnTo>
                  <a:lnTo>
                    <a:pt x="21733" y="62"/>
                  </a:lnTo>
                  <a:lnTo>
                    <a:pt x="21733" y="31"/>
                  </a:lnTo>
                  <a:lnTo>
                    <a:pt x="21733" y="0"/>
                  </a:lnTo>
                  <a:close/>
                  <a:moveTo>
                    <a:pt x="21857" y="0"/>
                  </a:moveTo>
                  <a:lnTo>
                    <a:pt x="21857" y="31"/>
                  </a:lnTo>
                  <a:lnTo>
                    <a:pt x="21857" y="62"/>
                  </a:lnTo>
                  <a:lnTo>
                    <a:pt x="22073" y="62"/>
                  </a:lnTo>
                  <a:lnTo>
                    <a:pt x="22073" y="31"/>
                  </a:lnTo>
                  <a:lnTo>
                    <a:pt x="22073" y="0"/>
                  </a:lnTo>
                  <a:close/>
                  <a:moveTo>
                    <a:pt x="22197" y="0"/>
                  </a:moveTo>
                  <a:lnTo>
                    <a:pt x="22197" y="31"/>
                  </a:lnTo>
                  <a:lnTo>
                    <a:pt x="22197" y="62"/>
                  </a:lnTo>
                  <a:lnTo>
                    <a:pt x="22414" y="62"/>
                  </a:lnTo>
                  <a:lnTo>
                    <a:pt x="22414" y="31"/>
                  </a:lnTo>
                  <a:lnTo>
                    <a:pt x="22414" y="0"/>
                  </a:lnTo>
                  <a:close/>
                  <a:moveTo>
                    <a:pt x="22538" y="0"/>
                  </a:moveTo>
                  <a:lnTo>
                    <a:pt x="22507" y="31"/>
                  </a:lnTo>
                  <a:lnTo>
                    <a:pt x="22538" y="62"/>
                  </a:lnTo>
                  <a:lnTo>
                    <a:pt x="22754" y="62"/>
                  </a:lnTo>
                  <a:lnTo>
                    <a:pt x="22754" y="31"/>
                  </a:lnTo>
                  <a:lnTo>
                    <a:pt x="22754" y="0"/>
                  </a:lnTo>
                  <a:close/>
                  <a:moveTo>
                    <a:pt x="22878" y="0"/>
                  </a:moveTo>
                  <a:lnTo>
                    <a:pt x="22847" y="31"/>
                  </a:lnTo>
                  <a:lnTo>
                    <a:pt x="22878" y="62"/>
                  </a:lnTo>
                  <a:lnTo>
                    <a:pt x="23095" y="62"/>
                  </a:lnTo>
                  <a:lnTo>
                    <a:pt x="23095" y="31"/>
                  </a:lnTo>
                  <a:lnTo>
                    <a:pt x="23095" y="0"/>
                  </a:lnTo>
                  <a:close/>
                  <a:moveTo>
                    <a:pt x="23219" y="0"/>
                  </a:moveTo>
                  <a:lnTo>
                    <a:pt x="23188" y="31"/>
                  </a:lnTo>
                  <a:lnTo>
                    <a:pt x="23219" y="62"/>
                  </a:lnTo>
                  <a:lnTo>
                    <a:pt x="23435" y="62"/>
                  </a:lnTo>
                  <a:lnTo>
                    <a:pt x="23435" y="31"/>
                  </a:lnTo>
                  <a:lnTo>
                    <a:pt x="23435" y="0"/>
                  </a:lnTo>
                  <a:close/>
                  <a:moveTo>
                    <a:pt x="23528" y="0"/>
                  </a:moveTo>
                  <a:lnTo>
                    <a:pt x="23528" y="31"/>
                  </a:lnTo>
                  <a:lnTo>
                    <a:pt x="23528" y="62"/>
                  </a:lnTo>
                  <a:lnTo>
                    <a:pt x="23745" y="62"/>
                  </a:lnTo>
                  <a:lnTo>
                    <a:pt x="23776" y="31"/>
                  </a:lnTo>
                  <a:lnTo>
                    <a:pt x="23745" y="0"/>
                  </a:lnTo>
                  <a:close/>
                  <a:moveTo>
                    <a:pt x="23869" y="0"/>
                  </a:moveTo>
                  <a:lnTo>
                    <a:pt x="23869" y="31"/>
                  </a:lnTo>
                  <a:lnTo>
                    <a:pt x="23869" y="62"/>
                  </a:lnTo>
                  <a:lnTo>
                    <a:pt x="24086" y="62"/>
                  </a:lnTo>
                  <a:lnTo>
                    <a:pt x="24117" y="31"/>
                  </a:lnTo>
                  <a:lnTo>
                    <a:pt x="24086" y="0"/>
                  </a:lnTo>
                  <a:close/>
                  <a:moveTo>
                    <a:pt x="24209" y="0"/>
                  </a:moveTo>
                  <a:lnTo>
                    <a:pt x="24209" y="31"/>
                  </a:lnTo>
                  <a:lnTo>
                    <a:pt x="24209" y="62"/>
                  </a:lnTo>
                  <a:lnTo>
                    <a:pt x="24426" y="62"/>
                  </a:lnTo>
                  <a:lnTo>
                    <a:pt x="24457" y="31"/>
                  </a:lnTo>
                  <a:lnTo>
                    <a:pt x="24426" y="0"/>
                  </a:lnTo>
                  <a:close/>
                  <a:moveTo>
                    <a:pt x="24550" y="0"/>
                  </a:moveTo>
                  <a:lnTo>
                    <a:pt x="24550" y="31"/>
                  </a:lnTo>
                  <a:lnTo>
                    <a:pt x="24550" y="62"/>
                  </a:lnTo>
                  <a:lnTo>
                    <a:pt x="24767" y="62"/>
                  </a:lnTo>
                  <a:lnTo>
                    <a:pt x="24767" y="31"/>
                  </a:lnTo>
                  <a:lnTo>
                    <a:pt x="24767" y="0"/>
                  </a:lnTo>
                  <a:close/>
                  <a:moveTo>
                    <a:pt x="24890" y="0"/>
                  </a:moveTo>
                  <a:lnTo>
                    <a:pt x="24890" y="31"/>
                  </a:lnTo>
                  <a:lnTo>
                    <a:pt x="24890" y="62"/>
                  </a:lnTo>
                  <a:lnTo>
                    <a:pt x="25107" y="62"/>
                  </a:lnTo>
                  <a:lnTo>
                    <a:pt x="25107" y="31"/>
                  </a:lnTo>
                  <a:lnTo>
                    <a:pt x="25107" y="0"/>
                  </a:lnTo>
                  <a:close/>
                  <a:moveTo>
                    <a:pt x="25231" y="0"/>
                  </a:moveTo>
                  <a:lnTo>
                    <a:pt x="25231" y="31"/>
                  </a:lnTo>
                  <a:lnTo>
                    <a:pt x="25231" y="62"/>
                  </a:lnTo>
                  <a:lnTo>
                    <a:pt x="25448" y="62"/>
                  </a:lnTo>
                  <a:lnTo>
                    <a:pt x="25448" y="31"/>
                  </a:lnTo>
                  <a:lnTo>
                    <a:pt x="25448" y="0"/>
                  </a:lnTo>
                  <a:close/>
                  <a:moveTo>
                    <a:pt x="25572" y="0"/>
                  </a:moveTo>
                  <a:lnTo>
                    <a:pt x="25572" y="31"/>
                  </a:lnTo>
                  <a:lnTo>
                    <a:pt x="25572" y="62"/>
                  </a:lnTo>
                  <a:lnTo>
                    <a:pt x="25788" y="62"/>
                  </a:lnTo>
                  <a:lnTo>
                    <a:pt x="25788" y="31"/>
                  </a:lnTo>
                  <a:lnTo>
                    <a:pt x="25788" y="0"/>
                  </a:lnTo>
                  <a:close/>
                  <a:moveTo>
                    <a:pt x="25912" y="0"/>
                  </a:moveTo>
                  <a:lnTo>
                    <a:pt x="25881" y="31"/>
                  </a:lnTo>
                  <a:lnTo>
                    <a:pt x="25912" y="62"/>
                  </a:lnTo>
                  <a:lnTo>
                    <a:pt x="26129" y="62"/>
                  </a:lnTo>
                  <a:lnTo>
                    <a:pt x="26129" y="31"/>
                  </a:lnTo>
                  <a:lnTo>
                    <a:pt x="26129" y="0"/>
                  </a:lnTo>
                  <a:close/>
                  <a:moveTo>
                    <a:pt x="26253" y="0"/>
                  </a:moveTo>
                  <a:lnTo>
                    <a:pt x="26222" y="31"/>
                  </a:lnTo>
                  <a:lnTo>
                    <a:pt x="26253" y="62"/>
                  </a:lnTo>
                  <a:lnTo>
                    <a:pt x="26469" y="62"/>
                  </a:lnTo>
                  <a:lnTo>
                    <a:pt x="26469" y="31"/>
                  </a:lnTo>
                  <a:lnTo>
                    <a:pt x="26469" y="0"/>
                  </a:lnTo>
                  <a:close/>
                  <a:moveTo>
                    <a:pt x="26593" y="0"/>
                  </a:moveTo>
                  <a:lnTo>
                    <a:pt x="26562" y="31"/>
                  </a:lnTo>
                  <a:lnTo>
                    <a:pt x="26593" y="62"/>
                  </a:lnTo>
                  <a:lnTo>
                    <a:pt x="26810" y="62"/>
                  </a:lnTo>
                  <a:lnTo>
                    <a:pt x="26810" y="31"/>
                  </a:lnTo>
                  <a:lnTo>
                    <a:pt x="26810" y="0"/>
                  </a:lnTo>
                  <a:close/>
                  <a:moveTo>
                    <a:pt x="26903" y="0"/>
                  </a:moveTo>
                  <a:lnTo>
                    <a:pt x="26903" y="31"/>
                  </a:lnTo>
                  <a:lnTo>
                    <a:pt x="26903" y="62"/>
                  </a:lnTo>
                  <a:lnTo>
                    <a:pt x="27119" y="62"/>
                  </a:lnTo>
                  <a:lnTo>
                    <a:pt x="27150" y="31"/>
                  </a:lnTo>
                  <a:lnTo>
                    <a:pt x="27119" y="0"/>
                  </a:lnTo>
                  <a:close/>
                  <a:moveTo>
                    <a:pt x="27243" y="0"/>
                  </a:moveTo>
                  <a:lnTo>
                    <a:pt x="27243" y="31"/>
                  </a:lnTo>
                  <a:lnTo>
                    <a:pt x="27243" y="62"/>
                  </a:lnTo>
                  <a:lnTo>
                    <a:pt x="27460" y="62"/>
                  </a:lnTo>
                  <a:lnTo>
                    <a:pt x="27491" y="31"/>
                  </a:lnTo>
                  <a:lnTo>
                    <a:pt x="27460" y="0"/>
                  </a:lnTo>
                  <a:close/>
                  <a:moveTo>
                    <a:pt x="27584" y="0"/>
                  </a:moveTo>
                  <a:lnTo>
                    <a:pt x="27584" y="31"/>
                  </a:lnTo>
                  <a:lnTo>
                    <a:pt x="27584" y="62"/>
                  </a:lnTo>
                  <a:lnTo>
                    <a:pt x="27800" y="62"/>
                  </a:lnTo>
                  <a:lnTo>
                    <a:pt x="27831" y="31"/>
                  </a:lnTo>
                  <a:lnTo>
                    <a:pt x="27800" y="0"/>
                  </a:lnTo>
                  <a:close/>
                  <a:moveTo>
                    <a:pt x="27924" y="0"/>
                  </a:moveTo>
                  <a:lnTo>
                    <a:pt x="27924" y="31"/>
                  </a:lnTo>
                  <a:lnTo>
                    <a:pt x="27924" y="62"/>
                  </a:lnTo>
                  <a:lnTo>
                    <a:pt x="28141" y="62"/>
                  </a:lnTo>
                  <a:lnTo>
                    <a:pt x="28141" y="31"/>
                  </a:lnTo>
                  <a:lnTo>
                    <a:pt x="28141" y="0"/>
                  </a:lnTo>
                  <a:close/>
                  <a:moveTo>
                    <a:pt x="28265" y="0"/>
                  </a:moveTo>
                  <a:lnTo>
                    <a:pt x="28265" y="31"/>
                  </a:lnTo>
                  <a:lnTo>
                    <a:pt x="28265" y="62"/>
                  </a:lnTo>
                  <a:lnTo>
                    <a:pt x="28481" y="62"/>
                  </a:lnTo>
                  <a:lnTo>
                    <a:pt x="28481" y="31"/>
                  </a:lnTo>
                  <a:lnTo>
                    <a:pt x="28481" y="0"/>
                  </a:lnTo>
                  <a:close/>
                  <a:moveTo>
                    <a:pt x="28605" y="0"/>
                  </a:moveTo>
                  <a:lnTo>
                    <a:pt x="28605" y="31"/>
                  </a:lnTo>
                  <a:lnTo>
                    <a:pt x="28605" y="62"/>
                  </a:lnTo>
                  <a:lnTo>
                    <a:pt x="28822" y="62"/>
                  </a:lnTo>
                  <a:lnTo>
                    <a:pt x="28822" y="31"/>
                  </a:lnTo>
                  <a:lnTo>
                    <a:pt x="28822" y="0"/>
                  </a:lnTo>
                  <a:close/>
                  <a:moveTo>
                    <a:pt x="28946" y="0"/>
                  </a:moveTo>
                  <a:lnTo>
                    <a:pt x="28946" y="31"/>
                  </a:lnTo>
                  <a:lnTo>
                    <a:pt x="28946" y="62"/>
                  </a:lnTo>
                  <a:lnTo>
                    <a:pt x="29163" y="62"/>
                  </a:lnTo>
                  <a:lnTo>
                    <a:pt x="29163" y="31"/>
                  </a:lnTo>
                  <a:lnTo>
                    <a:pt x="29163" y="0"/>
                  </a:lnTo>
                  <a:close/>
                  <a:moveTo>
                    <a:pt x="29286" y="0"/>
                  </a:moveTo>
                  <a:lnTo>
                    <a:pt x="29255" y="31"/>
                  </a:lnTo>
                  <a:lnTo>
                    <a:pt x="29286" y="62"/>
                  </a:lnTo>
                  <a:lnTo>
                    <a:pt x="29503" y="62"/>
                  </a:lnTo>
                  <a:lnTo>
                    <a:pt x="29503" y="31"/>
                  </a:lnTo>
                  <a:lnTo>
                    <a:pt x="29503" y="0"/>
                  </a:lnTo>
                  <a:close/>
                  <a:moveTo>
                    <a:pt x="29627" y="0"/>
                  </a:moveTo>
                  <a:lnTo>
                    <a:pt x="29596" y="31"/>
                  </a:lnTo>
                  <a:lnTo>
                    <a:pt x="29627" y="62"/>
                  </a:lnTo>
                  <a:lnTo>
                    <a:pt x="29844" y="62"/>
                  </a:lnTo>
                  <a:lnTo>
                    <a:pt x="29844" y="31"/>
                  </a:lnTo>
                  <a:lnTo>
                    <a:pt x="29844" y="0"/>
                  </a:lnTo>
                  <a:close/>
                  <a:moveTo>
                    <a:pt x="29967" y="0"/>
                  </a:moveTo>
                  <a:lnTo>
                    <a:pt x="29936" y="31"/>
                  </a:lnTo>
                  <a:lnTo>
                    <a:pt x="29967" y="62"/>
                  </a:lnTo>
                  <a:lnTo>
                    <a:pt x="30184" y="62"/>
                  </a:lnTo>
                  <a:lnTo>
                    <a:pt x="30184" y="31"/>
                  </a:lnTo>
                  <a:lnTo>
                    <a:pt x="30184" y="0"/>
                  </a:lnTo>
                  <a:close/>
                  <a:moveTo>
                    <a:pt x="30277" y="0"/>
                  </a:moveTo>
                  <a:lnTo>
                    <a:pt x="30277" y="31"/>
                  </a:lnTo>
                  <a:lnTo>
                    <a:pt x="30277" y="62"/>
                  </a:lnTo>
                  <a:lnTo>
                    <a:pt x="30494" y="62"/>
                  </a:lnTo>
                  <a:lnTo>
                    <a:pt x="30525" y="31"/>
                  </a:lnTo>
                  <a:lnTo>
                    <a:pt x="30494" y="0"/>
                  </a:lnTo>
                  <a:close/>
                  <a:moveTo>
                    <a:pt x="30618" y="0"/>
                  </a:moveTo>
                  <a:lnTo>
                    <a:pt x="30618" y="31"/>
                  </a:lnTo>
                  <a:lnTo>
                    <a:pt x="30618" y="62"/>
                  </a:lnTo>
                  <a:lnTo>
                    <a:pt x="30834" y="62"/>
                  </a:lnTo>
                  <a:lnTo>
                    <a:pt x="30865" y="31"/>
                  </a:lnTo>
                  <a:lnTo>
                    <a:pt x="30834" y="0"/>
                  </a:lnTo>
                  <a:close/>
                  <a:moveTo>
                    <a:pt x="30958" y="0"/>
                  </a:moveTo>
                  <a:lnTo>
                    <a:pt x="30958" y="31"/>
                  </a:lnTo>
                  <a:lnTo>
                    <a:pt x="30958" y="62"/>
                  </a:lnTo>
                  <a:lnTo>
                    <a:pt x="31175" y="62"/>
                  </a:lnTo>
                  <a:lnTo>
                    <a:pt x="31206" y="31"/>
                  </a:lnTo>
                  <a:lnTo>
                    <a:pt x="31175" y="0"/>
                  </a:lnTo>
                  <a:close/>
                  <a:moveTo>
                    <a:pt x="31299" y="0"/>
                  </a:moveTo>
                  <a:lnTo>
                    <a:pt x="31299" y="31"/>
                  </a:lnTo>
                  <a:lnTo>
                    <a:pt x="31299" y="62"/>
                  </a:lnTo>
                  <a:lnTo>
                    <a:pt x="31515" y="62"/>
                  </a:lnTo>
                  <a:lnTo>
                    <a:pt x="31515" y="31"/>
                  </a:lnTo>
                  <a:lnTo>
                    <a:pt x="31515" y="0"/>
                  </a:lnTo>
                  <a:close/>
                  <a:moveTo>
                    <a:pt x="31639" y="0"/>
                  </a:moveTo>
                  <a:lnTo>
                    <a:pt x="31639" y="31"/>
                  </a:lnTo>
                  <a:lnTo>
                    <a:pt x="31639" y="62"/>
                  </a:lnTo>
                  <a:lnTo>
                    <a:pt x="31856" y="62"/>
                  </a:lnTo>
                  <a:lnTo>
                    <a:pt x="31856" y="31"/>
                  </a:lnTo>
                  <a:lnTo>
                    <a:pt x="31856" y="0"/>
                  </a:lnTo>
                  <a:close/>
                  <a:moveTo>
                    <a:pt x="31980" y="0"/>
                  </a:moveTo>
                  <a:lnTo>
                    <a:pt x="31980" y="31"/>
                  </a:lnTo>
                  <a:lnTo>
                    <a:pt x="31980" y="62"/>
                  </a:lnTo>
                  <a:lnTo>
                    <a:pt x="32196" y="62"/>
                  </a:lnTo>
                  <a:lnTo>
                    <a:pt x="32196" y="31"/>
                  </a:lnTo>
                  <a:lnTo>
                    <a:pt x="32196" y="0"/>
                  </a:lnTo>
                  <a:close/>
                  <a:moveTo>
                    <a:pt x="32320" y="0"/>
                  </a:moveTo>
                  <a:lnTo>
                    <a:pt x="32289" y="31"/>
                  </a:lnTo>
                  <a:lnTo>
                    <a:pt x="32320" y="62"/>
                  </a:lnTo>
                  <a:lnTo>
                    <a:pt x="32537" y="62"/>
                  </a:lnTo>
                  <a:lnTo>
                    <a:pt x="32537" y="31"/>
                  </a:lnTo>
                  <a:lnTo>
                    <a:pt x="32537" y="0"/>
                  </a:lnTo>
                  <a:close/>
                  <a:moveTo>
                    <a:pt x="32661" y="0"/>
                  </a:moveTo>
                  <a:lnTo>
                    <a:pt x="32630" y="31"/>
                  </a:lnTo>
                  <a:lnTo>
                    <a:pt x="32661" y="62"/>
                  </a:lnTo>
                  <a:lnTo>
                    <a:pt x="32877" y="62"/>
                  </a:lnTo>
                  <a:lnTo>
                    <a:pt x="32877" y="31"/>
                  </a:lnTo>
                  <a:lnTo>
                    <a:pt x="32877" y="0"/>
                  </a:lnTo>
                  <a:close/>
                  <a:moveTo>
                    <a:pt x="33001" y="0"/>
                  </a:moveTo>
                  <a:lnTo>
                    <a:pt x="32970" y="31"/>
                  </a:lnTo>
                  <a:lnTo>
                    <a:pt x="33001" y="62"/>
                  </a:lnTo>
                  <a:lnTo>
                    <a:pt x="33218" y="62"/>
                  </a:lnTo>
                  <a:lnTo>
                    <a:pt x="33218" y="31"/>
                  </a:lnTo>
                  <a:lnTo>
                    <a:pt x="33218" y="0"/>
                  </a:lnTo>
                  <a:close/>
                  <a:moveTo>
                    <a:pt x="33342" y="0"/>
                  </a:moveTo>
                  <a:lnTo>
                    <a:pt x="33311" y="31"/>
                  </a:lnTo>
                  <a:lnTo>
                    <a:pt x="33342" y="62"/>
                  </a:lnTo>
                  <a:lnTo>
                    <a:pt x="33558" y="62"/>
                  </a:lnTo>
                  <a:lnTo>
                    <a:pt x="33558" y="31"/>
                  </a:lnTo>
                  <a:lnTo>
                    <a:pt x="33558" y="0"/>
                  </a:lnTo>
                  <a:close/>
                  <a:moveTo>
                    <a:pt x="33651" y="0"/>
                  </a:moveTo>
                  <a:lnTo>
                    <a:pt x="33651" y="31"/>
                  </a:lnTo>
                  <a:lnTo>
                    <a:pt x="33651" y="62"/>
                  </a:lnTo>
                  <a:lnTo>
                    <a:pt x="33868" y="62"/>
                  </a:lnTo>
                  <a:lnTo>
                    <a:pt x="33899" y="31"/>
                  </a:lnTo>
                  <a:lnTo>
                    <a:pt x="33868" y="0"/>
                  </a:lnTo>
                  <a:close/>
                  <a:moveTo>
                    <a:pt x="33992" y="0"/>
                  </a:moveTo>
                  <a:lnTo>
                    <a:pt x="33992" y="31"/>
                  </a:lnTo>
                  <a:lnTo>
                    <a:pt x="33992" y="62"/>
                  </a:lnTo>
                  <a:lnTo>
                    <a:pt x="34209" y="62"/>
                  </a:lnTo>
                  <a:lnTo>
                    <a:pt x="34240" y="31"/>
                  </a:lnTo>
                  <a:lnTo>
                    <a:pt x="34209" y="0"/>
                  </a:lnTo>
                  <a:close/>
                  <a:moveTo>
                    <a:pt x="34332" y="0"/>
                  </a:moveTo>
                  <a:lnTo>
                    <a:pt x="34332" y="31"/>
                  </a:lnTo>
                  <a:lnTo>
                    <a:pt x="34332" y="62"/>
                  </a:lnTo>
                  <a:lnTo>
                    <a:pt x="34549" y="62"/>
                  </a:lnTo>
                  <a:lnTo>
                    <a:pt x="34580" y="31"/>
                  </a:lnTo>
                  <a:lnTo>
                    <a:pt x="34549" y="0"/>
                  </a:lnTo>
                  <a:close/>
                  <a:moveTo>
                    <a:pt x="34673" y="0"/>
                  </a:moveTo>
                  <a:lnTo>
                    <a:pt x="34673" y="31"/>
                  </a:lnTo>
                  <a:lnTo>
                    <a:pt x="34673" y="62"/>
                  </a:lnTo>
                  <a:lnTo>
                    <a:pt x="34890" y="62"/>
                  </a:lnTo>
                  <a:lnTo>
                    <a:pt x="34890" y="31"/>
                  </a:lnTo>
                  <a:lnTo>
                    <a:pt x="34890" y="0"/>
                  </a:lnTo>
                  <a:close/>
                  <a:moveTo>
                    <a:pt x="8731" y="0"/>
                  </a:moveTo>
                  <a:lnTo>
                    <a:pt x="8700" y="31"/>
                  </a:lnTo>
                  <a:lnTo>
                    <a:pt x="8700" y="62"/>
                  </a:lnTo>
                  <a:lnTo>
                    <a:pt x="8731" y="93"/>
                  </a:lnTo>
                  <a:lnTo>
                    <a:pt x="8762" y="93"/>
                  </a:lnTo>
                  <a:lnTo>
                    <a:pt x="8762" y="62"/>
                  </a:lnTo>
                  <a:lnTo>
                    <a:pt x="8917" y="62"/>
                  </a:lnTo>
                  <a:lnTo>
                    <a:pt x="8917" y="31"/>
                  </a:lnTo>
                  <a:lnTo>
                    <a:pt x="8917" y="0"/>
                  </a:lnTo>
                  <a:close/>
                  <a:moveTo>
                    <a:pt x="8576" y="124"/>
                  </a:moveTo>
                  <a:lnTo>
                    <a:pt x="8452" y="248"/>
                  </a:lnTo>
                  <a:lnTo>
                    <a:pt x="8452" y="279"/>
                  </a:lnTo>
                  <a:lnTo>
                    <a:pt x="8452" y="310"/>
                  </a:lnTo>
                  <a:lnTo>
                    <a:pt x="8483" y="310"/>
                  </a:lnTo>
                  <a:lnTo>
                    <a:pt x="8638" y="186"/>
                  </a:lnTo>
                  <a:lnTo>
                    <a:pt x="8638" y="155"/>
                  </a:lnTo>
                  <a:lnTo>
                    <a:pt x="8607" y="124"/>
                  </a:lnTo>
                  <a:close/>
                  <a:moveTo>
                    <a:pt x="8359" y="341"/>
                  </a:moveTo>
                  <a:lnTo>
                    <a:pt x="8328" y="372"/>
                  </a:lnTo>
                  <a:lnTo>
                    <a:pt x="8205" y="464"/>
                  </a:lnTo>
                  <a:lnTo>
                    <a:pt x="8174" y="495"/>
                  </a:lnTo>
                  <a:lnTo>
                    <a:pt x="8205" y="526"/>
                  </a:lnTo>
                  <a:lnTo>
                    <a:pt x="8235" y="526"/>
                  </a:lnTo>
                  <a:lnTo>
                    <a:pt x="8359" y="403"/>
                  </a:lnTo>
                  <a:lnTo>
                    <a:pt x="8390" y="372"/>
                  </a:lnTo>
                  <a:lnTo>
                    <a:pt x="8359" y="372"/>
                  </a:lnTo>
                  <a:lnTo>
                    <a:pt x="8359" y="341"/>
                  </a:lnTo>
                  <a:close/>
                  <a:moveTo>
                    <a:pt x="8081" y="557"/>
                  </a:moveTo>
                  <a:lnTo>
                    <a:pt x="8081" y="588"/>
                  </a:lnTo>
                  <a:lnTo>
                    <a:pt x="7957" y="681"/>
                  </a:lnTo>
                  <a:lnTo>
                    <a:pt x="7926" y="712"/>
                  </a:lnTo>
                  <a:lnTo>
                    <a:pt x="7926" y="743"/>
                  </a:lnTo>
                  <a:lnTo>
                    <a:pt x="7988" y="743"/>
                  </a:lnTo>
                  <a:lnTo>
                    <a:pt x="8112" y="619"/>
                  </a:lnTo>
                  <a:lnTo>
                    <a:pt x="8112" y="588"/>
                  </a:lnTo>
                  <a:lnTo>
                    <a:pt x="8081" y="557"/>
                  </a:lnTo>
                  <a:close/>
                  <a:moveTo>
                    <a:pt x="7833" y="774"/>
                  </a:moveTo>
                  <a:lnTo>
                    <a:pt x="7802" y="805"/>
                  </a:lnTo>
                  <a:lnTo>
                    <a:pt x="7678" y="898"/>
                  </a:lnTo>
                  <a:lnTo>
                    <a:pt x="7678" y="929"/>
                  </a:lnTo>
                  <a:lnTo>
                    <a:pt x="7678" y="960"/>
                  </a:lnTo>
                  <a:lnTo>
                    <a:pt x="7740" y="960"/>
                  </a:lnTo>
                  <a:lnTo>
                    <a:pt x="7864" y="836"/>
                  </a:lnTo>
                  <a:lnTo>
                    <a:pt x="7864" y="805"/>
                  </a:lnTo>
                  <a:lnTo>
                    <a:pt x="7833" y="774"/>
                  </a:lnTo>
                  <a:close/>
                  <a:moveTo>
                    <a:pt x="7554" y="1022"/>
                  </a:moveTo>
                  <a:lnTo>
                    <a:pt x="7431" y="1115"/>
                  </a:lnTo>
                  <a:lnTo>
                    <a:pt x="7431" y="1145"/>
                  </a:lnTo>
                  <a:lnTo>
                    <a:pt x="7431" y="1176"/>
                  </a:lnTo>
                  <a:lnTo>
                    <a:pt x="7462" y="1176"/>
                  </a:lnTo>
                  <a:lnTo>
                    <a:pt x="7616" y="1053"/>
                  </a:lnTo>
                  <a:lnTo>
                    <a:pt x="7616" y="1022"/>
                  </a:lnTo>
                  <a:close/>
                  <a:moveTo>
                    <a:pt x="7307" y="1238"/>
                  </a:moveTo>
                  <a:lnTo>
                    <a:pt x="7183" y="1331"/>
                  </a:lnTo>
                  <a:lnTo>
                    <a:pt x="7152" y="1362"/>
                  </a:lnTo>
                  <a:lnTo>
                    <a:pt x="7183" y="1393"/>
                  </a:lnTo>
                  <a:lnTo>
                    <a:pt x="7214" y="1393"/>
                  </a:lnTo>
                  <a:lnTo>
                    <a:pt x="7338" y="1300"/>
                  </a:lnTo>
                  <a:lnTo>
                    <a:pt x="7369" y="1269"/>
                  </a:lnTo>
                  <a:lnTo>
                    <a:pt x="7338" y="1238"/>
                  </a:lnTo>
                  <a:close/>
                  <a:moveTo>
                    <a:pt x="7059" y="1455"/>
                  </a:moveTo>
                  <a:lnTo>
                    <a:pt x="6904" y="1579"/>
                  </a:lnTo>
                  <a:lnTo>
                    <a:pt x="6904" y="1610"/>
                  </a:lnTo>
                  <a:lnTo>
                    <a:pt x="6966" y="1610"/>
                  </a:lnTo>
                  <a:lnTo>
                    <a:pt x="7090" y="1517"/>
                  </a:lnTo>
                  <a:lnTo>
                    <a:pt x="7090" y="1486"/>
                  </a:lnTo>
                  <a:lnTo>
                    <a:pt x="7090" y="1455"/>
                  </a:lnTo>
                  <a:close/>
                  <a:moveTo>
                    <a:pt x="6780" y="1672"/>
                  </a:moveTo>
                  <a:lnTo>
                    <a:pt x="6657" y="1796"/>
                  </a:lnTo>
                  <a:lnTo>
                    <a:pt x="6657" y="1827"/>
                  </a:lnTo>
                  <a:lnTo>
                    <a:pt x="6688" y="1858"/>
                  </a:lnTo>
                  <a:lnTo>
                    <a:pt x="6719" y="1827"/>
                  </a:lnTo>
                  <a:lnTo>
                    <a:pt x="6842" y="1734"/>
                  </a:lnTo>
                  <a:lnTo>
                    <a:pt x="6842" y="1703"/>
                  </a:lnTo>
                  <a:lnTo>
                    <a:pt x="6842" y="1672"/>
                  </a:lnTo>
                  <a:close/>
                  <a:moveTo>
                    <a:pt x="6533" y="1888"/>
                  </a:moveTo>
                  <a:lnTo>
                    <a:pt x="6409" y="2012"/>
                  </a:lnTo>
                  <a:lnTo>
                    <a:pt x="6409" y="2043"/>
                  </a:lnTo>
                  <a:lnTo>
                    <a:pt x="6440" y="2074"/>
                  </a:lnTo>
                  <a:lnTo>
                    <a:pt x="6440" y="2043"/>
                  </a:lnTo>
                  <a:lnTo>
                    <a:pt x="6564" y="1950"/>
                  </a:lnTo>
                  <a:lnTo>
                    <a:pt x="6595" y="1919"/>
                  </a:lnTo>
                  <a:lnTo>
                    <a:pt x="6595" y="1888"/>
                  </a:lnTo>
                  <a:close/>
                  <a:moveTo>
                    <a:pt x="6285" y="2105"/>
                  </a:moveTo>
                  <a:lnTo>
                    <a:pt x="6161" y="2229"/>
                  </a:lnTo>
                  <a:lnTo>
                    <a:pt x="6130" y="2260"/>
                  </a:lnTo>
                  <a:lnTo>
                    <a:pt x="6161" y="2260"/>
                  </a:lnTo>
                  <a:lnTo>
                    <a:pt x="6161" y="2291"/>
                  </a:lnTo>
                  <a:lnTo>
                    <a:pt x="6192" y="2291"/>
                  </a:lnTo>
                  <a:lnTo>
                    <a:pt x="6316" y="2167"/>
                  </a:lnTo>
                  <a:lnTo>
                    <a:pt x="6347" y="2136"/>
                  </a:lnTo>
                  <a:lnTo>
                    <a:pt x="6316" y="2105"/>
                  </a:lnTo>
                  <a:close/>
                  <a:moveTo>
                    <a:pt x="6007" y="2322"/>
                  </a:moveTo>
                  <a:lnTo>
                    <a:pt x="5883" y="2446"/>
                  </a:lnTo>
                  <a:lnTo>
                    <a:pt x="5883" y="2477"/>
                  </a:lnTo>
                  <a:lnTo>
                    <a:pt x="5883" y="2508"/>
                  </a:lnTo>
                  <a:lnTo>
                    <a:pt x="5945" y="2508"/>
                  </a:lnTo>
                  <a:lnTo>
                    <a:pt x="6068" y="2384"/>
                  </a:lnTo>
                  <a:lnTo>
                    <a:pt x="6068" y="2353"/>
                  </a:lnTo>
                  <a:lnTo>
                    <a:pt x="6038" y="2322"/>
                  </a:lnTo>
                  <a:close/>
                  <a:moveTo>
                    <a:pt x="5790" y="2539"/>
                  </a:moveTo>
                  <a:lnTo>
                    <a:pt x="5759" y="2570"/>
                  </a:lnTo>
                  <a:lnTo>
                    <a:pt x="5635" y="2662"/>
                  </a:lnTo>
                  <a:lnTo>
                    <a:pt x="5635" y="2693"/>
                  </a:lnTo>
                  <a:lnTo>
                    <a:pt x="5635" y="2724"/>
                  </a:lnTo>
                  <a:lnTo>
                    <a:pt x="5697" y="2724"/>
                  </a:lnTo>
                  <a:lnTo>
                    <a:pt x="5821" y="2600"/>
                  </a:lnTo>
                  <a:lnTo>
                    <a:pt x="5821" y="2570"/>
                  </a:lnTo>
                  <a:lnTo>
                    <a:pt x="5790" y="2539"/>
                  </a:lnTo>
                  <a:close/>
                  <a:moveTo>
                    <a:pt x="5542" y="2755"/>
                  </a:moveTo>
                  <a:lnTo>
                    <a:pt x="5511" y="2786"/>
                  </a:lnTo>
                  <a:lnTo>
                    <a:pt x="5387" y="2879"/>
                  </a:lnTo>
                  <a:lnTo>
                    <a:pt x="5356" y="2910"/>
                  </a:lnTo>
                  <a:lnTo>
                    <a:pt x="5387" y="2941"/>
                  </a:lnTo>
                  <a:lnTo>
                    <a:pt x="5418" y="2941"/>
                  </a:lnTo>
                  <a:lnTo>
                    <a:pt x="5542" y="2817"/>
                  </a:lnTo>
                  <a:lnTo>
                    <a:pt x="5573" y="2817"/>
                  </a:lnTo>
                  <a:lnTo>
                    <a:pt x="5573" y="2786"/>
                  </a:lnTo>
                  <a:lnTo>
                    <a:pt x="5542" y="2755"/>
                  </a:lnTo>
                  <a:close/>
                  <a:moveTo>
                    <a:pt x="5264" y="2972"/>
                  </a:moveTo>
                  <a:lnTo>
                    <a:pt x="5264" y="3003"/>
                  </a:lnTo>
                  <a:lnTo>
                    <a:pt x="5140" y="3096"/>
                  </a:lnTo>
                  <a:lnTo>
                    <a:pt x="5109" y="3127"/>
                  </a:lnTo>
                  <a:lnTo>
                    <a:pt x="5109" y="3158"/>
                  </a:lnTo>
                  <a:lnTo>
                    <a:pt x="5171" y="3158"/>
                  </a:lnTo>
                  <a:lnTo>
                    <a:pt x="5295" y="3034"/>
                  </a:lnTo>
                  <a:lnTo>
                    <a:pt x="5325" y="3034"/>
                  </a:lnTo>
                  <a:lnTo>
                    <a:pt x="5295" y="3003"/>
                  </a:lnTo>
                  <a:lnTo>
                    <a:pt x="5264" y="2972"/>
                  </a:lnTo>
                  <a:close/>
                  <a:moveTo>
                    <a:pt x="4985" y="3220"/>
                  </a:moveTo>
                  <a:lnTo>
                    <a:pt x="4861" y="3313"/>
                  </a:lnTo>
                  <a:lnTo>
                    <a:pt x="4861" y="3343"/>
                  </a:lnTo>
                  <a:lnTo>
                    <a:pt x="4861" y="3374"/>
                  </a:lnTo>
                  <a:lnTo>
                    <a:pt x="4923" y="3374"/>
                  </a:lnTo>
                  <a:lnTo>
                    <a:pt x="5047" y="3251"/>
                  </a:lnTo>
                  <a:lnTo>
                    <a:pt x="5047" y="3220"/>
                  </a:lnTo>
                  <a:close/>
                  <a:moveTo>
                    <a:pt x="4737" y="3436"/>
                  </a:moveTo>
                  <a:lnTo>
                    <a:pt x="4613" y="3529"/>
                  </a:lnTo>
                  <a:lnTo>
                    <a:pt x="4613" y="3560"/>
                  </a:lnTo>
                  <a:lnTo>
                    <a:pt x="4613" y="3591"/>
                  </a:lnTo>
                  <a:lnTo>
                    <a:pt x="4644" y="3591"/>
                  </a:lnTo>
                  <a:lnTo>
                    <a:pt x="4799" y="3498"/>
                  </a:lnTo>
                  <a:lnTo>
                    <a:pt x="4799" y="3467"/>
                  </a:lnTo>
                  <a:lnTo>
                    <a:pt x="4799" y="3436"/>
                  </a:lnTo>
                  <a:close/>
                  <a:moveTo>
                    <a:pt x="4490" y="3653"/>
                  </a:moveTo>
                  <a:lnTo>
                    <a:pt x="4366" y="3777"/>
                  </a:lnTo>
                  <a:lnTo>
                    <a:pt x="4335" y="3777"/>
                  </a:lnTo>
                  <a:lnTo>
                    <a:pt x="4366" y="3808"/>
                  </a:lnTo>
                  <a:lnTo>
                    <a:pt x="4397" y="3808"/>
                  </a:lnTo>
                  <a:lnTo>
                    <a:pt x="4521" y="3715"/>
                  </a:lnTo>
                  <a:lnTo>
                    <a:pt x="4552" y="3684"/>
                  </a:lnTo>
                  <a:lnTo>
                    <a:pt x="4521" y="3653"/>
                  </a:lnTo>
                  <a:close/>
                  <a:moveTo>
                    <a:pt x="4242" y="3870"/>
                  </a:moveTo>
                  <a:lnTo>
                    <a:pt x="4087" y="3994"/>
                  </a:lnTo>
                  <a:lnTo>
                    <a:pt x="4087" y="4025"/>
                  </a:lnTo>
                  <a:lnTo>
                    <a:pt x="4118" y="4055"/>
                  </a:lnTo>
                  <a:lnTo>
                    <a:pt x="4149" y="4025"/>
                  </a:lnTo>
                  <a:lnTo>
                    <a:pt x="4273" y="3932"/>
                  </a:lnTo>
                  <a:lnTo>
                    <a:pt x="4273" y="3901"/>
                  </a:lnTo>
                  <a:lnTo>
                    <a:pt x="4273" y="3870"/>
                  </a:lnTo>
                  <a:close/>
                  <a:moveTo>
                    <a:pt x="3963" y="4086"/>
                  </a:moveTo>
                  <a:lnTo>
                    <a:pt x="3840" y="4210"/>
                  </a:lnTo>
                  <a:lnTo>
                    <a:pt x="3840" y="4241"/>
                  </a:lnTo>
                  <a:lnTo>
                    <a:pt x="3871" y="4272"/>
                  </a:lnTo>
                  <a:lnTo>
                    <a:pt x="3901" y="4241"/>
                  </a:lnTo>
                  <a:lnTo>
                    <a:pt x="4025" y="4148"/>
                  </a:lnTo>
                  <a:lnTo>
                    <a:pt x="4025" y="4117"/>
                  </a:lnTo>
                  <a:lnTo>
                    <a:pt x="4025" y="4086"/>
                  </a:lnTo>
                  <a:close/>
                  <a:moveTo>
                    <a:pt x="3716" y="4303"/>
                  </a:moveTo>
                  <a:lnTo>
                    <a:pt x="3592" y="4427"/>
                  </a:lnTo>
                  <a:lnTo>
                    <a:pt x="3592" y="4458"/>
                  </a:lnTo>
                  <a:lnTo>
                    <a:pt x="3623" y="4489"/>
                  </a:lnTo>
                  <a:lnTo>
                    <a:pt x="3778" y="4365"/>
                  </a:lnTo>
                  <a:lnTo>
                    <a:pt x="3778" y="4334"/>
                  </a:lnTo>
                  <a:lnTo>
                    <a:pt x="3778" y="4303"/>
                  </a:lnTo>
                  <a:close/>
                  <a:moveTo>
                    <a:pt x="3468" y="4520"/>
                  </a:moveTo>
                  <a:lnTo>
                    <a:pt x="3344" y="4644"/>
                  </a:lnTo>
                  <a:lnTo>
                    <a:pt x="3313" y="4675"/>
                  </a:lnTo>
                  <a:lnTo>
                    <a:pt x="3344" y="4706"/>
                  </a:lnTo>
                  <a:lnTo>
                    <a:pt x="3375" y="4706"/>
                  </a:lnTo>
                  <a:lnTo>
                    <a:pt x="3499" y="4582"/>
                  </a:lnTo>
                  <a:lnTo>
                    <a:pt x="3530" y="4551"/>
                  </a:lnTo>
                  <a:lnTo>
                    <a:pt x="3499" y="4551"/>
                  </a:lnTo>
                  <a:lnTo>
                    <a:pt x="3499" y="4520"/>
                  </a:lnTo>
                  <a:close/>
                  <a:moveTo>
                    <a:pt x="3220" y="4737"/>
                  </a:moveTo>
                  <a:lnTo>
                    <a:pt x="3220" y="4768"/>
                  </a:lnTo>
                  <a:lnTo>
                    <a:pt x="3066" y="4860"/>
                  </a:lnTo>
                  <a:lnTo>
                    <a:pt x="3066" y="4891"/>
                  </a:lnTo>
                  <a:lnTo>
                    <a:pt x="3066" y="4922"/>
                  </a:lnTo>
                  <a:lnTo>
                    <a:pt x="3128" y="4922"/>
                  </a:lnTo>
                  <a:lnTo>
                    <a:pt x="3251" y="4798"/>
                  </a:lnTo>
                  <a:lnTo>
                    <a:pt x="3251" y="4768"/>
                  </a:lnTo>
                  <a:lnTo>
                    <a:pt x="3220" y="4737"/>
                  </a:lnTo>
                  <a:close/>
                  <a:moveTo>
                    <a:pt x="2973" y="4953"/>
                  </a:moveTo>
                  <a:lnTo>
                    <a:pt x="2942" y="4984"/>
                  </a:lnTo>
                  <a:lnTo>
                    <a:pt x="2818" y="5077"/>
                  </a:lnTo>
                  <a:lnTo>
                    <a:pt x="2818" y="5108"/>
                  </a:lnTo>
                  <a:lnTo>
                    <a:pt x="2818" y="5139"/>
                  </a:lnTo>
                  <a:lnTo>
                    <a:pt x="2880" y="5139"/>
                  </a:lnTo>
                  <a:lnTo>
                    <a:pt x="3004" y="5015"/>
                  </a:lnTo>
                  <a:lnTo>
                    <a:pt x="3004" y="4984"/>
                  </a:lnTo>
                  <a:lnTo>
                    <a:pt x="2973" y="4953"/>
                  </a:lnTo>
                  <a:close/>
                  <a:moveTo>
                    <a:pt x="2725" y="5170"/>
                  </a:moveTo>
                  <a:lnTo>
                    <a:pt x="2694" y="5201"/>
                  </a:lnTo>
                  <a:lnTo>
                    <a:pt x="2570" y="5294"/>
                  </a:lnTo>
                  <a:lnTo>
                    <a:pt x="2570" y="5325"/>
                  </a:lnTo>
                  <a:lnTo>
                    <a:pt x="2570" y="5356"/>
                  </a:lnTo>
                  <a:lnTo>
                    <a:pt x="2601" y="5356"/>
                  </a:lnTo>
                  <a:lnTo>
                    <a:pt x="2725" y="5232"/>
                  </a:lnTo>
                  <a:lnTo>
                    <a:pt x="2756" y="5232"/>
                  </a:lnTo>
                  <a:lnTo>
                    <a:pt x="2756" y="5201"/>
                  </a:lnTo>
                  <a:lnTo>
                    <a:pt x="2725" y="5170"/>
                  </a:lnTo>
                  <a:close/>
                  <a:moveTo>
                    <a:pt x="2446" y="5418"/>
                  </a:moveTo>
                  <a:lnTo>
                    <a:pt x="2323" y="5510"/>
                  </a:lnTo>
                  <a:lnTo>
                    <a:pt x="2292" y="5541"/>
                  </a:lnTo>
                  <a:lnTo>
                    <a:pt x="2323" y="5572"/>
                  </a:lnTo>
                  <a:lnTo>
                    <a:pt x="2354" y="5572"/>
                  </a:lnTo>
                  <a:lnTo>
                    <a:pt x="2477" y="5449"/>
                  </a:lnTo>
                  <a:lnTo>
                    <a:pt x="2508" y="5449"/>
                  </a:lnTo>
                  <a:lnTo>
                    <a:pt x="2477" y="5418"/>
                  </a:lnTo>
                  <a:close/>
                  <a:moveTo>
                    <a:pt x="2168" y="5634"/>
                  </a:moveTo>
                  <a:lnTo>
                    <a:pt x="2044" y="5727"/>
                  </a:lnTo>
                  <a:lnTo>
                    <a:pt x="2044" y="5758"/>
                  </a:lnTo>
                  <a:lnTo>
                    <a:pt x="2044" y="5789"/>
                  </a:lnTo>
                  <a:lnTo>
                    <a:pt x="2106" y="5789"/>
                  </a:lnTo>
                  <a:lnTo>
                    <a:pt x="2230" y="5696"/>
                  </a:lnTo>
                  <a:lnTo>
                    <a:pt x="2230" y="5665"/>
                  </a:lnTo>
                  <a:lnTo>
                    <a:pt x="2230" y="5634"/>
                  </a:lnTo>
                  <a:close/>
                  <a:moveTo>
                    <a:pt x="1920" y="5851"/>
                  </a:moveTo>
                  <a:lnTo>
                    <a:pt x="1796" y="5975"/>
                  </a:lnTo>
                  <a:lnTo>
                    <a:pt x="1796" y="6006"/>
                  </a:lnTo>
                  <a:lnTo>
                    <a:pt x="1858" y="6006"/>
                  </a:lnTo>
                  <a:lnTo>
                    <a:pt x="1982" y="5913"/>
                  </a:lnTo>
                  <a:lnTo>
                    <a:pt x="1982" y="5882"/>
                  </a:lnTo>
                  <a:lnTo>
                    <a:pt x="1982" y="5851"/>
                  </a:lnTo>
                  <a:close/>
                  <a:moveTo>
                    <a:pt x="1673" y="6068"/>
                  </a:moveTo>
                  <a:lnTo>
                    <a:pt x="1549" y="6192"/>
                  </a:lnTo>
                  <a:lnTo>
                    <a:pt x="1518" y="6192"/>
                  </a:lnTo>
                  <a:lnTo>
                    <a:pt x="1549" y="6222"/>
                  </a:lnTo>
                  <a:lnTo>
                    <a:pt x="1549" y="6253"/>
                  </a:lnTo>
                  <a:lnTo>
                    <a:pt x="1580" y="6222"/>
                  </a:lnTo>
                  <a:lnTo>
                    <a:pt x="1703" y="6130"/>
                  </a:lnTo>
                  <a:lnTo>
                    <a:pt x="1734" y="6099"/>
                  </a:lnTo>
                  <a:lnTo>
                    <a:pt x="1734" y="6068"/>
                  </a:lnTo>
                  <a:close/>
                  <a:moveTo>
                    <a:pt x="1425" y="6284"/>
                  </a:moveTo>
                  <a:lnTo>
                    <a:pt x="1301" y="6408"/>
                  </a:lnTo>
                  <a:lnTo>
                    <a:pt x="1270" y="6439"/>
                  </a:lnTo>
                  <a:lnTo>
                    <a:pt x="1301" y="6470"/>
                  </a:lnTo>
                  <a:lnTo>
                    <a:pt x="1332" y="6439"/>
                  </a:lnTo>
                  <a:lnTo>
                    <a:pt x="1456" y="6346"/>
                  </a:lnTo>
                  <a:lnTo>
                    <a:pt x="1487" y="6315"/>
                  </a:lnTo>
                  <a:lnTo>
                    <a:pt x="1456" y="6284"/>
                  </a:lnTo>
                  <a:close/>
                  <a:moveTo>
                    <a:pt x="1146" y="6501"/>
                  </a:moveTo>
                  <a:lnTo>
                    <a:pt x="1022" y="6625"/>
                  </a:lnTo>
                  <a:lnTo>
                    <a:pt x="1022" y="6656"/>
                  </a:lnTo>
                  <a:lnTo>
                    <a:pt x="1053" y="6687"/>
                  </a:lnTo>
                  <a:lnTo>
                    <a:pt x="1084" y="6687"/>
                  </a:lnTo>
                  <a:lnTo>
                    <a:pt x="1208" y="6563"/>
                  </a:lnTo>
                  <a:lnTo>
                    <a:pt x="1208" y="6532"/>
                  </a:lnTo>
                  <a:lnTo>
                    <a:pt x="1208" y="6501"/>
                  </a:lnTo>
                  <a:close/>
                  <a:moveTo>
                    <a:pt x="899" y="6718"/>
                  </a:moveTo>
                  <a:lnTo>
                    <a:pt x="775" y="6842"/>
                  </a:lnTo>
                  <a:lnTo>
                    <a:pt x="775" y="6873"/>
                  </a:lnTo>
                  <a:lnTo>
                    <a:pt x="775" y="6904"/>
                  </a:lnTo>
                  <a:lnTo>
                    <a:pt x="806" y="6904"/>
                  </a:lnTo>
                  <a:lnTo>
                    <a:pt x="961" y="6780"/>
                  </a:lnTo>
                  <a:lnTo>
                    <a:pt x="961" y="6749"/>
                  </a:lnTo>
                  <a:lnTo>
                    <a:pt x="930" y="6718"/>
                  </a:lnTo>
                  <a:close/>
                  <a:moveTo>
                    <a:pt x="682" y="6935"/>
                  </a:moveTo>
                  <a:lnTo>
                    <a:pt x="651" y="6965"/>
                  </a:lnTo>
                  <a:lnTo>
                    <a:pt x="527" y="7058"/>
                  </a:lnTo>
                  <a:lnTo>
                    <a:pt x="496" y="7089"/>
                  </a:lnTo>
                  <a:lnTo>
                    <a:pt x="527" y="7120"/>
                  </a:lnTo>
                  <a:lnTo>
                    <a:pt x="558" y="7120"/>
                  </a:lnTo>
                  <a:lnTo>
                    <a:pt x="682" y="6996"/>
                  </a:lnTo>
                  <a:lnTo>
                    <a:pt x="713" y="6965"/>
                  </a:lnTo>
                  <a:lnTo>
                    <a:pt x="682" y="6965"/>
                  </a:lnTo>
                  <a:lnTo>
                    <a:pt x="682" y="6935"/>
                  </a:lnTo>
                  <a:close/>
                  <a:moveTo>
                    <a:pt x="403" y="7151"/>
                  </a:moveTo>
                  <a:lnTo>
                    <a:pt x="403" y="7182"/>
                  </a:lnTo>
                  <a:lnTo>
                    <a:pt x="249" y="7275"/>
                  </a:lnTo>
                  <a:lnTo>
                    <a:pt x="249" y="7306"/>
                  </a:lnTo>
                  <a:lnTo>
                    <a:pt x="249" y="7337"/>
                  </a:lnTo>
                  <a:lnTo>
                    <a:pt x="310" y="7337"/>
                  </a:lnTo>
                  <a:lnTo>
                    <a:pt x="434" y="7213"/>
                  </a:lnTo>
                  <a:lnTo>
                    <a:pt x="434" y="7182"/>
                  </a:lnTo>
                  <a:lnTo>
                    <a:pt x="403" y="7151"/>
                  </a:lnTo>
                  <a:close/>
                  <a:moveTo>
                    <a:pt x="156" y="7368"/>
                  </a:moveTo>
                  <a:lnTo>
                    <a:pt x="125" y="7399"/>
                  </a:lnTo>
                  <a:lnTo>
                    <a:pt x="1" y="7492"/>
                  </a:lnTo>
                  <a:lnTo>
                    <a:pt x="1" y="7523"/>
                  </a:lnTo>
                  <a:lnTo>
                    <a:pt x="1" y="7554"/>
                  </a:lnTo>
                  <a:lnTo>
                    <a:pt x="63" y="7554"/>
                  </a:lnTo>
                  <a:lnTo>
                    <a:pt x="187" y="7430"/>
                  </a:lnTo>
                  <a:lnTo>
                    <a:pt x="187" y="7399"/>
                  </a:lnTo>
                  <a:lnTo>
                    <a:pt x="156" y="7368"/>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6" name="Google Shape;2906;p51"/>
          <p:cNvGrpSpPr/>
          <p:nvPr/>
        </p:nvGrpSpPr>
        <p:grpSpPr>
          <a:xfrm>
            <a:off x="580938" y="1804575"/>
            <a:ext cx="295275" cy="249450"/>
            <a:chOff x="238125" y="1088575"/>
            <a:chExt cx="295275" cy="249450"/>
          </a:xfrm>
        </p:grpSpPr>
        <p:sp>
          <p:nvSpPr>
            <p:cNvPr id="2907" name="Google Shape;2907;p51"/>
            <p:cNvSpPr/>
            <p:nvPr/>
          </p:nvSpPr>
          <p:spPr>
            <a:xfrm>
              <a:off x="238125" y="1165425"/>
              <a:ext cx="295275" cy="172600"/>
            </a:xfrm>
            <a:custGeom>
              <a:avLst/>
              <a:gdLst/>
              <a:ahLst/>
              <a:cxnLst/>
              <a:rect l="l" t="t" r="r" b="b"/>
              <a:pathLst>
                <a:path w="11811" h="6904" extrusionOk="0">
                  <a:moveTo>
                    <a:pt x="6930" y="459"/>
                  </a:moveTo>
                  <a:lnTo>
                    <a:pt x="7469" y="2131"/>
                  </a:lnTo>
                  <a:lnTo>
                    <a:pt x="4314" y="2131"/>
                  </a:lnTo>
                  <a:lnTo>
                    <a:pt x="4881" y="459"/>
                  </a:lnTo>
                  <a:close/>
                  <a:moveTo>
                    <a:pt x="6283" y="2589"/>
                  </a:moveTo>
                  <a:lnTo>
                    <a:pt x="5905" y="3776"/>
                  </a:lnTo>
                  <a:lnTo>
                    <a:pt x="5501" y="2589"/>
                  </a:lnTo>
                  <a:close/>
                  <a:moveTo>
                    <a:pt x="5016" y="2589"/>
                  </a:moveTo>
                  <a:lnTo>
                    <a:pt x="5582" y="4288"/>
                  </a:lnTo>
                  <a:lnTo>
                    <a:pt x="2427" y="4288"/>
                  </a:lnTo>
                  <a:lnTo>
                    <a:pt x="2993" y="2589"/>
                  </a:lnTo>
                  <a:close/>
                  <a:moveTo>
                    <a:pt x="8818" y="2589"/>
                  </a:moveTo>
                  <a:lnTo>
                    <a:pt x="9357" y="4288"/>
                  </a:lnTo>
                  <a:lnTo>
                    <a:pt x="6229" y="4288"/>
                  </a:lnTo>
                  <a:lnTo>
                    <a:pt x="6768" y="2589"/>
                  </a:lnTo>
                  <a:close/>
                  <a:moveTo>
                    <a:pt x="4395" y="4746"/>
                  </a:moveTo>
                  <a:lnTo>
                    <a:pt x="3991" y="5933"/>
                  </a:lnTo>
                  <a:lnTo>
                    <a:pt x="3613" y="4746"/>
                  </a:lnTo>
                  <a:close/>
                  <a:moveTo>
                    <a:pt x="8170" y="4746"/>
                  </a:moveTo>
                  <a:lnTo>
                    <a:pt x="7793" y="5933"/>
                  </a:lnTo>
                  <a:lnTo>
                    <a:pt x="7415" y="4746"/>
                  </a:lnTo>
                  <a:close/>
                  <a:moveTo>
                    <a:pt x="3128" y="4746"/>
                  </a:moveTo>
                  <a:lnTo>
                    <a:pt x="3694" y="6418"/>
                  </a:lnTo>
                  <a:lnTo>
                    <a:pt x="539" y="6418"/>
                  </a:lnTo>
                  <a:lnTo>
                    <a:pt x="1079" y="4746"/>
                  </a:lnTo>
                  <a:close/>
                  <a:moveTo>
                    <a:pt x="10705" y="4746"/>
                  </a:moveTo>
                  <a:lnTo>
                    <a:pt x="11244" y="6418"/>
                  </a:lnTo>
                  <a:lnTo>
                    <a:pt x="8117" y="6418"/>
                  </a:lnTo>
                  <a:lnTo>
                    <a:pt x="8656" y="4746"/>
                  </a:lnTo>
                  <a:close/>
                  <a:moveTo>
                    <a:pt x="4638" y="0"/>
                  </a:moveTo>
                  <a:lnTo>
                    <a:pt x="4584" y="27"/>
                  </a:lnTo>
                  <a:lnTo>
                    <a:pt x="4530" y="81"/>
                  </a:lnTo>
                  <a:lnTo>
                    <a:pt x="4503" y="162"/>
                  </a:lnTo>
                  <a:lnTo>
                    <a:pt x="3829" y="2131"/>
                  </a:lnTo>
                  <a:lnTo>
                    <a:pt x="2804" y="2131"/>
                  </a:lnTo>
                  <a:lnTo>
                    <a:pt x="2750" y="2158"/>
                  </a:lnTo>
                  <a:lnTo>
                    <a:pt x="2670" y="2185"/>
                  </a:lnTo>
                  <a:lnTo>
                    <a:pt x="2643" y="2239"/>
                  </a:lnTo>
                  <a:lnTo>
                    <a:pt x="2589" y="2293"/>
                  </a:lnTo>
                  <a:lnTo>
                    <a:pt x="1941" y="4288"/>
                  </a:lnTo>
                  <a:lnTo>
                    <a:pt x="863" y="4288"/>
                  </a:lnTo>
                  <a:lnTo>
                    <a:pt x="782" y="4315"/>
                  </a:lnTo>
                  <a:lnTo>
                    <a:pt x="728" y="4369"/>
                  </a:lnTo>
                  <a:lnTo>
                    <a:pt x="701" y="4450"/>
                  </a:lnTo>
                  <a:lnTo>
                    <a:pt x="0" y="6580"/>
                  </a:lnTo>
                  <a:lnTo>
                    <a:pt x="0" y="6688"/>
                  </a:lnTo>
                  <a:lnTo>
                    <a:pt x="27" y="6796"/>
                  </a:lnTo>
                  <a:lnTo>
                    <a:pt x="108" y="6877"/>
                  </a:lnTo>
                  <a:lnTo>
                    <a:pt x="216" y="6904"/>
                  </a:lnTo>
                  <a:lnTo>
                    <a:pt x="4854" y="6904"/>
                  </a:lnTo>
                  <a:lnTo>
                    <a:pt x="4962" y="6877"/>
                  </a:lnTo>
                  <a:lnTo>
                    <a:pt x="5016" y="6823"/>
                  </a:lnTo>
                  <a:lnTo>
                    <a:pt x="5069" y="6742"/>
                  </a:lnTo>
                  <a:lnTo>
                    <a:pt x="5096" y="6661"/>
                  </a:lnTo>
                  <a:lnTo>
                    <a:pt x="5069" y="6580"/>
                  </a:lnTo>
                  <a:lnTo>
                    <a:pt x="5016" y="6499"/>
                  </a:lnTo>
                  <a:lnTo>
                    <a:pt x="4962" y="6445"/>
                  </a:lnTo>
                  <a:lnTo>
                    <a:pt x="4854" y="6418"/>
                  </a:lnTo>
                  <a:lnTo>
                    <a:pt x="4314" y="6418"/>
                  </a:lnTo>
                  <a:lnTo>
                    <a:pt x="4881" y="4746"/>
                  </a:lnTo>
                  <a:lnTo>
                    <a:pt x="6930" y="4746"/>
                  </a:lnTo>
                  <a:lnTo>
                    <a:pt x="7469" y="6418"/>
                  </a:lnTo>
                  <a:lnTo>
                    <a:pt x="6930" y="6418"/>
                  </a:lnTo>
                  <a:lnTo>
                    <a:pt x="6849" y="6445"/>
                  </a:lnTo>
                  <a:lnTo>
                    <a:pt x="6768" y="6499"/>
                  </a:lnTo>
                  <a:lnTo>
                    <a:pt x="6714" y="6580"/>
                  </a:lnTo>
                  <a:lnTo>
                    <a:pt x="6714" y="6661"/>
                  </a:lnTo>
                  <a:lnTo>
                    <a:pt x="6714" y="6742"/>
                  </a:lnTo>
                  <a:lnTo>
                    <a:pt x="6768" y="6823"/>
                  </a:lnTo>
                  <a:lnTo>
                    <a:pt x="6849" y="6877"/>
                  </a:lnTo>
                  <a:lnTo>
                    <a:pt x="6930" y="6904"/>
                  </a:lnTo>
                  <a:lnTo>
                    <a:pt x="11568" y="6904"/>
                  </a:lnTo>
                  <a:lnTo>
                    <a:pt x="11676" y="6877"/>
                  </a:lnTo>
                  <a:lnTo>
                    <a:pt x="11757" y="6796"/>
                  </a:lnTo>
                  <a:lnTo>
                    <a:pt x="11811" y="6688"/>
                  </a:lnTo>
                  <a:lnTo>
                    <a:pt x="11784" y="6580"/>
                  </a:lnTo>
                  <a:lnTo>
                    <a:pt x="11083" y="4450"/>
                  </a:lnTo>
                  <a:lnTo>
                    <a:pt x="11056" y="4369"/>
                  </a:lnTo>
                  <a:lnTo>
                    <a:pt x="11002" y="4315"/>
                  </a:lnTo>
                  <a:lnTo>
                    <a:pt x="10948" y="4288"/>
                  </a:lnTo>
                  <a:lnTo>
                    <a:pt x="9842" y="4288"/>
                  </a:lnTo>
                  <a:lnTo>
                    <a:pt x="9195" y="2293"/>
                  </a:lnTo>
                  <a:lnTo>
                    <a:pt x="9168" y="2239"/>
                  </a:lnTo>
                  <a:lnTo>
                    <a:pt x="9114" y="2185"/>
                  </a:lnTo>
                  <a:lnTo>
                    <a:pt x="9060" y="2158"/>
                  </a:lnTo>
                  <a:lnTo>
                    <a:pt x="8979" y="2131"/>
                  </a:lnTo>
                  <a:lnTo>
                    <a:pt x="7955" y="2131"/>
                  </a:lnTo>
                  <a:lnTo>
                    <a:pt x="7308" y="162"/>
                  </a:lnTo>
                  <a:lnTo>
                    <a:pt x="7281" y="81"/>
                  </a:lnTo>
                  <a:lnTo>
                    <a:pt x="7227" y="27"/>
                  </a:lnTo>
                  <a:lnTo>
                    <a:pt x="71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1"/>
            <p:cNvSpPr/>
            <p:nvPr/>
          </p:nvSpPr>
          <p:spPr>
            <a:xfrm>
              <a:off x="379675" y="1088575"/>
              <a:ext cx="11500" cy="51250"/>
            </a:xfrm>
            <a:custGeom>
              <a:avLst/>
              <a:gdLst/>
              <a:ahLst/>
              <a:cxnLst/>
              <a:rect l="l" t="t" r="r" b="b"/>
              <a:pathLst>
                <a:path w="460" h="2050" extrusionOk="0">
                  <a:moveTo>
                    <a:pt x="136" y="0"/>
                  </a:moveTo>
                  <a:lnTo>
                    <a:pt x="82" y="54"/>
                  </a:lnTo>
                  <a:lnTo>
                    <a:pt x="28" y="135"/>
                  </a:lnTo>
                  <a:lnTo>
                    <a:pt x="1" y="216"/>
                  </a:lnTo>
                  <a:lnTo>
                    <a:pt x="1" y="1807"/>
                  </a:lnTo>
                  <a:lnTo>
                    <a:pt x="28" y="1915"/>
                  </a:lnTo>
                  <a:lnTo>
                    <a:pt x="82" y="1969"/>
                  </a:lnTo>
                  <a:lnTo>
                    <a:pt x="136" y="2023"/>
                  </a:lnTo>
                  <a:lnTo>
                    <a:pt x="243" y="2050"/>
                  </a:lnTo>
                  <a:lnTo>
                    <a:pt x="324" y="2023"/>
                  </a:lnTo>
                  <a:lnTo>
                    <a:pt x="405" y="1969"/>
                  </a:lnTo>
                  <a:lnTo>
                    <a:pt x="459" y="1915"/>
                  </a:lnTo>
                  <a:lnTo>
                    <a:pt x="459" y="1807"/>
                  </a:lnTo>
                  <a:lnTo>
                    <a:pt x="459" y="216"/>
                  </a:lnTo>
                  <a:lnTo>
                    <a:pt x="459" y="135"/>
                  </a:lnTo>
                  <a:lnTo>
                    <a:pt x="405" y="54"/>
                  </a:lnTo>
                  <a:lnTo>
                    <a:pt x="3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1"/>
            <p:cNvSpPr/>
            <p:nvPr/>
          </p:nvSpPr>
          <p:spPr>
            <a:xfrm>
              <a:off x="405975" y="1110825"/>
              <a:ext cx="39800" cy="39800"/>
            </a:xfrm>
            <a:custGeom>
              <a:avLst/>
              <a:gdLst/>
              <a:ahLst/>
              <a:cxnLst/>
              <a:rect l="l" t="t" r="r" b="b"/>
              <a:pathLst>
                <a:path w="1592" h="1592" extrusionOk="0">
                  <a:moveTo>
                    <a:pt x="1349" y="0"/>
                  </a:moveTo>
                  <a:lnTo>
                    <a:pt x="1268" y="27"/>
                  </a:lnTo>
                  <a:lnTo>
                    <a:pt x="1187" y="81"/>
                  </a:lnTo>
                  <a:lnTo>
                    <a:pt x="81" y="1187"/>
                  </a:lnTo>
                  <a:lnTo>
                    <a:pt x="27" y="1268"/>
                  </a:lnTo>
                  <a:lnTo>
                    <a:pt x="0" y="1349"/>
                  </a:lnTo>
                  <a:lnTo>
                    <a:pt x="27" y="1456"/>
                  </a:lnTo>
                  <a:lnTo>
                    <a:pt x="81" y="1510"/>
                  </a:lnTo>
                  <a:lnTo>
                    <a:pt x="135" y="1564"/>
                  </a:lnTo>
                  <a:lnTo>
                    <a:pt x="243" y="1591"/>
                  </a:lnTo>
                  <a:lnTo>
                    <a:pt x="324" y="1564"/>
                  </a:lnTo>
                  <a:lnTo>
                    <a:pt x="405" y="1510"/>
                  </a:lnTo>
                  <a:lnTo>
                    <a:pt x="1510" y="405"/>
                  </a:lnTo>
                  <a:lnTo>
                    <a:pt x="1564" y="324"/>
                  </a:lnTo>
                  <a:lnTo>
                    <a:pt x="1591" y="243"/>
                  </a:lnTo>
                  <a:lnTo>
                    <a:pt x="1564" y="135"/>
                  </a:lnTo>
                  <a:lnTo>
                    <a:pt x="1510" y="81"/>
                  </a:lnTo>
                  <a:lnTo>
                    <a:pt x="1456" y="27"/>
                  </a:lnTo>
                  <a:lnTo>
                    <a:pt x="1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1"/>
            <p:cNvSpPr/>
            <p:nvPr/>
          </p:nvSpPr>
          <p:spPr>
            <a:xfrm>
              <a:off x="325075" y="1110825"/>
              <a:ext cx="39800" cy="39800"/>
            </a:xfrm>
            <a:custGeom>
              <a:avLst/>
              <a:gdLst/>
              <a:ahLst/>
              <a:cxnLst/>
              <a:rect l="l" t="t" r="r" b="b"/>
              <a:pathLst>
                <a:path w="1592" h="1592" extrusionOk="0">
                  <a:moveTo>
                    <a:pt x="243" y="0"/>
                  </a:moveTo>
                  <a:lnTo>
                    <a:pt x="162" y="27"/>
                  </a:lnTo>
                  <a:lnTo>
                    <a:pt x="81" y="81"/>
                  </a:lnTo>
                  <a:lnTo>
                    <a:pt x="27" y="135"/>
                  </a:lnTo>
                  <a:lnTo>
                    <a:pt x="1" y="243"/>
                  </a:lnTo>
                  <a:lnTo>
                    <a:pt x="27" y="324"/>
                  </a:lnTo>
                  <a:lnTo>
                    <a:pt x="81" y="405"/>
                  </a:lnTo>
                  <a:lnTo>
                    <a:pt x="1214" y="1510"/>
                  </a:lnTo>
                  <a:lnTo>
                    <a:pt x="1295" y="1564"/>
                  </a:lnTo>
                  <a:lnTo>
                    <a:pt x="1376" y="1591"/>
                  </a:lnTo>
                  <a:lnTo>
                    <a:pt x="1457" y="1564"/>
                  </a:lnTo>
                  <a:lnTo>
                    <a:pt x="1538" y="1510"/>
                  </a:lnTo>
                  <a:lnTo>
                    <a:pt x="1591" y="1456"/>
                  </a:lnTo>
                  <a:lnTo>
                    <a:pt x="1591" y="1349"/>
                  </a:lnTo>
                  <a:lnTo>
                    <a:pt x="1591" y="1268"/>
                  </a:lnTo>
                  <a:lnTo>
                    <a:pt x="1538" y="1187"/>
                  </a:lnTo>
                  <a:lnTo>
                    <a:pt x="405" y="81"/>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1"/>
            <p:cNvSpPr/>
            <p:nvPr/>
          </p:nvSpPr>
          <p:spPr>
            <a:xfrm>
              <a:off x="379675" y="1325875"/>
              <a:ext cx="11500" cy="12150"/>
            </a:xfrm>
            <a:custGeom>
              <a:avLst/>
              <a:gdLst/>
              <a:ahLst/>
              <a:cxnLst/>
              <a:rect l="l" t="t" r="r" b="b"/>
              <a:pathLst>
                <a:path w="460" h="486" extrusionOk="0">
                  <a:moveTo>
                    <a:pt x="243" y="0"/>
                  </a:moveTo>
                  <a:lnTo>
                    <a:pt x="136" y="27"/>
                  </a:lnTo>
                  <a:lnTo>
                    <a:pt x="82" y="81"/>
                  </a:lnTo>
                  <a:lnTo>
                    <a:pt x="28" y="162"/>
                  </a:lnTo>
                  <a:lnTo>
                    <a:pt x="1" y="243"/>
                  </a:lnTo>
                  <a:lnTo>
                    <a:pt x="28" y="324"/>
                  </a:lnTo>
                  <a:lnTo>
                    <a:pt x="82" y="405"/>
                  </a:lnTo>
                  <a:lnTo>
                    <a:pt x="136" y="459"/>
                  </a:lnTo>
                  <a:lnTo>
                    <a:pt x="243" y="486"/>
                  </a:lnTo>
                  <a:lnTo>
                    <a:pt x="324" y="459"/>
                  </a:lnTo>
                  <a:lnTo>
                    <a:pt x="405" y="405"/>
                  </a:lnTo>
                  <a:lnTo>
                    <a:pt x="459" y="324"/>
                  </a:lnTo>
                  <a:lnTo>
                    <a:pt x="459" y="243"/>
                  </a:lnTo>
                  <a:lnTo>
                    <a:pt x="459" y="162"/>
                  </a:lnTo>
                  <a:lnTo>
                    <a:pt x="405" y="81"/>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2" name="Google Shape;2912;p51"/>
          <p:cNvGrpSpPr/>
          <p:nvPr/>
        </p:nvGrpSpPr>
        <p:grpSpPr>
          <a:xfrm>
            <a:off x="580938" y="3475925"/>
            <a:ext cx="295300" cy="281800"/>
            <a:chOff x="925725" y="1039375"/>
            <a:chExt cx="295300" cy="281800"/>
          </a:xfrm>
        </p:grpSpPr>
        <p:sp>
          <p:nvSpPr>
            <p:cNvPr id="2913" name="Google Shape;2913;p51"/>
            <p:cNvSpPr/>
            <p:nvPr/>
          </p:nvSpPr>
          <p:spPr>
            <a:xfrm>
              <a:off x="953375" y="1065650"/>
              <a:ext cx="157075" cy="76875"/>
            </a:xfrm>
            <a:custGeom>
              <a:avLst/>
              <a:gdLst/>
              <a:ahLst/>
              <a:cxnLst/>
              <a:rect l="l" t="t" r="r" b="b"/>
              <a:pathLst>
                <a:path w="6283" h="3075" extrusionOk="0">
                  <a:moveTo>
                    <a:pt x="243" y="1"/>
                  </a:moveTo>
                  <a:lnTo>
                    <a:pt x="135" y="28"/>
                  </a:lnTo>
                  <a:lnTo>
                    <a:pt x="81" y="82"/>
                  </a:lnTo>
                  <a:lnTo>
                    <a:pt x="27" y="135"/>
                  </a:lnTo>
                  <a:lnTo>
                    <a:pt x="0" y="243"/>
                  </a:lnTo>
                  <a:lnTo>
                    <a:pt x="0" y="2832"/>
                  </a:lnTo>
                  <a:lnTo>
                    <a:pt x="27" y="2940"/>
                  </a:lnTo>
                  <a:lnTo>
                    <a:pt x="81" y="3021"/>
                  </a:lnTo>
                  <a:lnTo>
                    <a:pt x="135" y="3048"/>
                  </a:lnTo>
                  <a:lnTo>
                    <a:pt x="243" y="3075"/>
                  </a:lnTo>
                  <a:lnTo>
                    <a:pt x="6040" y="3075"/>
                  </a:lnTo>
                  <a:lnTo>
                    <a:pt x="6148" y="3048"/>
                  </a:lnTo>
                  <a:lnTo>
                    <a:pt x="6202" y="3021"/>
                  </a:lnTo>
                  <a:lnTo>
                    <a:pt x="6256" y="2940"/>
                  </a:lnTo>
                  <a:lnTo>
                    <a:pt x="6283" y="2832"/>
                  </a:lnTo>
                  <a:lnTo>
                    <a:pt x="6283" y="243"/>
                  </a:lnTo>
                  <a:lnTo>
                    <a:pt x="6256" y="135"/>
                  </a:lnTo>
                  <a:lnTo>
                    <a:pt x="6202" y="82"/>
                  </a:lnTo>
                  <a:lnTo>
                    <a:pt x="6148" y="28"/>
                  </a:lnTo>
                  <a:lnTo>
                    <a:pt x="6040" y="1"/>
                  </a:lnTo>
                  <a:lnTo>
                    <a:pt x="4180" y="1"/>
                  </a:lnTo>
                  <a:lnTo>
                    <a:pt x="4099" y="28"/>
                  </a:lnTo>
                  <a:lnTo>
                    <a:pt x="4018" y="82"/>
                  </a:lnTo>
                  <a:lnTo>
                    <a:pt x="3964" y="135"/>
                  </a:lnTo>
                  <a:lnTo>
                    <a:pt x="3937" y="243"/>
                  </a:lnTo>
                  <a:lnTo>
                    <a:pt x="3964" y="324"/>
                  </a:lnTo>
                  <a:lnTo>
                    <a:pt x="4018" y="405"/>
                  </a:lnTo>
                  <a:lnTo>
                    <a:pt x="4099" y="459"/>
                  </a:lnTo>
                  <a:lnTo>
                    <a:pt x="5825" y="459"/>
                  </a:lnTo>
                  <a:lnTo>
                    <a:pt x="5825" y="2616"/>
                  </a:lnTo>
                  <a:lnTo>
                    <a:pt x="458" y="2616"/>
                  </a:lnTo>
                  <a:lnTo>
                    <a:pt x="458" y="459"/>
                  </a:lnTo>
                  <a:lnTo>
                    <a:pt x="2184" y="459"/>
                  </a:lnTo>
                  <a:lnTo>
                    <a:pt x="2265" y="405"/>
                  </a:lnTo>
                  <a:lnTo>
                    <a:pt x="2319" y="324"/>
                  </a:lnTo>
                  <a:lnTo>
                    <a:pt x="2346" y="243"/>
                  </a:lnTo>
                  <a:lnTo>
                    <a:pt x="2319" y="135"/>
                  </a:lnTo>
                  <a:lnTo>
                    <a:pt x="2265" y="82"/>
                  </a:lnTo>
                  <a:lnTo>
                    <a:pt x="2184" y="28"/>
                  </a:lnTo>
                  <a:lnTo>
                    <a:pt x="21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1"/>
            <p:cNvSpPr/>
            <p:nvPr/>
          </p:nvSpPr>
          <p:spPr>
            <a:xfrm>
              <a:off x="1156275" y="1138450"/>
              <a:ext cx="43850" cy="43850"/>
            </a:xfrm>
            <a:custGeom>
              <a:avLst/>
              <a:gdLst/>
              <a:ahLst/>
              <a:cxnLst/>
              <a:rect l="l" t="t" r="r" b="b"/>
              <a:pathLst>
                <a:path w="1754" h="1754" extrusionOk="0">
                  <a:moveTo>
                    <a:pt x="783" y="1"/>
                  </a:moveTo>
                  <a:lnTo>
                    <a:pt x="702" y="55"/>
                  </a:lnTo>
                  <a:lnTo>
                    <a:pt x="648" y="136"/>
                  </a:lnTo>
                  <a:lnTo>
                    <a:pt x="648" y="217"/>
                  </a:lnTo>
                  <a:lnTo>
                    <a:pt x="648" y="648"/>
                  </a:lnTo>
                  <a:lnTo>
                    <a:pt x="135" y="648"/>
                  </a:lnTo>
                  <a:lnTo>
                    <a:pt x="55" y="702"/>
                  </a:lnTo>
                  <a:lnTo>
                    <a:pt x="1" y="783"/>
                  </a:lnTo>
                  <a:lnTo>
                    <a:pt x="1" y="864"/>
                  </a:lnTo>
                  <a:lnTo>
                    <a:pt x="1" y="972"/>
                  </a:lnTo>
                  <a:lnTo>
                    <a:pt x="55" y="1026"/>
                  </a:lnTo>
                  <a:lnTo>
                    <a:pt x="135" y="1079"/>
                  </a:lnTo>
                  <a:lnTo>
                    <a:pt x="216" y="1106"/>
                  </a:lnTo>
                  <a:lnTo>
                    <a:pt x="648" y="1106"/>
                  </a:lnTo>
                  <a:lnTo>
                    <a:pt x="648" y="1511"/>
                  </a:lnTo>
                  <a:lnTo>
                    <a:pt x="648" y="1619"/>
                  </a:lnTo>
                  <a:lnTo>
                    <a:pt x="702" y="1673"/>
                  </a:lnTo>
                  <a:lnTo>
                    <a:pt x="783" y="1727"/>
                  </a:lnTo>
                  <a:lnTo>
                    <a:pt x="863" y="1754"/>
                  </a:lnTo>
                  <a:lnTo>
                    <a:pt x="971" y="1727"/>
                  </a:lnTo>
                  <a:lnTo>
                    <a:pt x="1025" y="1673"/>
                  </a:lnTo>
                  <a:lnTo>
                    <a:pt x="1079" y="1619"/>
                  </a:lnTo>
                  <a:lnTo>
                    <a:pt x="1106" y="1511"/>
                  </a:lnTo>
                  <a:lnTo>
                    <a:pt x="1106" y="1106"/>
                  </a:lnTo>
                  <a:lnTo>
                    <a:pt x="1511" y="1106"/>
                  </a:lnTo>
                  <a:lnTo>
                    <a:pt x="1592" y="1079"/>
                  </a:lnTo>
                  <a:lnTo>
                    <a:pt x="1672" y="1026"/>
                  </a:lnTo>
                  <a:lnTo>
                    <a:pt x="1726" y="972"/>
                  </a:lnTo>
                  <a:lnTo>
                    <a:pt x="1753" y="864"/>
                  </a:lnTo>
                  <a:lnTo>
                    <a:pt x="1726" y="783"/>
                  </a:lnTo>
                  <a:lnTo>
                    <a:pt x="1672" y="702"/>
                  </a:lnTo>
                  <a:lnTo>
                    <a:pt x="1592" y="648"/>
                  </a:lnTo>
                  <a:lnTo>
                    <a:pt x="1106" y="648"/>
                  </a:lnTo>
                  <a:lnTo>
                    <a:pt x="1106" y="217"/>
                  </a:lnTo>
                  <a:lnTo>
                    <a:pt x="1079" y="136"/>
                  </a:lnTo>
                  <a:lnTo>
                    <a:pt x="1025" y="55"/>
                  </a:lnTo>
                  <a:lnTo>
                    <a:pt x="9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1"/>
            <p:cNvSpPr/>
            <p:nvPr/>
          </p:nvSpPr>
          <p:spPr>
            <a:xfrm>
              <a:off x="1010000" y="1156650"/>
              <a:ext cx="43825" cy="36450"/>
            </a:xfrm>
            <a:custGeom>
              <a:avLst/>
              <a:gdLst/>
              <a:ahLst/>
              <a:cxnLst/>
              <a:rect l="l" t="t" r="r" b="b"/>
              <a:pathLst>
                <a:path w="1753" h="1458" extrusionOk="0">
                  <a:moveTo>
                    <a:pt x="1294" y="459"/>
                  </a:moveTo>
                  <a:lnTo>
                    <a:pt x="1294" y="999"/>
                  </a:lnTo>
                  <a:lnTo>
                    <a:pt x="459" y="999"/>
                  </a:lnTo>
                  <a:lnTo>
                    <a:pt x="459" y="459"/>
                  </a:lnTo>
                  <a:close/>
                  <a:moveTo>
                    <a:pt x="135" y="1"/>
                  </a:moveTo>
                  <a:lnTo>
                    <a:pt x="54" y="55"/>
                  </a:lnTo>
                  <a:lnTo>
                    <a:pt x="27" y="136"/>
                  </a:lnTo>
                  <a:lnTo>
                    <a:pt x="0" y="217"/>
                  </a:lnTo>
                  <a:lnTo>
                    <a:pt x="0" y="1241"/>
                  </a:lnTo>
                  <a:lnTo>
                    <a:pt x="27" y="1322"/>
                  </a:lnTo>
                  <a:lnTo>
                    <a:pt x="54" y="1403"/>
                  </a:lnTo>
                  <a:lnTo>
                    <a:pt x="135" y="1457"/>
                  </a:lnTo>
                  <a:lnTo>
                    <a:pt x="1618" y="1457"/>
                  </a:lnTo>
                  <a:lnTo>
                    <a:pt x="1699" y="1403"/>
                  </a:lnTo>
                  <a:lnTo>
                    <a:pt x="1726" y="1322"/>
                  </a:lnTo>
                  <a:lnTo>
                    <a:pt x="1753" y="1241"/>
                  </a:lnTo>
                  <a:lnTo>
                    <a:pt x="1753" y="217"/>
                  </a:lnTo>
                  <a:lnTo>
                    <a:pt x="1726" y="136"/>
                  </a:lnTo>
                  <a:lnTo>
                    <a:pt x="1699" y="55"/>
                  </a:lnTo>
                  <a:lnTo>
                    <a:pt x="16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1"/>
            <p:cNvSpPr/>
            <p:nvPr/>
          </p:nvSpPr>
          <p:spPr>
            <a:xfrm>
              <a:off x="953375" y="1156650"/>
              <a:ext cx="43825" cy="36450"/>
            </a:xfrm>
            <a:custGeom>
              <a:avLst/>
              <a:gdLst/>
              <a:ahLst/>
              <a:cxnLst/>
              <a:rect l="l" t="t" r="r" b="b"/>
              <a:pathLst>
                <a:path w="1753" h="1458" extrusionOk="0">
                  <a:moveTo>
                    <a:pt x="1294" y="459"/>
                  </a:moveTo>
                  <a:lnTo>
                    <a:pt x="1294" y="999"/>
                  </a:lnTo>
                  <a:lnTo>
                    <a:pt x="458" y="999"/>
                  </a:lnTo>
                  <a:lnTo>
                    <a:pt x="458" y="459"/>
                  </a:lnTo>
                  <a:close/>
                  <a:moveTo>
                    <a:pt x="135" y="1"/>
                  </a:moveTo>
                  <a:lnTo>
                    <a:pt x="81" y="55"/>
                  </a:lnTo>
                  <a:lnTo>
                    <a:pt x="27" y="136"/>
                  </a:lnTo>
                  <a:lnTo>
                    <a:pt x="0" y="217"/>
                  </a:lnTo>
                  <a:lnTo>
                    <a:pt x="0" y="1241"/>
                  </a:lnTo>
                  <a:lnTo>
                    <a:pt x="27" y="1322"/>
                  </a:lnTo>
                  <a:lnTo>
                    <a:pt x="81" y="1403"/>
                  </a:lnTo>
                  <a:lnTo>
                    <a:pt x="135" y="1457"/>
                  </a:lnTo>
                  <a:lnTo>
                    <a:pt x="1618" y="1457"/>
                  </a:lnTo>
                  <a:lnTo>
                    <a:pt x="1699" y="1403"/>
                  </a:lnTo>
                  <a:lnTo>
                    <a:pt x="1726" y="1322"/>
                  </a:lnTo>
                  <a:lnTo>
                    <a:pt x="1753" y="1241"/>
                  </a:lnTo>
                  <a:lnTo>
                    <a:pt x="1753" y="217"/>
                  </a:lnTo>
                  <a:lnTo>
                    <a:pt x="1726" y="136"/>
                  </a:lnTo>
                  <a:lnTo>
                    <a:pt x="1699" y="55"/>
                  </a:lnTo>
                  <a:lnTo>
                    <a:pt x="16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1"/>
            <p:cNvSpPr/>
            <p:nvPr/>
          </p:nvSpPr>
          <p:spPr>
            <a:xfrm>
              <a:off x="1066625" y="1156650"/>
              <a:ext cx="43825" cy="36450"/>
            </a:xfrm>
            <a:custGeom>
              <a:avLst/>
              <a:gdLst/>
              <a:ahLst/>
              <a:cxnLst/>
              <a:rect l="l" t="t" r="r" b="b"/>
              <a:pathLst>
                <a:path w="1753" h="1458" extrusionOk="0">
                  <a:moveTo>
                    <a:pt x="1295" y="459"/>
                  </a:moveTo>
                  <a:lnTo>
                    <a:pt x="1295" y="999"/>
                  </a:lnTo>
                  <a:lnTo>
                    <a:pt x="459" y="999"/>
                  </a:lnTo>
                  <a:lnTo>
                    <a:pt x="459" y="459"/>
                  </a:lnTo>
                  <a:close/>
                  <a:moveTo>
                    <a:pt x="135" y="1"/>
                  </a:moveTo>
                  <a:lnTo>
                    <a:pt x="54" y="55"/>
                  </a:lnTo>
                  <a:lnTo>
                    <a:pt x="27" y="136"/>
                  </a:lnTo>
                  <a:lnTo>
                    <a:pt x="0" y="217"/>
                  </a:lnTo>
                  <a:lnTo>
                    <a:pt x="0" y="1241"/>
                  </a:lnTo>
                  <a:lnTo>
                    <a:pt x="27" y="1322"/>
                  </a:lnTo>
                  <a:lnTo>
                    <a:pt x="54" y="1403"/>
                  </a:lnTo>
                  <a:lnTo>
                    <a:pt x="135" y="1457"/>
                  </a:lnTo>
                  <a:lnTo>
                    <a:pt x="1618" y="1457"/>
                  </a:lnTo>
                  <a:lnTo>
                    <a:pt x="1672" y="1403"/>
                  </a:lnTo>
                  <a:lnTo>
                    <a:pt x="1726" y="1322"/>
                  </a:lnTo>
                  <a:lnTo>
                    <a:pt x="1753" y="1241"/>
                  </a:lnTo>
                  <a:lnTo>
                    <a:pt x="1753" y="217"/>
                  </a:lnTo>
                  <a:lnTo>
                    <a:pt x="1726" y="136"/>
                  </a:lnTo>
                  <a:lnTo>
                    <a:pt x="1672" y="55"/>
                  </a:lnTo>
                  <a:lnTo>
                    <a:pt x="16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1"/>
            <p:cNvSpPr/>
            <p:nvPr/>
          </p:nvSpPr>
          <p:spPr>
            <a:xfrm>
              <a:off x="1010000" y="1207225"/>
              <a:ext cx="43825" cy="37100"/>
            </a:xfrm>
            <a:custGeom>
              <a:avLst/>
              <a:gdLst/>
              <a:ahLst/>
              <a:cxnLst/>
              <a:rect l="l" t="t" r="r" b="b"/>
              <a:pathLst>
                <a:path w="1753" h="1484" extrusionOk="0">
                  <a:moveTo>
                    <a:pt x="1294" y="459"/>
                  </a:moveTo>
                  <a:lnTo>
                    <a:pt x="1294" y="1025"/>
                  </a:lnTo>
                  <a:lnTo>
                    <a:pt x="459" y="1025"/>
                  </a:lnTo>
                  <a:lnTo>
                    <a:pt x="459" y="459"/>
                  </a:lnTo>
                  <a:close/>
                  <a:moveTo>
                    <a:pt x="243" y="0"/>
                  </a:moveTo>
                  <a:lnTo>
                    <a:pt x="135" y="27"/>
                  </a:lnTo>
                  <a:lnTo>
                    <a:pt x="54" y="54"/>
                  </a:lnTo>
                  <a:lnTo>
                    <a:pt x="27" y="135"/>
                  </a:lnTo>
                  <a:lnTo>
                    <a:pt x="0" y="243"/>
                  </a:lnTo>
                  <a:lnTo>
                    <a:pt x="0" y="1241"/>
                  </a:lnTo>
                  <a:lnTo>
                    <a:pt x="27" y="1349"/>
                  </a:lnTo>
                  <a:lnTo>
                    <a:pt x="54" y="1403"/>
                  </a:lnTo>
                  <a:lnTo>
                    <a:pt x="135" y="1456"/>
                  </a:lnTo>
                  <a:lnTo>
                    <a:pt x="243" y="1483"/>
                  </a:lnTo>
                  <a:lnTo>
                    <a:pt x="1510" y="1483"/>
                  </a:lnTo>
                  <a:lnTo>
                    <a:pt x="1618" y="1456"/>
                  </a:lnTo>
                  <a:lnTo>
                    <a:pt x="1699" y="1403"/>
                  </a:lnTo>
                  <a:lnTo>
                    <a:pt x="1726" y="1349"/>
                  </a:lnTo>
                  <a:lnTo>
                    <a:pt x="1753" y="1241"/>
                  </a:lnTo>
                  <a:lnTo>
                    <a:pt x="1753" y="243"/>
                  </a:lnTo>
                  <a:lnTo>
                    <a:pt x="1726" y="135"/>
                  </a:lnTo>
                  <a:lnTo>
                    <a:pt x="1699" y="54"/>
                  </a:lnTo>
                  <a:lnTo>
                    <a:pt x="1618" y="27"/>
                  </a:lnTo>
                  <a:lnTo>
                    <a:pt x="15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1"/>
            <p:cNvSpPr/>
            <p:nvPr/>
          </p:nvSpPr>
          <p:spPr>
            <a:xfrm>
              <a:off x="953375" y="1207225"/>
              <a:ext cx="43825" cy="37100"/>
            </a:xfrm>
            <a:custGeom>
              <a:avLst/>
              <a:gdLst/>
              <a:ahLst/>
              <a:cxnLst/>
              <a:rect l="l" t="t" r="r" b="b"/>
              <a:pathLst>
                <a:path w="1753" h="1484" extrusionOk="0">
                  <a:moveTo>
                    <a:pt x="1294" y="459"/>
                  </a:moveTo>
                  <a:lnTo>
                    <a:pt x="1294" y="1025"/>
                  </a:lnTo>
                  <a:lnTo>
                    <a:pt x="458" y="1025"/>
                  </a:lnTo>
                  <a:lnTo>
                    <a:pt x="458" y="459"/>
                  </a:lnTo>
                  <a:close/>
                  <a:moveTo>
                    <a:pt x="243" y="0"/>
                  </a:moveTo>
                  <a:lnTo>
                    <a:pt x="135" y="27"/>
                  </a:lnTo>
                  <a:lnTo>
                    <a:pt x="81" y="54"/>
                  </a:lnTo>
                  <a:lnTo>
                    <a:pt x="27" y="135"/>
                  </a:lnTo>
                  <a:lnTo>
                    <a:pt x="0" y="243"/>
                  </a:lnTo>
                  <a:lnTo>
                    <a:pt x="0" y="1241"/>
                  </a:lnTo>
                  <a:lnTo>
                    <a:pt x="27" y="1349"/>
                  </a:lnTo>
                  <a:lnTo>
                    <a:pt x="81" y="1403"/>
                  </a:lnTo>
                  <a:lnTo>
                    <a:pt x="135" y="1456"/>
                  </a:lnTo>
                  <a:lnTo>
                    <a:pt x="243" y="1483"/>
                  </a:lnTo>
                  <a:lnTo>
                    <a:pt x="1537" y="1483"/>
                  </a:lnTo>
                  <a:lnTo>
                    <a:pt x="1618" y="1456"/>
                  </a:lnTo>
                  <a:lnTo>
                    <a:pt x="1699" y="1403"/>
                  </a:lnTo>
                  <a:lnTo>
                    <a:pt x="1726" y="1349"/>
                  </a:lnTo>
                  <a:lnTo>
                    <a:pt x="1753" y="1241"/>
                  </a:lnTo>
                  <a:lnTo>
                    <a:pt x="1753" y="243"/>
                  </a:lnTo>
                  <a:lnTo>
                    <a:pt x="1726" y="135"/>
                  </a:lnTo>
                  <a:lnTo>
                    <a:pt x="1699" y="54"/>
                  </a:lnTo>
                  <a:lnTo>
                    <a:pt x="1618" y="27"/>
                  </a:lnTo>
                  <a:lnTo>
                    <a:pt x="1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1"/>
            <p:cNvSpPr/>
            <p:nvPr/>
          </p:nvSpPr>
          <p:spPr>
            <a:xfrm>
              <a:off x="1010000" y="1257775"/>
              <a:ext cx="43825" cy="37100"/>
            </a:xfrm>
            <a:custGeom>
              <a:avLst/>
              <a:gdLst/>
              <a:ahLst/>
              <a:cxnLst/>
              <a:rect l="l" t="t" r="r" b="b"/>
              <a:pathLst>
                <a:path w="1753" h="1484" extrusionOk="0">
                  <a:moveTo>
                    <a:pt x="1294" y="459"/>
                  </a:moveTo>
                  <a:lnTo>
                    <a:pt x="1294" y="1025"/>
                  </a:lnTo>
                  <a:lnTo>
                    <a:pt x="459" y="1025"/>
                  </a:lnTo>
                  <a:lnTo>
                    <a:pt x="459" y="459"/>
                  </a:lnTo>
                  <a:close/>
                  <a:moveTo>
                    <a:pt x="243" y="1"/>
                  </a:moveTo>
                  <a:lnTo>
                    <a:pt x="135" y="28"/>
                  </a:lnTo>
                  <a:lnTo>
                    <a:pt x="54" y="82"/>
                  </a:lnTo>
                  <a:lnTo>
                    <a:pt x="27" y="163"/>
                  </a:lnTo>
                  <a:lnTo>
                    <a:pt x="0" y="243"/>
                  </a:lnTo>
                  <a:lnTo>
                    <a:pt x="0" y="1268"/>
                  </a:lnTo>
                  <a:lnTo>
                    <a:pt x="27" y="1349"/>
                  </a:lnTo>
                  <a:lnTo>
                    <a:pt x="54" y="1430"/>
                  </a:lnTo>
                  <a:lnTo>
                    <a:pt x="135" y="1457"/>
                  </a:lnTo>
                  <a:lnTo>
                    <a:pt x="243" y="1484"/>
                  </a:lnTo>
                  <a:lnTo>
                    <a:pt x="1510" y="1484"/>
                  </a:lnTo>
                  <a:lnTo>
                    <a:pt x="1618" y="1457"/>
                  </a:lnTo>
                  <a:lnTo>
                    <a:pt x="1699" y="1430"/>
                  </a:lnTo>
                  <a:lnTo>
                    <a:pt x="1726" y="1349"/>
                  </a:lnTo>
                  <a:lnTo>
                    <a:pt x="1753" y="1268"/>
                  </a:lnTo>
                  <a:lnTo>
                    <a:pt x="1753" y="243"/>
                  </a:lnTo>
                  <a:lnTo>
                    <a:pt x="1726" y="163"/>
                  </a:lnTo>
                  <a:lnTo>
                    <a:pt x="1699" y="82"/>
                  </a:lnTo>
                  <a:lnTo>
                    <a:pt x="1618" y="28"/>
                  </a:lnTo>
                  <a:lnTo>
                    <a:pt x="15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1"/>
            <p:cNvSpPr/>
            <p:nvPr/>
          </p:nvSpPr>
          <p:spPr>
            <a:xfrm>
              <a:off x="953375" y="1257775"/>
              <a:ext cx="43825" cy="37100"/>
            </a:xfrm>
            <a:custGeom>
              <a:avLst/>
              <a:gdLst/>
              <a:ahLst/>
              <a:cxnLst/>
              <a:rect l="l" t="t" r="r" b="b"/>
              <a:pathLst>
                <a:path w="1753" h="1484" extrusionOk="0">
                  <a:moveTo>
                    <a:pt x="1294" y="459"/>
                  </a:moveTo>
                  <a:lnTo>
                    <a:pt x="1294" y="1025"/>
                  </a:lnTo>
                  <a:lnTo>
                    <a:pt x="458" y="1025"/>
                  </a:lnTo>
                  <a:lnTo>
                    <a:pt x="458" y="459"/>
                  </a:lnTo>
                  <a:close/>
                  <a:moveTo>
                    <a:pt x="243" y="1"/>
                  </a:moveTo>
                  <a:lnTo>
                    <a:pt x="135" y="28"/>
                  </a:lnTo>
                  <a:lnTo>
                    <a:pt x="81" y="82"/>
                  </a:lnTo>
                  <a:lnTo>
                    <a:pt x="27" y="163"/>
                  </a:lnTo>
                  <a:lnTo>
                    <a:pt x="0" y="243"/>
                  </a:lnTo>
                  <a:lnTo>
                    <a:pt x="0" y="1268"/>
                  </a:lnTo>
                  <a:lnTo>
                    <a:pt x="27" y="1349"/>
                  </a:lnTo>
                  <a:lnTo>
                    <a:pt x="81" y="1430"/>
                  </a:lnTo>
                  <a:lnTo>
                    <a:pt x="135" y="1457"/>
                  </a:lnTo>
                  <a:lnTo>
                    <a:pt x="243" y="1484"/>
                  </a:lnTo>
                  <a:lnTo>
                    <a:pt x="1537" y="1484"/>
                  </a:lnTo>
                  <a:lnTo>
                    <a:pt x="1618" y="1457"/>
                  </a:lnTo>
                  <a:lnTo>
                    <a:pt x="1699" y="1430"/>
                  </a:lnTo>
                  <a:lnTo>
                    <a:pt x="1726" y="1349"/>
                  </a:lnTo>
                  <a:lnTo>
                    <a:pt x="1753" y="1268"/>
                  </a:lnTo>
                  <a:lnTo>
                    <a:pt x="1753" y="243"/>
                  </a:lnTo>
                  <a:lnTo>
                    <a:pt x="1726" y="163"/>
                  </a:lnTo>
                  <a:lnTo>
                    <a:pt x="1699" y="82"/>
                  </a:lnTo>
                  <a:lnTo>
                    <a:pt x="1618" y="28"/>
                  </a:lnTo>
                  <a:lnTo>
                    <a:pt x="1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1"/>
            <p:cNvSpPr/>
            <p:nvPr/>
          </p:nvSpPr>
          <p:spPr>
            <a:xfrm>
              <a:off x="1026175" y="1065650"/>
              <a:ext cx="11475" cy="11500"/>
            </a:xfrm>
            <a:custGeom>
              <a:avLst/>
              <a:gdLst/>
              <a:ahLst/>
              <a:cxnLst/>
              <a:rect l="l" t="t" r="r" b="b"/>
              <a:pathLst>
                <a:path w="459" h="460" extrusionOk="0">
                  <a:moveTo>
                    <a:pt x="216" y="1"/>
                  </a:moveTo>
                  <a:lnTo>
                    <a:pt x="135" y="28"/>
                  </a:lnTo>
                  <a:lnTo>
                    <a:pt x="54" y="82"/>
                  </a:lnTo>
                  <a:lnTo>
                    <a:pt x="27" y="135"/>
                  </a:lnTo>
                  <a:lnTo>
                    <a:pt x="0" y="243"/>
                  </a:lnTo>
                  <a:lnTo>
                    <a:pt x="27" y="324"/>
                  </a:lnTo>
                  <a:lnTo>
                    <a:pt x="54" y="405"/>
                  </a:lnTo>
                  <a:lnTo>
                    <a:pt x="135" y="459"/>
                  </a:lnTo>
                  <a:lnTo>
                    <a:pt x="324" y="459"/>
                  </a:lnTo>
                  <a:lnTo>
                    <a:pt x="405" y="405"/>
                  </a:lnTo>
                  <a:lnTo>
                    <a:pt x="432" y="324"/>
                  </a:lnTo>
                  <a:lnTo>
                    <a:pt x="459" y="243"/>
                  </a:lnTo>
                  <a:lnTo>
                    <a:pt x="432" y="135"/>
                  </a:lnTo>
                  <a:lnTo>
                    <a:pt x="405" y="82"/>
                  </a:lnTo>
                  <a:lnTo>
                    <a:pt x="324" y="28"/>
                  </a:lnTo>
                  <a:lnTo>
                    <a:pt x="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1"/>
            <p:cNvSpPr/>
            <p:nvPr/>
          </p:nvSpPr>
          <p:spPr>
            <a:xfrm>
              <a:off x="925725" y="1039375"/>
              <a:ext cx="295300" cy="281800"/>
            </a:xfrm>
            <a:custGeom>
              <a:avLst/>
              <a:gdLst/>
              <a:ahLst/>
              <a:cxnLst/>
              <a:rect l="l" t="t" r="r" b="b"/>
              <a:pathLst>
                <a:path w="11812" h="11272" extrusionOk="0">
                  <a:moveTo>
                    <a:pt x="6931" y="7173"/>
                  </a:moveTo>
                  <a:lnTo>
                    <a:pt x="6931" y="7739"/>
                  </a:lnTo>
                  <a:lnTo>
                    <a:pt x="6095" y="7739"/>
                  </a:lnTo>
                  <a:lnTo>
                    <a:pt x="6095" y="7173"/>
                  </a:lnTo>
                  <a:close/>
                  <a:moveTo>
                    <a:pt x="11353" y="7415"/>
                  </a:moveTo>
                  <a:lnTo>
                    <a:pt x="11353" y="8224"/>
                  </a:lnTo>
                  <a:lnTo>
                    <a:pt x="7389" y="8224"/>
                  </a:lnTo>
                  <a:lnTo>
                    <a:pt x="7389" y="7415"/>
                  </a:lnTo>
                  <a:close/>
                  <a:moveTo>
                    <a:pt x="11353" y="8710"/>
                  </a:moveTo>
                  <a:lnTo>
                    <a:pt x="11353" y="9519"/>
                  </a:lnTo>
                  <a:lnTo>
                    <a:pt x="7389" y="9519"/>
                  </a:lnTo>
                  <a:lnTo>
                    <a:pt x="7389" y="8710"/>
                  </a:lnTo>
                  <a:close/>
                  <a:moveTo>
                    <a:pt x="6931" y="9195"/>
                  </a:moveTo>
                  <a:lnTo>
                    <a:pt x="6931" y="9761"/>
                  </a:lnTo>
                  <a:lnTo>
                    <a:pt x="6095" y="9761"/>
                  </a:lnTo>
                  <a:lnTo>
                    <a:pt x="6095" y="9195"/>
                  </a:lnTo>
                  <a:close/>
                  <a:moveTo>
                    <a:pt x="7470" y="458"/>
                  </a:moveTo>
                  <a:lnTo>
                    <a:pt x="7605" y="512"/>
                  </a:lnTo>
                  <a:lnTo>
                    <a:pt x="7739" y="566"/>
                  </a:lnTo>
                  <a:lnTo>
                    <a:pt x="7820" y="647"/>
                  </a:lnTo>
                  <a:lnTo>
                    <a:pt x="7928" y="755"/>
                  </a:lnTo>
                  <a:lnTo>
                    <a:pt x="7982" y="890"/>
                  </a:lnTo>
                  <a:lnTo>
                    <a:pt x="8009" y="998"/>
                  </a:lnTo>
                  <a:lnTo>
                    <a:pt x="8036" y="1160"/>
                  </a:lnTo>
                  <a:lnTo>
                    <a:pt x="8036" y="6957"/>
                  </a:lnTo>
                  <a:lnTo>
                    <a:pt x="7389" y="6957"/>
                  </a:lnTo>
                  <a:lnTo>
                    <a:pt x="7362" y="6849"/>
                  </a:lnTo>
                  <a:lnTo>
                    <a:pt x="7308" y="6768"/>
                  </a:lnTo>
                  <a:lnTo>
                    <a:pt x="7254" y="6741"/>
                  </a:lnTo>
                  <a:lnTo>
                    <a:pt x="7146" y="6714"/>
                  </a:lnTo>
                  <a:lnTo>
                    <a:pt x="5852" y="6714"/>
                  </a:lnTo>
                  <a:lnTo>
                    <a:pt x="5771" y="6741"/>
                  </a:lnTo>
                  <a:lnTo>
                    <a:pt x="5690" y="6768"/>
                  </a:lnTo>
                  <a:lnTo>
                    <a:pt x="5663" y="6849"/>
                  </a:lnTo>
                  <a:lnTo>
                    <a:pt x="5636" y="6957"/>
                  </a:lnTo>
                  <a:lnTo>
                    <a:pt x="5636" y="7955"/>
                  </a:lnTo>
                  <a:lnTo>
                    <a:pt x="5663" y="8063"/>
                  </a:lnTo>
                  <a:lnTo>
                    <a:pt x="5690" y="8117"/>
                  </a:lnTo>
                  <a:lnTo>
                    <a:pt x="5771" y="8170"/>
                  </a:lnTo>
                  <a:lnTo>
                    <a:pt x="5852" y="8197"/>
                  </a:lnTo>
                  <a:lnTo>
                    <a:pt x="6931" y="8197"/>
                  </a:lnTo>
                  <a:lnTo>
                    <a:pt x="6931" y="8737"/>
                  </a:lnTo>
                  <a:lnTo>
                    <a:pt x="5852" y="8737"/>
                  </a:lnTo>
                  <a:lnTo>
                    <a:pt x="5771" y="8764"/>
                  </a:lnTo>
                  <a:lnTo>
                    <a:pt x="5690" y="8818"/>
                  </a:lnTo>
                  <a:lnTo>
                    <a:pt x="5663" y="8899"/>
                  </a:lnTo>
                  <a:lnTo>
                    <a:pt x="5636" y="8979"/>
                  </a:lnTo>
                  <a:lnTo>
                    <a:pt x="5636" y="10004"/>
                  </a:lnTo>
                  <a:lnTo>
                    <a:pt x="5663" y="10085"/>
                  </a:lnTo>
                  <a:lnTo>
                    <a:pt x="5690" y="10166"/>
                  </a:lnTo>
                  <a:lnTo>
                    <a:pt x="5771" y="10193"/>
                  </a:lnTo>
                  <a:lnTo>
                    <a:pt x="5852" y="10220"/>
                  </a:lnTo>
                  <a:lnTo>
                    <a:pt x="6931" y="10220"/>
                  </a:lnTo>
                  <a:lnTo>
                    <a:pt x="6931" y="10813"/>
                  </a:lnTo>
                  <a:lnTo>
                    <a:pt x="1025" y="10813"/>
                  </a:lnTo>
                  <a:lnTo>
                    <a:pt x="890" y="10759"/>
                  </a:lnTo>
                  <a:lnTo>
                    <a:pt x="756" y="10705"/>
                  </a:lnTo>
                  <a:lnTo>
                    <a:pt x="675" y="10624"/>
                  </a:lnTo>
                  <a:lnTo>
                    <a:pt x="567" y="10516"/>
                  </a:lnTo>
                  <a:lnTo>
                    <a:pt x="513" y="10409"/>
                  </a:lnTo>
                  <a:lnTo>
                    <a:pt x="486" y="10274"/>
                  </a:lnTo>
                  <a:lnTo>
                    <a:pt x="459" y="10139"/>
                  </a:lnTo>
                  <a:lnTo>
                    <a:pt x="459" y="1160"/>
                  </a:lnTo>
                  <a:lnTo>
                    <a:pt x="486" y="998"/>
                  </a:lnTo>
                  <a:lnTo>
                    <a:pt x="513" y="890"/>
                  </a:lnTo>
                  <a:lnTo>
                    <a:pt x="567" y="755"/>
                  </a:lnTo>
                  <a:lnTo>
                    <a:pt x="675" y="647"/>
                  </a:lnTo>
                  <a:lnTo>
                    <a:pt x="756" y="566"/>
                  </a:lnTo>
                  <a:lnTo>
                    <a:pt x="890" y="512"/>
                  </a:lnTo>
                  <a:lnTo>
                    <a:pt x="1025" y="458"/>
                  </a:lnTo>
                  <a:close/>
                  <a:moveTo>
                    <a:pt x="11353" y="10004"/>
                  </a:moveTo>
                  <a:lnTo>
                    <a:pt x="11353" y="10813"/>
                  </a:lnTo>
                  <a:lnTo>
                    <a:pt x="7389" y="10813"/>
                  </a:lnTo>
                  <a:lnTo>
                    <a:pt x="7389" y="10004"/>
                  </a:lnTo>
                  <a:close/>
                  <a:moveTo>
                    <a:pt x="1160" y="0"/>
                  </a:moveTo>
                  <a:lnTo>
                    <a:pt x="917" y="27"/>
                  </a:lnTo>
                  <a:lnTo>
                    <a:pt x="702" y="81"/>
                  </a:lnTo>
                  <a:lnTo>
                    <a:pt x="513" y="189"/>
                  </a:lnTo>
                  <a:lnTo>
                    <a:pt x="351" y="324"/>
                  </a:lnTo>
                  <a:lnTo>
                    <a:pt x="189" y="512"/>
                  </a:lnTo>
                  <a:lnTo>
                    <a:pt x="81" y="701"/>
                  </a:lnTo>
                  <a:lnTo>
                    <a:pt x="27" y="917"/>
                  </a:lnTo>
                  <a:lnTo>
                    <a:pt x="0" y="1160"/>
                  </a:lnTo>
                  <a:lnTo>
                    <a:pt x="0" y="10139"/>
                  </a:lnTo>
                  <a:lnTo>
                    <a:pt x="27" y="10355"/>
                  </a:lnTo>
                  <a:lnTo>
                    <a:pt x="81" y="10570"/>
                  </a:lnTo>
                  <a:lnTo>
                    <a:pt x="189" y="10786"/>
                  </a:lnTo>
                  <a:lnTo>
                    <a:pt x="351" y="10948"/>
                  </a:lnTo>
                  <a:lnTo>
                    <a:pt x="513" y="11083"/>
                  </a:lnTo>
                  <a:lnTo>
                    <a:pt x="702" y="11191"/>
                  </a:lnTo>
                  <a:lnTo>
                    <a:pt x="917" y="11271"/>
                  </a:lnTo>
                  <a:lnTo>
                    <a:pt x="11676" y="11271"/>
                  </a:lnTo>
                  <a:lnTo>
                    <a:pt x="11757" y="11218"/>
                  </a:lnTo>
                  <a:lnTo>
                    <a:pt x="11811" y="11137"/>
                  </a:lnTo>
                  <a:lnTo>
                    <a:pt x="11811" y="11056"/>
                  </a:lnTo>
                  <a:lnTo>
                    <a:pt x="11811" y="7173"/>
                  </a:lnTo>
                  <a:lnTo>
                    <a:pt x="11811" y="7092"/>
                  </a:lnTo>
                  <a:lnTo>
                    <a:pt x="11757" y="7011"/>
                  </a:lnTo>
                  <a:lnTo>
                    <a:pt x="11676" y="6957"/>
                  </a:lnTo>
                  <a:lnTo>
                    <a:pt x="8495" y="6957"/>
                  </a:lnTo>
                  <a:lnTo>
                    <a:pt x="8495" y="1160"/>
                  </a:lnTo>
                  <a:lnTo>
                    <a:pt x="8468" y="917"/>
                  </a:lnTo>
                  <a:lnTo>
                    <a:pt x="8414" y="701"/>
                  </a:lnTo>
                  <a:lnTo>
                    <a:pt x="8306" y="512"/>
                  </a:lnTo>
                  <a:lnTo>
                    <a:pt x="8144" y="324"/>
                  </a:lnTo>
                  <a:lnTo>
                    <a:pt x="7982" y="189"/>
                  </a:lnTo>
                  <a:lnTo>
                    <a:pt x="7793" y="81"/>
                  </a:lnTo>
                  <a:lnTo>
                    <a:pt x="7578" y="27"/>
                  </a:lnTo>
                  <a:lnTo>
                    <a:pt x="73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4" name="Google Shape;2924;p51"/>
          <p:cNvGrpSpPr/>
          <p:nvPr/>
        </p:nvGrpSpPr>
        <p:grpSpPr>
          <a:xfrm>
            <a:off x="8267775" y="1787863"/>
            <a:ext cx="295300" cy="295975"/>
            <a:chOff x="1576925" y="1065650"/>
            <a:chExt cx="295300" cy="295975"/>
          </a:xfrm>
        </p:grpSpPr>
        <p:sp>
          <p:nvSpPr>
            <p:cNvPr id="2925" name="Google Shape;2925;p51"/>
            <p:cNvSpPr/>
            <p:nvPr/>
          </p:nvSpPr>
          <p:spPr>
            <a:xfrm>
              <a:off x="1709725" y="1140475"/>
              <a:ext cx="49250" cy="11500"/>
            </a:xfrm>
            <a:custGeom>
              <a:avLst/>
              <a:gdLst/>
              <a:ahLst/>
              <a:cxnLst/>
              <a:rect l="l" t="t" r="r" b="b"/>
              <a:pathLst>
                <a:path w="1970" h="460" extrusionOk="0">
                  <a:moveTo>
                    <a:pt x="136" y="1"/>
                  </a:moveTo>
                  <a:lnTo>
                    <a:pt x="55" y="55"/>
                  </a:lnTo>
                  <a:lnTo>
                    <a:pt x="1" y="136"/>
                  </a:lnTo>
                  <a:lnTo>
                    <a:pt x="1" y="216"/>
                  </a:lnTo>
                  <a:lnTo>
                    <a:pt x="1" y="297"/>
                  </a:lnTo>
                  <a:lnTo>
                    <a:pt x="55" y="378"/>
                  </a:lnTo>
                  <a:lnTo>
                    <a:pt x="136" y="432"/>
                  </a:lnTo>
                  <a:lnTo>
                    <a:pt x="217" y="459"/>
                  </a:lnTo>
                  <a:lnTo>
                    <a:pt x="1754" y="459"/>
                  </a:lnTo>
                  <a:lnTo>
                    <a:pt x="1835" y="432"/>
                  </a:lnTo>
                  <a:lnTo>
                    <a:pt x="1916" y="378"/>
                  </a:lnTo>
                  <a:lnTo>
                    <a:pt x="1969" y="297"/>
                  </a:lnTo>
                  <a:lnTo>
                    <a:pt x="1969" y="216"/>
                  </a:lnTo>
                  <a:lnTo>
                    <a:pt x="1969" y="136"/>
                  </a:lnTo>
                  <a:lnTo>
                    <a:pt x="1916" y="55"/>
                  </a:lnTo>
                  <a:lnTo>
                    <a:pt x="1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1"/>
            <p:cNvSpPr/>
            <p:nvPr/>
          </p:nvSpPr>
          <p:spPr>
            <a:xfrm>
              <a:off x="1709725" y="1165425"/>
              <a:ext cx="49250" cy="11475"/>
            </a:xfrm>
            <a:custGeom>
              <a:avLst/>
              <a:gdLst/>
              <a:ahLst/>
              <a:cxnLst/>
              <a:rect l="l" t="t" r="r" b="b"/>
              <a:pathLst>
                <a:path w="1970" h="459" extrusionOk="0">
                  <a:moveTo>
                    <a:pt x="217" y="0"/>
                  </a:moveTo>
                  <a:lnTo>
                    <a:pt x="136" y="27"/>
                  </a:lnTo>
                  <a:lnTo>
                    <a:pt x="55" y="81"/>
                  </a:lnTo>
                  <a:lnTo>
                    <a:pt x="1" y="135"/>
                  </a:lnTo>
                  <a:lnTo>
                    <a:pt x="1" y="243"/>
                  </a:lnTo>
                  <a:lnTo>
                    <a:pt x="1" y="324"/>
                  </a:lnTo>
                  <a:lnTo>
                    <a:pt x="55" y="405"/>
                  </a:lnTo>
                  <a:lnTo>
                    <a:pt x="136" y="459"/>
                  </a:lnTo>
                  <a:lnTo>
                    <a:pt x="1835" y="459"/>
                  </a:lnTo>
                  <a:lnTo>
                    <a:pt x="1916" y="405"/>
                  </a:lnTo>
                  <a:lnTo>
                    <a:pt x="1969" y="324"/>
                  </a:lnTo>
                  <a:lnTo>
                    <a:pt x="1969" y="243"/>
                  </a:lnTo>
                  <a:lnTo>
                    <a:pt x="1969" y="135"/>
                  </a:lnTo>
                  <a:lnTo>
                    <a:pt x="1916" y="81"/>
                  </a:lnTo>
                  <a:lnTo>
                    <a:pt x="1835" y="27"/>
                  </a:lnTo>
                  <a:lnTo>
                    <a:pt x="17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1"/>
            <p:cNvSpPr/>
            <p:nvPr/>
          </p:nvSpPr>
          <p:spPr>
            <a:xfrm>
              <a:off x="1628175" y="1207900"/>
              <a:ext cx="117325" cy="49225"/>
            </a:xfrm>
            <a:custGeom>
              <a:avLst/>
              <a:gdLst/>
              <a:ahLst/>
              <a:cxnLst/>
              <a:rect l="l" t="t" r="r" b="b"/>
              <a:pathLst>
                <a:path w="4693" h="1969" extrusionOk="0">
                  <a:moveTo>
                    <a:pt x="1510" y="782"/>
                  </a:moveTo>
                  <a:lnTo>
                    <a:pt x="2238" y="1510"/>
                  </a:lnTo>
                  <a:lnTo>
                    <a:pt x="782" y="1510"/>
                  </a:lnTo>
                  <a:lnTo>
                    <a:pt x="1510" y="782"/>
                  </a:lnTo>
                  <a:close/>
                  <a:moveTo>
                    <a:pt x="135" y="0"/>
                  </a:moveTo>
                  <a:lnTo>
                    <a:pt x="54" y="54"/>
                  </a:lnTo>
                  <a:lnTo>
                    <a:pt x="0" y="135"/>
                  </a:lnTo>
                  <a:lnTo>
                    <a:pt x="0" y="216"/>
                  </a:lnTo>
                  <a:lnTo>
                    <a:pt x="0" y="1753"/>
                  </a:lnTo>
                  <a:lnTo>
                    <a:pt x="0" y="1834"/>
                  </a:lnTo>
                  <a:lnTo>
                    <a:pt x="54" y="1915"/>
                  </a:lnTo>
                  <a:lnTo>
                    <a:pt x="135" y="1969"/>
                  </a:lnTo>
                  <a:lnTo>
                    <a:pt x="4557" y="1969"/>
                  </a:lnTo>
                  <a:lnTo>
                    <a:pt x="4611" y="1915"/>
                  </a:lnTo>
                  <a:lnTo>
                    <a:pt x="4665" y="1834"/>
                  </a:lnTo>
                  <a:lnTo>
                    <a:pt x="4692" y="1753"/>
                  </a:lnTo>
                  <a:lnTo>
                    <a:pt x="4665" y="1672"/>
                  </a:lnTo>
                  <a:lnTo>
                    <a:pt x="4611" y="1591"/>
                  </a:lnTo>
                  <a:lnTo>
                    <a:pt x="4557" y="1537"/>
                  </a:lnTo>
                  <a:lnTo>
                    <a:pt x="4449" y="1510"/>
                  </a:lnTo>
                  <a:lnTo>
                    <a:pt x="3101" y="1510"/>
                  </a:lnTo>
                  <a:lnTo>
                    <a:pt x="4153" y="432"/>
                  </a:lnTo>
                  <a:lnTo>
                    <a:pt x="4207" y="378"/>
                  </a:lnTo>
                  <a:lnTo>
                    <a:pt x="4234" y="270"/>
                  </a:lnTo>
                  <a:lnTo>
                    <a:pt x="4207" y="189"/>
                  </a:lnTo>
                  <a:lnTo>
                    <a:pt x="4153" y="108"/>
                  </a:lnTo>
                  <a:lnTo>
                    <a:pt x="4099" y="81"/>
                  </a:lnTo>
                  <a:lnTo>
                    <a:pt x="3991" y="54"/>
                  </a:lnTo>
                  <a:lnTo>
                    <a:pt x="3910" y="81"/>
                  </a:lnTo>
                  <a:lnTo>
                    <a:pt x="3829" y="108"/>
                  </a:lnTo>
                  <a:lnTo>
                    <a:pt x="2670" y="1295"/>
                  </a:lnTo>
                  <a:lnTo>
                    <a:pt x="1672" y="297"/>
                  </a:lnTo>
                  <a:lnTo>
                    <a:pt x="1591" y="243"/>
                  </a:lnTo>
                  <a:lnTo>
                    <a:pt x="1429" y="243"/>
                  </a:lnTo>
                  <a:lnTo>
                    <a:pt x="1348" y="297"/>
                  </a:lnTo>
                  <a:lnTo>
                    <a:pt x="459" y="1187"/>
                  </a:lnTo>
                  <a:lnTo>
                    <a:pt x="459" y="216"/>
                  </a:lnTo>
                  <a:lnTo>
                    <a:pt x="432" y="135"/>
                  </a:lnTo>
                  <a:lnTo>
                    <a:pt x="378" y="54"/>
                  </a:lnTo>
                  <a:lnTo>
                    <a:pt x="3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1"/>
            <p:cNvSpPr/>
            <p:nvPr/>
          </p:nvSpPr>
          <p:spPr>
            <a:xfrm>
              <a:off x="1628175" y="1273275"/>
              <a:ext cx="93050" cy="12175"/>
            </a:xfrm>
            <a:custGeom>
              <a:avLst/>
              <a:gdLst/>
              <a:ahLst/>
              <a:cxnLst/>
              <a:rect l="l" t="t" r="r" b="b"/>
              <a:pathLst>
                <a:path w="3722" h="487" extrusionOk="0">
                  <a:moveTo>
                    <a:pt x="216" y="1"/>
                  </a:moveTo>
                  <a:lnTo>
                    <a:pt x="135" y="28"/>
                  </a:lnTo>
                  <a:lnTo>
                    <a:pt x="54" y="82"/>
                  </a:lnTo>
                  <a:lnTo>
                    <a:pt x="0" y="163"/>
                  </a:lnTo>
                  <a:lnTo>
                    <a:pt x="0" y="244"/>
                  </a:lnTo>
                  <a:lnTo>
                    <a:pt x="0" y="324"/>
                  </a:lnTo>
                  <a:lnTo>
                    <a:pt x="54" y="405"/>
                  </a:lnTo>
                  <a:lnTo>
                    <a:pt x="135" y="459"/>
                  </a:lnTo>
                  <a:lnTo>
                    <a:pt x="216" y="486"/>
                  </a:lnTo>
                  <a:lnTo>
                    <a:pt x="3479" y="486"/>
                  </a:lnTo>
                  <a:lnTo>
                    <a:pt x="3587" y="459"/>
                  </a:lnTo>
                  <a:lnTo>
                    <a:pt x="3641" y="405"/>
                  </a:lnTo>
                  <a:lnTo>
                    <a:pt x="3694" y="324"/>
                  </a:lnTo>
                  <a:lnTo>
                    <a:pt x="3721" y="244"/>
                  </a:lnTo>
                  <a:lnTo>
                    <a:pt x="3694" y="163"/>
                  </a:lnTo>
                  <a:lnTo>
                    <a:pt x="3641" y="82"/>
                  </a:lnTo>
                  <a:lnTo>
                    <a:pt x="3587" y="28"/>
                  </a:lnTo>
                  <a:lnTo>
                    <a:pt x="34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1"/>
            <p:cNvSpPr/>
            <p:nvPr/>
          </p:nvSpPr>
          <p:spPr>
            <a:xfrm>
              <a:off x="1628175" y="1298900"/>
              <a:ext cx="93050" cy="11475"/>
            </a:xfrm>
            <a:custGeom>
              <a:avLst/>
              <a:gdLst/>
              <a:ahLst/>
              <a:cxnLst/>
              <a:rect l="l" t="t" r="r" b="b"/>
              <a:pathLst>
                <a:path w="3722" h="459" extrusionOk="0">
                  <a:moveTo>
                    <a:pt x="216" y="1"/>
                  </a:moveTo>
                  <a:lnTo>
                    <a:pt x="135" y="28"/>
                  </a:lnTo>
                  <a:lnTo>
                    <a:pt x="54" y="81"/>
                  </a:lnTo>
                  <a:lnTo>
                    <a:pt x="0" y="135"/>
                  </a:lnTo>
                  <a:lnTo>
                    <a:pt x="0" y="243"/>
                  </a:lnTo>
                  <a:lnTo>
                    <a:pt x="0" y="324"/>
                  </a:lnTo>
                  <a:lnTo>
                    <a:pt x="54" y="405"/>
                  </a:lnTo>
                  <a:lnTo>
                    <a:pt x="135" y="459"/>
                  </a:lnTo>
                  <a:lnTo>
                    <a:pt x="3587" y="459"/>
                  </a:lnTo>
                  <a:lnTo>
                    <a:pt x="3641" y="405"/>
                  </a:lnTo>
                  <a:lnTo>
                    <a:pt x="3694" y="324"/>
                  </a:lnTo>
                  <a:lnTo>
                    <a:pt x="3721" y="243"/>
                  </a:lnTo>
                  <a:lnTo>
                    <a:pt x="3694" y="135"/>
                  </a:lnTo>
                  <a:lnTo>
                    <a:pt x="3641" y="81"/>
                  </a:lnTo>
                  <a:lnTo>
                    <a:pt x="3587" y="28"/>
                  </a:lnTo>
                  <a:lnTo>
                    <a:pt x="34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1"/>
            <p:cNvSpPr/>
            <p:nvPr/>
          </p:nvSpPr>
          <p:spPr>
            <a:xfrm>
              <a:off x="1630200" y="1128350"/>
              <a:ext cx="63375" cy="63400"/>
            </a:xfrm>
            <a:custGeom>
              <a:avLst/>
              <a:gdLst/>
              <a:ahLst/>
              <a:cxnLst/>
              <a:rect l="l" t="t" r="r" b="b"/>
              <a:pathLst>
                <a:path w="2535" h="2536" extrusionOk="0">
                  <a:moveTo>
                    <a:pt x="1429" y="459"/>
                  </a:moveTo>
                  <a:lnTo>
                    <a:pt x="1564" y="513"/>
                  </a:lnTo>
                  <a:lnTo>
                    <a:pt x="1699" y="594"/>
                  </a:lnTo>
                  <a:lnTo>
                    <a:pt x="1834" y="701"/>
                  </a:lnTo>
                  <a:lnTo>
                    <a:pt x="1915" y="809"/>
                  </a:lnTo>
                  <a:lnTo>
                    <a:pt x="1996" y="944"/>
                  </a:lnTo>
                  <a:lnTo>
                    <a:pt x="2049" y="1106"/>
                  </a:lnTo>
                  <a:lnTo>
                    <a:pt x="2076" y="1268"/>
                  </a:lnTo>
                  <a:lnTo>
                    <a:pt x="2049" y="1430"/>
                  </a:lnTo>
                  <a:lnTo>
                    <a:pt x="1996" y="1564"/>
                  </a:lnTo>
                  <a:lnTo>
                    <a:pt x="1915" y="1699"/>
                  </a:lnTo>
                  <a:lnTo>
                    <a:pt x="1834" y="1834"/>
                  </a:lnTo>
                  <a:lnTo>
                    <a:pt x="1699" y="1942"/>
                  </a:lnTo>
                  <a:lnTo>
                    <a:pt x="1564" y="1996"/>
                  </a:lnTo>
                  <a:lnTo>
                    <a:pt x="1429" y="2050"/>
                  </a:lnTo>
                  <a:lnTo>
                    <a:pt x="1267" y="2077"/>
                  </a:lnTo>
                  <a:lnTo>
                    <a:pt x="1106" y="2050"/>
                  </a:lnTo>
                  <a:lnTo>
                    <a:pt x="944" y="1996"/>
                  </a:lnTo>
                  <a:lnTo>
                    <a:pt x="809" y="1942"/>
                  </a:lnTo>
                  <a:lnTo>
                    <a:pt x="674" y="1834"/>
                  </a:lnTo>
                  <a:lnTo>
                    <a:pt x="593" y="1699"/>
                  </a:lnTo>
                  <a:lnTo>
                    <a:pt x="512" y="1564"/>
                  </a:lnTo>
                  <a:lnTo>
                    <a:pt x="459" y="1430"/>
                  </a:lnTo>
                  <a:lnTo>
                    <a:pt x="459" y="1268"/>
                  </a:lnTo>
                  <a:lnTo>
                    <a:pt x="459" y="1106"/>
                  </a:lnTo>
                  <a:lnTo>
                    <a:pt x="512" y="944"/>
                  </a:lnTo>
                  <a:lnTo>
                    <a:pt x="593" y="809"/>
                  </a:lnTo>
                  <a:lnTo>
                    <a:pt x="674" y="701"/>
                  </a:lnTo>
                  <a:lnTo>
                    <a:pt x="809" y="594"/>
                  </a:lnTo>
                  <a:lnTo>
                    <a:pt x="944" y="513"/>
                  </a:lnTo>
                  <a:lnTo>
                    <a:pt x="1106" y="459"/>
                  </a:lnTo>
                  <a:close/>
                  <a:moveTo>
                    <a:pt x="1267" y="0"/>
                  </a:moveTo>
                  <a:lnTo>
                    <a:pt x="998" y="27"/>
                  </a:lnTo>
                  <a:lnTo>
                    <a:pt x="755" y="81"/>
                  </a:lnTo>
                  <a:lnTo>
                    <a:pt x="539" y="216"/>
                  </a:lnTo>
                  <a:lnTo>
                    <a:pt x="351" y="351"/>
                  </a:lnTo>
                  <a:lnTo>
                    <a:pt x="216" y="540"/>
                  </a:lnTo>
                  <a:lnTo>
                    <a:pt x="81" y="755"/>
                  </a:lnTo>
                  <a:lnTo>
                    <a:pt x="0" y="998"/>
                  </a:lnTo>
                  <a:lnTo>
                    <a:pt x="0" y="1268"/>
                  </a:lnTo>
                  <a:lnTo>
                    <a:pt x="0" y="1510"/>
                  </a:lnTo>
                  <a:lnTo>
                    <a:pt x="81" y="1753"/>
                  </a:lnTo>
                  <a:lnTo>
                    <a:pt x="216" y="1969"/>
                  </a:lnTo>
                  <a:lnTo>
                    <a:pt x="351" y="2158"/>
                  </a:lnTo>
                  <a:lnTo>
                    <a:pt x="539" y="2319"/>
                  </a:lnTo>
                  <a:lnTo>
                    <a:pt x="755" y="2427"/>
                  </a:lnTo>
                  <a:lnTo>
                    <a:pt x="998" y="2508"/>
                  </a:lnTo>
                  <a:lnTo>
                    <a:pt x="1267" y="2535"/>
                  </a:lnTo>
                  <a:lnTo>
                    <a:pt x="1510" y="2508"/>
                  </a:lnTo>
                  <a:lnTo>
                    <a:pt x="1753" y="2427"/>
                  </a:lnTo>
                  <a:lnTo>
                    <a:pt x="1969" y="2319"/>
                  </a:lnTo>
                  <a:lnTo>
                    <a:pt x="2157" y="2158"/>
                  </a:lnTo>
                  <a:lnTo>
                    <a:pt x="2319" y="1969"/>
                  </a:lnTo>
                  <a:lnTo>
                    <a:pt x="2427" y="1753"/>
                  </a:lnTo>
                  <a:lnTo>
                    <a:pt x="2508" y="1510"/>
                  </a:lnTo>
                  <a:lnTo>
                    <a:pt x="2535" y="1268"/>
                  </a:lnTo>
                  <a:lnTo>
                    <a:pt x="2508" y="998"/>
                  </a:lnTo>
                  <a:lnTo>
                    <a:pt x="2427" y="755"/>
                  </a:lnTo>
                  <a:lnTo>
                    <a:pt x="2319" y="540"/>
                  </a:lnTo>
                  <a:lnTo>
                    <a:pt x="2157" y="351"/>
                  </a:lnTo>
                  <a:lnTo>
                    <a:pt x="1969" y="216"/>
                  </a:lnTo>
                  <a:lnTo>
                    <a:pt x="1753" y="81"/>
                  </a:lnTo>
                  <a:lnTo>
                    <a:pt x="1510" y="27"/>
                  </a:lnTo>
                  <a:lnTo>
                    <a:pt x="1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1"/>
            <p:cNvSpPr/>
            <p:nvPr/>
          </p:nvSpPr>
          <p:spPr>
            <a:xfrm>
              <a:off x="1576925" y="1065650"/>
              <a:ext cx="295300" cy="295975"/>
            </a:xfrm>
            <a:custGeom>
              <a:avLst/>
              <a:gdLst/>
              <a:ahLst/>
              <a:cxnLst/>
              <a:rect l="l" t="t" r="r" b="b"/>
              <a:pathLst>
                <a:path w="11812" h="11839" extrusionOk="0">
                  <a:moveTo>
                    <a:pt x="5798" y="459"/>
                  </a:moveTo>
                  <a:lnTo>
                    <a:pt x="5879" y="486"/>
                  </a:lnTo>
                  <a:lnTo>
                    <a:pt x="5987" y="513"/>
                  </a:lnTo>
                  <a:lnTo>
                    <a:pt x="6068" y="540"/>
                  </a:lnTo>
                  <a:lnTo>
                    <a:pt x="6122" y="594"/>
                  </a:lnTo>
                  <a:lnTo>
                    <a:pt x="6176" y="675"/>
                  </a:lnTo>
                  <a:lnTo>
                    <a:pt x="6230" y="756"/>
                  </a:lnTo>
                  <a:lnTo>
                    <a:pt x="6257" y="837"/>
                  </a:lnTo>
                  <a:lnTo>
                    <a:pt x="6257" y="944"/>
                  </a:lnTo>
                  <a:lnTo>
                    <a:pt x="6257" y="1484"/>
                  </a:lnTo>
                  <a:lnTo>
                    <a:pt x="3129" y="1484"/>
                  </a:lnTo>
                  <a:lnTo>
                    <a:pt x="3129" y="944"/>
                  </a:lnTo>
                  <a:lnTo>
                    <a:pt x="3156" y="837"/>
                  </a:lnTo>
                  <a:lnTo>
                    <a:pt x="3183" y="756"/>
                  </a:lnTo>
                  <a:lnTo>
                    <a:pt x="3210" y="675"/>
                  </a:lnTo>
                  <a:lnTo>
                    <a:pt x="3291" y="594"/>
                  </a:lnTo>
                  <a:lnTo>
                    <a:pt x="3345" y="540"/>
                  </a:lnTo>
                  <a:lnTo>
                    <a:pt x="3425" y="513"/>
                  </a:lnTo>
                  <a:lnTo>
                    <a:pt x="3506" y="486"/>
                  </a:lnTo>
                  <a:lnTo>
                    <a:pt x="3614" y="459"/>
                  </a:lnTo>
                  <a:close/>
                  <a:moveTo>
                    <a:pt x="8953" y="917"/>
                  </a:moveTo>
                  <a:lnTo>
                    <a:pt x="8953" y="6904"/>
                  </a:lnTo>
                  <a:lnTo>
                    <a:pt x="8657" y="6985"/>
                  </a:lnTo>
                  <a:lnTo>
                    <a:pt x="8387" y="7066"/>
                  </a:lnTo>
                  <a:lnTo>
                    <a:pt x="8387" y="1699"/>
                  </a:lnTo>
                  <a:lnTo>
                    <a:pt x="8387" y="1619"/>
                  </a:lnTo>
                  <a:lnTo>
                    <a:pt x="8333" y="1538"/>
                  </a:lnTo>
                  <a:lnTo>
                    <a:pt x="8252" y="1511"/>
                  </a:lnTo>
                  <a:lnTo>
                    <a:pt x="8171" y="1484"/>
                  </a:lnTo>
                  <a:lnTo>
                    <a:pt x="6715" y="1484"/>
                  </a:lnTo>
                  <a:lnTo>
                    <a:pt x="6715" y="944"/>
                  </a:lnTo>
                  <a:lnTo>
                    <a:pt x="6715" y="917"/>
                  </a:lnTo>
                  <a:close/>
                  <a:moveTo>
                    <a:pt x="2670" y="917"/>
                  </a:moveTo>
                  <a:lnTo>
                    <a:pt x="2670" y="944"/>
                  </a:lnTo>
                  <a:lnTo>
                    <a:pt x="2670" y="1484"/>
                  </a:lnTo>
                  <a:lnTo>
                    <a:pt x="1241" y="1484"/>
                  </a:lnTo>
                  <a:lnTo>
                    <a:pt x="1160" y="1511"/>
                  </a:lnTo>
                  <a:lnTo>
                    <a:pt x="1079" y="1538"/>
                  </a:lnTo>
                  <a:lnTo>
                    <a:pt x="1026" y="1619"/>
                  </a:lnTo>
                  <a:lnTo>
                    <a:pt x="999" y="1699"/>
                  </a:lnTo>
                  <a:lnTo>
                    <a:pt x="999" y="5097"/>
                  </a:lnTo>
                  <a:lnTo>
                    <a:pt x="1026" y="5205"/>
                  </a:lnTo>
                  <a:lnTo>
                    <a:pt x="1079" y="5259"/>
                  </a:lnTo>
                  <a:lnTo>
                    <a:pt x="1160" y="5313"/>
                  </a:lnTo>
                  <a:lnTo>
                    <a:pt x="1241" y="5340"/>
                  </a:lnTo>
                  <a:lnTo>
                    <a:pt x="1322" y="5313"/>
                  </a:lnTo>
                  <a:lnTo>
                    <a:pt x="1403" y="5259"/>
                  </a:lnTo>
                  <a:lnTo>
                    <a:pt x="1457" y="5205"/>
                  </a:lnTo>
                  <a:lnTo>
                    <a:pt x="1484" y="5097"/>
                  </a:lnTo>
                  <a:lnTo>
                    <a:pt x="1484" y="1942"/>
                  </a:lnTo>
                  <a:lnTo>
                    <a:pt x="7929" y="1942"/>
                  </a:lnTo>
                  <a:lnTo>
                    <a:pt x="7929" y="7335"/>
                  </a:lnTo>
                  <a:lnTo>
                    <a:pt x="7713" y="7497"/>
                  </a:lnTo>
                  <a:lnTo>
                    <a:pt x="7497" y="7713"/>
                  </a:lnTo>
                  <a:lnTo>
                    <a:pt x="7308" y="7955"/>
                  </a:lnTo>
                  <a:lnTo>
                    <a:pt x="7174" y="8198"/>
                  </a:lnTo>
                  <a:lnTo>
                    <a:pt x="7039" y="8468"/>
                  </a:lnTo>
                  <a:lnTo>
                    <a:pt x="6958" y="8737"/>
                  </a:lnTo>
                  <a:lnTo>
                    <a:pt x="6904" y="9034"/>
                  </a:lnTo>
                  <a:lnTo>
                    <a:pt x="6877" y="9358"/>
                  </a:lnTo>
                  <a:lnTo>
                    <a:pt x="6877" y="9627"/>
                  </a:lnTo>
                  <a:lnTo>
                    <a:pt x="6931" y="9870"/>
                  </a:lnTo>
                  <a:lnTo>
                    <a:pt x="6985" y="10113"/>
                  </a:lnTo>
                  <a:lnTo>
                    <a:pt x="7093" y="10355"/>
                  </a:lnTo>
                  <a:lnTo>
                    <a:pt x="1484" y="10355"/>
                  </a:lnTo>
                  <a:lnTo>
                    <a:pt x="1484" y="7173"/>
                  </a:lnTo>
                  <a:lnTo>
                    <a:pt x="1457" y="7092"/>
                  </a:lnTo>
                  <a:lnTo>
                    <a:pt x="1403" y="7012"/>
                  </a:lnTo>
                  <a:lnTo>
                    <a:pt x="1322" y="6985"/>
                  </a:lnTo>
                  <a:lnTo>
                    <a:pt x="1241" y="6958"/>
                  </a:lnTo>
                  <a:lnTo>
                    <a:pt x="1160" y="6985"/>
                  </a:lnTo>
                  <a:lnTo>
                    <a:pt x="1079" y="7012"/>
                  </a:lnTo>
                  <a:lnTo>
                    <a:pt x="1026" y="7092"/>
                  </a:lnTo>
                  <a:lnTo>
                    <a:pt x="999" y="7173"/>
                  </a:lnTo>
                  <a:lnTo>
                    <a:pt x="999" y="10571"/>
                  </a:lnTo>
                  <a:lnTo>
                    <a:pt x="1026" y="10679"/>
                  </a:lnTo>
                  <a:lnTo>
                    <a:pt x="1079" y="10733"/>
                  </a:lnTo>
                  <a:lnTo>
                    <a:pt x="1160" y="10787"/>
                  </a:lnTo>
                  <a:lnTo>
                    <a:pt x="1241" y="10814"/>
                  </a:lnTo>
                  <a:lnTo>
                    <a:pt x="7335" y="10814"/>
                  </a:lnTo>
                  <a:lnTo>
                    <a:pt x="7605" y="11110"/>
                  </a:lnTo>
                  <a:lnTo>
                    <a:pt x="7902" y="11353"/>
                  </a:lnTo>
                  <a:lnTo>
                    <a:pt x="459" y="11353"/>
                  </a:lnTo>
                  <a:lnTo>
                    <a:pt x="459" y="917"/>
                  </a:lnTo>
                  <a:close/>
                  <a:moveTo>
                    <a:pt x="9331" y="7335"/>
                  </a:moveTo>
                  <a:lnTo>
                    <a:pt x="9547" y="7362"/>
                  </a:lnTo>
                  <a:lnTo>
                    <a:pt x="9735" y="7389"/>
                  </a:lnTo>
                  <a:lnTo>
                    <a:pt x="9951" y="7443"/>
                  </a:lnTo>
                  <a:lnTo>
                    <a:pt x="10113" y="7497"/>
                  </a:lnTo>
                  <a:lnTo>
                    <a:pt x="10302" y="7578"/>
                  </a:lnTo>
                  <a:lnTo>
                    <a:pt x="10463" y="7686"/>
                  </a:lnTo>
                  <a:lnTo>
                    <a:pt x="10625" y="7794"/>
                  </a:lnTo>
                  <a:lnTo>
                    <a:pt x="10760" y="7928"/>
                  </a:lnTo>
                  <a:lnTo>
                    <a:pt x="10895" y="8090"/>
                  </a:lnTo>
                  <a:lnTo>
                    <a:pt x="11003" y="8225"/>
                  </a:lnTo>
                  <a:lnTo>
                    <a:pt x="11111" y="8387"/>
                  </a:lnTo>
                  <a:lnTo>
                    <a:pt x="11191" y="8576"/>
                  </a:lnTo>
                  <a:lnTo>
                    <a:pt x="11272" y="8764"/>
                  </a:lnTo>
                  <a:lnTo>
                    <a:pt x="11299" y="8953"/>
                  </a:lnTo>
                  <a:lnTo>
                    <a:pt x="11353" y="9142"/>
                  </a:lnTo>
                  <a:lnTo>
                    <a:pt x="11353" y="9358"/>
                  </a:lnTo>
                  <a:lnTo>
                    <a:pt x="11353" y="9573"/>
                  </a:lnTo>
                  <a:lnTo>
                    <a:pt x="11299" y="9762"/>
                  </a:lnTo>
                  <a:lnTo>
                    <a:pt x="11272" y="9951"/>
                  </a:lnTo>
                  <a:lnTo>
                    <a:pt x="11191" y="10140"/>
                  </a:lnTo>
                  <a:lnTo>
                    <a:pt x="11111" y="10301"/>
                  </a:lnTo>
                  <a:lnTo>
                    <a:pt x="11003" y="10490"/>
                  </a:lnTo>
                  <a:lnTo>
                    <a:pt x="10895" y="10625"/>
                  </a:lnTo>
                  <a:lnTo>
                    <a:pt x="10760" y="10787"/>
                  </a:lnTo>
                  <a:lnTo>
                    <a:pt x="10625" y="10895"/>
                  </a:lnTo>
                  <a:lnTo>
                    <a:pt x="10463" y="11029"/>
                  </a:lnTo>
                  <a:lnTo>
                    <a:pt x="10302" y="11110"/>
                  </a:lnTo>
                  <a:lnTo>
                    <a:pt x="10113" y="11218"/>
                  </a:lnTo>
                  <a:lnTo>
                    <a:pt x="9951" y="11272"/>
                  </a:lnTo>
                  <a:lnTo>
                    <a:pt x="9735" y="11326"/>
                  </a:lnTo>
                  <a:lnTo>
                    <a:pt x="9547" y="11353"/>
                  </a:lnTo>
                  <a:lnTo>
                    <a:pt x="9142" y="11353"/>
                  </a:lnTo>
                  <a:lnTo>
                    <a:pt x="8953" y="11326"/>
                  </a:lnTo>
                  <a:lnTo>
                    <a:pt x="8738" y="11272"/>
                  </a:lnTo>
                  <a:lnTo>
                    <a:pt x="8576" y="11218"/>
                  </a:lnTo>
                  <a:lnTo>
                    <a:pt x="8387" y="11110"/>
                  </a:lnTo>
                  <a:lnTo>
                    <a:pt x="8225" y="11029"/>
                  </a:lnTo>
                  <a:lnTo>
                    <a:pt x="8063" y="10895"/>
                  </a:lnTo>
                  <a:lnTo>
                    <a:pt x="7929" y="10787"/>
                  </a:lnTo>
                  <a:lnTo>
                    <a:pt x="7794" y="10625"/>
                  </a:lnTo>
                  <a:lnTo>
                    <a:pt x="7686" y="10490"/>
                  </a:lnTo>
                  <a:lnTo>
                    <a:pt x="7578" y="10301"/>
                  </a:lnTo>
                  <a:lnTo>
                    <a:pt x="7497" y="10140"/>
                  </a:lnTo>
                  <a:lnTo>
                    <a:pt x="7416" y="9951"/>
                  </a:lnTo>
                  <a:lnTo>
                    <a:pt x="7389" y="9762"/>
                  </a:lnTo>
                  <a:lnTo>
                    <a:pt x="7335" y="9573"/>
                  </a:lnTo>
                  <a:lnTo>
                    <a:pt x="7335" y="9358"/>
                  </a:lnTo>
                  <a:lnTo>
                    <a:pt x="7335" y="9142"/>
                  </a:lnTo>
                  <a:lnTo>
                    <a:pt x="7389" y="8953"/>
                  </a:lnTo>
                  <a:lnTo>
                    <a:pt x="7416" y="8764"/>
                  </a:lnTo>
                  <a:lnTo>
                    <a:pt x="7497" y="8576"/>
                  </a:lnTo>
                  <a:lnTo>
                    <a:pt x="7578" y="8387"/>
                  </a:lnTo>
                  <a:lnTo>
                    <a:pt x="7686" y="8225"/>
                  </a:lnTo>
                  <a:lnTo>
                    <a:pt x="7794" y="8090"/>
                  </a:lnTo>
                  <a:lnTo>
                    <a:pt x="7929" y="7928"/>
                  </a:lnTo>
                  <a:lnTo>
                    <a:pt x="8063" y="7794"/>
                  </a:lnTo>
                  <a:lnTo>
                    <a:pt x="8225" y="7686"/>
                  </a:lnTo>
                  <a:lnTo>
                    <a:pt x="8387" y="7578"/>
                  </a:lnTo>
                  <a:lnTo>
                    <a:pt x="8576" y="7497"/>
                  </a:lnTo>
                  <a:lnTo>
                    <a:pt x="8738" y="7443"/>
                  </a:lnTo>
                  <a:lnTo>
                    <a:pt x="8953" y="7389"/>
                  </a:lnTo>
                  <a:lnTo>
                    <a:pt x="9142" y="7362"/>
                  </a:lnTo>
                  <a:lnTo>
                    <a:pt x="9331" y="7335"/>
                  </a:lnTo>
                  <a:close/>
                  <a:moveTo>
                    <a:pt x="3479" y="1"/>
                  </a:moveTo>
                  <a:lnTo>
                    <a:pt x="3371" y="28"/>
                  </a:lnTo>
                  <a:lnTo>
                    <a:pt x="3156" y="135"/>
                  </a:lnTo>
                  <a:lnTo>
                    <a:pt x="2967" y="270"/>
                  </a:lnTo>
                  <a:lnTo>
                    <a:pt x="2805" y="459"/>
                  </a:lnTo>
                  <a:lnTo>
                    <a:pt x="217" y="459"/>
                  </a:lnTo>
                  <a:lnTo>
                    <a:pt x="136" y="486"/>
                  </a:lnTo>
                  <a:lnTo>
                    <a:pt x="55" y="540"/>
                  </a:lnTo>
                  <a:lnTo>
                    <a:pt x="1" y="594"/>
                  </a:lnTo>
                  <a:lnTo>
                    <a:pt x="1" y="702"/>
                  </a:lnTo>
                  <a:lnTo>
                    <a:pt x="1" y="11596"/>
                  </a:lnTo>
                  <a:lnTo>
                    <a:pt x="1" y="11677"/>
                  </a:lnTo>
                  <a:lnTo>
                    <a:pt x="55" y="11757"/>
                  </a:lnTo>
                  <a:lnTo>
                    <a:pt x="136" y="11811"/>
                  </a:lnTo>
                  <a:lnTo>
                    <a:pt x="217" y="11838"/>
                  </a:lnTo>
                  <a:lnTo>
                    <a:pt x="9331" y="11838"/>
                  </a:lnTo>
                  <a:lnTo>
                    <a:pt x="9600" y="11811"/>
                  </a:lnTo>
                  <a:lnTo>
                    <a:pt x="9843" y="11784"/>
                  </a:lnTo>
                  <a:lnTo>
                    <a:pt x="10086" y="11704"/>
                  </a:lnTo>
                  <a:lnTo>
                    <a:pt x="10302" y="11623"/>
                  </a:lnTo>
                  <a:lnTo>
                    <a:pt x="10517" y="11515"/>
                  </a:lnTo>
                  <a:lnTo>
                    <a:pt x="10733" y="11407"/>
                  </a:lnTo>
                  <a:lnTo>
                    <a:pt x="10922" y="11272"/>
                  </a:lnTo>
                  <a:lnTo>
                    <a:pt x="11084" y="11110"/>
                  </a:lnTo>
                  <a:lnTo>
                    <a:pt x="11245" y="10922"/>
                  </a:lnTo>
                  <a:lnTo>
                    <a:pt x="11380" y="10733"/>
                  </a:lnTo>
                  <a:lnTo>
                    <a:pt x="11515" y="10544"/>
                  </a:lnTo>
                  <a:lnTo>
                    <a:pt x="11623" y="10328"/>
                  </a:lnTo>
                  <a:lnTo>
                    <a:pt x="11704" y="10086"/>
                  </a:lnTo>
                  <a:lnTo>
                    <a:pt x="11758" y="9843"/>
                  </a:lnTo>
                  <a:lnTo>
                    <a:pt x="11812" y="9600"/>
                  </a:lnTo>
                  <a:lnTo>
                    <a:pt x="11812" y="9358"/>
                  </a:lnTo>
                  <a:lnTo>
                    <a:pt x="11812" y="9115"/>
                  </a:lnTo>
                  <a:lnTo>
                    <a:pt x="11758" y="8872"/>
                  </a:lnTo>
                  <a:lnTo>
                    <a:pt x="11704" y="8629"/>
                  </a:lnTo>
                  <a:lnTo>
                    <a:pt x="11623" y="8414"/>
                  </a:lnTo>
                  <a:lnTo>
                    <a:pt x="11515" y="8198"/>
                  </a:lnTo>
                  <a:lnTo>
                    <a:pt x="11407" y="8009"/>
                  </a:lnTo>
                  <a:lnTo>
                    <a:pt x="11272" y="7821"/>
                  </a:lnTo>
                  <a:lnTo>
                    <a:pt x="11111" y="7632"/>
                  </a:lnTo>
                  <a:lnTo>
                    <a:pt x="10949" y="7470"/>
                  </a:lnTo>
                  <a:lnTo>
                    <a:pt x="10760" y="7335"/>
                  </a:lnTo>
                  <a:lnTo>
                    <a:pt x="10571" y="7200"/>
                  </a:lnTo>
                  <a:lnTo>
                    <a:pt x="10355" y="7092"/>
                  </a:lnTo>
                  <a:lnTo>
                    <a:pt x="10140" y="7012"/>
                  </a:lnTo>
                  <a:lnTo>
                    <a:pt x="9897" y="6958"/>
                  </a:lnTo>
                  <a:lnTo>
                    <a:pt x="9654" y="6904"/>
                  </a:lnTo>
                  <a:lnTo>
                    <a:pt x="9412" y="6877"/>
                  </a:lnTo>
                  <a:lnTo>
                    <a:pt x="9412" y="702"/>
                  </a:lnTo>
                  <a:lnTo>
                    <a:pt x="9385" y="594"/>
                  </a:lnTo>
                  <a:lnTo>
                    <a:pt x="9358" y="540"/>
                  </a:lnTo>
                  <a:lnTo>
                    <a:pt x="9277" y="486"/>
                  </a:lnTo>
                  <a:lnTo>
                    <a:pt x="9196" y="459"/>
                  </a:lnTo>
                  <a:lnTo>
                    <a:pt x="6607" y="459"/>
                  </a:lnTo>
                  <a:lnTo>
                    <a:pt x="6446" y="270"/>
                  </a:lnTo>
                  <a:lnTo>
                    <a:pt x="6257" y="135"/>
                  </a:lnTo>
                  <a:lnTo>
                    <a:pt x="6041" y="28"/>
                  </a:lnTo>
                  <a:lnTo>
                    <a:pt x="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1"/>
            <p:cNvSpPr/>
            <p:nvPr/>
          </p:nvSpPr>
          <p:spPr>
            <a:xfrm>
              <a:off x="1791300" y="1263850"/>
              <a:ext cx="38450" cy="71475"/>
            </a:xfrm>
            <a:custGeom>
              <a:avLst/>
              <a:gdLst/>
              <a:ahLst/>
              <a:cxnLst/>
              <a:rect l="l" t="t" r="r" b="b"/>
              <a:pathLst>
                <a:path w="1538" h="2859" extrusionOk="0">
                  <a:moveTo>
                    <a:pt x="756" y="0"/>
                  </a:moveTo>
                  <a:lnTo>
                    <a:pt x="675" y="27"/>
                  </a:lnTo>
                  <a:lnTo>
                    <a:pt x="594" y="54"/>
                  </a:lnTo>
                  <a:lnTo>
                    <a:pt x="567" y="135"/>
                  </a:lnTo>
                  <a:lnTo>
                    <a:pt x="540" y="216"/>
                  </a:lnTo>
                  <a:lnTo>
                    <a:pt x="540" y="270"/>
                  </a:lnTo>
                  <a:lnTo>
                    <a:pt x="432" y="297"/>
                  </a:lnTo>
                  <a:lnTo>
                    <a:pt x="324" y="351"/>
                  </a:lnTo>
                  <a:lnTo>
                    <a:pt x="243" y="432"/>
                  </a:lnTo>
                  <a:lnTo>
                    <a:pt x="163" y="513"/>
                  </a:lnTo>
                  <a:lnTo>
                    <a:pt x="82" y="621"/>
                  </a:lnTo>
                  <a:lnTo>
                    <a:pt x="55" y="701"/>
                  </a:lnTo>
                  <a:lnTo>
                    <a:pt x="1" y="836"/>
                  </a:lnTo>
                  <a:lnTo>
                    <a:pt x="1" y="944"/>
                  </a:lnTo>
                  <a:lnTo>
                    <a:pt x="28" y="1079"/>
                  </a:lnTo>
                  <a:lnTo>
                    <a:pt x="55" y="1214"/>
                  </a:lnTo>
                  <a:lnTo>
                    <a:pt x="136" y="1349"/>
                  </a:lnTo>
                  <a:lnTo>
                    <a:pt x="216" y="1457"/>
                  </a:lnTo>
                  <a:lnTo>
                    <a:pt x="351" y="1537"/>
                  </a:lnTo>
                  <a:lnTo>
                    <a:pt x="459" y="1591"/>
                  </a:lnTo>
                  <a:lnTo>
                    <a:pt x="621" y="1645"/>
                  </a:lnTo>
                  <a:lnTo>
                    <a:pt x="756" y="1672"/>
                  </a:lnTo>
                  <a:lnTo>
                    <a:pt x="891" y="1672"/>
                  </a:lnTo>
                  <a:lnTo>
                    <a:pt x="972" y="1726"/>
                  </a:lnTo>
                  <a:lnTo>
                    <a:pt x="1052" y="1807"/>
                  </a:lnTo>
                  <a:lnTo>
                    <a:pt x="1079" y="1915"/>
                  </a:lnTo>
                  <a:lnTo>
                    <a:pt x="1052" y="2023"/>
                  </a:lnTo>
                  <a:lnTo>
                    <a:pt x="972" y="2104"/>
                  </a:lnTo>
                  <a:lnTo>
                    <a:pt x="891" y="2158"/>
                  </a:lnTo>
                  <a:lnTo>
                    <a:pt x="648" y="2158"/>
                  </a:lnTo>
                  <a:lnTo>
                    <a:pt x="567" y="2104"/>
                  </a:lnTo>
                  <a:lnTo>
                    <a:pt x="486" y="2023"/>
                  </a:lnTo>
                  <a:lnTo>
                    <a:pt x="459" y="1915"/>
                  </a:lnTo>
                  <a:lnTo>
                    <a:pt x="459" y="1834"/>
                  </a:lnTo>
                  <a:lnTo>
                    <a:pt x="405" y="1753"/>
                  </a:lnTo>
                  <a:lnTo>
                    <a:pt x="324" y="1699"/>
                  </a:lnTo>
                  <a:lnTo>
                    <a:pt x="243" y="1672"/>
                  </a:lnTo>
                  <a:lnTo>
                    <a:pt x="136" y="1699"/>
                  </a:lnTo>
                  <a:lnTo>
                    <a:pt x="82" y="1753"/>
                  </a:lnTo>
                  <a:lnTo>
                    <a:pt x="28" y="1834"/>
                  </a:lnTo>
                  <a:lnTo>
                    <a:pt x="1" y="1915"/>
                  </a:lnTo>
                  <a:lnTo>
                    <a:pt x="1" y="2023"/>
                  </a:lnTo>
                  <a:lnTo>
                    <a:pt x="55" y="2131"/>
                  </a:lnTo>
                  <a:lnTo>
                    <a:pt x="82" y="2239"/>
                  </a:lnTo>
                  <a:lnTo>
                    <a:pt x="163" y="2346"/>
                  </a:lnTo>
                  <a:lnTo>
                    <a:pt x="243" y="2427"/>
                  </a:lnTo>
                  <a:lnTo>
                    <a:pt x="324" y="2508"/>
                  </a:lnTo>
                  <a:lnTo>
                    <a:pt x="432" y="2562"/>
                  </a:lnTo>
                  <a:lnTo>
                    <a:pt x="540" y="2589"/>
                  </a:lnTo>
                  <a:lnTo>
                    <a:pt x="540" y="2616"/>
                  </a:lnTo>
                  <a:lnTo>
                    <a:pt x="567" y="2724"/>
                  </a:lnTo>
                  <a:lnTo>
                    <a:pt x="594" y="2805"/>
                  </a:lnTo>
                  <a:lnTo>
                    <a:pt x="675" y="2832"/>
                  </a:lnTo>
                  <a:lnTo>
                    <a:pt x="756" y="2859"/>
                  </a:lnTo>
                  <a:lnTo>
                    <a:pt x="864" y="2832"/>
                  </a:lnTo>
                  <a:lnTo>
                    <a:pt x="945" y="2805"/>
                  </a:lnTo>
                  <a:lnTo>
                    <a:pt x="972" y="2724"/>
                  </a:lnTo>
                  <a:lnTo>
                    <a:pt x="998" y="2616"/>
                  </a:lnTo>
                  <a:lnTo>
                    <a:pt x="998" y="2589"/>
                  </a:lnTo>
                  <a:lnTo>
                    <a:pt x="1106" y="2562"/>
                  </a:lnTo>
                  <a:lnTo>
                    <a:pt x="1214" y="2508"/>
                  </a:lnTo>
                  <a:lnTo>
                    <a:pt x="1295" y="2427"/>
                  </a:lnTo>
                  <a:lnTo>
                    <a:pt x="1376" y="2346"/>
                  </a:lnTo>
                  <a:lnTo>
                    <a:pt x="1457" y="2239"/>
                  </a:lnTo>
                  <a:lnTo>
                    <a:pt x="1484" y="2131"/>
                  </a:lnTo>
                  <a:lnTo>
                    <a:pt x="1538" y="2023"/>
                  </a:lnTo>
                  <a:lnTo>
                    <a:pt x="1538" y="1915"/>
                  </a:lnTo>
                  <a:lnTo>
                    <a:pt x="1511" y="1780"/>
                  </a:lnTo>
                  <a:lnTo>
                    <a:pt x="1484" y="1645"/>
                  </a:lnTo>
                  <a:lnTo>
                    <a:pt x="1403" y="1510"/>
                  </a:lnTo>
                  <a:lnTo>
                    <a:pt x="1322" y="1403"/>
                  </a:lnTo>
                  <a:lnTo>
                    <a:pt x="1187" y="1322"/>
                  </a:lnTo>
                  <a:lnTo>
                    <a:pt x="1079" y="1241"/>
                  </a:lnTo>
                  <a:lnTo>
                    <a:pt x="918" y="1214"/>
                  </a:lnTo>
                  <a:lnTo>
                    <a:pt x="756" y="1187"/>
                  </a:lnTo>
                  <a:lnTo>
                    <a:pt x="648" y="1187"/>
                  </a:lnTo>
                  <a:lnTo>
                    <a:pt x="567" y="1133"/>
                  </a:lnTo>
                  <a:lnTo>
                    <a:pt x="486" y="1052"/>
                  </a:lnTo>
                  <a:lnTo>
                    <a:pt x="459" y="944"/>
                  </a:lnTo>
                  <a:lnTo>
                    <a:pt x="486" y="836"/>
                  </a:lnTo>
                  <a:lnTo>
                    <a:pt x="567" y="755"/>
                  </a:lnTo>
                  <a:lnTo>
                    <a:pt x="648" y="701"/>
                  </a:lnTo>
                  <a:lnTo>
                    <a:pt x="891" y="701"/>
                  </a:lnTo>
                  <a:lnTo>
                    <a:pt x="972" y="755"/>
                  </a:lnTo>
                  <a:lnTo>
                    <a:pt x="1052" y="836"/>
                  </a:lnTo>
                  <a:lnTo>
                    <a:pt x="1079" y="944"/>
                  </a:lnTo>
                  <a:lnTo>
                    <a:pt x="1079" y="1025"/>
                  </a:lnTo>
                  <a:lnTo>
                    <a:pt x="1133" y="1106"/>
                  </a:lnTo>
                  <a:lnTo>
                    <a:pt x="1214" y="1160"/>
                  </a:lnTo>
                  <a:lnTo>
                    <a:pt x="1295" y="1187"/>
                  </a:lnTo>
                  <a:lnTo>
                    <a:pt x="1403" y="1160"/>
                  </a:lnTo>
                  <a:lnTo>
                    <a:pt x="1457" y="1106"/>
                  </a:lnTo>
                  <a:lnTo>
                    <a:pt x="1511" y="1025"/>
                  </a:lnTo>
                  <a:lnTo>
                    <a:pt x="1538" y="944"/>
                  </a:lnTo>
                  <a:lnTo>
                    <a:pt x="1538" y="836"/>
                  </a:lnTo>
                  <a:lnTo>
                    <a:pt x="1484" y="701"/>
                  </a:lnTo>
                  <a:lnTo>
                    <a:pt x="1457" y="621"/>
                  </a:lnTo>
                  <a:lnTo>
                    <a:pt x="1376" y="513"/>
                  </a:lnTo>
                  <a:lnTo>
                    <a:pt x="1295" y="432"/>
                  </a:lnTo>
                  <a:lnTo>
                    <a:pt x="1214" y="351"/>
                  </a:lnTo>
                  <a:lnTo>
                    <a:pt x="1106" y="297"/>
                  </a:lnTo>
                  <a:lnTo>
                    <a:pt x="998" y="270"/>
                  </a:lnTo>
                  <a:lnTo>
                    <a:pt x="998" y="216"/>
                  </a:lnTo>
                  <a:lnTo>
                    <a:pt x="972" y="135"/>
                  </a:lnTo>
                  <a:lnTo>
                    <a:pt x="945" y="54"/>
                  </a:lnTo>
                  <a:lnTo>
                    <a:pt x="864" y="27"/>
                  </a:ln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1"/>
            <p:cNvSpPr/>
            <p:nvPr/>
          </p:nvSpPr>
          <p:spPr>
            <a:xfrm>
              <a:off x="1601875" y="1213300"/>
              <a:ext cx="12150" cy="11475"/>
            </a:xfrm>
            <a:custGeom>
              <a:avLst/>
              <a:gdLst/>
              <a:ahLst/>
              <a:cxnLst/>
              <a:rect l="l" t="t" r="r" b="b"/>
              <a:pathLst>
                <a:path w="486" h="459" extrusionOk="0">
                  <a:moveTo>
                    <a:pt x="243" y="0"/>
                  </a:moveTo>
                  <a:lnTo>
                    <a:pt x="162" y="27"/>
                  </a:lnTo>
                  <a:lnTo>
                    <a:pt x="81" y="81"/>
                  </a:lnTo>
                  <a:lnTo>
                    <a:pt x="28" y="162"/>
                  </a:lnTo>
                  <a:lnTo>
                    <a:pt x="1" y="243"/>
                  </a:lnTo>
                  <a:lnTo>
                    <a:pt x="28" y="324"/>
                  </a:lnTo>
                  <a:lnTo>
                    <a:pt x="81" y="404"/>
                  </a:lnTo>
                  <a:lnTo>
                    <a:pt x="162" y="458"/>
                  </a:lnTo>
                  <a:lnTo>
                    <a:pt x="324" y="458"/>
                  </a:lnTo>
                  <a:lnTo>
                    <a:pt x="405" y="404"/>
                  </a:lnTo>
                  <a:lnTo>
                    <a:pt x="459" y="324"/>
                  </a:lnTo>
                  <a:lnTo>
                    <a:pt x="486" y="243"/>
                  </a:lnTo>
                  <a:lnTo>
                    <a:pt x="459" y="162"/>
                  </a:lnTo>
                  <a:lnTo>
                    <a:pt x="405" y="81"/>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4" name="Google Shape;2934;p51"/>
          <p:cNvGrpSpPr/>
          <p:nvPr/>
        </p:nvGrpSpPr>
        <p:grpSpPr>
          <a:xfrm>
            <a:off x="8267775" y="3492100"/>
            <a:ext cx="295300" cy="249450"/>
            <a:chOff x="2301625" y="1114200"/>
            <a:chExt cx="295300" cy="249450"/>
          </a:xfrm>
        </p:grpSpPr>
        <p:sp>
          <p:nvSpPr>
            <p:cNvPr id="2935" name="Google Shape;2935;p51"/>
            <p:cNvSpPr/>
            <p:nvPr/>
          </p:nvSpPr>
          <p:spPr>
            <a:xfrm>
              <a:off x="2301625" y="1114200"/>
              <a:ext cx="295300" cy="249450"/>
            </a:xfrm>
            <a:custGeom>
              <a:avLst/>
              <a:gdLst/>
              <a:ahLst/>
              <a:cxnLst/>
              <a:rect l="l" t="t" r="r" b="b"/>
              <a:pathLst>
                <a:path w="11812" h="9978" extrusionOk="0">
                  <a:moveTo>
                    <a:pt x="8683" y="4234"/>
                  </a:moveTo>
                  <a:lnTo>
                    <a:pt x="8683" y="5070"/>
                  </a:lnTo>
                  <a:lnTo>
                    <a:pt x="7847" y="5070"/>
                  </a:lnTo>
                  <a:lnTo>
                    <a:pt x="7847" y="4234"/>
                  </a:lnTo>
                  <a:close/>
                  <a:moveTo>
                    <a:pt x="9600" y="1106"/>
                  </a:moveTo>
                  <a:lnTo>
                    <a:pt x="9735" y="1160"/>
                  </a:lnTo>
                  <a:lnTo>
                    <a:pt x="9843" y="1214"/>
                  </a:lnTo>
                  <a:lnTo>
                    <a:pt x="9951" y="1294"/>
                  </a:lnTo>
                  <a:lnTo>
                    <a:pt x="10031" y="1402"/>
                  </a:lnTo>
                  <a:lnTo>
                    <a:pt x="10112" y="1537"/>
                  </a:lnTo>
                  <a:lnTo>
                    <a:pt x="10139" y="1645"/>
                  </a:lnTo>
                  <a:lnTo>
                    <a:pt x="10166" y="1807"/>
                  </a:lnTo>
                  <a:lnTo>
                    <a:pt x="10166" y="2481"/>
                  </a:lnTo>
                  <a:lnTo>
                    <a:pt x="6337" y="2481"/>
                  </a:lnTo>
                  <a:lnTo>
                    <a:pt x="6256" y="2508"/>
                  </a:lnTo>
                  <a:lnTo>
                    <a:pt x="6175" y="2562"/>
                  </a:lnTo>
                  <a:lnTo>
                    <a:pt x="6122" y="2616"/>
                  </a:lnTo>
                  <a:lnTo>
                    <a:pt x="6122" y="2724"/>
                  </a:lnTo>
                  <a:lnTo>
                    <a:pt x="6122" y="2805"/>
                  </a:lnTo>
                  <a:lnTo>
                    <a:pt x="6175" y="2885"/>
                  </a:lnTo>
                  <a:lnTo>
                    <a:pt x="6256" y="2939"/>
                  </a:lnTo>
                  <a:lnTo>
                    <a:pt x="10166" y="2939"/>
                  </a:lnTo>
                  <a:lnTo>
                    <a:pt x="10166" y="5150"/>
                  </a:lnTo>
                  <a:lnTo>
                    <a:pt x="9951" y="5097"/>
                  </a:lnTo>
                  <a:lnTo>
                    <a:pt x="9762" y="5070"/>
                  </a:lnTo>
                  <a:lnTo>
                    <a:pt x="9546" y="5043"/>
                  </a:lnTo>
                  <a:lnTo>
                    <a:pt x="9357" y="5016"/>
                  </a:lnTo>
                  <a:lnTo>
                    <a:pt x="9142" y="5043"/>
                  </a:lnTo>
                  <a:lnTo>
                    <a:pt x="9142" y="4018"/>
                  </a:lnTo>
                  <a:lnTo>
                    <a:pt x="9115" y="3910"/>
                  </a:lnTo>
                  <a:lnTo>
                    <a:pt x="9061" y="3856"/>
                  </a:lnTo>
                  <a:lnTo>
                    <a:pt x="9007" y="3802"/>
                  </a:lnTo>
                  <a:lnTo>
                    <a:pt x="8899" y="3775"/>
                  </a:lnTo>
                  <a:lnTo>
                    <a:pt x="7605" y="3775"/>
                  </a:lnTo>
                  <a:lnTo>
                    <a:pt x="7524" y="3802"/>
                  </a:lnTo>
                  <a:lnTo>
                    <a:pt x="7443" y="3856"/>
                  </a:lnTo>
                  <a:lnTo>
                    <a:pt x="7416" y="3910"/>
                  </a:lnTo>
                  <a:lnTo>
                    <a:pt x="7389" y="4018"/>
                  </a:lnTo>
                  <a:lnTo>
                    <a:pt x="7389" y="5312"/>
                  </a:lnTo>
                  <a:lnTo>
                    <a:pt x="7416" y="5393"/>
                  </a:lnTo>
                  <a:lnTo>
                    <a:pt x="7443" y="5474"/>
                  </a:lnTo>
                  <a:lnTo>
                    <a:pt x="7524" y="5528"/>
                  </a:lnTo>
                  <a:lnTo>
                    <a:pt x="7847" y="5528"/>
                  </a:lnTo>
                  <a:lnTo>
                    <a:pt x="7632" y="5717"/>
                  </a:lnTo>
                  <a:lnTo>
                    <a:pt x="7443" y="5932"/>
                  </a:lnTo>
                  <a:lnTo>
                    <a:pt x="7281" y="6148"/>
                  </a:lnTo>
                  <a:lnTo>
                    <a:pt x="7146" y="6391"/>
                  </a:lnTo>
                  <a:lnTo>
                    <a:pt x="7038" y="6634"/>
                  </a:lnTo>
                  <a:lnTo>
                    <a:pt x="6957" y="6930"/>
                  </a:lnTo>
                  <a:lnTo>
                    <a:pt x="6904" y="7200"/>
                  </a:lnTo>
                  <a:lnTo>
                    <a:pt x="6877" y="7496"/>
                  </a:lnTo>
                  <a:lnTo>
                    <a:pt x="6877" y="7712"/>
                  </a:lnTo>
                  <a:lnTo>
                    <a:pt x="6904" y="7928"/>
                  </a:lnTo>
                  <a:lnTo>
                    <a:pt x="6957" y="8144"/>
                  </a:lnTo>
                  <a:lnTo>
                    <a:pt x="7011" y="8332"/>
                  </a:lnTo>
                  <a:lnTo>
                    <a:pt x="7092" y="8521"/>
                  </a:lnTo>
                  <a:lnTo>
                    <a:pt x="7200" y="8710"/>
                  </a:lnTo>
                  <a:lnTo>
                    <a:pt x="7308" y="8872"/>
                  </a:lnTo>
                  <a:lnTo>
                    <a:pt x="7416" y="9033"/>
                  </a:lnTo>
                  <a:lnTo>
                    <a:pt x="998" y="9033"/>
                  </a:lnTo>
                  <a:lnTo>
                    <a:pt x="890" y="8980"/>
                  </a:lnTo>
                  <a:lnTo>
                    <a:pt x="755" y="8926"/>
                  </a:lnTo>
                  <a:lnTo>
                    <a:pt x="675" y="8845"/>
                  </a:lnTo>
                  <a:lnTo>
                    <a:pt x="567" y="8737"/>
                  </a:lnTo>
                  <a:lnTo>
                    <a:pt x="513" y="8629"/>
                  </a:lnTo>
                  <a:lnTo>
                    <a:pt x="459" y="8494"/>
                  </a:lnTo>
                  <a:lnTo>
                    <a:pt x="459" y="8359"/>
                  </a:lnTo>
                  <a:lnTo>
                    <a:pt x="459" y="2939"/>
                  </a:lnTo>
                  <a:lnTo>
                    <a:pt x="4369" y="2939"/>
                  </a:lnTo>
                  <a:lnTo>
                    <a:pt x="4423" y="2885"/>
                  </a:lnTo>
                  <a:lnTo>
                    <a:pt x="4477" y="2805"/>
                  </a:lnTo>
                  <a:lnTo>
                    <a:pt x="4504" y="2724"/>
                  </a:lnTo>
                  <a:lnTo>
                    <a:pt x="4477" y="2616"/>
                  </a:lnTo>
                  <a:lnTo>
                    <a:pt x="4423" y="2562"/>
                  </a:lnTo>
                  <a:lnTo>
                    <a:pt x="4369" y="2508"/>
                  </a:lnTo>
                  <a:lnTo>
                    <a:pt x="4261" y="2481"/>
                  </a:lnTo>
                  <a:lnTo>
                    <a:pt x="459" y="2481"/>
                  </a:lnTo>
                  <a:lnTo>
                    <a:pt x="459" y="1807"/>
                  </a:lnTo>
                  <a:lnTo>
                    <a:pt x="459" y="1645"/>
                  </a:lnTo>
                  <a:lnTo>
                    <a:pt x="513" y="1537"/>
                  </a:lnTo>
                  <a:lnTo>
                    <a:pt x="567" y="1402"/>
                  </a:lnTo>
                  <a:lnTo>
                    <a:pt x="675" y="1294"/>
                  </a:lnTo>
                  <a:lnTo>
                    <a:pt x="755" y="1214"/>
                  </a:lnTo>
                  <a:lnTo>
                    <a:pt x="890" y="1160"/>
                  </a:lnTo>
                  <a:lnTo>
                    <a:pt x="998" y="1106"/>
                  </a:lnTo>
                  <a:lnTo>
                    <a:pt x="1241" y="1106"/>
                  </a:lnTo>
                  <a:lnTo>
                    <a:pt x="1241" y="1510"/>
                  </a:lnTo>
                  <a:lnTo>
                    <a:pt x="1268" y="1618"/>
                  </a:lnTo>
                  <a:lnTo>
                    <a:pt x="1322" y="1672"/>
                  </a:lnTo>
                  <a:lnTo>
                    <a:pt x="1376" y="1726"/>
                  </a:lnTo>
                  <a:lnTo>
                    <a:pt x="1484" y="1753"/>
                  </a:lnTo>
                  <a:lnTo>
                    <a:pt x="1564" y="1726"/>
                  </a:lnTo>
                  <a:lnTo>
                    <a:pt x="1645" y="1672"/>
                  </a:lnTo>
                  <a:lnTo>
                    <a:pt x="1699" y="1618"/>
                  </a:lnTo>
                  <a:lnTo>
                    <a:pt x="1699" y="1510"/>
                  </a:lnTo>
                  <a:lnTo>
                    <a:pt x="1699" y="1106"/>
                  </a:lnTo>
                  <a:lnTo>
                    <a:pt x="3776" y="1106"/>
                  </a:lnTo>
                  <a:lnTo>
                    <a:pt x="3776" y="1510"/>
                  </a:lnTo>
                  <a:lnTo>
                    <a:pt x="3803" y="1618"/>
                  </a:lnTo>
                  <a:lnTo>
                    <a:pt x="3856" y="1672"/>
                  </a:lnTo>
                  <a:lnTo>
                    <a:pt x="3910" y="1726"/>
                  </a:lnTo>
                  <a:lnTo>
                    <a:pt x="4018" y="1753"/>
                  </a:lnTo>
                  <a:lnTo>
                    <a:pt x="4099" y="1726"/>
                  </a:lnTo>
                  <a:lnTo>
                    <a:pt x="4180" y="1672"/>
                  </a:lnTo>
                  <a:lnTo>
                    <a:pt x="4234" y="1618"/>
                  </a:lnTo>
                  <a:lnTo>
                    <a:pt x="4234" y="1510"/>
                  </a:lnTo>
                  <a:lnTo>
                    <a:pt x="4234" y="1106"/>
                  </a:lnTo>
                  <a:lnTo>
                    <a:pt x="6310" y="1106"/>
                  </a:lnTo>
                  <a:lnTo>
                    <a:pt x="6310" y="1510"/>
                  </a:lnTo>
                  <a:lnTo>
                    <a:pt x="6337" y="1618"/>
                  </a:lnTo>
                  <a:lnTo>
                    <a:pt x="6391" y="1672"/>
                  </a:lnTo>
                  <a:lnTo>
                    <a:pt x="6472" y="1726"/>
                  </a:lnTo>
                  <a:lnTo>
                    <a:pt x="6553" y="1753"/>
                  </a:lnTo>
                  <a:lnTo>
                    <a:pt x="6634" y="1726"/>
                  </a:lnTo>
                  <a:lnTo>
                    <a:pt x="6715" y="1672"/>
                  </a:lnTo>
                  <a:lnTo>
                    <a:pt x="6769" y="1618"/>
                  </a:lnTo>
                  <a:lnTo>
                    <a:pt x="6796" y="1510"/>
                  </a:lnTo>
                  <a:lnTo>
                    <a:pt x="6796" y="1106"/>
                  </a:lnTo>
                  <a:lnTo>
                    <a:pt x="8872" y="1106"/>
                  </a:lnTo>
                  <a:lnTo>
                    <a:pt x="8872" y="1510"/>
                  </a:lnTo>
                  <a:lnTo>
                    <a:pt x="8872" y="1618"/>
                  </a:lnTo>
                  <a:lnTo>
                    <a:pt x="8926" y="1672"/>
                  </a:lnTo>
                  <a:lnTo>
                    <a:pt x="9007" y="1726"/>
                  </a:lnTo>
                  <a:lnTo>
                    <a:pt x="9088" y="1753"/>
                  </a:lnTo>
                  <a:lnTo>
                    <a:pt x="9196" y="1726"/>
                  </a:lnTo>
                  <a:lnTo>
                    <a:pt x="9249" y="1672"/>
                  </a:lnTo>
                  <a:lnTo>
                    <a:pt x="9303" y="1618"/>
                  </a:lnTo>
                  <a:lnTo>
                    <a:pt x="9330" y="1510"/>
                  </a:lnTo>
                  <a:lnTo>
                    <a:pt x="9330" y="1106"/>
                  </a:lnTo>
                  <a:close/>
                  <a:moveTo>
                    <a:pt x="9546" y="5501"/>
                  </a:moveTo>
                  <a:lnTo>
                    <a:pt x="9762" y="5528"/>
                  </a:lnTo>
                  <a:lnTo>
                    <a:pt x="9951" y="5582"/>
                  </a:lnTo>
                  <a:lnTo>
                    <a:pt x="10139" y="5636"/>
                  </a:lnTo>
                  <a:lnTo>
                    <a:pt x="10301" y="5744"/>
                  </a:lnTo>
                  <a:lnTo>
                    <a:pt x="10463" y="5825"/>
                  </a:lnTo>
                  <a:lnTo>
                    <a:pt x="10625" y="5959"/>
                  </a:lnTo>
                  <a:lnTo>
                    <a:pt x="10760" y="6067"/>
                  </a:lnTo>
                  <a:lnTo>
                    <a:pt x="10894" y="6229"/>
                  </a:lnTo>
                  <a:lnTo>
                    <a:pt x="11002" y="6364"/>
                  </a:lnTo>
                  <a:lnTo>
                    <a:pt x="11110" y="6553"/>
                  </a:lnTo>
                  <a:lnTo>
                    <a:pt x="11191" y="6714"/>
                  </a:lnTo>
                  <a:lnTo>
                    <a:pt x="11272" y="6903"/>
                  </a:lnTo>
                  <a:lnTo>
                    <a:pt x="11326" y="7092"/>
                  </a:lnTo>
                  <a:lnTo>
                    <a:pt x="11353" y="7281"/>
                  </a:lnTo>
                  <a:lnTo>
                    <a:pt x="11353" y="7496"/>
                  </a:lnTo>
                  <a:lnTo>
                    <a:pt x="11353" y="7712"/>
                  </a:lnTo>
                  <a:lnTo>
                    <a:pt x="11326" y="7901"/>
                  </a:lnTo>
                  <a:lnTo>
                    <a:pt x="11272" y="8090"/>
                  </a:lnTo>
                  <a:lnTo>
                    <a:pt x="11191" y="8278"/>
                  </a:lnTo>
                  <a:lnTo>
                    <a:pt x="11110" y="8467"/>
                  </a:lnTo>
                  <a:lnTo>
                    <a:pt x="11002" y="8629"/>
                  </a:lnTo>
                  <a:lnTo>
                    <a:pt x="10894" y="8764"/>
                  </a:lnTo>
                  <a:lnTo>
                    <a:pt x="10760" y="8926"/>
                  </a:lnTo>
                  <a:lnTo>
                    <a:pt x="10625" y="9060"/>
                  </a:lnTo>
                  <a:lnTo>
                    <a:pt x="10463" y="9168"/>
                  </a:lnTo>
                  <a:lnTo>
                    <a:pt x="10301" y="9276"/>
                  </a:lnTo>
                  <a:lnTo>
                    <a:pt x="10139" y="9357"/>
                  </a:lnTo>
                  <a:lnTo>
                    <a:pt x="9951" y="9411"/>
                  </a:lnTo>
                  <a:lnTo>
                    <a:pt x="9762" y="9465"/>
                  </a:lnTo>
                  <a:lnTo>
                    <a:pt x="9546" y="9492"/>
                  </a:lnTo>
                  <a:lnTo>
                    <a:pt x="9357" y="9519"/>
                  </a:lnTo>
                  <a:lnTo>
                    <a:pt x="9142" y="9492"/>
                  </a:lnTo>
                  <a:lnTo>
                    <a:pt x="8953" y="9465"/>
                  </a:lnTo>
                  <a:lnTo>
                    <a:pt x="8737" y="9411"/>
                  </a:lnTo>
                  <a:lnTo>
                    <a:pt x="8575" y="9357"/>
                  </a:lnTo>
                  <a:lnTo>
                    <a:pt x="8387" y="9276"/>
                  </a:lnTo>
                  <a:lnTo>
                    <a:pt x="8225" y="9168"/>
                  </a:lnTo>
                  <a:lnTo>
                    <a:pt x="8063" y="9060"/>
                  </a:lnTo>
                  <a:lnTo>
                    <a:pt x="7928" y="8926"/>
                  </a:lnTo>
                  <a:lnTo>
                    <a:pt x="7793" y="8764"/>
                  </a:lnTo>
                  <a:lnTo>
                    <a:pt x="7685" y="8629"/>
                  </a:lnTo>
                  <a:lnTo>
                    <a:pt x="7578" y="8467"/>
                  </a:lnTo>
                  <a:lnTo>
                    <a:pt x="7497" y="8278"/>
                  </a:lnTo>
                  <a:lnTo>
                    <a:pt x="7416" y="8090"/>
                  </a:lnTo>
                  <a:lnTo>
                    <a:pt x="7389" y="7901"/>
                  </a:lnTo>
                  <a:lnTo>
                    <a:pt x="7362" y="7712"/>
                  </a:lnTo>
                  <a:lnTo>
                    <a:pt x="7335" y="7496"/>
                  </a:lnTo>
                  <a:lnTo>
                    <a:pt x="7362" y="7281"/>
                  </a:lnTo>
                  <a:lnTo>
                    <a:pt x="7389" y="7092"/>
                  </a:lnTo>
                  <a:lnTo>
                    <a:pt x="7416" y="6903"/>
                  </a:lnTo>
                  <a:lnTo>
                    <a:pt x="7497" y="6714"/>
                  </a:lnTo>
                  <a:lnTo>
                    <a:pt x="7578" y="6553"/>
                  </a:lnTo>
                  <a:lnTo>
                    <a:pt x="7685" y="6364"/>
                  </a:lnTo>
                  <a:lnTo>
                    <a:pt x="7793" y="6229"/>
                  </a:lnTo>
                  <a:lnTo>
                    <a:pt x="7928" y="6067"/>
                  </a:lnTo>
                  <a:lnTo>
                    <a:pt x="8063" y="5959"/>
                  </a:lnTo>
                  <a:lnTo>
                    <a:pt x="8225" y="5825"/>
                  </a:lnTo>
                  <a:lnTo>
                    <a:pt x="8387" y="5744"/>
                  </a:lnTo>
                  <a:lnTo>
                    <a:pt x="8575" y="5636"/>
                  </a:lnTo>
                  <a:lnTo>
                    <a:pt x="8737" y="5582"/>
                  </a:lnTo>
                  <a:lnTo>
                    <a:pt x="8953" y="5528"/>
                  </a:lnTo>
                  <a:lnTo>
                    <a:pt x="9142" y="5501"/>
                  </a:lnTo>
                  <a:close/>
                  <a:moveTo>
                    <a:pt x="1376" y="0"/>
                  </a:moveTo>
                  <a:lnTo>
                    <a:pt x="1322" y="54"/>
                  </a:lnTo>
                  <a:lnTo>
                    <a:pt x="1268" y="135"/>
                  </a:lnTo>
                  <a:lnTo>
                    <a:pt x="1241" y="216"/>
                  </a:lnTo>
                  <a:lnTo>
                    <a:pt x="1241" y="647"/>
                  </a:lnTo>
                  <a:lnTo>
                    <a:pt x="1160" y="647"/>
                  </a:lnTo>
                  <a:lnTo>
                    <a:pt x="917" y="674"/>
                  </a:lnTo>
                  <a:lnTo>
                    <a:pt x="702" y="728"/>
                  </a:lnTo>
                  <a:lnTo>
                    <a:pt x="513" y="836"/>
                  </a:lnTo>
                  <a:lnTo>
                    <a:pt x="324" y="971"/>
                  </a:lnTo>
                  <a:lnTo>
                    <a:pt x="189" y="1160"/>
                  </a:lnTo>
                  <a:lnTo>
                    <a:pt x="81" y="1348"/>
                  </a:lnTo>
                  <a:lnTo>
                    <a:pt x="27" y="1564"/>
                  </a:lnTo>
                  <a:lnTo>
                    <a:pt x="0" y="1807"/>
                  </a:lnTo>
                  <a:lnTo>
                    <a:pt x="0" y="8359"/>
                  </a:lnTo>
                  <a:lnTo>
                    <a:pt x="27" y="8575"/>
                  </a:lnTo>
                  <a:lnTo>
                    <a:pt x="81" y="8791"/>
                  </a:lnTo>
                  <a:lnTo>
                    <a:pt x="189" y="9006"/>
                  </a:lnTo>
                  <a:lnTo>
                    <a:pt x="324" y="9168"/>
                  </a:lnTo>
                  <a:lnTo>
                    <a:pt x="513" y="9303"/>
                  </a:lnTo>
                  <a:lnTo>
                    <a:pt x="702" y="9411"/>
                  </a:lnTo>
                  <a:lnTo>
                    <a:pt x="917" y="9492"/>
                  </a:lnTo>
                  <a:lnTo>
                    <a:pt x="1160" y="9519"/>
                  </a:lnTo>
                  <a:lnTo>
                    <a:pt x="7901" y="9519"/>
                  </a:lnTo>
                  <a:lnTo>
                    <a:pt x="8225" y="9708"/>
                  </a:lnTo>
                  <a:lnTo>
                    <a:pt x="8575" y="9842"/>
                  </a:lnTo>
                  <a:lnTo>
                    <a:pt x="8953" y="9950"/>
                  </a:lnTo>
                  <a:lnTo>
                    <a:pt x="9357" y="9977"/>
                  </a:lnTo>
                  <a:lnTo>
                    <a:pt x="9600" y="9950"/>
                  </a:lnTo>
                  <a:lnTo>
                    <a:pt x="9843" y="9923"/>
                  </a:lnTo>
                  <a:lnTo>
                    <a:pt x="10085" y="9869"/>
                  </a:lnTo>
                  <a:lnTo>
                    <a:pt x="10301" y="9762"/>
                  </a:lnTo>
                  <a:lnTo>
                    <a:pt x="10517" y="9681"/>
                  </a:lnTo>
                  <a:lnTo>
                    <a:pt x="10733" y="9546"/>
                  </a:lnTo>
                  <a:lnTo>
                    <a:pt x="10921" y="9411"/>
                  </a:lnTo>
                  <a:lnTo>
                    <a:pt x="11083" y="9249"/>
                  </a:lnTo>
                  <a:lnTo>
                    <a:pt x="11245" y="9060"/>
                  </a:lnTo>
                  <a:lnTo>
                    <a:pt x="11407" y="8872"/>
                  </a:lnTo>
                  <a:lnTo>
                    <a:pt x="11515" y="8683"/>
                  </a:lnTo>
                  <a:lnTo>
                    <a:pt x="11622" y="8467"/>
                  </a:lnTo>
                  <a:lnTo>
                    <a:pt x="11703" y="8225"/>
                  </a:lnTo>
                  <a:lnTo>
                    <a:pt x="11757" y="7982"/>
                  </a:lnTo>
                  <a:lnTo>
                    <a:pt x="11811" y="7739"/>
                  </a:lnTo>
                  <a:lnTo>
                    <a:pt x="11811" y="7496"/>
                  </a:lnTo>
                  <a:lnTo>
                    <a:pt x="11784" y="7173"/>
                  </a:lnTo>
                  <a:lnTo>
                    <a:pt x="11730" y="6849"/>
                  </a:lnTo>
                  <a:lnTo>
                    <a:pt x="11622" y="6553"/>
                  </a:lnTo>
                  <a:lnTo>
                    <a:pt x="11488" y="6256"/>
                  </a:lnTo>
                  <a:lnTo>
                    <a:pt x="11326" y="6013"/>
                  </a:lnTo>
                  <a:lnTo>
                    <a:pt x="11110" y="5771"/>
                  </a:lnTo>
                  <a:lnTo>
                    <a:pt x="10867" y="5555"/>
                  </a:lnTo>
                  <a:lnTo>
                    <a:pt x="10625" y="5366"/>
                  </a:lnTo>
                  <a:lnTo>
                    <a:pt x="10625" y="1807"/>
                  </a:lnTo>
                  <a:lnTo>
                    <a:pt x="10598" y="1564"/>
                  </a:lnTo>
                  <a:lnTo>
                    <a:pt x="10517" y="1348"/>
                  </a:lnTo>
                  <a:lnTo>
                    <a:pt x="10409" y="1160"/>
                  </a:lnTo>
                  <a:lnTo>
                    <a:pt x="10274" y="971"/>
                  </a:lnTo>
                  <a:lnTo>
                    <a:pt x="10112" y="836"/>
                  </a:lnTo>
                  <a:lnTo>
                    <a:pt x="9924" y="728"/>
                  </a:lnTo>
                  <a:lnTo>
                    <a:pt x="9708" y="674"/>
                  </a:lnTo>
                  <a:lnTo>
                    <a:pt x="9465" y="647"/>
                  </a:lnTo>
                  <a:lnTo>
                    <a:pt x="9330" y="647"/>
                  </a:lnTo>
                  <a:lnTo>
                    <a:pt x="9330" y="216"/>
                  </a:lnTo>
                  <a:lnTo>
                    <a:pt x="9303" y="135"/>
                  </a:lnTo>
                  <a:lnTo>
                    <a:pt x="9249" y="54"/>
                  </a:lnTo>
                  <a:lnTo>
                    <a:pt x="9196" y="0"/>
                  </a:lnTo>
                  <a:lnTo>
                    <a:pt x="9007" y="0"/>
                  </a:lnTo>
                  <a:lnTo>
                    <a:pt x="8926" y="54"/>
                  </a:lnTo>
                  <a:lnTo>
                    <a:pt x="8872" y="135"/>
                  </a:lnTo>
                  <a:lnTo>
                    <a:pt x="8872" y="216"/>
                  </a:lnTo>
                  <a:lnTo>
                    <a:pt x="8872" y="647"/>
                  </a:lnTo>
                  <a:lnTo>
                    <a:pt x="6796" y="647"/>
                  </a:lnTo>
                  <a:lnTo>
                    <a:pt x="6796" y="216"/>
                  </a:lnTo>
                  <a:lnTo>
                    <a:pt x="6769" y="135"/>
                  </a:lnTo>
                  <a:lnTo>
                    <a:pt x="6715" y="54"/>
                  </a:lnTo>
                  <a:lnTo>
                    <a:pt x="6634" y="0"/>
                  </a:lnTo>
                  <a:lnTo>
                    <a:pt x="6472" y="0"/>
                  </a:lnTo>
                  <a:lnTo>
                    <a:pt x="6391" y="54"/>
                  </a:lnTo>
                  <a:lnTo>
                    <a:pt x="6337" y="135"/>
                  </a:lnTo>
                  <a:lnTo>
                    <a:pt x="6310" y="216"/>
                  </a:lnTo>
                  <a:lnTo>
                    <a:pt x="6310" y="647"/>
                  </a:lnTo>
                  <a:lnTo>
                    <a:pt x="4234" y="647"/>
                  </a:lnTo>
                  <a:lnTo>
                    <a:pt x="4234" y="216"/>
                  </a:lnTo>
                  <a:lnTo>
                    <a:pt x="4234" y="135"/>
                  </a:lnTo>
                  <a:lnTo>
                    <a:pt x="4180" y="54"/>
                  </a:lnTo>
                  <a:lnTo>
                    <a:pt x="4099" y="0"/>
                  </a:lnTo>
                  <a:lnTo>
                    <a:pt x="3910" y="0"/>
                  </a:lnTo>
                  <a:lnTo>
                    <a:pt x="3856" y="54"/>
                  </a:lnTo>
                  <a:lnTo>
                    <a:pt x="3803" y="135"/>
                  </a:lnTo>
                  <a:lnTo>
                    <a:pt x="3776" y="216"/>
                  </a:lnTo>
                  <a:lnTo>
                    <a:pt x="3776" y="647"/>
                  </a:lnTo>
                  <a:lnTo>
                    <a:pt x="1699" y="647"/>
                  </a:lnTo>
                  <a:lnTo>
                    <a:pt x="1699" y="216"/>
                  </a:lnTo>
                  <a:lnTo>
                    <a:pt x="1699" y="135"/>
                  </a:lnTo>
                  <a:lnTo>
                    <a:pt x="1645" y="54"/>
                  </a:lnTo>
                  <a:lnTo>
                    <a:pt x="15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1"/>
            <p:cNvSpPr/>
            <p:nvPr/>
          </p:nvSpPr>
          <p:spPr>
            <a:xfrm>
              <a:off x="2516000" y="1265875"/>
              <a:ext cx="38450" cy="71475"/>
            </a:xfrm>
            <a:custGeom>
              <a:avLst/>
              <a:gdLst/>
              <a:ahLst/>
              <a:cxnLst/>
              <a:rect l="l" t="t" r="r" b="b"/>
              <a:pathLst>
                <a:path w="1538" h="2859" extrusionOk="0">
                  <a:moveTo>
                    <a:pt x="782" y="0"/>
                  </a:moveTo>
                  <a:lnTo>
                    <a:pt x="674" y="27"/>
                  </a:lnTo>
                  <a:lnTo>
                    <a:pt x="621" y="54"/>
                  </a:lnTo>
                  <a:lnTo>
                    <a:pt x="567" y="135"/>
                  </a:lnTo>
                  <a:lnTo>
                    <a:pt x="540" y="243"/>
                  </a:lnTo>
                  <a:lnTo>
                    <a:pt x="540" y="270"/>
                  </a:lnTo>
                  <a:lnTo>
                    <a:pt x="432" y="297"/>
                  </a:lnTo>
                  <a:lnTo>
                    <a:pt x="324" y="351"/>
                  </a:lnTo>
                  <a:lnTo>
                    <a:pt x="243" y="432"/>
                  </a:lnTo>
                  <a:lnTo>
                    <a:pt x="162" y="513"/>
                  </a:lnTo>
                  <a:lnTo>
                    <a:pt x="81" y="620"/>
                  </a:lnTo>
                  <a:lnTo>
                    <a:pt x="54" y="728"/>
                  </a:lnTo>
                  <a:lnTo>
                    <a:pt x="27" y="836"/>
                  </a:lnTo>
                  <a:lnTo>
                    <a:pt x="0" y="944"/>
                  </a:lnTo>
                  <a:lnTo>
                    <a:pt x="27" y="1079"/>
                  </a:lnTo>
                  <a:lnTo>
                    <a:pt x="54" y="1214"/>
                  </a:lnTo>
                  <a:lnTo>
                    <a:pt x="135" y="1349"/>
                  </a:lnTo>
                  <a:lnTo>
                    <a:pt x="243" y="1456"/>
                  </a:lnTo>
                  <a:lnTo>
                    <a:pt x="351" y="1537"/>
                  </a:lnTo>
                  <a:lnTo>
                    <a:pt x="486" y="1618"/>
                  </a:lnTo>
                  <a:lnTo>
                    <a:pt x="621" y="1645"/>
                  </a:lnTo>
                  <a:lnTo>
                    <a:pt x="782" y="1672"/>
                  </a:lnTo>
                  <a:lnTo>
                    <a:pt x="890" y="1672"/>
                  </a:lnTo>
                  <a:lnTo>
                    <a:pt x="998" y="1726"/>
                  </a:lnTo>
                  <a:lnTo>
                    <a:pt x="1052" y="1807"/>
                  </a:lnTo>
                  <a:lnTo>
                    <a:pt x="1079" y="1915"/>
                  </a:lnTo>
                  <a:lnTo>
                    <a:pt x="1052" y="2023"/>
                  </a:lnTo>
                  <a:lnTo>
                    <a:pt x="998" y="2104"/>
                  </a:lnTo>
                  <a:lnTo>
                    <a:pt x="890" y="2158"/>
                  </a:lnTo>
                  <a:lnTo>
                    <a:pt x="648" y="2158"/>
                  </a:lnTo>
                  <a:lnTo>
                    <a:pt x="567" y="2104"/>
                  </a:lnTo>
                  <a:lnTo>
                    <a:pt x="486" y="2023"/>
                  </a:lnTo>
                  <a:lnTo>
                    <a:pt x="459" y="1915"/>
                  </a:lnTo>
                  <a:lnTo>
                    <a:pt x="459" y="1834"/>
                  </a:lnTo>
                  <a:lnTo>
                    <a:pt x="405" y="1753"/>
                  </a:lnTo>
                  <a:lnTo>
                    <a:pt x="324" y="1699"/>
                  </a:lnTo>
                  <a:lnTo>
                    <a:pt x="243" y="1672"/>
                  </a:lnTo>
                  <a:lnTo>
                    <a:pt x="135" y="1699"/>
                  </a:lnTo>
                  <a:lnTo>
                    <a:pt x="81" y="1753"/>
                  </a:lnTo>
                  <a:lnTo>
                    <a:pt x="27" y="1834"/>
                  </a:lnTo>
                  <a:lnTo>
                    <a:pt x="0" y="1915"/>
                  </a:lnTo>
                  <a:lnTo>
                    <a:pt x="27" y="2023"/>
                  </a:lnTo>
                  <a:lnTo>
                    <a:pt x="54" y="2158"/>
                  </a:lnTo>
                  <a:lnTo>
                    <a:pt x="81" y="2238"/>
                  </a:lnTo>
                  <a:lnTo>
                    <a:pt x="162" y="2346"/>
                  </a:lnTo>
                  <a:lnTo>
                    <a:pt x="243" y="2427"/>
                  </a:lnTo>
                  <a:lnTo>
                    <a:pt x="324" y="2508"/>
                  </a:lnTo>
                  <a:lnTo>
                    <a:pt x="432" y="2562"/>
                  </a:lnTo>
                  <a:lnTo>
                    <a:pt x="540" y="2589"/>
                  </a:lnTo>
                  <a:lnTo>
                    <a:pt x="540" y="2643"/>
                  </a:lnTo>
                  <a:lnTo>
                    <a:pt x="567" y="2724"/>
                  </a:lnTo>
                  <a:lnTo>
                    <a:pt x="621" y="2805"/>
                  </a:lnTo>
                  <a:lnTo>
                    <a:pt x="674" y="2832"/>
                  </a:lnTo>
                  <a:lnTo>
                    <a:pt x="782" y="2859"/>
                  </a:lnTo>
                  <a:lnTo>
                    <a:pt x="863" y="2832"/>
                  </a:lnTo>
                  <a:lnTo>
                    <a:pt x="944" y="2805"/>
                  </a:lnTo>
                  <a:lnTo>
                    <a:pt x="998" y="2724"/>
                  </a:lnTo>
                  <a:lnTo>
                    <a:pt x="998" y="2643"/>
                  </a:lnTo>
                  <a:lnTo>
                    <a:pt x="998" y="2589"/>
                  </a:lnTo>
                  <a:lnTo>
                    <a:pt x="1106" y="2562"/>
                  </a:lnTo>
                  <a:lnTo>
                    <a:pt x="1214" y="2508"/>
                  </a:lnTo>
                  <a:lnTo>
                    <a:pt x="1322" y="2427"/>
                  </a:lnTo>
                  <a:lnTo>
                    <a:pt x="1376" y="2346"/>
                  </a:lnTo>
                  <a:lnTo>
                    <a:pt x="1456" y="2238"/>
                  </a:lnTo>
                  <a:lnTo>
                    <a:pt x="1510" y="2158"/>
                  </a:lnTo>
                  <a:lnTo>
                    <a:pt x="1537" y="2023"/>
                  </a:lnTo>
                  <a:lnTo>
                    <a:pt x="1537" y="1915"/>
                  </a:lnTo>
                  <a:lnTo>
                    <a:pt x="1510" y="1780"/>
                  </a:lnTo>
                  <a:lnTo>
                    <a:pt x="1483" y="1645"/>
                  </a:lnTo>
                  <a:lnTo>
                    <a:pt x="1403" y="1510"/>
                  </a:lnTo>
                  <a:lnTo>
                    <a:pt x="1322" y="1402"/>
                  </a:lnTo>
                  <a:lnTo>
                    <a:pt x="1187" y="1322"/>
                  </a:lnTo>
                  <a:lnTo>
                    <a:pt x="1079" y="1268"/>
                  </a:lnTo>
                  <a:lnTo>
                    <a:pt x="917" y="1214"/>
                  </a:lnTo>
                  <a:lnTo>
                    <a:pt x="782" y="1187"/>
                  </a:lnTo>
                  <a:lnTo>
                    <a:pt x="648" y="1187"/>
                  </a:lnTo>
                  <a:lnTo>
                    <a:pt x="567" y="1133"/>
                  </a:lnTo>
                  <a:lnTo>
                    <a:pt x="486" y="1052"/>
                  </a:lnTo>
                  <a:lnTo>
                    <a:pt x="459" y="944"/>
                  </a:lnTo>
                  <a:lnTo>
                    <a:pt x="486" y="836"/>
                  </a:lnTo>
                  <a:lnTo>
                    <a:pt x="567" y="755"/>
                  </a:lnTo>
                  <a:lnTo>
                    <a:pt x="648" y="701"/>
                  </a:lnTo>
                  <a:lnTo>
                    <a:pt x="890" y="701"/>
                  </a:lnTo>
                  <a:lnTo>
                    <a:pt x="998" y="755"/>
                  </a:lnTo>
                  <a:lnTo>
                    <a:pt x="1052" y="836"/>
                  </a:lnTo>
                  <a:lnTo>
                    <a:pt x="1079" y="944"/>
                  </a:lnTo>
                  <a:lnTo>
                    <a:pt x="1106" y="1025"/>
                  </a:lnTo>
                  <a:lnTo>
                    <a:pt x="1133" y="1106"/>
                  </a:lnTo>
                  <a:lnTo>
                    <a:pt x="1214" y="1160"/>
                  </a:lnTo>
                  <a:lnTo>
                    <a:pt x="1295" y="1187"/>
                  </a:lnTo>
                  <a:lnTo>
                    <a:pt x="1403" y="1160"/>
                  </a:lnTo>
                  <a:lnTo>
                    <a:pt x="1483" y="1106"/>
                  </a:lnTo>
                  <a:lnTo>
                    <a:pt x="1510" y="1025"/>
                  </a:lnTo>
                  <a:lnTo>
                    <a:pt x="1537" y="944"/>
                  </a:lnTo>
                  <a:lnTo>
                    <a:pt x="1537" y="836"/>
                  </a:lnTo>
                  <a:lnTo>
                    <a:pt x="1510" y="728"/>
                  </a:lnTo>
                  <a:lnTo>
                    <a:pt x="1456" y="620"/>
                  </a:lnTo>
                  <a:lnTo>
                    <a:pt x="1376" y="513"/>
                  </a:lnTo>
                  <a:lnTo>
                    <a:pt x="1322" y="432"/>
                  </a:lnTo>
                  <a:lnTo>
                    <a:pt x="1214" y="351"/>
                  </a:lnTo>
                  <a:lnTo>
                    <a:pt x="1106" y="297"/>
                  </a:lnTo>
                  <a:lnTo>
                    <a:pt x="998" y="270"/>
                  </a:lnTo>
                  <a:lnTo>
                    <a:pt x="998" y="243"/>
                  </a:lnTo>
                  <a:lnTo>
                    <a:pt x="998" y="135"/>
                  </a:lnTo>
                  <a:lnTo>
                    <a:pt x="944" y="54"/>
                  </a:lnTo>
                  <a:lnTo>
                    <a:pt x="863" y="27"/>
                  </a:lnTo>
                  <a:lnTo>
                    <a:pt x="7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1"/>
            <p:cNvSpPr/>
            <p:nvPr/>
          </p:nvSpPr>
          <p:spPr>
            <a:xfrm>
              <a:off x="2338700" y="1208575"/>
              <a:ext cx="43850" cy="43825"/>
            </a:xfrm>
            <a:custGeom>
              <a:avLst/>
              <a:gdLst/>
              <a:ahLst/>
              <a:cxnLst/>
              <a:rect l="l" t="t" r="r" b="b"/>
              <a:pathLst>
                <a:path w="1754" h="1753" extrusionOk="0">
                  <a:moveTo>
                    <a:pt x="1295" y="459"/>
                  </a:moveTo>
                  <a:lnTo>
                    <a:pt x="1295" y="1295"/>
                  </a:lnTo>
                  <a:lnTo>
                    <a:pt x="459" y="1295"/>
                  </a:lnTo>
                  <a:lnTo>
                    <a:pt x="459" y="459"/>
                  </a:lnTo>
                  <a:close/>
                  <a:moveTo>
                    <a:pt x="216" y="0"/>
                  </a:moveTo>
                  <a:lnTo>
                    <a:pt x="135" y="27"/>
                  </a:lnTo>
                  <a:lnTo>
                    <a:pt x="54" y="81"/>
                  </a:lnTo>
                  <a:lnTo>
                    <a:pt x="1" y="135"/>
                  </a:lnTo>
                  <a:lnTo>
                    <a:pt x="1" y="243"/>
                  </a:lnTo>
                  <a:lnTo>
                    <a:pt x="1" y="1537"/>
                  </a:lnTo>
                  <a:lnTo>
                    <a:pt x="1" y="1618"/>
                  </a:lnTo>
                  <a:lnTo>
                    <a:pt x="54" y="1699"/>
                  </a:lnTo>
                  <a:lnTo>
                    <a:pt x="135" y="1753"/>
                  </a:lnTo>
                  <a:lnTo>
                    <a:pt x="1591" y="1753"/>
                  </a:lnTo>
                  <a:lnTo>
                    <a:pt x="1672" y="1699"/>
                  </a:lnTo>
                  <a:lnTo>
                    <a:pt x="1726" y="1618"/>
                  </a:lnTo>
                  <a:lnTo>
                    <a:pt x="1753" y="1537"/>
                  </a:lnTo>
                  <a:lnTo>
                    <a:pt x="1753" y="243"/>
                  </a:lnTo>
                  <a:lnTo>
                    <a:pt x="1726" y="135"/>
                  </a:lnTo>
                  <a:lnTo>
                    <a:pt x="1672" y="81"/>
                  </a:lnTo>
                  <a:lnTo>
                    <a:pt x="1591" y="27"/>
                  </a:lnTo>
                  <a:lnTo>
                    <a:pt x="15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1"/>
            <p:cNvSpPr/>
            <p:nvPr/>
          </p:nvSpPr>
          <p:spPr>
            <a:xfrm>
              <a:off x="2412175" y="1208575"/>
              <a:ext cx="43850" cy="43825"/>
            </a:xfrm>
            <a:custGeom>
              <a:avLst/>
              <a:gdLst/>
              <a:ahLst/>
              <a:cxnLst/>
              <a:rect l="l" t="t" r="r" b="b"/>
              <a:pathLst>
                <a:path w="1754" h="1753" extrusionOk="0">
                  <a:moveTo>
                    <a:pt x="1295" y="459"/>
                  </a:moveTo>
                  <a:lnTo>
                    <a:pt x="1295" y="1295"/>
                  </a:lnTo>
                  <a:lnTo>
                    <a:pt x="459" y="1295"/>
                  </a:lnTo>
                  <a:lnTo>
                    <a:pt x="459" y="459"/>
                  </a:lnTo>
                  <a:close/>
                  <a:moveTo>
                    <a:pt x="243" y="0"/>
                  </a:moveTo>
                  <a:lnTo>
                    <a:pt x="136" y="27"/>
                  </a:lnTo>
                  <a:lnTo>
                    <a:pt x="82" y="81"/>
                  </a:lnTo>
                  <a:lnTo>
                    <a:pt x="28" y="135"/>
                  </a:lnTo>
                  <a:lnTo>
                    <a:pt x="1" y="243"/>
                  </a:lnTo>
                  <a:lnTo>
                    <a:pt x="1" y="1537"/>
                  </a:lnTo>
                  <a:lnTo>
                    <a:pt x="28" y="1618"/>
                  </a:lnTo>
                  <a:lnTo>
                    <a:pt x="82" y="1699"/>
                  </a:lnTo>
                  <a:lnTo>
                    <a:pt x="136" y="1753"/>
                  </a:lnTo>
                  <a:lnTo>
                    <a:pt x="1619" y="1753"/>
                  </a:lnTo>
                  <a:lnTo>
                    <a:pt x="1700" y="1699"/>
                  </a:lnTo>
                  <a:lnTo>
                    <a:pt x="1753" y="1618"/>
                  </a:lnTo>
                  <a:lnTo>
                    <a:pt x="1753" y="1537"/>
                  </a:lnTo>
                  <a:lnTo>
                    <a:pt x="1753" y="243"/>
                  </a:lnTo>
                  <a:lnTo>
                    <a:pt x="1753" y="135"/>
                  </a:lnTo>
                  <a:lnTo>
                    <a:pt x="1700" y="81"/>
                  </a:lnTo>
                  <a:lnTo>
                    <a:pt x="1619" y="27"/>
                  </a:lnTo>
                  <a:lnTo>
                    <a:pt x="15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2338700" y="1273275"/>
              <a:ext cx="43850" cy="43850"/>
            </a:xfrm>
            <a:custGeom>
              <a:avLst/>
              <a:gdLst/>
              <a:ahLst/>
              <a:cxnLst/>
              <a:rect l="l" t="t" r="r" b="b"/>
              <a:pathLst>
                <a:path w="1754" h="1754" extrusionOk="0">
                  <a:moveTo>
                    <a:pt x="1295" y="459"/>
                  </a:moveTo>
                  <a:lnTo>
                    <a:pt x="1295" y="1295"/>
                  </a:lnTo>
                  <a:lnTo>
                    <a:pt x="459" y="1295"/>
                  </a:lnTo>
                  <a:lnTo>
                    <a:pt x="459" y="459"/>
                  </a:lnTo>
                  <a:close/>
                  <a:moveTo>
                    <a:pt x="216" y="1"/>
                  </a:moveTo>
                  <a:lnTo>
                    <a:pt x="135" y="28"/>
                  </a:lnTo>
                  <a:lnTo>
                    <a:pt x="54" y="82"/>
                  </a:lnTo>
                  <a:lnTo>
                    <a:pt x="1" y="136"/>
                  </a:lnTo>
                  <a:lnTo>
                    <a:pt x="1" y="244"/>
                  </a:lnTo>
                  <a:lnTo>
                    <a:pt x="1" y="1538"/>
                  </a:lnTo>
                  <a:lnTo>
                    <a:pt x="1" y="1619"/>
                  </a:lnTo>
                  <a:lnTo>
                    <a:pt x="54" y="1700"/>
                  </a:lnTo>
                  <a:lnTo>
                    <a:pt x="135" y="1727"/>
                  </a:lnTo>
                  <a:lnTo>
                    <a:pt x="216" y="1754"/>
                  </a:lnTo>
                  <a:lnTo>
                    <a:pt x="1511" y="1754"/>
                  </a:lnTo>
                  <a:lnTo>
                    <a:pt x="1591" y="1727"/>
                  </a:lnTo>
                  <a:lnTo>
                    <a:pt x="1672" y="1700"/>
                  </a:lnTo>
                  <a:lnTo>
                    <a:pt x="1726" y="1619"/>
                  </a:lnTo>
                  <a:lnTo>
                    <a:pt x="1753" y="1538"/>
                  </a:lnTo>
                  <a:lnTo>
                    <a:pt x="1753" y="244"/>
                  </a:lnTo>
                  <a:lnTo>
                    <a:pt x="1726" y="136"/>
                  </a:lnTo>
                  <a:lnTo>
                    <a:pt x="1672" y="82"/>
                  </a:lnTo>
                  <a:lnTo>
                    <a:pt x="1591" y="28"/>
                  </a:lnTo>
                  <a:lnTo>
                    <a:pt x="15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2412175" y="1273275"/>
              <a:ext cx="43850" cy="43850"/>
            </a:xfrm>
            <a:custGeom>
              <a:avLst/>
              <a:gdLst/>
              <a:ahLst/>
              <a:cxnLst/>
              <a:rect l="l" t="t" r="r" b="b"/>
              <a:pathLst>
                <a:path w="1754" h="1754" extrusionOk="0">
                  <a:moveTo>
                    <a:pt x="1295" y="459"/>
                  </a:moveTo>
                  <a:lnTo>
                    <a:pt x="1295" y="1295"/>
                  </a:lnTo>
                  <a:lnTo>
                    <a:pt x="459" y="1295"/>
                  </a:lnTo>
                  <a:lnTo>
                    <a:pt x="459" y="459"/>
                  </a:lnTo>
                  <a:close/>
                  <a:moveTo>
                    <a:pt x="243" y="1"/>
                  </a:moveTo>
                  <a:lnTo>
                    <a:pt x="136" y="28"/>
                  </a:lnTo>
                  <a:lnTo>
                    <a:pt x="82" y="82"/>
                  </a:lnTo>
                  <a:lnTo>
                    <a:pt x="28" y="136"/>
                  </a:lnTo>
                  <a:lnTo>
                    <a:pt x="1" y="244"/>
                  </a:lnTo>
                  <a:lnTo>
                    <a:pt x="1" y="1538"/>
                  </a:lnTo>
                  <a:lnTo>
                    <a:pt x="28" y="1619"/>
                  </a:lnTo>
                  <a:lnTo>
                    <a:pt x="82" y="1700"/>
                  </a:lnTo>
                  <a:lnTo>
                    <a:pt x="136" y="1727"/>
                  </a:lnTo>
                  <a:lnTo>
                    <a:pt x="243" y="1754"/>
                  </a:lnTo>
                  <a:lnTo>
                    <a:pt x="1538" y="1754"/>
                  </a:lnTo>
                  <a:lnTo>
                    <a:pt x="1619" y="1727"/>
                  </a:lnTo>
                  <a:lnTo>
                    <a:pt x="1700" y="1700"/>
                  </a:lnTo>
                  <a:lnTo>
                    <a:pt x="1753" y="1619"/>
                  </a:lnTo>
                  <a:lnTo>
                    <a:pt x="1753" y="1538"/>
                  </a:lnTo>
                  <a:lnTo>
                    <a:pt x="1753" y="244"/>
                  </a:lnTo>
                  <a:lnTo>
                    <a:pt x="1753" y="136"/>
                  </a:lnTo>
                  <a:lnTo>
                    <a:pt x="1700" y="82"/>
                  </a:lnTo>
                  <a:lnTo>
                    <a:pt x="1619" y="28"/>
                  </a:lnTo>
                  <a:lnTo>
                    <a:pt x="1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1"/>
            <p:cNvSpPr/>
            <p:nvPr/>
          </p:nvSpPr>
          <p:spPr>
            <a:xfrm>
              <a:off x="2428350" y="1176200"/>
              <a:ext cx="11500" cy="11500"/>
            </a:xfrm>
            <a:custGeom>
              <a:avLst/>
              <a:gdLst/>
              <a:ahLst/>
              <a:cxnLst/>
              <a:rect l="l" t="t" r="r" b="b"/>
              <a:pathLst>
                <a:path w="460" h="460" extrusionOk="0">
                  <a:moveTo>
                    <a:pt x="244" y="1"/>
                  </a:moveTo>
                  <a:lnTo>
                    <a:pt x="163" y="28"/>
                  </a:lnTo>
                  <a:lnTo>
                    <a:pt x="82" y="82"/>
                  </a:lnTo>
                  <a:lnTo>
                    <a:pt x="28" y="163"/>
                  </a:lnTo>
                  <a:lnTo>
                    <a:pt x="1" y="244"/>
                  </a:lnTo>
                  <a:lnTo>
                    <a:pt x="28" y="325"/>
                  </a:lnTo>
                  <a:lnTo>
                    <a:pt x="82" y="405"/>
                  </a:lnTo>
                  <a:lnTo>
                    <a:pt x="163" y="459"/>
                  </a:lnTo>
                  <a:lnTo>
                    <a:pt x="324" y="459"/>
                  </a:lnTo>
                  <a:lnTo>
                    <a:pt x="405" y="405"/>
                  </a:lnTo>
                  <a:lnTo>
                    <a:pt x="459" y="325"/>
                  </a:lnTo>
                  <a:lnTo>
                    <a:pt x="459" y="244"/>
                  </a:lnTo>
                  <a:lnTo>
                    <a:pt x="459" y="163"/>
                  </a:lnTo>
                  <a:lnTo>
                    <a:pt x="405" y="82"/>
                  </a:lnTo>
                  <a:lnTo>
                    <a:pt x="324" y="28"/>
                  </a:lnTo>
                  <a:lnTo>
                    <a:pt x="2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2945"/>
        <p:cNvGrpSpPr/>
        <p:nvPr/>
      </p:nvGrpSpPr>
      <p:grpSpPr>
        <a:xfrm>
          <a:off x="0" y="0"/>
          <a:ext cx="0" cy="0"/>
          <a:chOff x="0" y="0"/>
          <a:chExt cx="0" cy="0"/>
        </a:xfrm>
      </p:grpSpPr>
      <p:sp>
        <p:nvSpPr>
          <p:cNvPr id="2946" name="Google Shape;2946;p52"/>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sp>
        <p:nvSpPr>
          <p:cNvPr id="2947" name="Google Shape;2947;p52"/>
          <p:cNvSpPr/>
          <p:nvPr/>
        </p:nvSpPr>
        <p:spPr>
          <a:xfrm>
            <a:off x="457198" y="1813313"/>
            <a:ext cx="1467600" cy="24705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52"/>
          <p:cNvGrpSpPr/>
          <p:nvPr/>
        </p:nvGrpSpPr>
        <p:grpSpPr>
          <a:xfrm>
            <a:off x="457198" y="2820849"/>
            <a:ext cx="1467600" cy="1040238"/>
            <a:chOff x="457198" y="2820849"/>
            <a:chExt cx="1467600" cy="1040238"/>
          </a:xfrm>
        </p:grpSpPr>
        <p:sp>
          <p:nvSpPr>
            <p:cNvPr id="2949" name="Google Shape;2949;p52"/>
            <p:cNvSpPr txBox="1"/>
            <p:nvPr/>
          </p:nvSpPr>
          <p:spPr>
            <a:xfrm>
              <a:off x="457198" y="2820849"/>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Comparison</a:t>
              </a:r>
              <a:endParaRPr sz="1800" b="1">
                <a:solidFill>
                  <a:schemeClr val="dk1"/>
                </a:solidFill>
                <a:latin typeface="Fira Sans Extra Condensed"/>
                <a:ea typeface="Fira Sans Extra Condensed"/>
                <a:cs typeface="Fira Sans Extra Condensed"/>
                <a:sym typeface="Fira Sans Extra Condensed"/>
              </a:endParaRPr>
            </a:p>
          </p:txBody>
        </p:sp>
        <p:sp>
          <p:nvSpPr>
            <p:cNvPr id="2950" name="Google Shape;2950;p52"/>
            <p:cNvSpPr txBox="1"/>
            <p:nvPr/>
          </p:nvSpPr>
          <p:spPr>
            <a:xfrm>
              <a:off x="457198" y="3099687"/>
              <a:ext cx="1467600" cy="7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smallest planet in the Solar System</a:t>
              </a:r>
              <a:endParaRPr sz="1200">
                <a:solidFill>
                  <a:schemeClr val="dk1"/>
                </a:solidFill>
                <a:latin typeface="Roboto"/>
                <a:ea typeface="Roboto"/>
                <a:cs typeface="Roboto"/>
                <a:sym typeface="Roboto"/>
              </a:endParaRPr>
            </a:p>
          </p:txBody>
        </p:sp>
      </p:grpSp>
      <p:sp>
        <p:nvSpPr>
          <p:cNvPr id="2951" name="Google Shape;2951;p52"/>
          <p:cNvSpPr/>
          <p:nvPr/>
        </p:nvSpPr>
        <p:spPr>
          <a:xfrm>
            <a:off x="2147724" y="1813313"/>
            <a:ext cx="1467600" cy="24705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2"/>
          <p:cNvSpPr/>
          <p:nvPr/>
        </p:nvSpPr>
        <p:spPr>
          <a:xfrm>
            <a:off x="3838248" y="1813313"/>
            <a:ext cx="1467600" cy="24705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3" name="Google Shape;2953;p52"/>
          <p:cNvGrpSpPr/>
          <p:nvPr/>
        </p:nvGrpSpPr>
        <p:grpSpPr>
          <a:xfrm>
            <a:off x="3838252" y="2820849"/>
            <a:ext cx="1467600" cy="1040238"/>
            <a:chOff x="3838248" y="2820849"/>
            <a:chExt cx="1467600" cy="1040238"/>
          </a:xfrm>
        </p:grpSpPr>
        <p:sp>
          <p:nvSpPr>
            <p:cNvPr id="2954" name="Google Shape;2954;p52"/>
            <p:cNvSpPr txBox="1"/>
            <p:nvPr/>
          </p:nvSpPr>
          <p:spPr>
            <a:xfrm>
              <a:off x="3838248" y="2820849"/>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Fixed rate</a:t>
              </a:r>
              <a:endParaRPr sz="1800" b="1">
                <a:solidFill>
                  <a:schemeClr val="dk1"/>
                </a:solidFill>
                <a:latin typeface="Fira Sans Extra Condensed"/>
                <a:ea typeface="Fira Sans Extra Condensed"/>
                <a:cs typeface="Fira Sans Extra Condensed"/>
                <a:sym typeface="Fira Sans Extra Condensed"/>
              </a:endParaRPr>
            </a:p>
          </p:txBody>
        </p:sp>
        <p:sp>
          <p:nvSpPr>
            <p:cNvPr id="2955" name="Google Shape;2955;p52"/>
            <p:cNvSpPr txBox="1"/>
            <p:nvPr/>
          </p:nvSpPr>
          <p:spPr>
            <a:xfrm>
              <a:off x="3838248" y="3099687"/>
              <a:ext cx="1467600" cy="7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grpSp>
      <p:sp>
        <p:nvSpPr>
          <p:cNvPr id="2956" name="Google Shape;2956;p52"/>
          <p:cNvSpPr/>
          <p:nvPr/>
        </p:nvSpPr>
        <p:spPr>
          <a:xfrm>
            <a:off x="7219305" y="1813313"/>
            <a:ext cx="1467600" cy="2470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2"/>
          <p:cNvSpPr/>
          <p:nvPr/>
        </p:nvSpPr>
        <p:spPr>
          <a:xfrm>
            <a:off x="5528781" y="1813313"/>
            <a:ext cx="1467600" cy="24705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8" name="Google Shape;2958;p52"/>
          <p:cNvGrpSpPr/>
          <p:nvPr/>
        </p:nvGrpSpPr>
        <p:grpSpPr>
          <a:xfrm>
            <a:off x="5528778" y="2820849"/>
            <a:ext cx="1467600" cy="1040238"/>
            <a:chOff x="5528781" y="2820849"/>
            <a:chExt cx="1467600" cy="1040238"/>
          </a:xfrm>
        </p:grpSpPr>
        <p:sp>
          <p:nvSpPr>
            <p:cNvPr id="2959" name="Google Shape;2959;p52"/>
            <p:cNvSpPr txBox="1"/>
            <p:nvPr/>
          </p:nvSpPr>
          <p:spPr>
            <a:xfrm>
              <a:off x="5528781" y="2820849"/>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Variables</a:t>
              </a:r>
              <a:endParaRPr sz="1800" b="1">
                <a:solidFill>
                  <a:schemeClr val="dk1"/>
                </a:solidFill>
                <a:latin typeface="Fira Sans Extra Condensed"/>
                <a:ea typeface="Fira Sans Extra Condensed"/>
                <a:cs typeface="Fira Sans Extra Condensed"/>
                <a:sym typeface="Fira Sans Extra Condensed"/>
              </a:endParaRPr>
            </a:p>
          </p:txBody>
        </p:sp>
        <p:sp>
          <p:nvSpPr>
            <p:cNvPr id="2960" name="Google Shape;2960;p52"/>
            <p:cNvSpPr txBox="1"/>
            <p:nvPr/>
          </p:nvSpPr>
          <p:spPr>
            <a:xfrm>
              <a:off x="5528781" y="3099687"/>
              <a:ext cx="1467600" cy="7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Jupiter is the biggest planet of the Solar System</a:t>
              </a:r>
              <a:endParaRPr sz="1200">
                <a:solidFill>
                  <a:schemeClr val="dk1"/>
                </a:solidFill>
                <a:latin typeface="Roboto"/>
                <a:ea typeface="Roboto"/>
                <a:cs typeface="Roboto"/>
                <a:sym typeface="Roboto"/>
              </a:endParaRPr>
            </a:p>
          </p:txBody>
        </p:sp>
      </p:grpSp>
      <p:sp>
        <p:nvSpPr>
          <p:cNvPr id="2961" name="Google Shape;2961;p52"/>
          <p:cNvSpPr/>
          <p:nvPr/>
        </p:nvSpPr>
        <p:spPr>
          <a:xfrm>
            <a:off x="871498" y="1500825"/>
            <a:ext cx="639000" cy="63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Fira Sans"/>
                <a:ea typeface="Fira Sans"/>
                <a:cs typeface="Fira Sans"/>
                <a:sym typeface="Fira Sans"/>
              </a:rPr>
              <a:t>1</a:t>
            </a:r>
            <a:endParaRPr>
              <a:solidFill>
                <a:schemeClr val="lt1"/>
              </a:solidFill>
            </a:endParaRPr>
          </a:p>
        </p:txBody>
      </p:sp>
      <p:grpSp>
        <p:nvGrpSpPr>
          <p:cNvPr id="2962" name="Google Shape;2962;p52"/>
          <p:cNvGrpSpPr/>
          <p:nvPr/>
        </p:nvGrpSpPr>
        <p:grpSpPr>
          <a:xfrm>
            <a:off x="2147725" y="1500825"/>
            <a:ext cx="1467600" cy="2360262"/>
            <a:chOff x="2147724" y="1500825"/>
            <a:chExt cx="1467600" cy="2360262"/>
          </a:xfrm>
        </p:grpSpPr>
        <p:grpSp>
          <p:nvGrpSpPr>
            <p:cNvPr id="2963" name="Google Shape;2963;p52"/>
            <p:cNvGrpSpPr/>
            <p:nvPr/>
          </p:nvGrpSpPr>
          <p:grpSpPr>
            <a:xfrm>
              <a:off x="2147724" y="2820849"/>
              <a:ext cx="1467600" cy="1040238"/>
              <a:chOff x="2147724" y="2820849"/>
              <a:chExt cx="1467600" cy="1040238"/>
            </a:xfrm>
          </p:grpSpPr>
          <p:sp>
            <p:nvSpPr>
              <p:cNvPr id="2964" name="Google Shape;2964;p52"/>
              <p:cNvSpPr txBox="1"/>
              <p:nvPr/>
            </p:nvSpPr>
            <p:spPr>
              <a:xfrm>
                <a:off x="2147724" y="2820849"/>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Debt</a:t>
                </a:r>
                <a:endParaRPr sz="1800" b="1">
                  <a:solidFill>
                    <a:schemeClr val="dk1"/>
                  </a:solidFill>
                  <a:latin typeface="Fira Sans Extra Condensed"/>
                  <a:ea typeface="Fira Sans Extra Condensed"/>
                  <a:cs typeface="Fira Sans Extra Condensed"/>
                  <a:sym typeface="Fira Sans Extra Condensed"/>
                </a:endParaRPr>
              </a:p>
            </p:txBody>
          </p:sp>
          <p:sp>
            <p:nvSpPr>
              <p:cNvPr id="2965" name="Google Shape;2965;p52"/>
              <p:cNvSpPr txBox="1"/>
              <p:nvPr/>
            </p:nvSpPr>
            <p:spPr>
              <a:xfrm>
                <a:off x="2147724" y="3099687"/>
                <a:ext cx="1467600" cy="7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Neptune is the farthest planet from the Sun</a:t>
                </a:r>
                <a:endParaRPr sz="1200">
                  <a:solidFill>
                    <a:schemeClr val="dk1"/>
                  </a:solidFill>
                  <a:latin typeface="Roboto"/>
                  <a:ea typeface="Roboto"/>
                  <a:cs typeface="Roboto"/>
                  <a:sym typeface="Roboto"/>
                </a:endParaRPr>
              </a:p>
            </p:txBody>
          </p:sp>
        </p:grpSp>
        <p:sp>
          <p:nvSpPr>
            <p:cNvPr id="2966" name="Google Shape;2966;p52"/>
            <p:cNvSpPr/>
            <p:nvPr/>
          </p:nvSpPr>
          <p:spPr>
            <a:xfrm>
              <a:off x="2562024" y="1500825"/>
              <a:ext cx="639000" cy="63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Fira Sans"/>
                  <a:ea typeface="Fira Sans"/>
                  <a:cs typeface="Fira Sans"/>
                  <a:sym typeface="Fira Sans"/>
                </a:rPr>
                <a:t>2</a:t>
              </a:r>
              <a:endParaRPr/>
            </a:p>
          </p:txBody>
        </p:sp>
      </p:grpSp>
      <p:sp>
        <p:nvSpPr>
          <p:cNvPr id="2967" name="Google Shape;2967;p52"/>
          <p:cNvSpPr/>
          <p:nvPr/>
        </p:nvSpPr>
        <p:spPr>
          <a:xfrm>
            <a:off x="4252548" y="1500825"/>
            <a:ext cx="639000" cy="63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3</a:t>
            </a:r>
            <a:endParaRPr/>
          </a:p>
        </p:txBody>
      </p:sp>
      <p:sp>
        <p:nvSpPr>
          <p:cNvPr id="2968" name="Google Shape;2968;p52"/>
          <p:cNvSpPr/>
          <p:nvPr/>
        </p:nvSpPr>
        <p:spPr>
          <a:xfrm>
            <a:off x="5943081" y="1500825"/>
            <a:ext cx="639000" cy="63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4</a:t>
            </a:r>
            <a:endParaRPr/>
          </a:p>
        </p:txBody>
      </p:sp>
      <p:grpSp>
        <p:nvGrpSpPr>
          <p:cNvPr id="2969" name="Google Shape;2969;p52"/>
          <p:cNvGrpSpPr/>
          <p:nvPr/>
        </p:nvGrpSpPr>
        <p:grpSpPr>
          <a:xfrm>
            <a:off x="7219305" y="1500825"/>
            <a:ext cx="1467600" cy="2360262"/>
            <a:chOff x="7219305" y="1500825"/>
            <a:chExt cx="1467600" cy="2360262"/>
          </a:xfrm>
        </p:grpSpPr>
        <p:grpSp>
          <p:nvGrpSpPr>
            <p:cNvPr id="2970" name="Google Shape;2970;p52"/>
            <p:cNvGrpSpPr/>
            <p:nvPr/>
          </p:nvGrpSpPr>
          <p:grpSpPr>
            <a:xfrm>
              <a:off x="7219305" y="2820849"/>
              <a:ext cx="1467600" cy="1040238"/>
              <a:chOff x="7219305" y="2820849"/>
              <a:chExt cx="1467600" cy="1040238"/>
            </a:xfrm>
          </p:grpSpPr>
          <p:sp>
            <p:nvSpPr>
              <p:cNvPr id="2971" name="Google Shape;2971;p52"/>
              <p:cNvSpPr txBox="1"/>
              <p:nvPr/>
            </p:nvSpPr>
            <p:spPr>
              <a:xfrm>
                <a:off x="7219305" y="2820849"/>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Insurance</a:t>
                </a:r>
                <a:endParaRPr sz="1800" b="1">
                  <a:solidFill>
                    <a:schemeClr val="dk1"/>
                  </a:solidFill>
                  <a:latin typeface="Fira Sans Extra Condensed"/>
                  <a:ea typeface="Fira Sans Extra Condensed"/>
                  <a:cs typeface="Fira Sans Extra Condensed"/>
                  <a:sym typeface="Fira Sans Extra Condensed"/>
                </a:endParaRPr>
              </a:p>
            </p:txBody>
          </p:sp>
          <p:sp>
            <p:nvSpPr>
              <p:cNvPr id="2972" name="Google Shape;2972;p52"/>
              <p:cNvSpPr txBox="1"/>
              <p:nvPr/>
            </p:nvSpPr>
            <p:spPr>
              <a:xfrm>
                <a:off x="7219305" y="3099687"/>
                <a:ext cx="1467600" cy="7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p:txBody>
          </p:sp>
        </p:grpSp>
        <p:sp>
          <p:nvSpPr>
            <p:cNvPr id="2973" name="Google Shape;2973;p52"/>
            <p:cNvSpPr/>
            <p:nvPr/>
          </p:nvSpPr>
          <p:spPr>
            <a:xfrm>
              <a:off x="7633605" y="1500825"/>
              <a:ext cx="639000" cy="639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5</a:t>
              </a:r>
              <a:endParaRPr/>
            </a:p>
          </p:txBody>
        </p:sp>
      </p:grpSp>
      <p:grpSp>
        <p:nvGrpSpPr>
          <p:cNvPr id="2974" name="Google Shape;2974;p52"/>
          <p:cNvGrpSpPr/>
          <p:nvPr/>
        </p:nvGrpSpPr>
        <p:grpSpPr>
          <a:xfrm>
            <a:off x="988233" y="2419936"/>
            <a:ext cx="405531" cy="342595"/>
            <a:chOff x="3002050" y="1088575"/>
            <a:chExt cx="295275" cy="249450"/>
          </a:xfrm>
        </p:grpSpPr>
        <p:sp>
          <p:nvSpPr>
            <p:cNvPr id="2975" name="Google Shape;2975;p52"/>
            <p:cNvSpPr/>
            <p:nvPr/>
          </p:nvSpPr>
          <p:spPr>
            <a:xfrm>
              <a:off x="3002050" y="1088575"/>
              <a:ext cx="295275" cy="249450"/>
            </a:xfrm>
            <a:custGeom>
              <a:avLst/>
              <a:gdLst/>
              <a:ahLst/>
              <a:cxnLst/>
              <a:rect l="l" t="t" r="r" b="b"/>
              <a:pathLst>
                <a:path w="11811" h="9978" extrusionOk="0">
                  <a:moveTo>
                    <a:pt x="10786" y="459"/>
                  </a:moveTo>
                  <a:lnTo>
                    <a:pt x="10921" y="513"/>
                  </a:lnTo>
                  <a:lnTo>
                    <a:pt x="11029" y="567"/>
                  </a:lnTo>
                  <a:lnTo>
                    <a:pt x="11137" y="648"/>
                  </a:lnTo>
                  <a:lnTo>
                    <a:pt x="11218" y="755"/>
                  </a:lnTo>
                  <a:lnTo>
                    <a:pt x="11299" y="890"/>
                  </a:lnTo>
                  <a:lnTo>
                    <a:pt x="11326" y="998"/>
                  </a:lnTo>
                  <a:lnTo>
                    <a:pt x="11353" y="1133"/>
                  </a:lnTo>
                  <a:lnTo>
                    <a:pt x="11353" y="7793"/>
                  </a:lnTo>
                  <a:lnTo>
                    <a:pt x="11326" y="7928"/>
                  </a:lnTo>
                  <a:lnTo>
                    <a:pt x="11299" y="8063"/>
                  </a:lnTo>
                  <a:lnTo>
                    <a:pt x="11218" y="8171"/>
                  </a:lnTo>
                  <a:lnTo>
                    <a:pt x="11137" y="8279"/>
                  </a:lnTo>
                  <a:lnTo>
                    <a:pt x="11029" y="8360"/>
                  </a:lnTo>
                  <a:lnTo>
                    <a:pt x="10921" y="8441"/>
                  </a:lnTo>
                  <a:lnTo>
                    <a:pt x="10786" y="8468"/>
                  </a:lnTo>
                  <a:lnTo>
                    <a:pt x="10651" y="8494"/>
                  </a:lnTo>
                  <a:lnTo>
                    <a:pt x="1133" y="8494"/>
                  </a:lnTo>
                  <a:lnTo>
                    <a:pt x="998" y="8468"/>
                  </a:lnTo>
                  <a:lnTo>
                    <a:pt x="863" y="8441"/>
                  </a:lnTo>
                  <a:lnTo>
                    <a:pt x="755" y="8360"/>
                  </a:lnTo>
                  <a:lnTo>
                    <a:pt x="647" y="8279"/>
                  </a:lnTo>
                  <a:lnTo>
                    <a:pt x="567" y="8171"/>
                  </a:lnTo>
                  <a:lnTo>
                    <a:pt x="513" y="8063"/>
                  </a:lnTo>
                  <a:lnTo>
                    <a:pt x="459" y="7928"/>
                  </a:lnTo>
                  <a:lnTo>
                    <a:pt x="459" y="7793"/>
                  </a:lnTo>
                  <a:lnTo>
                    <a:pt x="459" y="1133"/>
                  </a:lnTo>
                  <a:lnTo>
                    <a:pt x="459" y="998"/>
                  </a:lnTo>
                  <a:lnTo>
                    <a:pt x="513" y="890"/>
                  </a:lnTo>
                  <a:lnTo>
                    <a:pt x="567" y="755"/>
                  </a:lnTo>
                  <a:lnTo>
                    <a:pt x="647" y="648"/>
                  </a:lnTo>
                  <a:lnTo>
                    <a:pt x="755" y="567"/>
                  </a:lnTo>
                  <a:lnTo>
                    <a:pt x="863" y="513"/>
                  </a:lnTo>
                  <a:lnTo>
                    <a:pt x="998" y="459"/>
                  </a:lnTo>
                  <a:close/>
                  <a:moveTo>
                    <a:pt x="2912" y="8953"/>
                  </a:moveTo>
                  <a:lnTo>
                    <a:pt x="2912" y="9492"/>
                  </a:lnTo>
                  <a:lnTo>
                    <a:pt x="1699" y="9492"/>
                  </a:lnTo>
                  <a:lnTo>
                    <a:pt x="1699" y="8953"/>
                  </a:lnTo>
                  <a:close/>
                  <a:moveTo>
                    <a:pt x="10112" y="8953"/>
                  </a:moveTo>
                  <a:lnTo>
                    <a:pt x="10112" y="9492"/>
                  </a:lnTo>
                  <a:lnTo>
                    <a:pt x="8872" y="9492"/>
                  </a:lnTo>
                  <a:lnTo>
                    <a:pt x="8872" y="8953"/>
                  </a:lnTo>
                  <a:close/>
                  <a:moveTo>
                    <a:pt x="1133" y="0"/>
                  </a:moveTo>
                  <a:lnTo>
                    <a:pt x="917" y="27"/>
                  </a:lnTo>
                  <a:lnTo>
                    <a:pt x="701" y="81"/>
                  </a:lnTo>
                  <a:lnTo>
                    <a:pt x="486" y="189"/>
                  </a:lnTo>
                  <a:lnTo>
                    <a:pt x="324" y="324"/>
                  </a:lnTo>
                  <a:lnTo>
                    <a:pt x="189" y="513"/>
                  </a:lnTo>
                  <a:lnTo>
                    <a:pt x="81" y="702"/>
                  </a:lnTo>
                  <a:lnTo>
                    <a:pt x="0" y="917"/>
                  </a:lnTo>
                  <a:lnTo>
                    <a:pt x="0" y="1133"/>
                  </a:lnTo>
                  <a:lnTo>
                    <a:pt x="0" y="7793"/>
                  </a:lnTo>
                  <a:lnTo>
                    <a:pt x="0" y="8036"/>
                  </a:lnTo>
                  <a:lnTo>
                    <a:pt x="81" y="8252"/>
                  </a:lnTo>
                  <a:lnTo>
                    <a:pt x="189" y="8441"/>
                  </a:lnTo>
                  <a:lnTo>
                    <a:pt x="324" y="8602"/>
                  </a:lnTo>
                  <a:lnTo>
                    <a:pt x="486" y="8764"/>
                  </a:lnTo>
                  <a:lnTo>
                    <a:pt x="701" y="8872"/>
                  </a:lnTo>
                  <a:lnTo>
                    <a:pt x="917" y="8926"/>
                  </a:lnTo>
                  <a:lnTo>
                    <a:pt x="1133" y="8953"/>
                  </a:lnTo>
                  <a:lnTo>
                    <a:pt x="1241" y="8953"/>
                  </a:lnTo>
                  <a:lnTo>
                    <a:pt x="1241" y="9735"/>
                  </a:lnTo>
                  <a:lnTo>
                    <a:pt x="1241" y="9816"/>
                  </a:lnTo>
                  <a:lnTo>
                    <a:pt x="1295" y="9897"/>
                  </a:lnTo>
                  <a:lnTo>
                    <a:pt x="1375" y="9951"/>
                  </a:lnTo>
                  <a:lnTo>
                    <a:pt x="1456" y="9978"/>
                  </a:lnTo>
                  <a:lnTo>
                    <a:pt x="3155" y="9978"/>
                  </a:lnTo>
                  <a:lnTo>
                    <a:pt x="3236" y="9951"/>
                  </a:lnTo>
                  <a:lnTo>
                    <a:pt x="3317" y="9897"/>
                  </a:lnTo>
                  <a:lnTo>
                    <a:pt x="3371" y="9816"/>
                  </a:lnTo>
                  <a:lnTo>
                    <a:pt x="3371" y="9735"/>
                  </a:lnTo>
                  <a:lnTo>
                    <a:pt x="3371" y="8953"/>
                  </a:lnTo>
                  <a:lnTo>
                    <a:pt x="8413" y="8953"/>
                  </a:lnTo>
                  <a:lnTo>
                    <a:pt x="8413" y="9735"/>
                  </a:lnTo>
                  <a:lnTo>
                    <a:pt x="8440" y="9816"/>
                  </a:lnTo>
                  <a:lnTo>
                    <a:pt x="8494" y="9897"/>
                  </a:lnTo>
                  <a:lnTo>
                    <a:pt x="8548" y="9951"/>
                  </a:lnTo>
                  <a:lnTo>
                    <a:pt x="8656" y="9978"/>
                  </a:lnTo>
                  <a:lnTo>
                    <a:pt x="10328" y="9978"/>
                  </a:lnTo>
                  <a:lnTo>
                    <a:pt x="10409" y="9951"/>
                  </a:lnTo>
                  <a:lnTo>
                    <a:pt x="10490" y="9897"/>
                  </a:lnTo>
                  <a:lnTo>
                    <a:pt x="10544" y="9816"/>
                  </a:lnTo>
                  <a:lnTo>
                    <a:pt x="10571" y="9735"/>
                  </a:lnTo>
                  <a:lnTo>
                    <a:pt x="10571" y="8953"/>
                  </a:lnTo>
                  <a:lnTo>
                    <a:pt x="10651" y="8953"/>
                  </a:lnTo>
                  <a:lnTo>
                    <a:pt x="10894" y="8926"/>
                  </a:lnTo>
                  <a:lnTo>
                    <a:pt x="11110" y="8872"/>
                  </a:lnTo>
                  <a:lnTo>
                    <a:pt x="11299" y="8764"/>
                  </a:lnTo>
                  <a:lnTo>
                    <a:pt x="11460" y="8602"/>
                  </a:lnTo>
                  <a:lnTo>
                    <a:pt x="11622" y="8441"/>
                  </a:lnTo>
                  <a:lnTo>
                    <a:pt x="11730" y="8252"/>
                  </a:lnTo>
                  <a:lnTo>
                    <a:pt x="11784" y="8036"/>
                  </a:lnTo>
                  <a:lnTo>
                    <a:pt x="11811" y="7793"/>
                  </a:lnTo>
                  <a:lnTo>
                    <a:pt x="11811" y="1133"/>
                  </a:lnTo>
                  <a:lnTo>
                    <a:pt x="11784" y="917"/>
                  </a:lnTo>
                  <a:lnTo>
                    <a:pt x="11730" y="702"/>
                  </a:lnTo>
                  <a:lnTo>
                    <a:pt x="11622" y="513"/>
                  </a:lnTo>
                  <a:lnTo>
                    <a:pt x="11460" y="324"/>
                  </a:lnTo>
                  <a:lnTo>
                    <a:pt x="11299" y="189"/>
                  </a:lnTo>
                  <a:lnTo>
                    <a:pt x="11110" y="81"/>
                  </a:lnTo>
                  <a:lnTo>
                    <a:pt x="10894" y="27"/>
                  </a:lnTo>
                  <a:lnTo>
                    <a:pt x="10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2"/>
            <p:cNvSpPr/>
            <p:nvPr/>
          </p:nvSpPr>
          <p:spPr>
            <a:xfrm>
              <a:off x="3024975" y="1111500"/>
              <a:ext cx="249450" cy="178000"/>
            </a:xfrm>
            <a:custGeom>
              <a:avLst/>
              <a:gdLst/>
              <a:ahLst/>
              <a:cxnLst/>
              <a:rect l="l" t="t" r="r" b="b"/>
              <a:pathLst>
                <a:path w="9978" h="7120" extrusionOk="0">
                  <a:moveTo>
                    <a:pt x="216" y="0"/>
                  </a:moveTo>
                  <a:lnTo>
                    <a:pt x="135" y="27"/>
                  </a:lnTo>
                  <a:lnTo>
                    <a:pt x="54" y="54"/>
                  </a:lnTo>
                  <a:lnTo>
                    <a:pt x="0" y="135"/>
                  </a:lnTo>
                  <a:lnTo>
                    <a:pt x="0" y="216"/>
                  </a:lnTo>
                  <a:lnTo>
                    <a:pt x="0" y="6876"/>
                  </a:lnTo>
                  <a:lnTo>
                    <a:pt x="0" y="6957"/>
                  </a:lnTo>
                  <a:lnTo>
                    <a:pt x="54" y="7038"/>
                  </a:lnTo>
                  <a:lnTo>
                    <a:pt x="135" y="7092"/>
                  </a:lnTo>
                  <a:lnTo>
                    <a:pt x="216" y="7119"/>
                  </a:lnTo>
                  <a:lnTo>
                    <a:pt x="9734" y="7119"/>
                  </a:lnTo>
                  <a:lnTo>
                    <a:pt x="9815" y="7092"/>
                  </a:lnTo>
                  <a:lnTo>
                    <a:pt x="9896" y="7038"/>
                  </a:lnTo>
                  <a:lnTo>
                    <a:pt x="9950" y="6957"/>
                  </a:lnTo>
                  <a:lnTo>
                    <a:pt x="9977" y="6876"/>
                  </a:lnTo>
                  <a:lnTo>
                    <a:pt x="9977" y="216"/>
                  </a:lnTo>
                  <a:lnTo>
                    <a:pt x="9950" y="135"/>
                  </a:lnTo>
                  <a:lnTo>
                    <a:pt x="9896" y="54"/>
                  </a:lnTo>
                  <a:lnTo>
                    <a:pt x="9815" y="27"/>
                  </a:lnTo>
                  <a:lnTo>
                    <a:pt x="9734" y="0"/>
                  </a:lnTo>
                  <a:lnTo>
                    <a:pt x="6013" y="0"/>
                  </a:lnTo>
                  <a:lnTo>
                    <a:pt x="5932" y="27"/>
                  </a:lnTo>
                  <a:lnTo>
                    <a:pt x="5851" y="54"/>
                  </a:lnTo>
                  <a:lnTo>
                    <a:pt x="5798" y="135"/>
                  </a:lnTo>
                  <a:lnTo>
                    <a:pt x="5798" y="216"/>
                  </a:lnTo>
                  <a:lnTo>
                    <a:pt x="5798" y="324"/>
                  </a:lnTo>
                  <a:lnTo>
                    <a:pt x="5851" y="405"/>
                  </a:lnTo>
                  <a:lnTo>
                    <a:pt x="5932" y="432"/>
                  </a:lnTo>
                  <a:lnTo>
                    <a:pt x="6013" y="459"/>
                  </a:lnTo>
                  <a:lnTo>
                    <a:pt x="9519" y="459"/>
                  </a:lnTo>
                  <a:lnTo>
                    <a:pt x="9519" y="6661"/>
                  </a:lnTo>
                  <a:lnTo>
                    <a:pt x="458" y="6661"/>
                  </a:lnTo>
                  <a:lnTo>
                    <a:pt x="458" y="459"/>
                  </a:lnTo>
                  <a:lnTo>
                    <a:pt x="3937" y="459"/>
                  </a:lnTo>
                  <a:lnTo>
                    <a:pt x="4045" y="432"/>
                  </a:lnTo>
                  <a:lnTo>
                    <a:pt x="4099" y="405"/>
                  </a:lnTo>
                  <a:lnTo>
                    <a:pt x="4153" y="324"/>
                  </a:lnTo>
                  <a:lnTo>
                    <a:pt x="4180" y="216"/>
                  </a:lnTo>
                  <a:lnTo>
                    <a:pt x="4153" y="135"/>
                  </a:lnTo>
                  <a:lnTo>
                    <a:pt x="4099" y="54"/>
                  </a:lnTo>
                  <a:lnTo>
                    <a:pt x="4045" y="27"/>
                  </a:lnTo>
                  <a:lnTo>
                    <a:pt x="39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2"/>
            <p:cNvSpPr/>
            <p:nvPr/>
          </p:nvSpPr>
          <p:spPr>
            <a:xfrm>
              <a:off x="3137550" y="1145875"/>
              <a:ext cx="108550" cy="108550"/>
            </a:xfrm>
            <a:custGeom>
              <a:avLst/>
              <a:gdLst/>
              <a:ahLst/>
              <a:cxnLst/>
              <a:rect l="l" t="t" r="r" b="b"/>
              <a:pathLst>
                <a:path w="4342" h="4342" extrusionOk="0">
                  <a:moveTo>
                    <a:pt x="1942" y="486"/>
                  </a:moveTo>
                  <a:lnTo>
                    <a:pt x="1942" y="1052"/>
                  </a:lnTo>
                  <a:lnTo>
                    <a:pt x="1753" y="1106"/>
                  </a:lnTo>
                  <a:lnTo>
                    <a:pt x="1618" y="1160"/>
                  </a:lnTo>
                  <a:lnTo>
                    <a:pt x="1456" y="1241"/>
                  </a:lnTo>
                  <a:lnTo>
                    <a:pt x="1348" y="1376"/>
                  </a:lnTo>
                  <a:lnTo>
                    <a:pt x="1241" y="1484"/>
                  </a:lnTo>
                  <a:lnTo>
                    <a:pt x="1133" y="1618"/>
                  </a:lnTo>
                  <a:lnTo>
                    <a:pt x="1079" y="1780"/>
                  </a:lnTo>
                  <a:lnTo>
                    <a:pt x="1025" y="1942"/>
                  </a:lnTo>
                  <a:lnTo>
                    <a:pt x="459" y="1942"/>
                  </a:lnTo>
                  <a:lnTo>
                    <a:pt x="540" y="1672"/>
                  </a:lnTo>
                  <a:lnTo>
                    <a:pt x="620" y="1403"/>
                  </a:lnTo>
                  <a:lnTo>
                    <a:pt x="782" y="1187"/>
                  </a:lnTo>
                  <a:lnTo>
                    <a:pt x="944" y="971"/>
                  </a:lnTo>
                  <a:lnTo>
                    <a:pt x="1160" y="782"/>
                  </a:lnTo>
                  <a:lnTo>
                    <a:pt x="1402" y="648"/>
                  </a:lnTo>
                  <a:lnTo>
                    <a:pt x="1645" y="540"/>
                  </a:lnTo>
                  <a:lnTo>
                    <a:pt x="1942" y="486"/>
                  </a:lnTo>
                  <a:close/>
                  <a:moveTo>
                    <a:pt x="2400" y="486"/>
                  </a:moveTo>
                  <a:lnTo>
                    <a:pt x="2670" y="540"/>
                  </a:lnTo>
                  <a:lnTo>
                    <a:pt x="2912" y="648"/>
                  </a:lnTo>
                  <a:lnTo>
                    <a:pt x="3155" y="782"/>
                  </a:lnTo>
                  <a:lnTo>
                    <a:pt x="3371" y="971"/>
                  </a:lnTo>
                  <a:lnTo>
                    <a:pt x="3533" y="1187"/>
                  </a:lnTo>
                  <a:lnTo>
                    <a:pt x="3694" y="1403"/>
                  </a:lnTo>
                  <a:lnTo>
                    <a:pt x="3802" y="1672"/>
                  </a:lnTo>
                  <a:lnTo>
                    <a:pt x="3856" y="1942"/>
                  </a:lnTo>
                  <a:lnTo>
                    <a:pt x="3290" y="1942"/>
                  </a:lnTo>
                  <a:lnTo>
                    <a:pt x="3236" y="1780"/>
                  </a:lnTo>
                  <a:lnTo>
                    <a:pt x="3182" y="1618"/>
                  </a:lnTo>
                  <a:lnTo>
                    <a:pt x="3074" y="1484"/>
                  </a:lnTo>
                  <a:lnTo>
                    <a:pt x="2966" y="1376"/>
                  </a:lnTo>
                  <a:lnTo>
                    <a:pt x="2859" y="1241"/>
                  </a:lnTo>
                  <a:lnTo>
                    <a:pt x="2697" y="1160"/>
                  </a:lnTo>
                  <a:lnTo>
                    <a:pt x="2562" y="1106"/>
                  </a:lnTo>
                  <a:lnTo>
                    <a:pt x="2400" y="1052"/>
                  </a:lnTo>
                  <a:lnTo>
                    <a:pt x="2400" y="486"/>
                  </a:lnTo>
                  <a:close/>
                  <a:moveTo>
                    <a:pt x="2157" y="1484"/>
                  </a:moveTo>
                  <a:lnTo>
                    <a:pt x="2292" y="1511"/>
                  </a:lnTo>
                  <a:lnTo>
                    <a:pt x="2427" y="1538"/>
                  </a:lnTo>
                  <a:lnTo>
                    <a:pt x="2535" y="1591"/>
                  </a:lnTo>
                  <a:lnTo>
                    <a:pt x="2643" y="1699"/>
                  </a:lnTo>
                  <a:lnTo>
                    <a:pt x="2724" y="1780"/>
                  </a:lnTo>
                  <a:lnTo>
                    <a:pt x="2805" y="1915"/>
                  </a:lnTo>
                  <a:lnTo>
                    <a:pt x="2832" y="2050"/>
                  </a:lnTo>
                  <a:lnTo>
                    <a:pt x="2859" y="2185"/>
                  </a:lnTo>
                  <a:lnTo>
                    <a:pt x="2832" y="2319"/>
                  </a:lnTo>
                  <a:lnTo>
                    <a:pt x="2805" y="2454"/>
                  </a:lnTo>
                  <a:lnTo>
                    <a:pt x="2724" y="2562"/>
                  </a:lnTo>
                  <a:lnTo>
                    <a:pt x="2643" y="2670"/>
                  </a:lnTo>
                  <a:lnTo>
                    <a:pt x="2535" y="2751"/>
                  </a:lnTo>
                  <a:lnTo>
                    <a:pt x="2427" y="2805"/>
                  </a:lnTo>
                  <a:lnTo>
                    <a:pt x="2292" y="2859"/>
                  </a:lnTo>
                  <a:lnTo>
                    <a:pt x="2023" y="2859"/>
                  </a:lnTo>
                  <a:lnTo>
                    <a:pt x="1888" y="2805"/>
                  </a:lnTo>
                  <a:lnTo>
                    <a:pt x="1780" y="2751"/>
                  </a:lnTo>
                  <a:lnTo>
                    <a:pt x="1672" y="2670"/>
                  </a:lnTo>
                  <a:lnTo>
                    <a:pt x="1591" y="2562"/>
                  </a:lnTo>
                  <a:lnTo>
                    <a:pt x="1510" y="2454"/>
                  </a:lnTo>
                  <a:lnTo>
                    <a:pt x="1483" y="2319"/>
                  </a:lnTo>
                  <a:lnTo>
                    <a:pt x="1456" y="2185"/>
                  </a:lnTo>
                  <a:lnTo>
                    <a:pt x="1483" y="2050"/>
                  </a:lnTo>
                  <a:lnTo>
                    <a:pt x="1510" y="1915"/>
                  </a:lnTo>
                  <a:lnTo>
                    <a:pt x="1591" y="1780"/>
                  </a:lnTo>
                  <a:lnTo>
                    <a:pt x="1672" y="1699"/>
                  </a:lnTo>
                  <a:lnTo>
                    <a:pt x="1780" y="1591"/>
                  </a:lnTo>
                  <a:lnTo>
                    <a:pt x="1888" y="1538"/>
                  </a:lnTo>
                  <a:lnTo>
                    <a:pt x="2023" y="1511"/>
                  </a:lnTo>
                  <a:lnTo>
                    <a:pt x="2157" y="1484"/>
                  </a:lnTo>
                  <a:close/>
                  <a:moveTo>
                    <a:pt x="1025" y="2400"/>
                  </a:moveTo>
                  <a:lnTo>
                    <a:pt x="1079" y="2562"/>
                  </a:lnTo>
                  <a:lnTo>
                    <a:pt x="1133" y="2724"/>
                  </a:lnTo>
                  <a:lnTo>
                    <a:pt x="1241" y="2859"/>
                  </a:lnTo>
                  <a:lnTo>
                    <a:pt x="1348" y="2994"/>
                  </a:lnTo>
                  <a:lnTo>
                    <a:pt x="1456" y="3101"/>
                  </a:lnTo>
                  <a:lnTo>
                    <a:pt x="1618" y="3182"/>
                  </a:lnTo>
                  <a:lnTo>
                    <a:pt x="1753" y="3263"/>
                  </a:lnTo>
                  <a:lnTo>
                    <a:pt x="1942" y="3317"/>
                  </a:lnTo>
                  <a:lnTo>
                    <a:pt x="1942" y="3883"/>
                  </a:lnTo>
                  <a:lnTo>
                    <a:pt x="1645" y="3803"/>
                  </a:lnTo>
                  <a:lnTo>
                    <a:pt x="1402" y="3695"/>
                  </a:lnTo>
                  <a:lnTo>
                    <a:pt x="1160" y="3560"/>
                  </a:lnTo>
                  <a:lnTo>
                    <a:pt x="944" y="3398"/>
                  </a:lnTo>
                  <a:lnTo>
                    <a:pt x="782" y="3182"/>
                  </a:lnTo>
                  <a:lnTo>
                    <a:pt x="620" y="2940"/>
                  </a:lnTo>
                  <a:lnTo>
                    <a:pt x="540" y="2697"/>
                  </a:lnTo>
                  <a:lnTo>
                    <a:pt x="459" y="2400"/>
                  </a:lnTo>
                  <a:close/>
                  <a:moveTo>
                    <a:pt x="3856" y="2400"/>
                  </a:moveTo>
                  <a:lnTo>
                    <a:pt x="3802" y="2697"/>
                  </a:lnTo>
                  <a:lnTo>
                    <a:pt x="3694" y="2940"/>
                  </a:lnTo>
                  <a:lnTo>
                    <a:pt x="3533" y="3182"/>
                  </a:lnTo>
                  <a:lnTo>
                    <a:pt x="3371" y="3398"/>
                  </a:lnTo>
                  <a:lnTo>
                    <a:pt x="3155" y="3560"/>
                  </a:lnTo>
                  <a:lnTo>
                    <a:pt x="2912" y="3695"/>
                  </a:lnTo>
                  <a:lnTo>
                    <a:pt x="2670" y="3803"/>
                  </a:lnTo>
                  <a:lnTo>
                    <a:pt x="2400" y="3883"/>
                  </a:lnTo>
                  <a:lnTo>
                    <a:pt x="2400" y="3317"/>
                  </a:lnTo>
                  <a:lnTo>
                    <a:pt x="2562" y="3263"/>
                  </a:lnTo>
                  <a:lnTo>
                    <a:pt x="2697" y="3182"/>
                  </a:lnTo>
                  <a:lnTo>
                    <a:pt x="2859" y="3101"/>
                  </a:lnTo>
                  <a:lnTo>
                    <a:pt x="2966" y="2994"/>
                  </a:lnTo>
                  <a:lnTo>
                    <a:pt x="3074" y="2859"/>
                  </a:lnTo>
                  <a:lnTo>
                    <a:pt x="3182" y="2724"/>
                  </a:lnTo>
                  <a:lnTo>
                    <a:pt x="3236" y="2562"/>
                  </a:lnTo>
                  <a:lnTo>
                    <a:pt x="3290" y="2400"/>
                  </a:lnTo>
                  <a:close/>
                  <a:moveTo>
                    <a:pt x="2157" y="0"/>
                  </a:moveTo>
                  <a:lnTo>
                    <a:pt x="1942" y="27"/>
                  </a:lnTo>
                  <a:lnTo>
                    <a:pt x="1726" y="54"/>
                  </a:lnTo>
                  <a:lnTo>
                    <a:pt x="1510" y="108"/>
                  </a:lnTo>
                  <a:lnTo>
                    <a:pt x="1322" y="189"/>
                  </a:lnTo>
                  <a:lnTo>
                    <a:pt x="1133" y="270"/>
                  </a:lnTo>
                  <a:lnTo>
                    <a:pt x="944" y="378"/>
                  </a:lnTo>
                  <a:lnTo>
                    <a:pt x="782" y="513"/>
                  </a:lnTo>
                  <a:lnTo>
                    <a:pt x="620" y="648"/>
                  </a:lnTo>
                  <a:lnTo>
                    <a:pt x="486" y="809"/>
                  </a:lnTo>
                  <a:lnTo>
                    <a:pt x="351" y="971"/>
                  </a:lnTo>
                  <a:lnTo>
                    <a:pt x="243" y="1133"/>
                  </a:lnTo>
                  <a:lnTo>
                    <a:pt x="162" y="1322"/>
                  </a:lnTo>
                  <a:lnTo>
                    <a:pt x="81" y="1538"/>
                  </a:lnTo>
                  <a:lnTo>
                    <a:pt x="27" y="1753"/>
                  </a:lnTo>
                  <a:lnTo>
                    <a:pt x="0" y="1969"/>
                  </a:lnTo>
                  <a:lnTo>
                    <a:pt x="0" y="2185"/>
                  </a:lnTo>
                  <a:lnTo>
                    <a:pt x="0" y="2400"/>
                  </a:lnTo>
                  <a:lnTo>
                    <a:pt x="27" y="2616"/>
                  </a:lnTo>
                  <a:lnTo>
                    <a:pt x="81" y="2832"/>
                  </a:lnTo>
                  <a:lnTo>
                    <a:pt x="162" y="3021"/>
                  </a:lnTo>
                  <a:lnTo>
                    <a:pt x="243" y="3209"/>
                  </a:lnTo>
                  <a:lnTo>
                    <a:pt x="351" y="3398"/>
                  </a:lnTo>
                  <a:lnTo>
                    <a:pt x="486" y="3560"/>
                  </a:lnTo>
                  <a:lnTo>
                    <a:pt x="620" y="3722"/>
                  </a:lnTo>
                  <a:lnTo>
                    <a:pt x="782" y="3857"/>
                  </a:lnTo>
                  <a:lnTo>
                    <a:pt x="944" y="3991"/>
                  </a:lnTo>
                  <a:lnTo>
                    <a:pt x="1133" y="4099"/>
                  </a:lnTo>
                  <a:lnTo>
                    <a:pt x="1322" y="4180"/>
                  </a:lnTo>
                  <a:lnTo>
                    <a:pt x="1510" y="4261"/>
                  </a:lnTo>
                  <a:lnTo>
                    <a:pt x="1726" y="4315"/>
                  </a:lnTo>
                  <a:lnTo>
                    <a:pt x="1942" y="4342"/>
                  </a:lnTo>
                  <a:lnTo>
                    <a:pt x="2373" y="4342"/>
                  </a:lnTo>
                  <a:lnTo>
                    <a:pt x="2589" y="4315"/>
                  </a:lnTo>
                  <a:lnTo>
                    <a:pt x="2805" y="4261"/>
                  </a:lnTo>
                  <a:lnTo>
                    <a:pt x="2993" y="4180"/>
                  </a:lnTo>
                  <a:lnTo>
                    <a:pt x="3182" y="4099"/>
                  </a:lnTo>
                  <a:lnTo>
                    <a:pt x="3371" y="3991"/>
                  </a:lnTo>
                  <a:lnTo>
                    <a:pt x="3533" y="3857"/>
                  </a:lnTo>
                  <a:lnTo>
                    <a:pt x="3694" y="3722"/>
                  </a:lnTo>
                  <a:lnTo>
                    <a:pt x="3829" y="3560"/>
                  </a:lnTo>
                  <a:lnTo>
                    <a:pt x="3964" y="3398"/>
                  </a:lnTo>
                  <a:lnTo>
                    <a:pt x="4072" y="3209"/>
                  </a:lnTo>
                  <a:lnTo>
                    <a:pt x="4153" y="3021"/>
                  </a:lnTo>
                  <a:lnTo>
                    <a:pt x="4234" y="2832"/>
                  </a:lnTo>
                  <a:lnTo>
                    <a:pt x="4288" y="2616"/>
                  </a:lnTo>
                  <a:lnTo>
                    <a:pt x="4315" y="2400"/>
                  </a:lnTo>
                  <a:lnTo>
                    <a:pt x="4342" y="2185"/>
                  </a:lnTo>
                  <a:lnTo>
                    <a:pt x="4315" y="1969"/>
                  </a:lnTo>
                  <a:lnTo>
                    <a:pt x="4288" y="1753"/>
                  </a:lnTo>
                  <a:lnTo>
                    <a:pt x="4234" y="1538"/>
                  </a:lnTo>
                  <a:lnTo>
                    <a:pt x="4153" y="1322"/>
                  </a:lnTo>
                  <a:lnTo>
                    <a:pt x="4072" y="1133"/>
                  </a:lnTo>
                  <a:lnTo>
                    <a:pt x="3964" y="971"/>
                  </a:lnTo>
                  <a:lnTo>
                    <a:pt x="3829" y="809"/>
                  </a:lnTo>
                  <a:lnTo>
                    <a:pt x="3694" y="648"/>
                  </a:lnTo>
                  <a:lnTo>
                    <a:pt x="3533" y="513"/>
                  </a:lnTo>
                  <a:lnTo>
                    <a:pt x="3371" y="378"/>
                  </a:lnTo>
                  <a:lnTo>
                    <a:pt x="3182" y="270"/>
                  </a:lnTo>
                  <a:lnTo>
                    <a:pt x="2993" y="189"/>
                  </a:lnTo>
                  <a:lnTo>
                    <a:pt x="2805" y="108"/>
                  </a:lnTo>
                  <a:lnTo>
                    <a:pt x="2589" y="54"/>
                  </a:lnTo>
                  <a:lnTo>
                    <a:pt x="2373" y="27"/>
                  </a:lnTo>
                  <a:lnTo>
                    <a:pt x="21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2"/>
            <p:cNvSpPr/>
            <p:nvPr/>
          </p:nvSpPr>
          <p:spPr>
            <a:xfrm>
              <a:off x="3053275" y="1166775"/>
              <a:ext cx="11475" cy="11475"/>
            </a:xfrm>
            <a:custGeom>
              <a:avLst/>
              <a:gdLst/>
              <a:ahLst/>
              <a:cxnLst/>
              <a:rect l="l" t="t" r="r" b="b"/>
              <a:pathLst>
                <a:path w="459" h="459" extrusionOk="0">
                  <a:moveTo>
                    <a:pt x="216" y="0"/>
                  </a:moveTo>
                  <a:lnTo>
                    <a:pt x="135" y="27"/>
                  </a:lnTo>
                  <a:lnTo>
                    <a:pt x="55" y="81"/>
                  </a:lnTo>
                  <a:lnTo>
                    <a:pt x="28" y="135"/>
                  </a:lnTo>
                  <a:lnTo>
                    <a:pt x="1" y="243"/>
                  </a:lnTo>
                  <a:lnTo>
                    <a:pt x="28" y="324"/>
                  </a:lnTo>
                  <a:lnTo>
                    <a:pt x="55" y="405"/>
                  </a:lnTo>
                  <a:lnTo>
                    <a:pt x="135" y="432"/>
                  </a:lnTo>
                  <a:lnTo>
                    <a:pt x="216" y="459"/>
                  </a:lnTo>
                  <a:lnTo>
                    <a:pt x="324" y="432"/>
                  </a:lnTo>
                  <a:lnTo>
                    <a:pt x="378" y="405"/>
                  </a:lnTo>
                  <a:lnTo>
                    <a:pt x="432" y="324"/>
                  </a:lnTo>
                  <a:lnTo>
                    <a:pt x="459" y="243"/>
                  </a:lnTo>
                  <a:lnTo>
                    <a:pt x="432" y="135"/>
                  </a:lnTo>
                  <a:lnTo>
                    <a:pt x="378" y="81"/>
                  </a:lnTo>
                  <a:lnTo>
                    <a:pt x="324" y="27"/>
                  </a:lnTo>
                  <a:lnTo>
                    <a:pt x="2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2"/>
            <p:cNvSpPr/>
            <p:nvPr/>
          </p:nvSpPr>
          <p:spPr>
            <a:xfrm>
              <a:off x="3080925" y="1166775"/>
              <a:ext cx="11475" cy="11475"/>
            </a:xfrm>
            <a:custGeom>
              <a:avLst/>
              <a:gdLst/>
              <a:ahLst/>
              <a:cxnLst/>
              <a:rect l="l" t="t" r="r" b="b"/>
              <a:pathLst>
                <a:path w="459" h="459" extrusionOk="0">
                  <a:moveTo>
                    <a:pt x="243" y="0"/>
                  </a:moveTo>
                  <a:lnTo>
                    <a:pt x="135" y="27"/>
                  </a:lnTo>
                  <a:lnTo>
                    <a:pt x="54" y="81"/>
                  </a:lnTo>
                  <a:lnTo>
                    <a:pt x="27" y="135"/>
                  </a:lnTo>
                  <a:lnTo>
                    <a:pt x="0" y="243"/>
                  </a:lnTo>
                  <a:lnTo>
                    <a:pt x="27" y="324"/>
                  </a:lnTo>
                  <a:lnTo>
                    <a:pt x="54" y="405"/>
                  </a:lnTo>
                  <a:lnTo>
                    <a:pt x="135" y="432"/>
                  </a:lnTo>
                  <a:lnTo>
                    <a:pt x="243" y="459"/>
                  </a:lnTo>
                  <a:lnTo>
                    <a:pt x="324" y="432"/>
                  </a:lnTo>
                  <a:lnTo>
                    <a:pt x="405" y="405"/>
                  </a:lnTo>
                  <a:lnTo>
                    <a:pt x="432" y="324"/>
                  </a:lnTo>
                  <a:lnTo>
                    <a:pt x="459" y="243"/>
                  </a:lnTo>
                  <a:lnTo>
                    <a:pt x="432" y="135"/>
                  </a:lnTo>
                  <a:lnTo>
                    <a:pt x="405" y="81"/>
                  </a:lnTo>
                  <a:lnTo>
                    <a:pt x="324" y="27"/>
                  </a:lnTo>
                  <a:lnTo>
                    <a:pt x="2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2"/>
            <p:cNvSpPr/>
            <p:nvPr/>
          </p:nvSpPr>
          <p:spPr>
            <a:xfrm>
              <a:off x="3108550" y="1166775"/>
              <a:ext cx="11500" cy="11475"/>
            </a:xfrm>
            <a:custGeom>
              <a:avLst/>
              <a:gdLst/>
              <a:ahLst/>
              <a:cxnLst/>
              <a:rect l="l" t="t" r="r" b="b"/>
              <a:pathLst>
                <a:path w="460" h="459" extrusionOk="0">
                  <a:moveTo>
                    <a:pt x="243" y="0"/>
                  </a:moveTo>
                  <a:lnTo>
                    <a:pt x="136" y="27"/>
                  </a:lnTo>
                  <a:lnTo>
                    <a:pt x="82" y="81"/>
                  </a:lnTo>
                  <a:lnTo>
                    <a:pt x="28" y="135"/>
                  </a:lnTo>
                  <a:lnTo>
                    <a:pt x="1" y="243"/>
                  </a:lnTo>
                  <a:lnTo>
                    <a:pt x="28" y="324"/>
                  </a:lnTo>
                  <a:lnTo>
                    <a:pt x="82" y="405"/>
                  </a:lnTo>
                  <a:lnTo>
                    <a:pt x="136" y="432"/>
                  </a:lnTo>
                  <a:lnTo>
                    <a:pt x="243" y="459"/>
                  </a:lnTo>
                  <a:lnTo>
                    <a:pt x="324" y="432"/>
                  </a:lnTo>
                  <a:lnTo>
                    <a:pt x="405" y="405"/>
                  </a:lnTo>
                  <a:lnTo>
                    <a:pt x="459" y="324"/>
                  </a:lnTo>
                  <a:lnTo>
                    <a:pt x="459" y="243"/>
                  </a:lnTo>
                  <a:lnTo>
                    <a:pt x="459" y="135"/>
                  </a:lnTo>
                  <a:lnTo>
                    <a:pt x="405" y="81"/>
                  </a:lnTo>
                  <a:lnTo>
                    <a:pt x="324" y="27"/>
                  </a:lnTo>
                  <a:lnTo>
                    <a:pt x="2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2"/>
            <p:cNvSpPr/>
            <p:nvPr/>
          </p:nvSpPr>
          <p:spPr>
            <a:xfrm>
              <a:off x="3053275" y="1194400"/>
              <a:ext cx="11475" cy="11500"/>
            </a:xfrm>
            <a:custGeom>
              <a:avLst/>
              <a:gdLst/>
              <a:ahLst/>
              <a:cxnLst/>
              <a:rect l="l" t="t" r="r" b="b"/>
              <a:pathLst>
                <a:path w="459" h="460" extrusionOk="0">
                  <a:moveTo>
                    <a:pt x="216" y="1"/>
                  </a:moveTo>
                  <a:lnTo>
                    <a:pt x="135" y="28"/>
                  </a:lnTo>
                  <a:lnTo>
                    <a:pt x="55" y="82"/>
                  </a:lnTo>
                  <a:lnTo>
                    <a:pt x="28" y="136"/>
                  </a:lnTo>
                  <a:lnTo>
                    <a:pt x="1" y="244"/>
                  </a:lnTo>
                  <a:lnTo>
                    <a:pt x="28" y="325"/>
                  </a:lnTo>
                  <a:lnTo>
                    <a:pt x="55" y="405"/>
                  </a:lnTo>
                  <a:lnTo>
                    <a:pt x="135" y="459"/>
                  </a:lnTo>
                  <a:lnTo>
                    <a:pt x="324" y="459"/>
                  </a:lnTo>
                  <a:lnTo>
                    <a:pt x="378" y="405"/>
                  </a:lnTo>
                  <a:lnTo>
                    <a:pt x="432" y="325"/>
                  </a:lnTo>
                  <a:lnTo>
                    <a:pt x="459" y="244"/>
                  </a:lnTo>
                  <a:lnTo>
                    <a:pt x="432" y="136"/>
                  </a:lnTo>
                  <a:lnTo>
                    <a:pt x="378" y="82"/>
                  </a:lnTo>
                  <a:lnTo>
                    <a:pt x="324" y="28"/>
                  </a:lnTo>
                  <a:lnTo>
                    <a:pt x="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2"/>
            <p:cNvSpPr/>
            <p:nvPr/>
          </p:nvSpPr>
          <p:spPr>
            <a:xfrm>
              <a:off x="3080925" y="1194400"/>
              <a:ext cx="11475" cy="11500"/>
            </a:xfrm>
            <a:custGeom>
              <a:avLst/>
              <a:gdLst/>
              <a:ahLst/>
              <a:cxnLst/>
              <a:rect l="l" t="t" r="r" b="b"/>
              <a:pathLst>
                <a:path w="459" h="460" extrusionOk="0">
                  <a:moveTo>
                    <a:pt x="243" y="1"/>
                  </a:moveTo>
                  <a:lnTo>
                    <a:pt x="135" y="28"/>
                  </a:lnTo>
                  <a:lnTo>
                    <a:pt x="54" y="82"/>
                  </a:lnTo>
                  <a:lnTo>
                    <a:pt x="27" y="136"/>
                  </a:lnTo>
                  <a:lnTo>
                    <a:pt x="0" y="244"/>
                  </a:lnTo>
                  <a:lnTo>
                    <a:pt x="27" y="325"/>
                  </a:lnTo>
                  <a:lnTo>
                    <a:pt x="54" y="405"/>
                  </a:lnTo>
                  <a:lnTo>
                    <a:pt x="135" y="459"/>
                  </a:lnTo>
                  <a:lnTo>
                    <a:pt x="324" y="459"/>
                  </a:lnTo>
                  <a:lnTo>
                    <a:pt x="405" y="405"/>
                  </a:lnTo>
                  <a:lnTo>
                    <a:pt x="432" y="325"/>
                  </a:lnTo>
                  <a:lnTo>
                    <a:pt x="459" y="244"/>
                  </a:lnTo>
                  <a:lnTo>
                    <a:pt x="432" y="136"/>
                  </a:lnTo>
                  <a:lnTo>
                    <a:pt x="405" y="82"/>
                  </a:lnTo>
                  <a:lnTo>
                    <a:pt x="324" y="28"/>
                  </a:lnTo>
                  <a:lnTo>
                    <a:pt x="2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2"/>
            <p:cNvSpPr/>
            <p:nvPr/>
          </p:nvSpPr>
          <p:spPr>
            <a:xfrm>
              <a:off x="3108550" y="1194400"/>
              <a:ext cx="11500" cy="11500"/>
            </a:xfrm>
            <a:custGeom>
              <a:avLst/>
              <a:gdLst/>
              <a:ahLst/>
              <a:cxnLst/>
              <a:rect l="l" t="t" r="r" b="b"/>
              <a:pathLst>
                <a:path w="460" h="460" extrusionOk="0">
                  <a:moveTo>
                    <a:pt x="243" y="1"/>
                  </a:moveTo>
                  <a:lnTo>
                    <a:pt x="136" y="28"/>
                  </a:lnTo>
                  <a:lnTo>
                    <a:pt x="82" y="82"/>
                  </a:lnTo>
                  <a:lnTo>
                    <a:pt x="28" y="136"/>
                  </a:lnTo>
                  <a:lnTo>
                    <a:pt x="1" y="244"/>
                  </a:lnTo>
                  <a:lnTo>
                    <a:pt x="28" y="325"/>
                  </a:lnTo>
                  <a:lnTo>
                    <a:pt x="82" y="405"/>
                  </a:lnTo>
                  <a:lnTo>
                    <a:pt x="136" y="459"/>
                  </a:lnTo>
                  <a:lnTo>
                    <a:pt x="324" y="459"/>
                  </a:lnTo>
                  <a:lnTo>
                    <a:pt x="405" y="405"/>
                  </a:lnTo>
                  <a:lnTo>
                    <a:pt x="459" y="325"/>
                  </a:lnTo>
                  <a:lnTo>
                    <a:pt x="459" y="244"/>
                  </a:lnTo>
                  <a:lnTo>
                    <a:pt x="459" y="136"/>
                  </a:lnTo>
                  <a:lnTo>
                    <a:pt x="405" y="82"/>
                  </a:lnTo>
                  <a:lnTo>
                    <a:pt x="324" y="28"/>
                  </a:lnTo>
                  <a:lnTo>
                    <a:pt x="2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2"/>
            <p:cNvSpPr/>
            <p:nvPr/>
          </p:nvSpPr>
          <p:spPr>
            <a:xfrm>
              <a:off x="3053275" y="1222050"/>
              <a:ext cx="11475" cy="11475"/>
            </a:xfrm>
            <a:custGeom>
              <a:avLst/>
              <a:gdLst/>
              <a:ahLst/>
              <a:cxnLst/>
              <a:rect l="l" t="t" r="r" b="b"/>
              <a:pathLst>
                <a:path w="459" h="459" extrusionOk="0">
                  <a:moveTo>
                    <a:pt x="216" y="1"/>
                  </a:moveTo>
                  <a:lnTo>
                    <a:pt x="135" y="28"/>
                  </a:lnTo>
                  <a:lnTo>
                    <a:pt x="55" y="81"/>
                  </a:lnTo>
                  <a:lnTo>
                    <a:pt x="28" y="162"/>
                  </a:lnTo>
                  <a:lnTo>
                    <a:pt x="1" y="243"/>
                  </a:lnTo>
                  <a:lnTo>
                    <a:pt x="28" y="324"/>
                  </a:lnTo>
                  <a:lnTo>
                    <a:pt x="55" y="405"/>
                  </a:lnTo>
                  <a:lnTo>
                    <a:pt x="135" y="459"/>
                  </a:lnTo>
                  <a:lnTo>
                    <a:pt x="324" y="459"/>
                  </a:lnTo>
                  <a:lnTo>
                    <a:pt x="378" y="405"/>
                  </a:lnTo>
                  <a:lnTo>
                    <a:pt x="432" y="324"/>
                  </a:lnTo>
                  <a:lnTo>
                    <a:pt x="459" y="243"/>
                  </a:lnTo>
                  <a:lnTo>
                    <a:pt x="432" y="162"/>
                  </a:lnTo>
                  <a:lnTo>
                    <a:pt x="378" y="81"/>
                  </a:lnTo>
                  <a:lnTo>
                    <a:pt x="324" y="28"/>
                  </a:lnTo>
                  <a:lnTo>
                    <a:pt x="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2"/>
            <p:cNvSpPr/>
            <p:nvPr/>
          </p:nvSpPr>
          <p:spPr>
            <a:xfrm>
              <a:off x="3080925" y="1222050"/>
              <a:ext cx="11475" cy="11475"/>
            </a:xfrm>
            <a:custGeom>
              <a:avLst/>
              <a:gdLst/>
              <a:ahLst/>
              <a:cxnLst/>
              <a:rect l="l" t="t" r="r" b="b"/>
              <a:pathLst>
                <a:path w="459" h="459" extrusionOk="0">
                  <a:moveTo>
                    <a:pt x="243" y="1"/>
                  </a:moveTo>
                  <a:lnTo>
                    <a:pt x="135" y="28"/>
                  </a:lnTo>
                  <a:lnTo>
                    <a:pt x="54" y="81"/>
                  </a:lnTo>
                  <a:lnTo>
                    <a:pt x="27" y="162"/>
                  </a:lnTo>
                  <a:lnTo>
                    <a:pt x="0" y="243"/>
                  </a:lnTo>
                  <a:lnTo>
                    <a:pt x="27" y="324"/>
                  </a:lnTo>
                  <a:lnTo>
                    <a:pt x="54" y="405"/>
                  </a:lnTo>
                  <a:lnTo>
                    <a:pt x="135" y="459"/>
                  </a:lnTo>
                  <a:lnTo>
                    <a:pt x="324" y="459"/>
                  </a:lnTo>
                  <a:lnTo>
                    <a:pt x="405" y="405"/>
                  </a:lnTo>
                  <a:lnTo>
                    <a:pt x="432" y="324"/>
                  </a:lnTo>
                  <a:lnTo>
                    <a:pt x="459" y="243"/>
                  </a:lnTo>
                  <a:lnTo>
                    <a:pt x="432" y="162"/>
                  </a:lnTo>
                  <a:lnTo>
                    <a:pt x="405" y="81"/>
                  </a:lnTo>
                  <a:lnTo>
                    <a:pt x="324" y="28"/>
                  </a:lnTo>
                  <a:lnTo>
                    <a:pt x="2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2"/>
            <p:cNvSpPr/>
            <p:nvPr/>
          </p:nvSpPr>
          <p:spPr>
            <a:xfrm>
              <a:off x="3108550" y="1222050"/>
              <a:ext cx="11500" cy="11475"/>
            </a:xfrm>
            <a:custGeom>
              <a:avLst/>
              <a:gdLst/>
              <a:ahLst/>
              <a:cxnLst/>
              <a:rect l="l" t="t" r="r" b="b"/>
              <a:pathLst>
                <a:path w="460" h="459" extrusionOk="0">
                  <a:moveTo>
                    <a:pt x="243" y="1"/>
                  </a:moveTo>
                  <a:lnTo>
                    <a:pt x="136" y="28"/>
                  </a:lnTo>
                  <a:lnTo>
                    <a:pt x="82" y="81"/>
                  </a:lnTo>
                  <a:lnTo>
                    <a:pt x="28" y="162"/>
                  </a:lnTo>
                  <a:lnTo>
                    <a:pt x="1" y="243"/>
                  </a:lnTo>
                  <a:lnTo>
                    <a:pt x="28" y="324"/>
                  </a:lnTo>
                  <a:lnTo>
                    <a:pt x="82" y="405"/>
                  </a:lnTo>
                  <a:lnTo>
                    <a:pt x="136" y="459"/>
                  </a:lnTo>
                  <a:lnTo>
                    <a:pt x="324" y="459"/>
                  </a:lnTo>
                  <a:lnTo>
                    <a:pt x="405" y="405"/>
                  </a:lnTo>
                  <a:lnTo>
                    <a:pt x="459" y="324"/>
                  </a:lnTo>
                  <a:lnTo>
                    <a:pt x="459" y="243"/>
                  </a:lnTo>
                  <a:lnTo>
                    <a:pt x="459" y="162"/>
                  </a:lnTo>
                  <a:lnTo>
                    <a:pt x="405" y="81"/>
                  </a:lnTo>
                  <a:lnTo>
                    <a:pt x="324" y="28"/>
                  </a:lnTo>
                  <a:lnTo>
                    <a:pt x="2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2"/>
            <p:cNvSpPr/>
            <p:nvPr/>
          </p:nvSpPr>
          <p:spPr>
            <a:xfrm>
              <a:off x="3143600" y="1111500"/>
              <a:ext cx="11500" cy="11475"/>
            </a:xfrm>
            <a:custGeom>
              <a:avLst/>
              <a:gdLst/>
              <a:ahLst/>
              <a:cxnLst/>
              <a:rect l="l" t="t" r="r" b="b"/>
              <a:pathLst>
                <a:path w="460" h="459" extrusionOk="0">
                  <a:moveTo>
                    <a:pt x="244" y="0"/>
                  </a:moveTo>
                  <a:lnTo>
                    <a:pt x="136" y="27"/>
                  </a:lnTo>
                  <a:lnTo>
                    <a:pt x="82" y="54"/>
                  </a:lnTo>
                  <a:lnTo>
                    <a:pt x="28" y="135"/>
                  </a:lnTo>
                  <a:lnTo>
                    <a:pt x="1" y="216"/>
                  </a:lnTo>
                  <a:lnTo>
                    <a:pt x="28" y="324"/>
                  </a:lnTo>
                  <a:lnTo>
                    <a:pt x="82" y="378"/>
                  </a:lnTo>
                  <a:lnTo>
                    <a:pt x="136" y="432"/>
                  </a:lnTo>
                  <a:lnTo>
                    <a:pt x="244" y="459"/>
                  </a:lnTo>
                  <a:lnTo>
                    <a:pt x="325" y="432"/>
                  </a:lnTo>
                  <a:lnTo>
                    <a:pt x="405" y="378"/>
                  </a:lnTo>
                  <a:lnTo>
                    <a:pt x="459" y="324"/>
                  </a:lnTo>
                  <a:lnTo>
                    <a:pt x="459" y="216"/>
                  </a:lnTo>
                  <a:lnTo>
                    <a:pt x="459" y="135"/>
                  </a:lnTo>
                  <a:lnTo>
                    <a:pt x="405" y="54"/>
                  </a:lnTo>
                  <a:lnTo>
                    <a:pt x="325" y="27"/>
                  </a:lnTo>
                  <a:lnTo>
                    <a:pt x="2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8" name="Google Shape;2988;p52"/>
          <p:cNvGrpSpPr/>
          <p:nvPr/>
        </p:nvGrpSpPr>
        <p:grpSpPr>
          <a:xfrm>
            <a:off x="4368802" y="2405120"/>
            <a:ext cx="406492" cy="372226"/>
            <a:chOff x="3984250" y="1138450"/>
            <a:chExt cx="295975" cy="271025"/>
          </a:xfrm>
        </p:grpSpPr>
        <p:sp>
          <p:nvSpPr>
            <p:cNvPr id="2989" name="Google Shape;2989;p52"/>
            <p:cNvSpPr/>
            <p:nvPr/>
          </p:nvSpPr>
          <p:spPr>
            <a:xfrm>
              <a:off x="4036150" y="1199125"/>
              <a:ext cx="11500" cy="12175"/>
            </a:xfrm>
            <a:custGeom>
              <a:avLst/>
              <a:gdLst/>
              <a:ahLst/>
              <a:cxnLst/>
              <a:rect l="l" t="t" r="r" b="b"/>
              <a:pathLst>
                <a:path w="460" h="487" extrusionOk="0">
                  <a:moveTo>
                    <a:pt x="217" y="1"/>
                  </a:moveTo>
                  <a:lnTo>
                    <a:pt x="136" y="28"/>
                  </a:lnTo>
                  <a:lnTo>
                    <a:pt x="55" y="82"/>
                  </a:lnTo>
                  <a:lnTo>
                    <a:pt x="1" y="163"/>
                  </a:lnTo>
                  <a:lnTo>
                    <a:pt x="1" y="243"/>
                  </a:lnTo>
                  <a:lnTo>
                    <a:pt x="1" y="324"/>
                  </a:lnTo>
                  <a:lnTo>
                    <a:pt x="55" y="405"/>
                  </a:lnTo>
                  <a:lnTo>
                    <a:pt x="136" y="459"/>
                  </a:lnTo>
                  <a:lnTo>
                    <a:pt x="217" y="486"/>
                  </a:lnTo>
                  <a:lnTo>
                    <a:pt x="297" y="459"/>
                  </a:lnTo>
                  <a:lnTo>
                    <a:pt x="378" y="405"/>
                  </a:lnTo>
                  <a:lnTo>
                    <a:pt x="432" y="324"/>
                  </a:lnTo>
                  <a:lnTo>
                    <a:pt x="459" y="243"/>
                  </a:lnTo>
                  <a:lnTo>
                    <a:pt x="432" y="163"/>
                  </a:lnTo>
                  <a:lnTo>
                    <a:pt x="378" y="82"/>
                  </a:lnTo>
                  <a:lnTo>
                    <a:pt x="297" y="28"/>
                  </a:lnTo>
                  <a:lnTo>
                    <a:pt x="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2"/>
            <p:cNvSpPr/>
            <p:nvPr/>
          </p:nvSpPr>
          <p:spPr>
            <a:xfrm>
              <a:off x="4063800" y="1199125"/>
              <a:ext cx="11475" cy="12175"/>
            </a:xfrm>
            <a:custGeom>
              <a:avLst/>
              <a:gdLst/>
              <a:ahLst/>
              <a:cxnLst/>
              <a:rect l="l" t="t" r="r" b="b"/>
              <a:pathLst>
                <a:path w="459" h="487" extrusionOk="0">
                  <a:moveTo>
                    <a:pt x="216" y="1"/>
                  </a:moveTo>
                  <a:lnTo>
                    <a:pt x="135" y="28"/>
                  </a:lnTo>
                  <a:lnTo>
                    <a:pt x="54" y="82"/>
                  </a:lnTo>
                  <a:lnTo>
                    <a:pt x="0" y="163"/>
                  </a:lnTo>
                  <a:lnTo>
                    <a:pt x="0" y="243"/>
                  </a:lnTo>
                  <a:lnTo>
                    <a:pt x="0" y="324"/>
                  </a:lnTo>
                  <a:lnTo>
                    <a:pt x="54" y="405"/>
                  </a:lnTo>
                  <a:lnTo>
                    <a:pt x="135" y="459"/>
                  </a:lnTo>
                  <a:lnTo>
                    <a:pt x="216" y="486"/>
                  </a:lnTo>
                  <a:lnTo>
                    <a:pt x="324" y="459"/>
                  </a:lnTo>
                  <a:lnTo>
                    <a:pt x="378" y="405"/>
                  </a:lnTo>
                  <a:lnTo>
                    <a:pt x="432" y="324"/>
                  </a:lnTo>
                  <a:lnTo>
                    <a:pt x="459" y="243"/>
                  </a:lnTo>
                  <a:lnTo>
                    <a:pt x="432" y="163"/>
                  </a:lnTo>
                  <a:lnTo>
                    <a:pt x="378" y="82"/>
                  </a:lnTo>
                  <a:lnTo>
                    <a:pt x="324" y="28"/>
                  </a:lnTo>
                  <a:lnTo>
                    <a:pt x="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2"/>
            <p:cNvSpPr/>
            <p:nvPr/>
          </p:nvSpPr>
          <p:spPr>
            <a:xfrm>
              <a:off x="4091425" y="1199125"/>
              <a:ext cx="11500" cy="12175"/>
            </a:xfrm>
            <a:custGeom>
              <a:avLst/>
              <a:gdLst/>
              <a:ahLst/>
              <a:cxnLst/>
              <a:rect l="l" t="t" r="r" b="b"/>
              <a:pathLst>
                <a:path w="460" h="487" extrusionOk="0">
                  <a:moveTo>
                    <a:pt x="217" y="1"/>
                  </a:moveTo>
                  <a:lnTo>
                    <a:pt x="136" y="28"/>
                  </a:lnTo>
                  <a:lnTo>
                    <a:pt x="55" y="82"/>
                  </a:lnTo>
                  <a:lnTo>
                    <a:pt x="28" y="163"/>
                  </a:lnTo>
                  <a:lnTo>
                    <a:pt x="1" y="243"/>
                  </a:lnTo>
                  <a:lnTo>
                    <a:pt x="28" y="324"/>
                  </a:lnTo>
                  <a:lnTo>
                    <a:pt x="55" y="405"/>
                  </a:lnTo>
                  <a:lnTo>
                    <a:pt x="136" y="459"/>
                  </a:lnTo>
                  <a:lnTo>
                    <a:pt x="217" y="486"/>
                  </a:lnTo>
                  <a:lnTo>
                    <a:pt x="325" y="459"/>
                  </a:lnTo>
                  <a:lnTo>
                    <a:pt x="378" y="405"/>
                  </a:lnTo>
                  <a:lnTo>
                    <a:pt x="432" y="324"/>
                  </a:lnTo>
                  <a:lnTo>
                    <a:pt x="459" y="243"/>
                  </a:lnTo>
                  <a:lnTo>
                    <a:pt x="432" y="163"/>
                  </a:lnTo>
                  <a:lnTo>
                    <a:pt x="378" y="82"/>
                  </a:lnTo>
                  <a:lnTo>
                    <a:pt x="325" y="28"/>
                  </a:lnTo>
                  <a:lnTo>
                    <a:pt x="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2"/>
            <p:cNvSpPr/>
            <p:nvPr/>
          </p:nvSpPr>
          <p:spPr>
            <a:xfrm>
              <a:off x="4036150" y="1227450"/>
              <a:ext cx="11500" cy="11475"/>
            </a:xfrm>
            <a:custGeom>
              <a:avLst/>
              <a:gdLst/>
              <a:ahLst/>
              <a:cxnLst/>
              <a:rect l="l" t="t" r="r" b="b"/>
              <a:pathLst>
                <a:path w="460" h="459" extrusionOk="0">
                  <a:moveTo>
                    <a:pt x="136" y="0"/>
                  </a:moveTo>
                  <a:lnTo>
                    <a:pt x="55" y="54"/>
                  </a:lnTo>
                  <a:lnTo>
                    <a:pt x="1" y="135"/>
                  </a:lnTo>
                  <a:lnTo>
                    <a:pt x="1" y="216"/>
                  </a:lnTo>
                  <a:lnTo>
                    <a:pt x="1" y="297"/>
                  </a:lnTo>
                  <a:lnTo>
                    <a:pt x="55" y="378"/>
                  </a:lnTo>
                  <a:lnTo>
                    <a:pt x="136" y="432"/>
                  </a:lnTo>
                  <a:lnTo>
                    <a:pt x="217" y="459"/>
                  </a:lnTo>
                  <a:lnTo>
                    <a:pt x="297" y="432"/>
                  </a:lnTo>
                  <a:lnTo>
                    <a:pt x="378" y="378"/>
                  </a:lnTo>
                  <a:lnTo>
                    <a:pt x="432" y="297"/>
                  </a:lnTo>
                  <a:lnTo>
                    <a:pt x="459" y="216"/>
                  </a:lnTo>
                  <a:lnTo>
                    <a:pt x="432" y="135"/>
                  </a:lnTo>
                  <a:lnTo>
                    <a:pt x="378" y="54"/>
                  </a:lnTo>
                  <a:lnTo>
                    <a:pt x="2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2"/>
            <p:cNvSpPr/>
            <p:nvPr/>
          </p:nvSpPr>
          <p:spPr>
            <a:xfrm>
              <a:off x="4063800" y="1227450"/>
              <a:ext cx="11475" cy="11475"/>
            </a:xfrm>
            <a:custGeom>
              <a:avLst/>
              <a:gdLst/>
              <a:ahLst/>
              <a:cxnLst/>
              <a:rect l="l" t="t" r="r" b="b"/>
              <a:pathLst>
                <a:path w="459" h="459" extrusionOk="0">
                  <a:moveTo>
                    <a:pt x="135" y="0"/>
                  </a:moveTo>
                  <a:lnTo>
                    <a:pt x="54" y="54"/>
                  </a:lnTo>
                  <a:lnTo>
                    <a:pt x="0" y="135"/>
                  </a:lnTo>
                  <a:lnTo>
                    <a:pt x="0" y="216"/>
                  </a:lnTo>
                  <a:lnTo>
                    <a:pt x="0" y="297"/>
                  </a:lnTo>
                  <a:lnTo>
                    <a:pt x="54" y="378"/>
                  </a:lnTo>
                  <a:lnTo>
                    <a:pt x="135" y="432"/>
                  </a:lnTo>
                  <a:lnTo>
                    <a:pt x="216" y="459"/>
                  </a:lnTo>
                  <a:lnTo>
                    <a:pt x="324" y="432"/>
                  </a:lnTo>
                  <a:lnTo>
                    <a:pt x="378" y="378"/>
                  </a:lnTo>
                  <a:lnTo>
                    <a:pt x="432" y="297"/>
                  </a:lnTo>
                  <a:lnTo>
                    <a:pt x="459" y="216"/>
                  </a:lnTo>
                  <a:lnTo>
                    <a:pt x="432" y="135"/>
                  </a:lnTo>
                  <a:lnTo>
                    <a:pt x="378" y="54"/>
                  </a:lnTo>
                  <a:lnTo>
                    <a:pt x="3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2"/>
            <p:cNvSpPr/>
            <p:nvPr/>
          </p:nvSpPr>
          <p:spPr>
            <a:xfrm>
              <a:off x="4091425" y="1227450"/>
              <a:ext cx="11500" cy="11475"/>
            </a:xfrm>
            <a:custGeom>
              <a:avLst/>
              <a:gdLst/>
              <a:ahLst/>
              <a:cxnLst/>
              <a:rect l="l" t="t" r="r" b="b"/>
              <a:pathLst>
                <a:path w="460" h="459" extrusionOk="0">
                  <a:moveTo>
                    <a:pt x="136" y="0"/>
                  </a:moveTo>
                  <a:lnTo>
                    <a:pt x="55" y="54"/>
                  </a:lnTo>
                  <a:lnTo>
                    <a:pt x="28" y="135"/>
                  </a:lnTo>
                  <a:lnTo>
                    <a:pt x="1" y="216"/>
                  </a:lnTo>
                  <a:lnTo>
                    <a:pt x="28" y="297"/>
                  </a:lnTo>
                  <a:lnTo>
                    <a:pt x="55" y="378"/>
                  </a:lnTo>
                  <a:lnTo>
                    <a:pt x="136" y="432"/>
                  </a:lnTo>
                  <a:lnTo>
                    <a:pt x="217" y="459"/>
                  </a:lnTo>
                  <a:lnTo>
                    <a:pt x="325" y="432"/>
                  </a:lnTo>
                  <a:lnTo>
                    <a:pt x="378" y="378"/>
                  </a:lnTo>
                  <a:lnTo>
                    <a:pt x="432" y="297"/>
                  </a:lnTo>
                  <a:lnTo>
                    <a:pt x="459" y="216"/>
                  </a:lnTo>
                  <a:lnTo>
                    <a:pt x="432" y="135"/>
                  </a:lnTo>
                  <a:lnTo>
                    <a:pt x="378" y="54"/>
                  </a:lnTo>
                  <a:lnTo>
                    <a:pt x="3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2"/>
            <p:cNvSpPr/>
            <p:nvPr/>
          </p:nvSpPr>
          <p:spPr>
            <a:xfrm>
              <a:off x="4036150" y="1255075"/>
              <a:ext cx="11500" cy="11500"/>
            </a:xfrm>
            <a:custGeom>
              <a:avLst/>
              <a:gdLst/>
              <a:ahLst/>
              <a:cxnLst/>
              <a:rect l="l" t="t" r="r" b="b"/>
              <a:pathLst>
                <a:path w="460" h="460" extrusionOk="0">
                  <a:moveTo>
                    <a:pt x="136" y="1"/>
                  </a:moveTo>
                  <a:lnTo>
                    <a:pt x="55" y="55"/>
                  </a:lnTo>
                  <a:lnTo>
                    <a:pt x="1" y="136"/>
                  </a:lnTo>
                  <a:lnTo>
                    <a:pt x="1" y="217"/>
                  </a:lnTo>
                  <a:lnTo>
                    <a:pt x="1" y="297"/>
                  </a:lnTo>
                  <a:lnTo>
                    <a:pt x="55" y="378"/>
                  </a:lnTo>
                  <a:lnTo>
                    <a:pt x="136" y="432"/>
                  </a:lnTo>
                  <a:lnTo>
                    <a:pt x="217" y="459"/>
                  </a:lnTo>
                  <a:lnTo>
                    <a:pt x="297" y="432"/>
                  </a:lnTo>
                  <a:lnTo>
                    <a:pt x="378" y="378"/>
                  </a:lnTo>
                  <a:lnTo>
                    <a:pt x="432" y="297"/>
                  </a:lnTo>
                  <a:lnTo>
                    <a:pt x="459" y="217"/>
                  </a:lnTo>
                  <a:lnTo>
                    <a:pt x="432" y="136"/>
                  </a:lnTo>
                  <a:lnTo>
                    <a:pt x="378" y="55"/>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2"/>
            <p:cNvSpPr/>
            <p:nvPr/>
          </p:nvSpPr>
          <p:spPr>
            <a:xfrm>
              <a:off x="4063800" y="1255075"/>
              <a:ext cx="11475" cy="11500"/>
            </a:xfrm>
            <a:custGeom>
              <a:avLst/>
              <a:gdLst/>
              <a:ahLst/>
              <a:cxnLst/>
              <a:rect l="l" t="t" r="r" b="b"/>
              <a:pathLst>
                <a:path w="459" h="460" extrusionOk="0">
                  <a:moveTo>
                    <a:pt x="135" y="1"/>
                  </a:moveTo>
                  <a:lnTo>
                    <a:pt x="54" y="55"/>
                  </a:lnTo>
                  <a:lnTo>
                    <a:pt x="0" y="136"/>
                  </a:lnTo>
                  <a:lnTo>
                    <a:pt x="0" y="217"/>
                  </a:lnTo>
                  <a:lnTo>
                    <a:pt x="0" y="297"/>
                  </a:lnTo>
                  <a:lnTo>
                    <a:pt x="54" y="378"/>
                  </a:lnTo>
                  <a:lnTo>
                    <a:pt x="135" y="432"/>
                  </a:lnTo>
                  <a:lnTo>
                    <a:pt x="216" y="459"/>
                  </a:lnTo>
                  <a:lnTo>
                    <a:pt x="324" y="432"/>
                  </a:lnTo>
                  <a:lnTo>
                    <a:pt x="378" y="378"/>
                  </a:lnTo>
                  <a:lnTo>
                    <a:pt x="432" y="297"/>
                  </a:lnTo>
                  <a:lnTo>
                    <a:pt x="459" y="217"/>
                  </a:lnTo>
                  <a:lnTo>
                    <a:pt x="432" y="136"/>
                  </a:lnTo>
                  <a:lnTo>
                    <a:pt x="378" y="55"/>
                  </a:lnTo>
                  <a:lnTo>
                    <a:pt x="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2"/>
            <p:cNvSpPr/>
            <p:nvPr/>
          </p:nvSpPr>
          <p:spPr>
            <a:xfrm>
              <a:off x="4091425" y="1255075"/>
              <a:ext cx="11500" cy="11500"/>
            </a:xfrm>
            <a:custGeom>
              <a:avLst/>
              <a:gdLst/>
              <a:ahLst/>
              <a:cxnLst/>
              <a:rect l="l" t="t" r="r" b="b"/>
              <a:pathLst>
                <a:path w="460" h="460" extrusionOk="0">
                  <a:moveTo>
                    <a:pt x="136" y="1"/>
                  </a:moveTo>
                  <a:lnTo>
                    <a:pt x="55" y="55"/>
                  </a:lnTo>
                  <a:lnTo>
                    <a:pt x="28" y="136"/>
                  </a:lnTo>
                  <a:lnTo>
                    <a:pt x="1" y="217"/>
                  </a:lnTo>
                  <a:lnTo>
                    <a:pt x="28" y="297"/>
                  </a:lnTo>
                  <a:lnTo>
                    <a:pt x="55" y="378"/>
                  </a:lnTo>
                  <a:lnTo>
                    <a:pt x="136" y="432"/>
                  </a:lnTo>
                  <a:lnTo>
                    <a:pt x="217" y="459"/>
                  </a:lnTo>
                  <a:lnTo>
                    <a:pt x="325" y="432"/>
                  </a:lnTo>
                  <a:lnTo>
                    <a:pt x="378" y="378"/>
                  </a:lnTo>
                  <a:lnTo>
                    <a:pt x="432" y="297"/>
                  </a:lnTo>
                  <a:lnTo>
                    <a:pt x="459" y="217"/>
                  </a:lnTo>
                  <a:lnTo>
                    <a:pt x="432" y="136"/>
                  </a:lnTo>
                  <a:lnTo>
                    <a:pt x="378" y="55"/>
                  </a:lnTo>
                  <a:lnTo>
                    <a:pt x="3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2"/>
            <p:cNvSpPr/>
            <p:nvPr/>
          </p:nvSpPr>
          <p:spPr>
            <a:xfrm>
              <a:off x="4123800" y="1199125"/>
              <a:ext cx="103825" cy="67450"/>
            </a:xfrm>
            <a:custGeom>
              <a:avLst/>
              <a:gdLst/>
              <a:ahLst/>
              <a:cxnLst/>
              <a:rect l="l" t="t" r="r" b="b"/>
              <a:pathLst>
                <a:path w="4153" h="2698" extrusionOk="0">
                  <a:moveTo>
                    <a:pt x="3668" y="486"/>
                  </a:moveTo>
                  <a:lnTo>
                    <a:pt x="3668" y="2239"/>
                  </a:lnTo>
                  <a:lnTo>
                    <a:pt x="459" y="2239"/>
                  </a:lnTo>
                  <a:lnTo>
                    <a:pt x="459" y="486"/>
                  </a:lnTo>
                  <a:close/>
                  <a:moveTo>
                    <a:pt x="216" y="1"/>
                  </a:moveTo>
                  <a:lnTo>
                    <a:pt x="135" y="28"/>
                  </a:lnTo>
                  <a:lnTo>
                    <a:pt x="54" y="82"/>
                  </a:lnTo>
                  <a:lnTo>
                    <a:pt x="0" y="163"/>
                  </a:lnTo>
                  <a:lnTo>
                    <a:pt x="0" y="243"/>
                  </a:lnTo>
                  <a:lnTo>
                    <a:pt x="0" y="2455"/>
                  </a:lnTo>
                  <a:lnTo>
                    <a:pt x="0" y="2562"/>
                  </a:lnTo>
                  <a:lnTo>
                    <a:pt x="54" y="2616"/>
                  </a:lnTo>
                  <a:lnTo>
                    <a:pt x="135" y="2670"/>
                  </a:lnTo>
                  <a:lnTo>
                    <a:pt x="216" y="2697"/>
                  </a:lnTo>
                  <a:lnTo>
                    <a:pt x="3910" y="2697"/>
                  </a:lnTo>
                  <a:lnTo>
                    <a:pt x="3991" y="2670"/>
                  </a:lnTo>
                  <a:lnTo>
                    <a:pt x="4072" y="2616"/>
                  </a:lnTo>
                  <a:lnTo>
                    <a:pt x="4126" y="2562"/>
                  </a:lnTo>
                  <a:lnTo>
                    <a:pt x="4153" y="2455"/>
                  </a:lnTo>
                  <a:lnTo>
                    <a:pt x="4153" y="243"/>
                  </a:lnTo>
                  <a:lnTo>
                    <a:pt x="4126" y="163"/>
                  </a:lnTo>
                  <a:lnTo>
                    <a:pt x="4072" y="82"/>
                  </a:lnTo>
                  <a:lnTo>
                    <a:pt x="3991" y="28"/>
                  </a:lnTo>
                  <a:lnTo>
                    <a:pt x="39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2"/>
            <p:cNvSpPr/>
            <p:nvPr/>
          </p:nvSpPr>
          <p:spPr>
            <a:xfrm>
              <a:off x="4106275" y="1333275"/>
              <a:ext cx="51925" cy="51275"/>
            </a:xfrm>
            <a:custGeom>
              <a:avLst/>
              <a:gdLst/>
              <a:ahLst/>
              <a:cxnLst/>
              <a:rect l="l" t="t" r="r" b="b"/>
              <a:pathLst>
                <a:path w="2077" h="2051" extrusionOk="0">
                  <a:moveTo>
                    <a:pt x="1160" y="459"/>
                  </a:moveTo>
                  <a:lnTo>
                    <a:pt x="1268" y="513"/>
                  </a:lnTo>
                  <a:lnTo>
                    <a:pt x="1348" y="567"/>
                  </a:lnTo>
                  <a:lnTo>
                    <a:pt x="1429" y="621"/>
                  </a:lnTo>
                  <a:lnTo>
                    <a:pt x="1510" y="702"/>
                  </a:lnTo>
                  <a:lnTo>
                    <a:pt x="1564" y="810"/>
                  </a:lnTo>
                  <a:lnTo>
                    <a:pt x="1591" y="918"/>
                  </a:lnTo>
                  <a:lnTo>
                    <a:pt x="1618" y="1025"/>
                  </a:lnTo>
                  <a:lnTo>
                    <a:pt x="1591" y="1133"/>
                  </a:lnTo>
                  <a:lnTo>
                    <a:pt x="1564" y="1241"/>
                  </a:lnTo>
                  <a:lnTo>
                    <a:pt x="1510" y="1349"/>
                  </a:lnTo>
                  <a:lnTo>
                    <a:pt x="1429" y="1430"/>
                  </a:lnTo>
                  <a:lnTo>
                    <a:pt x="1348" y="1511"/>
                  </a:lnTo>
                  <a:lnTo>
                    <a:pt x="1268" y="1565"/>
                  </a:lnTo>
                  <a:lnTo>
                    <a:pt x="1160" y="1592"/>
                  </a:lnTo>
                  <a:lnTo>
                    <a:pt x="917" y="1592"/>
                  </a:lnTo>
                  <a:lnTo>
                    <a:pt x="809" y="1565"/>
                  </a:lnTo>
                  <a:lnTo>
                    <a:pt x="728" y="1511"/>
                  </a:lnTo>
                  <a:lnTo>
                    <a:pt x="647" y="1430"/>
                  </a:lnTo>
                  <a:lnTo>
                    <a:pt x="566" y="1349"/>
                  </a:lnTo>
                  <a:lnTo>
                    <a:pt x="513" y="1241"/>
                  </a:lnTo>
                  <a:lnTo>
                    <a:pt x="486" y="1133"/>
                  </a:lnTo>
                  <a:lnTo>
                    <a:pt x="459" y="1025"/>
                  </a:lnTo>
                  <a:lnTo>
                    <a:pt x="486" y="918"/>
                  </a:lnTo>
                  <a:lnTo>
                    <a:pt x="513" y="810"/>
                  </a:lnTo>
                  <a:lnTo>
                    <a:pt x="566" y="702"/>
                  </a:lnTo>
                  <a:lnTo>
                    <a:pt x="647" y="621"/>
                  </a:lnTo>
                  <a:lnTo>
                    <a:pt x="728" y="567"/>
                  </a:lnTo>
                  <a:lnTo>
                    <a:pt x="809" y="513"/>
                  </a:lnTo>
                  <a:lnTo>
                    <a:pt x="917" y="459"/>
                  </a:lnTo>
                  <a:close/>
                  <a:moveTo>
                    <a:pt x="1025" y="1"/>
                  </a:moveTo>
                  <a:lnTo>
                    <a:pt x="836" y="28"/>
                  </a:lnTo>
                  <a:lnTo>
                    <a:pt x="647" y="82"/>
                  </a:lnTo>
                  <a:lnTo>
                    <a:pt x="459" y="163"/>
                  </a:lnTo>
                  <a:lnTo>
                    <a:pt x="297" y="297"/>
                  </a:lnTo>
                  <a:lnTo>
                    <a:pt x="189" y="459"/>
                  </a:lnTo>
                  <a:lnTo>
                    <a:pt x="81" y="621"/>
                  </a:lnTo>
                  <a:lnTo>
                    <a:pt x="27" y="810"/>
                  </a:lnTo>
                  <a:lnTo>
                    <a:pt x="0" y="1025"/>
                  </a:lnTo>
                  <a:lnTo>
                    <a:pt x="27" y="1241"/>
                  </a:lnTo>
                  <a:lnTo>
                    <a:pt x="81" y="1430"/>
                  </a:lnTo>
                  <a:lnTo>
                    <a:pt x="189" y="1619"/>
                  </a:lnTo>
                  <a:lnTo>
                    <a:pt x="297" y="1754"/>
                  </a:lnTo>
                  <a:lnTo>
                    <a:pt x="459" y="1888"/>
                  </a:lnTo>
                  <a:lnTo>
                    <a:pt x="647" y="1969"/>
                  </a:lnTo>
                  <a:lnTo>
                    <a:pt x="836" y="2050"/>
                  </a:lnTo>
                  <a:lnTo>
                    <a:pt x="1241" y="2050"/>
                  </a:lnTo>
                  <a:lnTo>
                    <a:pt x="1429" y="1969"/>
                  </a:lnTo>
                  <a:lnTo>
                    <a:pt x="1618" y="1888"/>
                  </a:lnTo>
                  <a:lnTo>
                    <a:pt x="1780" y="1754"/>
                  </a:lnTo>
                  <a:lnTo>
                    <a:pt x="1888" y="1619"/>
                  </a:lnTo>
                  <a:lnTo>
                    <a:pt x="1996" y="1430"/>
                  </a:lnTo>
                  <a:lnTo>
                    <a:pt x="2050" y="1241"/>
                  </a:lnTo>
                  <a:lnTo>
                    <a:pt x="2077" y="1025"/>
                  </a:lnTo>
                  <a:lnTo>
                    <a:pt x="2050" y="810"/>
                  </a:lnTo>
                  <a:lnTo>
                    <a:pt x="1996" y="621"/>
                  </a:lnTo>
                  <a:lnTo>
                    <a:pt x="1888" y="459"/>
                  </a:lnTo>
                  <a:lnTo>
                    <a:pt x="1780" y="297"/>
                  </a:lnTo>
                  <a:lnTo>
                    <a:pt x="1618" y="163"/>
                  </a:lnTo>
                  <a:lnTo>
                    <a:pt x="1429" y="82"/>
                  </a:lnTo>
                  <a:lnTo>
                    <a:pt x="1241" y="28"/>
                  </a:lnTo>
                  <a:lnTo>
                    <a:pt x="10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2"/>
            <p:cNvSpPr/>
            <p:nvPr/>
          </p:nvSpPr>
          <p:spPr>
            <a:xfrm>
              <a:off x="4161550" y="1221375"/>
              <a:ext cx="27650" cy="22950"/>
            </a:xfrm>
            <a:custGeom>
              <a:avLst/>
              <a:gdLst/>
              <a:ahLst/>
              <a:cxnLst/>
              <a:rect l="l" t="t" r="r" b="b"/>
              <a:pathLst>
                <a:path w="1106" h="918" extrusionOk="0">
                  <a:moveTo>
                    <a:pt x="863" y="1"/>
                  </a:moveTo>
                  <a:lnTo>
                    <a:pt x="782" y="28"/>
                  </a:lnTo>
                  <a:lnTo>
                    <a:pt x="701" y="81"/>
                  </a:lnTo>
                  <a:lnTo>
                    <a:pt x="432" y="351"/>
                  </a:lnTo>
                  <a:lnTo>
                    <a:pt x="405" y="324"/>
                  </a:lnTo>
                  <a:lnTo>
                    <a:pt x="324" y="270"/>
                  </a:lnTo>
                  <a:lnTo>
                    <a:pt x="243" y="243"/>
                  </a:lnTo>
                  <a:lnTo>
                    <a:pt x="135" y="270"/>
                  </a:lnTo>
                  <a:lnTo>
                    <a:pt x="81" y="324"/>
                  </a:lnTo>
                  <a:lnTo>
                    <a:pt x="27" y="405"/>
                  </a:lnTo>
                  <a:lnTo>
                    <a:pt x="0" y="486"/>
                  </a:lnTo>
                  <a:lnTo>
                    <a:pt x="27" y="567"/>
                  </a:lnTo>
                  <a:lnTo>
                    <a:pt x="81" y="648"/>
                  </a:lnTo>
                  <a:lnTo>
                    <a:pt x="270" y="837"/>
                  </a:lnTo>
                  <a:lnTo>
                    <a:pt x="351" y="890"/>
                  </a:lnTo>
                  <a:lnTo>
                    <a:pt x="432" y="917"/>
                  </a:lnTo>
                  <a:lnTo>
                    <a:pt x="513" y="890"/>
                  </a:lnTo>
                  <a:lnTo>
                    <a:pt x="594" y="837"/>
                  </a:lnTo>
                  <a:lnTo>
                    <a:pt x="1052" y="405"/>
                  </a:lnTo>
                  <a:lnTo>
                    <a:pt x="1079" y="324"/>
                  </a:lnTo>
                  <a:lnTo>
                    <a:pt x="1106" y="243"/>
                  </a:lnTo>
                  <a:lnTo>
                    <a:pt x="1079" y="162"/>
                  </a:lnTo>
                  <a:lnTo>
                    <a:pt x="1052" y="81"/>
                  </a:lnTo>
                  <a:lnTo>
                    <a:pt x="971" y="28"/>
                  </a:lnTo>
                  <a:lnTo>
                    <a:pt x="8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2"/>
            <p:cNvSpPr/>
            <p:nvPr/>
          </p:nvSpPr>
          <p:spPr>
            <a:xfrm>
              <a:off x="3984250" y="1138450"/>
              <a:ext cx="295975" cy="271025"/>
            </a:xfrm>
            <a:custGeom>
              <a:avLst/>
              <a:gdLst/>
              <a:ahLst/>
              <a:cxnLst/>
              <a:rect l="l" t="t" r="r" b="b"/>
              <a:pathLst>
                <a:path w="11839" h="10841" extrusionOk="0">
                  <a:moveTo>
                    <a:pt x="10436" y="1376"/>
                  </a:moveTo>
                  <a:lnTo>
                    <a:pt x="10436" y="7929"/>
                  </a:lnTo>
                  <a:lnTo>
                    <a:pt x="9762" y="7929"/>
                  </a:lnTo>
                  <a:lnTo>
                    <a:pt x="9762" y="5906"/>
                  </a:lnTo>
                  <a:lnTo>
                    <a:pt x="9735" y="5825"/>
                  </a:lnTo>
                  <a:lnTo>
                    <a:pt x="9681" y="5744"/>
                  </a:lnTo>
                  <a:lnTo>
                    <a:pt x="9600" y="5691"/>
                  </a:lnTo>
                  <a:lnTo>
                    <a:pt x="2239" y="5691"/>
                  </a:lnTo>
                  <a:lnTo>
                    <a:pt x="2158" y="5744"/>
                  </a:lnTo>
                  <a:lnTo>
                    <a:pt x="2104" y="5825"/>
                  </a:lnTo>
                  <a:lnTo>
                    <a:pt x="2077" y="5906"/>
                  </a:lnTo>
                  <a:lnTo>
                    <a:pt x="2077" y="7929"/>
                  </a:lnTo>
                  <a:lnTo>
                    <a:pt x="1403" y="7929"/>
                  </a:lnTo>
                  <a:lnTo>
                    <a:pt x="1403" y="1376"/>
                  </a:lnTo>
                  <a:close/>
                  <a:moveTo>
                    <a:pt x="10814" y="459"/>
                  </a:moveTo>
                  <a:lnTo>
                    <a:pt x="10948" y="513"/>
                  </a:lnTo>
                  <a:lnTo>
                    <a:pt x="11056" y="567"/>
                  </a:lnTo>
                  <a:lnTo>
                    <a:pt x="11164" y="648"/>
                  </a:lnTo>
                  <a:lnTo>
                    <a:pt x="11245" y="756"/>
                  </a:lnTo>
                  <a:lnTo>
                    <a:pt x="11326" y="891"/>
                  </a:lnTo>
                  <a:lnTo>
                    <a:pt x="11353" y="999"/>
                  </a:lnTo>
                  <a:lnTo>
                    <a:pt x="11380" y="1160"/>
                  </a:lnTo>
                  <a:lnTo>
                    <a:pt x="11380" y="8171"/>
                  </a:lnTo>
                  <a:lnTo>
                    <a:pt x="11353" y="8306"/>
                  </a:lnTo>
                  <a:lnTo>
                    <a:pt x="11326" y="8441"/>
                  </a:lnTo>
                  <a:lnTo>
                    <a:pt x="11245" y="8549"/>
                  </a:lnTo>
                  <a:lnTo>
                    <a:pt x="11164" y="8657"/>
                  </a:lnTo>
                  <a:lnTo>
                    <a:pt x="11056" y="8738"/>
                  </a:lnTo>
                  <a:lnTo>
                    <a:pt x="10948" y="8818"/>
                  </a:lnTo>
                  <a:lnTo>
                    <a:pt x="10814" y="8845"/>
                  </a:lnTo>
                  <a:lnTo>
                    <a:pt x="10679" y="8872"/>
                  </a:lnTo>
                  <a:lnTo>
                    <a:pt x="9762" y="8872"/>
                  </a:lnTo>
                  <a:lnTo>
                    <a:pt x="9762" y="8387"/>
                  </a:lnTo>
                  <a:lnTo>
                    <a:pt x="10760" y="8387"/>
                  </a:lnTo>
                  <a:lnTo>
                    <a:pt x="10841" y="8333"/>
                  </a:lnTo>
                  <a:lnTo>
                    <a:pt x="10894" y="8252"/>
                  </a:lnTo>
                  <a:lnTo>
                    <a:pt x="10894" y="8171"/>
                  </a:lnTo>
                  <a:lnTo>
                    <a:pt x="10894" y="1160"/>
                  </a:lnTo>
                  <a:lnTo>
                    <a:pt x="10894" y="1053"/>
                  </a:lnTo>
                  <a:lnTo>
                    <a:pt x="10841" y="999"/>
                  </a:lnTo>
                  <a:lnTo>
                    <a:pt x="10760" y="945"/>
                  </a:lnTo>
                  <a:lnTo>
                    <a:pt x="10679" y="918"/>
                  </a:lnTo>
                  <a:lnTo>
                    <a:pt x="1160" y="918"/>
                  </a:lnTo>
                  <a:lnTo>
                    <a:pt x="1079" y="945"/>
                  </a:lnTo>
                  <a:lnTo>
                    <a:pt x="998" y="999"/>
                  </a:lnTo>
                  <a:lnTo>
                    <a:pt x="944" y="1053"/>
                  </a:lnTo>
                  <a:lnTo>
                    <a:pt x="944" y="1160"/>
                  </a:lnTo>
                  <a:lnTo>
                    <a:pt x="944" y="8171"/>
                  </a:lnTo>
                  <a:lnTo>
                    <a:pt x="944" y="8252"/>
                  </a:lnTo>
                  <a:lnTo>
                    <a:pt x="998" y="8333"/>
                  </a:lnTo>
                  <a:lnTo>
                    <a:pt x="1079" y="8387"/>
                  </a:lnTo>
                  <a:lnTo>
                    <a:pt x="2077" y="8387"/>
                  </a:lnTo>
                  <a:lnTo>
                    <a:pt x="2077" y="8872"/>
                  </a:lnTo>
                  <a:lnTo>
                    <a:pt x="1160" y="8872"/>
                  </a:lnTo>
                  <a:lnTo>
                    <a:pt x="1025" y="8845"/>
                  </a:lnTo>
                  <a:lnTo>
                    <a:pt x="890" y="8818"/>
                  </a:lnTo>
                  <a:lnTo>
                    <a:pt x="782" y="8738"/>
                  </a:lnTo>
                  <a:lnTo>
                    <a:pt x="675" y="8657"/>
                  </a:lnTo>
                  <a:lnTo>
                    <a:pt x="594" y="8549"/>
                  </a:lnTo>
                  <a:lnTo>
                    <a:pt x="513" y="8441"/>
                  </a:lnTo>
                  <a:lnTo>
                    <a:pt x="486" y="8306"/>
                  </a:lnTo>
                  <a:lnTo>
                    <a:pt x="459" y="8171"/>
                  </a:lnTo>
                  <a:lnTo>
                    <a:pt x="459" y="1160"/>
                  </a:lnTo>
                  <a:lnTo>
                    <a:pt x="486" y="999"/>
                  </a:lnTo>
                  <a:lnTo>
                    <a:pt x="513" y="891"/>
                  </a:lnTo>
                  <a:lnTo>
                    <a:pt x="594" y="756"/>
                  </a:lnTo>
                  <a:lnTo>
                    <a:pt x="675" y="648"/>
                  </a:lnTo>
                  <a:lnTo>
                    <a:pt x="782" y="567"/>
                  </a:lnTo>
                  <a:lnTo>
                    <a:pt x="890" y="513"/>
                  </a:lnTo>
                  <a:lnTo>
                    <a:pt x="1025" y="459"/>
                  </a:lnTo>
                  <a:close/>
                  <a:moveTo>
                    <a:pt x="9277" y="6149"/>
                  </a:moveTo>
                  <a:lnTo>
                    <a:pt x="9277" y="6796"/>
                  </a:lnTo>
                  <a:lnTo>
                    <a:pt x="6877" y="6796"/>
                  </a:lnTo>
                  <a:lnTo>
                    <a:pt x="6796" y="6850"/>
                  </a:lnTo>
                  <a:lnTo>
                    <a:pt x="6742" y="6931"/>
                  </a:lnTo>
                  <a:lnTo>
                    <a:pt x="6715" y="7012"/>
                  </a:lnTo>
                  <a:lnTo>
                    <a:pt x="6742" y="7120"/>
                  </a:lnTo>
                  <a:lnTo>
                    <a:pt x="6796" y="7174"/>
                  </a:lnTo>
                  <a:lnTo>
                    <a:pt x="6877" y="7228"/>
                  </a:lnTo>
                  <a:lnTo>
                    <a:pt x="6958" y="7255"/>
                  </a:lnTo>
                  <a:lnTo>
                    <a:pt x="9277" y="7255"/>
                  </a:lnTo>
                  <a:lnTo>
                    <a:pt x="9277" y="10382"/>
                  </a:lnTo>
                  <a:lnTo>
                    <a:pt x="2535" y="10382"/>
                  </a:lnTo>
                  <a:lnTo>
                    <a:pt x="2535" y="7255"/>
                  </a:lnTo>
                  <a:lnTo>
                    <a:pt x="4881" y="7255"/>
                  </a:lnTo>
                  <a:lnTo>
                    <a:pt x="4962" y="7228"/>
                  </a:lnTo>
                  <a:lnTo>
                    <a:pt x="5043" y="7174"/>
                  </a:lnTo>
                  <a:lnTo>
                    <a:pt x="5097" y="7120"/>
                  </a:lnTo>
                  <a:lnTo>
                    <a:pt x="5124" y="7012"/>
                  </a:lnTo>
                  <a:lnTo>
                    <a:pt x="5097" y="6931"/>
                  </a:lnTo>
                  <a:lnTo>
                    <a:pt x="5043" y="6850"/>
                  </a:lnTo>
                  <a:lnTo>
                    <a:pt x="4962" y="6796"/>
                  </a:lnTo>
                  <a:lnTo>
                    <a:pt x="2535" y="6796"/>
                  </a:lnTo>
                  <a:lnTo>
                    <a:pt x="2535" y="6149"/>
                  </a:lnTo>
                  <a:close/>
                  <a:moveTo>
                    <a:pt x="1160" y="1"/>
                  </a:moveTo>
                  <a:lnTo>
                    <a:pt x="917" y="28"/>
                  </a:lnTo>
                  <a:lnTo>
                    <a:pt x="702" y="82"/>
                  </a:lnTo>
                  <a:lnTo>
                    <a:pt x="513" y="190"/>
                  </a:lnTo>
                  <a:lnTo>
                    <a:pt x="351" y="324"/>
                  </a:lnTo>
                  <a:lnTo>
                    <a:pt x="216" y="513"/>
                  </a:lnTo>
                  <a:lnTo>
                    <a:pt x="108" y="702"/>
                  </a:lnTo>
                  <a:lnTo>
                    <a:pt x="27" y="918"/>
                  </a:lnTo>
                  <a:lnTo>
                    <a:pt x="1" y="1160"/>
                  </a:lnTo>
                  <a:lnTo>
                    <a:pt x="1" y="8171"/>
                  </a:lnTo>
                  <a:lnTo>
                    <a:pt x="27" y="8387"/>
                  </a:lnTo>
                  <a:lnTo>
                    <a:pt x="108" y="8630"/>
                  </a:lnTo>
                  <a:lnTo>
                    <a:pt x="216" y="8818"/>
                  </a:lnTo>
                  <a:lnTo>
                    <a:pt x="351" y="8980"/>
                  </a:lnTo>
                  <a:lnTo>
                    <a:pt x="513" y="9115"/>
                  </a:lnTo>
                  <a:lnTo>
                    <a:pt x="702" y="9223"/>
                  </a:lnTo>
                  <a:lnTo>
                    <a:pt x="917" y="9304"/>
                  </a:lnTo>
                  <a:lnTo>
                    <a:pt x="1160" y="9331"/>
                  </a:lnTo>
                  <a:lnTo>
                    <a:pt x="2077" y="9331"/>
                  </a:lnTo>
                  <a:lnTo>
                    <a:pt x="2077" y="10625"/>
                  </a:lnTo>
                  <a:lnTo>
                    <a:pt x="2104" y="10706"/>
                  </a:lnTo>
                  <a:lnTo>
                    <a:pt x="2158" y="10787"/>
                  </a:lnTo>
                  <a:lnTo>
                    <a:pt x="2239" y="10841"/>
                  </a:lnTo>
                  <a:lnTo>
                    <a:pt x="9600" y="10841"/>
                  </a:lnTo>
                  <a:lnTo>
                    <a:pt x="9681" y="10787"/>
                  </a:lnTo>
                  <a:lnTo>
                    <a:pt x="9735" y="10706"/>
                  </a:lnTo>
                  <a:lnTo>
                    <a:pt x="9762" y="10625"/>
                  </a:lnTo>
                  <a:lnTo>
                    <a:pt x="9762" y="9331"/>
                  </a:lnTo>
                  <a:lnTo>
                    <a:pt x="10679" y="9331"/>
                  </a:lnTo>
                  <a:lnTo>
                    <a:pt x="10894" y="9304"/>
                  </a:lnTo>
                  <a:lnTo>
                    <a:pt x="11137" y="9223"/>
                  </a:lnTo>
                  <a:lnTo>
                    <a:pt x="11326" y="9115"/>
                  </a:lnTo>
                  <a:lnTo>
                    <a:pt x="11488" y="8980"/>
                  </a:lnTo>
                  <a:lnTo>
                    <a:pt x="11622" y="8818"/>
                  </a:lnTo>
                  <a:lnTo>
                    <a:pt x="11730" y="8630"/>
                  </a:lnTo>
                  <a:lnTo>
                    <a:pt x="11811" y="8387"/>
                  </a:lnTo>
                  <a:lnTo>
                    <a:pt x="11838" y="8171"/>
                  </a:lnTo>
                  <a:lnTo>
                    <a:pt x="11838" y="1160"/>
                  </a:lnTo>
                  <a:lnTo>
                    <a:pt x="11811" y="918"/>
                  </a:lnTo>
                  <a:lnTo>
                    <a:pt x="11730" y="702"/>
                  </a:lnTo>
                  <a:lnTo>
                    <a:pt x="11622" y="513"/>
                  </a:lnTo>
                  <a:lnTo>
                    <a:pt x="11488" y="324"/>
                  </a:lnTo>
                  <a:lnTo>
                    <a:pt x="11326" y="190"/>
                  </a:lnTo>
                  <a:lnTo>
                    <a:pt x="11137" y="82"/>
                  </a:lnTo>
                  <a:lnTo>
                    <a:pt x="10894" y="28"/>
                  </a:lnTo>
                  <a:lnTo>
                    <a:pt x="10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2"/>
            <p:cNvSpPr/>
            <p:nvPr/>
          </p:nvSpPr>
          <p:spPr>
            <a:xfrm>
              <a:off x="4126500" y="1308350"/>
              <a:ext cx="11475" cy="11475"/>
            </a:xfrm>
            <a:custGeom>
              <a:avLst/>
              <a:gdLst/>
              <a:ahLst/>
              <a:cxnLst/>
              <a:rect l="l" t="t" r="r" b="b"/>
              <a:pathLst>
                <a:path w="459" h="459" extrusionOk="0">
                  <a:moveTo>
                    <a:pt x="135" y="0"/>
                  </a:moveTo>
                  <a:lnTo>
                    <a:pt x="54" y="54"/>
                  </a:lnTo>
                  <a:lnTo>
                    <a:pt x="27" y="135"/>
                  </a:lnTo>
                  <a:lnTo>
                    <a:pt x="0" y="216"/>
                  </a:lnTo>
                  <a:lnTo>
                    <a:pt x="27" y="297"/>
                  </a:lnTo>
                  <a:lnTo>
                    <a:pt x="54" y="378"/>
                  </a:lnTo>
                  <a:lnTo>
                    <a:pt x="135" y="432"/>
                  </a:lnTo>
                  <a:lnTo>
                    <a:pt x="216" y="459"/>
                  </a:lnTo>
                  <a:lnTo>
                    <a:pt x="324" y="432"/>
                  </a:lnTo>
                  <a:lnTo>
                    <a:pt x="405" y="378"/>
                  </a:lnTo>
                  <a:lnTo>
                    <a:pt x="432" y="297"/>
                  </a:lnTo>
                  <a:lnTo>
                    <a:pt x="459" y="216"/>
                  </a:lnTo>
                  <a:lnTo>
                    <a:pt x="432" y="135"/>
                  </a:lnTo>
                  <a:lnTo>
                    <a:pt x="405" y="54"/>
                  </a:lnTo>
                  <a:lnTo>
                    <a:pt x="3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3" name="Google Shape;3003;p52"/>
          <p:cNvGrpSpPr/>
          <p:nvPr/>
        </p:nvGrpSpPr>
        <p:grpSpPr>
          <a:xfrm>
            <a:off x="6059798" y="2404193"/>
            <a:ext cx="405565" cy="374080"/>
            <a:chOff x="4623325" y="1122950"/>
            <a:chExt cx="295300" cy="272375"/>
          </a:xfrm>
        </p:grpSpPr>
        <p:sp>
          <p:nvSpPr>
            <p:cNvPr id="3004" name="Google Shape;3004;p52"/>
            <p:cNvSpPr/>
            <p:nvPr/>
          </p:nvSpPr>
          <p:spPr>
            <a:xfrm>
              <a:off x="4623325" y="1244975"/>
              <a:ext cx="295300" cy="150350"/>
            </a:xfrm>
            <a:custGeom>
              <a:avLst/>
              <a:gdLst/>
              <a:ahLst/>
              <a:cxnLst/>
              <a:rect l="l" t="t" r="r" b="b"/>
              <a:pathLst>
                <a:path w="11812" h="6014" extrusionOk="0">
                  <a:moveTo>
                    <a:pt x="2293" y="2535"/>
                  </a:moveTo>
                  <a:lnTo>
                    <a:pt x="2293" y="5555"/>
                  </a:lnTo>
                  <a:lnTo>
                    <a:pt x="1079" y="5555"/>
                  </a:lnTo>
                  <a:lnTo>
                    <a:pt x="1079" y="2535"/>
                  </a:lnTo>
                  <a:close/>
                  <a:moveTo>
                    <a:pt x="7928" y="2535"/>
                  </a:moveTo>
                  <a:lnTo>
                    <a:pt x="7928" y="5555"/>
                  </a:lnTo>
                  <a:lnTo>
                    <a:pt x="6715" y="5555"/>
                  </a:lnTo>
                  <a:lnTo>
                    <a:pt x="6715" y="2535"/>
                  </a:lnTo>
                  <a:close/>
                  <a:moveTo>
                    <a:pt x="10733" y="459"/>
                  </a:moveTo>
                  <a:lnTo>
                    <a:pt x="10733" y="5555"/>
                  </a:lnTo>
                  <a:lnTo>
                    <a:pt x="9519" y="5555"/>
                  </a:lnTo>
                  <a:lnTo>
                    <a:pt x="9519" y="459"/>
                  </a:lnTo>
                  <a:close/>
                  <a:moveTo>
                    <a:pt x="3587" y="0"/>
                  </a:moveTo>
                  <a:lnTo>
                    <a:pt x="3506" y="54"/>
                  </a:lnTo>
                  <a:lnTo>
                    <a:pt x="3452" y="135"/>
                  </a:lnTo>
                  <a:lnTo>
                    <a:pt x="3425" y="216"/>
                  </a:lnTo>
                  <a:lnTo>
                    <a:pt x="3425" y="5555"/>
                  </a:lnTo>
                  <a:lnTo>
                    <a:pt x="2751" y="5555"/>
                  </a:lnTo>
                  <a:lnTo>
                    <a:pt x="2751" y="2319"/>
                  </a:lnTo>
                  <a:lnTo>
                    <a:pt x="2724" y="2238"/>
                  </a:lnTo>
                  <a:lnTo>
                    <a:pt x="2670" y="2158"/>
                  </a:lnTo>
                  <a:lnTo>
                    <a:pt x="2616" y="2104"/>
                  </a:lnTo>
                  <a:lnTo>
                    <a:pt x="2508" y="2077"/>
                  </a:lnTo>
                  <a:lnTo>
                    <a:pt x="863" y="2077"/>
                  </a:lnTo>
                  <a:lnTo>
                    <a:pt x="756" y="2104"/>
                  </a:lnTo>
                  <a:lnTo>
                    <a:pt x="702" y="2158"/>
                  </a:lnTo>
                  <a:lnTo>
                    <a:pt x="648" y="2238"/>
                  </a:lnTo>
                  <a:lnTo>
                    <a:pt x="621" y="2319"/>
                  </a:lnTo>
                  <a:lnTo>
                    <a:pt x="621" y="5555"/>
                  </a:lnTo>
                  <a:lnTo>
                    <a:pt x="216" y="5555"/>
                  </a:lnTo>
                  <a:lnTo>
                    <a:pt x="135" y="5582"/>
                  </a:lnTo>
                  <a:lnTo>
                    <a:pt x="54" y="5636"/>
                  </a:lnTo>
                  <a:lnTo>
                    <a:pt x="27" y="5690"/>
                  </a:lnTo>
                  <a:lnTo>
                    <a:pt x="0" y="5798"/>
                  </a:lnTo>
                  <a:lnTo>
                    <a:pt x="27" y="5879"/>
                  </a:lnTo>
                  <a:lnTo>
                    <a:pt x="54" y="5960"/>
                  </a:lnTo>
                  <a:lnTo>
                    <a:pt x="135" y="5987"/>
                  </a:lnTo>
                  <a:lnTo>
                    <a:pt x="216" y="6014"/>
                  </a:lnTo>
                  <a:lnTo>
                    <a:pt x="11596" y="6014"/>
                  </a:lnTo>
                  <a:lnTo>
                    <a:pt x="11676" y="5987"/>
                  </a:lnTo>
                  <a:lnTo>
                    <a:pt x="11757" y="5960"/>
                  </a:lnTo>
                  <a:lnTo>
                    <a:pt x="11811" y="5879"/>
                  </a:lnTo>
                  <a:lnTo>
                    <a:pt x="11811" y="5798"/>
                  </a:lnTo>
                  <a:lnTo>
                    <a:pt x="11811" y="5690"/>
                  </a:lnTo>
                  <a:lnTo>
                    <a:pt x="11757" y="5636"/>
                  </a:lnTo>
                  <a:lnTo>
                    <a:pt x="11676" y="5582"/>
                  </a:lnTo>
                  <a:lnTo>
                    <a:pt x="11596" y="5555"/>
                  </a:lnTo>
                  <a:lnTo>
                    <a:pt x="11191" y="5555"/>
                  </a:lnTo>
                  <a:lnTo>
                    <a:pt x="11191" y="216"/>
                  </a:lnTo>
                  <a:lnTo>
                    <a:pt x="11164" y="135"/>
                  </a:lnTo>
                  <a:lnTo>
                    <a:pt x="11137" y="54"/>
                  </a:lnTo>
                  <a:lnTo>
                    <a:pt x="11056" y="0"/>
                  </a:lnTo>
                  <a:lnTo>
                    <a:pt x="9223" y="0"/>
                  </a:lnTo>
                  <a:lnTo>
                    <a:pt x="9142" y="54"/>
                  </a:lnTo>
                  <a:lnTo>
                    <a:pt x="9088" y="135"/>
                  </a:lnTo>
                  <a:lnTo>
                    <a:pt x="9061" y="216"/>
                  </a:lnTo>
                  <a:lnTo>
                    <a:pt x="9061" y="5555"/>
                  </a:lnTo>
                  <a:lnTo>
                    <a:pt x="8387" y="5555"/>
                  </a:lnTo>
                  <a:lnTo>
                    <a:pt x="8387" y="2319"/>
                  </a:lnTo>
                  <a:lnTo>
                    <a:pt x="8360" y="2238"/>
                  </a:lnTo>
                  <a:lnTo>
                    <a:pt x="8306" y="2158"/>
                  </a:lnTo>
                  <a:lnTo>
                    <a:pt x="8225" y="2104"/>
                  </a:lnTo>
                  <a:lnTo>
                    <a:pt x="8144" y="2077"/>
                  </a:lnTo>
                  <a:lnTo>
                    <a:pt x="6472" y="2077"/>
                  </a:lnTo>
                  <a:lnTo>
                    <a:pt x="6391" y="2104"/>
                  </a:lnTo>
                  <a:lnTo>
                    <a:pt x="6310" y="2158"/>
                  </a:lnTo>
                  <a:lnTo>
                    <a:pt x="6283" y="2238"/>
                  </a:lnTo>
                  <a:lnTo>
                    <a:pt x="6256" y="2319"/>
                  </a:lnTo>
                  <a:lnTo>
                    <a:pt x="6256" y="5555"/>
                  </a:lnTo>
                  <a:lnTo>
                    <a:pt x="5555" y="5555"/>
                  </a:lnTo>
                  <a:lnTo>
                    <a:pt x="5555" y="4045"/>
                  </a:lnTo>
                  <a:lnTo>
                    <a:pt x="5555" y="3964"/>
                  </a:lnTo>
                  <a:lnTo>
                    <a:pt x="5501" y="3883"/>
                  </a:lnTo>
                  <a:lnTo>
                    <a:pt x="5420" y="3829"/>
                  </a:lnTo>
                  <a:lnTo>
                    <a:pt x="5340" y="3802"/>
                  </a:lnTo>
                  <a:lnTo>
                    <a:pt x="5232" y="3829"/>
                  </a:lnTo>
                  <a:lnTo>
                    <a:pt x="5178" y="3883"/>
                  </a:lnTo>
                  <a:lnTo>
                    <a:pt x="5124" y="3964"/>
                  </a:lnTo>
                  <a:lnTo>
                    <a:pt x="5097" y="4045"/>
                  </a:lnTo>
                  <a:lnTo>
                    <a:pt x="5097" y="5555"/>
                  </a:lnTo>
                  <a:lnTo>
                    <a:pt x="3910" y="5555"/>
                  </a:lnTo>
                  <a:lnTo>
                    <a:pt x="3910" y="459"/>
                  </a:lnTo>
                  <a:lnTo>
                    <a:pt x="5097" y="459"/>
                  </a:lnTo>
                  <a:lnTo>
                    <a:pt x="5097" y="1969"/>
                  </a:lnTo>
                  <a:lnTo>
                    <a:pt x="5124" y="2050"/>
                  </a:lnTo>
                  <a:lnTo>
                    <a:pt x="5178" y="2131"/>
                  </a:lnTo>
                  <a:lnTo>
                    <a:pt x="5232" y="2185"/>
                  </a:lnTo>
                  <a:lnTo>
                    <a:pt x="5420" y="2185"/>
                  </a:lnTo>
                  <a:lnTo>
                    <a:pt x="5501" y="2131"/>
                  </a:lnTo>
                  <a:lnTo>
                    <a:pt x="5555" y="2050"/>
                  </a:lnTo>
                  <a:lnTo>
                    <a:pt x="5555" y="1969"/>
                  </a:lnTo>
                  <a:lnTo>
                    <a:pt x="5555" y="216"/>
                  </a:lnTo>
                  <a:lnTo>
                    <a:pt x="5555" y="135"/>
                  </a:lnTo>
                  <a:lnTo>
                    <a:pt x="5501" y="54"/>
                  </a:lnTo>
                  <a:lnTo>
                    <a:pt x="54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2"/>
            <p:cNvSpPr/>
            <p:nvPr/>
          </p:nvSpPr>
          <p:spPr>
            <a:xfrm>
              <a:off x="4638825" y="1122950"/>
              <a:ext cx="264300" cy="123400"/>
            </a:xfrm>
            <a:custGeom>
              <a:avLst/>
              <a:gdLst/>
              <a:ahLst/>
              <a:cxnLst/>
              <a:rect l="l" t="t" r="r" b="b"/>
              <a:pathLst>
                <a:path w="10572" h="4936" extrusionOk="0">
                  <a:moveTo>
                    <a:pt x="3884" y="459"/>
                  </a:moveTo>
                  <a:lnTo>
                    <a:pt x="3992" y="486"/>
                  </a:lnTo>
                  <a:lnTo>
                    <a:pt x="4126" y="513"/>
                  </a:lnTo>
                  <a:lnTo>
                    <a:pt x="4207" y="567"/>
                  </a:lnTo>
                  <a:lnTo>
                    <a:pt x="4315" y="648"/>
                  </a:lnTo>
                  <a:lnTo>
                    <a:pt x="4369" y="729"/>
                  </a:lnTo>
                  <a:lnTo>
                    <a:pt x="4423" y="837"/>
                  </a:lnTo>
                  <a:lnTo>
                    <a:pt x="4477" y="944"/>
                  </a:lnTo>
                  <a:lnTo>
                    <a:pt x="4477" y="1052"/>
                  </a:lnTo>
                  <a:lnTo>
                    <a:pt x="4477" y="1187"/>
                  </a:lnTo>
                  <a:lnTo>
                    <a:pt x="4423" y="1295"/>
                  </a:lnTo>
                  <a:lnTo>
                    <a:pt x="4369" y="1403"/>
                  </a:lnTo>
                  <a:lnTo>
                    <a:pt x="4315" y="1484"/>
                  </a:lnTo>
                  <a:lnTo>
                    <a:pt x="4207" y="1565"/>
                  </a:lnTo>
                  <a:lnTo>
                    <a:pt x="4126" y="1619"/>
                  </a:lnTo>
                  <a:lnTo>
                    <a:pt x="3992" y="1646"/>
                  </a:lnTo>
                  <a:lnTo>
                    <a:pt x="3884" y="1673"/>
                  </a:lnTo>
                  <a:lnTo>
                    <a:pt x="3749" y="1646"/>
                  </a:lnTo>
                  <a:lnTo>
                    <a:pt x="3641" y="1619"/>
                  </a:lnTo>
                  <a:lnTo>
                    <a:pt x="3533" y="1565"/>
                  </a:lnTo>
                  <a:lnTo>
                    <a:pt x="3452" y="1484"/>
                  </a:lnTo>
                  <a:lnTo>
                    <a:pt x="3371" y="1403"/>
                  </a:lnTo>
                  <a:lnTo>
                    <a:pt x="3317" y="1295"/>
                  </a:lnTo>
                  <a:lnTo>
                    <a:pt x="3290" y="1187"/>
                  </a:lnTo>
                  <a:lnTo>
                    <a:pt x="3290" y="1052"/>
                  </a:lnTo>
                  <a:lnTo>
                    <a:pt x="3290" y="944"/>
                  </a:lnTo>
                  <a:lnTo>
                    <a:pt x="3317" y="837"/>
                  </a:lnTo>
                  <a:lnTo>
                    <a:pt x="3371" y="729"/>
                  </a:lnTo>
                  <a:lnTo>
                    <a:pt x="3452" y="648"/>
                  </a:lnTo>
                  <a:lnTo>
                    <a:pt x="3533" y="567"/>
                  </a:lnTo>
                  <a:lnTo>
                    <a:pt x="3641" y="513"/>
                  </a:lnTo>
                  <a:lnTo>
                    <a:pt x="3749" y="486"/>
                  </a:lnTo>
                  <a:lnTo>
                    <a:pt x="3884" y="459"/>
                  </a:lnTo>
                  <a:close/>
                  <a:moveTo>
                    <a:pt x="9519" y="459"/>
                  </a:moveTo>
                  <a:lnTo>
                    <a:pt x="9627" y="486"/>
                  </a:lnTo>
                  <a:lnTo>
                    <a:pt x="9735" y="513"/>
                  </a:lnTo>
                  <a:lnTo>
                    <a:pt x="9843" y="567"/>
                  </a:lnTo>
                  <a:lnTo>
                    <a:pt x="9924" y="648"/>
                  </a:lnTo>
                  <a:lnTo>
                    <a:pt x="10005" y="729"/>
                  </a:lnTo>
                  <a:lnTo>
                    <a:pt x="10059" y="837"/>
                  </a:lnTo>
                  <a:lnTo>
                    <a:pt x="10086" y="944"/>
                  </a:lnTo>
                  <a:lnTo>
                    <a:pt x="10113" y="1052"/>
                  </a:lnTo>
                  <a:lnTo>
                    <a:pt x="10086" y="1187"/>
                  </a:lnTo>
                  <a:lnTo>
                    <a:pt x="10059" y="1295"/>
                  </a:lnTo>
                  <a:lnTo>
                    <a:pt x="10005" y="1403"/>
                  </a:lnTo>
                  <a:lnTo>
                    <a:pt x="9924" y="1484"/>
                  </a:lnTo>
                  <a:lnTo>
                    <a:pt x="9843" y="1565"/>
                  </a:lnTo>
                  <a:lnTo>
                    <a:pt x="9735" y="1619"/>
                  </a:lnTo>
                  <a:lnTo>
                    <a:pt x="9627" y="1646"/>
                  </a:lnTo>
                  <a:lnTo>
                    <a:pt x="9519" y="1673"/>
                  </a:lnTo>
                  <a:lnTo>
                    <a:pt x="9385" y="1646"/>
                  </a:lnTo>
                  <a:lnTo>
                    <a:pt x="9277" y="1619"/>
                  </a:lnTo>
                  <a:lnTo>
                    <a:pt x="9169" y="1565"/>
                  </a:lnTo>
                  <a:lnTo>
                    <a:pt x="9088" y="1484"/>
                  </a:lnTo>
                  <a:lnTo>
                    <a:pt x="9007" y="1403"/>
                  </a:lnTo>
                  <a:lnTo>
                    <a:pt x="8953" y="1295"/>
                  </a:lnTo>
                  <a:lnTo>
                    <a:pt x="8926" y="1187"/>
                  </a:lnTo>
                  <a:lnTo>
                    <a:pt x="8899" y="1052"/>
                  </a:lnTo>
                  <a:lnTo>
                    <a:pt x="8926" y="944"/>
                  </a:lnTo>
                  <a:lnTo>
                    <a:pt x="8953" y="837"/>
                  </a:lnTo>
                  <a:lnTo>
                    <a:pt x="9007" y="729"/>
                  </a:lnTo>
                  <a:lnTo>
                    <a:pt x="9088" y="648"/>
                  </a:lnTo>
                  <a:lnTo>
                    <a:pt x="9169" y="567"/>
                  </a:lnTo>
                  <a:lnTo>
                    <a:pt x="9277" y="513"/>
                  </a:lnTo>
                  <a:lnTo>
                    <a:pt x="9385" y="486"/>
                  </a:lnTo>
                  <a:lnTo>
                    <a:pt x="9519" y="459"/>
                  </a:lnTo>
                  <a:close/>
                  <a:moveTo>
                    <a:pt x="1187" y="3290"/>
                  </a:moveTo>
                  <a:lnTo>
                    <a:pt x="1295" y="3317"/>
                  </a:lnTo>
                  <a:lnTo>
                    <a:pt x="1403" y="3371"/>
                  </a:lnTo>
                  <a:lnTo>
                    <a:pt x="1484" y="3452"/>
                  </a:lnTo>
                  <a:lnTo>
                    <a:pt x="1565" y="3533"/>
                  </a:lnTo>
                  <a:lnTo>
                    <a:pt x="1619" y="3641"/>
                  </a:lnTo>
                  <a:lnTo>
                    <a:pt x="1646" y="3749"/>
                  </a:lnTo>
                  <a:lnTo>
                    <a:pt x="1673" y="3884"/>
                  </a:lnTo>
                  <a:lnTo>
                    <a:pt x="1646" y="3992"/>
                  </a:lnTo>
                  <a:lnTo>
                    <a:pt x="1619" y="4099"/>
                  </a:lnTo>
                  <a:lnTo>
                    <a:pt x="1565" y="4207"/>
                  </a:lnTo>
                  <a:lnTo>
                    <a:pt x="1484" y="4315"/>
                  </a:lnTo>
                  <a:lnTo>
                    <a:pt x="1403" y="4369"/>
                  </a:lnTo>
                  <a:lnTo>
                    <a:pt x="1295" y="4423"/>
                  </a:lnTo>
                  <a:lnTo>
                    <a:pt x="1187" y="4477"/>
                  </a:lnTo>
                  <a:lnTo>
                    <a:pt x="944" y="4477"/>
                  </a:lnTo>
                  <a:lnTo>
                    <a:pt x="837" y="4423"/>
                  </a:lnTo>
                  <a:lnTo>
                    <a:pt x="729" y="4369"/>
                  </a:lnTo>
                  <a:lnTo>
                    <a:pt x="648" y="4315"/>
                  </a:lnTo>
                  <a:lnTo>
                    <a:pt x="567" y="4207"/>
                  </a:lnTo>
                  <a:lnTo>
                    <a:pt x="513" y="4099"/>
                  </a:lnTo>
                  <a:lnTo>
                    <a:pt x="486" y="3992"/>
                  </a:lnTo>
                  <a:lnTo>
                    <a:pt x="459" y="3884"/>
                  </a:lnTo>
                  <a:lnTo>
                    <a:pt x="486" y="3749"/>
                  </a:lnTo>
                  <a:lnTo>
                    <a:pt x="513" y="3641"/>
                  </a:lnTo>
                  <a:lnTo>
                    <a:pt x="567" y="3533"/>
                  </a:lnTo>
                  <a:lnTo>
                    <a:pt x="648" y="3452"/>
                  </a:lnTo>
                  <a:lnTo>
                    <a:pt x="729" y="3371"/>
                  </a:lnTo>
                  <a:lnTo>
                    <a:pt x="837" y="3317"/>
                  </a:lnTo>
                  <a:lnTo>
                    <a:pt x="944" y="3290"/>
                  </a:lnTo>
                  <a:close/>
                  <a:moveTo>
                    <a:pt x="6823" y="3290"/>
                  </a:moveTo>
                  <a:lnTo>
                    <a:pt x="6931" y="3317"/>
                  </a:lnTo>
                  <a:lnTo>
                    <a:pt x="7039" y="3371"/>
                  </a:lnTo>
                  <a:lnTo>
                    <a:pt x="7120" y="3452"/>
                  </a:lnTo>
                  <a:lnTo>
                    <a:pt x="7200" y="3533"/>
                  </a:lnTo>
                  <a:lnTo>
                    <a:pt x="7254" y="3641"/>
                  </a:lnTo>
                  <a:lnTo>
                    <a:pt x="7281" y="3749"/>
                  </a:lnTo>
                  <a:lnTo>
                    <a:pt x="7308" y="3884"/>
                  </a:lnTo>
                  <a:lnTo>
                    <a:pt x="7281" y="3992"/>
                  </a:lnTo>
                  <a:lnTo>
                    <a:pt x="7254" y="4099"/>
                  </a:lnTo>
                  <a:lnTo>
                    <a:pt x="7200" y="4207"/>
                  </a:lnTo>
                  <a:lnTo>
                    <a:pt x="7120" y="4315"/>
                  </a:lnTo>
                  <a:lnTo>
                    <a:pt x="7039" y="4369"/>
                  </a:lnTo>
                  <a:lnTo>
                    <a:pt x="6931" y="4423"/>
                  </a:lnTo>
                  <a:lnTo>
                    <a:pt x="6823" y="4477"/>
                  </a:lnTo>
                  <a:lnTo>
                    <a:pt x="6580" y="4477"/>
                  </a:lnTo>
                  <a:lnTo>
                    <a:pt x="6472" y="4423"/>
                  </a:lnTo>
                  <a:lnTo>
                    <a:pt x="6364" y="4369"/>
                  </a:lnTo>
                  <a:lnTo>
                    <a:pt x="6284" y="4315"/>
                  </a:lnTo>
                  <a:lnTo>
                    <a:pt x="6203" y="4207"/>
                  </a:lnTo>
                  <a:lnTo>
                    <a:pt x="6149" y="4099"/>
                  </a:lnTo>
                  <a:lnTo>
                    <a:pt x="6095" y="3992"/>
                  </a:lnTo>
                  <a:lnTo>
                    <a:pt x="6095" y="3884"/>
                  </a:lnTo>
                  <a:lnTo>
                    <a:pt x="6095" y="3749"/>
                  </a:lnTo>
                  <a:lnTo>
                    <a:pt x="6149" y="3641"/>
                  </a:lnTo>
                  <a:lnTo>
                    <a:pt x="6203" y="3533"/>
                  </a:lnTo>
                  <a:lnTo>
                    <a:pt x="6284" y="3452"/>
                  </a:lnTo>
                  <a:lnTo>
                    <a:pt x="6364" y="3371"/>
                  </a:lnTo>
                  <a:lnTo>
                    <a:pt x="6472" y="3317"/>
                  </a:lnTo>
                  <a:lnTo>
                    <a:pt x="6580" y="3290"/>
                  </a:lnTo>
                  <a:close/>
                  <a:moveTo>
                    <a:pt x="3884" y="1"/>
                  </a:moveTo>
                  <a:lnTo>
                    <a:pt x="3668" y="28"/>
                  </a:lnTo>
                  <a:lnTo>
                    <a:pt x="3479" y="82"/>
                  </a:lnTo>
                  <a:lnTo>
                    <a:pt x="3290" y="189"/>
                  </a:lnTo>
                  <a:lnTo>
                    <a:pt x="3129" y="324"/>
                  </a:lnTo>
                  <a:lnTo>
                    <a:pt x="2994" y="459"/>
                  </a:lnTo>
                  <a:lnTo>
                    <a:pt x="2913" y="648"/>
                  </a:lnTo>
                  <a:lnTo>
                    <a:pt x="2832" y="837"/>
                  </a:lnTo>
                  <a:lnTo>
                    <a:pt x="2805" y="1052"/>
                  </a:lnTo>
                  <a:lnTo>
                    <a:pt x="2832" y="1214"/>
                  </a:lnTo>
                  <a:lnTo>
                    <a:pt x="2859" y="1376"/>
                  </a:lnTo>
                  <a:lnTo>
                    <a:pt x="2913" y="1511"/>
                  </a:lnTo>
                  <a:lnTo>
                    <a:pt x="2994" y="1646"/>
                  </a:lnTo>
                  <a:lnTo>
                    <a:pt x="1646" y="2994"/>
                  </a:lnTo>
                  <a:lnTo>
                    <a:pt x="1511" y="2913"/>
                  </a:lnTo>
                  <a:lnTo>
                    <a:pt x="1376" y="2859"/>
                  </a:lnTo>
                  <a:lnTo>
                    <a:pt x="1214" y="2832"/>
                  </a:lnTo>
                  <a:lnTo>
                    <a:pt x="1052" y="2805"/>
                  </a:lnTo>
                  <a:lnTo>
                    <a:pt x="864" y="2832"/>
                  </a:lnTo>
                  <a:lnTo>
                    <a:pt x="648" y="2913"/>
                  </a:lnTo>
                  <a:lnTo>
                    <a:pt x="459" y="2994"/>
                  </a:lnTo>
                  <a:lnTo>
                    <a:pt x="324" y="3129"/>
                  </a:lnTo>
                  <a:lnTo>
                    <a:pt x="189" y="3290"/>
                  </a:lnTo>
                  <a:lnTo>
                    <a:pt x="82" y="3452"/>
                  </a:lnTo>
                  <a:lnTo>
                    <a:pt x="28" y="3668"/>
                  </a:lnTo>
                  <a:lnTo>
                    <a:pt x="1" y="3884"/>
                  </a:lnTo>
                  <a:lnTo>
                    <a:pt x="28" y="4099"/>
                  </a:lnTo>
                  <a:lnTo>
                    <a:pt x="82" y="4288"/>
                  </a:lnTo>
                  <a:lnTo>
                    <a:pt x="189" y="4477"/>
                  </a:lnTo>
                  <a:lnTo>
                    <a:pt x="324" y="4639"/>
                  </a:lnTo>
                  <a:lnTo>
                    <a:pt x="459" y="4747"/>
                  </a:lnTo>
                  <a:lnTo>
                    <a:pt x="648" y="4854"/>
                  </a:lnTo>
                  <a:lnTo>
                    <a:pt x="864" y="4908"/>
                  </a:lnTo>
                  <a:lnTo>
                    <a:pt x="1052" y="4935"/>
                  </a:lnTo>
                  <a:lnTo>
                    <a:pt x="1268" y="4908"/>
                  </a:lnTo>
                  <a:lnTo>
                    <a:pt x="1484" y="4854"/>
                  </a:lnTo>
                  <a:lnTo>
                    <a:pt x="1646" y="4747"/>
                  </a:lnTo>
                  <a:lnTo>
                    <a:pt x="1807" y="4639"/>
                  </a:lnTo>
                  <a:lnTo>
                    <a:pt x="1942" y="4477"/>
                  </a:lnTo>
                  <a:lnTo>
                    <a:pt x="2050" y="4288"/>
                  </a:lnTo>
                  <a:lnTo>
                    <a:pt x="2104" y="4099"/>
                  </a:lnTo>
                  <a:lnTo>
                    <a:pt x="2131" y="3884"/>
                  </a:lnTo>
                  <a:lnTo>
                    <a:pt x="2104" y="3722"/>
                  </a:lnTo>
                  <a:lnTo>
                    <a:pt x="2077" y="3587"/>
                  </a:lnTo>
                  <a:lnTo>
                    <a:pt x="2023" y="3425"/>
                  </a:lnTo>
                  <a:lnTo>
                    <a:pt x="1969" y="3317"/>
                  </a:lnTo>
                  <a:lnTo>
                    <a:pt x="3317" y="1969"/>
                  </a:lnTo>
                  <a:lnTo>
                    <a:pt x="3452" y="2023"/>
                  </a:lnTo>
                  <a:lnTo>
                    <a:pt x="3587" y="2077"/>
                  </a:lnTo>
                  <a:lnTo>
                    <a:pt x="3722" y="2104"/>
                  </a:lnTo>
                  <a:lnTo>
                    <a:pt x="3884" y="2131"/>
                  </a:lnTo>
                  <a:lnTo>
                    <a:pt x="4045" y="2104"/>
                  </a:lnTo>
                  <a:lnTo>
                    <a:pt x="4180" y="2077"/>
                  </a:lnTo>
                  <a:lnTo>
                    <a:pt x="4315" y="2023"/>
                  </a:lnTo>
                  <a:lnTo>
                    <a:pt x="4450" y="1969"/>
                  </a:lnTo>
                  <a:lnTo>
                    <a:pt x="5798" y="3317"/>
                  </a:lnTo>
                  <a:lnTo>
                    <a:pt x="5717" y="3425"/>
                  </a:lnTo>
                  <a:lnTo>
                    <a:pt x="5663" y="3587"/>
                  </a:lnTo>
                  <a:lnTo>
                    <a:pt x="5636" y="3722"/>
                  </a:lnTo>
                  <a:lnTo>
                    <a:pt x="5636" y="3884"/>
                  </a:lnTo>
                  <a:lnTo>
                    <a:pt x="5663" y="4099"/>
                  </a:lnTo>
                  <a:lnTo>
                    <a:pt x="5717" y="4288"/>
                  </a:lnTo>
                  <a:lnTo>
                    <a:pt x="5825" y="4477"/>
                  </a:lnTo>
                  <a:lnTo>
                    <a:pt x="5933" y="4639"/>
                  </a:lnTo>
                  <a:lnTo>
                    <a:pt x="6095" y="4747"/>
                  </a:lnTo>
                  <a:lnTo>
                    <a:pt x="6284" y="4854"/>
                  </a:lnTo>
                  <a:lnTo>
                    <a:pt x="6472" y="4908"/>
                  </a:lnTo>
                  <a:lnTo>
                    <a:pt x="6688" y="4935"/>
                  </a:lnTo>
                  <a:lnTo>
                    <a:pt x="6904" y="4908"/>
                  </a:lnTo>
                  <a:lnTo>
                    <a:pt x="7120" y="4854"/>
                  </a:lnTo>
                  <a:lnTo>
                    <a:pt x="7281" y="4747"/>
                  </a:lnTo>
                  <a:lnTo>
                    <a:pt x="7443" y="4639"/>
                  </a:lnTo>
                  <a:lnTo>
                    <a:pt x="7578" y="4477"/>
                  </a:lnTo>
                  <a:lnTo>
                    <a:pt x="7686" y="4288"/>
                  </a:lnTo>
                  <a:lnTo>
                    <a:pt x="7740" y="4099"/>
                  </a:lnTo>
                  <a:lnTo>
                    <a:pt x="7767" y="3884"/>
                  </a:lnTo>
                  <a:lnTo>
                    <a:pt x="7740" y="3722"/>
                  </a:lnTo>
                  <a:lnTo>
                    <a:pt x="7713" y="3587"/>
                  </a:lnTo>
                  <a:lnTo>
                    <a:pt x="7659" y="3425"/>
                  </a:lnTo>
                  <a:lnTo>
                    <a:pt x="7578" y="3317"/>
                  </a:lnTo>
                  <a:lnTo>
                    <a:pt x="8953" y="1969"/>
                  </a:lnTo>
                  <a:lnTo>
                    <a:pt x="9061" y="2023"/>
                  </a:lnTo>
                  <a:lnTo>
                    <a:pt x="9196" y="2077"/>
                  </a:lnTo>
                  <a:lnTo>
                    <a:pt x="9358" y="2104"/>
                  </a:lnTo>
                  <a:lnTo>
                    <a:pt x="9519" y="2131"/>
                  </a:lnTo>
                  <a:lnTo>
                    <a:pt x="9735" y="2104"/>
                  </a:lnTo>
                  <a:lnTo>
                    <a:pt x="9924" y="2050"/>
                  </a:lnTo>
                  <a:lnTo>
                    <a:pt x="10113" y="1942"/>
                  </a:lnTo>
                  <a:lnTo>
                    <a:pt x="10274" y="1807"/>
                  </a:lnTo>
                  <a:lnTo>
                    <a:pt x="10382" y="1646"/>
                  </a:lnTo>
                  <a:lnTo>
                    <a:pt x="10490" y="1484"/>
                  </a:lnTo>
                  <a:lnTo>
                    <a:pt x="10544" y="1268"/>
                  </a:lnTo>
                  <a:lnTo>
                    <a:pt x="10571" y="1052"/>
                  </a:lnTo>
                  <a:lnTo>
                    <a:pt x="10544" y="837"/>
                  </a:lnTo>
                  <a:lnTo>
                    <a:pt x="10490" y="648"/>
                  </a:lnTo>
                  <a:lnTo>
                    <a:pt x="10382" y="459"/>
                  </a:lnTo>
                  <a:lnTo>
                    <a:pt x="10274" y="324"/>
                  </a:lnTo>
                  <a:lnTo>
                    <a:pt x="10113" y="189"/>
                  </a:lnTo>
                  <a:lnTo>
                    <a:pt x="9924" y="82"/>
                  </a:lnTo>
                  <a:lnTo>
                    <a:pt x="9735" y="28"/>
                  </a:lnTo>
                  <a:lnTo>
                    <a:pt x="9519" y="1"/>
                  </a:lnTo>
                  <a:lnTo>
                    <a:pt x="9304" y="28"/>
                  </a:lnTo>
                  <a:lnTo>
                    <a:pt x="9088" y="82"/>
                  </a:lnTo>
                  <a:lnTo>
                    <a:pt x="8926" y="189"/>
                  </a:lnTo>
                  <a:lnTo>
                    <a:pt x="8764" y="324"/>
                  </a:lnTo>
                  <a:lnTo>
                    <a:pt x="8630" y="459"/>
                  </a:lnTo>
                  <a:lnTo>
                    <a:pt x="8522" y="648"/>
                  </a:lnTo>
                  <a:lnTo>
                    <a:pt x="8468" y="837"/>
                  </a:lnTo>
                  <a:lnTo>
                    <a:pt x="8441" y="1052"/>
                  </a:lnTo>
                  <a:lnTo>
                    <a:pt x="8468" y="1214"/>
                  </a:lnTo>
                  <a:lnTo>
                    <a:pt x="8495" y="1376"/>
                  </a:lnTo>
                  <a:lnTo>
                    <a:pt x="8549" y="1511"/>
                  </a:lnTo>
                  <a:lnTo>
                    <a:pt x="8603" y="1646"/>
                  </a:lnTo>
                  <a:lnTo>
                    <a:pt x="7254" y="2994"/>
                  </a:lnTo>
                  <a:lnTo>
                    <a:pt x="7146" y="2913"/>
                  </a:lnTo>
                  <a:lnTo>
                    <a:pt x="6985" y="2859"/>
                  </a:lnTo>
                  <a:lnTo>
                    <a:pt x="6850" y="2832"/>
                  </a:lnTo>
                  <a:lnTo>
                    <a:pt x="6688" y="2805"/>
                  </a:lnTo>
                  <a:lnTo>
                    <a:pt x="6553" y="2832"/>
                  </a:lnTo>
                  <a:lnTo>
                    <a:pt x="6391" y="2859"/>
                  </a:lnTo>
                  <a:lnTo>
                    <a:pt x="6257" y="2913"/>
                  </a:lnTo>
                  <a:lnTo>
                    <a:pt x="6122" y="2994"/>
                  </a:lnTo>
                  <a:lnTo>
                    <a:pt x="4774" y="1646"/>
                  </a:lnTo>
                  <a:lnTo>
                    <a:pt x="4854" y="1511"/>
                  </a:lnTo>
                  <a:lnTo>
                    <a:pt x="4908" y="1376"/>
                  </a:lnTo>
                  <a:lnTo>
                    <a:pt x="4935" y="1214"/>
                  </a:lnTo>
                  <a:lnTo>
                    <a:pt x="4935" y="1052"/>
                  </a:lnTo>
                  <a:lnTo>
                    <a:pt x="4908" y="837"/>
                  </a:lnTo>
                  <a:lnTo>
                    <a:pt x="4854" y="648"/>
                  </a:lnTo>
                  <a:lnTo>
                    <a:pt x="4747" y="459"/>
                  </a:lnTo>
                  <a:lnTo>
                    <a:pt x="4639" y="324"/>
                  </a:lnTo>
                  <a:lnTo>
                    <a:pt x="4477" y="189"/>
                  </a:lnTo>
                  <a:lnTo>
                    <a:pt x="4288" y="82"/>
                  </a:lnTo>
                  <a:lnTo>
                    <a:pt x="4099" y="28"/>
                  </a:lnTo>
                  <a:lnTo>
                    <a:pt x="3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2"/>
            <p:cNvSpPr/>
            <p:nvPr/>
          </p:nvSpPr>
          <p:spPr>
            <a:xfrm>
              <a:off x="4750725" y="1314400"/>
              <a:ext cx="11500" cy="11500"/>
            </a:xfrm>
            <a:custGeom>
              <a:avLst/>
              <a:gdLst/>
              <a:ahLst/>
              <a:cxnLst/>
              <a:rect l="l" t="t" r="r" b="b"/>
              <a:pathLst>
                <a:path w="460" h="460" extrusionOk="0">
                  <a:moveTo>
                    <a:pt x="136" y="1"/>
                  </a:moveTo>
                  <a:lnTo>
                    <a:pt x="82" y="55"/>
                  </a:lnTo>
                  <a:lnTo>
                    <a:pt x="28" y="136"/>
                  </a:lnTo>
                  <a:lnTo>
                    <a:pt x="1" y="217"/>
                  </a:lnTo>
                  <a:lnTo>
                    <a:pt x="28" y="324"/>
                  </a:lnTo>
                  <a:lnTo>
                    <a:pt x="82" y="378"/>
                  </a:lnTo>
                  <a:lnTo>
                    <a:pt x="136" y="432"/>
                  </a:lnTo>
                  <a:lnTo>
                    <a:pt x="244" y="459"/>
                  </a:lnTo>
                  <a:lnTo>
                    <a:pt x="324" y="432"/>
                  </a:lnTo>
                  <a:lnTo>
                    <a:pt x="405" y="378"/>
                  </a:lnTo>
                  <a:lnTo>
                    <a:pt x="459" y="324"/>
                  </a:lnTo>
                  <a:lnTo>
                    <a:pt x="459" y="217"/>
                  </a:lnTo>
                  <a:lnTo>
                    <a:pt x="459" y="136"/>
                  </a:lnTo>
                  <a:lnTo>
                    <a:pt x="405" y="55"/>
                  </a:lnTo>
                  <a:lnTo>
                    <a:pt x="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52"/>
          <p:cNvGrpSpPr/>
          <p:nvPr/>
        </p:nvGrpSpPr>
        <p:grpSpPr>
          <a:xfrm>
            <a:off x="7750323" y="2388450"/>
            <a:ext cx="405565" cy="405565"/>
            <a:chOff x="5323750" y="1122950"/>
            <a:chExt cx="295300" cy="295300"/>
          </a:xfrm>
        </p:grpSpPr>
        <p:sp>
          <p:nvSpPr>
            <p:cNvPr id="3008" name="Google Shape;3008;p52"/>
            <p:cNvSpPr/>
            <p:nvPr/>
          </p:nvSpPr>
          <p:spPr>
            <a:xfrm>
              <a:off x="5417450" y="1350125"/>
              <a:ext cx="11475" cy="11500"/>
            </a:xfrm>
            <a:custGeom>
              <a:avLst/>
              <a:gdLst/>
              <a:ahLst/>
              <a:cxnLst/>
              <a:rect l="l" t="t" r="r" b="b"/>
              <a:pathLst>
                <a:path w="459" h="460" extrusionOk="0">
                  <a:moveTo>
                    <a:pt x="135" y="1"/>
                  </a:moveTo>
                  <a:lnTo>
                    <a:pt x="81" y="55"/>
                  </a:lnTo>
                  <a:lnTo>
                    <a:pt x="27" y="136"/>
                  </a:lnTo>
                  <a:lnTo>
                    <a:pt x="0" y="217"/>
                  </a:lnTo>
                  <a:lnTo>
                    <a:pt x="27" y="298"/>
                  </a:lnTo>
                  <a:lnTo>
                    <a:pt x="81" y="378"/>
                  </a:lnTo>
                  <a:lnTo>
                    <a:pt x="135" y="432"/>
                  </a:lnTo>
                  <a:lnTo>
                    <a:pt x="243" y="459"/>
                  </a:lnTo>
                  <a:lnTo>
                    <a:pt x="324" y="432"/>
                  </a:lnTo>
                  <a:lnTo>
                    <a:pt x="405" y="378"/>
                  </a:lnTo>
                  <a:lnTo>
                    <a:pt x="432" y="298"/>
                  </a:lnTo>
                  <a:lnTo>
                    <a:pt x="459" y="217"/>
                  </a:lnTo>
                  <a:lnTo>
                    <a:pt x="432" y="136"/>
                  </a:lnTo>
                  <a:lnTo>
                    <a:pt x="405" y="55"/>
                  </a:lnTo>
                  <a:lnTo>
                    <a:pt x="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2"/>
            <p:cNvSpPr/>
            <p:nvPr/>
          </p:nvSpPr>
          <p:spPr>
            <a:xfrm>
              <a:off x="5399925" y="1306325"/>
              <a:ext cx="76200" cy="11475"/>
            </a:xfrm>
            <a:custGeom>
              <a:avLst/>
              <a:gdLst/>
              <a:ahLst/>
              <a:cxnLst/>
              <a:rect l="l" t="t" r="r" b="b"/>
              <a:pathLst>
                <a:path w="3048" h="459" extrusionOk="0">
                  <a:moveTo>
                    <a:pt x="243" y="0"/>
                  </a:moveTo>
                  <a:lnTo>
                    <a:pt x="135" y="27"/>
                  </a:lnTo>
                  <a:lnTo>
                    <a:pt x="81" y="81"/>
                  </a:lnTo>
                  <a:lnTo>
                    <a:pt x="27" y="162"/>
                  </a:lnTo>
                  <a:lnTo>
                    <a:pt x="0" y="243"/>
                  </a:lnTo>
                  <a:lnTo>
                    <a:pt x="27" y="324"/>
                  </a:lnTo>
                  <a:lnTo>
                    <a:pt x="81" y="405"/>
                  </a:lnTo>
                  <a:lnTo>
                    <a:pt x="135" y="459"/>
                  </a:lnTo>
                  <a:lnTo>
                    <a:pt x="2913" y="459"/>
                  </a:lnTo>
                  <a:lnTo>
                    <a:pt x="2967" y="405"/>
                  </a:lnTo>
                  <a:lnTo>
                    <a:pt x="3020" y="324"/>
                  </a:lnTo>
                  <a:lnTo>
                    <a:pt x="3047" y="243"/>
                  </a:lnTo>
                  <a:lnTo>
                    <a:pt x="3020" y="162"/>
                  </a:lnTo>
                  <a:lnTo>
                    <a:pt x="2967" y="81"/>
                  </a:lnTo>
                  <a:lnTo>
                    <a:pt x="2913" y="27"/>
                  </a:lnTo>
                  <a:lnTo>
                    <a:pt x="28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2"/>
            <p:cNvSpPr/>
            <p:nvPr/>
          </p:nvSpPr>
          <p:spPr>
            <a:xfrm>
              <a:off x="5393175" y="1241600"/>
              <a:ext cx="89700" cy="12150"/>
            </a:xfrm>
            <a:custGeom>
              <a:avLst/>
              <a:gdLst/>
              <a:ahLst/>
              <a:cxnLst/>
              <a:rect l="l" t="t" r="r" b="b"/>
              <a:pathLst>
                <a:path w="3588" h="486" extrusionOk="0">
                  <a:moveTo>
                    <a:pt x="243" y="1"/>
                  </a:moveTo>
                  <a:lnTo>
                    <a:pt x="136" y="28"/>
                  </a:lnTo>
                  <a:lnTo>
                    <a:pt x="82" y="81"/>
                  </a:lnTo>
                  <a:lnTo>
                    <a:pt x="28" y="162"/>
                  </a:lnTo>
                  <a:lnTo>
                    <a:pt x="1" y="243"/>
                  </a:lnTo>
                  <a:lnTo>
                    <a:pt x="28" y="324"/>
                  </a:lnTo>
                  <a:lnTo>
                    <a:pt x="82" y="405"/>
                  </a:lnTo>
                  <a:lnTo>
                    <a:pt x="136" y="459"/>
                  </a:lnTo>
                  <a:lnTo>
                    <a:pt x="243" y="486"/>
                  </a:lnTo>
                  <a:lnTo>
                    <a:pt x="3344" y="486"/>
                  </a:lnTo>
                  <a:lnTo>
                    <a:pt x="3452" y="459"/>
                  </a:lnTo>
                  <a:lnTo>
                    <a:pt x="3506" y="405"/>
                  </a:lnTo>
                  <a:lnTo>
                    <a:pt x="3560" y="324"/>
                  </a:lnTo>
                  <a:lnTo>
                    <a:pt x="3587" y="243"/>
                  </a:lnTo>
                  <a:lnTo>
                    <a:pt x="3560" y="162"/>
                  </a:lnTo>
                  <a:lnTo>
                    <a:pt x="3506" y="81"/>
                  </a:lnTo>
                  <a:lnTo>
                    <a:pt x="3452" y="28"/>
                  </a:lnTo>
                  <a:lnTo>
                    <a:pt x="33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2"/>
            <p:cNvSpPr/>
            <p:nvPr/>
          </p:nvSpPr>
          <p:spPr>
            <a:xfrm>
              <a:off x="5416775" y="1153975"/>
              <a:ext cx="38450" cy="71475"/>
            </a:xfrm>
            <a:custGeom>
              <a:avLst/>
              <a:gdLst/>
              <a:ahLst/>
              <a:cxnLst/>
              <a:rect l="l" t="t" r="r" b="b"/>
              <a:pathLst>
                <a:path w="1538" h="2859" extrusionOk="0">
                  <a:moveTo>
                    <a:pt x="783" y="0"/>
                  </a:moveTo>
                  <a:lnTo>
                    <a:pt x="702" y="27"/>
                  </a:lnTo>
                  <a:lnTo>
                    <a:pt x="621" y="81"/>
                  </a:lnTo>
                  <a:lnTo>
                    <a:pt x="567" y="135"/>
                  </a:lnTo>
                  <a:lnTo>
                    <a:pt x="540" y="243"/>
                  </a:lnTo>
                  <a:lnTo>
                    <a:pt x="540" y="270"/>
                  </a:lnTo>
                  <a:lnTo>
                    <a:pt x="432" y="324"/>
                  </a:lnTo>
                  <a:lnTo>
                    <a:pt x="324" y="378"/>
                  </a:lnTo>
                  <a:lnTo>
                    <a:pt x="243" y="432"/>
                  </a:lnTo>
                  <a:lnTo>
                    <a:pt x="162" y="512"/>
                  </a:lnTo>
                  <a:lnTo>
                    <a:pt x="108" y="620"/>
                  </a:lnTo>
                  <a:lnTo>
                    <a:pt x="54" y="728"/>
                  </a:lnTo>
                  <a:lnTo>
                    <a:pt x="27" y="836"/>
                  </a:lnTo>
                  <a:lnTo>
                    <a:pt x="1" y="944"/>
                  </a:lnTo>
                  <a:lnTo>
                    <a:pt x="27" y="1106"/>
                  </a:lnTo>
                  <a:lnTo>
                    <a:pt x="81" y="1240"/>
                  </a:lnTo>
                  <a:lnTo>
                    <a:pt x="135" y="1348"/>
                  </a:lnTo>
                  <a:lnTo>
                    <a:pt x="243" y="1456"/>
                  </a:lnTo>
                  <a:lnTo>
                    <a:pt x="351" y="1537"/>
                  </a:lnTo>
                  <a:lnTo>
                    <a:pt x="486" y="1618"/>
                  </a:lnTo>
                  <a:lnTo>
                    <a:pt x="621" y="1645"/>
                  </a:lnTo>
                  <a:lnTo>
                    <a:pt x="783" y="1672"/>
                  </a:lnTo>
                  <a:lnTo>
                    <a:pt x="890" y="1699"/>
                  </a:lnTo>
                  <a:lnTo>
                    <a:pt x="998" y="1753"/>
                  </a:lnTo>
                  <a:lnTo>
                    <a:pt x="1052" y="1834"/>
                  </a:lnTo>
                  <a:lnTo>
                    <a:pt x="1079" y="1915"/>
                  </a:lnTo>
                  <a:lnTo>
                    <a:pt x="1052" y="2022"/>
                  </a:lnTo>
                  <a:lnTo>
                    <a:pt x="998" y="2103"/>
                  </a:lnTo>
                  <a:lnTo>
                    <a:pt x="890" y="2157"/>
                  </a:lnTo>
                  <a:lnTo>
                    <a:pt x="783" y="2184"/>
                  </a:lnTo>
                  <a:lnTo>
                    <a:pt x="648" y="2157"/>
                  </a:lnTo>
                  <a:lnTo>
                    <a:pt x="567" y="2103"/>
                  </a:lnTo>
                  <a:lnTo>
                    <a:pt x="486" y="2022"/>
                  </a:lnTo>
                  <a:lnTo>
                    <a:pt x="486" y="1915"/>
                  </a:lnTo>
                  <a:lnTo>
                    <a:pt x="459" y="1834"/>
                  </a:lnTo>
                  <a:lnTo>
                    <a:pt x="405" y="1753"/>
                  </a:lnTo>
                  <a:lnTo>
                    <a:pt x="324" y="1699"/>
                  </a:lnTo>
                  <a:lnTo>
                    <a:pt x="162" y="1699"/>
                  </a:lnTo>
                  <a:lnTo>
                    <a:pt x="81" y="1753"/>
                  </a:lnTo>
                  <a:lnTo>
                    <a:pt x="27" y="1834"/>
                  </a:lnTo>
                  <a:lnTo>
                    <a:pt x="1" y="1915"/>
                  </a:lnTo>
                  <a:lnTo>
                    <a:pt x="27" y="2049"/>
                  </a:lnTo>
                  <a:lnTo>
                    <a:pt x="54" y="2157"/>
                  </a:lnTo>
                  <a:lnTo>
                    <a:pt x="108" y="2265"/>
                  </a:lnTo>
                  <a:lnTo>
                    <a:pt x="162" y="2346"/>
                  </a:lnTo>
                  <a:lnTo>
                    <a:pt x="243" y="2427"/>
                  </a:lnTo>
                  <a:lnTo>
                    <a:pt x="324" y="2508"/>
                  </a:lnTo>
                  <a:lnTo>
                    <a:pt x="432" y="2562"/>
                  </a:lnTo>
                  <a:lnTo>
                    <a:pt x="540" y="2616"/>
                  </a:lnTo>
                  <a:lnTo>
                    <a:pt x="540" y="2643"/>
                  </a:lnTo>
                  <a:lnTo>
                    <a:pt x="567" y="2724"/>
                  </a:lnTo>
                  <a:lnTo>
                    <a:pt x="621" y="2804"/>
                  </a:lnTo>
                  <a:lnTo>
                    <a:pt x="702" y="2858"/>
                  </a:lnTo>
                  <a:lnTo>
                    <a:pt x="863" y="2858"/>
                  </a:lnTo>
                  <a:lnTo>
                    <a:pt x="944" y="2804"/>
                  </a:lnTo>
                  <a:lnTo>
                    <a:pt x="998" y="2724"/>
                  </a:lnTo>
                  <a:lnTo>
                    <a:pt x="998" y="2643"/>
                  </a:lnTo>
                  <a:lnTo>
                    <a:pt x="998" y="2616"/>
                  </a:lnTo>
                  <a:lnTo>
                    <a:pt x="1133" y="2562"/>
                  </a:lnTo>
                  <a:lnTo>
                    <a:pt x="1214" y="2508"/>
                  </a:lnTo>
                  <a:lnTo>
                    <a:pt x="1322" y="2427"/>
                  </a:lnTo>
                  <a:lnTo>
                    <a:pt x="1403" y="2346"/>
                  </a:lnTo>
                  <a:lnTo>
                    <a:pt x="1457" y="2265"/>
                  </a:lnTo>
                  <a:lnTo>
                    <a:pt x="1511" y="2157"/>
                  </a:lnTo>
                  <a:lnTo>
                    <a:pt x="1538" y="2049"/>
                  </a:lnTo>
                  <a:lnTo>
                    <a:pt x="1538" y="1915"/>
                  </a:lnTo>
                  <a:lnTo>
                    <a:pt x="1538" y="1780"/>
                  </a:lnTo>
                  <a:lnTo>
                    <a:pt x="1484" y="1645"/>
                  </a:lnTo>
                  <a:lnTo>
                    <a:pt x="1403" y="1510"/>
                  </a:lnTo>
                  <a:lnTo>
                    <a:pt x="1322" y="1429"/>
                  </a:lnTo>
                  <a:lnTo>
                    <a:pt x="1214" y="1321"/>
                  </a:lnTo>
                  <a:lnTo>
                    <a:pt x="1079" y="1267"/>
                  </a:lnTo>
                  <a:lnTo>
                    <a:pt x="944" y="1214"/>
                  </a:lnTo>
                  <a:lnTo>
                    <a:pt x="783" y="1214"/>
                  </a:lnTo>
                  <a:lnTo>
                    <a:pt x="648" y="1187"/>
                  </a:lnTo>
                  <a:lnTo>
                    <a:pt x="567" y="1133"/>
                  </a:lnTo>
                  <a:lnTo>
                    <a:pt x="486" y="1052"/>
                  </a:lnTo>
                  <a:lnTo>
                    <a:pt x="486" y="944"/>
                  </a:lnTo>
                  <a:lnTo>
                    <a:pt x="486" y="863"/>
                  </a:lnTo>
                  <a:lnTo>
                    <a:pt x="567" y="782"/>
                  </a:lnTo>
                  <a:lnTo>
                    <a:pt x="648" y="728"/>
                  </a:lnTo>
                  <a:lnTo>
                    <a:pt x="783" y="701"/>
                  </a:lnTo>
                  <a:lnTo>
                    <a:pt x="890" y="728"/>
                  </a:lnTo>
                  <a:lnTo>
                    <a:pt x="998" y="782"/>
                  </a:lnTo>
                  <a:lnTo>
                    <a:pt x="1052" y="863"/>
                  </a:lnTo>
                  <a:lnTo>
                    <a:pt x="1079" y="944"/>
                  </a:lnTo>
                  <a:lnTo>
                    <a:pt x="1106" y="1052"/>
                  </a:lnTo>
                  <a:lnTo>
                    <a:pt x="1160" y="1106"/>
                  </a:lnTo>
                  <a:lnTo>
                    <a:pt x="1214" y="1160"/>
                  </a:lnTo>
                  <a:lnTo>
                    <a:pt x="1322" y="1187"/>
                  </a:lnTo>
                  <a:lnTo>
                    <a:pt x="1403" y="1160"/>
                  </a:lnTo>
                  <a:lnTo>
                    <a:pt x="1484" y="1106"/>
                  </a:lnTo>
                  <a:lnTo>
                    <a:pt x="1538" y="1052"/>
                  </a:lnTo>
                  <a:lnTo>
                    <a:pt x="1538" y="944"/>
                  </a:lnTo>
                  <a:lnTo>
                    <a:pt x="1538" y="836"/>
                  </a:lnTo>
                  <a:lnTo>
                    <a:pt x="1511" y="728"/>
                  </a:lnTo>
                  <a:lnTo>
                    <a:pt x="1457" y="620"/>
                  </a:lnTo>
                  <a:lnTo>
                    <a:pt x="1403" y="512"/>
                  </a:lnTo>
                  <a:lnTo>
                    <a:pt x="1322" y="432"/>
                  </a:lnTo>
                  <a:lnTo>
                    <a:pt x="1214" y="378"/>
                  </a:lnTo>
                  <a:lnTo>
                    <a:pt x="1133" y="324"/>
                  </a:lnTo>
                  <a:lnTo>
                    <a:pt x="998" y="270"/>
                  </a:lnTo>
                  <a:lnTo>
                    <a:pt x="998" y="243"/>
                  </a:lnTo>
                  <a:lnTo>
                    <a:pt x="998" y="135"/>
                  </a:lnTo>
                  <a:lnTo>
                    <a:pt x="944" y="81"/>
                  </a:lnTo>
                  <a:lnTo>
                    <a:pt x="863" y="27"/>
                  </a:lnTo>
                  <a:lnTo>
                    <a:pt x="7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2"/>
            <p:cNvSpPr/>
            <p:nvPr/>
          </p:nvSpPr>
          <p:spPr>
            <a:xfrm>
              <a:off x="5323750" y="1122950"/>
              <a:ext cx="295300" cy="295300"/>
            </a:xfrm>
            <a:custGeom>
              <a:avLst/>
              <a:gdLst/>
              <a:ahLst/>
              <a:cxnLst/>
              <a:rect l="l" t="t" r="r" b="b"/>
              <a:pathLst>
                <a:path w="11812" h="11812" extrusionOk="0">
                  <a:moveTo>
                    <a:pt x="10786" y="2832"/>
                  </a:moveTo>
                  <a:lnTo>
                    <a:pt x="11272" y="3102"/>
                  </a:lnTo>
                  <a:lnTo>
                    <a:pt x="9142" y="6742"/>
                  </a:lnTo>
                  <a:lnTo>
                    <a:pt x="9007" y="6796"/>
                  </a:lnTo>
                  <a:lnTo>
                    <a:pt x="8818" y="6823"/>
                  </a:lnTo>
                  <a:lnTo>
                    <a:pt x="8467" y="6823"/>
                  </a:lnTo>
                  <a:lnTo>
                    <a:pt x="10786" y="2832"/>
                  </a:lnTo>
                  <a:close/>
                  <a:moveTo>
                    <a:pt x="9384" y="4342"/>
                  </a:moveTo>
                  <a:lnTo>
                    <a:pt x="8171" y="6418"/>
                  </a:lnTo>
                  <a:lnTo>
                    <a:pt x="7578" y="7470"/>
                  </a:lnTo>
                  <a:lnTo>
                    <a:pt x="7497" y="7551"/>
                  </a:lnTo>
                  <a:lnTo>
                    <a:pt x="7389" y="7605"/>
                  </a:lnTo>
                  <a:lnTo>
                    <a:pt x="7281" y="7605"/>
                  </a:lnTo>
                  <a:lnTo>
                    <a:pt x="7173" y="7551"/>
                  </a:lnTo>
                  <a:lnTo>
                    <a:pt x="7119" y="7497"/>
                  </a:lnTo>
                  <a:lnTo>
                    <a:pt x="7092" y="7416"/>
                  </a:lnTo>
                  <a:lnTo>
                    <a:pt x="7092" y="7362"/>
                  </a:lnTo>
                  <a:lnTo>
                    <a:pt x="7092" y="7281"/>
                  </a:lnTo>
                  <a:lnTo>
                    <a:pt x="7416" y="5906"/>
                  </a:lnTo>
                  <a:lnTo>
                    <a:pt x="7524" y="5636"/>
                  </a:lnTo>
                  <a:lnTo>
                    <a:pt x="7631" y="5394"/>
                  </a:lnTo>
                  <a:lnTo>
                    <a:pt x="7793" y="5151"/>
                  </a:lnTo>
                  <a:lnTo>
                    <a:pt x="7982" y="4935"/>
                  </a:lnTo>
                  <a:lnTo>
                    <a:pt x="8117" y="4800"/>
                  </a:lnTo>
                  <a:lnTo>
                    <a:pt x="8279" y="4693"/>
                  </a:lnTo>
                  <a:lnTo>
                    <a:pt x="8440" y="4585"/>
                  </a:lnTo>
                  <a:lnTo>
                    <a:pt x="8629" y="4504"/>
                  </a:lnTo>
                  <a:lnTo>
                    <a:pt x="8791" y="4450"/>
                  </a:lnTo>
                  <a:lnTo>
                    <a:pt x="8980" y="4396"/>
                  </a:lnTo>
                  <a:lnTo>
                    <a:pt x="9168" y="4342"/>
                  </a:lnTo>
                  <a:close/>
                  <a:moveTo>
                    <a:pt x="7766" y="8063"/>
                  </a:moveTo>
                  <a:lnTo>
                    <a:pt x="7847" y="8171"/>
                  </a:lnTo>
                  <a:lnTo>
                    <a:pt x="7955" y="8279"/>
                  </a:lnTo>
                  <a:lnTo>
                    <a:pt x="8063" y="8360"/>
                  </a:lnTo>
                  <a:lnTo>
                    <a:pt x="8198" y="8414"/>
                  </a:lnTo>
                  <a:lnTo>
                    <a:pt x="7631" y="8818"/>
                  </a:lnTo>
                  <a:lnTo>
                    <a:pt x="7712" y="8144"/>
                  </a:lnTo>
                  <a:lnTo>
                    <a:pt x="7766" y="8063"/>
                  </a:lnTo>
                  <a:close/>
                  <a:moveTo>
                    <a:pt x="8629" y="459"/>
                  </a:moveTo>
                  <a:lnTo>
                    <a:pt x="8629" y="4018"/>
                  </a:lnTo>
                  <a:lnTo>
                    <a:pt x="8360" y="4126"/>
                  </a:lnTo>
                  <a:lnTo>
                    <a:pt x="8090" y="4261"/>
                  </a:lnTo>
                  <a:lnTo>
                    <a:pt x="7874" y="4423"/>
                  </a:lnTo>
                  <a:lnTo>
                    <a:pt x="7658" y="4612"/>
                  </a:lnTo>
                  <a:lnTo>
                    <a:pt x="7416" y="4881"/>
                  </a:lnTo>
                  <a:lnTo>
                    <a:pt x="7227" y="5151"/>
                  </a:lnTo>
                  <a:lnTo>
                    <a:pt x="7092" y="5475"/>
                  </a:lnTo>
                  <a:lnTo>
                    <a:pt x="6984" y="5798"/>
                  </a:lnTo>
                  <a:lnTo>
                    <a:pt x="6903" y="6041"/>
                  </a:lnTo>
                  <a:lnTo>
                    <a:pt x="2050" y="6041"/>
                  </a:lnTo>
                  <a:lnTo>
                    <a:pt x="1969" y="6068"/>
                  </a:lnTo>
                  <a:lnTo>
                    <a:pt x="1888" y="6122"/>
                  </a:lnTo>
                  <a:lnTo>
                    <a:pt x="1834" y="6203"/>
                  </a:lnTo>
                  <a:lnTo>
                    <a:pt x="1807" y="6284"/>
                  </a:lnTo>
                  <a:lnTo>
                    <a:pt x="1834" y="6364"/>
                  </a:lnTo>
                  <a:lnTo>
                    <a:pt x="1888" y="6445"/>
                  </a:lnTo>
                  <a:lnTo>
                    <a:pt x="1969" y="6499"/>
                  </a:lnTo>
                  <a:lnTo>
                    <a:pt x="6796" y="6499"/>
                  </a:lnTo>
                  <a:lnTo>
                    <a:pt x="6634" y="7173"/>
                  </a:lnTo>
                  <a:lnTo>
                    <a:pt x="6634" y="7254"/>
                  </a:lnTo>
                  <a:lnTo>
                    <a:pt x="6607" y="7362"/>
                  </a:lnTo>
                  <a:lnTo>
                    <a:pt x="6661" y="7578"/>
                  </a:lnTo>
                  <a:lnTo>
                    <a:pt x="6769" y="7767"/>
                  </a:lnTo>
                  <a:lnTo>
                    <a:pt x="6823" y="7848"/>
                  </a:lnTo>
                  <a:lnTo>
                    <a:pt x="6903" y="7928"/>
                  </a:lnTo>
                  <a:lnTo>
                    <a:pt x="7065" y="8009"/>
                  </a:lnTo>
                  <a:lnTo>
                    <a:pt x="7254" y="8063"/>
                  </a:lnTo>
                  <a:lnTo>
                    <a:pt x="7146" y="9088"/>
                  </a:lnTo>
                  <a:lnTo>
                    <a:pt x="4935" y="9088"/>
                  </a:lnTo>
                  <a:lnTo>
                    <a:pt x="4854" y="9142"/>
                  </a:lnTo>
                  <a:lnTo>
                    <a:pt x="4800" y="9223"/>
                  </a:lnTo>
                  <a:lnTo>
                    <a:pt x="4800" y="9304"/>
                  </a:lnTo>
                  <a:lnTo>
                    <a:pt x="4800" y="9412"/>
                  </a:lnTo>
                  <a:lnTo>
                    <a:pt x="4854" y="9465"/>
                  </a:lnTo>
                  <a:lnTo>
                    <a:pt x="4935" y="9519"/>
                  </a:lnTo>
                  <a:lnTo>
                    <a:pt x="5016" y="9546"/>
                  </a:lnTo>
                  <a:lnTo>
                    <a:pt x="7362" y="9546"/>
                  </a:lnTo>
                  <a:lnTo>
                    <a:pt x="7443" y="9519"/>
                  </a:lnTo>
                  <a:lnTo>
                    <a:pt x="7497" y="9492"/>
                  </a:lnTo>
                  <a:lnTo>
                    <a:pt x="8521" y="8764"/>
                  </a:lnTo>
                  <a:lnTo>
                    <a:pt x="8575" y="8683"/>
                  </a:lnTo>
                  <a:lnTo>
                    <a:pt x="8629" y="8603"/>
                  </a:lnTo>
                  <a:lnTo>
                    <a:pt x="8629" y="11353"/>
                  </a:lnTo>
                  <a:lnTo>
                    <a:pt x="459" y="11353"/>
                  </a:lnTo>
                  <a:lnTo>
                    <a:pt x="459" y="459"/>
                  </a:lnTo>
                  <a:close/>
                  <a:moveTo>
                    <a:pt x="216" y="1"/>
                  </a:moveTo>
                  <a:lnTo>
                    <a:pt x="135" y="28"/>
                  </a:lnTo>
                  <a:lnTo>
                    <a:pt x="54" y="82"/>
                  </a:lnTo>
                  <a:lnTo>
                    <a:pt x="0" y="136"/>
                  </a:lnTo>
                  <a:lnTo>
                    <a:pt x="0" y="243"/>
                  </a:lnTo>
                  <a:lnTo>
                    <a:pt x="0" y="11596"/>
                  </a:lnTo>
                  <a:lnTo>
                    <a:pt x="0" y="11677"/>
                  </a:lnTo>
                  <a:lnTo>
                    <a:pt x="54" y="11757"/>
                  </a:lnTo>
                  <a:lnTo>
                    <a:pt x="135" y="11811"/>
                  </a:lnTo>
                  <a:lnTo>
                    <a:pt x="8953" y="11811"/>
                  </a:lnTo>
                  <a:lnTo>
                    <a:pt x="9007" y="11757"/>
                  </a:lnTo>
                  <a:lnTo>
                    <a:pt x="9061" y="11677"/>
                  </a:lnTo>
                  <a:lnTo>
                    <a:pt x="9088" y="11596"/>
                  </a:lnTo>
                  <a:lnTo>
                    <a:pt x="9088" y="8441"/>
                  </a:lnTo>
                  <a:lnTo>
                    <a:pt x="9519" y="8441"/>
                  </a:lnTo>
                  <a:lnTo>
                    <a:pt x="9789" y="8387"/>
                  </a:lnTo>
                  <a:lnTo>
                    <a:pt x="10085" y="8333"/>
                  </a:lnTo>
                  <a:lnTo>
                    <a:pt x="10355" y="8279"/>
                  </a:lnTo>
                  <a:lnTo>
                    <a:pt x="10598" y="8171"/>
                  </a:lnTo>
                  <a:lnTo>
                    <a:pt x="10867" y="8063"/>
                  </a:lnTo>
                  <a:lnTo>
                    <a:pt x="11110" y="7928"/>
                  </a:lnTo>
                  <a:lnTo>
                    <a:pt x="11353" y="7767"/>
                  </a:lnTo>
                  <a:lnTo>
                    <a:pt x="11703" y="7497"/>
                  </a:lnTo>
                  <a:lnTo>
                    <a:pt x="11784" y="7443"/>
                  </a:lnTo>
                  <a:lnTo>
                    <a:pt x="11811" y="7362"/>
                  </a:lnTo>
                  <a:lnTo>
                    <a:pt x="11811" y="7254"/>
                  </a:lnTo>
                  <a:lnTo>
                    <a:pt x="11757" y="7173"/>
                  </a:lnTo>
                  <a:lnTo>
                    <a:pt x="11703" y="7119"/>
                  </a:lnTo>
                  <a:lnTo>
                    <a:pt x="11622" y="7093"/>
                  </a:lnTo>
                  <a:lnTo>
                    <a:pt x="11514" y="7093"/>
                  </a:lnTo>
                  <a:lnTo>
                    <a:pt x="11434" y="7119"/>
                  </a:lnTo>
                  <a:lnTo>
                    <a:pt x="11083" y="7389"/>
                  </a:lnTo>
                  <a:lnTo>
                    <a:pt x="10867" y="7524"/>
                  </a:lnTo>
                  <a:lnTo>
                    <a:pt x="10652" y="7632"/>
                  </a:lnTo>
                  <a:lnTo>
                    <a:pt x="10436" y="7740"/>
                  </a:lnTo>
                  <a:lnTo>
                    <a:pt x="10193" y="7821"/>
                  </a:lnTo>
                  <a:lnTo>
                    <a:pt x="9977" y="7901"/>
                  </a:lnTo>
                  <a:lnTo>
                    <a:pt x="9735" y="7955"/>
                  </a:lnTo>
                  <a:lnTo>
                    <a:pt x="9492" y="7982"/>
                  </a:lnTo>
                  <a:lnTo>
                    <a:pt x="8440" y="7982"/>
                  </a:lnTo>
                  <a:lnTo>
                    <a:pt x="8306" y="7955"/>
                  </a:lnTo>
                  <a:lnTo>
                    <a:pt x="8198" y="7875"/>
                  </a:lnTo>
                  <a:lnTo>
                    <a:pt x="8117" y="7767"/>
                  </a:lnTo>
                  <a:lnTo>
                    <a:pt x="8090" y="7632"/>
                  </a:lnTo>
                  <a:lnTo>
                    <a:pt x="8117" y="7497"/>
                  </a:lnTo>
                  <a:lnTo>
                    <a:pt x="8198" y="7389"/>
                  </a:lnTo>
                  <a:lnTo>
                    <a:pt x="8306" y="7308"/>
                  </a:lnTo>
                  <a:lnTo>
                    <a:pt x="8440" y="7281"/>
                  </a:lnTo>
                  <a:lnTo>
                    <a:pt x="8818" y="7281"/>
                  </a:lnTo>
                  <a:lnTo>
                    <a:pt x="9061" y="7254"/>
                  </a:lnTo>
                  <a:lnTo>
                    <a:pt x="9303" y="7200"/>
                  </a:lnTo>
                  <a:lnTo>
                    <a:pt x="9519" y="7093"/>
                  </a:lnTo>
                  <a:lnTo>
                    <a:pt x="9681" y="6931"/>
                  </a:lnTo>
                  <a:lnTo>
                    <a:pt x="9843" y="6769"/>
                  </a:lnTo>
                  <a:lnTo>
                    <a:pt x="9950" y="6553"/>
                  </a:lnTo>
                  <a:lnTo>
                    <a:pt x="10031" y="6337"/>
                  </a:lnTo>
                  <a:lnTo>
                    <a:pt x="10085" y="6095"/>
                  </a:lnTo>
                  <a:lnTo>
                    <a:pt x="11083" y="4342"/>
                  </a:lnTo>
                  <a:lnTo>
                    <a:pt x="11568" y="4342"/>
                  </a:lnTo>
                  <a:lnTo>
                    <a:pt x="11676" y="4315"/>
                  </a:lnTo>
                  <a:lnTo>
                    <a:pt x="11730" y="4261"/>
                  </a:lnTo>
                  <a:lnTo>
                    <a:pt x="11784" y="4207"/>
                  </a:lnTo>
                  <a:lnTo>
                    <a:pt x="11811" y="4099"/>
                  </a:lnTo>
                  <a:lnTo>
                    <a:pt x="11784" y="4018"/>
                  </a:lnTo>
                  <a:lnTo>
                    <a:pt x="11730" y="3938"/>
                  </a:lnTo>
                  <a:lnTo>
                    <a:pt x="11676" y="3884"/>
                  </a:lnTo>
                  <a:lnTo>
                    <a:pt x="11353" y="3884"/>
                  </a:lnTo>
                  <a:lnTo>
                    <a:pt x="11784" y="3129"/>
                  </a:lnTo>
                  <a:lnTo>
                    <a:pt x="11811" y="3048"/>
                  </a:lnTo>
                  <a:lnTo>
                    <a:pt x="11811" y="2967"/>
                  </a:lnTo>
                  <a:lnTo>
                    <a:pt x="11757" y="2886"/>
                  </a:lnTo>
                  <a:lnTo>
                    <a:pt x="11703" y="2805"/>
                  </a:lnTo>
                  <a:lnTo>
                    <a:pt x="10813" y="2320"/>
                  </a:lnTo>
                  <a:lnTo>
                    <a:pt x="10732" y="2293"/>
                  </a:lnTo>
                  <a:lnTo>
                    <a:pt x="10652" y="2293"/>
                  </a:lnTo>
                  <a:lnTo>
                    <a:pt x="10571" y="2320"/>
                  </a:lnTo>
                  <a:lnTo>
                    <a:pt x="10490" y="2401"/>
                  </a:lnTo>
                  <a:lnTo>
                    <a:pt x="9654" y="3884"/>
                  </a:lnTo>
                  <a:lnTo>
                    <a:pt x="9411" y="3884"/>
                  </a:lnTo>
                  <a:lnTo>
                    <a:pt x="9088" y="3911"/>
                  </a:lnTo>
                  <a:lnTo>
                    <a:pt x="9088" y="243"/>
                  </a:lnTo>
                  <a:lnTo>
                    <a:pt x="9061" y="136"/>
                  </a:lnTo>
                  <a:lnTo>
                    <a:pt x="9007" y="82"/>
                  </a:lnTo>
                  <a:lnTo>
                    <a:pt x="8953" y="28"/>
                  </a:lnTo>
                  <a:lnTo>
                    <a:pt x="8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3" name="Google Shape;3013;p52"/>
          <p:cNvGrpSpPr/>
          <p:nvPr/>
        </p:nvGrpSpPr>
        <p:grpSpPr>
          <a:xfrm>
            <a:off x="2729224" y="2403776"/>
            <a:ext cx="304601" cy="374913"/>
            <a:chOff x="5851600" y="1122950"/>
            <a:chExt cx="233250" cy="295300"/>
          </a:xfrm>
        </p:grpSpPr>
        <p:sp>
          <p:nvSpPr>
            <p:cNvPr id="3014" name="Google Shape;3014;p52"/>
            <p:cNvSpPr/>
            <p:nvPr/>
          </p:nvSpPr>
          <p:spPr>
            <a:xfrm>
              <a:off x="5851600" y="1122950"/>
              <a:ext cx="233250" cy="295300"/>
            </a:xfrm>
            <a:custGeom>
              <a:avLst/>
              <a:gdLst/>
              <a:ahLst/>
              <a:cxnLst/>
              <a:rect l="l" t="t" r="r" b="b"/>
              <a:pathLst>
                <a:path w="9330" h="11812" extrusionOk="0">
                  <a:moveTo>
                    <a:pt x="4665" y="1"/>
                  </a:moveTo>
                  <a:lnTo>
                    <a:pt x="4234" y="28"/>
                  </a:lnTo>
                  <a:lnTo>
                    <a:pt x="3802" y="82"/>
                  </a:lnTo>
                  <a:lnTo>
                    <a:pt x="3398" y="189"/>
                  </a:lnTo>
                  <a:lnTo>
                    <a:pt x="2993" y="324"/>
                  </a:lnTo>
                  <a:lnTo>
                    <a:pt x="2589" y="513"/>
                  </a:lnTo>
                  <a:lnTo>
                    <a:pt x="2211" y="729"/>
                  </a:lnTo>
                  <a:lnTo>
                    <a:pt x="1861" y="998"/>
                  </a:lnTo>
                  <a:lnTo>
                    <a:pt x="1510" y="1295"/>
                  </a:lnTo>
                  <a:lnTo>
                    <a:pt x="1240" y="1592"/>
                  </a:lnTo>
                  <a:lnTo>
                    <a:pt x="998" y="1915"/>
                  </a:lnTo>
                  <a:lnTo>
                    <a:pt x="809" y="2239"/>
                  </a:lnTo>
                  <a:lnTo>
                    <a:pt x="620" y="2589"/>
                  </a:lnTo>
                  <a:lnTo>
                    <a:pt x="458" y="2967"/>
                  </a:lnTo>
                  <a:lnTo>
                    <a:pt x="351" y="3344"/>
                  </a:lnTo>
                  <a:lnTo>
                    <a:pt x="270" y="3722"/>
                  </a:lnTo>
                  <a:lnTo>
                    <a:pt x="216" y="4126"/>
                  </a:lnTo>
                  <a:lnTo>
                    <a:pt x="216" y="4504"/>
                  </a:lnTo>
                  <a:lnTo>
                    <a:pt x="243" y="4908"/>
                  </a:lnTo>
                  <a:lnTo>
                    <a:pt x="297" y="5313"/>
                  </a:lnTo>
                  <a:lnTo>
                    <a:pt x="378" y="5690"/>
                  </a:lnTo>
                  <a:lnTo>
                    <a:pt x="512" y="6068"/>
                  </a:lnTo>
                  <a:lnTo>
                    <a:pt x="674" y="6418"/>
                  </a:lnTo>
                  <a:lnTo>
                    <a:pt x="863" y="6769"/>
                  </a:lnTo>
                  <a:lnTo>
                    <a:pt x="1079" y="7093"/>
                  </a:lnTo>
                  <a:lnTo>
                    <a:pt x="1645" y="7875"/>
                  </a:lnTo>
                  <a:lnTo>
                    <a:pt x="1699" y="7928"/>
                  </a:lnTo>
                  <a:lnTo>
                    <a:pt x="1807" y="7955"/>
                  </a:lnTo>
                  <a:lnTo>
                    <a:pt x="1888" y="7955"/>
                  </a:lnTo>
                  <a:lnTo>
                    <a:pt x="1969" y="7928"/>
                  </a:lnTo>
                  <a:lnTo>
                    <a:pt x="2022" y="7848"/>
                  </a:lnTo>
                  <a:lnTo>
                    <a:pt x="2049" y="7767"/>
                  </a:lnTo>
                  <a:lnTo>
                    <a:pt x="2049" y="7686"/>
                  </a:lnTo>
                  <a:lnTo>
                    <a:pt x="2022" y="7605"/>
                  </a:lnTo>
                  <a:lnTo>
                    <a:pt x="1456" y="6823"/>
                  </a:lnTo>
                  <a:lnTo>
                    <a:pt x="1240" y="6526"/>
                  </a:lnTo>
                  <a:lnTo>
                    <a:pt x="1079" y="6203"/>
                  </a:lnTo>
                  <a:lnTo>
                    <a:pt x="917" y="5879"/>
                  </a:lnTo>
                  <a:lnTo>
                    <a:pt x="809" y="5529"/>
                  </a:lnTo>
                  <a:lnTo>
                    <a:pt x="728" y="5205"/>
                  </a:lnTo>
                  <a:lnTo>
                    <a:pt x="674" y="4854"/>
                  </a:lnTo>
                  <a:lnTo>
                    <a:pt x="674" y="4504"/>
                  </a:lnTo>
                  <a:lnTo>
                    <a:pt x="674" y="4153"/>
                  </a:lnTo>
                  <a:lnTo>
                    <a:pt x="728" y="3803"/>
                  </a:lnTo>
                  <a:lnTo>
                    <a:pt x="782" y="3479"/>
                  </a:lnTo>
                  <a:lnTo>
                    <a:pt x="890" y="3129"/>
                  </a:lnTo>
                  <a:lnTo>
                    <a:pt x="1025" y="2805"/>
                  </a:lnTo>
                  <a:lnTo>
                    <a:pt x="1187" y="2481"/>
                  </a:lnTo>
                  <a:lnTo>
                    <a:pt x="1375" y="2185"/>
                  </a:lnTo>
                  <a:lnTo>
                    <a:pt x="1591" y="1915"/>
                  </a:lnTo>
                  <a:lnTo>
                    <a:pt x="1834" y="1619"/>
                  </a:lnTo>
                  <a:lnTo>
                    <a:pt x="2157" y="1349"/>
                  </a:lnTo>
                  <a:lnTo>
                    <a:pt x="2481" y="1106"/>
                  </a:lnTo>
                  <a:lnTo>
                    <a:pt x="2804" y="917"/>
                  </a:lnTo>
                  <a:lnTo>
                    <a:pt x="3155" y="756"/>
                  </a:lnTo>
                  <a:lnTo>
                    <a:pt x="3532" y="621"/>
                  </a:lnTo>
                  <a:lnTo>
                    <a:pt x="3910" y="540"/>
                  </a:lnTo>
                  <a:lnTo>
                    <a:pt x="4288" y="486"/>
                  </a:lnTo>
                  <a:lnTo>
                    <a:pt x="4665" y="459"/>
                  </a:lnTo>
                  <a:lnTo>
                    <a:pt x="5043" y="486"/>
                  </a:lnTo>
                  <a:lnTo>
                    <a:pt x="5420" y="540"/>
                  </a:lnTo>
                  <a:lnTo>
                    <a:pt x="5798" y="621"/>
                  </a:lnTo>
                  <a:lnTo>
                    <a:pt x="6175" y="756"/>
                  </a:lnTo>
                  <a:lnTo>
                    <a:pt x="6526" y="917"/>
                  </a:lnTo>
                  <a:lnTo>
                    <a:pt x="6876" y="1106"/>
                  </a:lnTo>
                  <a:lnTo>
                    <a:pt x="7200" y="1349"/>
                  </a:lnTo>
                  <a:lnTo>
                    <a:pt x="7496" y="1619"/>
                  </a:lnTo>
                  <a:lnTo>
                    <a:pt x="7739" y="1915"/>
                  </a:lnTo>
                  <a:lnTo>
                    <a:pt x="7955" y="2185"/>
                  </a:lnTo>
                  <a:lnTo>
                    <a:pt x="8144" y="2481"/>
                  </a:lnTo>
                  <a:lnTo>
                    <a:pt x="8305" y="2805"/>
                  </a:lnTo>
                  <a:lnTo>
                    <a:pt x="8440" y="3129"/>
                  </a:lnTo>
                  <a:lnTo>
                    <a:pt x="8548" y="3479"/>
                  </a:lnTo>
                  <a:lnTo>
                    <a:pt x="8629" y="3803"/>
                  </a:lnTo>
                  <a:lnTo>
                    <a:pt x="8656" y="4153"/>
                  </a:lnTo>
                  <a:lnTo>
                    <a:pt x="8656" y="4504"/>
                  </a:lnTo>
                  <a:lnTo>
                    <a:pt x="8656" y="4854"/>
                  </a:lnTo>
                  <a:lnTo>
                    <a:pt x="8602" y="5205"/>
                  </a:lnTo>
                  <a:lnTo>
                    <a:pt x="8521" y="5529"/>
                  </a:lnTo>
                  <a:lnTo>
                    <a:pt x="8413" y="5879"/>
                  </a:lnTo>
                  <a:lnTo>
                    <a:pt x="8278" y="6203"/>
                  </a:lnTo>
                  <a:lnTo>
                    <a:pt x="8090" y="6526"/>
                  </a:lnTo>
                  <a:lnTo>
                    <a:pt x="7874" y="6823"/>
                  </a:lnTo>
                  <a:lnTo>
                    <a:pt x="4665" y="11191"/>
                  </a:lnTo>
                  <a:lnTo>
                    <a:pt x="3236" y="9277"/>
                  </a:lnTo>
                  <a:lnTo>
                    <a:pt x="3182" y="9196"/>
                  </a:lnTo>
                  <a:lnTo>
                    <a:pt x="3101" y="9169"/>
                  </a:lnTo>
                  <a:lnTo>
                    <a:pt x="2993" y="9169"/>
                  </a:lnTo>
                  <a:lnTo>
                    <a:pt x="2912" y="9223"/>
                  </a:lnTo>
                  <a:lnTo>
                    <a:pt x="2858" y="9277"/>
                  </a:lnTo>
                  <a:lnTo>
                    <a:pt x="2831" y="9358"/>
                  </a:lnTo>
                  <a:lnTo>
                    <a:pt x="2831" y="9465"/>
                  </a:lnTo>
                  <a:lnTo>
                    <a:pt x="2885" y="9546"/>
                  </a:lnTo>
                  <a:lnTo>
                    <a:pt x="4207" y="11353"/>
                  </a:lnTo>
                  <a:lnTo>
                    <a:pt x="243" y="11353"/>
                  </a:lnTo>
                  <a:lnTo>
                    <a:pt x="135" y="11380"/>
                  </a:lnTo>
                  <a:lnTo>
                    <a:pt x="81" y="11434"/>
                  </a:lnTo>
                  <a:lnTo>
                    <a:pt x="27" y="11488"/>
                  </a:lnTo>
                  <a:lnTo>
                    <a:pt x="0" y="11596"/>
                  </a:lnTo>
                  <a:lnTo>
                    <a:pt x="27" y="11677"/>
                  </a:lnTo>
                  <a:lnTo>
                    <a:pt x="81" y="11757"/>
                  </a:lnTo>
                  <a:lnTo>
                    <a:pt x="135" y="11811"/>
                  </a:lnTo>
                  <a:lnTo>
                    <a:pt x="9195" y="11811"/>
                  </a:lnTo>
                  <a:lnTo>
                    <a:pt x="9276" y="11757"/>
                  </a:lnTo>
                  <a:lnTo>
                    <a:pt x="9303" y="11677"/>
                  </a:lnTo>
                  <a:lnTo>
                    <a:pt x="9330" y="11596"/>
                  </a:lnTo>
                  <a:lnTo>
                    <a:pt x="9303" y="11488"/>
                  </a:lnTo>
                  <a:lnTo>
                    <a:pt x="9276" y="11434"/>
                  </a:lnTo>
                  <a:lnTo>
                    <a:pt x="9195" y="11380"/>
                  </a:lnTo>
                  <a:lnTo>
                    <a:pt x="9087" y="11353"/>
                  </a:lnTo>
                  <a:lnTo>
                    <a:pt x="5123" y="11353"/>
                  </a:lnTo>
                  <a:lnTo>
                    <a:pt x="8251" y="7093"/>
                  </a:lnTo>
                  <a:lnTo>
                    <a:pt x="8467" y="6769"/>
                  </a:lnTo>
                  <a:lnTo>
                    <a:pt x="8656" y="6418"/>
                  </a:lnTo>
                  <a:lnTo>
                    <a:pt x="8818" y="6068"/>
                  </a:lnTo>
                  <a:lnTo>
                    <a:pt x="8952" y="5690"/>
                  </a:lnTo>
                  <a:lnTo>
                    <a:pt x="9033" y="5313"/>
                  </a:lnTo>
                  <a:lnTo>
                    <a:pt x="9114" y="4908"/>
                  </a:lnTo>
                  <a:lnTo>
                    <a:pt x="9114" y="4504"/>
                  </a:lnTo>
                  <a:lnTo>
                    <a:pt x="9114" y="4126"/>
                  </a:lnTo>
                  <a:lnTo>
                    <a:pt x="9060" y="3722"/>
                  </a:lnTo>
                  <a:lnTo>
                    <a:pt x="8979" y="3344"/>
                  </a:lnTo>
                  <a:lnTo>
                    <a:pt x="8872" y="2967"/>
                  </a:lnTo>
                  <a:lnTo>
                    <a:pt x="8710" y="2589"/>
                  </a:lnTo>
                  <a:lnTo>
                    <a:pt x="8548" y="2239"/>
                  </a:lnTo>
                  <a:lnTo>
                    <a:pt x="8332" y="1915"/>
                  </a:lnTo>
                  <a:lnTo>
                    <a:pt x="8090" y="1592"/>
                  </a:lnTo>
                  <a:lnTo>
                    <a:pt x="7820" y="1295"/>
                  </a:lnTo>
                  <a:lnTo>
                    <a:pt x="7469" y="998"/>
                  </a:lnTo>
                  <a:lnTo>
                    <a:pt x="7119" y="729"/>
                  </a:lnTo>
                  <a:lnTo>
                    <a:pt x="6741" y="513"/>
                  </a:lnTo>
                  <a:lnTo>
                    <a:pt x="6337" y="324"/>
                  </a:lnTo>
                  <a:lnTo>
                    <a:pt x="5932" y="189"/>
                  </a:lnTo>
                  <a:lnTo>
                    <a:pt x="5528" y="82"/>
                  </a:lnTo>
                  <a:lnTo>
                    <a:pt x="5096" y="28"/>
                  </a:lnTo>
                  <a:lnTo>
                    <a:pt x="46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2"/>
            <p:cNvSpPr/>
            <p:nvPr/>
          </p:nvSpPr>
          <p:spPr>
            <a:xfrm>
              <a:off x="5888675" y="1201825"/>
              <a:ext cx="47875" cy="58000"/>
            </a:xfrm>
            <a:custGeom>
              <a:avLst/>
              <a:gdLst/>
              <a:ahLst/>
              <a:cxnLst/>
              <a:rect l="l" t="t" r="r" b="b"/>
              <a:pathLst>
                <a:path w="1915" h="2320" extrusionOk="0">
                  <a:moveTo>
                    <a:pt x="971" y="810"/>
                  </a:moveTo>
                  <a:lnTo>
                    <a:pt x="1187" y="1403"/>
                  </a:lnTo>
                  <a:lnTo>
                    <a:pt x="728" y="1403"/>
                  </a:lnTo>
                  <a:lnTo>
                    <a:pt x="971" y="810"/>
                  </a:lnTo>
                  <a:close/>
                  <a:moveTo>
                    <a:pt x="890" y="1"/>
                  </a:moveTo>
                  <a:lnTo>
                    <a:pt x="809" y="55"/>
                  </a:lnTo>
                  <a:lnTo>
                    <a:pt x="755" y="108"/>
                  </a:lnTo>
                  <a:lnTo>
                    <a:pt x="701" y="162"/>
                  </a:lnTo>
                  <a:lnTo>
                    <a:pt x="27" y="1996"/>
                  </a:lnTo>
                  <a:lnTo>
                    <a:pt x="0" y="2077"/>
                  </a:lnTo>
                  <a:lnTo>
                    <a:pt x="27" y="2185"/>
                  </a:lnTo>
                  <a:lnTo>
                    <a:pt x="81" y="2239"/>
                  </a:lnTo>
                  <a:lnTo>
                    <a:pt x="162" y="2293"/>
                  </a:lnTo>
                  <a:lnTo>
                    <a:pt x="243" y="2320"/>
                  </a:lnTo>
                  <a:lnTo>
                    <a:pt x="297" y="2293"/>
                  </a:lnTo>
                  <a:lnTo>
                    <a:pt x="351" y="2266"/>
                  </a:lnTo>
                  <a:lnTo>
                    <a:pt x="405" y="2212"/>
                  </a:lnTo>
                  <a:lnTo>
                    <a:pt x="459" y="2158"/>
                  </a:lnTo>
                  <a:lnTo>
                    <a:pt x="566" y="1861"/>
                  </a:lnTo>
                  <a:lnTo>
                    <a:pt x="1348" y="1861"/>
                  </a:lnTo>
                  <a:lnTo>
                    <a:pt x="1483" y="2158"/>
                  </a:lnTo>
                  <a:lnTo>
                    <a:pt x="1510" y="2239"/>
                  </a:lnTo>
                  <a:lnTo>
                    <a:pt x="1591" y="2293"/>
                  </a:lnTo>
                  <a:lnTo>
                    <a:pt x="1672" y="2320"/>
                  </a:lnTo>
                  <a:lnTo>
                    <a:pt x="1780" y="2293"/>
                  </a:lnTo>
                  <a:lnTo>
                    <a:pt x="1861" y="2239"/>
                  </a:lnTo>
                  <a:lnTo>
                    <a:pt x="1888" y="2185"/>
                  </a:lnTo>
                  <a:lnTo>
                    <a:pt x="1915" y="2077"/>
                  </a:lnTo>
                  <a:lnTo>
                    <a:pt x="1915" y="1996"/>
                  </a:lnTo>
                  <a:lnTo>
                    <a:pt x="1214" y="162"/>
                  </a:lnTo>
                  <a:lnTo>
                    <a:pt x="1187" y="108"/>
                  </a:lnTo>
                  <a:lnTo>
                    <a:pt x="1106" y="55"/>
                  </a:lnTo>
                  <a:lnTo>
                    <a:pt x="10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2"/>
            <p:cNvSpPr/>
            <p:nvPr/>
          </p:nvSpPr>
          <p:spPr>
            <a:xfrm>
              <a:off x="5987775" y="1201825"/>
              <a:ext cx="60000" cy="58000"/>
            </a:xfrm>
            <a:custGeom>
              <a:avLst/>
              <a:gdLst/>
              <a:ahLst/>
              <a:cxnLst/>
              <a:rect l="l" t="t" r="r" b="b"/>
              <a:pathLst>
                <a:path w="2400" h="2320" extrusionOk="0">
                  <a:moveTo>
                    <a:pt x="566" y="1"/>
                  </a:moveTo>
                  <a:lnTo>
                    <a:pt x="485" y="28"/>
                  </a:lnTo>
                  <a:lnTo>
                    <a:pt x="404" y="81"/>
                  </a:lnTo>
                  <a:lnTo>
                    <a:pt x="351" y="135"/>
                  </a:lnTo>
                  <a:lnTo>
                    <a:pt x="324" y="216"/>
                  </a:lnTo>
                  <a:lnTo>
                    <a:pt x="0" y="2023"/>
                  </a:lnTo>
                  <a:lnTo>
                    <a:pt x="0" y="2104"/>
                  </a:lnTo>
                  <a:lnTo>
                    <a:pt x="27" y="2185"/>
                  </a:lnTo>
                  <a:lnTo>
                    <a:pt x="108" y="2266"/>
                  </a:lnTo>
                  <a:lnTo>
                    <a:pt x="189" y="2293"/>
                  </a:lnTo>
                  <a:lnTo>
                    <a:pt x="270" y="2293"/>
                  </a:lnTo>
                  <a:lnTo>
                    <a:pt x="351" y="2266"/>
                  </a:lnTo>
                  <a:lnTo>
                    <a:pt x="404" y="2185"/>
                  </a:lnTo>
                  <a:lnTo>
                    <a:pt x="458" y="2104"/>
                  </a:lnTo>
                  <a:lnTo>
                    <a:pt x="620" y="1079"/>
                  </a:lnTo>
                  <a:lnTo>
                    <a:pt x="944" y="2104"/>
                  </a:lnTo>
                  <a:lnTo>
                    <a:pt x="944" y="2131"/>
                  </a:lnTo>
                  <a:lnTo>
                    <a:pt x="971" y="2212"/>
                  </a:lnTo>
                  <a:lnTo>
                    <a:pt x="1025" y="2266"/>
                  </a:lnTo>
                  <a:lnTo>
                    <a:pt x="1106" y="2293"/>
                  </a:lnTo>
                  <a:lnTo>
                    <a:pt x="1186" y="2320"/>
                  </a:lnTo>
                  <a:lnTo>
                    <a:pt x="1294" y="2293"/>
                  </a:lnTo>
                  <a:lnTo>
                    <a:pt x="1348" y="2266"/>
                  </a:lnTo>
                  <a:lnTo>
                    <a:pt x="1429" y="2185"/>
                  </a:lnTo>
                  <a:lnTo>
                    <a:pt x="1456" y="2131"/>
                  </a:lnTo>
                  <a:lnTo>
                    <a:pt x="1456" y="2104"/>
                  </a:lnTo>
                  <a:lnTo>
                    <a:pt x="1753" y="1079"/>
                  </a:lnTo>
                  <a:lnTo>
                    <a:pt x="1942" y="2104"/>
                  </a:lnTo>
                  <a:lnTo>
                    <a:pt x="1968" y="2185"/>
                  </a:lnTo>
                  <a:lnTo>
                    <a:pt x="2049" y="2266"/>
                  </a:lnTo>
                  <a:lnTo>
                    <a:pt x="2130" y="2293"/>
                  </a:lnTo>
                  <a:lnTo>
                    <a:pt x="2211" y="2293"/>
                  </a:lnTo>
                  <a:lnTo>
                    <a:pt x="2292" y="2266"/>
                  </a:lnTo>
                  <a:lnTo>
                    <a:pt x="2373" y="2185"/>
                  </a:lnTo>
                  <a:lnTo>
                    <a:pt x="2400" y="2104"/>
                  </a:lnTo>
                  <a:lnTo>
                    <a:pt x="2400" y="2023"/>
                  </a:lnTo>
                  <a:lnTo>
                    <a:pt x="2049" y="216"/>
                  </a:lnTo>
                  <a:lnTo>
                    <a:pt x="2022" y="135"/>
                  </a:lnTo>
                  <a:lnTo>
                    <a:pt x="1968" y="55"/>
                  </a:lnTo>
                  <a:lnTo>
                    <a:pt x="1888" y="28"/>
                  </a:lnTo>
                  <a:lnTo>
                    <a:pt x="1807" y="1"/>
                  </a:lnTo>
                  <a:lnTo>
                    <a:pt x="1699" y="1"/>
                  </a:lnTo>
                  <a:lnTo>
                    <a:pt x="1645" y="55"/>
                  </a:lnTo>
                  <a:lnTo>
                    <a:pt x="1564" y="108"/>
                  </a:lnTo>
                  <a:lnTo>
                    <a:pt x="1537" y="189"/>
                  </a:lnTo>
                  <a:lnTo>
                    <a:pt x="1186" y="1349"/>
                  </a:lnTo>
                  <a:lnTo>
                    <a:pt x="863" y="189"/>
                  </a:lnTo>
                  <a:lnTo>
                    <a:pt x="836" y="189"/>
                  </a:lnTo>
                  <a:lnTo>
                    <a:pt x="809" y="108"/>
                  </a:lnTo>
                  <a:lnTo>
                    <a:pt x="728" y="55"/>
                  </a:lnTo>
                  <a:lnTo>
                    <a:pt x="6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2"/>
            <p:cNvSpPr/>
            <p:nvPr/>
          </p:nvSpPr>
          <p:spPr>
            <a:xfrm>
              <a:off x="5943950" y="1201825"/>
              <a:ext cx="36425" cy="58000"/>
            </a:xfrm>
            <a:custGeom>
              <a:avLst/>
              <a:gdLst/>
              <a:ahLst/>
              <a:cxnLst/>
              <a:rect l="l" t="t" r="r" b="b"/>
              <a:pathLst>
                <a:path w="1457" h="2320" extrusionOk="0">
                  <a:moveTo>
                    <a:pt x="216" y="1"/>
                  </a:moveTo>
                  <a:lnTo>
                    <a:pt x="135" y="28"/>
                  </a:lnTo>
                  <a:lnTo>
                    <a:pt x="54" y="55"/>
                  </a:lnTo>
                  <a:lnTo>
                    <a:pt x="0" y="135"/>
                  </a:lnTo>
                  <a:lnTo>
                    <a:pt x="0" y="243"/>
                  </a:lnTo>
                  <a:lnTo>
                    <a:pt x="0" y="324"/>
                  </a:lnTo>
                  <a:lnTo>
                    <a:pt x="54" y="405"/>
                  </a:lnTo>
                  <a:lnTo>
                    <a:pt x="135" y="432"/>
                  </a:lnTo>
                  <a:lnTo>
                    <a:pt x="216" y="459"/>
                  </a:lnTo>
                  <a:lnTo>
                    <a:pt x="486" y="459"/>
                  </a:lnTo>
                  <a:lnTo>
                    <a:pt x="486" y="2077"/>
                  </a:lnTo>
                  <a:lnTo>
                    <a:pt x="513" y="2158"/>
                  </a:lnTo>
                  <a:lnTo>
                    <a:pt x="567" y="2239"/>
                  </a:lnTo>
                  <a:lnTo>
                    <a:pt x="647" y="2293"/>
                  </a:lnTo>
                  <a:lnTo>
                    <a:pt x="728" y="2320"/>
                  </a:lnTo>
                  <a:lnTo>
                    <a:pt x="809" y="2293"/>
                  </a:lnTo>
                  <a:lnTo>
                    <a:pt x="890" y="2239"/>
                  </a:lnTo>
                  <a:lnTo>
                    <a:pt x="944" y="2158"/>
                  </a:lnTo>
                  <a:lnTo>
                    <a:pt x="944" y="2077"/>
                  </a:lnTo>
                  <a:lnTo>
                    <a:pt x="944" y="459"/>
                  </a:lnTo>
                  <a:lnTo>
                    <a:pt x="1241" y="459"/>
                  </a:lnTo>
                  <a:lnTo>
                    <a:pt x="1322" y="432"/>
                  </a:lnTo>
                  <a:lnTo>
                    <a:pt x="1402" y="405"/>
                  </a:lnTo>
                  <a:lnTo>
                    <a:pt x="1456" y="324"/>
                  </a:lnTo>
                  <a:lnTo>
                    <a:pt x="1456" y="243"/>
                  </a:lnTo>
                  <a:lnTo>
                    <a:pt x="1456" y="135"/>
                  </a:lnTo>
                  <a:lnTo>
                    <a:pt x="1402" y="55"/>
                  </a:lnTo>
                  <a:lnTo>
                    <a:pt x="1322" y="28"/>
                  </a:lnTo>
                  <a:lnTo>
                    <a:pt x="12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2"/>
            <p:cNvSpPr/>
            <p:nvPr/>
          </p:nvSpPr>
          <p:spPr>
            <a:xfrm>
              <a:off x="5906875" y="1331250"/>
              <a:ext cx="11475" cy="11500"/>
            </a:xfrm>
            <a:custGeom>
              <a:avLst/>
              <a:gdLst/>
              <a:ahLst/>
              <a:cxnLst/>
              <a:rect l="l" t="t" r="r" b="b"/>
              <a:pathLst>
                <a:path w="459" h="460" extrusionOk="0">
                  <a:moveTo>
                    <a:pt x="243" y="1"/>
                  </a:moveTo>
                  <a:lnTo>
                    <a:pt x="135" y="28"/>
                  </a:lnTo>
                  <a:lnTo>
                    <a:pt x="81" y="82"/>
                  </a:lnTo>
                  <a:lnTo>
                    <a:pt x="27" y="136"/>
                  </a:lnTo>
                  <a:lnTo>
                    <a:pt x="0" y="244"/>
                  </a:lnTo>
                  <a:lnTo>
                    <a:pt x="27" y="324"/>
                  </a:lnTo>
                  <a:lnTo>
                    <a:pt x="81" y="405"/>
                  </a:lnTo>
                  <a:lnTo>
                    <a:pt x="135" y="459"/>
                  </a:lnTo>
                  <a:lnTo>
                    <a:pt x="324" y="459"/>
                  </a:lnTo>
                  <a:lnTo>
                    <a:pt x="405" y="405"/>
                  </a:lnTo>
                  <a:lnTo>
                    <a:pt x="459" y="324"/>
                  </a:lnTo>
                  <a:lnTo>
                    <a:pt x="459" y="244"/>
                  </a:lnTo>
                  <a:lnTo>
                    <a:pt x="459" y="136"/>
                  </a:lnTo>
                  <a:lnTo>
                    <a:pt x="405" y="82"/>
                  </a:lnTo>
                  <a:lnTo>
                    <a:pt x="324" y="28"/>
                  </a:lnTo>
                  <a:lnTo>
                    <a:pt x="2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19" name="Google Shape;3019;p52"/>
          <p:cNvCxnSpPr>
            <a:stCxn id="2961" idx="0"/>
            <a:endCxn id="2966" idx="0"/>
          </p:cNvCxnSpPr>
          <p:nvPr/>
        </p:nvCxnSpPr>
        <p:spPr>
          <a:xfrm rot="-5400000" flipH="1">
            <a:off x="2035948" y="655875"/>
            <a:ext cx="600" cy="16905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3020" name="Google Shape;3020;p52"/>
          <p:cNvCxnSpPr>
            <a:stCxn id="2966" idx="0"/>
            <a:endCxn id="2967" idx="0"/>
          </p:cNvCxnSpPr>
          <p:nvPr/>
        </p:nvCxnSpPr>
        <p:spPr>
          <a:xfrm rot="-5400000" flipH="1">
            <a:off x="3726475" y="655875"/>
            <a:ext cx="600" cy="16905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3021" name="Google Shape;3021;p52"/>
          <p:cNvCxnSpPr>
            <a:stCxn id="2967" idx="0"/>
            <a:endCxn id="2968" idx="0"/>
          </p:cNvCxnSpPr>
          <p:nvPr/>
        </p:nvCxnSpPr>
        <p:spPr>
          <a:xfrm rot="-5400000" flipH="1">
            <a:off x="5416998" y="655875"/>
            <a:ext cx="600" cy="16905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3022" name="Google Shape;3022;p52"/>
          <p:cNvCxnSpPr>
            <a:stCxn id="2968" idx="0"/>
            <a:endCxn id="2973" idx="0"/>
          </p:cNvCxnSpPr>
          <p:nvPr/>
        </p:nvCxnSpPr>
        <p:spPr>
          <a:xfrm rot="-5400000" flipH="1">
            <a:off x="7107531" y="655875"/>
            <a:ext cx="600" cy="1690500"/>
          </a:xfrm>
          <a:prstGeom prst="bentConnector3">
            <a:avLst>
              <a:gd name="adj1" fmla="val -39687500"/>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3026"/>
        <p:cNvGrpSpPr/>
        <p:nvPr/>
      </p:nvGrpSpPr>
      <p:grpSpPr>
        <a:xfrm>
          <a:off x="0" y="0"/>
          <a:ext cx="0" cy="0"/>
          <a:chOff x="0" y="0"/>
          <a:chExt cx="0" cy="0"/>
        </a:xfrm>
      </p:grpSpPr>
      <p:sp>
        <p:nvSpPr>
          <p:cNvPr id="3027" name="Google Shape;3027;p53"/>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3028" name="Google Shape;3028;p53"/>
          <p:cNvGrpSpPr/>
          <p:nvPr/>
        </p:nvGrpSpPr>
        <p:grpSpPr>
          <a:xfrm>
            <a:off x="464554" y="2409575"/>
            <a:ext cx="3633313" cy="450000"/>
            <a:chOff x="464554" y="2409575"/>
            <a:chExt cx="3633313" cy="450000"/>
          </a:xfrm>
        </p:grpSpPr>
        <p:sp>
          <p:nvSpPr>
            <p:cNvPr id="3029" name="Google Shape;3029;p53"/>
            <p:cNvSpPr txBox="1"/>
            <p:nvPr/>
          </p:nvSpPr>
          <p:spPr>
            <a:xfrm flipH="1">
              <a:off x="2396567" y="2409575"/>
              <a:ext cx="1701300" cy="4500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Liquidity</a:t>
              </a:r>
              <a:endParaRPr sz="1800" b="1">
                <a:solidFill>
                  <a:srgbClr val="000000"/>
                </a:solidFill>
                <a:latin typeface="Fira Sans Extra Condensed"/>
                <a:ea typeface="Fira Sans Extra Condensed"/>
                <a:cs typeface="Fira Sans Extra Condensed"/>
                <a:sym typeface="Fira Sans Extra Condensed"/>
              </a:endParaRPr>
            </a:p>
          </p:txBody>
        </p:sp>
        <p:sp>
          <p:nvSpPr>
            <p:cNvPr id="3030" name="Google Shape;3030;p53"/>
            <p:cNvSpPr txBox="1"/>
            <p:nvPr/>
          </p:nvSpPr>
          <p:spPr>
            <a:xfrm flipH="1">
              <a:off x="464554" y="2409575"/>
              <a:ext cx="1820100" cy="45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Mercury is the smallest planet of them all </a:t>
              </a:r>
              <a:endParaRPr sz="1200">
                <a:solidFill>
                  <a:schemeClr val="dk1"/>
                </a:solidFill>
                <a:latin typeface="Roboto"/>
                <a:ea typeface="Roboto"/>
                <a:cs typeface="Roboto"/>
                <a:sym typeface="Roboto"/>
              </a:endParaRPr>
            </a:p>
          </p:txBody>
        </p:sp>
      </p:grpSp>
      <p:grpSp>
        <p:nvGrpSpPr>
          <p:cNvPr id="3031" name="Google Shape;3031;p53"/>
          <p:cNvGrpSpPr/>
          <p:nvPr/>
        </p:nvGrpSpPr>
        <p:grpSpPr>
          <a:xfrm>
            <a:off x="464554" y="1671375"/>
            <a:ext cx="3633313" cy="450000"/>
            <a:chOff x="464554" y="1671375"/>
            <a:chExt cx="3633313" cy="450000"/>
          </a:xfrm>
        </p:grpSpPr>
        <p:sp>
          <p:nvSpPr>
            <p:cNvPr id="3032" name="Google Shape;3032;p53"/>
            <p:cNvSpPr txBox="1"/>
            <p:nvPr/>
          </p:nvSpPr>
          <p:spPr>
            <a:xfrm flipH="1">
              <a:off x="2396567" y="1671375"/>
              <a:ext cx="1701300" cy="4500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Profitability</a:t>
              </a:r>
              <a:endParaRPr sz="1800" b="1">
                <a:solidFill>
                  <a:srgbClr val="000000"/>
                </a:solidFill>
                <a:latin typeface="Fira Sans Extra Condensed"/>
                <a:ea typeface="Fira Sans Extra Condensed"/>
                <a:cs typeface="Fira Sans Extra Condensed"/>
                <a:sym typeface="Fira Sans Extra Condensed"/>
              </a:endParaRPr>
            </a:p>
          </p:txBody>
        </p:sp>
        <p:sp>
          <p:nvSpPr>
            <p:cNvPr id="3033" name="Google Shape;3033;p53"/>
            <p:cNvSpPr txBox="1"/>
            <p:nvPr/>
          </p:nvSpPr>
          <p:spPr>
            <a:xfrm flipH="1">
              <a:off x="464554" y="1671375"/>
              <a:ext cx="1820100" cy="45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Despite being red, Mars is a very cold place</a:t>
              </a:r>
              <a:endParaRPr sz="1200">
                <a:solidFill>
                  <a:schemeClr val="dk1"/>
                </a:solidFill>
                <a:latin typeface="Roboto"/>
                <a:ea typeface="Roboto"/>
                <a:cs typeface="Roboto"/>
                <a:sym typeface="Roboto"/>
              </a:endParaRPr>
            </a:p>
          </p:txBody>
        </p:sp>
      </p:grpSp>
      <p:grpSp>
        <p:nvGrpSpPr>
          <p:cNvPr id="3034" name="Google Shape;3034;p53"/>
          <p:cNvGrpSpPr/>
          <p:nvPr/>
        </p:nvGrpSpPr>
        <p:grpSpPr>
          <a:xfrm>
            <a:off x="464554" y="3147775"/>
            <a:ext cx="3633313" cy="450000"/>
            <a:chOff x="464554" y="3147775"/>
            <a:chExt cx="3633313" cy="450000"/>
          </a:xfrm>
        </p:grpSpPr>
        <p:sp>
          <p:nvSpPr>
            <p:cNvPr id="3035" name="Google Shape;3035;p53"/>
            <p:cNvSpPr txBox="1"/>
            <p:nvPr/>
          </p:nvSpPr>
          <p:spPr>
            <a:xfrm flipH="1">
              <a:off x="2396567" y="3147775"/>
              <a:ext cx="1701300" cy="4500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Capital ratio</a:t>
              </a:r>
              <a:endParaRPr sz="1800" b="1">
                <a:solidFill>
                  <a:srgbClr val="000000"/>
                </a:solidFill>
                <a:latin typeface="Fira Sans Extra Condensed"/>
                <a:ea typeface="Fira Sans Extra Condensed"/>
                <a:cs typeface="Fira Sans Extra Condensed"/>
                <a:sym typeface="Fira Sans Extra Condensed"/>
              </a:endParaRPr>
            </a:p>
          </p:txBody>
        </p:sp>
        <p:sp>
          <p:nvSpPr>
            <p:cNvPr id="3036" name="Google Shape;3036;p53"/>
            <p:cNvSpPr txBox="1"/>
            <p:nvPr/>
          </p:nvSpPr>
          <p:spPr>
            <a:xfrm flipH="1">
              <a:off x="464554" y="3147775"/>
              <a:ext cx="1820100" cy="45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Despite being red, Mars is actually a cold place</a:t>
              </a:r>
              <a:endParaRPr sz="1200">
                <a:solidFill>
                  <a:schemeClr val="dk1"/>
                </a:solidFill>
                <a:latin typeface="Roboto"/>
                <a:ea typeface="Roboto"/>
                <a:cs typeface="Roboto"/>
                <a:sym typeface="Roboto"/>
              </a:endParaRPr>
            </a:p>
          </p:txBody>
        </p:sp>
      </p:grpSp>
      <p:grpSp>
        <p:nvGrpSpPr>
          <p:cNvPr id="3037" name="Google Shape;3037;p53"/>
          <p:cNvGrpSpPr/>
          <p:nvPr/>
        </p:nvGrpSpPr>
        <p:grpSpPr>
          <a:xfrm>
            <a:off x="464554" y="3885975"/>
            <a:ext cx="3633313" cy="450000"/>
            <a:chOff x="464554" y="3885975"/>
            <a:chExt cx="3633313" cy="450000"/>
          </a:xfrm>
        </p:grpSpPr>
        <p:sp>
          <p:nvSpPr>
            <p:cNvPr id="3038" name="Google Shape;3038;p53"/>
            <p:cNvSpPr txBox="1"/>
            <p:nvPr/>
          </p:nvSpPr>
          <p:spPr>
            <a:xfrm flipH="1">
              <a:off x="2396567" y="3885975"/>
              <a:ext cx="1701300" cy="4500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Usage ratios</a:t>
              </a:r>
              <a:endParaRPr sz="1800" b="1">
                <a:solidFill>
                  <a:srgbClr val="000000"/>
                </a:solidFill>
                <a:latin typeface="Fira Sans Extra Condensed"/>
                <a:ea typeface="Fira Sans Extra Condensed"/>
                <a:cs typeface="Fira Sans Extra Condensed"/>
                <a:sym typeface="Fira Sans Extra Condensed"/>
              </a:endParaRPr>
            </a:p>
          </p:txBody>
        </p:sp>
        <p:sp>
          <p:nvSpPr>
            <p:cNvPr id="3039" name="Google Shape;3039;p53"/>
            <p:cNvSpPr txBox="1"/>
            <p:nvPr/>
          </p:nvSpPr>
          <p:spPr>
            <a:xfrm flipH="1">
              <a:off x="464554" y="3885975"/>
              <a:ext cx="1820100" cy="45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Earth is the third planet from the Sun</a:t>
              </a:r>
              <a:endParaRPr sz="1200">
                <a:solidFill>
                  <a:schemeClr val="dk1"/>
                </a:solidFill>
                <a:latin typeface="Roboto"/>
                <a:ea typeface="Roboto"/>
                <a:cs typeface="Roboto"/>
                <a:sym typeface="Roboto"/>
              </a:endParaRPr>
            </a:p>
          </p:txBody>
        </p:sp>
      </p:grpSp>
      <p:grpSp>
        <p:nvGrpSpPr>
          <p:cNvPr id="3040" name="Google Shape;3040;p53"/>
          <p:cNvGrpSpPr/>
          <p:nvPr/>
        </p:nvGrpSpPr>
        <p:grpSpPr>
          <a:xfrm>
            <a:off x="6233341" y="942465"/>
            <a:ext cx="2446104" cy="3713226"/>
            <a:chOff x="2084475" y="238125"/>
            <a:chExt cx="3451050" cy="5238750"/>
          </a:xfrm>
        </p:grpSpPr>
        <p:sp>
          <p:nvSpPr>
            <p:cNvPr id="3041" name="Google Shape;3041;p53"/>
            <p:cNvSpPr/>
            <p:nvPr/>
          </p:nvSpPr>
          <p:spPr>
            <a:xfrm>
              <a:off x="2340550" y="238125"/>
              <a:ext cx="2964150" cy="5238750"/>
            </a:xfrm>
            <a:custGeom>
              <a:avLst/>
              <a:gdLst/>
              <a:ahLst/>
              <a:cxnLst/>
              <a:rect l="l" t="t" r="r" b="b"/>
              <a:pathLst>
                <a:path w="118566" h="209550" extrusionOk="0">
                  <a:moveTo>
                    <a:pt x="98673" y="0"/>
                  </a:moveTo>
                  <a:lnTo>
                    <a:pt x="98514" y="20"/>
                  </a:lnTo>
                  <a:lnTo>
                    <a:pt x="98376" y="40"/>
                  </a:lnTo>
                  <a:lnTo>
                    <a:pt x="98217" y="79"/>
                  </a:lnTo>
                  <a:lnTo>
                    <a:pt x="98078" y="119"/>
                  </a:lnTo>
                  <a:lnTo>
                    <a:pt x="97940" y="178"/>
                  </a:lnTo>
                  <a:lnTo>
                    <a:pt x="97801" y="258"/>
                  </a:lnTo>
                  <a:lnTo>
                    <a:pt x="97682" y="357"/>
                  </a:lnTo>
                  <a:lnTo>
                    <a:pt x="97563" y="456"/>
                  </a:lnTo>
                  <a:lnTo>
                    <a:pt x="68536" y="29483"/>
                  </a:lnTo>
                  <a:lnTo>
                    <a:pt x="68318" y="29681"/>
                  </a:lnTo>
                  <a:lnTo>
                    <a:pt x="68081" y="29859"/>
                  </a:lnTo>
                  <a:lnTo>
                    <a:pt x="67843" y="30018"/>
                  </a:lnTo>
                  <a:lnTo>
                    <a:pt x="67605" y="30156"/>
                  </a:lnTo>
                  <a:lnTo>
                    <a:pt x="67347" y="30256"/>
                  </a:lnTo>
                  <a:lnTo>
                    <a:pt x="67090" y="30355"/>
                  </a:lnTo>
                  <a:lnTo>
                    <a:pt x="66832" y="30414"/>
                  </a:lnTo>
                  <a:lnTo>
                    <a:pt x="66555" y="30454"/>
                  </a:lnTo>
                  <a:lnTo>
                    <a:pt x="66159" y="30493"/>
                  </a:lnTo>
                  <a:lnTo>
                    <a:pt x="65762" y="30474"/>
                  </a:lnTo>
                  <a:lnTo>
                    <a:pt x="65386" y="30434"/>
                  </a:lnTo>
                  <a:lnTo>
                    <a:pt x="65009" y="30335"/>
                  </a:lnTo>
                  <a:lnTo>
                    <a:pt x="64633" y="30196"/>
                  </a:lnTo>
                  <a:lnTo>
                    <a:pt x="64455" y="30097"/>
                  </a:lnTo>
                  <a:lnTo>
                    <a:pt x="64276" y="29998"/>
                  </a:lnTo>
                  <a:lnTo>
                    <a:pt x="64098" y="29899"/>
                  </a:lnTo>
                  <a:lnTo>
                    <a:pt x="63939" y="29760"/>
                  </a:lnTo>
                  <a:lnTo>
                    <a:pt x="63781" y="29641"/>
                  </a:lnTo>
                  <a:lnTo>
                    <a:pt x="63622" y="29483"/>
                  </a:lnTo>
                  <a:lnTo>
                    <a:pt x="44859" y="10719"/>
                  </a:lnTo>
                  <a:lnTo>
                    <a:pt x="44740" y="10620"/>
                  </a:lnTo>
                  <a:lnTo>
                    <a:pt x="44601" y="10521"/>
                  </a:lnTo>
                  <a:lnTo>
                    <a:pt x="44482" y="10442"/>
                  </a:lnTo>
                  <a:lnTo>
                    <a:pt x="44344" y="10382"/>
                  </a:lnTo>
                  <a:lnTo>
                    <a:pt x="44185" y="10323"/>
                  </a:lnTo>
                  <a:lnTo>
                    <a:pt x="44047" y="10303"/>
                  </a:lnTo>
                  <a:lnTo>
                    <a:pt x="43888" y="10283"/>
                  </a:lnTo>
                  <a:lnTo>
                    <a:pt x="43749" y="10264"/>
                  </a:lnTo>
                  <a:lnTo>
                    <a:pt x="43591" y="10283"/>
                  </a:lnTo>
                  <a:lnTo>
                    <a:pt x="43452" y="10303"/>
                  </a:lnTo>
                  <a:lnTo>
                    <a:pt x="43294" y="10343"/>
                  </a:lnTo>
                  <a:lnTo>
                    <a:pt x="43155" y="10402"/>
                  </a:lnTo>
                  <a:lnTo>
                    <a:pt x="43016" y="10462"/>
                  </a:lnTo>
                  <a:lnTo>
                    <a:pt x="42897" y="10541"/>
                  </a:lnTo>
                  <a:lnTo>
                    <a:pt x="42759" y="10640"/>
                  </a:lnTo>
                  <a:lnTo>
                    <a:pt x="42660" y="10739"/>
                  </a:lnTo>
                  <a:lnTo>
                    <a:pt x="42343" y="11076"/>
                  </a:lnTo>
                  <a:lnTo>
                    <a:pt x="42164" y="11294"/>
                  </a:lnTo>
                  <a:lnTo>
                    <a:pt x="42045" y="11512"/>
                  </a:lnTo>
                  <a:lnTo>
                    <a:pt x="41966" y="11750"/>
                  </a:lnTo>
                  <a:lnTo>
                    <a:pt x="41926" y="11987"/>
                  </a:lnTo>
                  <a:lnTo>
                    <a:pt x="41907" y="12245"/>
                  </a:lnTo>
                  <a:lnTo>
                    <a:pt x="41946" y="12502"/>
                  </a:lnTo>
                  <a:lnTo>
                    <a:pt x="42026" y="12740"/>
                  </a:lnTo>
                  <a:lnTo>
                    <a:pt x="42144" y="12958"/>
                  </a:lnTo>
                  <a:lnTo>
                    <a:pt x="57441" y="37032"/>
                  </a:lnTo>
                  <a:lnTo>
                    <a:pt x="57777" y="37567"/>
                  </a:lnTo>
                  <a:lnTo>
                    <a:pt x="58094" y="38122"/>
                  </a:lnTo>
                  <a:lnTo>
                    <a:pt x="58392" y="38696"/>
                  </a:lnTo>
                  <a:lnTo>
                    <a:pt x="58669" y="39271"/>
                  </a:lnTo>
                  <a:lnTo>
                    <a:pt x="58907" y="39865"/>
                  </a:lnTo>
                  <a:lnTo>
                    <a:pt x="59145" y="40440"/>
                  </a:lnTo>
                  <a:lnTo>
                    <a:pt x="59363" y="41054"/>
                  </a:lnTo>
                  <a:lnTo>
                    <a:pt x="59541" y="41648"/>
                  </a:lnTo>
                  <a:lnTo>
                    <a:pt x="59719" y="42263"/>
                  </a:lnTo>
                  <a:lnTo>
                    <a:pt x="59858" y="42897"/>
                  </a:lnTo>
                  <a:lnTo>
                    <a:pt x="59977" y="43511"/>
                  </a:lnTo>
                  <a:lnTo>
                    <a:pt x="60076" y="44145"/>
                  </a:lnTo>
                  <a:lnTo>
                    <a:pt x="60155" y="44779"/>
                  </a:lnTo>
                  <a:lnTo>
                    <a:pt x="60215" y="45413"/>
                  </a:lnTo>
                  <a:lnTo>
                    <a:pt x="60254" y="46047"/>
                  </a:lnTo>
                  <a:lnTo>
                    <a:pt x="60254" y="46681"/>
                  </a:lnTo>
                  <a:lnTo>
                    <a:pt x="60254" y="92946"/>
                  </a:lnTo>
                  <a:lnTo>
                    <a:pt x="60254" y="95106"/>
                  </a:lnTo>
                  <a:lnTo>
                    <a:pt x="60254" y="109610"/>
                  </a:lnTo>
                  <a:lnTo>
                    <a:pt x="60254" y="109887"/>
                  </a:lnTo>
                  <a:lnTo>
                    <a:pt x="60215" y="110164"/>
                  </a:lnTo>
                  <a:lnTo>
                    <a:pt x="60175" y="110442"/>
                  </a:lnTo>
                  <a:lnTo>
                    <a:pt x="60096" y="110699"/>
                  </a:lnTo>
                  <a:lnTo>
                    <a:pt x="60016" y="110937"/>
                  </a:lnTo>
                  <a:lnTo>
                    <a:pt x="59897" y="111175"/>
                  </a:lnTo>
                  <a:lnTo>
                    <a:pt x="59779" y="111393"/>
                  </a:lnTo>
                  <a:lnTo>
                    <a:pt x="59640" y="111611"/>
                  </a:lnTo>
                  <a:lnTo>
                    <a:pt x="59481" y="111809"/>
                  </a:lnTo>
                  <a:lnTo>
                    <a:pt x="59323" y="111987"/>
                  </a:lnTo>
                  <a:lnTo>
                    <a:pt x="59145" y="112166"/>
                  </a:lnTo>
                  <a:lnTo>
                    <a:pt x="58966" y="112324"/>
                  </a:lnTo>
                  <a:lnTo>
                    <a:pt x="58768" y="112463"/>
                  </a:lnTo>
                  <a:lnTo>
                    <a:pt x="58550" y="112601"/>
                  </a:lnTo>
                  <a:lnTo>
                    <a:pt x="58332" y="112720"/>
                  </a:lnTo>
                  <a:lnTo>
                    <a:pt x="58114" y="112819"/>
                  </a:lnTo>
                  <a:lnTo>
                    <a:pt x="57876" y="112899"/>
                  </a:lnTo>
                  <a:lnTo>
                    <a:pt x="57659" y="112978"/>
                  </a:lnTo>
                  <a:lnTo>
                    <a:pt x="57401" y="113018"/>
                  </a:lnTo>
                  <a:lnTo>
                    <a:pt x="57163" y="113057"/>
                  </a:lnTo>
                  <a:lnTo>
                    <a:pt x="56925" y="113077"/>
                  </a:lnTo>
                  <a:lnTo>
                    <a:pt x="56668" y="113077"/>
                  </a:lnTo>
                  <a:lnTo>
                    <a:pt x="56430" y="113057"/>
                  </a:lnTo>
                  <a:lnTo>
                    <a:pt x="56173" y="113037"/>
                  </a:lnTo>
                  <a:lnTo>
                    <a:pt x="55935" y="112978"/>
                  </a:lnTo>
                  <a:lnTo>
                    <a:pt x="55697" y="112899"/>
                  </a:lnTo>
                  <a:lnTo>
                    <a:pt x="55459" y="112819"/>
                  </a:lnTo>
                  <a:lnTo>
                    <a:pt x="55221" y="112700"/>
                  </a:lnTo>
                  <a:lnTo>
                    <a:pt x="54984" y="112562"/>
                  </a:lnTo>
                  <a:lnTo>
                    <a:pt x="54766" y="112423"/>
                  </a:lnTo>
                  <a:lnTo>
                    <a:pt x="54548" y="112245"/>
                  </a:lnTo>
                  <a:lnTo>
                    <a:pt x="54330" y="112047"/>
                  </a:lnTo>
                  <a:lnTo>
                    <a:pt x="2636" y="59798"/>
                  </a:lnTo>
                  <a:lnTo>
                    <a:pt x="2517" y="59699"/>
                  </a:lnTo>
                  <a:lnTo>
                    <a:pt x="2398" y="59600"/>
                  </a:lnTo>
                  <a:lnTo>
                    <a:pt x="2259" y="59520"/>
                  </a:lnTo>
                  <a:lnTo>
                    <a:pt x="2121" y="59461"/>
                  </a:lnTo>
                  <a:lnTo>
                    <a:pt x="1982" y="59402"/>
                  </a:lnTo>
                  <a:lnTo>
                    <a:pt x="1843" y="59382"/>
                  </a:lnTo>
                  <a:lnTo>
                    <a:pt x="1685" y="59362"/>
                  </a:lnTo>
                  <a:lnTo>
                    <a:pt x="1546" y="59342"/>
                  </a:lnTo>
                  <a:lnTo>
                    <a:pt x="1388" y="59362"/>
                  </a:lnTo>
                  <a:lnTo>
                    <a:pt x="1249" y="59382"/>
                  </a:lnTo>
                  <a:lnTo>
                    <a:pt x="1090" y="59402"/>
                  </a:lnTo>
                  <a:lnTo>
                    <a:pt x="952" y="59461"/>
                  </a:lnTo>
                  <a:lnTo>
                    <a:pt x="813" y="59520"/>
                  </a:lnTo>
                  <a:lnTo>
                    <a:pt x="694" y="59600"/>
                  </a:lnTo>
                  <a:lnTo>
                    <a:pt x="555" y="59699"/>
                  </a:lnTo>
                  <a:lnTo>
                    <a:pt x="437" y="59798"/>
                  </a:lnTo>
                  <a:lnTo>
                    <a:pt x="437" y="59818"/>
                  </a:lnTo>
                  <a:lnTo>
                    <a:pt x="338" y="59917"/>
                  </a:lnTo>
                  <a:lnTo>
                    <a:pt x="258" y="60036"/>
                  </a:lnTo>
                  <a:lnTo>
                    <a:pt x="179" y="60154"/>
                  </a:lnTo>
                  <a:lnTo>
                    <a:pt x="120" y="60293"/>
                  </a:lnTo>
                  <a:lnTo>
                    <a:pt x="60" y="60412"/>
                  </a:lnTo>
                  <a:lnTo>
                    <a:pt x="40" y="60551"/>
                  </a:lnTo>
                  <a:lnTo>
                    <a:pt x="1" y="60689"/>
                  </a:lnTo>
                  <a:lnTo>
                    <a:pt x="1" y="60828"/>
                  </a:lnTo>
                  <a:lnTo>
                    <a:pt x="1" y="60967"/>
                  </a:lnTo>
                  <a:lnTo>
                    <a:pt x="1" y="61106"/>
                  </a:lnTo>
                  <a:lnTo>
                    <a:pt x="20" y="61224"/>
                  </a:lnTo>
                  <a:lnTo>
                    <a:pt x="60" y="61363"/>
                  </a:lnTo>
                  <a:lnTo>
                    <a:pt x="120" y="61502"/>
                  </a:lnTo>
                  <a:lnTo>
                    <a:pt x="179" y="61621"/>
                  </a:lnTo>
                  <a:lnTo>
                    <a:pt x="258" y="61759"/>
                  </a:lnTo>
                  <a:lnTo>
                    <a:pt x="338" y="61858"/>
                  </a:lnTo>
                  <a:lnTo>
                    <a:pt x="54072" y="127779"/>
                  </a:lnTo>
                  <a:lnTo>
                    <a:pt x="54548" y="128373"/>
                  </a:lnTo>
                  <a:lnTo>
                    <a:pt x="55003" y="129007"/>
                  </a:lnTo>
                  <a:lnTo>
                    <a:pt x="55420" y="129661"/>
                  </a:lnTo>
                  <a:lnTo>
                    <a:pt x="55816" y="130315"/>
                  </a:lnTo>
                  <a:lnTo>
                    <a:pt x="56173" y="131008"/>
                  </a:lnTo>
                  <a:lnTo>
                    <a:pt x="56509" y="131682"/>
                  </a:lnTo>
                  <a:lnTo>
                    <a:pt x="56807" y="132395"/>
                  </a:lnTo>
                  <a:lnTo>
                    <a:pt x="57084" y="133109"/>
                  </a:lnTo>
                  <a:lnTo>
                    <a:pt x="57322" y="133842"/>
                  </a:lnTo>
                  <a:lnTo>
                    <a:pt x="57540" y="134575"/>
                  </a:lnTo>
                  <a:lnTo>
                    <a:pt x="57718" y="135328"/>
                  </a:lnTo>
                  <a:lnTo>
                    <a:pt x="57857" y="136081"/>
                  </a:lnTo>
                  <a:lnTo>
                    <a:pt x="57976" y="136834"/>
                  </a:lnTo>
                  <a:lnTo>
                    <a:pt x="58055" y="137606"/>
                  </a:lnTo>
                  <a:lnTo>
                    <a:pt x="58114" y="138379"/>
                  </a:lnTo>
                  <a:lnTo>
                    <a:pt x="58134" y="139152"/>
                  </a:lnTo>
                  <a:lnTo>
                    <a:pt x="58134" y="203963"/>
                  </a:lnTo>
                  <a:lnTo>
                    <a:pt x="58114" y="204180"/>
                  </a:lnTo>
                  <a:lnTo>
                    <a:pt x="58075" y="204398"/>
                  </a:lnTo>
                  <a:lnTo>
                    <a:pt x="58015" y="204597"/>
                  </a:lnTo>
                  <a:lnTo>
                    <a:pt x="57936" y="204775"/>
                  </a:lnTo>
                  <a:lnTo>
                    <a:pt x="57837" y="204933"/>
                  </a:lnTo>
                  <a:lnTo>
                    <a:pt x="57738" y="205092"/>
                  </a:lnTo>
                  <a:lnTo>
                    <a:pt x="57599" y="205231"/>
                  </a:lnTo>
                  <a:lnTo>
                    <a:pt x="57441" y="205369"/>
                  </a:lnTo>
                  <a:lnTo>
                    <a:pt x="57282" y="205488"/>
                  </a:lnTo>
                  <a:lnTo>
                    <a:pt x="57124" y="205587"/>
                  </a:lnTo>
                  <a:lnTo>
                    <a:pt x="56925" y="205686"/>
                  </a:lnTo>
                  <a:lnTo>
                    <a:pt x="56727" y="205785"/>
                  </a:lnTo>
                  <a:lnTo>
                    <a:pt x="56331" y="205964"/>
                  </a:lnTo>
                  <a:lnTo>
                    <a:pt x="55895" y="206102"/>
                  </a:lnTo>
                  <a:lnTo>
                    <a:pt x="55459" y="206221"/>
                  </a:lnTo>
                  <a:lnTo>
                    <a:pt x="55003" y="206340"/>
                  </a:lnTo>
                  <a:lnTo>
                    <a:pt x="54171" y="206558"/>
                  </a:lnTo>
                  <a:lnTo>
                    <a:pt x="53795" y="206657"/>
                  </a:lnTo>
                  <a:lnTo>
                    <a:pt x="53478" y="206776"/>
                  </a:lnTo>
                  <a:lnTo>
                    <a:pt x="53200" y="206915"/>
                  </a:lnTo>
                  <a:lnTo>
                    <a:pt x="53101" y="206994"/>
                  </a:lnTo>
                  <a:lnTo>
                    <a:pt x="53002" y="207073"/>
                  </a:lnTo>
                  <a:lnTo>
                    <a:pt x="53240" y="207271"/>
                  </a:lnTo>
                  <a:lnTo>
                    <a:pt x="53478" y="207450"/>
                  </a:lnTo>
                  <a:lnTo>
                    <a:pt x="53755" y="207628"/>
                  </a:lnTo>
                  <a:lnTo>
                    <a:pt x="54072" y="207787"/>
                  </a:lnTo>
                  <a:lnTo>
                    <a:pt x="54389" y="207945"/>
                  </a:lnTo>
                  <a:lnTo>
                    <a:pt x="54746" y="208084"/>
                  </a:lnTo>
                  <a:lnTo>
                    <a:pt x="55103" y="208222"/>
                  </a:lnTo>
                  <a:lnTo>
                    <a:pt x="55499" y="208361"/>
                  </a:lnTo>
                  <a:lnTo>
                    <a:pt x="55895" y="208480"/>
                  </a:lnTo>
                  <a:lnTo>
                    <a:pt x="56331" y="208579"/>
                  </a:lnTo>
                  <a:lnTo>
                    <a:pt x="57223" y="208777"/>
                  </a:lnTo>
                  <a:lnTo>
                    <a:pt x="58154" y="208956"/>
                  </a:lnTo>
                  <a:lnTo>
                    <a:pt x="59105" y="209114"/>
                  </a:lnTo>
                  <a:lnTo>
                    <a:pt x="60096" y="209233"/>
                  </a:lnTo>
                  <a:lnTo>
                    <a:pt x="61086" y="209332"/>
                  </a:lnTo>
                  <a:lnTo>
                    <a:pt x="62097" y="209411"/>
                  </a:lnTo>
                  <a:lnTo>
                    <a:pt x="63068" y="209471"/>
                  </a:lnTo>
                  <a:lnTo>
                    <a:pt x="64019" y="209510"/>
                  </a:lnTo>
                  <a:lnTo>
                    <a:pt x="64910" y="209530"/>
                  </a:lnTo>
                  <a:lnTo>
                    <a:pt x="66555" y="209550"/>
                  </a:lnTo>
                  <a:lnTo>
                    <a:pt x="68219" y="209530"/>
                  </a:lnTo>
                  <a:lnTo>
                    <a:pt x="69150" y="209510"/>
                  </a:lnTo>
                  <a:lnTo>
                    <a:pt x="70141" y="209471"/>
                  </a:lnTo>
                  <a:lnTo>
                    <a:pt x="71171" y="209411"/>
                  </a:lnTo>
                  <a:lnTo>
                    <a:pt x="72222" y="209332"/>
                  </a:lnTo>
                  <a:lnTo>
                    <a:pt x="73272" y="209233"/>
                  </a:lnTo>
                  <a:lnTo>
                    <a:pt x="74322" y="209114"/>
                  </a:lnTo>
                  <a:lnTo>
                    <a:pt x="75332" y="208956"/>
                  </a:lnTo>
                  <a:lnTo>
                    <a:pt x="76323" y="208777"/>
                  </a:lnTo>
                  <a:lnTo>
                    <a:pt x="77274" y="208579"/>
                  </a:lnTo>
                  <a:lnTo>
                    <a:pt x="77730" y="208480"/>
                  </a:lnTo>
                  <a:lnTo>
                    <a:pt x="78146" y="208361"/>
                  </a:lnTo>
                  <a:lnTo>
                    <a:pt x="78562" y="208222"/>
                  </a:lnTo>
                  <a:lnTo>
                    <a:pt x="78958" y="208084"/>
                  </a:lnTo>
                  <a:lnTo>
                    <a:pt x="79315" y="207945"/>
                  </a:lnTo>
                  <a:lnTo>
                    <a:pt x="79652" y="207787"/>
                  </a:lnTo>
                  <a:lnTo>
                    <a:pt x="79969" y="207628"/>
                  </a:lnTo>
                  <a:lnTo>
                    <a:pt x="80266" y="207450"/>
                  </a:lnTo>
                  <a:lnTo>
                    <a:pt x="80524" y="207271"/>
                  </a:lnTo>
                  <a:lnTo>
                    <a:pt x="80741" y="207073"/>
                  </a:lnTo>
                  <a:lnTo>
                    <a:pt x="80642" y="206994"/>
                  </a:lnTo>
                  <a:lnTo>
                    <a:pt x="80543" y="206915"/>
                  </a:lnTo>
                  <a:lnTo>
                    <a:pt x="80266" y="206776"/>
                  </a:lnTo>
                  <a:lnTo>
                    <a:pt x="79949" y="206657"/>
                  </a:lnTo>
                  <a:lnTo>
                    <a:pt x="79572" y="206558"/>
                  </a:lnTo>
                  <a:lnTo>
                    <a:pt x="78740" y="206340"/>
                  </a:lnTo>
                  <a:lnTo>
                    <a:pt x="78304" y="206221"/>
                  </a:lnTo>
                  <a:lnTo>
                    <a:pt x="77869" y="206102"/>
                  </a:lnTo>
                  <a:lnTo>
                    <a:pt x="77433" y="205964"/>
                  </a:lnTo>
                  <a:lnTo>
                    <a:pt x="77017" y="205785"/>
                  </a:lnTo>
                  <a:lnTo>
                    <a:pt x="76818" y="205686"/>
                  </a:lnTo>
                  <a:lnTo>
                    <a:pt x="76640" y="205587"/>
                  </a:lnTo>
                  <a:lnTo>
                    <a:pt x="76462" y="205488"/>
                  </a:lnTo>
                  <a:lnTo>
                    <a:pt x="76303" y="205369"/>
                  </a:lnTo>
                  <a:lnTo>
                    <a:pt x="76165" y="205231"/>
                  </a:lnTo>
                  <a:lnTo>
                    <a:pt x="76026" y="205092"/>
                  </a:lnTo>
                  <a:lnTo>
                    <a:pt x="75907" y="204933"/>
                  </a:lnTo>
                  <a:lnTo>
                    <a:pt x="75808" y="204775"/>
                  </a:lnTo>
                  <a:lnTo>
                    <a:pt x="75729" y="204597"/>
                  </a:lnTo>
                  <a:lnTo>
                    <a:pt x="75689" y="204398"/>
                  </a:lnTo>
                  <a:lnTo>
                    <a:pt x="75649" y="204180"/>
                  </a:lnTo>
                  <a:lnTo>
                    <a:pt x="75630" y="203963"/>
                  </a:lnTo>
                  <a:lnTo>
                    <a:pt x="75630" y="171765"/>
                  </a:lnTo>
                  <a:lnTo>
                    <a:pt x="75649" y="171052"/>
                  </a:lnTo>
                  <a:lnTo>
                    <a:pt x="75689" y="170319"/>
                  </a:lnTo>
                  <a:lnTo>
                    <a:pt x="75768" y="169606"/>
                  </a:lnTo>
                  <a:lnTo>
                    <a:pt x="75867" y="168892"/>
                  </a:lnTo>
                  <a:lnTo>
                    <a:pt x="75986" y="168179"/>
                  </a:lnTo>
                  <a:lnTo>
                    <a:pt x="76145" y="167485"/>
                  </a:lnTo>
                  <a:lnTo>
                    <a:pt x="76343" y="166792"/>
                  </a:lnTo>
                  <a:lnTo>
                    <a:pt x="76541" y="166098"/>
                  </a:lnTo>
                  <a:lnTo>
                    <a:pt x="76779" y="165425"/>
                  </a:lnTo>
                  <a:lnTo>
                    <a:pt x="77056" y="164771"/>
                  </a:lnTo>
                  <a:lnTo>
                    <a:pt x="77334" y="164117"/>
                  </a:lnTo>
                  <a:lnTo>
                    <a:pt x="77670" y="163463"/>
                  </a:lnTo>
                  <a:lnTo>
                    <a:pt x="78007" y="162829"/>
                  </a:lnTo>
                  <a:lnTo>
                    <a:pt x="78384" y="162215"/>
                  </a:lnTo>
                  <a:lnTo>
                    <a:pt x="78780" y="161601"/>
                  </a:lnTo>
                  <a:lnTo>
                    <a:pt x="79196" y="161026"/>
                  </a:lnTo>
                  <a:lnTo>
                    <a:pt x="118249" y="108520"/>
                  </a:lnTo>
                  <a:lnTo>
                    <a:pt x="118348" y="108401"/>
                  </a:lnTo>
                  <a:lnTo>
                    <a:pt x="118407" y="108262"/>
                  </a:lnTo>
                  <a:lnTo>
                    <a:pt x="118467" y="108143"/>
                  </a:lnTo>
                  <a:lnTo>
                    <a:pt x="118506" y="108005"/>
                  </a:lnTo>
                  <a:lnTo>
                    <a:pt x="118546" y="107866"/>
                  </a:lnTo>
                  <a:lnTo>
                    <a:pt x="118546" y="107747"/>
                  </a:lnTo>
                  <a:lnTo>
                    <a:pt x="118566" y="107608"/>
                  </a:lnTo>
                  <a:lnTo>
                    <a:pt x="118546" y="107470"/>
                  </a:lnTo>
                  <a:lnTo>
                    <a:pt x="118546" y="107331"/>
                  </a:lnTo>
                  <a:lnTo>
                    <a:pt x="118506" y="107192"/>
                  </a:lnTo>
                  <a:lnTo>
                    <a:pt x="118467" y="107054"/>
                  </a:lnTo>
                  <a:lnTo>
                    <a:pt x="118407" y="106935"/>
                  </a:lnTo>
                  <a:lnTo>
                    <a:pt x="118348" y="106816"/>
                  </a:lnTo>
                  <a:lnTo>
                    <a:pt x="118269" y="106697"/>
                  </a:lnTo>
                  <a:lnTo>
                    <a:pt x="118189" y="106578"/>
                  </a:lnTo>
                  <a:lnTo>
                    <a:pt x="118090" y="106479"/>
                  </a:lnTo>
                  <a:lnTo>
                    <a:pt x="117952" y="106380"/>
                  </a:lnTo>
                  <a:lnTo>
                    <a:pt x="117833" y="106281"/>
                  </a:lnTo>
                  <a:lnTo>
                    <a:pt x="117694" y="106221"/>
                  </a:lnTo>
                  <a:lnTo>
                    <a:pt x="117555" y="106162"/>
                  </a:lnTo>
                  <a:lnTo>
                    <a:pt x="117417" y="106103"/>
                  </a:lnTo>
                  <a:lnTo>
                    <a:pt x="117278" y="106083"/>
                  </a:lnTo>
                  <a:lnTo>
                    <a:pt x="117119" y="106063"/>
                  </a:lnTo>
                  <a:lnTo>
                    <a:pt x="116822" y="106063"/>
                  </a:lnTo>
                  <a:lnTo>
                    <a:pt x="116684" y="106103"/>
                  </a:lnTo>
                  <a:lnTo>
                    <a:pt x="116545" y="106142"/>
                  </a:lnTo>
                  <a:lnTo>
                    <a:pt x="116406" y="106182"/>
                  </a:lnTo>
                  <a:lnTo>
                    <a:pt x="116267" y="106261"/>
                  </a:lnTo>
                  <a:lnTo>
                    <a:pt x="116149" y="106340"/>
                  </a:lnTo>
                  <a:lnTo>
                    <a:pt x="116010" y="106439"/>
                  </a:lnTo>
                  <a:lnTo>
                    <a:pt x="115911" y="106538"/>
                  </a:lnTo>
                  <a:lnTo>
                    <a:pt x="79790" y="144779"/>
                  </a:lnTo>
                  <a:lnTo>
                    <a:pt x="79572" y="144977"/>
                  </a:lnTo>
                  <a:lnTo>
                    <a:pt x="79355" y="145155"/>
                  </a:lnTo>
                  <a:lnTo>
                    <a:pt x="79137" y="145314"/>
                  </a:lnTo>
                  <a:lnTo>
                    <a:pt x="78899" y="145453"/>
                  </a:lnTo>
                  <a:lnTo>
                    <a:pt x="78681" y="145571"/>
                  </a:lnTo>
                  <a:lnTo>
                    <a:pt x="78423" y="145671"/>
                  </a:lnTo>
                  <a:lnTo>
                    <a:pt x="78186" y="145750"/>
                  </a:lnTo>
                  <a:lnTo>
                    <a:pt x="77948" y="145809"/>
                  </a:lnTo>
                  <a:lnTo>
                    <a:pt x="77690" y="145829"/>
                  </a:lnTo>
                  <a:lnTo>
                    <a:pt x="77433" y="145849"/>
                  </a:lnTo>
                  <a:lnTo>
                    <a:pt x="77195" y="145869"/>
                  </a:lnTo>
                  <a:lnTo>
                    <a:pt x="76937" y="145849"/>
                  </a:lnTo>
                  <a:lnTo>
                    <a:pt x="76699" y="145809"/>
                  </a:lnTo>
                  <a:lnTo>
                    <a:pt x="76462" y="145770"/>
                  </a:lnTo>
                  <a:lnTo>
                    <a:pt x="76224" y="145690"/>
                  </a:lnTo>
                  <a:lnTo>
                    <a:pt x="75986" y="145611"/>
                  </a:lnTo>
                  <a:lnTo>
                    <a:pt x="75748" y="145512"/>
                  </a:lnTo>
                  <a:lnTo>
                    <a:pt x="75530" y="145393"/>
                  </a:lnTo>
                  <a:lnTo>
                    <a:pt x="75332" y="145274"/>
                  </a:lnTo>
                  <a:lnTo>
                    <a:pt x="75134" y="145116"/>
                  </a:lnTo>
                  <a:lnTo>
                    <a:pt x="74936" y="144957"/>
                  </a:lnTo>
                  <a:lnTo>
                    <a:pt x="74758" y="144799"/>
                  </a:lnTo>
                  <a:lnTo>
                    <a:pt x="74579" y="144601"/>
                  </a:lnTo>
                  <a:lnTo>
                    <a:pt x="74441" y="144402"/>
                  </a:lnTo>
                  <a:lnTo>
                    <a:pt x="74282" y="144185"/>
                  </a:lnTo>
                  <a:lnTo>
                    <a:pt x="74163" y="143967"/>
                  </a:lnTo>
                  <a:lnTo>
                    <a:pt x="74064" y="143729"/>
                  </a:lnTo>
                  <a:lnTo>
                    <a:pt x="73965" y="143491"/>
                  </a:lnTo>
                  <a:lnTo>
                    <a:pt x="73906" y="143233"/>
                  </a:lnTo>
                  <a:lnTo>
                    <a:pt x="73846" y="142956"/>
                  </a:lnTo>
                  <a:lnTo>
                    <a:pt x="73807" y="142679"/>
                  </a:lnTo>
                  <a:lnTo>
                    <a:pt x="73807" y="142381"/>
                  </a:lnTo>
                  <a:lnTo>
                    <a:pt x="73807" y="130592"/>
                  </a:lnTo>
                  <a:lnTo>
                    <a:pt x="73807" y="128433"/>
                  </a:lnTo>
                  <a:lnTo>
                    <a:pt x="73807" y="103388"/>
                  </a:lnTo>
                  <a:lnTo>
                    <a:pt x="73807" y="102635"/>
                  </a:lnTo>
                  <a:lnTo>
                    <a:pt x="73866" y="101902"/>
                  </a:lnTo>
                  <a:lnTo>
                    <a:pt x="73945" y="101169"/>
                  </a:lnTo>
                  <a:lnTo>
                    <a:pt x="74044" y="100436"/>
                  </a:lnTo>
                  <a:lnTo>
                    <a:pt x="74183" y="99703"/>
                  </a:lnTo>
                  <a:lnTo>
                    <a:pt x="74342" y="98989"/>
                  </a:lnTo>
                  <a:lnTo>
                    <a:pt x="74540" y="98276"/>
                  </a:lnTo>
                  <a:lnTo>
                    <a:pt x="74758" y="97583"/>
                  </a:lnTo>
                  <a:lnTo>
                    <a:pt x="75015" y="96889"/>
                  </a:lnTo>
                  <a:lnTo>
                    <a:pt x="75293" y="96196"/>
                  </a:lnTo>
                  <a:lnTo>
                    <a:pt x="75590" y="95542"/>
                  </a:lnTo>
                  <a:lnTo>
                    <a:pt x="75927" y="94868"/>
                  </a:lnTo>
                  <a:lnTo>
                    <a:pt x="76303" y="94234"/>
                  </a:lnTo>
                  <a:lnTo>
                    <a:pt x="76680" y="93600"/>
                  </a:lnTo>
                  <a:lnTo>
                    <a:pt x="77096" y="92986"/>
                  </a:lnTo>
                  <a:lnTo>
                    <a:pt x="77551" y="92391"/>
                  </a:lnTo>
                  <a:lnTo>
                    <a:pt x="116743" y="41510"/>
                  </a:lnTo>
                  <a:lnTo>
                    <a:pt x="116822" y="41391"/>
                  </a:lnTo>
                  <a:lnTo>
                    <a:pt x="116901" y="41272"/>
                  </a:lnTo>
                  <a:lnTo>
                    <a:pt x="116961" y="41133"/>
                  </a:lnTo>
                  <a:lnTo>
                    <a:pt x="117001" y="41014"/>
                  </a:lnTo>
                  <a:lnTo>
                    <a:pt x="117040" y="40876"/>
                  </a:lnTo>
                  <a:lnTo>
                    <a:pt x="117060" y="40737"/>
                  </a:lnTo>
                  <a:lnTo>
                    <a:pt x="117060" y="40598"/>
                  </a:lnTo>
                  <a:lnTo>
                    <a:pt x="117060" y="40460"/>
                  </a:lnTo>
                  <a:lnTo>
                    <a:pt x="117040" y="40321"/>
                  </a:lnTo>
                  <a:lnTo>
                    <a:pt x="117020" y="40202"/>
                  </a:lnTo>
                  <a:lnTo>
                    <a:pt x="116981" y="40063"/>
                  </a:lnTo>
                  <a:lnTo>
                    <a:pt x="116921" y="39944"/>
                  </a:lnTo>
                  <a:lnTo>
                    <a:pt x="116862" y="39806"/>
                  </a:lnTo>
                  <a:lnTo>
                    <a:pt x="116783" y="39687"/>
                  </a:lnTo>
                  <a:lnTo>
                    <a:pt x="116703" y="39588"/>
                  </a:lnTo>
                  <a:lnTo>
                    <a:pt x="116604" y="39469"/>
                  </a:lnTo>
                  <a:lnTo>
                    <a:pt x="116565" y="39429"/>
                  </a:lnTo>
                  <a:lnTo>
                    <a:pt x="116446" y="39330"/>
                  </a:lnTo>
                  <a:lnTo>
                    <a:pt x="116327" y="39231"/>
                  </a:lnTo>
                  <a:lnTo>
                    <a:pt x="116188" y="39152"/>
                  </a:lnTo>
                  <a:lnTo>
                    <a:pt x="116049" y="39092"/>
                  </a:lnTo>
                  <a:lnTo>
                    <a:pt x="115911" y="39053"/>
                  </a:lnTo>
                  <a:lnTo>
                    <a:pt x="115772" y="39013"/>
                  </a:lnTo>
                  <a:lnTo>
                    <a:pt x="115614" y="38993"/>
                  </a:lnTo>
                  <a:lnTo>
                    <a:pt x="115316" y="38993"/>
                  </a:lnTo>
                  <a:lnTo>
                    <a:pt x="115178" y="39013"/>
                  </a:lnTo>
                  <a:lnTo>
                    <a:pt x="115039" y="39053"/>
                  </a:lnTo>
                  <a:lnTo>
                    <a:pt x="114900" y="39092"/>
                  </a:lnTo>
                  <a:lnTo>
                    <a:pt x="114762" y="39172"/>
                  </a:lnTo>
                  <a:lnTo>
                    <a:pt x="114623" y="39231"/>
                  </a:lnTo>
                  <a:lnTo>
                    <a:pt x="114504" y="39330"/>
                  </a:lnTo>
                  <a:lnTo>
                    <a:pt x="114385" y="39429"/>
                  </a:lnTo>
                  <a:lnTo>
                    <a:pt x="77195" y="76640"/>
                  </a:lnTo>
                  <a:lnTo>
                    <a:pt x="76977" y="76818"/>
                  </a:lnTo>
                  <a:lnTo>
                    <a:pt x="76759" y="76996"/>
                  </a:lnTo>
                  <a:lnTo>
                    <a:pt x="76541" y="77155"/>
                  </a:lnTo>
                  <a:lnTo>
                    <a:pt x="76303" y="77274"/>
                  </a:lnTo>
                  <a:lnTo>
                    <a:pt x="76085" y="77392"/>
                  </a:lnTo>
                  <a:lnTo>
                    <a:pt x="75828" y="77472"/>
                  </a:lnTo>
                  <a:lnTo>
                    <a:pt x="75590" y="77551"/>
                  </a:lnTo>
                  <a:lnTo>
                    <a:pt x="75352" y="77610"/>
                  </a:lnTo>
                  <a:lnTo>
                    <a:pt x="75095" y="77630"/>
                  </a:lnTo>
                  <a:lnTo>
                    <a:pt x="74857" y="77650"/>
                  </a:lnTo>
                  <a:lnTo>
                    <a:pt x="74599" y="77650"/>
                  </a:lnTo>
                  <a:lnTo>
                    <a:pt x="74361" y="77630"/>
                  </a:lnTo>
                  <a:lnTo>
                    <a:pt x="74124" y="77591"/>
                  </a:lnTo>
                  <a:lnTo>
                    <a:pt x="73886" y="77531"/>
                  </a:lnTo>
                  <a:lnTo>
                    <a:pt x="73648" y="77472"/>
                  </a:lnTo>
                  <a:lnTo>
                    <a:pt x="73410" y="77373"/>
                  </a:lnTo>
                  <a:lnTo>
                    <a:pt x="73192" y="77274"/>
                  </a:lnTo>
                  <a:lnTo>
                    <a:pt x="72975" y="77155"/>
                  </a:lnTo>
                  <a:lnTo>
                    <a:pt x="72776" y="77036"/>
                  </a:lnTo>
                  <a:lnTo>
                    <a:pt x="72578" y="76897"/>
                  </a:lnTo>
                  <a:lnTo>
                    <a:pt x="72380" y="76739"/>
                  </a:lnTo>
                  <a:lnTo>
                    <a:pt x="72202" y="76560"/>
                  </a:lnTo>
                  <a:lnTo>
                    <a:pt x="72043" y="76362"/>
                  </a:lnTo>
                  <a:lnTo>
                    <a:pt x="71885" y="76164"/>
                  </a:lnTo>
                  <a:lnTo>
                    <a:pt x="71766" y="75966"/>
                  </a:lnTo>
                  <a:lnTo>
                    <a:pt x="71627" y="75748"/>
                  </a:lnTo>
                  <a:lnTo>
                    <a:pt x="71528" y="75510"/>
                  </a:lnTo>
                  <a:lnTo>
                    <a:pt x="71449" y="75253"/>
                  </a:lnTo>
                  <a:lnTo>
                    <a:pt x="71370" y="75015"/>
                  </a:lnTo>
                  <a:lnTo>
                    <a:pt x="71310" y="74737"/>
                  </a:lnTo>
                  <a:lnTo>
                    <a:pt x="71290" y="74460"/>
                  </a:lnTo>
                  <a:lnTo>
                    <a:pt x="71271" y="74183"/>
                  </a:lnTo>
                  <a:lnTo>
                    <a:pt x="71271" y="47474"/>
                  </a:lnTo>
                  <a:lnTo>
                    <a:pt x="71290" y="46741"/>
                  </a:lnTo>
                  <a:lnTo>
                    <a:pt x="71330" y="46007"/>
                  </a:lnTo>
                  <a:lnTo>
                    <a:pt x="71409" y="45294"/>
                  </a:lnTo>
                  <a:lnTo>
                    <a:pt x="71508" y="44561"/>
                  </a:lnTo>
                  <a:lnTo>
                    <a:pt x="71647" y="43848"/>
                  </a:lnTo>
                  <a:lnTo>
                    <a:pt x="71806" y="43154"/>
                  </a:lnTo>
                  <a:lnTo>
                    <a:pt x="71984" y="42441"/>
                  </a:lnTo>
                  <a:lnTo>
                    <a:pt x="72202" y="41767"/>
                  </a:lnTo>
                  <a:lnTo>
                    <a:pt x="72459" y="41074"/>
                  </a:lnTo>
                  <a:lnTo>
                    <a:pt x="72717" y="40400"/>
                  </a:lnTo>
                  <a:lnTo>
                    <a:pt x="73014" y="39746"/>
                  </a:lnTo>
                  <a:lnTo>
                    <a:pt x="73351" y="39092"/>
                  </a:lnTo>
                  <a:lnTo>
                    <a:pt x="73708" y="38458"/>
                  </a:lnTo>
                  <a:lnTo>
                    <a:pt x="74084" y="37824"/>
                  </a:lnTo>
                  <a:lnTo>
                    <a:pt x="74480" y="37230"/>
                  </a:lnTo>
                  <a:lnTo>
                    <a:pt x="74916" y="36636"/>
                  </a:lnTo>
                  <a:lnTo>
                    <a:pt x="100317" y="2932"/>
                  </a:lnTo>
                  <a:lnTo>
                    <a:pt x="100397" y="2833"/>
                  </a:lnTo>
                  <a:lnTo>
                    <a:pt x="100476" y="2714"/>
                  </a:lnTo>
                  <a:lnTo>
                    <a:pt x="100535" y="2576"/>
                  </a:lnTo>
                  <a:lnTo>
                    <a:pt x="100575" y="2457"/>
                  </a:lnTo>
                  <a:lnTo>
                    <a:pt x="100615" y="2199"/>
                  </a:lnTo>
                  <a:lnTo>
                    <a:pt x="100634" y="1922"/>
                  </a:lnTo>
                  <a:lnTo>
                    <a:pt x="100595" y="1664"/>
                  </a:lnTo>
                  <a:lnTo>
                    <a:pt x="100516" y="1407"/>
                  </a:lnTo>
                  <a:lnTo>
                    <a:pt x="100456" y="1288"/>
                  </a:lnTo>
                  <a:lnTo>
                    <a:pt x="100377" y="1169"/>
                  </a:lnTo>
                  <a:lnTo>
                    <a:pt x="100298" y="1050"/>
                  </a:lnTo>
                  <a:lnTo>
                    <a:pt x="100199" y="951"/>
                  </a:lnTo>
                  <a:lnTo>
                    <a:pt x="99763" y="476"/>
                  </a:lnTo>
                  <a:lnTo>
                    <a:pt x="99644" y="376"/>
                  </a:lnTo>
                  <a:lnTo>
                    <a:pt x="99525" y="277"/>
                  </a:lnTo>
                  <a:lnTo>
                    <a:pt x="99386" y="198"/>
                  </a:lnTo>
                  <a:lnTo>
                    <a:pt x="99247" y="139"/>
                  </a:lnTo>
                  <a:lnTo>
                    <a:pt x="99109" y="79"/>
                  </a:lnTo>
                  <a:lnTo>
                    <a:pt x="98970" y="40"/>
                  </a:lnTo>
                  <a:lnTo>
                    <a:pt x="98812" y="20"/>
                  </a:lnTo>
                  <a:lnTo>
                    <a:pt x="98673"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3"/>
            <p:cNvSpPr/>
            <p:nvPr/>
          </p:nvSpPr>
          <p:spPr>
            <a:xfrm>
              <a:off x="4432375" y="3507875"/>
              <a:ext cx="838150" cy="869850"/>
            </a:xfrm>
            <a:custGeom>
              <a:avLst/>
              <a:gdLst/>
              <a:ahLst/>
              <a:cxnLst/>
              <a:rect l="l" t="t" r="r" b="b"/>
              <a:pathLst>
                <a:path w="33526" h="34794" extrusionOk="0">
                  <a:moveTo>
                    <a:pt x="15792" y="0"/>
                  </a:moveTo>
                  <a:lnTo>
                    <a:pt x="14980" y="20"/>
                  </a:lnTo>
                  <a:lnTo>
                    <a:pt x="14188" y="80"/>
                  </a:lnTo>
                  <a:lnTo>
                    <a:pt x="13395" y="199"/>
                  </a:lnTo>
                  <a:lnTo>
                    <a:pt x="12602" y="357"/>
                  </a:lnTo>
                  <a:lnTo>
                    <a:pt x="11850" y="535"/>
                  </a:lnTo>
                  <a:lnTo>
                    <a:pt x="11097" y="773"/>
                  </a:lnTo>
                  <a:lnTo>
                    <a:pt x="10363" y="1051"/>
                  </a:lnTo>
                  <a:lnTo>
                    <a:pt x="9650" y="1368"/>
                  </a:lnTo>
                  <a:lnTo>
                    <a:pt x="8937" y="1704"/>
                  </a:lnTo>
                  <a:lnTo>
                    <a:pt x="8263" y="2101"/>
                  </a:lnTo>
                  <a:lnTo>
                    <a:pt x="7609" y="2517"/>
                  </a:lnTo>
                  <a:lnTo>
                    <a:pt x="6956" y="2972"/>
                  </a:lnTo>
                  <a:lnTo>
                    <a:pt x="6341" y="3448"/>
                  </a:lnTo>
                  <a:lnTo>
                    <a:pt x="5747" y="3963"/>
                  </a:lnTo>
                  <a:lnTo>
                    <a:pt x="5172" y="4518"/>
                  </a:lnTo>
                  <a:lnTo>
                    <a:pt x="4618" y="5093"/>
                  </a:lnTo>
                  <a:lnTo>
                    <a:pt x="4102" y="5707"/>
                  </a:lnTo>
                  <a:lnTo>
                    <a:pt x="3607" y="6321"/>
                  </a:lnTo>
                  <a:lnTo>
                    <a:pt x="3131" y="6995"/>
                  </a:lnTo>
                  <a:lnTo>
                    <a:pt x="2696" y="7668"/>
                  </a:lnTo>
                  <a:lnTo>
                    <a:pt x="2279" y="8382"/>
                  </a:lnTo>
                  <a:lnTo>
                    <a:pt x="1903" y="9095"/>
                  </a:lnTo>
                  <a:lnTo>
                    <a:pt x="1546" y="9848"/>
                  </a:lnTo>
                  <a:lnTo>
                    <a:pt x="1229" y="10621"/>
                  </a:lnTo>
                  <a:lnTo>
                    <a:pt x="952" y="11413"/>
                  </a:lnTo>
                  <a:lnTo>
                    <a:pt x="694" y="12226"/>
                  </a:lnTo>
                  <a:lnTo>
                    <a:pt x="496" y="13038"/>
                  </a:lnTo>
                  <a:lnTo>
                    <a:pt x="318" y="13890"/>
                  </a:lnTo>
                  <a:lnTo>
                    <a:pt x="179" y="14742"/>
                  </a:lnTo>
                  <a:lnTo>
                    <a:pt x="80" y="15614"/>
                  </a:lnTo>
                  <a:lnTo>
                    <a:pt x="21" y="16505"/>
                  </a:lnTo>
                  <a:lnTo>
                    <a:pt x="1" y="17397"/>
                  </a:lnTo>
                  <a:lnTo>
                    <a:pt x="21" y="18289"/>
                  </a:lnTo>
                  <a:lnTo>
                    <a:pt x="80" y="19180"/>
                  </a:lnTo>
                  <a:lnTo>
                    <a:pt x="179" y="20052"/>
                  </a:lnTo>
                  <a:lnTo>
                    <a:pt x="318" y="20904"/>
                  </a:lnTo>
                  <a:lnTo>
                    <a:pt x="496" y="21736"/>
                  </a:lnTo>
                  <a:lnTo>
                    <a:pt x="694" y="22568"/>
                  </a:lnTo>
                  <a:lnTo>
                    <a:pt x="952" y="23381"/>
                  </a:lnTo>
                  <a:lnTo>
                    <a:pt x="1229" y="24173"/>
                  </a:lnTo>
                  <a:lnTo>
                    <a:pt x="1546" y="24946"/>
                  </a:lnTo>
                  <a:lnTo>
                    <a:pt x="1903" y="25679"/>
                  </a:lnTo>
                  <a:lnTo>
                    <a:pt x="2279" y="26412"/>
                  </a:lnTo>
                  <a:lnTo>
                    <a:pt x="2696" y="27125"/>
                  </a:lnTo>
                  <a:lnTo>
                    <a:pt x="3131" y="27799"/>
                  </a:lnTo>
                  <a:lnTo>
                    <a:pt x="3607" y="28453"/>
                  </a:lnTo>
                  <a:lnTo>
                    <a:pt x="4102" y="29087"/>
                  </a:lnTo>
                  <a:lnTo>
                    <a:pt x="4618" y="29701"/>
                  </a:lnTo>
                  <a:lnTo>
                    <a:pt x="5172" y="30276"/>
                  </a:lnTo>
                  <a:lnTo>
                    <a:pt x="5747" y="30811"/>
                  </a:lnTo>
                  <a:lnTo>
                    <a:pt x="6341" y="31346"/>
                  </a:lnTo>
                  <a:lnTo>
                    <a:pt x="6956" y="31821"/>
                  </a:lnTo>
                  <a:lnTo>
                    <a:pt x="7609" y="32277"/>
                  </a:lnTo>
                  <a:lnTo>
                    <a:pt x="8263" y="32693"/>
                  </a:lnTo>
                  <a:lnTo>
                    <a:pt x="8937" y="33070"/>
                  </a:lnTo>
                  <a:lnTo>
                    <a:pt x="9650" y="33426"/>
                  </a:lnTo>
                  <a:lnTo>
                    <a:pt x="10363" y="33743"/>
                  </a:lnTo>
                  <a:lnTo>
                    <a:pt x="11097" y="34021"/>
                  </a:lnTo>
                  <a:lnTo>
                    <a:pt x="11850" y="34239"/>
                  </a:lnTo>
                  <a:lnTo>
                    <a:pt x="12602" y="34437"/>
                  </a:lnTo>
                  <a:lnTo>
                    <a:pt x="13395" y="34595"/>
                  </a:lnTo>
                  <a:lnTo>
                    <a:pt x="14188" y="34694"/>
                  </a:lnTo>
                  <a:lnTo>
                    <a:pt x="14980" y="34774"/>
                  </a:lnTo>
                  <a:lnTo>
                    <a:pt x="15792" y="34793"/>
                  </a:lnTo>
                  <a:lnTo>
                    <a:pt x="17714" y="34793"/>
                  </a:lnTo>
                  <a:lnTo>
                    <a:pt x="18527" y="34774"/>
                  </a:lnTo>
                  <a:lnTo>
                    <a:pt x="19339" y="34694"/>
                  </a:lnTo>
                  <a:lnTo>
                    <a:pt x="20112" y="34595"/>
                  </a:lnTo>
                  <a:lnTo>
                    <a:pt x="20904" y="34437"/>
                  </a:lnTo>
                  <a:lnTo>
                    <a:pt x="21657" y="34239"/>
                  </a:lnTo>
                  <a:lnTo>
                    <a:pt x="22410" y="34021"/>
                  </a:lnTo>
                  <a:lnTo>
                    <a:pt x="23143" y="33743"/>
                  </a:lnTo>
                  <a:lnTo>
                    <a:pt x="23857" y="33426"/>
                  </a:lnTo>
                  <a:lnTo>
                    <a:pt x="24570" y="33070"/>
                  </a:lnTo>
                  <a:lnTo>
                    <a:pt x="25244" y="32693"/>
                  </a:lnTo>
                  <a:lnTo>
                    <a:pt x="25917" y="32277"/>
                  </a:lnTo>
                  <a:lnTo>
                    <a:pt x="26551" y="31821"/>
                  </a:lnTo>
                  <a:lnTo>
                    <a:pt x="27165" y="31346"/>
                  </a:lnTo>
                  <a:lnTo>
                    <a:pt x="27760" y="30811"/>
                  </a:lnTo>
                  <a:lnTo>
                    <a:pt x="28334" y="30276"/>
                  </a:lnTo>
                  <a:lnTo>
                    <a:pt x="28889" y="29701"/>
                  </a:lnTo>
                  <a:lnTo>
                    <a:pt x="29404" y="29087"/>
                  </a:lnTo>
                  <a:lnTo>
                    <a:pt x="29920" y="28453"/>
                  </a:lnTo>
                  <a:lnTo>
                    <a:pt x="30375" y="27799"/>
                  </a:lnTo>
                  <a:lnTo>
                    <a:pt x="30811" y="27125"/>
                  </a:lnTo>
                  <a:lnTo>
                    <a:pt x="31227" y="26412"/>
                  </a:lnTo>
                  <a:lnTo>
                    <a:pt x="31604" y="25679"/>
                  </a:lnTo>
                  <a:lnTo>
                    <a:pt x="31960" y="24946"/>
                  </a:lnTo>
                  <a:lnTo>
                    <a:pt x="32277" y="24173"/>
                  </a:lnTo>
                  <a:lnTo>
                    <a:pt x="32555" y="23381"/>
                  </a:lnTo>
                  <a:lnTo>
                    <a:pt x="32812" y="22568"/>
                  </a:lnTo>
                  <a:lnTo>
                    <a:pt x="33030" y="21736"/>
                  </a:lnTo>
                  <a:lnTo>
                    <a:pt x="33189" y="20904"/>
                  </a:lnTo>
                  <a:lnTo>
                    <a:pt x="33328" y="20052"/>
                  </a:lnTo>
                  <a:lnTo>
                    <a:pt x="33446" y="19180"/>
                  </a:lnTo>
                  <a:lnTo>
                    <a:pt x="33506" y="18289"/>
                  </a:lnTo>
                  <a:lnTo>
                    <a:pt x="33526" y="17397"/>
                  </a:lnTo>
                  <a:lnTo>
                    <a:pt x="33506" y="16505"/>
                  </a:lnTo>
                  <a:lnTo>
                    <a:pt x="33446" y="15614"/>
                  </a:lnTo>
                  <a:lnTo>
                    <a:pt x="33328" y="14742"/>
                  </a:lnTo>
                  <a:lnTo>
                    <a:pt x="33189" y="13890"/>
                  </a:lnTo>
                  <a:lnTo>
                    <a:pt x="33030" y="13038"/>
                  </a:lnTo>
                  <a:lnTo>
                    <a:pt x="32812" y="12226"/>
                  </a:lnTo>
                  <a:lnTo>
                    <a:pt x="32555" y="11413"/>
                  </a:lnTo>
                  <a:lnTo>
                    <a:pt x="32277" y="10621"/>
                  </a:lnTo>
                  <a:lnTo>
                    <a:pt x="31960" y="9848"/>
                  </a:lnTo>
                  <a:lnTo>
                    <a:pt x="31604" y="9095"/>
                  </a:lnTo>
                  <a:lnTo>
                    <a:pt x="31227" y="8382"/>
                  </a:lnTo>
                  <a:lnTo>
                    <a:pt x="30811" y="7668"/>
                  </a:lnTo>
                  <a:lnTo>
                    <a:pt x="30375" y="6995"/>
                  </a:lnTo>
                  <a:lnTo>
                    <a:pt x="29920" y="6321"/>
                  </a:lnTo>
                  <a:lnTo>
                    <a:pt x="29404" y="5707"/>
                  </a:lnTo>
                  <a:lnTo>
                    <a:pt x="28889" y="5093"/>
                  </a:lnTo>
                  <a:lnTo>
                    <a:pt x="28334" y="4518"/>
                  </a:lnTo>
                  <a:lnTo>
                    <a:pt x="27760" y="3963"/>
                  </a:lnTo>
                  <a:lnTo>
                    <a:pt x="27165" y="3448"/>
                  </a:lnTo>
                  <a:lnTo>
                    <a:pt x="26551" y="2972"/>
                  </a:lnTo>
                  <a:lnTo>
                    <a:pt x="25917" y="2517"/>
                  </a:lnTo>
                  <a:lnTo>
                    <a:pt x="25244" y="2101"/>
                  </a:lnTo>
                  <a:lnTo>
                    <a:pt x="24570" y="1704"/>
                  </a:lnTo>
                  <a:lnTo>
                    <a:pt x="23857" y="1368"/>
                  </a:lnTo>
                  <a:lnTo>
                    <a:pt x="23143" y="1051"/>
                  </a:lnTo>
                  <a:lnTo>
                    <a:pt x="22410" y="773"/>
                  </a:lnTo>
                  <a:lnTo>
                    <a:pt x="21657" y="535"/>
                  </a:lnTo>
                  <a:lnTo>
                    <a:pt x="20904" y="357"/>
                  </a:lnTo>
                  <a:lnTo>
                    <a:pt x="20112" y="199"/>
                  </a:lnTo>
                  <a:lnTo>
                    <a:pt x="19339" y="80"/>
                  </a:lnTo>
                  <a:lnTo>
                    <a:pt x="18527" y="20"/>
                  </a:lnTo>
                  <a:lnTo>
                    <a:pt x="1771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3"/>
            <p:cNvSpPr/>
            <p:nvPr/>
          </p:nvSpPr>
          <p:spPr>
            <a:xfrm>
              <a:off x="4765250" y="3738700"/>
              <a:ext cx="233825" cy="484975"/>
            </a:xfrm>
            <a:custGeom>
              <a:avLst/>
              <a:gdLst/>
              <a:ahLst/>
              <a:cxnLst/>
              <a:rect l="l" t="t" r="r" b="b"/>
              <a:pathLst>
                <a:path w="9353" h="19399" extrusionOk="0">
                  <a:moveTo>
                    <a:pt x="1" y="1"/>
                  </a:moveTo>
                  <a:lnTo>
                    <a:pt x="1" y="2160"/>
                  </a:lnTo>
                  <a:lnTo>
                    <a:pt x="655" y="2160"/>
                  </a:lnTo>
                  <a:lnTo>
                    <a:pt x="1249" y="2200"/>
                  </a:lnTo>
                  <a:lnTo>
                    <a:pt x="1784" y="2259"/>
                  </a:lnTo>
                  <a:lnTo>
                    <a:pt x="2259" y="2339"/>
                  </a:lnTo>
                  <a:lnTo>
                    <a:pt x="2695" y="2438"/>
                  </a:lnTo>
                  <a:lnTo>
                    <a:pt x="3072" y="2557"/>
                  </a:lnTo>
                  <a:lnTo>
                    <a:pt x="3389" y="2675"/>
                  </a:lnTo>
                  <a:lnTo>
                    <a:pt x="3686" y="2834"/>
                  </a:lnTo>
                  <a:lnTo>
                    <a:pt x="3944" y="2993"/>
                  </a:lnTo>
                  <a:lnTo>
                    <a:pt x="4142" y="3171"/>
                  </a:lnTo>
                  <a:lnTo>
                    <a:pt x="4320" y="3349"/>
                  </a:lnTo>
                  <a:lnTo>
                    <a:pt x="4479" y="3567"/>
                  </a:lnTo>
                  <a:lnTo>
                    <a:pt x="4597" y="3765"/>
                  </a:lnTo>
                  <a:lnTo>
                    <a:pt x="4697" y="3983"/>
                  </a:lnTo>
                  <a:lnTo>
                    <a:pt x="4776" y="4221"/>
                  </a:lnTo>
                  <a:lnTo>
                    <a:pt x="4815" y="4459"/>
                  </a:lnTo>
                  <a:lnTo>
                    <a:pt x="1" y="4459"/>
                  </a:lnTo>
                  <a:lnTo>
                    <a:pt x="1" y="6004"/>
                  </a:lnTo>
                  <a:lnTo>
                    <a:pt x="4895" y="6004"/>
                  </a:lnTo>
                  <a:lnTo>
                    <a:pt x="4875" y="6341"/>
                  </a:lnTo>
                  <a:lnTo>
                    <a:pt x="4835" y="6678"/>
                  </a:lnTo>
                  <a:lnTo>
                    <a:pt x="4756" y="7015"/>
                  </a:lnTo>
                  <a:lnTo>
                    <a:pt x="4637" y="7312"/>
                  </a:lnTo>
                  <a:lnTo>
                    <a:pt x="4498" y="7629"/>
                  </a:lnTo>
                  <a:lnTo>
                    <a:pt x="4320" y="7906"/>
                  </a:lnTo>
                  <a:lnTo>
                    <a:pt x="4102" y="8184"/>
                  </a:lnTo>
                  <a:lnTo>
                    <a:pt x="3845" y="8421"/>
                  </a:lnTo>
                  <a:lnTo>
                    <a:pt x="3547" y="8659"/>
                  </a:lnTo>
                  <a:lnTo>
                    <a:pt x="3211" y="8857"/>
                  </a:lnTo>
                  <a:lnTo>
                    <a:pt x="2814" y="9036"/>
                  </a:lnTo>
                  <a:lnTo>
                    <a:pt x="2378" y="9194"/>
                  </a:lnTo>
                  <a:lnTo>
                    <a:pt x="1883" y="9313"/>
                  </a:lnTo>
                  <a:lnTo>
                    <a:pt x="1328" y="9412"/>
                  </a:lnTo>
                  <a:lnTo>
                    <a:pt x="734" y="9472"/>
                  </a:lnTo>
                  <a:lnTo>
                    <a:pt x="80" y="9472"/>
                  </a:lnTo>
                  <a:lnTo>
                    <a:pt x="80" y="11235"/>
                  </a:lnTo>
                  <a:lnTo>
                    <a:pt x="1447" y="13355"/>
                  </a:lnTo>
                  <a:lnTo>
                    <a:pt x="5410" y="19398"/>
                  </a:lnTo>
                  <a:lnTo>
                    <a:pt x="7550" y="19398"/>
                  </a:lnTo>
                  <a:lnTo>
                    <a:pt x="2814" y="11810"/>
                  </a:lnTo>
                  <a:lnTo>
                    <a:pt x="2359" y="11057"/>
                  </a:lnTo>
                  <a:lnTo>
                    <a:pt x="2458" y="11037"/>
                  </a:lnTo>
                  <a:lnTo>
                    <a:pt x="2715" y="10997"/>
                  </a:lnTo>
                  <a:lnTo>
                    <a:pt x="3111" y="10918"/>
                  </a:lnTo>
                  <a:lnTo>
                    <a:pt x="3587" y="10759"/>
                  </a:lnTo>
                  <a:lnTo>
                    <a:pt x="3845" y="10660"/>
                  </a:lnTo>
                  <a:lnTo>
                    <a:pt x="4102" y="10542"/>
                  </a:lnTo>
                  <a:lnTo>
                    <a:pt x="4380" y="10423"/>
                  </a:lnTo>
                  <a:lnTo>
                    <a:pt x="4657" y="10244"/>
                  </a:lnTo>
                  <a:lnTo>
                    <a:pt x="4934" y="10066"/>
                  </a:lnTo>
                  <a:lnTo>
                    <a:pt x="5212" y="9868"/>
                  </a:lnTo>
                  <a:lnTo>
                    <a:pt x="5489" y="9630"/>
                  </a:lnTo>
                  <a:lnTo>
                    <a:pt x="5747" y="9353"/>
                  </a:lnTo>
                  <a:lnTo>
                    <a:pt x="5984" y="9075"/>
                  </a:lnTo>
                  <a:lnTo>
                    <a:pt x="6222" y="8738"/>
                  </a:lnTo>
                  <a:lnTo>
                    <a:pt x="6420" y="8382"/>
                  </a:lnTo>
                  <a:lnTo>
                    <a:pt x="6599" y="7986"/>
                  </a:lnTo>
                  <a:lnTo>
                    <a:pt x="6757" y="7550"/>
                  </a:lnTo>
                  <a:lnTo>
                    <a:pt x="6876" y="7074"/>
                  </a:lnTo>
                  <a:lnTo>
                    <a:pt x="6955" y="6559"/>
                  </a:lnTo>
                  <a:lnTo>
                    <a:pt x="7015" y="6004"/>
                  </a:lnTo>
                  <a:lnTo>
                    <a:pt x="9353" y="6004"/>
                  </a:lnTo>
                  <a:lnTo>
                    <a:pt x="9353" y="4459"/>
                  </a:lnTo>
                  <a:lnTo>
                    <a:pt x="6936" y="4459"/>
                  </a:lnTo>
                  <a:lnTo>
                    <a:pt x="6856" y="3983"/>
                  </a:lnTo>
                  <a:lnTo>
                    <a:pt x="6757" y="3527"/>
                  </a:lnTo>
                  <a:lnTo>
                    <a:pt x="6658" y="3191"/>
                  </a:lnTo>
                  <a:lnTo>
                    <a:pt x="6559" y="2893"/>
                  </a:lnTo>
                  <a:lnTo>
                    <a:pt x="6460" y="2616"/>
                  </a:lnTo>
                  <a:lnTo>
                    <a:pt x="6341" y="2358"/>
                  </a:lnTo>
                  <a:lnTo>
                    <a:pt x="6202" y="2121"/>
                  </a:lnTo>
                  <a:lnTo>
                    <a:pt x="6064" y="1903"/>
                  </a:lnTo>
                  <a:lnTo>
                    <a:pt x="5945" y="1724"/>
                  </a:lnTo>
                  <a:lnTo>
                    <a:pt x="5786" y="1566"/>
                  </a:lnTo>
                  <a:lnTo>
                    <a:pt x="9353" y="1566"/>
                  </a:lnTo>
                  <a:lnTo>
                    <a:pt x="9353"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3"/>
            <p:cNvSpPr/>
            <p:nvPr/>
          </p:nvSpPr>
          <p:spPr>
            <a:xfrm>
              <a:off x="2084475" y="1602775"/>
              <a:ext cx="696475" cy="722750"/>
            </a:xfrm>
            <a:custGeom>
              <a:avLst/>
              <a:gdLst/>
              <a:ahLst/>
              <a:cxnLst/>
              <a:rect l="l" t="t" r="r" b="b"/>
              <a:pathLst>
                <a:path w="27859" h="28910" extrusionOk="0">
                  <a:moveTo>
                    <a:pt x="13136" y="1"/>
                  </a:moveTo>
                  <a:lnTo>
                    <a:pt x="12463" y="21"/>
                  </a:lnTo>
                  <a:lnTo>
                    <a:pt x="11789" y="80"/>
                  </a:lnTo>
                  <a:lnTo>
                    <a:pt x="11135" y="179"/>
                  </a:lnTo>
                  <a:lnTo>
                    <a:pt x="10481" y="298"/>
                  </a:lnTo>
                  <a:lnTo>
                    <a:pt x="9847" y="457"/>
                  </a:lnTo>
                  <a:lnTo>
                    <a:pt x="9233" y="655"/>
                  </a:lnTo>
                  <a:lnTo>
                    <a:pt x="8619" y="873"/>
                  </a:lnTo>
                  <a:lnTo>
                    <a:pt x="8025" y="1150"/>
                  </a:lnTo>
                  <a:lnTo>
                    <a:pt x="7450" y="1427"/>
                  </a:lnTo>
                  <a:lnTo>
                    <a:pt x="6875" y="1744"/>
                  </a:lnTo>
                  <a:lnTo>
                    <a:pt x="6321" y="2101"/>
                  </a:lnTo>
                  <a:lnTo>
                    <a:pt x="5786" y="2478"/>
                  </a:lnTo>
                  <a:lnTo>
                    <a:pt x="5270" y="2874"/>
                  </a:lnTo>
                  <a:lnTo>
                    <a:pt x="4775" y="3310"/>
                  </a:lnTo>
                  <a:lnTo>
                    <a:pt x="4300" y="3765"/>
                  </a:lnTo>
                  <a:lnTo>
                    <a:pt x="3844" y="4241"/>
                  </a:lnTo>
                  <a:lnTo>
                    <a:pt x="3408" y="4736"/>
                  </a:lnTo>
                  <a:lnTo>
                    <a:pt x="3012" y="5271"/>
                  </a:lnTo>
                  <a:lnTo>
                    <a:pt x="2615" y="5806"/>
                  </a:lnTo>
                  <a:lnTo>
                    <a:pt x="2239" y="6381"/>
                  </a:lnTo>
                  <a:lnTo>
                    <a:pt x="1902" y="6955"/>
                  </a:lnTo>
                  <a:lnTo>
                    <a:pt x="1585" y="7570"/>
                  </a:lnTo>
                  <a:lnTo>
                    <a:pt x="1308" y="8184"/>
                  </a:lnTo>
                  <a:lnTo>
                    <a:pt x="1030" y="8838"/>
                  </a:lnTo>
                  <a:lnTo>
                    <a:pt x="812" y="9492"/>
                  </a:lnTo>
                  <a:lnTo>
                    <a:pt x="594" y="10165"/>
                  </a:lnTo>
                  <a:lnTo>
                    <a:pt x="416" y="10839"/>
                  </a:lnTo>
                  <a:lnTo>
                    <a:pt x="277" y="11552"/>
                  </a:lnTo>
                  <a:lnTo>
                    <a:pt x="159" y="12246"/>
                  </a:lnTo>
                  <a:lnTo>
                    <a:pt x="79" y="12979"/>
                  </a:lnTo>
                  <a:lnTo>
                    <a:pt x="20" y="13712"/>
                  </a:lnTo>
                  <a:lnTo>
                    <a:pt x="0" y="14465"/>
                  </a:lnTo>
                  <a:lnTo>
                    <a:pt x="20" y="15198"/>
                  </a:lnTo>
                  <a:lnTo>
                    <a:pt x="79" y="15931"/>
                  </a:lnTo>
                  <a:lnTo>
                    <a:pt x="159" y="16664"/>
                  </a:lnTo>
                  <a:lnTo>
                    <a:pt x="277" y="17358"/>
                  </a:lnTo>
                  <a:lnTo>
                    <a:pt x="416" y="18071"/>
                  </a:lnTo>
                  <a:lnTo>
                    <a:pt x="594" y="18745"/>
                  </a:lnTo>
                  <a:lnTo>
                    <a:pt x="812" y="19418"/>
                  </a:lnTo>
                  <a:lnTo>
                    <a:pt x="1030" y="20072"/>
                  </a:lnTo>
                  <a:lnTo>
                    <a:pt x="1308" y="20726"/>
                  </a:lnTo>
                  <a:lnTo>
                    <a:pt x="1585" y="21340"/>
                  </a:lnTo>
                  <a:lnTo>
                    <a:pt x="1902" y="21954"/>
                  </a:lnTo>
                  <a:lnTo>
                    <a:pt x="2239" y="22529"/>
                  </a:lnTo>
                  <a:lnTo>
                    <a:pt x="2615" y="23104"/>
                  </a:lnTo>
                  <a:lnTo>
                    <a:pt x="3012" y="23639"/>
                  </a:lnTo>
                  <a:lnTo>
                    <a:pt x="3408" y="24174"/>
                  </a:lnTo>
                  <a:lnTo>
                    <a:pt x="3844" y="24669"/>
                  </a:lnTo>
                  <a:lnTo>
                    <a:pt x="4300" y="25144"/>
                  </a:lnTo>
                  <a:lnTo>
                    <a:pt x="4775" y="25600"/>
                  </a:lnTo>
                  <a:lnTo>
                    <a:pt x="5270" y="26036"/>
                  </a:lnTo>
                  <a:lnTo>
                    <a:pt x="5786" y="26432"/>
                  </a:lnTo>
                  <a:lnTo>
                    <a:pt x="6321" y="26809"/>
                  </a:lnTo>
                  <a:lnTo>
                    <a:pt x="6875" y="27165"/>
                  </a:lnTo>
                  <a:lnTo>
                    <a:pt x="7450" y="27482"/>
                  </a:lnTo>
                  <a:lnTo>
                    <a:pt x="8025" y="27760"/>
                  </a:lnTo>
                  <a:lnTo>
                    <a:pt x="8619" y="28017"/>
                  </a:lnTo>
                  <a:lnTo>
                    <a:pt x="9233" y="28255"/>
                  </a:lnTo>
                  <a:lnTo>
                    <a:pt x="9847" y="28453"/>
                  </a:lnTo>
                  <a:lnTo>
                    <a:pt x="10481" y="28612"/>
                  </a:lnTo>
                  <a:lnTo>
                    <a:pt x="11135" y="28731"/>
                  </a:lnTo>
                  <a:lnTo>
                    <a:pt x="11789" y="28830"/>
                  </a:lnTo>
                  <a:lnTo>
                    <a:pt x="12463" y="28889"/>
                  </a:lnTo>
                  <a:lnTo>
                    <a:pt x="13136" y="28909"/>
                  </a:lnTo>
                  <a:lnTo>
                    <a:pt x="14722" y="28909"/>
                  </a:lnTo>
                  <a:lnTo>
                    <a:pt x="15395" y="28889"/>
                  </a:lnTo>
                  <a:lnTo>
                    <a:pt x="16069" y="28830"/>
                  </a:lnTo>
                  <a:lnTo>
                    <a:pt x="16723" y="28731"/>
                  </a:lnTo>
                  <a:lnTo>
                    <a:pt x="17377" y="28612"/>
                  </a:lnTo>
                  <a:lnTo>
                    <a:pt x="18011" y="28453"/>
                  </a:lnTo>
                  <a:lnTo>
                    <a:pt x="18625" y="28255"/>
                  </a:lnTo>
                  <a:lnTo>
                    <a:pt x="19239" y="28017"/>
                  </a:lnTo>
                  <a:lnTo>
                    <a:pt x="19834" y="27760"/>
                  </a:lnTo>
                  <a:lnTo>
                    <a:pt x="20408" y="27482"/>
                  </a:lnTo>
                  <a:lnTo>
                    <a:pt x="20983" y="27165"/>
                  </a:lnTo>
                  <a:lnTo>
                    <a:pt x="21537" y="26809"/>
                  </a:lnTo>
                  <a:lnTo>
                    <a:pt x="22072" y="26432"/>
                  </a:lnTo>
                  <a:lnTo>
                    <a:pt x="22568" y="26036"/>
                  </a:lnTo>
                  <a:lnTo>
                    <a:pt x="23083" y="25600"/>
                  </a:lnTo>
                  <a:lnTo>
                    <a:pt x="23558" y="25144"/>
                  </a:lnTo>
                  <a:lnTo>
                    <a:pt x="24014" y="24669"/>
                  </a:lnTo>
                  <a:lnTo>
                    <a:pt x="24430" y="24174"/>
                  </a:lnTo>
                  <a:lnTo>
                    <a:pt x="24846" y="23639"/>
                  </a:lnTo>
                  <a:lnTo>
                    <a:pt x="25243" y="23104"/>
                  </a:lnTo>
                  <a:lnTo>
                    <a:pt x="25599" y="22529"/>
                  </a:lnTo>
                  <a:lnTo>
                    <a:pt x="25956" y="21954"/>
                  </a:lnTo>
                  <a:lnTo>
                    <a:pt x="26273" y="21340"/>
                  </a:lnTo>
                  <a:lnTo>
                    <a:pt x="26550" y="20726"/>
                  </a:lnTo>
                  <a:lnTo>
                    <a:pt x="26828" y="20072"/>
                  </a:lnTo>
                  <a:lnTo>
                    <a:pt x="27046" y="19418"/>
                  </a:lnTo>
                  <a:lnTo>
                    <a:pt x="27264" y="18745"/>
                  </a:lnTo>
                  <a:lnTo>
                    <a:pt x="27442" y="18071"/>
                  </a:lnTo>
                  <a:lnTo>
                    <a:pt x="27581" y="17358"/>
                  </a:lnTo>
                  <a:lnTo>
                    <a:pt x="27700" y="16664"/>
                  </a:lnTo>
                  <a:lnTo>
                    <a:pt x="27779" y="15931"/>
                  </a:lnTo>
                  <a:lnTo>
                    <a:pt x="27838" y="15198"/>
                  </a:lnTo>
                  <a:lnTo>
                    <a:pt x="27858" y="14465"/>
                  </a:lnTo>
                  <a:lnTo>
                    <a:pt x="27838" y="13712"/>
                  </a:lnTo>
                  <a:lnTo>
                    <a:pt x="27779" y="12979"/>
                  </a:lnTo>
                  <a:lnTo>
                    <a:pt x="27700" y="12246"/>
                  </a:lnTo>
                  <a:lnTo>
                    <a:pt x="27581" y="11552"/>
                  </a:lnTo>
                  <a:lnTo>
                    <a:pt x="27442" y="10839"/>
                  </a:lnTo>
                  <a:lnTo>
                    <a:pt x="27264" y="10165"/>
                  </a:lnTo>
                  <a:lnTo>
                    <a:pt x="27046" y="9492"/>
                  </a:lnTo>
                  <a:lnTo>
                    <a:pt x="26828" y="8838"/>
                  </a:lnTo>
                  <a:lnTo>
                    <a:pt x="26550" y="8184"/>
                  </a:lnTo>
                  <a:lnTo>
                    <a:pt x="26273" y="7570"/>
                  </a:lnTo>
                  <a:lnTo>
                    <a:pt x="25956" y="6955"/>
                  </a:lnTo>
                  <a:lnTo>
                    <a:pt x="25599" y="6381"/>
                  </a:lnTo>
                  <a:lnTo>
                    <a:pt x="25243" y="5806"/>
                  </a:lnTo>
                  <a:lnTo>
                    <a:pt x="24846" y="5271"/>
                  </a:lnTo>
                  <a:lnTo>
                    <a:pt x="24430" y="4736"/>
                  </a:lnTo>
                  <a:lnTo>
                    <a:pt x="24014" y="4241"/>
                  </a:lnTo>
                  <a:lnTo>
                    <a:pt x="23558" y="3765"/>
                  </a:lnTo>
                  <a:lnTo>
                    <a:pt x="23083" y="3310"/>
                  </a:lnTo>
                  <a:lnTo>
                    <a:pt x="22568" y="2874"/>
                  </a:lnTo>
                  <a:lnTo>
                    <a:pt x="22072" y="2478"/>
                  </a:lnTo>
                  <a:lnTo>
                    <a:pt x="21537" y="2101"/>
                  </a:lnTo>
                  <a:lnTo>
                    <a:pt x="20983" y="1744"/>
                  </a:lnTo>
                  <a:lnTo>
                    <a:pt x="20408" y="1427"/>
                  </a:lnTo>
                  <a:lnTo>
                    <a:pt x="19834" y="1150"/>
                  </a:lnTo>
                  <a:lnTo>
                    <a:pt x="19239" y="873"/>
                  </a:lnTo>
                  <a:lnTo>
                    <a:pt x="18625" y="655"/>
                  </a:lnTo>
                  <a:lnTo>
                    <a:pt x="18011" y="457"/>
                  </a:lnTo>
                  <a:lnTo>
                    <a:pt x="17377" y="298"/>
                  </a:lnTo>
                  <a:lnTo>
                    <a:pt x="16723" y="179"/>
                  </a:lnTo>
                  <a:lnTo>
                    <a:pt x="16069" y="80"/>
                  </a:lnTo>
                  <a:lnTo>
                    <a:pt x="15395" y="21"/>
                  </a:lnTo>
                  <a:lnTo>
                    <a:pt x="14722"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3"/>
            <p:cNvSpPr/>
            <p:nvPr/>
          </p:nvSpPr>
          <p:spPr>
            <a:xfrm>
              <a:off x="2326200" y="1782100"/>
              <a:ext cx="194200" cy="402725"/>
            </a:xfrm>
            <a:custGeom>
              <a:avLst/>
              <a:gdLst/>
              <a:ahLst/>
              <a:cxnLst/>
              <a:rect l="l" t="t" r="r" b="b"/>
              <a:pathLst>
                <a:path w="7768" h="16109" extrusionOk="0">
                  <a:moveTo>
                    <a:pt x="0" y="0"/>
                  </a:moveTo>
                  <a:lnTo>
                    <a:pt x="0" y="1784"/>
                  </a:lnTo>
                  <a:lnTo>
                    <a:pt x="555" y="1803"/>
                  </a:lnTo>
                  <a:lnTo>
                    <a:pt x="1030" y="1823"/>
                  </a:lnTo>
                  <a:lnTo>
                    <a:pt x="1486" y="1863"/>
                  </a:lnTo>
                  <a:lnTo>
                    <a:pt x="1882" y="1942"/>
                  </a:lnTo>
                  <a:lnTo>
                    <a:pt x="2239" y="2021"/>
                  </a:lnTo>
                  <a:lnTo>
                    <a:pt x="2536" y="2101"/>
                  </a:lnTo>
                  <a:lnTo>
                    <a:pt x="2814" y="2220"/>
                  </a:lnTo>
                  <a:lnTo>
                    <a:pt x="3051" y="2338"/>
                  </a:lnTo>
                  <a:lnTo>
                    <a:pt x="3269" y="2477"/>
                  </a:lnTo>
                  <a:lnTo>
                    <a:pt x="3448" y="2616"/>
                  </a:lnTo>
                  <a:lnTo>
                    <a:pt x="3586" y="2774"/>
                  </a:lnTo>
                  <a:lnTo>
                    <a:pt x="3725" y="2953"/>
                  </a:lnTo>
                  <a:lnTo>
                    <a:pt x="3824" y="3131"/>
                  </a:lnTo>
                  <a:lnTo>
                    <a:pt x="3903" y="3309"/>
                  </a:lnTo>
                  <a:lnTo>
                    <a:pt x="3963" y="3507"/>
                  </a:lnTo>
                  <a:lnTo>
                    <a:pt x="4002" y="3706"/>
                  </a:lnTo>
                  <a:lnTo>
                    <a:pt x="0" y="3706"/>
                  </a:lnTo>
                  <a:lnTo>
                    <a:pt x="0" y="4974"/>
                  </a:lnTo>
                  <a:lnTo>
                    <a:pt x="4062" y="4974"/>
                  </a:lnTo>
                  <a:lnTo>
                    <a:pt x="4042" y="5271"/>
                  </a:lnTo>
                  <a:lnTo>
                    <a:pt x="4002" y="5548"/>
                  </a:lnTo>
                  <a:lnTo>
                    <a:pt x="3943" y="5806"/>
                  </a:lnTo>
                  <a:lnTo>
                    <a:pt x="3864" y="6063"/>
                  </a:lnTo>
                  <a:lnTo>
                    <a:pt x="3745" y="6321"/>
                  </a:lnTo>
                  <a:lnTo>
                    <a:pt x="3586" y="6559"/>
                  </a:lnTo>
                  <a:lnTo>
                    <a:pt x="3408" y="6777"/>
                  </a:lnTo>
                  <a:lnTo>
                    <a:pt x="3190" y="6995"/>
                  </a:lnTo>
                  <a:lnTo>
                    <a:pt x="2952" y="7173"/>
                  </a:lnTo>
                  <a:lnTo>
                    <a:pt x="2655" y="7351"/>
                  </a:lnTo>
                  <a:lnTo>
                    <a:pt x="2338" y="7510"/>
                  </a:lnTo>
                  <a:lnTo>
                    <a:pt x="1962" y="7629"/>
                  </a:lnTo>
                  <a:lnTo>
                    <a:pt x="1565" y="7728"/>
                  </a:lnTo>
                  <a:lnTo>
                    <a:pt x="1110" y="7807"/>
                  </a:lnTo>
                  <a:lnTo>
                    <a:pt x="614" y="7847"/>
                  </a:lnTo>
                  <a:lnTo>
                    <a:pt x="60" y="7866"/>
                  </a:lnTo>
                  <a:lnTo>
                    <a:pt x="60" y="9333"/>
                  </a:lnTo>
                  <a:lnTo>
                    <a:pt x="1209" y="11076"/>
                  </a:lnTo>
                  <a:lnTo>
                    <a:pt x="4498" y="16109"/>
                  </a:lnTo>
                  <a:lnTo>
                    <a:pt x="6261" y="16109"/>
                  </a:lnTo>
                  <a:lnTo>
                    <a:pt x="2338" y="9788"/>
                  </a:lnTo>
                  <a:lnTo>
                    <a:pt x="1962" y="9174"/>
                  </a:lnTo>
                  <a:lnTo>
                    <a:pt x="2259" y="9135"/>
                  </a:lnTo>
                  <a:lnTo>
                    <a:pt x="2576" y="9055"/>
                  </a:lnTo>
                  <a:lnTo>
                    <a:pt x="2972" y="8936"/>
                  </a:lnTo>
                  <a:lnTo>
                    <a:pt x="3190" y="8857"/>
                  </a:lnTo>
                  <a:lnTo>
                    <a:pt x="3408" y="8758"/>
                  </a:lnTo>
                  <a:lnTo>
                    <a:pt x="3646" y="8639"/>
                  </a:lnTo>
                  <a:lnTo>
                    <a:pt x="3864" y="8500"/>
                  </a:lnTo>
                  <a:lnTo>
                    <a:pt x="4102" y="8362"/>
                  </a:lnTo>
                  <a:lnTo>
                    <a:pt x="4339" y="8183"/>
                  </a:lnTo>
                  <a:lnTo>
                    <a:pt x="4557" y="7985"/>
                  </a:lnTo>
                  <a:lnTo>
                    <a:pt x="4775" y="7767"/>
                  </a:lnTo>
                  <a:lnTo>
                    <a:pt x="4973" y="7530"/>
                  </a:lnTo>
                  <a:lnTo>
                    <a:pt x="5152" y="7252"/>
                  </a:lnTo>
                  <a:lnTo>
                    <a:pt x="5330" y="6955"/>
                  </a:lnTo>
                  <a:lnTo>
                    <a:pt x="5488" y="6618"/>
                  </a:lnTo>
                  <a:lnTo>
                    <a:pt x="5607" y="6262"/>
                  </a:lnTo>
                  <a:lnTo>
                    <a:pt x="5706" y="5865"/>
                  </a:lnTo>
                  <a:lnTo>
                    <a:pt x="5786" y="5449"/>
                  </a:lnTo>
                  <a:lnTo>
                    <a:pt x="5825" y="4974"/>
                  </a:lnTo>
                  <a:lnTo>
                    <a:pt x="7767" y="4974"/>
                  </a:lnTo>
                  <a:lnTo>
                    <a:pt x="7767" y="3706"/>
                  </a:lnTo>
                  <a:lnTo>
                    <a:pt x="5766" y="3706"/>
                  </a:lnTo>
                  <a:lnTo>
                    <a:pt x="5687" y="3289"/>
                  </a:lnTo>
                  <a:lnTo>
                    <a:pt x="5607" y="2913"/>
                  </a:lnTo>
                  <a:lnTo>
                    <a:pt x="5528" y="2655"/>
                  </a:lnTo>
                  <a:lnTo>
                    <a:pt x="5449" y="2398"/>
                  </a:lnTo>
                  <a:lnTo>
                    <a:pt x="5350" y="2160"/>
                  </a:lnTo>
                  <a:lnTo>
                    <a:pt x="5251" y="1942"/>
                  </a:lnTo>
                  <a:lnTo>
                    <a:pt x="5152" y="1744"/>
                  </a:lnTo>
                  <a:lnTo>
                    <a:pt x="5033" y="1566"/>
                  </a:lnTo>
                  <a:lnTo>
                    <a:pt x="4934" y="1427"/>
                  </a:lnTo>
                  <a:lnTo>
                    <a:pt x="4815" y="1288"/>
                  </a:lnTo>
                  <a:lnTo>
                    <a:pt x="7767" y="1288"/>
                  </a:lnTo>
                  <a:lnTo>
                    <a:pt x="7767"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3"/>
            <p:cNvSpPr/>
            <p:nvPr/>
          </p:nvSpPr>
          <p:spPr>
            <a:xfrm>
              <a:off x="2879475" y="2843125"/>
              <a:ext cx="841625" cy="873800"/>
            </a:xfrm>
            <a:custGeom>
              <a:avLst/>
              <a:gdLst/>
              <a:ahLst/>
              <a:cxnLst/>
              <a:rect l="l" t="t" r="r" b="b"/>
              <a:pathLst>
                <a:path w="33665" h="34952" extrusionOk="0">
                  <a:moveTo>
                    <a:pt x="15872" y="0"/>
                  </a:moveTo>
                  <a:lnTo>
                    <a:pt x="15059" y="20"/>
                  </a:lnTo>
                  <a:lnTo>
                    <a:pt x="14247" y="99"/>
                  </a:lnTo>
                  <a:lnTo>
                    <a:pt x="13454" y="199"/>
                  </a:lnTo>
                  <a:lnTo>
                    <a:pt x="12682" y="357"/>
                  </a:lnTo>
                  <a:lnTo>
                    <a:pt x="11909" y="555"/>
                  </a:lnTo>
                  <a:lnTo>
                    <a:pt x="11156" y="793"/>
                  </a:lnTo>
                  <a:lnTo>
                    <a:pt x="10423" y="1070"/>
                  </a:lnTo>
                  <a:lnTo>
                    <a:pt x="9690" y="1387"/>
                  </a:lnTo>
                  <a:lnTo>
                    <a:pt x="8996" y="1724"/>
                  </a:lnTo>
                  <a:lnTo>
                    <a:pt x="8303" y="2120"/>
                  </a:lnTo>
                  <a:lnTo>
                    <a:pt x="7649" y="2537"/>
                  </a:lnTo>
                  <a:lnTo>
                    <a:pt x="6995" y="2992"/>
                  </a:lnTo>
                  <a:lnTo>
                    <a:pt x="6381" y="3468"/>
                  </a:lnTo>
                  <a:lnTo>
                    <a:pt x="5787" y="4003"/>
                  </a:lnTo>
                  <a:lnTo>
                    <a:pt x="5192" y="4538"/>
                  </a:lnTo>
                  <a:lnTo>
                    <a:pt x="4657" y="5132"/>
                  </a:lnTo>
                  <a:lnTo>
                    <a:pt x="4122" y="5727"/>
                  </a:lnTo>
                  <a:lnTo>
                    <a:pt x="3627" y="6361"/>
                  </a:lnTo>
                  <a:lnTo>
                    <a:pt x="3151" y="7014"/>
                  </a:lnTo>
                  <a:lnTo>
                    <a:pt x="2715" y="7708"/>
                  </a:lnTo>
                  <a:lnTo>
                    <a:pt x="2299" y="8421"/>
                  </a:lnTo>
                  <a:lnTo>
                    <a:pt x="1923" y="9154"/>
                  </a:lnTo>
                  <a:lnTo>
                    <a:pt x="1566" y="9907"/>
                  </a:lnTo>
                  <a:lnTo>
                    <a:pt x="1249" y="10680"/>
                  </a:lnTo>
                  <a:lnTo>
                    <a:pt x="972" y="11473"/>
                  </a:lnTo>
                  <a:lnTo>
                    <a:pt x="714" y="12285"/>
                  </a:lnTo>
                  <a:lnTo>
                    <a:pt x="496" y="13117"/>
                  </a:lnTo>
                  <a:lnTo>
                    <a:pt x="318" y="13949"/>
                  </a:lnTo>
                  <a:lnTo>
                    <a:pt x="179" y="14821"/>
                  </a:lnTo>
                  <a:lnTo>
                    <a:pt x="80" y="15693"/>
                  </a:lnTo>
                  <a:lnTo>
                    <a:pt x="21" y="16584"/>
                  </a:lnTo>
                  <a:lnTo>
                    <a:pt x="1" y="17476"/>
                  </a:lnTo>
                  <a:lnTo>
                    <a:pt x="21" y="18368"/>
                  </a:lnTo>
                  <a:lnTo>
                    <a:pt x="80" y="19259"/>
                  </a:lnTo>
                  <a:lnTo>
                    <a:pt x="179" y="20131"/>
                  </a:lnTo>
                  <a:lnTo>
                    <a:pt x="318" y="21003"/>
                  </a:lnTo>
                  <a:lnTo>
                    <a:pt x="496" y="21835"/>
                  </a:lnTo>
                  <a:lnTo>
                    <a:pt x="714" y="22667"/>
                  </a:lnTo>
                  <a:lnTo>
                    <a:pt x="972" y="23480"/>
                  </a:lnTo>
                  <a:lnTo>
                    <a:pt x="1249" y="24272"/>
                  </a:lnTo>
                  <a:lnTo>
                    <a:pt x="1566" y="25045"/>
                  </a:lnTo>
                  <a:lnTo>
                    <a:pt x="1923" y="25798"/>
                  </a:lnTo>
                  <a:lnTo>
                    <a:pt x="2299" y="26531"/>
                  </a:lnTo>
                  <a:lnTo>
                    <a:pt x="2715" y="27244"/>
                  </a:lnTo>
                  <a:lnTo>
                    <a:pt x="3151" y="27938"/>
                  </a:lnTo>
                  <a:lnTo>
                    <a:pt x="3627" y="28592"/>
                  </a:lnTo>
                  <a:lnTo>
                    <a:pt x="4122" y="29226"/>
                  </a:lnTo>
                  <a:lnTo>
                    <a:pt x="4657" y="29820"/>
                  </a:lnTo>
                  <a:lnTo>
                    <a:pt x="5192" y="30414"/>
                  </a:lnTo>
                  <a:lnTo>
                    <a:pt x="5787" y="30949"/>
                  </a:lnTo>
                  <a:lnTo>
                    <a:pt x="6381" y="31484"/>
                  </a:lnTo>
                  <a:lnTo>
                    <a:pt x="6995" y="31960"/>
                  </a:lnTo>
                  <a:lnTo>
                    <a:pt x="7649" y="32416"/>
                  </a:lnTo>
                  <a:lnTo>
                    <a:pt x="8303" y="32832"/>
                  </a:lnTo>
                  <a:lnTo>
                    <a:pt x="8996" y="33228"/>
                  </a:lnTo>
                  <a:lnTo>
                    <a:pt x="9690" y="33565"/>
                  </a:lnTo>
                  <a:lnTo>
                    <a:pt x="10423" y="33882"/>
                  </a:lnTo>
                  <a:lnTo>
                    <a:pt x="11156" y="34159"/>
                  </a:lnTo>
                  <a:lnTo>
                    <a:pt x="11909" y="34397"/>
                  </a:lnTo>
                  <a:lnTo>
                    <a:pt x="12682" y="34595"/>
                  </a:lnTo>
                  <a:lnTo>
                    <a:pt x="13454" y="34754"/>
                  </a:lnTo>
                  <a:lnTo>
                    <a:pt x="14247" y="34853"/>
                  </a:lnTo>
                  <a:lnTo>
                    <a:pt x="15059" y="34932"/>
                  </a:lnTo>
                  <a:lnTo>
                    <a:pt x="15872" y="34952"/>
                  </a:lnTo>
                  <a:lnTo>
                    <a:pt x="17794" y="34952"/>
                  </a:lnTo>
                  <a:lnTo>
                    <a:pt x="18606" y="34932"/>
                  </a:lnTo>
                  <a:lnTo>
                    <a:pt x="19418" y="34853"/>
                  </a:lnTo>
                  <a:lnTo>
                    <a:pt x="20211" y="34754"/>
                  </a:lnTo>
                  <a:lnTo>
                    <a:pt x="21003" y="34595"/>
                  </a:lnTo>
                  <a:lnTo>
                    <a:pt x="21756" y="34397"/>
                  </a:lnTo>
                  <a:lnTo>
                    <a:pt x="22509" y="34159"/>
                  </a:lnTo>
                  <a:lnTo>
                    <a:pt x="23262" y="33882"/>
                  </a:lnTo>
                  <a:lnTo>
                    <a:pt x="23976" y="33565"/>
                  </a:lnTo>
                  <a:lnTo>
                    <a:pt x="24669" y="33228"/>
                  </a:lnTo>
                  <a:lnTo>
                    <a:pt x="25363" y="32832"/>
                  </a:lnTo>
                  <a:lnTo>
                    <a:pt x="26036" y="32416"/>
                  </a:lnTo>
                  <a:lnTo>
                    <a:pt x="26670" y="31960"/>
                  </a:lnTo>
                  <a:lnTo>
                    <a:pt x="27284" y="31484"/>
                  </a:lnTo>
                  <a:lnTo>
                    <a:pt x="27899" y="30949"/>
                  </a:lnTo>
                  <a:lnTo>
                    <a:pt x="28473" y="30414"/>
                  </a:lnTo>
                  <a:lnTo>
                    <a:pt x="29028" y="29820"/>
                  </a:lnTo>
                  <a:lnTo>
                    <a:pt x="29543" y="29226"/>
                  </a:lnTo>
                  <a:lnTo>
                    <a:pt x="30039" y="28592"/>
                  </a:lnTo>
                  <a:lnTo>
                    <a:pt x="30514" y="27938"/>
                  </a:lnTo>
                  <a:lnTo>
                    <a:pt x="30950" y="27244"/>
                  </a:lnTo>
                  <a:lnTo>
                    <a:pt x="31366" y="26531"/>
                  </a:lnTo>
                  <a:lnTo>
                    <a:pt x="31762" y="25798"/>
                  </a:lnTo>
                  <a:lnTo>
                    <a:pt x="32099" y="25045"/>
                  </a:lnTo>
                  <a:lnTo>
                    <a:pt x="32416" y="24272"/>
                  </a:lnTo>
                  <a:lnTo>
                    <a:pt x="32713" y="23480"/>
                  </a:lnTo>
                  <a:lnTo>
                    <a:pt x="32951" y="22667"/>
                  </a:lnTo>
                  <a:lnTo>
                    <a:pt x="33169" y="21835"/>
                  </a:lnTo>
                  <a:lnTo>
                    <a:pt x="33347" y="21003"/>
                  </a:lnTo>
                  <a:lnTo>
                    <a:pt x="33486" y="20131"/>
                  </a:lnTo>
                  <a:lnTo>
                    <a:pt x="33585" y="19259"/>
                  </a:lnTo>
                  <a:lnTo>
                    <a:pt x="33645" y="18368"/>
                  </a:lnTo>
                  <a:lnTo>
                    <a:pt x="33664" y="17476"/>
                  </a:lnTo>
                  <a:lnTo>
                    <a:pt x="33645" y="16584"/>
                  </a:lnTo>
                  <a:lnTo>
                    <a:pt x="33585" y="15693"/>
                  </a:lnTo>
                  <a:lnTo>
                    <a:pt x="33486" y="14821"/>
                  </a:lnTo>
                  <a:lnTo>
                    <a:pt x="33347" y="13949"/>
                  </a:lnTo>
                  <a:lnTo>
                    <a:pt x="33169" y="13117"/>
                  </a:lnTo>
                  <a:lnTo>
                    <a:pt x="32951" y="12285"/>
                  </a:lnTo>
                  <a:lnTo>
                    <a:pt x="32713" y="11473"/>
                  </a:lnTo>
                  <a:lnTo>
                    <a:pt x="32416" y="10680"/>
                  </a:lnTo>
                  <a:lnTo>
                    <a:pt x="32099" y="9907"/>
                  </a:lnTo>
                  <a:lnTo>
                    <a:pt x="31762" y="9154"/>
                  </a:lnTo>
                  <a:lnTo>
                    <a:pt x="31366" y="8421"/>
                  </a:lnTo>
                  <a:lnTo>
                    <a:pt x="30950" y="7708"/>
                  </a:lnTo>
                  <a:lnTo>
                    <a:pt x="30514" y="7014"/>
                  </a:lnTo>
                  <a:lnTo>
                    <a:pt x="30039" y="6361"/>
                  </a:lnTo>
                  <a:lnTo>
                    <a:pt x="29543" y="5727"/>
                  </a:lnTo>
                  <a:lnTo>
                    <a:pt x="29028" y="5132"/>
                  </a:lnTo>
                  <a:lnTo>
                    <a:pt x="28473" y="4538"/>
                  </a:lnTo>
                  <a:lnTo>
                    <a:pt x="27899" y="4003"/>
                  </a:lnTo>
                  <a:lnTo>
                    <a:pt x="27284" y="3468"/>
                  </a:lnTo>
                  <a:lnTo>
                    <a:pt x="26670" y="2992"/>
                  </a:lnTo>
                  <a:lnTo>
                    <a:pt x="26036" y="2537"/>
                  </a:lnTo>
                  <a:lnTo>
                    <a:pt x="25363" y="2120"/>
                  </a:lnTo>
                  <a:lnTo>
                    <a:pt x="24669" y="1724"/>
                  </a:lnTo>
                  <a:lnTo>
                    <a:pt x="23976" y="1387"/>
                  </a:lnTo>
                  <a:lnTo>
                    <a:pt x="23262" y="1070"/>
                  </a:lnTo>
                  <a:lnTo>
                    <a:pt x="22509" y="793"/>
                  </a:lnTo>
                  <a:lnTo>
                    <a:pt x="21756" y="555"/>
                  </a:lnTo>
                  <a:lnTo>
                    <a:pt x="21003" y="357"/>
                  </a:lnTo>
                  <a:lnTo>
                    <a:pt x="20211" y="199"/>
                  </a:lnTo>
                  <a:lnTo>
                    <a:pt x="19418" y="99"/>
                  </a:lnTo>
                  <a:lnTo>
                    <a:pt x="18606" y="20"/>
                  </a:lnTo>
                  <a:lnTo>
                    <a:pt x="1779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3"/>
            <p:cNvSpPr/>
            <p:nvPr/>
          </p:nvSpPr>
          <p:spPr>
            <a:xfrm>
              <a:off x="3171750" y="3060075"/>
              <a:ext cx="234300" cy="486450"/>
            </a:xfrm>
            <a:custGeom>
              <a:avLst/>
              <a:gdLst/>
              <a:ahLst/>
              <a:cxnLst/>
              <a:rect l="l" t="t" r="r" b="b"/>
              <a:pathLst>
                <a:path w="9372" h="19458" extrusionOk="0">
                  <a:moveTo>
                    <a:pt x="0" y="1"/>
                  </a:moveTo>
                  <a:lnTo>
                    <a:pt x="0" y="2161"/>
                  </a:lnTo>
                  <a:lnTo>
                    <a:pt x="654" y="2161"/>
                  </a:lnTo>
                  <a:lnTo>
                    <a:pt x="1248" y="2200"/>
                  </a:lnTo>
                  <a:lnTo>
                    <a:pt x="1783" y="2260"/>
                  </a:lnTo>
                  <a:lnTo>
                    <a:pt x="2259" y="2339"/>
                  </a:lnTo>
                  <a:lnTo>
                    <a:pt x="2695" y="2438"/>
                  </a:lnTo>
                  <a:lnTo>
                    <a:pt x="3071" y="2537"/>
                  </a:lnTo>
                  <a:lnTo>
                    <a:pt x="3408" y="2676"/>
                  </a:lnTo>
                  <a:lnTo>
                    <a:pt x="3685" y="2814"/>
                  </a:lnTo>
                  <a:lnTo>
                    <a:pt x="3943" y="2993"/>
                  </a:lnTo>
                  <a:lnTo>
                    <a:pt x="4161" y="3171"/>
                  </a:lnTo>
                  <a:lnTo>
                    <a:pt x="4339" y="3349"/>
                  </a:lnTo>
                  <a:lnTo>
                    <a:pt x="4498" y="3567"/>
                  </a:lnTo>
                  <a:lnTo>
                    <a:pt x="4617" y="3765"/>
                  </a:lnTo>
                  <a:lnTo>
                    <a:pt x="4696" y="4003"/>
                  </a:lnTo>
                  <a:lnTo>
                    <a:pt x="4775" y="4221"/>
                  </a:lnTo>
                  <a:lnTo>
                    <a:pt x="4835" y="4459"/>
                  </a:lnTo>
                  <a:lnTo>
                    <a:pt x="0" y="4459"/>
                  </a:lnTo>
                  <a:lnTo>
                    <a:pt x="0" y="6024"/>
                  </a:lnTo>
                  <a:lnTo>
                    <a:pt x="4914" y="6024"/>
                  </a:lnTo>
                  <a:lnTo>
                    <a:pt x="4894" y="6361"/>
                  </a:lnTo>
                  <a:lnTo>
                    <a:pt x="4835" y="6698"/>
                  </a:lnTo>
                  <a:lnTo>
                    <a:pt x="4775" y="7015"/>
                  </a:lnTo>
                  <a:lnTo>
                    <a:pt x="4656" y="7332"/>
                  </a:lnTo>
                  <a:lnTo>
                    <a:pt x="4518" y="7629"/>
                  </a:lnTo>
                  <a:lnTo>
                    <a:pt x="4339" y="7926"/>
                  </a:lnTo>
                  <a:lnTo>
                    <a:pt x="4121" y="8204"/>
                  </a:lnTo>
                  <a:lnTo>
                    <a:pt x="3864" y="8441"/>
                  </a:lnTo>
                  <a:lnTo>
                    <a:pt x="3547" y="8679"/>
                  </a:lnTo>
                  <a:lnTo>
                    <a:pt x="3210" y="8877"/>
                  </a:lnTo>
                  <a:lnTo>
                    <a:pt x="2814" y="9056"/>
                  </a:lnTo>
                  <a:lnTo>
                    <a:pt x="2378" y="9214"/>
                  </a:lnTo>
                  <a:lnTo>
                    <a:pt x="1882" y="9333"/>
                  </a:lnTo>
                  <a:lnTo>
                    <a:pt x="1328" y="9432"/>
                  </a:lnTo>
                  <a:lnTo>
                    <a:pt x="733" y="9492"/>
                  </a:lnTo>
                  <a:lnTo>
                    <a:pt x="79" y="9511"/>
                  </a:lnTo>
                  <a:lnTo>
                    <a:pt x="79" y="11275"/>
                  </a:lnTo>
                  <a:lnTo>
                    <a:pt x="1446" y="13395"/>
                  </a:lnTo>
                  <a:lnTo>
                    <a:pt x="5429" y="19458"/>
                  </a:lnTo>
                  <a:lnTo>
                    <a:pt x="7569" y="19458"/>
                  </a:lnTo>
                  <a:lnTo>
                    <a:pt x="2833" y="11830"/>
                  </a:lnTo>
                  <a:lnTo>
                    <a:pt x="2358" y="11077"/>
                  </a:lnTo>
                  <a:lnTo>
                    <a:pt x="2457" y="11077"/>
                  </a:lnTo>
                  <a:lnTo>
                    <a:pt x="2715" y="11037"/>
                  </a:lnTo>
                  <a:lnTo>
                    <a:pt x="3111" y="10938"/>
                  </a:lnTo>
                  <a:lnTo>
                    <a:pt x="3586" y="10799"/>
                  </a:lnTo>
                  <a:lnTo>
                    <a:pt x="3844" y="10700"/>
                  </a:lnTo>
                  <a:lnTo>
                    <a:pt x="4121" y="10581"/>
                  </a:lnTo>
                  <a:lnTo>
                    <a:pt x="4399" y="10443"/>
                  </a:lnTo>
                  <a:lnTo>
                    <a:pt x="4676" y="10284"/>
                  </a:lnTo>
                  <a:lnTo>
                    <a:pt x="4953" y="10106"/>
                  </a:lnTo>
                  <a:lnTo>
                    <a:pt x="5231" y="9888"/>
                  </a:lnTo>
                  <a:lnTo>
                    <a:pt x="5508" y="9650"/>
                  </a:lnTo>
                  <a:lnTo>
                    <a:pt x="5766" y="9393"/>
                  </a:lnTo>
                  <a:lnTo>
                    <a:pt x="6004" y="9095"/>
                  </a:lnTo>
                  <a:lnTo>
                    <a:pt x="6241" y="8758"/>
                  </a:lnTo>
                  <a:lnTo>
                    <a:pt x="6440" y="8402"/>
                  </a:lnTo>
                  <a:lnTo>
                    <a:pt x="6618" y="8006"/>
                  </a:lnTo>
                  <a:lnTo>
                    <a:pt x="6776" y="7570"/>
                  </a:lnTo>
                  <a:lnTo>
                    <a:pt x="6895" y="7094"/>
                  </a:lnTo>
                  <a:lnTo>
                    <a:pt x="6994" y="6579"/>
                  </a:lnTo>
                  <a:lnTo>
                    <a:pt x="7034" y="6024"/>
                  </a:lnTo>
                  <a:lnTo>
                    <a:pt x="9372" y="6024"/>
                  </a:lnTo>
                  <a:lnTo>
                    <a:pt x="9372" y="4459"/>
                  </a:lnTo>
                  <a:lnTo>
                    <a:pt x="6955" y="4459"/>
                  </a:lnTo>
                  <a:lnTo>
                    <a:pt x="6875" y="3983"/>
                  </a:lnTo>
                  <a:lnTo>
                    <a:pt x="6776" y="3528"/>
                  </a:lnTo>
                  <a:lnTo>
                    <a:pt x="6677" y="3191"/>
                  </a:lnTo>
                  <a:lnTo>
                    <a:pt x="6578" y="2894"/>
                  </a:lnTo>
                  <a:lnTo>
                    <a:pt x="6479" y="2616"/>
                  </a:lnTo>
                  <a:lnTo>
                    <a:pt x="6360" y="2339"/>
                  </a:lnTo>
                  <a:lnTo>
                    <a:pt x="6222" y="2101"/>
                  </a:lnTo>
                  <a:lnTo>
                    <a:pt x="6083" y="1903"/>
                  </a:lnTo>
                  <a:lnTo>
                    <a:pt x="5944" y="1705"/>
                  </a:lnTo>
                  <a:lnTo>
                    <a:pt x="5805" y="1566"/>
                  </a:lnTo>
                  <a:lnTo>
                    <a:pt x="9372" y="1566"/>
                  </a:lnTo>
                  <a:lnTo>
                    <a:pt x="9372"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3"/>
            <p:cNvSpPr/>
            <p:nvPr/>
          </p:nvSpPr>
          <p:spPr>
            <a:xfrm>
              <a:off x="3145475" y="749300"/>
              <a:ext cx="855975" cy="888175"/>
            </a:xfrm>
            <a:custGeom>
              <a:avLst/>
              <a:gdLst/>
              <a:ahLst/>
              <a:cxnLst/>
              <a:rect l="l" t="t" r="r" b="b"/>
              <a:pathLst>
                <a:path w="34239" h="35527" extrusionOk="0">
                  <a:moveTo>
                    <a:pt x="16149" y="1"/>
                  </a:moveTo>
                  <a:lnTo>
                    <a:pt x="15317" y="21"/>
                  </a:lnTo>
                  <a:lnTo>
                    <a:pt x="14485" y="100"/>
                  </a:lnTo>
                  <a:lnTo>
                    <a:pt x="13692" y="219"/>
                  </a:lnTo>
                  <a:lnTo>
                    <a:pt x="12880" y="357"/>
                  </a:lnTo>
                  <a:lnTo>
                    <a:pt x="12107" y="575"/>
                  </a:lnTo>
                  <a:lnTo>
                    <a:pt x="11334" y="813"/>
                  </a:lnTo>
                  <a:lnTo>
                    <a:pt x="10601" y="1091"/>
                  </a:lnTo>
                  <a:lnTo>
                    <a:pt x="9868" y="1408"/>
                  </a:lnTo>
                  <a:lnTo>
                    <a:pt x="9135" y="1764"/>
                  </a:lnTo>
                  <a:lnTo>
                    <a:pt x="8442" y="2141"/>
                  </a:lnTo>
                  <a:lnTo>
                    <a:pt x="7768" y="2577"/>
                  </a:lnTo>
                  <a:lnTo>
                    <a:pt x="7114" y="3032"/>
                  </a:lnTo>
                  <a:lnTo>
                    <a:pt x="6480" y="3528"/>
                  </a:lnTo>
                  <a:lnTo>
                    <a:pt x="5866" y="4063"/>
                  </a:lnTo>
                  <a:lnTo>
                    <a:pt x="5291" y="4617"/>
                  </a:lnTo>
                  <a:lnTo>
                    <a:pt x="4736" y="5212"/>
                  </a:lnTo>
                  <a:lnTo>
                    <a:pt x="4201" y="5826"/>
                  </a:lnTo>
                  <a:lnTo>
                    <a:pt x="3686" y="6480"/>
                  </a:lnTo>
                  <a:lnTo>
                    <a:pt x="3211" y="7134"/>
                  </a:lnTo>
                  <a:lnTo>
                    <a:pt x="2755" y="7847"/>
                  </a:lnTo>
                  <a:lnTo>
                    <a:pt x="2339" y="8560"/>
                  </a:lnTo>
                  <a:lnTo>
                    <a:pt x="1943" y="9313"/>
                  </a:lnTo>
                  <a:lnTo>
                    <a:pt x="1586" y="10066"/>
                  </a:lnTo>
                  <a:lnTo>
                    <a:pt x="1269" y="10859"/>
                  </a:lnTo>
                  <a:lnTo>
                    <a:pt x="972" y="11671"/>
                  </a:lnTo>
                  <a:lnTo>
                    <a:pt x="734" y="12483"/>
                  </a:lnTo>
                  <a:lnTo>
                    <a:pt x="516" y="13335"/>
                  </a:lnTo>
                  <a:lnTo>
                    <a:pt x="338" y="14187"/>
                  </a:lnTo>
                  <a:lnTo>
                    <a:pt x="179" y="15059"/>
                  </a:lnTo>
                  <a:lnTo>
                    <a:pt x="80" y="15951"/>
                  </a:lnTo>
                  <a:lnTo>
                    <a:pt x="21" y="16862"/>
                  </a:lnTo>
                  <a:lnTo>
                    <a:pt x="1" y="17774"/>
                  </a:lnTo>
                  <a:lnTo>
                    <a:pt x="21" y="18685"/>
                  </a:lnTo>
                  <a:lnTo>
                    <a:pt x="80" y="19597"/>
                  </a:lnTo>
                  <a:lnTo>
                    <a:pt x="179" y="20468"/>
                  </a:lnTo>
                  <a:lnTo>
                    <a:pt x="338" y="21360"/>
                  </a:lnTo>
                  <a:lnTo>
                    <a:pt x="516" y="22212"/>
                  </a:lnTo>
                  <a:lnTo>
                    <a:pt x="734" y="23064"/>
                  </a:lnTo>
                  <a:lnTo>
                    <a:pt x="972" y="23876"/>
                  </a:lnTo>
                  <a:lnTo>
                    <a:pt x="1269" y="24689"/>
                  </a:lnTo>
                  <a:lnTo>
                    <a:pt x="1586" y="25481"/>
                  </a:lnTo>
                  <a:lnTo>
                    <a:pt x="1943" y="26234"/>
                  </a:lnTo>
                  <a:lnTo>
                    <a:pt x="2339" y="26987"/>
                  </a:lnTo>
                  <a:lnTo>
                    <a:pt x="2755" y="27700"/>
                  </a:lnTo>
                  <a:lnTo>
                    <a:pt x="3211" y="28394"/>
                  </a:lnTo>
                  <a:lnTo>
                    <a:pt x="3686" y="29068"/>
                  </a:lnTo>
                  <a:lnTo>
                    <a:pt x="4201" y="29721"/>
                  </a:lnTo>
                  <a:lnTo>
                    <a:pt x="4736" y="30336"/>
                  </a:lnTo>
                  <a:lnTo>
                    <a:pt x="5291" y="30930"/>
                  </a:lnTo>
                  <a:lnTo>
                    <a:pt x="5866" y="31485"/>
                  </a:lnTo>
                  <a:lnTo>
                    <a:pt x="6480" y="32000"/>
                  </a:lnTo>
                  <a:lnTo>
                    <a:pt x="7114" y="32495"/>
                  </a:lnTo>
                  <a:lnTo>
                    <a:pt x="7768" y="32971"/>
                  </a:lnTo>
                  <a:lnTo>
                    <a:pt x="8442" y="33387"/>
                  </a:lnTo>
                  <a:lnTo>
                    <a:pt x="9135" y="33783"/>
                  </a:lnTo>
                  <a:lnTo>
                    <a:pt x="9868" y="34140"/>
                  </a:lnTo>
                  <a:lnTo>
                    <a:pt x="10601" y="34457"/>
                  </a:lnTo>
                  <a:lnTo>
                    <a:pt x="11334" y="34734"/>
                  </a:lnTo>
                  <a:lnTo>
                    <a:pt x="12107" y="34972"/>
                  </a:lnTo>
                  <a:lnTo>
                    <a:pt x="12880" y="35170"/>
                  </a:lnTo>
                  <a:lnTo>
                    <a:pt x="13692" y="35329"/>
                  </a:lnTo>
                  <a:lnTo>
                    <a:pt x="14485" y="35448"/>
                  </a:lnTo>
                  <a:lnTo>
                    <a:pt x="15317" y="35507"/>
                  </a:lnTo>
                  <a:lnTo>
                    <a:pt x="16149" y="35527"/>
                  </a:lnTo>
                  <a:lnTo>
                    <a:pt x="18091" y="35527"/>
                  </a:lnTo>
                  <a:lnTo>
                    <a:pt x="18923" y="35507"/>
                  </a:lnTo>
                  <a:lnTo>
                    <a:pt x="19755" y="35448"/>
                  </a:lnTo>
                  <a:lnTo>
                    <a:pt x="20548" y="35329"/>
                  </a:lnTo>
                  <a:lnTo>
                    <a:pt x="21360" y="35170"/>
                  </a:lnTo>
                  <a:lnTo>
                    <a:pt x="22133" y="34972"/>
                  </a:lnTo>
                  <a:lnTo>
                    <a:pt x="22906" y="34734"/>
                  </a:lnTo>
                  <a:lnTo>
                    <a:pt x="23639" y="34457"/>
                  </a:lnTo>
                  <a:lnTo>
                    <a:pt x="24372" y="34140"/>
                  </a:lnTo>
                  <a:lnTo>
                    <a:pt x="25085" y="33783"/>
                  </a:lnTo>
                  <a:lnTo>
                    <a:pt x="25798" y="33387"/>
                  </a:lnTo>
                  <a:lnTo>
                    <a:pt x="26472" y="32971"/>
                  </a:lnTo>
                  <a:lnTo>
                    <a:pt x="27126" y="32495"/>
                  </a:lnTo>
                  <a:lnTo>
                    <a:pt x="27760" y="32000"/>
                  </a:lnTo>
                  <a:lnTo>
                    <a:pt x="28354" y="31485"/>
                  </a:lnTo>
                  <a:lnTo>
                    <a:pt x="28949" y="30930"/>
                  </a:lnTo>
                  <a:lnTo>
                    <a:pt x="29504" y="30336"/>
                  </a:lnTo>
                  <a:lnTo>
                    <a:pt x="30038" y="29721"/>
                  </a:lnTo>
                  <a:lnTo>
                    <a:pt x="30554" y="29068"/>
                  </a:lnTo>
                  <a:lnTo>
                    <a:pt x="31029" y="28394"/>
                  </a:lnTo>
                  <a:lnTo>
                    <a:pt x="31485" y="27700"/>
                  </a:lnTo>
                  <a:lnTo>
                    <a:pt x="31901" y="26987"/>
                  </a:lnTo>
                  <a:lnTo>
                    <a:pt x="32297" y="26234"/>
                  </a:lnTo>
                  <a:lnTo>
                    <a:pt x="32654" y="25481"/>
                  </a:lnTo>
                  <a:lnTo>
                    <a:pt x="32971" y="24689"/>
                  </a:lnTo>
                  <a:lnTo>
                    <a:pt x="33248" y="23876"/>
                  </a:lnTo>
                  <a:lnTo>
                    <a:pt x="33506" y="23064"/>
                  </a:lnTo>
                  <a:lnTo>
                    <a:pt x="33724" y="22212"/>
                  </a:lnTo>
                  <a:lnTo>
                    <a:pt x="33902" y="21360"/>
                  </a:lnTo>
                  <a:lnTo>
                    <a:pt x="34041" y="20468"/>
                  </a:lnTo>
                  <a:lnTo>
                    <a:pt x="34160" y="19597"/>
                  </a:lnTo>
                  <a:lnTo>
                    <a:pt x="34219" y="18685"/>
                  </a:lnTo>
                  <a:lnTo>
                    <a:pt x="34239" y="17774"/>
                  </a:lnTo>
                  <a:lnTo>
                    <a:pt x="34219" y="16862"/>
                  </a:lnTo>
                  <a:lnTo>
                    <a:pt x="34160" y="15951"/>
                  </a:lnTo>
                  <a:lnTo>
                    <a:pt x="34041" y="15059"/>
                  </a:lnTo>
                  <a:lnTo>
                    <a:pt x="33902" y="14187"/>
                  </a:lnTo>
                  <a:lnTo>
                    <a:pt x="33724" y="13335"/>
                  </a:lnTo>
                  <a:lnTo>
                    <a:pt x="33506" y="12483"/>
                  </a:lnTo>
                  <a:lnTo>
                    <a:pt x="33248" y="11671"/>
                  </a:lnTo>
                  <a:lnTo>
                    <a:pt x="32971" y="10859"/>
                  </a:lnTo>
                  <a:lnTo>
                    <a:pt x="32654" y="10066"/>
                  </a:lnTo>
                  <a:lnTo>
                    <a:pt x="32297" y="9313"/>
                  </a:lnTo>
                  <a:lnTo>
                    <a:pt x="31901" y="8560"/>
                  </a:lnTo>
                  <a:lnTo>
                    <a:pt x="31485" y="7847"/>
                  </a:lnTo>
                  <a:lnTo>
                    <a:pt x="31029" y="7134"/>
                  </a:lnTo>
                  <a:lnTo>
                    <a:pt x="30554" y="6480"/>
                  </a:lnTo>
                  <a:lnTo>
                    <a:pt x="30038" y="5826"/>
                  </a:lnTo>
                  <a:lnTo>
                    <a:pt x="29504" y="5212"/>
                  </a:lnTo>
                  <a:lnTo>
                    <a:pt x="28949" y="4617"/>
                  </a:lnTo>
                  <a:lnTo>
                    <a:pt x="28354" y="4063"/>
                  </a:lnTo>
                  <a:lnTo>
                    <a:pt x="27760" y="3528"/>
                  </a:lnTo>
                  <a:lnTo>
                    <a:pt x="27126" y="3032"/>
                  </a:lnTo>
                  <a:lnTo>
                    <a:pt x="26472" y="2577"/>
                  </a:lnTo>
                  <a:lnTo>
                    <a:pt x="25798" y="2141"/>
                  </a:lnTo>
                  <a:lnTo>
                    <a:pt x="25085" y="1764"/>
                  </a:lnTo>
                  <a:lnTo>
                    <a:pt x="24372" y="1408"/>
                  </a:lnTo>
                  <a:lnTo>
                    <a:pt x="23639" y="1091"/>
                  </a:lnTo>
                  <a:lnTo>
                    <a:pt x="22906" y="813"/>
                  </a:lnTo>
                  <a:lnTo>
                    <a:pt x="22133" y="575"/>
                  </a:lnTo>
                  <a:lnTo>
                    <a:pt x="21360" y="357"/>
                  </a:lnTo>
                  <a:lnTo>
                    <a:pt x="20548" y="219"/>
                  </a:lnTo>
                  <a:lnTo>
                    <a:pt x="19755" y="100"/>
                  </a:lnTo>
                  <a:lnTo>
                    <a:pt x="18923" y="21"/>
                  </a:lnTo>
                  <a:lnTo>
                    <a:pt x="1809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3"/>
            <p:cNvSpPr/>
            <p:nvPr/>
          </p:nvSpPr>
          <p:spPr>
            <a:xfrm>
              <a:off x="3442700" y="969725"/>
              <a:ext cx="238275" cy="494875"/>
            </a:xfrm>
            <a:custGeom>
              <a:avLst/>
              <a:gdLst/>
              <a:ahLst/>
              <a:cxnLst/>
              <a:rect l="l" t="t" r="r" b="b"/>
              <a:pathLst>
                <a:path w="9531" h="19795" extrusionOk="0">
                  <a:moveTo>
                    <a:pt x="0" y="1"/>
                  </a:moveTo>
                  <a:lnTo>
                    <a:pt x="0" y="2200"/>
                  </a:lnTo>
                  <a:lnTo>
                    <a:pt x="674" y="2200"/>
                  </a:lnTo>
                  <a:lnTo>
                    <a:pt x="1268" y="2240"/>
                  </a:lnTo>
                  <a:lnTo>
                    <a:pt x="1803" y="2299"/>
                  </a:lnTo>
                  <a:lnTo>
                    <a:pt x="2299" y="2379"/>
                  </a:lnTo>
                  <a:lnTo>
                    <a:pt x="2734" y="2478"/>
                  </a:lnTo>
                  <a:lnTo>
                    <a:pt x="3111" y="2596"/>
                  </a:lnTo>
                  <a:lnTo>
                    <a:pt x="3468" y="2735"/>
                  </a:lnTo>
                  <a:lnTo>
                    <a:pt x="3765" y="2874"/>
                  </a:lnTo>
                  <a:lnTo>
                    <a:pt x="4003" y="3052"/>
                  </a:lnTo>
                  <a:lnTo>
                    <a:pt x="4220" y="3231"/>
                  </a:lnTo>
                  <a:lnTo>
                    <a:pt x="4419" y="3429"/>
                  </a:lnTo>
                  <a:lnTo>
                    <a:pt x="4557" y="3627"/>
                  </a:lnTo>
                  <a:lnTo>
                    <a:pt x="4696" y="3845"/>
                  </a:lnTo>
                  <a:lnTo>
                    <a:pt x="4775" y="4063"/>
                  </a:lnTo>
                  <a:lnTo>
                    <a:pt x="4855" y="4300"/>
                  </a:lnTo>
                  <a:lnTo>
                    <a:pt x="4914" y="4558"/>
                  </a:lnTo>
                  <a:lnTo>
                    <a:pt x="0" y="4558"/>
                  </a:lnTo>
                  <a:lnTo>
                    <a:pt x="0" y="6123"/>
                  </a:lnTo>
                  <a:lnTo>
                    <a:pt x="4993" y="6123"/>
                  </a:lnTo>
                  <a:lnTo>
                    <a:pt x="4973" y="6480"/>
                  </a:lnTo>
                  <a:lnTo>
                    <a:pt x="4934" y="6817"/>
                  </a:lnTo>
                  <a:lnTo>
                    <a:pt x="4855" y="7154"/>
                  </a:lnTo>
                  <a:lnTo>
                    <a:pt x="4736" y="7471"/>
                  </a:lnTo>
                  <a:lnTo>
                    <a:pt x="4597" y="7768"/>
                  </a:lnTo>
                  <a:lnTo>
                    <a:pt x="4399" y="8065"/>
                  </a:lnTo>
                  <a:lnTo>
                    <a:pt x="4181" y="8342"/>
                  </a:lnTo>
                  <a:lnTo>
                    <a:pt x="3923" y="8600"/>
                  </a:lnTo>
                  <a:lnTo>
                    <a:pt x="3606" y="8838"/>
                  </a:lnTo>
                  <a:lnTo>
                    <a:pt x="3269" y="9036"/>
                  </a:lnTo>
                  <a:lnTo>
                    <a:pt x="2873" y="9234"/>
                  </a:lnTo>
                  <a:lnTo>
                    <a:pt x="2417" y="9373"/>
                  </a:lnTo>
                  <a:lnTo>
                    <a:pt x="1922" y="9511"/>
                  </a:lnTo>
                  <a:lnTo>
                    <a:pt x="1347" y="9591"/>
                  </a:lnTo>
                  <a:lnTo>
                    <a:pt x="733" y="9650"/>
                  </a:lnTo>
                  <a:lnTo>
                    <a:pt x="79" y="9670"/>
                  </a:lnTo>
                  <a:lnTo>
                    <a:pt x="79" y="11473"/>
                  </a:lnTo>
                  <a:lnTo>
                    <a:pt x="1486" y="13633"/>
                  </a:lnTo>
                  <a:lnTo>
                    <a:pt x="5508" y="19795"/>
                  </a:lnTo>
                  <a:lnTo>
                    <a:pt x="7688" y="19795"/>
                  </a:lnTo>
                  <a:lnTo>
                    <a:pt x="2873" y="12048"/>
                  </a:lnTo>
                  <a:lnTo>
                    <a:pt x="2398" y="11275"/>
                  </a:lnTo>
                  <a:lnTo>
                    <a:pt x="2497" y="11275"/>
                  </a:lnTo>
                  <a:lnTo>
                    <a:pt x="2774" y="11235"/>
                  </a:lnTo>
                  <a:lnTo>
                    <a:pt x="3151" y="11136"/>
                  </a:lnTo>
                  <a:lnTo>
                    <a:pt x="3646" y="10978"/>
                  </a:lnTo>
                  <a:lnTo>
                    <a:pt x="3923" y="10879"/>
                  </a:lnTo>
                  <a:lnTo>
                    <a:pt x="4181" y="10760"/>
                  </a:lnTo>
                  <a:lnTo>
                    <a:pt x="4478" y="10621"/>
                  </a:lnTo>
                  <a:lnTo>
                    <a:pt x="4755" y="10463"/>
                  </a:lnTo>
                  <a:lnTo>
                    <a:pt x="5033" y="10284"/>
                  </a:lnTo>
                  <a:lnTo>
                    <a:pt x="5310" y="10066"/>
                  </a:lnTo>
                  <a:lnTo>
                    <a:pt x="5588" y="9828"/>
                  </a:lnTo>
                  <a:lnTo>
                    <a:pt x="5845" y="9551"/>
                  </a:lnTo>
                  <a:lnTo>
                    <a:pt x="6103" y="9254"/>
                  </a:lnTo>
                  <a:lnTo>
                    <a:pt x="6341" y="8917"/>
                  </a:lnTo>
                  <a:lnTo>
                    <a:pt x="6539" y="8541"/>
                  </a:lnTo>
                  <a:lnTo>
                    <a:pt x="6737" y="8144"/>
                  </a:lnTo>
                  <a:lnTo>
                    <a:pt x="6895" y="7708"/>
                  </a:lnTo>
                  <a:lnTo>
                    <a:pt x="7014" y="7213"/>
                  </a:lnTo>
                  <a:lnTo>
                    <a:pt x="7093" y="6698"/>
                  </a:lnTo>
                  <a:lnTo>
                    <a:pt x="7153" y="6123"/>
                  </a:lnTo>
                  <a:lnTo>
                    <a:pt x="9531" y="6123"/>
                  </a:lnTo>
                  <a:lnTo>
                    <a:pt x="9531" y="4558"/>
                  </a:lnTo>
                  <a:lnTo>
                    <a:pt x="7074" y="4558"/>
                  </a:lnTo>
                  <a:lnTo>
                    <a:pt x="6994" y="4063"/>
                  </a:lnTo>
                  <a:lnTo>
                    <a:pt x="6895" y="3587"/>
                  </a:lnTo>
                  <a:lnTo>
                    <a:pt x="6796" y="3270"/>
                  </a:lnTo>
                  <a:lnTo>
                    <a:pt x="6697" y="2953"/>
                  </a:lnTo>
                  <a:lnTo>
                    <a:pt x="6578" y="2656"/>
                  </a:lnTo>
                  <a:lnTo>
                    <a:pt x="6459" y="2398"/>
                  </a:lnTo>
                  <a:lnTo>
                    <a:pt x="6321" y="2161"/>
                  </a:lnTo>
                  <a:lnTo>
                    <a:pt x="6202" y="1943"/>
                  </a:lnTo>
                  <a:lnTo>
                    <a:pt x="6043" y="1744"/>
                  </a:lnTo>
                  <a:lnTo>
                    <a:pt x="5905" y="1586"/>
                  </a:lnTo>
                  <a:lnTo>
                    <a:pt x="9531" y="1586"/>
                  </a:lnTo>
                  <a:lnTo>
                    <a:pt x="953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3"/>
            <p:cNvSpPr/>
            <p:nvPr/>
          </p:nvSpPr>
          <p:spPr>
            <a:xfrm>
              <a:off x="4431900" y="1538400"/>
              <a:ext cx="1103625" cy="1145250"/>
            </a:xfrm>
            <a:custGeom>
              <a:avLst/>
              <a:gdLst/>
              <a:ahLst/>
              <a:cxnLst/>
              <a:rect l="l" t="t" r="r" b="b"/>
              <a:pathLst>
                <a:path w="44145" h="45810" extrusionOk="0">
                  <a:moveTo>
                    <a:pt x="20804" y="0"/>
                  </a:moveTo>
                  <a:lnTo>
                    <a:pt x="20270" y="20"/>
                  </a:lnTo>
                  <a:lnTo>
                    <a:pt x="19735" y="40"/>
                  </a:lnTo>
                  <a:lnTo>
                    <a:pt x="19200" y="79"/>
                  </a:lnTo>
                  <a:lnTo>
                    <a:pt x="18684" y="119"/>
                  </a:lnTo>
                  <a:lnTo>
                    <a:pt x="18169" y="178"/>
                  </a:lnTo>
                  <a:lnTo>
                    <a:pt x="17634" y="277"/>
                  </a:lnTo>
                  <a:lnTo>
                    <a:pt x="17119" y="357"/>
                  </a:lnTo>
                  <a:lnTo>
                    <a:pt x="16624" y="476"/>
                  </a:lnTo>
                  <a:lnTo>
                    <a:pt x="16109" y="594"/>
                  </a:lnTo>
                  <a:lnTo>
                    <a:pt x="15613" y="733"/>
                  </a:lnTo>
                  <a:lnTo>
                    <a:pt x="15118" y="872"/>
                  </a:lnTo>
                  <a:lnTo>
                    <a:pt x="14623" y="1030"/>
                  </a:lnTo>
                  <a:lnTo>
                    <a:pt x="14127" y="1209"/>
                  </a:lnTo>
                  <a:lnTo>
                    <a:pt x="13652" y="1387"/>
                  </a:lnTo>
                  <a:lnTo>
                    <a:pt x="13176" y="1585"/>
                  </a:lnTo>
                  <a:lnTo>
                    <a:pt x="12720" y="1803"/>
                  </a:lnTo>
                  <a:lnTo>
                    <a:pt x="12245" y="2021"/>
                  </a:lnTo>
                  <a:lnTo>
                    <a:pt x="11789" y="2259"/>
                  </a:lnTo>
                  <a:lnTo>
                    <a:pt x="11334" y="2516"/>
                  </a:lnTo>
                  <a:lnTo>
                    <a:pt x="10898" y="2774"/>
                  </a:lnTo>
                  <a:lnTo>
                    <a:pt x="10462" y="3032"/>
                  </a:lnTo>
                  <a:lnTo>
                    <a:pt x="10026" y="3329"/>
                  </a:lnTo>
                  <a:lnTo>
                    <a:pt x="9590" y="3606"/>
                  </a:lnTo>
                  <a:lnTo>
                    <a:pt x="9174" y="3923"/>
                  </a:lnTo>
                  <a:lnTo>
                    <a:pt x="8758" y="4220"/>
                  </a:lnTo>
                  <a:lnTo>
                    <a:pt x="8361" y="4557"/>
                  </a:lnTo>
                  <a:lnTo>
                    <a:pt x="7965" y="4894"/>
                  </a:lnTo>
                  <a:lnTo>
                    <a:pt x="7569" y="5231"/>
                  </a:lnTo>
                  <a:lnTo>
                    <a:pt x="7192" y="5588"/>
                  </a:lnTo>
                  <a:lnTo>
                    <a:pt x="6816" y="5964"/>
                  </a:lnTo>
                  <a:lnTo>
                    <a:pt x="6459" y="6321"/>
                  </a:lnTo>
                  <a:lnTo>
                    <a:pt x="6103" y="6717"/>
                  </a:lnTo>
                  <a:lnTo>
                    <a:pt x="5746" y="7113"/>
                  </a:lnTo>
                  <a:lnTo>
                    <a:pt x="5409" y="7509"/>
                  </a:lnTo>
                  <a:lnTo>
                    <a:pt x="5072" y="7926"/>
                  </a:lnTo>
                  <a:lnTo>
                    <a:pt x="4755" y="8342"/>
                  </a:lnTo>
                  <a:lnTo>
                    <a:pt x="4438" y="8778"/>
                  </a:lnTo>
                  <a:lnTo>
                    <a:pt x="4141" y="9213"/>
                  </a:lnTo>
                  <a:lnTo>
                    <a:pt x="3844" y="9649"/>
                  </a:lnTo>
                  <a:lnTo>
                    <a:pt x="3567" y="10105"/>
                  </a:lnTo>
                  <a:lnTo>
                    <a:pt x="3289" y="10561"/>
                  </a:lnTo>
                  <a:lnTo>
                    <a:pt x="3012" y="11036"/>
                  </a:lnTo>
                  <a:lnTo>
                    <a:pt x="2754" y="11512"/>
                  </a:lnTo>
                  <a:lnTo>
                    <a:pt x="2516" y="11987"/>
                  </a:lnTo>
                  <a:lnTo>
                    <a:pt x="2279" y="12483"/>
                  </a:lnTo>
                  <a:lnTo>
                    <a:pt x="2061" y="12978"/>
                  </a:lnTo>
                  <a:lnTo>
                    <a:pt x="1843" y="13493"/>
                  </a:lnTo>
                  <a:lnTo>
                    <a:pt x="1645" y="13989"/>
                  </a:lnTo>
                  <a:lnTo>
                    <a:pt x="1446" y="14504"/>
                  </a:lnTo>
                  <a:lnTo>
                    <a:pt x="1268" y="15039"/>
                  </a:lnTo>
                  <a:lnTo>
                    <a:pt x="1090" y="15574"/>
                  </a:lnTo>
                  <a:lnTo>
                    <a:pt x="931" y="16109"/>
                  </a:lnTo>
                  <a:lnTo>
                    <a:pt x="793" y="16644"/>
                  </a:lnTo>
                  <a:lnTo>
                    <a:pt x="654" y="17179"/>
                  </a:lnTo>
                  <a:lnTo>
                    <a:pt x="535" y="17733"/>
                  </a:lnTo>
                  <a:lnTo>
                    <a:pt x="436" y="18288"/>
                  </a:lnTo>
                  <a:lnTo>
                    <a:pt x="337" y="18863"/>
                  </a:lnTo>
                  <a:lnTo>
                    <a:pt x="238" y="19417"/>
                  </a:lnTo>
                  <a:lnTo>
                    <a:pt x="178" y="19992"/>
                  </a:lnTo>
                  <a:lnTo>
                    <a:pt x="119" y="20567"/>
                  </a:lnTo>
                  <a:lnTo>
                    <a:pt x="60" y="21141"/>
                  </a:lnTo>
                  <a:lnTo>
                    <a:pt x="40" y="21736"/>
                  </a:lnTo>
                  <a:lnTo>
                    <a:pt x="20" y="22310"/>
                  </a:lnTo>
                  <a:lnTo>
                    <a:pt x="0" y="22905"/>
                  </a:lnTo>
                  <a:lnTo>
                    <a:pt x="20" y="23499"/>
                  </a:lnTo>
                  <a:lnTo>
                    <a:pt x="40" y="24094"/>
                  </a:lnTo>
                  <a:lnTo>
                    <a:pt x="60" y="24668"/>
                  </a:lnTo>
                  <a:lnTo>
                    <a:pt x="119" y="25263"/>
                  </a:lnTo>
                  <a:lnTo>
                    <a:pt x="178" y="25837"/>
                  </a:lnTo>
                  <a:lnTo>
                    <a:pt x="238" y="26392"/>
                  </a:lnTo>
                  <a:lnTo>
                    <a:pt x="337" y="26967"/>
                  </a:lnTo>
                  <a:lnTo>
                    <a:pt x="436" y="27521"/>
                  </a:lnTo>
                  <a:lnTo>
                    <a:pt x="535" y="28076"/>
                  </a:lnTo>
                  <a:lnTo>
                    <a:pt x="654" y="28631"/>
                  </a:lnTo>
                  <a:lnTo>
                    <a:pt x="793" y="29186"/>
                  </a:lnTo>
                  <a:lnTo>
                    <a:pt x="931" y="29721"/>
                  </a:lnTo>
                  <a:lnTo>
                    <a:pt x="1090" y="30256"/>
                  </a:lnTo>
                  <a:lnTo>
                    <a:pt x="1268" y="30791"/>
                  </a:lnTo>
                  <a:lnTo>
                    <a:pt x="1446" y="31306"/>
                  </a:lnTo>
                  <a:lnTo>
                    <a:pt x="1645" y="31821"/>
                  </a:lnTo>
                  <a:lnTo>
                    <a:pt x="1843" y="32336"/>
                  </a:lnTo>
                  <a:lnTo>
                    <a:pt x="2061" y="32831"/>
                  </a:lnTo>
                  <a:lnTo>
                    <a:pt x="2279" y="33347"/>
                  </a:lnTo>
                  <a:lnTo>
                    <a:pt x="2516" y="33822"/>
                  </a:lnTo>
                  <a:lnTo>
                    <a:pt x="2754" y="34317"/>
                  </a:lnTo>
                  <a:lnTo>
                    <a:pt x="3012" y="34793"/>
                  </a:lnTo>
                  <a:lnTo>
                    <a:pt x="3289" y="35249"/>
                  </a:lnTo>
                  <a:lnTo>
                    <a:pt x="3567" y="35724"/>
                  </a:lnTo>
                  <a:lnTo>
                    <a:pt x="3844" y="36180"/>
                  </a:lnTo>
                  <a:lnTo>
                    <a:pt x="4141" y="36616"/>
                  </a:lnTo>
                  <a:lnTo>
                    <a:pt x="4438" y="37052"/>
                  </a:lnTo>
                  <a:lnTo>
                    <a:pt x="4755" y="37488"/>
                  </a:lnTo>
                  <a:lnTo>
                    <a:pt x="5072" y="37904"/>
                  </a:lnTo>
                  <a:lnTo>
                    <a:pt x="5409" y="38320"/>
                  </a:lnTo>
                  <a:lnTo>
                    <a:pt x="5746" y="38716"/>
                  </a:lnTo>
                  <a:lnTo>
                    <a:pt x="6103" y="39112"/>
                  </a:lnTo>
                  <a:lnTo>
                    <a:pt x="6459" y="39489"/>
                  </a:lnTo>
                  <a:lnTo>
                    <a:pt x="6816" y="39865"/>
                  </a:lnTo>
                  <a:lnTo>
                    <a:pt x="7192" y="40222"/>
                  </a:lnTo>
                  <a:lnTo>
                    <a:pt x="7569" y="40579"/>
                  </a:lnTo>
                  <a:lnTo>
                    <a:pt x="7965" y="40935"/>
                  </a:lnTo>
                  <a:lnTo>
                    <a:pt x="8361" y="41272"/>
                  </a:lnTo>
                  <a:lnTo>
                    <a:pt x="8758" y="41589"/>
                  </a:lnTo>
                  <a:lnTo>
                    <a:pt x="9174" y="41906"/>
                  </a:lnTo>
                  <a:lnTo>
                    <a:pt x="9590" y="42203"/>
                  </a:lnTo>
                  <a:lnTo>
                    <a:pt x="10026" y="42500"/>
                  </a:lnTo>
                  <a:lnTo>
                    <a:pt x="10462" y="42778"/>
                  </a:lnTo>
                  <a:lnTo>
                    <a:pt x="10898" y="43055"/>
                  </a:lnTo>
                  <a:lnTo>
                    <a:pt x="11334" y="43313"/>
                  </a:lnTo>
                  <a:lnTo>
                    <a:pt x="11789" y="43551"/>
                  </a:lnTo>
                  <a:lnTo>
                    <a:pt x="12245" y="43788"/>
                  </a:lnTo>
                  <a:lnTo>
                    <a:pt x="12720" y="44006"/>
                  </a:lnTo>
                  <a:lnTo>
                    <a:pt x="13176" y="44224"/>
                  </a:lnTo>
                  <a:lnTo>
                    <a:pt x="13652" y="44422"/>
                  </a:lnTo>
                  <a:lnTo>
                    <a:pt x="14127" y="44621"/>
                  </a:lnTo>
                  <a:lnTo>
                    <a:pt x="14623" y="44779"/>
                  </a:lnTo>
                  <a:lnTo>
                    <a:pt x="15118" y="44938"/>
                  </a:lnTo>
                  <a:lnTo>
                    <a:pt x="15613" y="45096"/>
                  </a:lnTo>
                  <a:lnTo>
                    <a:pt x="16109" y="45235"/>
                  </a:lnTo>
                  <a:lnTo>
                    <a:pt x="16624" y="45354"/>
                  </a:lnTo>
                  <a:lnTo>
                    <a:pt x="17119" y="45453"/>
                  </a:lnTo>
                  <a:lnTo>
                    <a:pt x="17634" y="45552"/>
                  </a:lnTo>
                  <a:lnTo>
                    <a:pt x="18169" y="45631"/>
                  </a:lnTo>
                  <a:lnTo>
                    <a:pt x="18684" y="45691"/>
                  </a:lnTo>
                  <a:lnTo>
                    <a:pt x="19200" y="45750"/>
                  </a:lnTo>
                  <a:lnTo>
                    <a:pt x="19735" y="45790"/>
                  </a:lnTo>
                  <a:lnTo>
                    <a:pt x="20270" y="45809"/>
                  </a:lnTo>
                  <a:lnTo>
                    <a:pt x="23876" y="45809"/>
                  </a:lnTo>
                  <a:lnTo>
                    <a:pt x="24411" y="45790"/>
                  </a:lnTo>
                  <a:lnTo>
                    <a:pt x="24926" y="45750"/>
                  </a:lnTo>
                  <a:lnTo>
                    <a:pt x="25461" y="45691"/>
                  </a:lnTo>
                  <a:lnTo>
                    <a:pt x="25976" y="45631"/>
                  </a:lnTo>
                  <a:lnTo>
                    <a:pt x="26511" y="45552"/>
                  </a:lnTo>
                  <a:lnTo>
                    <a:pt x="27026" y="45453"/>
                  </a:lnTo>
                  <a:lnTo>
                    <a:pt x="27521" y="45354"/>
                  </a:lnTo>
                  <a:lnTo>
                    <a:pt x="28036" y="45235"/>
                  </a:lnTo>
                  <a:lnTo>
                    <a:pt x="28532" y="45096"/>
                  </a:lnTo>
                  <a:lnTo>
                    <a:pt x="29027" y="44938"/>
                  </a:lnTo>
                  <a:lnTo>
                    <a:pt x="29523" y="44779"/>
                  </a:lnTo>
                  <a:lnTo>
                    <a:pt x="29998" y="44621"/>
                  </a:lnTo>
                  <a:lnTo>
                    <a:pt x="30493" y="44422"/>
                  </a:lnTo>
                  <a:lnTo>
                    <a:pt x="30969" y="44224"/>
                  </a:lnTo>
                  <a:lnTo>
                    <a:pt x="31425" y="44006"/>
                  </a:lnTo>
                  <a:lnTo>
                    <a:pt x="31900" y="43788"/>
                  </a:lnTo>
                  <a:lnTo>
                    <a:pt x="32356" y="43551"/>
                  </a:lnTo>
                  <a:lnTo>
                    <a:pt x="32812" y="43313"/>
                  </a:lnTo>
                  <a:lnTo>
                    <a:pt x="33247" y="43055"/>
                  </a:lnTo>
                  <a:lnTo>
                    <a:pt x="33683" y="42778"/>
                  </a:lnTo>
                  <a:lnTo>
                    <a:pt x="34119" y="42500"/>
                  </a:lnTo>
                  <a:lnTo>
                    <a:pt x="34555" y="42203"/>
                  </a:lnTo>
                  <a:lnTo>
                    <a:pt x="34971" y="41906"/>
                  </a:lnTo>
                  <a:lnTo>
                    <a:pt x="35387" y="41589"/>
                  </a:lnTo>
                  <a:lnTo>
                    <a:pt x="35784" y="41272"/>
                  </a:lnTo>
                  <a:lnTo>
                    <a:pt x="36180" y="40935"/>
                  </a:lnTo>
                  <a:lnTo>
                    <a:pt x="36576" y="40579"/>
                  </a:lnTo>
                  <a:lnTo>
                    <a:pt x="36953" y="40222"/>
                  </a:lnTo>
                  <a:lnTo>
                    <a:pt x="37329" y="39865"/>
                  </a:lnTo>
                  <a:lnTo>
                    <a:pt x="37686" y="39489"/>
                  </a:lnTo>
                  <a:lnTo>
                    <a:pt x="38042" y="39112"/>
                  </a:lnTo>
                  <a:lnTo>
                    <a:pt x="38399" y="38716"/>
                  </a:lnTo>
                  <a:lnTo>
                    <a:pt x="38736" y="38320"/>
                  </a:lnTo>
                  <a:lnTo>
                    <a:pt x="39073" y="37904"/>
                  </a:lnTo>
                  <a:lnTo>
                    <a:pt x="39390" y="37488"/>
                  </a:lnTo>
                  <a:lnTo>
                    <a:pt x="39707" y="37052"/>
                  </a:lnTo>
                  <a:lnTo>
                    <a:pt x="40004" y="36616"/>
                  </a:lnTo>
                  <a:lnTo>
                    <a:pt x="40301" y="36180"/>
                  </a:lnTo>
                  <a:lnTo>
                    <a:pt x="40598" y="35724"/>
                  </a:lnTo>
                  <a:lnTo>
                    <a:pt x="40856" y="35249"/>
                  </a:lnTo>
                  <a:lnTo>
                    <a:pt x="41133" y="34793"/>
                  </a:lnTo>
                  <a:lnTo>
                    <a:pt x="41391" y="34317"/>
                  </a:lnTo>
                  <a:lnTo>
                    <a:pt x="41629" y="33822"/>
                  </a:lnTo>
                  <a:lnTo>
                    <a:pt x="41866" y="33347"/>
                  </a:lnTo>
                  <a:lnTo>
                    <a:pt x="42084" y="32831"/>
                  </a:lnTo>
                  <a:lnTo>
                    <a:pt x="42302" y="32336"/>
                  </a:lnTo>
                  <a:lnTo>
                    <a:pt x="42500" y="31821"/>
                  </a:lnTo>
                  <a:lnTo>
                    <a:pt x="42699" y="31306"/>
                  </a:lnTo>
                  <a:lnTo>
                    <a:pt x="42877" y="30791"/>
                  </a:lnTo>
                  <a:lnTo>
                    <a:pt x="43055" y="30256"/>
                  </a:lnTo>
                  <a:lnTo>
                    <a:pt x="43214" y="29721"/>
                  </a:lnTo>
                  <a:lnTo>
                    <a:pt x="43352" y="29186"/>
                  </a:lnTo>
                  <a:lnTo>
                    <a:pt x="43491" y="28631"/>
                  </a:lnTo>
                  <a:lnTo>
                    <a:pt x="43610" y="28076"/>
                  </a:lnTo>
                  <a:lnTo>
                    <a:pt x="43729" y="27521"/>
                  </a:lnTo>
                  <a:lnTo>
                    <a:pt x="43808" y="26967"/>
                  </a:lnTo>
                  <a:lnTo>
                    <a:pt x="43907" y="26392"/>
                  </a:lnTo>
                  <a:lnTo>
                    <a:pt x="43967" y="25837"/>
                  </a:lnTo>
                  <a:lnTo>
                    <a:pt x="44026" y="25263"/>
                  </a:lnTo>
                  <a:lnTo>
                    <a:pt x="44086" y="24668"/>
                  </a:lnTo>
                  <a:lnTo>
                    <a:pt x="44125" y="24094"/>
                  </a:lnTo>
                  <a:lnTo>
                    <a:pt x="44145" y="23499"/>
                  </a:lnTo>
                  <a:lnTo>
                    <a:pt x="44145" y="22905"/>
                  </a:lnTo>
                  <a:lnTo>
                    <a:pt x="44145" y="22310"/>
                  </a:lnTo>
                  <a:lnTo>
                    <a:pt x="44125" y="21736"/>
                  </a:lnTo>
                  <a:lnTo>
                    <a:pt x="44086" y="21141"/>
                  </a:lnTo>
                  <a:lnTo>
                    <a:pt x="44026" y="20567"/>
                  </a:lnTo>
                  <a:lnTo>
                    <a:pt x="43967" y="19992"/>
                  </a:lnTo>
                  <a:lnTo>
                    <a:pt x="43907" y="19417"/>
                  </a:lnTo>
                  <a:lnTo>
                    <a:pt x="43808" y="18863"/>
                  </a:lnTo>
                  <a:lnTo>
                    <a:pt x="43729" y="18288"/>
                  </a:lnTo>
                  <a:lnTo>
                    <a:pt x="43610" y="17733"/>
                  </a:lnTo>
                  <a:lnTo>
                    <a:pt x="43491" y="17179"/>
                  </a:lnTo>
                  <a:lnTo>
                    <a:pt x="43352" y="16644"/>
                  </a:lnTo>
                  <a:lnTo>
                    <a:pt x="43214" y="16109"/>
                  </a:lnTo>
                  <a:lnTo>
                    <a:pt x="43055" y="15574"/>
                  </a:lnTo>
                  <a:lnTo>
                    <a:pt x="42877" y="15039"/>
                  </a:lnTo>
                  <a:lnTo>
                    <a:pt x="42699" y="14504"/>
                  </a:lnTo>
                  <a:lnTo>
                    <a:pt x="42500" y="13989"/>
                  </a:lnTo>
                  <a:lnTo>
                    <a:pt x="42302" y="13493"/>
                  </a:lnTo>
                  <a:lnTo>
                    <a:pt x="42084" y="12978"/>
                  </a:lnTo>
                  <a:lnTo>
                    <a:pt x="41866" y="12483"/>
                  </a:lnTo>
                  <a:lnTo>
                    <a:pt x="41629" y="11987"/>
                  </a:lnTo>
                  <a:lnTo>
                    <a:pt x="41391" y="11512"/>
                  </a:lnTo>
                  <a:lnTo>
                    <a:pt x="41133" y="11036"/>
                  </a:lnTo>
                  <a:lnTo>
                    <a:pt x="40856" y="10561"/>
                  </a:lnTo>
                  <a:lnTo>
                    <a:pt x="40598" y="10105"/>
                  </a:lnTo>
                  <a:lnTo>
                    <a:pt x="40301" y="9649"/>
                  </a:lnTo>
                  <a:lnTo>
                    <a:pt x="40004" y="9213"/>
                  </a:lnTo>
                  <a:lnTo>
                    <a:pt x="39707" y="8778"/>
                  </a:lnTo>
                  <a:lnTo>
                    <a:pt x="39390" y="8342"/>
                  </a:lnTo>
                  <a:lnTo>
                    <a:pt x="39073" y="7926"/>
                  </a:lnTo>
                  <a:lnTo>
                    <a:pt x="38736" y="7509"/>
                  </a:lnTo>
                  <a:lnTo>
                    <a:pt x="38399" y="7113"/>
                  </a:lnTo>
                  <a:lnTo>
                    <a:pt x="38042" y="6717"/>
                  </a:lnTo>
                  <a:lnTo>
                    <a:pt x="37686" y="6321"/>
                  </a:lnTo>
                  <a:lnTo>
                    <a:pt x="37329" y="5964"/>
                  </a:lnTo>
                  <a:lnTo>
                    <a:pt x="36953" y="5588"/>
                  </a:lnTo>
                  <a:lnTo>
                    <a:pt x="36576" y="5231"/>
                  </a:lnTo>
                  <a:lnTo>
                    <a:pt x="36180" y="4894"/>
                  </a:lnTo>
                  <a:lnTo>
                    <a:pt x="35784" y="4557"/>
                  </a:lnTo>
                  <a:lnTo>
                    <a:pt x="35387" y="4220"/>
                  </a:lnTo>
                  <a:lnTo>
                    <a:pt x="34971" y="3923"/>
                  </a:lnTo>
                  <a:lnTo>
                    <a:pt x="34555" y="3606"/>
                  </a:lnTo>
                  <a:lnTo>
                    <a:pt x="34119" y="3329"/>
                  </a:lnTo>
                  <a:lnTo>
                    <a:pt x="33683" y="3032"/>
                  </a:lnTo>
                  <a:lnTo>
                    <a:pt x="33247" y="2774"/>
                  </a:lnTo>
                  <a:lnTo>
                    <a:pt x="32812" y="2516"/>
                  </a:lnTo>
                  <a:lnTo>
                    <a:pt x="32356" y="2259"/>
                  </a:lnTo>
                  <a:lnTo>
                    <a:pt x="31900" y="2021"/>
                  </a:lnTo>
                  <a:lnTo>
                    <a:pt x="31425" y="1803"/>
                  </a:lnTo>
                  <a:lnTo>
                    <a:pt x="30969" y="1585"/>
                  </a:lnTo>
                  <a:lnTo>
                    <a:pt x="30493" y="1387"/>
                  </a:lnTo>
                  <a:lnTo>
                    <a:pt x="29998" y="1209"/>
                  </a:lnTo>
                  <a:lnTo>
                    <a:pt x="29523" y="1030"/>
                  </a:lnTo>
                  <a:lnTo>
                    <a:pt x="29027" y="872"/>
                  </a:lnTo>
                  <a:lnTo>
                    <a:pt x="28532" y="733"/>
                  </a:lnTo>
                  <a:lnTo>
                    <a:pt x="28036" y="594"/>
                  </a:lnTo>
                  <a:lnTo>
                    <a:pt x="27521" y="476"/>
                  </a:lnTo>
                  <a:lnTo>
                    <a:pt x="27026" y="357"/>
                  </a:lnTo>
                  <a:lnTo>
                    <a:pt x="26511" y="277"/>
                  </a:lnTo>
                  <a:lnTo>
                    <a:pt x="25976" y="178"/>
                  </a:lnTo>
                  <a:lnTo>
                    <a:pt x="25461" y="119"/>
                  </a:lnTo>
                  <a:lnTo>
                    <a:pt x="24926" y="79"/>
                  </a:lnTo>
                  <a:lnTo>
                    <a:pt x="24411" y="40"/>
                  </a:lnTo>
                  <a:lnTo>
                    <a:pt x="23876" y="20"/>
                  </a:lnTo>
                  <a:lnTo>
                    <a:pt x="23341"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3"/>
            <p:cNvSpPr/>
            <p:nvPr/>
          </p:nvSpPr>
          <p:spPr>
            <a:xfrm>
              <a:off x="4870775" y="1843025"/>
              <a:ext cx="307125" cy="638025"/>
            </a:xfrm>
            <a:custGeom>
              <a:avLst/>
              <a:gdLst/>
              <a:ahLst/>
              <a:cxnLst/>
              <a:rect l="l" t="t" r="r" b="b"/>
              <a:pathLst>
                <a:path w="12285" h="25521" extrusionOk="0">
                  <a:moveTo>
                    <a:pt x="0" y="0"/>
                  </a:moveTo>
                  <a:lnTo>
                    <a:pt x="0" y="2814"/>
                  </a:lnTo>
                  <a:lnTo>
                    <a:pt x="852" y="2834"/>
                  </a:lnTo>
                  <a:lnTo>
                    <a:pt x="1625" y="2873"/>
                  </a:lnTo>
                  <a:lnTo>
                    <a:pt x="2338" y="2953"/>
                  </a:lnTo>
                  <a:lnTo>
                    <a:pt x="2972" y="3052"/>
                  </a:lnTo>
                  <a:lnTo>
                    <a:pt x="3527" y="3190"/>
                  </a:lnTo>
                  <a:lnTo>
                    <a:pt x="4022" y="3329"/>
                  </a:lnTo>
                  <a:lnTo>
                    <a:pt x="4458" y="3508"/>
                  </a:lnTo>
                  <a:lnTo>
                    <a:pt x="4835" y="3706"/>
                  </a:lnTo>
                  <a:lnTo>
                    <a:pt x="5171" y="3924"/>
                  </a:lnTo>
                  <a:lnTo>
                    <a:pt x="5449" y="4142"/>
                  </a:lnTo>
                  <a:lnTo>
                    <a:pt x="5687" y="4399"/>
                  </a:lnTo>
                  <a:lnTo>
                    <a:pt x="5885" y="4657"/>
                  </a:lnTo>
                  <a:lnTo>
                    <a:pt x="6043" y="4934"/>
                  </a:lnTo>
                  <a:lnTo>
                    <a:pt x="6162" y="5231"/>
                  </a:lnTo>
                  <a:lnTo>
                    <a:pt x="6261" y="5548"/>
                  </a:lnTo>
                  <a:lnTo>
                    <a:pt x="6340" y="5846"/>
                  </a:lnTo>
                  <a:lnTo>
                    <a:pt x="0" y="5846"/>
                  </a:lnTo>
                  <a:lnTo>
                    <a:pt x="0" y="7886"/>
                  </a:lnTo>
                  <a:lnTo>
                    <a:pt x="6439" y="7886"/>
                  </a:lnTo>
                  <a:lnTo>
                    <a:pt x="6420" y="8342"/>
                  </a:lnTo>
                  <a:lnTo>
                    <a:pt x="6340" y="8778"/>
                  </a:lnTo>
                  <a:lnTo>
                    <a:pt x="6241" y="9194"/>
                  </a:lnTo>
                  <a:lnTo>
                    <a:pt x="6103" y="9610"/>
                  </a:lnTo>
                  <a:lnTo>
                    <a:pt x="6004" y="9808"/>
                  </a:lnTo>
                  <a:lnTo>
                    <a:pt x="5905" y="10006"/>
                  </a:lnTo>
                  <a:lnTo>
                    <a:pt x="5805" y="10205"/>
                  </a:lnTo>
                  <a:lnTo>
                    <a:pt x="5687" y="10383"/>
                  </a:lnTo>
                  <a:lnTo>
                    <a:pt x="5548" y="10561"/>
                  </a:lnTo>
                  <a:lnTo>
                    <a:pt x="5389" y="10740"/>
                  </a:lnTo>
                  <a:lnTo>
                    <a:pt x="5231" y="10918"/>
                  </a:lnTo>
                  <a:lnTo>
                    <a:pt x="5053" y="11076"/>
                  </a:lnTo>
                  <a:lnTo>
                    <a:pt x="4854" y="11235"/>
                  </a:lnTo>
                  <a:lnTo>
                    <a:pt x="4656" y="11374"/>
                  </a:lnTo>
                  <a:lnTo>
                    <a:pt x="4438" y="11512"/>
                  </a:lnTo>
                  <a:lnTo>
                    <a:pt x="4201" y="11651"/>
                  </a:lnTo>
                  <a:lnTo>
                    <a:pt x="3963" y="11770"/>
                  </a:lnTo>
                  <a:lnTo>
                    <a:pt x="3685" y="11889"/>
                  </a:lnTo>
                  <a:lnTo>
                    <a:pt x="3408" y="11988"/>
                  </a:lnTo>
                  <a:lnTo>
                    <a:pt x="3111" y="12087"/>
                  </a:lnTo>
                  <a:lnTo>
                    <a:pt x="2794" y="12166"/>
                  </a:lnTo>
                  <a:lnTo>
                    <a:pt x="2457" y="12245"/>
                  </a:lnTo>
                  <a:lnTo>
                    <a:pt x="2120" y="12305"/>
                  </a:lnTo>
                  <a:lnTo>
                    <a:pt x="1744" y="12364"/>
                  </a:lnTo>
                  <a:lnTo>
                    <a:pt x="1367" y="12404"/>
                  </a:lnTo>
                  <a:lnTo>
                    <a:pt x="951" y="12444"/>
                  </a:lnTo>
                  <a:lnTo>
                    <a:pt x="535" y="12463"/>
                  </a:lnTo>
                  <a:lnTo>
                    <a:pt x="99" y="12463"/>
                  </a:lnTo>
                  <a:lnTo>
                    <a:pt x="99" y="14782"/>
                  </a:lnTo>
                  <a:lnTo>
                    <a:pt x="1902" y="17555"/>
                  </a:lnTo>
                  <a:lnTo>
                    <a:pt x="7113" y="25521"/>
                  </a:lnTo>
                  <a:lnTo>
                    <a:pt x="9927" y="25521"/>
                  </a:lnTo>
                  <a:lnTo>
                    <a:pt x="3705" y="15515"/>
                  </a:lnTo>
                  <a:lnTo>
                    <a:pt x="3091" y="14524"/>
                  </a:lnTo>
                  <a:lnTo>
                    <a:pt x="3230" y="14524"/>
                  </a:lnTo>
                  <a:lnTo>
                    <a:pt x="3566" y="14465"/>
                  </a:lnTo>
                  <a:lnTo>
                    <a:pt x="4082" y="14346"/>
                  </a:lnTo>
                  <a:lnTo>
                    <a:pt x="4379" y="14266"/>
                  </a:lnTo>
                  <a:lnTo>
                    <a:pt x="4716" y="14147"/>
                  </a:lnTo>
                  <a:lnTo>
                    <a:pt x="5053" y="14029"/>
                  </a:lnTo>
                  <a:lnTo>
                    <a:pt x="5409" y="13870"/>
                  </a:lnTo>
                  <a:lnTo>
                    <a:pt x="5766" y="13692"/>
                  </a:lnTo>
                  <a:lnTo>
                    <a:pt x="6122" y="13474"/>
                  </a:lnTo>
                  <a:lnTo>
                    <a:pt x="6499" y="13236"/>
                  </a:lnTo>
                  <a:lnTo>
                    <a:pt x="6856" y="12959"/>
                  </a:lnTo>
                  <a:lnTo>
                    <a:pt x="7212" y="12661"/>
                  </a:lnTo>
                  <a:lnTo>
                    <a:pt x="7549" y="12305"/>
                  </a:lnTo>
                  <a:lnTo>
                    <a:pt x="7866" y="11909"/>
                  </a:lnTo>
                  <a:lnTo>
                    <a:pt x="8163" y="11492"/>
                  </a:lnTo>
                  <a:lnTo>
                    <a:pt x="8302" y="11255"/>
                  </a:lnTo>
                  <a:lnTo>
                    <a:pt x="8441" y="11017"/>
                  </a:lnTo>
                  <a:lnTo>
                    <a:pt x="8560" y="10759"/>
                  </a:lnTo>
                  <a:lnTo>
                    <a:pt x="8678" y="10482"/>
                  </a:lnTo>
                  <a:lnTo>
                    <a:pt x="8777" y="10205"/>
                  </a:lnTo>
                  <a:lnTo>
                    <a:pt x="8877" y="9907"/>
                  </a:lnTo>
                  <a:lnTo>
                    <a:pt x="8976" y="9610"/>
                  </a:lnTo>
                  <a:lnTo>
                    <a:pt x="9035" y="9293"/>
                  </a:lnTo>
                  <a:lnTo>
                    <a:pt x="9114" y="8956"/>
                  </a:lnTo>
                  <a:lnTo>
                    <a:pt x="9154" y="8619"/>
                  </a:lnTo>
                  <a:lnTo>
                    <a:pt x="9194" y="8263"/>
                  </a:lnTo>
                  <a:lnTo>
                    <a:pt x="9213" y="7886"/>
                  </a:lnTo>
                  <a:lnTo>
                    <a:pt x="12285" y="7886"/>
                  </a:lnTo>
                  <a:lnTo>
                    <a:pt x="12285" y="5846"/>
                  </a:lnTo>
                  <a:lnTo>
                    <a:pt x="9134" y="5846"/>
                  </a:lnTo>
                  <a:lnTo>
                    <a:pt x="9015" y="5211"/>
                  </a:lnTo>
                  <a:lnTo>
                    <a:pt x="8877" y="4617"/>
                  </a:lnTo>
                  <a:lnTo>
                    <a:pt x="8758" y="4201"/>
                  </a:lnTo>
                  <a:lnTo>
                    <a:pt x="8619" y="3785"/>
                  </a:lnTo>
                  <a:lnTo>
                    <a:pt x="8480" y="3428"/>
                  </a:lnTo>
                  <a:lnTo>
                    <a:pt x="8322" y="3072"/>
                  </a:lnTo>
                  <a:lnTo>
                    <a:pt x="8163" y="2755"/>
                  </a:lnTo>
                  <a:lnTo>
                    <a:pt x="7985" y="2477"/>
                  </a:lnTo>
                  <a:lnTo>
                    <a:pt x="7807" y="2239"/>
                  </a:lnTo>
                  <a:lnTo>
                    <a:pt x="7608" y="2041"/>
                  </a:lnTo>
                  <a:lnTo>
                    <a:pt x="12285" y="2041"/>
                  </a:lnTo>
                  <a:lnTo>
                    <a:pt x="12285"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3"/>
            <p:cNvSpPr/>
            <p:nvPr/>
          </p:nvSpPr>
          <p:spPr>
            <a:xfrm>
              <a:off x="4436850" y="472400"/>
              <a:ext cx="483975" cy="501825"/>
            </a:xfrm>
            <a:custGeom>
              <a:avLst/>
              <a:gdLst/>
              <a:ahLst/>
              <a:cxnLst/>
              <a:rect l="l" t="t" r="r" b="b"/>
              <a:pathLst>
                <a:path w="19359" h="20073" extrusionOk="0">
                  <a:moveTo>
                    <a:pt x="8659" y="1"/>
                  </a:moveTo>
                  <a:lnTo>
                    <a:pt x="8183" y="41"/>
                  </a:lnTo>
                  <a:lnTo>
                    <a:pt x="7728" y="120"/>
                  </a:lnTo>
                  <a:lnTo>
                    <a:pt x="7292" y="199"/>
                  </a:lnTo>
                  <a:lnTo>
                    <a:pt x="6836" y="318"/>
                  </a:lnTo>
                  <a:lnTo>
                    <a:pt x="6400" y="457"/>
                  </a:lnTo>
                  <a:lnTo>
                    <a:pt x="5984" y="615"/>
                  </a:lnTo>
                  <a:lnTo>
                    <a:pt x="5568" y="793"/>
                  </a:lnTo>
                  <a:lnTo>
                    <a:pt x="5172" y="992"/>
                  </a:lnTo>
                  <a:lnTo>
                    <a:pt x="4775" y="1210"/>
                  </a:lnTo>
                  <a:lnTo>
                    <a:pt x="4399" y="1447"/>
                  </a:lnTo>
                  <a:lnTo>
                    <a:pt x="4022" y="1705"/>
                  </a:lnTo>
                  <a:lnTo>
                    <a:pt x="3666" y="2002"/>
                  </a:lnTo>
                  <a:lnTo>
                    <a:pt x="3329" y="2299"/>
                  </a:lnTo>
                  <a:lnTo>
                    <a:pt x="2992" y="2596"/>
                  </a:lnTo>
                  <a:lnTo>
                    <a:pt x="2675" y="2933"/>
                  </a:lnTo>
                  <a:lnTo>
                    <a:pt x="2378" y="3290"/>
                  </a:lnTo>
                  <a:lnTo>
                    <a:pt x="2081" y="3647"/>
                  </a:lnTo>
                  <a:lnTo>
                    <a:pt x="1823" y="4023"/>
                  </a:lnTo>
                  <a:lnTo>
                    <a:pt x="1566" y="4419"/>
                  </a:lnTo>
                  <a:lnTo>
                    <a:pt x="1328" y="4835"/>
                  </a:lnTo>
                  <a:lnTo>
                    <a:pt x="1110" y="5252"/>
                  </a:lnTo>
                  <a:lnTo>
                    <a:pt x="892" y="5687"/>
                  </a:lnTo>
                  <a:lnTo>
                    <a:pt x="714" y="6123"/>
                  </a:lnTo>
                  <a:lnTo>
                    <a:pt x="555" y="6579"/>
                  </a:lnTo>
                  <a:lnTo>
                    <a:pt x="416" y="7055"/>
                  </a:lnTo>
                  <a:lnTo>
                    <a:pt x="297" y="7530"/>
                  </a:lnTo>
                  <a:lnTo>
                    <a:pt x="179" y="8006"/>
                  </a:lnTo>
                  <a:lnTo>
                    <a:pt x="99" y="8501"/>
                  </a:lnTo>
                  <a:lnTo>
                    <a:pt x="40" y="9016"/>
                  </a:lnTo>
                  <a:lnTo>
                    <a:pt x="20" y="9531"/>
                  </a:lnTo>
                  <a:lnTo>
                    <a:pt x="0" y="10046"/>
                  </a:lnTo>
                  <a:lnTo>
                    <a:pt x="20" y="10562"/>
                  </a:lnTo>
                  <a:lnTo>
                    <a:pt x="40" y="11057"/>
                  </a:lnTo>
                  <a:lnTo>
                    <a:pt x="99" y="11572"/>
                  </a:lnTo>
                  <a:lnTo>
                    <a:pt x="179" y="12067"/>
                  </a:lnTo>
                  <a:lnTo>
                    <a:pt x="297" y="12543"/>
                  </a:lnTo>
                  <a:lnTo>
                    <a:pt x="416" y="13019"/>
                  </a:lnTo>
                  <a:lnTo>
                    <a:pt x="555" y="13494"/>
                  </a:lnTo>
                  <a:lnTo>
                    <a:pt x="714" y="13950"/>
                  </a:lnTo>
                  <a:lnTo>
                    <a:pt x="892" y="14386"/>
                  </a:lnTo>
                  <a:lnTo>
                    <a:pt x="1110" y="14822"/>
                  </a:lnTo>
                  <a:lnTo>
                    <a:pt x="1328" y="15238"/>
                  </a:lnTo>
                  <a:lnTo>
                    <a:pt x="1566" y="15654"/>
                  </a:lnTo>
                  <a:lnTo>
                    <a:pt x="1823" y="16050"/>
                  </a:lnTo>
                  <a:lnTo>
                    <a:pt x="2081" y="16426"/>
                  </a:lnTo>
                  <a:lnTo>
                    <a:pt x="2378" y="16783"/>
                  </a:lnTo>
                  <a:lnTo>
                    <a:pt x="2675" y="17140"/>
                  </a:lnTo>
                  <a:lnTo>
                    <a:pt x="2992" y="17477"/>
                  </a:lnTo>
                  <a:lnTo>
                    <a:pt x="3329" y="17794"/>
                  </a:lnTo>
                  <a:lnTo>
                    <a:pt x="3666" y="18091"/>
                  </a:lnTo>
                  <a:lnTo>
                    <a:pt x="4022" y="18368"/>
                  </a:lnTo>
                  <a:lnTo>
                    <a:pt x="4399" y="18626"/>
                  </a:lnTo>
                  <a:lnTo>
                    <a:pt x="4775" y="18864"/>
                  </a:lnTo>
                  <a:lnTo>
                    <a:pt x="5172" y="19082"/>
                  </a:lnTo>
                  <a:lnTo>
                    <a:pt x="5568" y="19280"/>
                  </a:lnTo>
                  <a:lnTo>
                    <a:pt x="5984" y="19478"/>
                  </a:lnTo>
                  <a:lnTo>
                    <a:pt x="6400" y="19616"/>
                  </a:lnTo>
                  <a:lnTo>
                    <a:pt x="6836" y="19755"/>
                  </a:lnTo>
                  <a:lnTo>
                    <a:pt x="7292" y="19874"/>
                  </a:lnTo>
                  <a:lnTo>
                    <a:pt x="7728" y="19953"/>
                  </a:lnTo>
                  <a:lnTo>
                    <a:pt x="8183" y="20033"/>
                  </a:lnTo>
                  <a:lnTo>
                    <a:pt x="8659" y="20072"/>
                  </a:lnTo>
                  <a:lnTo>
                    <a:pt x="10700" y="20072"/>
                  </a:lnTo>
                  <a:lnTo>
                    <a:pt x="11155" y="20033"/>
                  </a:lnTo>
                  <a:lnTo>
                    <a:pt x="11611" y="19953"/>
                  </a:lnTo>
                  <a:lnTo>
                    <a:pt x="12067" y="19874"/>
                  </a:lnTo>
                  <a:lnTo>
                    <a:pt x="12503" y="19755"/>
                  </a:lnTo>
                  <a:lnTo>
                    <a:pt x="12939" y="19616"/>
                  </a:lnTo>
                  <a:lnTo>
                    <a:pt x="13355" y="19478"/>
                  </a:lnTo>
                  <a:lnTo>
                    <a:pt x="13771" y="19280"/>
                  </a:lnTo>
                  <a:lnTo>
                    <a:pt x="14187" y="19082"/>
                  </a:lnTo>
                  <a:lnTo>
                    <a:pt x="14583" y="18864"/>
                  </a:lnTo>
                  <a:lnTo>
                    <a:pt x="14960" y="18626"/>
                  </a:lnTo>
                  <a:lnTo>
                    <a:pt x="15336" y="18368"/>
                  </a:lnTo>
                  <a:lnTo>
                    <a:pt x="15693" y="18091"/>
                  </a:lnTo>
                  <a:lnTo>
                    <a:pt x="16030" y="17794"/>
                  </a:lnTo>
                  <a:lnTo>
                    <a:pt x="16366" y="17477"/>
                  </a:lnTo>
                  <a:lnTo>
                    <a:pt x="16683" y="17140"/>
                  </a:lnTo>
                  <a:lnTo>
                    <a:pt x="16981" y="16783"/>
                  </a:lnTo>
                  <a:lnTo>
                    <a:pt x="17258" y="16426"/>
                  </a:lnTo>
                  <a:lnTo>
                    <a:pt x="17535" y="16050"/>
                  </a:lnTo>
                  <a:lnTo>
                    <a:pt x="17793" y="15654"/>
                  </a:lnTo>
                  <a:lnTo>
                    <a:pt x="18031" y="15238"/>
                  </a:lnTo>
                  <a:lnTo>
                    <a:pt x="18249" y="14822"/>
                  </a:lnTo>
                  <a:lnTo>
                    <a:pt x="18447" y="14386"/>
                  </a:lnTo>
                  <a:lnTo>
                    <a:pt x="18625" y="13950"/>
                  </a:lnTo>
                  <a:lnTo>
                    <a:pt x="18803" y="13494"/>
                  </a:lnTo>
                  <a:lnTo>
                    <a:pt x="18942" y="13019"/>
                  </a:lnTo>
                  <a:lnTo>
                    <a:pt x="19061" y="12543"/>
                  </a:lnTo>
                  <a:lnTo>
                    <a:pt x="19160" y="12067"/>
                  </a:lnTo>
                  <a:lnTo>
                    <a:pt x="19239" y="11572"/>
                  </a:lnTo>
                  <a:lnTo>
                    <a:pt x="19299" y="11057"/>
                  </a:lnTo>
                  <a:lnTo>
                    <a:pt x="19338" y="10562"/>
                  </a:lnTo>
                  <a:lnTo>
                    <a:pt x="19358" y="10046"/>
                  </a:lnTo>
                  <a:lnTo>
                    <a:pt x="19338" y="9531"/>
                  </a:lnTo>
                  <a:lnTo>
                    <a:pt x="19299" y="9016"/>
                  </a:lnTo>
                  <a:lnTo>
                    <a:pt x="19239" y="8501"/>
                  </a:lnTo>
                  <a:lnTo>
                    <a:pt x="19160" y="8006"/>
                  </a:lnTo>
                  <a:lnTo>
                    <a:pt x="19061" y="7530"/>
                  </a:lnTo>
                  <a:lnTo>
                    <a:pt x="18942" y="7055"/>
                  </a:lnTo>
                  <a:lnTo>
                    <a:pt x="18803" y="6579"/>
                  </a:lnTo>
                  <a:lnTo>
                    <a:pt x="18625" y="6123"/>
                  </a:lnTo>
                  <a:lnTo>
                    <a:pt x="18447" y="5687"/>
                  </a:lnTo>
                  <a:lnTo>
                    <a:pt x="18249" y="5252"/>
                  </a:lnTo>
                  <a:lnTo>
                    <a:pt x="18031" y="4835"/>
                  </a:lnTo>
                  <a:lnTo>
                    <a:pt x="17793" y="4419"/>
                  </a:lnTo>
                  <a:lnTo>
                    <a:pt x="17535" y="4023"/>
                  </a:lnTo>
                  <a:lnTo>
                    <a:pt x="17258" y="3647"/>
                  </a:lnTo>
                  <a:lnTo>
                    <a:pt x="16981" y="3290"/>
                  </a:lnTo>
                  <a:lnTo>
                    <a:pt x="16683" y="2933"/>
                  </a:lnTo>
                  <a:lnTo>
                    <a:pt x="16366" y="2596"/>
                  </a:lnTo>
                  <a:lnTo>
                    <a:pt x="16030" y="2299"/>
                  </a:lnTo>
                  <a:lnTo>
                    <a:pt x="15693" y="2002"/>
                  </a:lnTo>
                  <a:lnTo>
                    <a:pt x="15336" y="1705"/>
                  </a:lnTo>
                  <a:lnTo>
                    <a:pt x="14960" y="1447"/>
                  </a:lnTo>
                  <a:lnTo>
                    <a:pt x="14583" y="1210"/>
                  </a:lnTo>
                  <a:lnTo>
                    <a:pt x="14187" y="992"/>
                  </a:lnTo>
                  <a:lnTo>
                    <a:pt x="13771" y="793"/>
                  </a:lnTo>
                  <a:lnTo>
                    <a:pt x="13355" y="615"/>
                  </a:lnTo>
                  <a:lnTo>
                    <a:pt x="12939" y="457"/>
                  </a:lnTo>
                  <a:lnTo>
                    <a:pt x="12503" y="318"/>
                  </a:lnTo>
                  <a:lnTo>
                    <a:pt x="12067" y="199"/>
                  </a:lnTo>
                  <a:lnTo>
                    <a:pt x="11611" y="120"/>
                  </a:lnTo>
                  <a:lnTo>
                    <a:pt x="11155" y="41"/>
                  </a:lnTo>
                  <a:lnTo>
                    <a:pt x="10700"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3"/>
            <p:cNvSpPr/>
            <p:nvPr/>
          </p:nvSpPr>
          <p:spPr>
            <a:xfrm>
              <a:off x="4629025" y="605650"/>
              <a:ext cx="134775" cy="279900"/>
            </a:xfrm>
            <a:custGeom>
              <a:avLst/>
              <a:gdLst/>
              <a:ahLst/>
              <a:cxnLst/>
              <a:rect l="l" t="t" r="r" b="b"/>
              <a:pathLst>
                <a:path w="5391" h="11196" extrusionOk="0">
                  <a:moveTo>
                    <a:pt x="1" y="1"/>
                  </a:moveTo>
                  <a:lnTo>
                    <a:pt x="1" y="1249"/>
                  </a:lnTo>
                  <a:lnTo>
                    <a:pt x="377" y="1249"/>
                  </a:lnTo>
                  <a:lnTo>
                    <a:pt x="714" y="1269"/>
                  </a:lnTo>
                  <a:lnTo>
                    <a:pt x="1031" y="1308"/>
                  </a:lnTo>
                  <a:lnTo>
                    <a:pt x="1309" y="1348"/>
                  </a:lnTo>
                  <a:lnTo>
                    <a:pt x="1546" y="1408"/>
                  </a:lnTo>
                  <a:lnTo>
                    <a:pt x="1764" y="1467"/>
                  </a:lnTo>
                  <a:lnTo>
                    <a:pt x="1963" y="1546"/>
                  </a:lnTo>
                  <a:lnTo>
                    <a:pt x="2121" y="1626"/>
                  </a:lnTo>
                  <a:lnTo>
                    <a:pt x="2280" y="1725"/>
                  </a:lnTo>
                  <a:lnTo>
                    <a:pt x="2398" y="1824"/>
                  </a:lnTo>
                  <a:lnTo>
                    <a:pt x="2497" y="1943"/>
                  </a:lnTo>
                  <a:lnTo>
                    <a:pt x="2577" y="2042"/>
                  </a:lnTo>
                  <a:lnTo>
                    <a:pt x="2656" y="2180"/>
                  </a:lnTo>
                  <a:lnTo>
                    <a:pt x="2715" y="2299"/>
                  </a:lnTo>
                  <a:lnTo>
                    <a:pt x="2755" y="2438"/>
                  </a:lnTo>
                  <a:lnTo>
                    <a:pt x="2775" y="2577"/>
                  </a:lnTo>
                  <a:lnTo>
                    <a:pt x="1" y="2577"/>
                  </a:lnTo>
                  <a:lnTo>
                    <a:pt x="1" y="3468"/>
                  </a:lnTo>
                  <a:lnTo>
                    <a:pt x="2834" y="3468"/>
                  </a:lnTo>
                  <a:lnTo>
                    <a:pt x="2814" y="3666"/>
                  </a:lnTo>
                  <a:lnTo>
                    <a:pt x="2795" y="3845"/>
                  </a:lnTo>
                  <a:lnTo>
                    <a:pt x="2755" y="4043"/>
                  </a:lnTo>
                  <a:lnTo>
                    <a:pt x="2676" y="4221"/>
                  </a:lnTo>
                  <a:lnTo>
                    <a:pt x="2597" y="4399"/>
                  </a:lnTo>
                  <a:lnTo>
                    <a:pt x="2497" y="4558"/>
                  </a:lnTo>
                  <a:lnTo>
                    <a:pt x="2379" y="4716"/>
                  </a:lnTo>
                  <a:lnTo>
                    <a:pt x="2220" y="4855"/>
                  </a:lnTo>
                  <a:lnTo>
                    <a:pt x="2042" y="4994"/>
                  </a:lnTo>
                  <a:lnTo>
                    <a:pt x="1844" y="5113"/>
                  </a:lnTo>
                  <a:lnTo>
                    <a:pt x="1626" y="5212"/>
                  </a:lnTo>
                  <a:lnTo>
                    <a:pt x="1368" y="5311"/>
                  </a:lnTo>
                  <a:lnTo>
                    <a:pt x="1091" y="5370"/>
                  </a:lnTo>
                  <a:lnTo>
                    <a:pt x="774" y="5430"/>
                  </a:lnTo>
                  <a:lnTo>
                    <a:pt x="417" y="5450"/>
                  </a:lnTo>
                  <a:lnTo>
                    <a:pt x="41" y="5469"/>
                  </a:lnTo>
                  <a:lnTo>
                    <a:pt x="41" y="6480"/>
                  </a:lnTo>
                  <a:lnTo>
                    <a:pt x="833" y="7708"/>
                  </a:lnTo>
                  <a:lnTo>
                    <a:pt x="3132" y="11196"/>
                  </a:lnTo>
                  <a:lnTo>
                    <a:pt x="4360" y="11196"/>
                  </a:lnTo>
                  <a:lnTo>
                    <a:pt x="1626" y="6817"/>
                  </a:lnTo>
                  <a:lnTo>
                    <a:pt x="1368" y="6381"/>
                  </a:lnTo>
                  <a:lnTo>
                    <a:pt x="1566" y="6341"/>
                  </a:lnTo>
                  <a:lnTo>
                    <a:pt x="1784" y="6302"/>
                  </a:lnTo>
                  <a:lnTo>
                    <a:pt x="2081" y="6202"/>
                  </a:lnTo>
                  <a:lnTo>
                    <a:pt x="2379" y="6084"/>
                  </a:lnTo>
                  <a:lnTo>
                    <a:pt x="2696" y="5905"/>
                  </a:lnTo>
                  <a:lnTo>
                    <a:pt x="2854" y="5806"/>
                  </a:lnTo>
                  <a:lnTo>
                    <a:pt x="3013" y="5687"/>
                  </a:lnTo>
                  <a:lnTo>
                    <a:pt x="3171" y="5549"/>
                  </a:lnTo>
                  <a:lnTo>
                    <a:pt x="3310" y="5390"/>
                  </a:lnTo>
                  <a:lnTo>
                    <a:pt x="3449" y="5232"/>
                  </a:lnTo>
                  <a:lnTo>
                    <a:pt x="3587" y="5033"/>
                  </a:lnTo>
                  <a:lnTo>
                    <a:pt x="3706" y="4835"/>
                  </a:lnTo>
                  <a:lnTo>
                    <a:pt x="3805" y="4598"/>
                  </a:lnTo>
                  <a:lnTo>
                    <a:pt x="3904" y="4360"/>
                  </a:lnTo>
                  <a:lnTo>
                    <a:pt x="3964" y="4082"/>
                  </a:lnTo>
                  <a:lnTo>
                    <a:pt x="4023" y="3785"/>
                  </a:lnTo>
                  <a:lnTo>
                    <a:pt x="4043" y="3468"/>
                  </a:lnTo>
                  <a:lnTo>
                    <a:pt x="5390" y="3468"/>
                  </a:lnTo>
                  <a:lnTo>
                    <a:pt x="5390" y="2577"/>
                  </a:lnTo>
                  <a:lnTo>
                    <a:pt x="4003" y="2577"/>
                  </a:lnTo>
                  <a:lnTo>
                    <a:pt x="3964" y="2299"/>
                  </a:lnTo>
                  <a:lnTo>
                    <a:pt x="3904" y="2022"/>
                  </a:lnTo>
                  <a:lnTo>
                    <a:pt x="3785" y="1665"/>
                  </a:lnTo>
                  <a:lnTo>
                    <a:pt x="3647" y="1348"/>
                  </a:lnTo>
                  <a:lnTo>
                    <a:pt x="3508" y="1091"/>
                  </a:lnTo>
                  <a:lnTo>
                    <a:pt x="3429" y="991"/>
                  </a:lnTo>
                  <a:lnTo>
                    <a:pt x="3349" y="892"/>
                  </a:lnTo>
                  <a:lnTo>
                    <a:pt x="5390" y="892"/>
                  </a:lnTo>
                  <a:lnTo>
                    <a:pt x="5390"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3"/>
            <p:cNvSpPr/>
            <p:nvPr/>
          </p:nvSpPr>
          <p:spPr>
            <a:xfrm>
              <a:off x="3222275" y="291125"/>
              <a:ext cx="297225" cy="308625"/>
            </a:xfrm>
            <a:custGeom>
              <a:avLst/>
              <a:gdLst/>
              <a:ahLst/>
              <a:cxnLst/>
              <a:rect l="l" t="t" r="r" b="b"/>
              <a:pathLst>
                <a:path w="11889" h="12345" extrusionOk="0">
                  <a:moveTo>
                    <a:pt x="5607" y="0"/>
                  </a:moveTo>
                  <a:lnTo>
                    <a:pt x="5310" y="20"/>
                  </a:lnTo>
                  <a:lnTo>
                    <a:pt x="5033" y="40"/>
                  </a:lnTo>
                  <a:lnTo>
                    <a:pt x="4755" y="79"/>
                  </a:lnTo>
                  <a:lnTo>
                    <a:pt x="4478" y="139"/>
                  </a:lnTo>
                  <a:lnTo>
                    <a:pt x="4201" y="198"/>
                  </a:lnTo>
                  <a:lnTo>
                    <a:pt x="3943" y="277"/>
                  </a:lnTo>
                  <a:lnTo>
                    <a:pt x="3685" y="377"/>
                  </a:lnTo>
                  <a:lnTo>
                    <a:pt x="3428" y="495"/>
                  </a:lnTo>
                  <a:lnTo>
                    <a:pt x="3170" y="614"/>
                  </a:lnTo>
                  <a:lnTo>
                    <a:pt x="2932" y="753"/>
                  </a:lnTo>
                  <a:lnTo>
                    <a:pt x="2695" y="892"/>
                  </a:lnTo>
                  <a:lnTo>
                    <a:pt x="2477" y="1070"/>
                  </a:lnTo>
                  <a:lnTo>
                    <a:pt x="2259" y="1229"/>
                  </a:lnTo>
                  <a:lnTo>
                    <a:pt x="2041" y="1407"/>
                  </a:lnTo>
                  <a:lnTo>
                    <a:pt x="1843" y="1605"/>
                  </a:lnTo>
                  <a:lnTo>
                    <a:pt x="1645" y="1823"/>
                  </a:lnTo>
                  <a:lnTo>
                    <a:pt x="1466" y="2021"/>
                  </a:lnTo>
                  <a:lnTo>
                    <a:pt x="1288" y="2259"/>
                  </a:lnTo>
                  <a:lnTo>
                    <a:pt x="1110" y="2477"/>
                  </a:lnTo>
                  <a:lnTo>
                    <a:pt x="951" y="2734"/>
                  </a:lnTo>
                  <a:lnTo>
                    <a:pt x="812" y="2972"/>
                  </a:lnTo>
                  <a:lnTo>
                    <a:pt x="674" y="3230"/>
                  </a:lnTo>
                  <a:lnTo>
                    <a:pt x="555" y="3507"/>
                  </a:lnTo>
                  <a:lnTo>
                    <a:pt x="436" y="3765"/>
                  </a:lnTo>
                  <a:lnTo>
                    <a:pt x="337" y="4062"/>
                  </a:lnTo>
                  <a:lnTo>
                    <a:pt x="258" y="4339"/>
                  </a:lnTo>
                  <a:lnTo>
                    <a:pt x="178" y="4636"/>
                  </a:lnTo>
                  <a:lnTo>
                    <a:pt x="119" y="4934"/>
                  </a:lnTo>
                  <a:lnTo>
                    <a:pt x="59" y="5231"/>
                  </a:lnTo>
                  <a:lnTo>
                    <a:pt x="40" y="5548"/>
                  </a:lnTo>
                  <a:lnTo>
                    <a:pt x="20" y="5865"/>
                  </a:lnTo>
                  <a:lnTo>
                    <a:pt x="0" y="6182"/>
                  </a:lnTo>
                  <a:lnTo>
                    <a:pt x="20" y="6499"/>
                  </a:lnTo>
                  <a:lnTo>
                    <a:pt x="40" y="6796"/>
                  </a:lnTo>
                  <a:lnTo>
                    <a:pt x="59" y="7113"/>
                  </a:lnTo>
                  <a:lnTo>
                    <a:pt x="119" y="7410"/>
                  </a:lnTo>
                  <a:lnTo>
                    <a:pt x="178" y="7708"/>
                  </a:lnTo>
                  <a:lnTo>
                    <a:pt x="258" y="8005"/>
                  </a:lnTo>
                  <a:lnTo>
                    <a:pt x="337" y="8302"/>
                  </a:lnTo>
                  <a:lnTo>
                    <a:pt x="436" y="8579"/>
                  </a:lnTo>
                  <a:lnTo>
                    <a:pt x="555" y="8857"/>
                  </a:lnTo>
                  <a:lnTo>
                    <a:pt x="674" y="9114"/>
                  </a:lnTo>
                  <a:lnTo>
                    <a:pt x="812" y="9372"/>
                  </a:lnTo>
                  <a:lnTo>
                    <a:pt x="951" y="9630"/>
                  </a:lnTo>
                  <a:lnTo>
                    <a:pt x="1110" y="9867"/>
                  </a:lnTo>
                  <a:lnTo>
                    <a:pt x="1288" y="10105"/>
                  </a:lnTo>
                  <a:lnTo>
                    <a:pt x="1466" y="10323"/>
                  </a:lnTo>
                  <a:lnTo>
                    <a:pt x="1645" y="10541"/>
                  </a:lnTo>
                  <a:lnTo>
                    <a:pt x="1843" y="10739"/>
                  </a:lnTo>
                  <a:lnTo>
                    <a:pt x="2041" y="10937"/>
                  </a:lnTo>
                  <a:lnTo>
                    <a:pt x="2259" y="11116"/>
                  </a:lnTo>
                  <a:lnTo>
                    <a:pt x="2477" y="11294"/>
                  </a:lnTo>
                  <a:lnTo>
                    <a:pt x="2695" y="11452"/>
                  </a:lnTo>
                  <a:lnTo>
                    <a:pt x="2932" y="11591"/>
                  </a:lnTo>
                  <a:lnTo>
                    <a:pt x="3170" y="11730"/>
                  </a:lnTo>
                  <a:lnTo>
                    <a:pt x="3428" y="11849"/>
                  </a:lnTo>
                  <a:lnTo>
                    <a:pt x="3685" y="11968"/>
                  </a:lnTo>
                  <a:lnTo>
                    <a:pt x="3943" y="12067"/>
                  </a:lnTo>
                  <a:lnTo>
                    <a:pt x="4201" y="12146"/>
                  </a:lnTo>
                  <a:lnTo>
                    <a:pt x="4478" y="12205"/>
                  </a:lnTo>
                  <a:lnTo>
                    <a:pt x="4755" y="12265"/>
                  </a:lnTo>
                  <a:lnTo>
                    <a:pt x="5033" y="12304"/>
                  </a:lnTo>
                  <a:lnTo>
                    <a:pt x="5310" y="12324"/>
                  </a:lnTo>
                  <a:lnTo>
                    <a:pt x="5607" y="12344"/>
                  </a:lnTo>
                  <a:lnTo>
                    <a:pt x="6281" y="12344"/>
                  </a:lnTo>
                  <a:lnTo>
                    <a:pt x="6578" y="12324"/>
                  </a:lnTo>
                  <a:lnTo>
                    <a:pt x="6856" y="12304"/>
                  </a:lnTo>
                  <a:lnTo>
                    <a:pt x="7133" y="12265"/>
                  </a:lnTo>
                  <a:lnTo>
                    <a:pt x="7410" y="12205"/>
                  </a:lnTo>
                  <a:lnTo>
                    <a:pt x="7688" y="12146"/>
                  </a:lnTo>
                  <a:lnTo>
                    <a:pt x="7945" y="12067"/>
                  </a:lnTo>
                  <a:lnTo>
                    <a:pt x="8203" y="11968"/>
                  </a:lnTo>
                  <a:lnTo>
                    <a:pt x="8461" y="11849"/>
                  </a:lnTo>
                  <a:lnTo>
                    <a:pt x="8718" y="11730"/>
                  </a:lnTo>
                  <a:lnTo>
                    <a:pt x="8956" y="11591"/>
                  </a:lnTo>
                  <a:lnTo>
                    <a:pt x="9194" y="11452"/>
                  </a:lnTo>
                  <a:lnTo>
                    <a:pt x="9412" y="11294"/>
                  </a:lnTo>
                  <a:lnTo>
                    <a:pt x="9630" y="11116"/>
                  </a:lnTo>
                  <a:lnTo>
                    <a:pt x="9847" y="10937"/>
                  </a:lnTo>
                  <a:lnTo>
                    <a:pt x="10046" y="10739"/>
                  </a:lnTo>
                  <a:lnTo>
                    <a:pt x="10244" y="10541"/>
                  </a:lnTo>
                  <a:lnTo>
                    <a:pt x="10422" y="10323"/>
                  </a:lnTo>
                  <a:lnTo>
                    <a:pt x="10600" y="10105"/>
                  </a:lnTo>
                  <a:lnTo>
                    <a:pt x="10779" y="9867"/>
                  </a:lnTo>
                  <a:lnTo>
                    <a:pt x="10937" y="9630"/>
                  </a:lnTo>
                  <a:lnTo>
                    <a:pt x="11076" y="9372"/>
                  </a:lnTo>
                  <a:lnTo>
                    <a:pt x="11215" y="9114"/>
                  </a:lnTo>
                  <a:lnTo>
                    <a:pt x="11333" y="8857"/>
                  </a:lnTo>
                  <a:lnTo>
                    <a:pt x="11452" y="8579"/>
                  </a:lnTo>
                  <a:lnTo>
                    <a:pt x="11551" y="8302"/>
                  </a:lnTo>
                  <a:lnTo>
                    <a:pt x="11631" y="8005"/>
                  </a:lnTo>
                  <a:lnTo>
                    <a:pt x="11710" y="7708"/>
                  </a:lnTo>
                  <a:lnTo>
                    <a:pt x="11769" y="7410"/>
                  </a:lnTo>
                  <a:lnTo>
                    <a:pt x="11829" y="7113"/>
                  </a:lnTo>
                  <a:lnTo>
                    <a:pt x="11849" y="6796"/>
                  </a:lnTo>
                  <a:lnTo>
                    <a:pt x="11888" y="6499"/>
                  </a:lnTo>
                  <a:lnTo>
                    <a:pt x="11888" y="6182"/>
                  </a:lnTo>
                  <a:lnTo>
                    <a:pt x="11888" y="5865"/>
                  </a:lnTo>
                  <a:lnTo>
                    <a:pt x="11849" y="5548"/>
                  </a:lnTo>
                  <a:lnTo>
                    <a:pt x="11829" y="5231"/>
                  </a:lnTo>
                  <a:lnTo>
                    <a:pt x="11769" y="4934"/>
                  </a:lnTo>
                  <a:lnTo>
                    <a:pt x="11710" y="4636"/>
                  </a:lnTo>
                  <a:lnTo>
                    <a:pt x="11631" y="4339"/>
                  </a:lnTo>
                  <a:lnTo>
                    <a:pt x="11551" y="4062"/>
                  </a:lnTo>
                  <a:lnTo>
                    <a:pt x="11452" y="3765"/>
                  </a:lnTo>
                  <a:lnTo>
                    <a:pt x="11333" y="3507"/>
                  </a:lnTo>
                  <a:lnTo>
                    <a:pt x="11215" y="3230"/>
                  </a:lnTo>
                  <a:lnTo>
                    <a:pt x="11076" y="2972"/>
                  </a:lnTo>
                  <a:lnTo>
                    <a:pt x="10937" y="2734"/>
                  </a:lnTo>
                  <a:lnTo>
                    <a:pt x="10779" y="2477"/>
                  </a:lnTo>
                  <a:lnTo>
                    <a:pt x="10600" y="2259"/>
                  </a:lnTo>
                  <a:lnTo>
                    <a:pt x="10422" y="2021"/>
                  </a:lnTo>
                  <a:lnTo>
                    <a:pt x="10244" y="1823"/>
                  </a:lnTo>
                  <a:lnTo>
                    <a:pt x="10046" y="1605"/>
                  </a:lnTo>
                  <a:lnTo>
                    <a:pt x="9847" y="1407"/>
                  </a:lnTo>
                  <a:lnTo>
                    <a:pt x="9630" y="1229"/>
                  </a:lnTo>
                  <a:lnTo>
                    <a:pt x="9412" y="1070"/>
                  </a:lnTo>
                  <a:lnTo>
                    <a:pt x="9194" y="892"/>
                  </a:lnTo>
                  <a:lnTo>
                    <a:pt x="8956" y="753"/>
                  </a:lnTo>
                  <a:lnTo>
                    <a:pt x="8718" y="614"/>
                  </a:lnTo>
                  <a:lnTo>
                    <a:pt x="8461" y="495"/>
                  </a:lnTo>
                  <a:lnTo>
                    <a:pt x="8203" y="377"/>
                  </a:lnTo>
                  <a:lnTo>
                    <a:pt x="7945" y="277"/>
                  </a:lnTo>
                  <a:lnTo>
                    <a:pt x="7688" y="198"/>
                  </a:lnTo>
                  <a:lnTo>
                    <a:pt x="7410" y="139"/>
                  </a:lnTo>
                  <a:lnTo>
                    <a:pt x="7133" y="79"/>
                  </a:lnTo>
                  <a:lnTo>
                    <a:pt x="6856" y="40"/>
                  </a:lnTo>
                  <a:lnTo>
                    <a:pt x="6578" y="20"/>
                  </a:lnTo>
                  <a:lnTo>
                    <a:pt x="6281"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3"/>
            <p:cNvSpPr/>
            <p:nvPr/>
          </p:nvSpPr>
          <p:spPr>
            <a:xfrm>
              <a:off x="5009950" y="2791100"/>
              <a:ext cx="405725" cy="421075"/>
            </a:xfrm>
            <a:custGeom>
              <a:avLst/>
              <a:gdLst/>
              <a:ahLst/>
              <a:cxnLst/>
              <a:rect l="l" t="t" r="r" b="b"/>
              <a:pathLst>
                <a:path w="16229" h="16843" extrusionOk="0">
                  <a:moveTo>
                    <a:pt x="7252" y="1"/>
                  </a:moveTo>
                  <a:lnTo>
                    <a:pt x="6856" y="41"/>
                  </a:lnTo>
                  <a:lnTo>
                    <a:pt x="6480" y="100"/>
                  </a:lnTo>
                  <a:lnTo>
                    <a:pt x="6103" y="159"/>
                  </a:lnTo>
                  <a:lnTo>
                    <a:pt x="5727" y="259"/>
                  </a:lnTo>
                  <a:lnTo>
                    <a:pt x="5370" y="377"/>
                  </a:lnTo>
                  <a:lnTo>
                    <a:pt x="5014" y="496"/>
                  </a:lnTo>
                  <a:lnTo>
                    <a:pt x="4677" y="655"/>
                  </a:lnTo>
                  <a:lnTo>
                    <a:pt x="4320" y="833"/>
                  </a:lnTo>
                  <a:lnTo>
                    <a:pt x="4003" y="1011"/>
                  </a:lnTo>
                  <a:lnTo>
                    <a:pt x="3686" y="1210"/>
                  </a:lnTo>
                  <a:lnTo>
                    <a:pt x="3369" y="1428"/>
                  </a:lnTo>
                  <a:lnTo>
                    <a:pt x="3072" y="1665"/>
                  </a:lnTo>
                  <a:lnTo>
                    <a:pt x="2775" y="1923"/>
                  </a:lnTo>
                  <a:lnTo>
                    <a:pt x="2497" y="2180"/>
                  </a:lnTo>
                  <a:lnTo>
                    <a:pt x="2240" y="2458"/>
                  </a:lnTo>
                  <a:lnTo>
                    <a:pt x="1982" y="2755"/>
                  </a:lnTo>
                  <a:lnTo>
                    <a:pt x="1744" y="3052"/>
                  </a:lnTo>
                  <a:lnTo>
                    <a:pt x="1507" y="3369"/>
                  </a:lnTo>
                  <a:lnTo>
                    <a:pt x="1308" y="3706"/>
                  </a:lnTo>
                  <a:lnTo>
                    <a:pt x="1110" y="4043"/>
                  </a:lnTo>
                  <a:lnTo>
                    <a:pt x="912" y="4400"/>
                  </a:lnTo>
                  <a:lnTo>
                    <a:pt x="754" y="4776"/>
                  </a:lnTo>
                  <a:lnTo>
                    <a:pt x="595" y="5133"/>
                  </a:lnTo>
                  <a:lnTo>
                    <a:pt x="456" y="5529"/>
                  </a:lnTo>
                  <a:lnTo>
                    <a:pt x="338" y="5905"/>
                  </a:lnTo>
                  <a:lnTo>
                    <a:pt x="238" y="6322"/>
                  </a:lnTo>
                  <a:lnTo>
                    <a:pt x="159" y="6718"/>
                  </a:lnTo>
                  <a:lnTo>
                    <a:pt x="80" y="7134"/>
                  </a:lnTo>
                  <a:lnTo>
                    <a:pt x="40" y="7550"/>
                  </a:lnTo>
                  <a:lnTo>
                    <a:pt x="1" y="7986"/>
                  </a:lnTo>
                  <a:lnTo>
                    <a:pt x="1" y="8422"/>
                  </a:lnTo>
                  <a:lnTo>
                    <a:pt x="1" y="8858"/>
                  </a:lnTo>
                  <a:lnTo>
                    <a:pt x="40" y="9274"/>
                  </a:lnTo>
                  <a:lnTo>
                    <a:pt x="80" y="9710"/>
                  </a:lnTo>
                  <a:lnTo>
                    <a:pt x="159" y="10126"/>
                  </a:lnTo>
                  <a:lnTo>
                    <a:pt x="238" y="10522"/>
                  </a:lnTo>
                  <a:lnTo>
                    <a:pt x="338" y="10918"/>
                  </a:lnTo>
                  <a:lnTo>
                    <a:pt x="456" y="11315"/>
                  </a:lnTo>
                  <a:lnTo>
                    <a:pt x="595" y="11691"/>
                  </a:lnTo>
                  <a:lnTo>
                    <a:pt x="754" y="12068"/>
                  </a:lnTo>
                  <a:lnTo>
                    <a:pt x="912" y="12444"/>
                  </a:lnTo>
                  <a:lnTo>
                    <a:pt x="1110" y="12781"/>
                  </a:lnTo>
                  <a:lnTo>
                    <a:pt x="1308" y="13137"/>
                  </a:lnTo>
                  <a:lnTo>
                    <a:pt x="1507" y="13454"/>
                  </a:lnTo>
                  <a:lnTo>
                    <a:pt x="1744" y="13772"/>
                  </a:lnTo>
                  <a:lnTo>
                    <a:pt x="1982" y="14089"/>
                  </a:lnTo>
                  <a:lnTo>
                    <a:pt x="2240" y="14366"/>
                  </a:lnTo>
                  <a:lnTo>
                    <a:pt x="2497" y="14663"/>
                  </a:lnTo>
                  <a:lnTo>
                    <a:pt x="2775" y="14921"/>
                  </a:lnTo>
                  <a:lnTo>
                    <a:pt x="3072" y="15178"/>
                  </a:lnTo>
                  <a:lnTo>
                    <a:pt x="3369" y="15396"/>
                  </a:lnTo>
                  <a:lnTo>
                    <a:pt x="3686" y="15614"/>
                  </a:lnTo>
                  <a:lnTo>
                    <a:pt x="4003" y="15832"/>
                  </a:lnTo>
                  <a:lnTo>
                    <a:pt x="4320" y="16010"/>
                  </a:lnTo>
                  <a:lnTo>
                    <a:pt x="4677" y="16189"/>
                  </a:lnTo>
                  <a:lnTo>
                    <a:pt x="5014" y="16327"/>
                  </a:lnTo>
                  <a:lnTo>
                    <a:pt x="5370" y="16466"/>
                  </a:lnTo>
                  <a:lnTo>
                    <a:pt x="5727" y="16585"/>
                  </a:lnTo>
                  <a:lnTo>
                    <a:pt x="6103" y="16664"/>
                  </a:lnTo>
                  <a:lnTo>
                    <a:pt x="6480" y="16744"/>
                  </a:lnTo>
                  <a:lnTo>
                    <a:pt x="6856" y="16803"/>
                  </a:lnTo>
                  <a:lnTo>
                    <a:pt x="7252" y="16823"/>
                  </a:lnTo>
                  <a:lnTo>
                    <a:pt x="7649" y="16843"/>
                  </a:lnTo>
                  <a:lnTo>
                    <a:pt x="8580" y="16843"/>
                  </a:lnTo>
                  <a:lnTo>
                    <a:pt x="8976" y="16823"/>
                  </a:lnTo>
                  <a:lnTo>
                    <a:pt x="9353" y="16803"/>
                  </a:lnTo>
                  <a:lnTo>
                    <a:pt x="9749" y="16744"/>
                  </a:lnTo>
                  <a:lnTo>
                    <a:pt x="10125" y="16664"/>
                  </a:lnTo>
                  <a:lnTo>
                    <a:pt x="10482" y="16585"/>
                  </a:lnTo>
                  <a:lnTo>
                    <a:pt x="10859" y="16466"/>
                  </a:lnTo>
                  <a:lnTo>
                    <a:pt x="11215" y="16327"/>
                  </a:lnTo>
                  <a:lnTo>
                    <a:pt x="11552" y="16189"/>
                  </a:lnTo>
                  <a:lnTo>
                    <a:pt x="11889" y="16010"/>
                  </a:lnTo>
                  <a:lnTo>
                    <a:pt x="12226" y="15832"/>
                  </a:lnTo>
                  <a:lnTo>
                    <a:pt x="12543" y="15614"/>
                  </a:lnTo>
                  <a:lnTo>
                    <a:pt x="12860" y="15396"/>
                  </a:lnTo>
                  <a:lnTo>
                    <a:pt x="13157" y="15178"/>
                  </a:lnTo>
                  <a:lnTo>
                    <a:pt x="13434" y="14921"/>
                  </a:lnTo>
                  <a:lnTo>
                    <a:pt x="13712" y="14663"/>
                  </a:lnTo>
                  <a:lnTo>
                    <a:pt x="13989" y="14366"/>
                  </a:lnTo>
                  <a:lnTo>
                    <a:pt x="14247" y="14089"/>
                  </a:lnTo>
                  <a:lnTo>
                    <a:pt x="14484" y="13772"/>
                  </a:lnTo>
                  <a:lnTo>
                    <a:pt x="14702" y="13454"/>
                  </a:lnTo>
                  <a:lnTo>
                    <a:pt x="14920" y="13137"/>
                  </a:lnTo>
                  <a:lnTo>
                    <a:pt x="15119" y="12781"/>
                  </a:lnTo>
                  <a:lnTo>
                    <a:pt x="15297" y="12444"/>
                  </a:lnTo>
                  <a:lnTo>
                    <a:pt x="15475" y="12068"/>
                  </a:lnTo>
                  <a:lnTo>
                    <a:pt x="15634" y="11691"/>
                  </a:lnTo>
                  <a:lnTo>
                    <a:pt x="15772" y="11315"/>
                  </a:lnTo>
                  <a:lnTo>
                    <a:pt x="15891" y="10918"/>
                  </a:lnTo>
                  <a:lnTo>
                    <a:pt x="15990" y="10522"/>
                  </a:lnTo>
                  <a:lnTo>
                    <a:pt x="16070" y="10126"/>
                  </a:lnTo>
                  <a:lnTo>
                    <a:pt x="16149" y="9710"/>
                  </a:lnTo>
                  <a:lnTo>
                    <a:pt x="16188" y="9274"/>
                  </a:lnTo>
                  <a:lnTo>
                    <a:pt x="16208" y="8858"/>
                  </a:lnTo>
                  <a:lnTo>
                    <a:pt x="16228" y="8422"/>
                  </a:lnTo>
                  <a:lnTo>
                    <a:pt x="16208" y="7986"/>
                  </a:lnTo>
                  <a:lnTo>
                    <a:pt x="16188" y="7550"/>
                  </a:lnTo>
                  <a:lnTo>
                    <a:pt x="16149" y="7134"/>
                  </a:lnTo>
                  <a:lnTo>
                    <a:pt x="16070" y="6718"/>
                  </a:lnTo>
                  <a:lnTo>
                    <a:pt x="15990" y="6322"/>
                  </a:lnTo>
                  <a:lnTo>
                    <a:pt x="15891" y="5905"/>
                  </a:lnTo>
                  <a:lnTo>
                    <a:pt x="15772" y="5529"/>
                  </a:lnTo>
                  <a:lnTo>
                    <a:pt x="15634" y="5133"/>
                  </a:lnTo>
                  <a:lnTo>
                    <a:pt x="15475" y="4776"/>
                  </a:lnTo>
                  <a:lnTo>
                    <a:pt x="15297" y="4400"/>
                  </a:lnTo>
                  <a:lnTo>
                    <a:pt x="15119" y="4043"/>
                  </a:lnTo>
                  <a:lnTo>
                    <a:pt x="14920" y="3706"/>
                  </a:lnTo>
                  <a:lnTo>
                    <a:pt x="14702" y="3369"/>
                  </a:lnTo>
                  <a:lnTo>
                    <a:pt x="14484" y="3052"/>
                  </a:lnTo>
                  <a:lnTo>
                    <a:pt x="14247" y="2755"/>
                  </a:lnTo>
                  <a:lnTo>
                    <a:pt x="13989" y="2458"/>
                  </a:lnTo>
                  <a:lnTo>
                    <a:pt x="13712" y="2180"/>
                  </a:lnTo>
                  <a:lnTo>
                    <a:pt x="13434" y="1923"/>
                  </a:lnTo>
                  <a:lnTo>
                    <a:pt x="13157" y="1665"/>
                  </a:lnTo>
                  <a:lnTo>
                    <a:pt x="12860" y="1428"/>
                  </a:lnTo>
                  <a:lnTo>
                    <a:pt x="12543" y="1210"/>
                  </a:lnTo>
                  <a:lnTo>
                    <a:pt x="12226" y="1011"/>
                  </a:lnTo>
                  <a:lnTo>
                    <a:pt x="11889" y="833"/>
                  </a:lnTo>
                  <a:lnTo>
                    <a:pt x="11552" y="655"/>
                  </a:lnTo>
                  <a:lnTo>
                    <a:pt x="11215" y="496"/>
                  </a:lnTo>
                  <a:lnTo>
                    <a:pt x="10859" y="377"/>
                  </a:lnTo>
                  <a:lnTo>
                    <a:pt x="10482" y="259"/>
                  </a:lnTo>
                  <a:lnTo>
                    <a:pt x="10125" y="159"/>
                  </a:lnTo>
                  <a:lnTo>
                    <a:pt x="9749" y="100"/>
                  </a:lnTo>
                  <a:lnTo>
                    <a:pt x="9353" y="41"/>
                  </a:lnTo>
                  <a:lnTo>
                    <a:pt x="8976"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3"/>
            <p:cNvSpPr/>
            <p:nvPr/>
          </p:nvSpPr>
          <p:spPr>
            <a:xfrm>
              <a:off x="3959825" y="2687575"/>
              <a:ext cx="468625" cy="486450"/>
            </a:xfrm>
            <a:custGeom>
              <a:avLst/>
              <a:gdLst/>
              <a:ahLst/>
              <a:cxnLst/>
              <a:rect l="l" t="t" r="r" b="b"/>
              <a:pathLst>
                <a:path w="18745" h="19458" extrusionOk="0">
                  <a:moveTo>
                    <a:pt x="8838" y="1"/>
                  </a:moveTo>
                  <a:lnTo>
                    <a:pt x="8382" y="21"/>
                  </a:lnTo>
                  <a:lnTo>
                    <a:pt x="7946" y="60"/>
                  </a:lnTo>
                  <a:lnTo>
                    <a:pt x="7490" y="120"/>
                  </a:lnTo>
                  <a:lnTo>
                    <a:pt x="7054" y="199"/>
                  </a:lnTo>
                  <a:lnTo>
                    <a:pt x="6638" y="298"/>
                  </a:lnTo>
                  <a:lnTo>
                    <a:pt x="6222" y="437"/>
                  </a:lnTo>
                  <a:lnTo>
                    <a:pt x="5806" y="595"/>
                  </a:lnTo>
                  <a:lnTo>
                    <a:pt x="5410" y="774"/>
                  </a:lnTo>
                  <a:lnTo>
                    <a:pt x="5014" y="952"/>
                  </a:lnTo>
                  <a:lnTo>
                    <a:pt x="4637" y="1170"/>
                  </a:lnTo>
                  <a:lnTo>
                    <a:pt x="4261" y="1408"/>
                  </a:lnTo>
                  <a:lnTo>
                    <a:pt x="3904" y="1665"/>
                  </a:lnTo>
                  <a:lnTo>
                    <a:pt x="3547" y="1943"/>
                  </a:lnTo>
                  <a:lnTo>
                    <a:pt x="3210" y="2220"/>
                  </a:lnTo>
                  <a:lnTo>
                    <a:pt x="2893" y="2537"/>
                  </a:lnTo>
                  <a:lnTo>
                    <a:pt x="2596" y="2854"/>
                  </a:lnTo>
                  <a:lnTo>
                    <a:pt x="2299" y="3191"/>
                  </a:lnTo>
                  <a:lnTo>
                    <a:pt x="2022" y="3548"/>
                  </a:lnTo>
                  <a:lnTo>
                    <a:pt x="1764" y="3904"/>
                  </a:lnTo>
                  <a:lnTo>
                    <a:pt x="1506" y="4281"/>
                  </a:lnTo>
                  <a:lnTo>
                    <a:pt x="1289" y="4677"/>
                  </a:lnTo>
                  <a:lnTo>
                    <a:pt x="1071" y="5093"/>
                  </a:lnTo>
                  <a:lnTo>
                    <a:pt x="872" y="5509"/>
                  </a:lnTo>
                  <a:lnTo>
                    <a:pt x="694" y="5945"/>
                  </a:lnTo>
                  <a:lnTo>
                    <a:pt x="536" y="6381"/>
                  </a:lnTo>
                  <a:lnTo>
                    <a:pt x="397" y="6837"/>
                  </a:lnTo>
                  <a:lnTo>
                    <a:pt x="278" y="7292"/>
                  </a:lnTo>
                  <a:lnTo>
                    <a:pt x="179" y="7768"/>
                  </a:lnTo>
                  <a:lnTo>
                    <a:pt x="100" y="8243"/>
                  </a:lnTo>
                  <a:lnTo>
                    <a:pt x="60" y="8739"/>
                  </a:lnTo>
                  <a:lnTo>
                    <a:pt x="20" y="9234"/>
                  </a:lnTo>
                  <a:lnTo>
                    <a:pt x="1" y="9729"/>
                  </a:lnTo>
                  <a:lnTo>
                    <a:pt x="20" y="10225"/>
                  </a:lnTo>
                  <a:lnTo>
                    <a:pt x="60" y="10720"/>
                  </a:lnTo>
                  <a:lnTo>
                    <a:pt x="100" y="11215"/>
                  </a:lnTo>
                  <a:lnTo>
                    <a:pt x="179" y="11691"/>
                  </a:lnTo>
                  <a:lnTo>
                    <a:pt x="278" y="12167"/>
                  </a:lnTo>
                  <a:lnTo>
                    <a:pt x="397" y="12622"/>
                  </a:lnTo>
                  <a:lnTo>
                    <a:pt x="536" y="13078"/>
                  </a:lnTo>
                  <a:lnTo>
                    <a:pt x="694" y="13514"/>
                  </a:lnTo>
                  <a:lnTo>
                    <a:pt x="872" y="13950"/>
                  </a:lnTo>
                  <a:lnTo>
                    <a:pt x="1071" y="14366"/>
                  </a:lnTo>
                  <a:lnTo>
                    <a:pt x="1289" y="14782"/>
                  </a:lnTo>
                  <a:lnTo>
                    <a:pt x="1506" y="15158"/>
                  </a:lnTo>
                  <a:lnTo>
                    <a:pt x="1764" y="15555"/>
                  </a:lnTo>
                  <a:lnTo>
                    <a:pt x="2022" y="15911"/>
                  </a:lnTo>
                  <a:lnTo>
                    <a:pt x="2299" y="16268"/>
                  </a:lnTo>
                  <a:lnTo>
                    <a:pt x="2596" y="16605"/>
                  </a:lnTo>
                  <a:lnTo>
                    <a:pt x="2893" y="16922"/>
                  </a:lnTo>
                  <a:lnTo>
                    <a:pt x="3210" y="17239"/>
                  </a:lnTo>
                  <a:lnTo>
                    <a:pt x="3547" y="17516"/>
                  </a:lnTo>
                  <a:lnTo>
                    <a:pt x="3904" y="17794"/>
                  </a:lnTo>
                  <a:lnTo>
                    <a:pt x="4261" y="18051"/>
                  </a:lnTo>
                  <a:lnTo>
                    <a:pt x="4637" y="18289"/>
                  </a:lnTo>
                  <a:lnTo>
                    <a:pt x="5014" y="18487"/>
                  </a:lnTo>
                  <a:lnTo>
                    <a:pt x="5410" y="18685"/>
                  </a:lnTo>
                  <a:lnTo>
                    <a:pt x="5806" y="18864"/>
                  </a:lnTo>
                  <a:lnTo>
                    <a:pt x="6222" y="19022"/>
                  </a:lnTo>
                  <a:lnTo>
                    <a:pt x="6638" y="19141"/>
                  </a:lnTo>
                  <a:lnTo>
                    <a:pt x="7054" y="19260"/>
                  </a:lnTo>
                  <a:lnTo>
                    <a:pt x="7490" y="19339"/>
                  </a:lnTo>
                  <a:lnTo>
                    <a:pt x="7946" y="19399"/>
                  </a:lnTo>
                  <a:lnTo>
                    <a:pt x="8382" y="19438"/>
                  </a:lnTo>
                  <a:lnTo>
                    <a:pt x="8838" y="19458"/>
                  </a:lnTo>
                  <a:lnTo>
                    <a:pt x="9907" y="19458"/>
                  </a:lnTo>
                  <a:lnTo>
                    <a:pt x="10363" y="19438"/>
                  </a:lnTo>
                  <a:lnTo>
                    <a:pt x="10819" y="19399"/>
                  </a:lnTo>
                  <a:lnTo>
                    <a:pt x="11255" y="19339"/>
                  </a:lnTo>
                  <a:lnTo>
                    <a:pt x="11691" y="19260"/>
                  </a:lnTo>
                  <a:lnTo>
                    <a:pt x="12127" y="19141"/>
                  </a:lnTo>
                  <a:lnTo>
                    <a:pt x="12543" y="19022"/>
                  </a:lnTo>
                  <a:lnTo>
                    <a:pt x="12959" y="18864"/>
                  </a:lnTo>
                  <a:lnTo>
                    <a:pt x="13355" y="18685"/>
                  </a:lnTo>
                  <a:lnTo>
                    <a:pt x="13751" y="18487"/>
                  </a:lnTo>
                  <a:lnTo>
                    <a:pt x="14128" y="18289"/>
                  </a:lnTo>
                  <a:lnTo>
                    <a:pt x="14484" y="18051"/>
                  </a:lnTo>
                  <a:lnTo>
                    <a:pt x="14861" y="17794"/>
                  </a:lnTo>
                  <a:lnTo>
                    <a:pt x="15198" y="17516"/>
                  </a:lnTo>
                  <a:lnTo>
                    <a:pt x="15535" y="17239"/>
                  </a:lnTo>
                  <a:lnTo>
                    <a:pt x="15852" y="16922"/>
                  </a:lnTo>
                  <a:lnTo>
                    <a:pt x="16169" y="16605"/>
                  </a:lnTo>
                  <a:lnTo>
                    <a:pt x="16446" y="16268"/>
                  </a:lnTo>
                  <a:lnTo>
                    <a:pt x="16723" y="15911"/>
                  </a:lnTo>
                  <a:lnTo>
                    <a:pt x="17001" y="15555"/>
                  </a:lnTo>
                  <a:lnTo>
                    <a:pt x="17239" y="15158"/>
                  </a:lnTo>
                  <a:lnTo>
                    <a:pt x="17476" y="14782"/>
                  </a:lnTo>
                  <a:lnTo>
                    <a:pt x="17674" y="14366"/>
                  </a:lnTo>
                  <a:lnTo>
                    <a:pt x="17873" y="13950"/>
                  </a:lnTo>
                  <a:lnTo>
                    <a:pt x="18051" y="13514"/>
                  </a:lnTo>
                  <a:lnTo>
                    <a:pt x="18209" y="13078"/>
                  </a:lnTo>
                  <a:lnTo>
                    <a:pt x="18348" y="12622"/>
                  </a:lnTo>
                  <a:lnTo>
                    <a:pt x="18467" y="12167"/>
                  </a:lnTo>
                  <a:lnTo>
                    <a:pt x="18566" y="11691"/>
                  </a:lnTo>
                  <a:lnTo>
                    <a:pt x="18645" y="11215"/>
                  </a:lnTo>
                  <a:lnTo>
                    <a:pt x="18705" y="10720"/>
                  </a:lnTo>
                  <a:lnTo>
                    <a:pt x="18744" y="10225"/>
                  </a:lnTo>
                  <a:lnTo>
                    <a:pt x="18744" y="9729"/>
                  </a:lnTo>
                  <a:lnTo>
                    <a:pt x="18744" y="9234"/>
                  </a:lnTo>
                  <a:lnTo>
                    <a:pt x="18705" y="8739"/>
                  </a:lnTo>
                  <a:lnTo>
                    <a:pt x="18645" y="8243"/>
                  </a:lnTo>
                  <a:lnTo>
                    <a:pt x="18566" y="7768"/>
                  </a:lnTo>
                  <a:lnTo>
                    <a:pt x="18467" y="7292"/>
                  </a:lnTo>
                  <a:lnTo>
                    <a:pt x="18348" y="6837"/>
                  </a:lnTo>
                  <a:lnTo>
                    <a:pt x="18209" y="6381"/>
                  </a:lnTo>
                  <a:lnTo>
                    <a:pt x="18051" y="5945"/>
                  </a:lnTo>
                  <a:lnTo>
                    <a:pt x="17873" y="5509"/>
                  </a:lnTo>
                  <a:lnTo>
                    <a:pt x="17674" y="5093"/>
                  </a:lnTo>
                  <a:lnTo>
                    <a:pt x="17476" y="4677"/>
                  </a:lnTo>
                  <a:lnTo>
                    <a:pt x="17239" y="4281"/>
                  </a:lnTo>
                  <a:lnTo>
                    <a:pt x="17001" y="3904"/>
                  </a:lnTo>
                  <a:lnTo>
                    <a:pt x="16723" y="3548"/>
                  </a:lnTo>
                  <a:lnTo>
                    <a:pt x="16446" y="3191"/>
                  </a:lnTo>
                  <a:lnTo>
                    <a:pt x="16169" y="2854"/>
                  </a:lnTo>
                  <a:lnTo>
                    <a:pt x="15852" y="2537"/>
                  </a:lnTo>
                  <a:lnTo>
                    <a:pt x="15535" y="2220"/>
                  </a:lnTo>
                  <a:lnTo>
                    <a:pt x="15198" y="1943"/>
                  </a:lnTo>
                  <a:lnTo>
                    <a:pt x="14861" y="1665"/>
                  </a:lnTo>
                  <a:lnTo>
                    <a:pt x="14484" y="1408"/>
                  </a:lnTo>
                  <a:lnTo>
                    <a:pt x="14128" y="1170"/>
                  </a:lnTo>
                  <a:lnTo>
                    <a:pt x="13751" y="952"/>
                  </a:lnTo>
                  <a:lnTo>
                    <a:pt x="13355" y="774"/>
                  </a:lnTo>
                  <a:lnTo>
                    <a:pt x="12959" y="595"/>
                  </a:lnTo>
                  <a:lnTo>
                    <a:pt x="12543" y="437"/>
                  </a:lnTo>
                  <a:lnTo>
                    <a:pt x="12127" y="298"/>
                  </a:lnTo>
                  <a:lnTo>
                    <a:pt x="11691" y="199"/>
                  </a:lnTo>
                  <a:lnTo>
                    <a:pt x="11255" y="120"/>
                  </a:lnTo>
                  <a:lnTo>
                    <a:pt x="10819" y="60"/>
                  </a:lnTo>
                  <a:lnTo>
                    <a:pt x="10363" y="21"/>
                  </a:lnTo>
                  <a:lnTo>
                    <a:pt x="9907"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3"/>
            <p:cNvSpPr/>
            <p:nvPr/>
          </p:nvSpPr>
          <p:spPr>
            <a:xfrm>
              <a:off x="3652725" y="4252375"/>
              <a:ext cx="300200" cy="311600"/>
            </a:xfrm>
            <a:custGeom>
              <a:avLst/>
              <a:gdLst/>
              <a:ahLst/>
              <a:cxnLst/>
              <a:rect l="l" t="t" r="r" b="b"/>
              <a:pathLst>
                <a:path w="12008" h="12464" extrusionOk="0">
                  <a:moveTo>
                    <a:pt x="5370" y="0"/>
                  </a:moveTo>
                  <a:lnTo>
                    <a:pt x="5092" y="20"/>
                  </a:lnTo>
                  <a:lnTo>
                    <a:pt x="4795" y="60"/>
                  </a:lnTo>
                  <a:lnTo>
                    <a:pt x="4518" y="119"/>
                  </a:lnTo>
                  <a:lnTo>
                    <a:pt x="4260" y="199"/>
                  </a:lnTo>
                  <a:lnTo>
                    <a:pt x="3983" y="278"/>
                  </a:lnTo>
                  <a:lnTo>
                    <a:pt x="3725" y="377"/>
                  </a:lnTo>
                  <a:lnTo>
                    <a:pt x="3468" y="496"/>
                  </a:lnTo>
                  <a:lnTo>
                    <a:pt x="3210" y="615"/>
                  </a:lnTo>
                  <a:lnTo>
                    <a:pt x="2972" y="753"/>
                  </a:lnTo>
                  <a:lnTo>
                    <a:pt x="2734" y="892"/>
                  </a:lnTo>
                  <a:lnTo>
                    <a:pt x="2497" y="1070"/>
                  </a:lnTo>
                  <a:lnTo>
                    <a:pt x="2279" y="1229"/>
                  </a:lnTo>
                  <a:lnTo>
                    <a:pt x="2061" y="1427"/>
                  </a:lnTo>
                  <a:lnTo>
                    <a:pt x="1863" y="1625"/>
                  </a:lnTo>
                  <a:lnTo>
                    <a:pt x="1665" y="1823"/>
                  </a:lnTo>
                  <a:lnTo>
                    <a:pt x="1486" y="2041"/>
                  </a:lnTo>
                  <a:lnTo>
                    <a:pt x="1308" y="2259"/>
                  </a:lnTo>
                  <a:lnTo>
                    <a:pt x="1130" y="2497"/>
                  </a:lnTo>
                  <a:lnTo>
                    <a:pt x="971" y="2735"/>
                  </a:lnTo>
                  <a:lnTo>
                    <a:pt x="832" y="2992"/>
                  </a:lnTo>
                  <a:lnTo>
                    <a:pt x="694" y="3250"/>
                  </a:lnTo>
                  <a:lnTo>
                    <a:pt x="575" y="3527"/>
                  </a:lnTo>
                  <a:lnTo>
                    <a:pt x="456" y="3805"/>
                  </a:lnTo>
                  <a:lnTo>
                    <a:pt x="357" y="4082"/>
                  </a:lnTo>
                  <a:lnTo>
                    <a:pt x="258" y="4379"/>
                  </a:lnTo>
                  <a:lnTo>
                    <a:pt x="178" y="4677"/>
                  </a:lnTo>
                  <a:lnTo>
                    <a:pt x="119" y="4974"/>
                  </a:lnTo>
                  <a:lnTo>
                    <a:pt x="79" y="5271"/>
                  </a:lnTo>
                  <a:lnTo>
                    <a:pt x="40" y="5588"/>
                  </a:lnTo>
                  <a:lnTo>
                    <a:pt x="20" y="5905"/>
                  </a:lnTo>
                  <a:lnTo>
                    <a:pt x="0" y="6222"/>
                  </a:lnTo>
                  <a:lnTo>
                    <a:pt x="20" y="6539"/>
                  </a:lnTo>
                  <a:lnTo>
                    <a:pt x="40" y="6856"/>
                  </a:lnTo>
                  <a:lnTo>
                    <a:pt x="79" y="7173"/>
                  </a:lnTo>
                  <a:lnTo>
                    <a:pt x="119" y="7490"/>
                  </a:lnTo>
                  <a:lnTo>
                    <a:pt x="178" y="7787"/>
                  </a:lnTo>
                  <a:lnTo>
                    <a:pt x="258" y="8084"/>
                  </a:lnTo>
                  <a:lnTo>
                    <a:pt x="357" y="8362"/>
                  </a:lnTo>
                  <a:lnTo>
                    <a:pt x="456" y="8659"/>
                  </a:lnTo>
                  <a:lnTo>
                    <a:pt x="575" y="8917"/>
                  </a:lnTo>
                  <a:lnTo>
                    <a:pt x="694" y="9194"/>
                  </a:lnTo>
                  <a:lnTo>
                    <a:pt x="832" y="9452"/>
                  </a:lnTo>
                  <a:lnTo>
                    <a:pt x="971" y="9709"/>
                  </a:lnTo>
                  <a:lnTo>
                    <a:pt x="1130" y="9947"/>
                  </a:lnTo>
                  <a:lnTo>
                    <a:pt x="1308" y="10185"/>
                  </a:lnTo>
                  <a:lnTo>
                    <a:pt x="1486" y="10422"/>
                  </a:lnTo>
                  <a:lnTo>
                    <a:pt x="1665" y="10621"/>
                  </a:lnTo>
                  <a:lnTo>
                    <a:pt x="1863" y="10839"/>
                  </a:lnTo>
                  <a:lnTo>
                    <a:pt x="2061" y="11037"/>
                  </a:lnTo>
                  <a:lnTo>
                    <a:pt x="2279" y="11215"/>
                  </a:lnTo>
                  <a:lnTo>
                    <a:pt x="2497" y="11393"/>
                  </a:lnTo>
                  <a:lnTo>
                    <a:pt x="2734" y="11552"/>
                  </a:lnTo>
                  <a:lnTo>
                    <a:pt x="2972" y="11710"/>
                  </a:lnTo>
                  <a:lnTo>
                    <a:pt x="3210" y="11849"/>
                  </a:lnTo>
                  <a:lnTo>
                    <a:pt x="3468" y="11968"/>
                  </a:lnTo>
                  <a:lnTo>
                    <a:pt x="3725" y="12067"/>
                  </a:lnTo>
                  <a:lnTo>
                    <a:pt x="3983" y="12166"/>
                  </a:lnTo>
                  <a:lnTo>
                    <a:pt x="4260" y="12265"/>
                  </a:lnTo>
                  <a:lnTo>
                    <a:pt x="4518" y="12325"/>
                  </a:lnTo>
                  <a:lnTo>
                    <a:pt x="4795" y="12384"/>
                  </a:lnTo>
                  <a:lnTo>
                    <a:pt x="5092" y="12424"/>
                  </a:lnTo>
                  <a:lnTo>
                    <a:pt x="5370" y="12443"/>
                  </a:lnTo>
                  <a:lnTo>
                    <a:pt x="5667" y="12463"/>
                  </a:lnTo>
                  <a:lnTo>
                    <a:pt x="6360" y="12463"/>
                  </a:lnTo>
                  <a:lnTo>
                    <a:pt x="6638" y="12443"/>
                  </a:lnTo>
                  <a:lnTo>
                    <a:pt x="6935" y="12424"/>
                  </a:lnTo>
                  <a:lnTo>
                    <a:pt x="7212" y="12384"/>
                  </a:lnTo>
                  <a:lnTo>
                    <a:pt x="7490" y="12325"/>
                  </a:lnTo>
                  <a:lnTo>
                    <a:pt x="7767" y="12265"/>
                  </a:lnTo>
                  <a:lnTo>
                    <a:pt x="8025" y="12166"/>
                  </a:lnTo>
                  <a:lnTo>
                    <a:pt x="8302" y="12067"/>
                  </a:lnTo>
                  <a:lnTo>
                    <a:pt x="8560" y="11968"/>
                  </a:lnTo>
                  <a:lnTo>
                    <a:pt x="8797" y="11849"/>
                  </a:lnTo>
                  <a:lnTo>
                    <a:pt x="9055" y="11710"/>
                  </a:lnTo>
                  <a:lnTo>
                    <a:pt x="9293" y="11552"/>
                  </a:lnTo>
                  <a:lnTo>
                    <a:pt x="9511" y="11393"/>
                  </a:lnTo>
                  <a:lnTo>
                    <a:pt x="9729" y="11215"/>
                  </a:lnTo>
                  <a:lnTo>
                    <a:pt x="9947" y="11037"/>
                  </a:lnTo>
                  <a:lnTo>
                    <a:pt x="10165" y="10839"/>
                  </a:lnTo>
                  <a:lnTo>
                    <a:pt x="10343" y="10621"/>
                  </a:lnTo>
                  <a:lnTo>
                    <a:pt x="10541" y="10422"/>
                  </a:lnTo>
                  <a:lnTo>
                    <a:pt x="10719" y="10185"/>
                  </a:lnTo>
                  <a:lnTo>
                    <a:pt x="10878" y="9947"/>
                  </a:lnTo>
                  <a:lnTo>
                    <a:pt x="11036" y="9709"/>
                  </a:lnTo>
                  <a:lnTo>
                    <a:pt x="11195" y="9452"/>
                  </a:lnTo>
                  <a:lnTo>
                    <a:pt x="11334" y="9194"/>
                  </a:lnTo>
                  <a:lnTo>
                    <a:pt x="11452" y="8917"/>
                  </a:lnTo>
                  <a:lnTo>
                    <a:pt x="11571" y="8659"/>
                  </a:lnTo>
                  <a:lnTo>
                    <a:pt x="11670" y="8362"/>
                  </a:lnTo>
                  <a:lnTo>
                    <a:pt x="11750" y="8084"/>
                  </a:lnTo>
                  <a:lnTo>
                    <a:pt x="11829" y="7787"/>
                  </a:lnTo>
                  <a:lnTo>
                    <a:pt x="11888" y="7490"/>
                  </a:lnTo>
                  <a:lnTo>
                    <a:pt x="11948" y="7173"/>
                  </a:lnTo>
                  <a:lnTo>
                    <a:pt x="11987" y="6856"/>
                  </a:lnTo>
                  <a:lnTo>
                    <a:pt x="12007" y="6539"/>
                  </a:lnTo>
                  <a:lnTo>
                    <a:pt x="12007" y="6222"/>
                  </a:lnTo>
                  <a:lnTo>
                    <a:pt x="12007" y="5905"/>
                  </a:lnTo>
                  <a:lnTo>
                    <a:pt x="11987" y="5588"/>
                  </a:lnTo>
                  <a:lnTo>
                    <a:pt x="11948" y="5271"/>
                  </a:lnTo>
                  <a:lnTo>
                    <a:pt x="11888" y="4974"/>
                  </a:lnTo>
                  <a:lnTo>
                    <a:pt x="11829" y="4677"/>
                  </a:lnTo>
                  <a:lnTo>
                    <a:pt x="11750" y="4379"/>
                  </a:lnTo>
                  <a:lnTo>
                    <a:pt x="11670" y="4082"/>
                  </a:lnTo>
                  <a:lnTo>
                    <a:pt x="11571" y="3805"/>
                  </a:lnTo>
                  <a:lnTo>
                    <a:pt x="11452" y="3527"/>
                  </a:lnTo>
                  <a:lnTo>
                    <a:pt x="11334" y="3250"/>
                  </a:lnTo>
                  <a:lnTo>
                    <a:pt x="11195" y="2992"/>
                  </a:lnTo>
                  <a:lnTo>
                    <a:pt x="11036" y="2735"/>
                  </a:lnTo>
                  <a:lnTo>
                    <a:pt x="10878" y="2497"/>
                  </a:lnTo>
                  <a:lnTo>
                    <a:pt x="10719" y="2259"/>
                  </a:lnTo>
                  <a:lnTo>
                    <a:pt x="10541" y="2041"/>
                  </a:lnTo>
                  <a:lnTo>
                    <a:pt x="10343" y="1823"/>
                  </a:lnTo>
                  <a:lnTo>
                    <a:pt x="10165" y="1625"/>
                  </a:lnTo>
                  <a:lnTo>
                    <a:pt x="9947" y="1427"/>
                  </a:lnTo>
                  <a:lnTo>
                    <a:pt x="9729" y="1229"/>
                  </a:lnTo>
                  <a:lnTo>
                    <a:pt x="9511" y="1070"/>
                  </a:lnTo>
                  <a:lnTo>
                    <a:pt x="9293" y="892"/>
                  </a:lnTo>
                  <a:lnTo>
                    <a:pt x="9055" y="753"/>
                  </a:lnTo>
                  <a:lnTo>
                    <a:pt x="8797" y="615"/>
                  </a:lnTo>
                  <a:lnTo>
                    <a:pt x="8560" y="496"/>
                  </a:lnTo>
                  <a:lnTo>
                    <a:pt x="8302" y="377"/>
                  </a:lnTo>
                  <a:lnTo>
                    <a:pt x="8025" y="278"/>
                  </a:lnTo>
                  <a:lnTo>
                    <a:pt x="7767" y="199"/>
                  </a:lnTo>
                  <a:lnTo>
                    <a:pt x="7490" y="119"/>
                  </a:lnTo>
                  <a:lnTo>
                    <a:pt x="7212" y="60"/>
                  </a:lnTo>
                  <a:lnTo>
                    <a:pt x="6935" y="20"/>
                  </a:lnTo>
                  <a:lnTo>
                    <a:pt x="6638"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8" name="Google Shape;3058;p53"/>
          <p:cNvSpPr/>
          <p:nvPr/>
        </p:nvSpPr>
        <p:spPr>
          <a:xfrm>
            <a:off x="4309552" y="1576875"/>
            <a:ext cx="639000" cy="63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59" name="Google Shape;3059;p53"/>
          <p:cNvSpPr/>
          <p:nvPr/>
        </p:nvSpPr>
        <p:spPr>
          <a:xfrm>
            <a:off x="4309552" y="2315075"/>
            <a:ext cx="639000" cy="63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60" name="Google Shape;3060;p53"/>
          <p:cNvSpPr/>
          <p:nvPr/>
        </p:nvSpPr>
        <p:spPr>
          <a:xfrm>
            <a:off x="4309552" y="3053275"/>
            <a:ext cx="639000" cy="63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61" name="Google Shape;3061;p53"/>
          <p:cNvSpPr/>
          <p:nvPr/>
        </p:nvSpPr>
        <p:spPr>
          <a:xfrm>
            <a:off x="4309552" y="3791475"/>
            <a:ext cx="639000" cy="63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62" name="Google Shape;3062;p53"/>
          <p:cNvSpPr/>
          <p:nvPr/>
        </p:nvSpPr>
        <p:spPr>
          <a:xfrm>
            <a:off x="6962277" y="1458075"/>
            <a:ext cx="118800" cy="11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63" name="Google Shape;3063;p53"/>
          <p:cNvSpPr/>
          <p:nvPr/>
        </p:nvSpPr>
        <p:spPr>
          <a:xfrm>
            <a:off x="6290752" y="2315075"/>
            <a:ext cx="118800" cy="118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64" name="Google Shape;3064;p53"/>
          <p:cNvSpPr/>
          <p:nvPr/>
        </p:nvSpPr>
        <p:spPr>
          <a:xfrm>
            <a:off x="6728902" y="3028975"/>
            <a:ext cx="118800" cy="118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65" name="Google Shape;3065;p53"/>
          <p:cNvSpPr/>
          <p:nvPr/>
        </p:nvSpPr>
        <p:spPr>
          <a:xfrm>
            <a:off x="7396990" y="4217175"/>
            <a:ext cx="118800" cy="11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3066" name="Google Shape;3066;p53"/>
          <p:cNvCxnSpPr>
            <a:stCxn id="3058" idx="6"/>
            <a:endCxn id="3062" idx="2"/>
          </p:cNvCxnSpPr>
          <p:nvPr/>
        </p:nvCxnSpPr>
        <p:spPr>
          <a:xfrm rot="10800000" flipH="1">
            <a:off x="4948552" y="1517475"/>
            <a:ext cx="2013600" cy="378900"/>
          </a:xfrm>
          <a:prstGeom prst="bentConnector3">
            <a:avLst>
              <a:gd name="adj1" fmla="val 50003"/>
            </a:avLst>
          </a:prstGeom>
          <a:noFill/>
          <a:ln w="19050" cap="flat" cmpd="sng">
            <a:solidFill>
              <a:schemeClr val="accent2"/>
            </a:solidFill>
            <a:prstDash val="solid"/>
            <a:round/>
            <a:headEnd type="none" w="med" len="med"/>
            <a:tailEnd type="none" w="med" len="med"/>
          </a:ln>
        </p:spPr>
      </p:cxnSp>
      <p:cxnSp>
        <p:nvCxnSpPr>
          <p:cNvPr id="3067" name="Google Shape;3067;p53"/>
          <p:cNvCxnSpPr>
            <a:stCxn id="3059" idx="6"/>
            <a:endCxn id="3063" idx="4"/>
          </p:cNvCxnSpPr>
          <p:nvPr/>
        </p:nvCxnSpPr>
        <p:spPr>
          <a:xfrm rot="10800000" flipH="1">
            <a:off x="4948552" y="2433875"/>
            <a:ext cx="1401600" cy="200700"/>
          </a:xfrm>
          <a:prstGeom prst="bentConnector2">
            <a:avLst/>
          </a:prstGeom>
          <a:noFill/>
          <a:ln w="19050" cap="flat" cmpd="sng">
            <a:solidFill>
              <a:schemeClr val="accent6"/>
            </a:solidFill>
            <a:prstDash val="solid"/>
            <a:round/>
            <a:headEnd type="none" w="med" len="med"/>
            <a:tailEnd type="none" w="med" len="med"/>
          </a:ln>
        </p:spPr>
      </p:cxnSp>
      <p:cxnSp>
        <p:nvCxnSpPr>
          <p:cNvPr id="3068" name="Google Shape;3068;p53"/>
          <p:cNvCxnSpPr>
            <a:endCxn id="3064" idx="4"/>
          </p:cNvCxnSpPr>
          <p:nvPr/>
        </p:nvCxnSpPr>
        <p:spPr>
          <a:xfrm rot="10800000" flipH="1">
            <a:off x="4948402" y="3147775"/>
            <a:ext cx="1839900" cy="225000"/>
          </a:xfrm>
          <a:prstGeom prst="bentConnector2">
            <a:avLst/>
          </a:prstGeom>
          <a:noFill/>
          <a:ln w="19050" cap="flat" cmpd="sng">
            <a:solidFill>
              <a:schemeClr val="accent4"/>
            </a:solidFill>
            <a:prstDash val="solid"/>
            <a:round/>
            <a:headEnd type="none" w="med" len="med"/>
            <a:tailEnd type="none" w="med" len="med"/>
          </a:ln>
        </p:spPr>
      </p:cxnSp>
      <p:cxnSp>
        <p:nvCxnSpPr>
          <p:cNvPr id="3069" name="Google Shape;3069;p53"/>
          <p:cNvCxnSpPr>
            <a:stCxn id="3061" idx="6"/>
            <a:endCxn id="3065" idx="2"/>
          </p:cNvCxnSpPr>
          <p:nvPr/>
        </p:nvCxnSpPr>
        <p:spPr>
          <a:xfrm>
            <a:off x="4948552" y="4110975"/>
            <a:ext cx="2448300" cy="165600"/>
          </a:xfrm>
          <a:prstGeom prst="bentConnector3">
            <a:avLst>
              <a:gd name="adj1" fmla="val 50003"/>
            </a:avLst>
          </a:prstGeom>
          <a:noFill/>
          <a:ln w="19050" cap="flat" cmpd="sng">
            <a:solidFill>
              <a:schemeClr val="accent3"/>
            </a:solidFill>
            <a:prstDash val="solid"/>
            <a:round/>
            <a:headEnd type="none" w="med" len="med"/>
            <a:tailEnd type="none" w="med" len="med"/>
          </a:ln>
        </p:spPr>
      </p:cxnSp>
      <p:grpSp>
        <p:nvGrpSpPr>
          <p:cNvPr id="3070" name="Google Shape;3070;p53"/>
          <p:cNvGrpSpPr/>
          <p:nvPr/>
        </p:nvGrpSpPr>
        <p:grpSpPr>
          <a:xfrm>
            <a:off x="4480118" y="1736365"/>
            <a:ext cx="297869" cy="320019"/>
            <a:chOff x="290700" y="1714850"/>
            <a:chExt cx="272375" cy="295275"/>
          </a:xfrm>
        </p:grpSpPr>
        <p:sp>
          <p:nvSpPr>
            <p:cNvPr id="3071" name="Google Shape;3071;p53"/>
            <p:cNvSpPr/>
            <p:nvPr/>
          </p:nvSpPr>
          <p:spPr>
            <a:xfrm>
              <a:off x="407325" y="1747200"/>
              <a:ext cx="39125" cy="39125"/>
            </a:xfrm>
            <a:custGeom>
              <a:avLst/>
              <a:gdLst/>
              <a:ahLst/>
              <a:cxnLst/>
              <a:rect l="l" t="t" r="r" b="b"/>
              <a:pathLst>
                <a:path w="1565" h="1565" extrusionOk="0">
                  <a:moveTo>
                    <a:pt x="782" y="459"/>
                  </a:moveTo>
                  <a:lnTo>
                    <a:pt x="917" y="486"/>
                  </a:lnTo>
                  <a:lnTo>
                    <a:pt x="1025" y="567"/>
                  </a:lnTo>
                  <a:lnTo>
                    <a:pt x="1079" y="648"/>
                  </a:lnTo>
                  <a:lnTo>
                    <a:pt x="1106" y="782"/>
                  </a:lnTo>
                  <a:lnTo>
                    <a:pt x="1079" y="917"/>
                  </a:lnTo>
                  <a:lnTo>
                    <a:pt x="1025" y="1025"/>
                  </a:lnTo>
                  <a:lnTo>
                    <a:pt x="917" y="1079"/>
                  </a:lnTo>
                  <a:lnTo>
                    <a:pt x="782" y="1106"/>
                  </a:lnTo>
                  <a:lnTo>
                    <a:pt x="674" y="1079"/>
                  </a:lnTo>
                  <a:lnTo>
                    <a:pt x="567" y="1025"/>
                  </a:lnTo>
                  <a:lnTo>
                    <a:pt x="486" y="917"/>
                  </a:lnTo>
                  <a:lnTo>
                    <a:pt x="459" y="782"/>
                  </a:lnTo>
                  <a:lnTo>
                    <a:pt x="486" y="648"/>
                  </a:lnTo>
                  <a:lnTo>
                    <a:pt x="567" y="567"/>
                  </a:lnTo>
                  <a:lnTo>
                    <a:pt x="674" y="486"/>
                  </a:lnTo>
                  <a:lnTo>
                    <a:pt x="782" y="459"/>
                  </a:lnTo>
                  <a:close/>
                  <a:moveTo>
                    <a:pt x="782" y="0"/>
                  </a:moveTo>
                  <a:lnTo>
                    <a:pt x="620" y="27"/>
                  </a:lnTo>
                  <a:lnTo>
                    <a:pt x="486" y="54"/>
                  </a:lnTo>
                  <a:lnTo>
                    <a:pt x="351" y="135"/>
                  </a:lnTo>
                  <a:lnTo>
                    <a:pt x="243" y="243"/>
                  </a:lnTo>
                  <a:lnTo>
                    <a:pt x="135" y="351"/>
                  </a:lnTo>
                  <a:lnTo>
                    <a:pt x="81" y="486"/>
                  </a:lnTo>
                  <a:lnTo>
                    <a:pt x="27" y="621"/>
                  </a:lnTo>
                  <a:lnTo>
                    <a:pt x="0" y="782"/>
                  </a:lnTo>
                  <a:lnTo>
                    <a:pt x="27" y="944"/>
                  </a:lnTo>
                  <a:lnTo>
                    <a:pt x="81" y="1079"/>
                  </a:lnTo>
                  <a:lnTo>
                    <a:pt x="135" y="1214"/>
                  </a:lnTo>
                  <a:lnTo>
                    <a:pt x="243" y="1349"/>
                  </a:lnTo>
                  <a:lnTo>
                    <a:pt x="351" y="1430"/>
                  </a:lnTo>
                  <a:lnTo>
                    <a:pt x="486" y="1510"/>
                  </a:lnTo>
                  <a:lnTo>
                    <a:pt x="620" y="1564"/>
                  </a:lnTo>
                  <a:lnTo>
                    <a:pt x="944" y="1564"/>
                  </a:lnTo>
                  <a:lnTo>
                    <a:pt x="1106" y="1510"/>
                  </a:lnTo>
                  <a:lnTo>
                    <a:pt x="1241" y="1430"/>
                  </a:lnTo>
                  <a:lnTo>
                    <a:pt x="1349" y="1349"/>
                  </a:lnTo>
                  <a:lnTo>
                    <a:pt x="1429" y="1214"/>
                  </a:lnTo>
                  <a:lnTo>
                    <a:pt x="1510" y="1079"/>
                  </a:lnTo>
                  <a:lnTo>
                    <a:pt x="1564" y="944"/>
                  </a:lnTo>
                  <a:lnTo>
                    <a:pt x="1564" y="782"/>
                  </a:lnTo>
                  <a:lnTo>
                    <a:pt x="1564" y="621"/>
                  </a:lnTo>
                  <a:lnTo>
                    <a:pt x="1510" y="486"/>
                  </a:lnTo>
                  <a:lnTo>
                    <a:pt x="1429" y="351"/>
                  </a:lnTo>
                  <a:lnTo>
                    <a:pt x="1349" y="243"/>
                  </a:lnTo>
                  <a:lnTo>
                    <a:pt x="1241" y="135"/>
                  </a:lnTo>
                  <a:lnTo>
                    <a:pt x="1106" y="54"/>
                  </a:lnTo>
                  <a:lnTo>
                    <a:pt x="944" y="27"/>
                  </a:lnTo>
                  <a:lnTo>
                    <a:pt x="7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3"/>
            <p:cNvSpPr/>
            <p:nvPr/>
          </p:nvSpPr>
          <p:spPr>
            <a:xfrm>
              <a:off x="290700" y="1714850"/>
              <a:ext cx="272375" cy="295275"/>
            </a:xfrm>
            <a:custGeom>
              <a:avLst/>
              <a:gdLst/>
              <a:ahLst/>
              <a:cxnLst/>
              <a:rect l="l" t="t" r="r" b="b"/>
              <a:pathLst>
                <a:path w="10895" h="11811" extrusionOk="0">
                  <a:moveTo>
                    <a:pt x="5447" y="512"/>
                  </a:moveTo>
                  <a:lnTo>
                    <a:pt x="9870" y="3317"/>
                  </a:lnTo>
                  <a:lnTo>
                    <a:pt x="1025" y="3317"/>
                  </a:lnTo>
                  <a:lnTo>
                    <a:pt x="5447" y="512"/>
                  </a:lnTo>
                  <a:close/>
                  <a:moveTo>
                    <a:pt x="10436" y="3775"/>
                  </a:moveTo>
                  <a:lnTo>
                    <a:pt x="10436" y="4341"/>
                  </a:lnTo>
                  <a:lnTo>
                    <a:pt x="459" y="4341"/>
                  </a:lnTo>
                  <a:lnTo>
                    <a:pt x="459" y="3775"/>
                  </a:lnTo>
                  <a:close/>
                  <a:moveTo>
                    <a:pt x="5447" y="6175"/>
                  </a:moveTo>
                  <a:lnTo>
                    <a:pt x="5636" y="6202"/>
                  </a:lnTo>
                  <a:lnTo>
                    <a:pt x="5798" y="6256"/>
                  </a:lnTo>
                  <a:lnTo>
                    <a:pt x="5960" y="6337"/>
                  </a:lnTo>
                  <a:lnTo>
                    <a:pt x="6067" y="6445"/>
                  </a:lnTo>
                  <a:lnTo>
                    <a:pt x="6175" y="6580"/>
                  </a:lnTo>
                  <a:lnTo>
                    <a:pt x="6256" y="6714"/>
                  </a:lnTo>
                  <a:lnTo>
                    <a:pt x="6310" y="6876"/>
                  </a:lnTo>
                  <a:lnTo>
                    <a:pt x="6337" y="7065"/>
                  </a:lnTo>
                  <a:lnTo>
                    <a:pt x="6337" y="9330"/>
                  </a:lnTo>
                  <a:lnTo>
                    <a:pt x="4584" y="9330"/>
                  </a:lnTo>
                  <a:lnTo>
                    <a:pt x="4584" y="7065"/>
                  </a:lnTo>
                  <a:lnTo>
                    <a:pt x="4584" y="6876"/>
                  </a:lnTo>
                  <a:lnTo>
                    <a:pt x="4638" y="6714"/>
                  </a:lnTo>
                  <a:lnTo>
                    <a:pt x="4719" y="6580"/>
                  </a:lnTo>
                  <a:lnTo>
                    <a:pt x="4827" y="6445"/>
                  </a:lnTo>
                  <a:lnTo>
                    <a:pt x="4962" y="6337"/>
                  </a:lnTo>
                  <a:lnTo>
                    <a:pt x="5124" y="6256"/>
                  </a:lnTo>
                  <a:lnTo>
                    <a:pt x="5285" y="6202"/>
                  </a:lnTo>
                  <a:lnTo>
                    <a:pt x="5447" y="6175"/>
                  </a:lnTo>
                  <a:close/>
                  <a:moveTo>
                    <a:pt x="8629" y="4800"/>
                  </a:moveTo>
                  <a:lnTo>
                    <a:pt x="8629" y="9330"/>
                  </a:lnTo>
                  <a:lnTo>
                    <a:pt x="6796" y="9330"/>
                  </a:lnTo>
                  <a:lnTo>
                    <a:pt x="6796" y="7065"/>
                  </a:lnTo>
                  <a:lnTo>
                    <a:pt x="6769" y="6795"/>
                  </a:lnTo>
                  <a:lnTo>
                    <a:pt x="6688" y="6553"/>
                  </a:lnTo>
                  <a:lnTo>
                    <a:pt x="6580" y="6310"/>
                  </a:lnTo>
                  <a:lnTo>
                    <a:pt x="6391" y="6121"/>
                  </a:lnTo>
                  <a:lnTo>
                    <a:pt x="6202" y="5959"/>
                  </a:lnTo>
                  <a:lnTo>
                    <a:pt x="5987" y="5825"/>
                  </a:lnTo>
                  <a:lnTo>
                    <a:pt x="5717" y="5744"/>
                  </a:lnTo>
                  <a:lnTo>
                    <a:pt x="5447" y="5717"/>
                  </a:lnTo>
                  <a:lnTo>
                    <a:pt x="5178" y="5744"/>
                  </a:lnTo>
                  <a:lnTo>
                    <a:pt x="4935" y="5825"/>
                  </a:lnTo>
                  <a:lnTo>
                    <a:pt x="4719" y="5959"/>
                  </a:lnTo>
                  <a:lnTo>
                    <a:pt x="4503" y="6121"/>
                  </a:lnTo>
                  <a:lnTo>
                    <a:pt x="4342" y="6310"/>
                  </a:lnTo>
                  <a:lnTo>
                    <a:pt x="4234" y="6553"/>
                  </a:lnTo>
                  <a:lnTo>
                    <a:pt x="4153" y="6795"/>
                  </a:lnTo>
                  <a:lnTo>
                    <a:pt x="4126" y="7065"/>
                  </a:lnTo>
                  <a:lnTo>
                    <a:pt x="4126" y="9330"/>
                  </a:lnTo>
                  <a:lnTo>
                    <a:pt x="2265" y="9330"/>
                  </a:lnTo>
                  <a:lnTo>
                    <a:pt x="2265" y="8117"/>
                  </a:lnTo>
                  <a:lnTo>
                    <a:pt x="2265" y="8009"/>
                  </a:lnTo>
                  <a:lnTo>
                    <a:pt x="2211" y="7928"/>
                  </a:lnTo>
                  <a:lnTo>
                    <a:pt x="2131" y="7901"/>
                  </a:lnTo>
                  <a:lnTo>
                    <a:pt x="2050" y="7874"/>
                  </a:lnTo>
                  <a:lnTo>
                    <a:pt x="1942" y="7901"/>
                  </a:lnTo>
                  <a:lnTo>
                    <a:pt x="1888" y="7928"/>
                  </a:lnTo>
                  <a:lnTo>
                    <a:pt x="1834" y="8009"/>
                  </a:lnTo>
                  <a:lnTo>
                    <a:pt x="1807" y="8117"/>
                  </a:lnTo>
                  <a:lnTo>
                    <a:pt x="1807" y="9330"/>
                  </a:lnTo>
                  <a:lnTo>
                    <a:pt x="1268" y="9330"/>
                  </a:lnTo>
                  <a:lnTo>
                    <a:pt x="1268" y="4800"/>
                  </a:lnTo>
                  <a:lnTo>
                    <a:pt x="1807" y="4800"/>
                  </a:lnTo>
                  <a:lnTo>
                    <a:pt x="1807" y="6013"/>
                  </a:lnTo>
                  <a:lnTo>
                    <a:pt x="1834" y="6121"/>
                  </a:lnTo>
                  <a:lnTo>
                    <a:pt x="1888" y="6202"/>
                  </a:lnTo>
                  <a:lnTo>
                    <a:pt x="1942" y="6229"/>
                  </a:lnTo>
                  <a:lnTo>
                    <a:pt x="2050" y="6256"/>
                  </a:lnTo>
                  <a:lnTo>
                    <a:pt x="2131" y="6229"/>
                  </a:lnTo>
                  <a:lnTo>
                    <a:pt x="2211" y="6202"/>
                  </a:lnTo>
                  <a:lnTo>
                    <a:pt x="2265" y="6121"/>
                  </a:lnTo>
                  <a:lnTo>
                    <a:pt x="2265" y="6013"/>
                  </a:lnTo>
                  <a:lnTo>
                    <a:pt x="2265" y="4800"/>
                  </a:lnTo>
                  <a:close/>
                  <a:moveTo>
                    <a:pt x="9654" y="4800"/>
                  </a:moveTo>
                  <a:lnTo>
                    <a:pt x="9654" y="9330"/>
                  </a:lnTo>
                  <a:lnTo>
                    <a:pt x="9115" y="9330"/>
                  </a:lnTo>
                  <a:lnTo>
                    <a:pt x="9115" y="4800"/>
                  </a:lnTo>
                  <a:close/>
                  <a:moveTo>
                    <a:pt x="9977" y="9788"/>
                  </a:moveTo>
                  <a:lnTo>
                    <a:pt x="9977" y="10355"/>
                  </a:lnTo>
                  <a:lnTo>
                    <a:pt x="944" y="10355"/>
                  </a:lnTo>
                  <a:lnTo>
                    <a:pt x="944" y="9788"/>
                  </a:lnTo>
                  <a:close/>
                  <a:moveTo>
                    <a:pt x="10436" y="10813"/>
                  </a:moveTo>
                  <a:lnTo>
                    <a:pt x="10436" y="11352"/>
                  </a:lnTo>
                  <a:lnTo>
                    <a:pt x="459" y="11352"/>
                  </a:lnTo>
                  <a:lnTo>
                    <a:pt x="459" y="10813"/>
                  </a:lnTo>
                  <a:close/>
                  <a:moveTo>
                    <a:pt x="5393" y="0"/>
                  </a:moveTo>
                  <a:lnTo>
                    <a:pt x="5339" y="27"/>
                  </a:lnTo>
                  <a:lnTo>
                    <a:pt x="108" y="3371"/>
                  </a:lnTo>
                  <a:lnTo>
                    <a:pt x="27" y="3452"/>
                  </a:lnTo>
                  <a:lnTo>
                    <a:pt x="0" y="3559"/>
                  </a:lnTo>
                  <a:lnTo>
                    <a:pt x="0" y="4584"/>
                  </a:lnTo>
                  <a:lnTo>
                    <a:pt x="27" y="4665"/>
                  </a:lnTo>
                  <a:lnTo>
                    <a:pt x="81" y="4746"/>
                  </a:lnTo>
                  <a:lnTo>
                    <a:pt x="162" y="4773"/>
                  </a:lnTo>
                  <a:lnTo>
                    <a:pt x="243" y="4800"/>
                  </a:lnTo>
                  <a:lnTo>
                    <a:pt x="782" y="4800"/>
                  </a:lnTo>
                  <a:lnTo>
                    <a:pt x="782" y="9330"/>
                  </a:lnTo>
                  <a:lnTo>
                    <a:pt x="701" y="9330"/>
                  </a:lnTo>
                  <a:lnTo>
                    <a:pt x="620" y="9357"/>
                  </a:lnTo>
                  <a:lnTo>
                    <a:pt x="540" y="9384"/>
                  </a:lnTo>
                  <a:lnTo>
                    <a:pt x="486" y="9465"/>
                  </a:lnTo>
                  <a:lnTo>
                    <a:pt x="459" y="9546"/>
                  </a:lnTo>
                  <a:lnTo>
                    <a:pt x="459" y="10355"/>
                  </a:lnTo>
                  <a:lnTo>
                    <a:pt x="162" y="10355"/>
                  </a:lnTo>
                  <a:lnTo>
                    <a:pt x="81" y="10409"/>
                  </a:lnTo>
                  <a:lnTo>
                    <a:pt x="27" y="10490"/>
                  </a:lnTo>
                  <a:lnTo>
                    <a:pt x="0" y="10570"/>
                  </a:lnTo>
                  <a:lnTo>
                    <a:pt x="0" y="11595"/>
                  </a:lnTo>
                  <a:lnTo>
                    <a:pt x="27" y="11676"/>
                  </a:lnTo>
                  <a:lnTo>
                    <a:pt x="81" y="11757"/>
                  </a:lnTo>
                  <a:lnTo>
                    <a:pt x="162" y="11811"/>
                  </a:lnTo>
                  <a:lnTo>
                    <a:pt x="10759" y="11811"/>
                  </a:lnTo>
                  <a:lnTo>
                    <a:pt x="10840" y="11757"/>
                  </a:lnTo>
                  <a:lnTo>
                    <a:pt x="10894" y="11676"/>
                  </a:lnTo>
                  <a:lnTo>
                    <a:pt x="10894" y="11595"/>
                  </a:lnTo>
                  <a:lnTo>
                    <a:pt x="10894" y="10570"/>
                  </a:lnTo>
                  <a:lnTo>
                    <a:pt x="10894" y="10490"/>
                  </a:lnTo>
                  <a:lnTo>
                    <a:pt x="10840" y="10409"/>
                  </a:lnTo>
                  <a:lnTo>
                    <a:pt x="10759" y="10355"/>
                  </a:lnTo>
                  <a:lnTo>
                    <a:pt x="10436" y="10355"/>
                  </a:lnTo>
                  <a:lnTo>
                    <a:pt x="10436" y="9546"/>
                  </a:lnTo>
                  <a:lnTo>
                    <a:pt x="10436" y="9465"/>
                  </a:lnTo>
                  <a:lnTo>
                    <a:pt x="10382" y="9384"/>
                  </a:lnTo>
                  <a:lnTo>
                    <a:pt x="10301" y="9357"/>
                  </a:lnTo>
                  <a:lnTo>
                    <a:pt x="10220" y="9330"/>
                  </a:lnTo>
                  <a:lnTo>
                    <a:pt x="10112" y="9330"/>
                  </a:lnTo>
                  <a:lnTo>
                    <a:pt x="10112" y="4800"/>
                  </a:lnTo>
                  <a:lnTo>
                    <a:pt x="10678" y="4800"/>
                  </a:lnTo>
                  <a:lnTo>
                    <a:pt x="10759" y="4773"/>
                  </a:lnTo>
                  <a:lnTo>
                    <a:pt x="10840" y="4746"/>
                  </a:lnTo>
                  <a:lnTo>
                    <a:pt x="10894" y="4665"/>
                  </a:lnTo>
                  <a:lnTo>
                    <a:pt x="10894" y="4584"/>
                  </a:lnTo>
                  <a:lnTo>
                    <a:pt x="10894" y="3559"/>
                  </a:lnTo>
                  <a:lnTo>
                    <a:pt x="10867" y="3452"/>
                  </a:lnTo>
                  <a:lnTo>
                    <a:pt x="10786" y="3371"/>
                  </a:lnTo>
                  <a:lnTo>
                    <a:pt x="5582" y="27"/>
                  </a:lnTo>
                  <a:lnTo>
                    <a:pt x="55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3"/>
            <p:cNvSpPr/>
            <p:nvPr/>
          </p:nvSpPr>
          <p:spPr>
            <a:xfrm>
              <a:off x="335850" y="1885400"/>
              <a:ext cx="11500" cy="12150"/>
            </a:xfrm>
            <a:custGeom>
              <a:avLst/>
              <a:gdLst/>
              <a:ahLst/>
              <a:cxnLst/>
              <a:rect l="l" t="t" r="r" b="b"/>
              <a:pathLst>
                <a:path w="460" h="486" extrusionOk="0">
                  <a:moveTo>
                    <a:pt x="244" y="0"/>
                  </a:moveTo>
                  <a:lnTo>
                    <a:pt x="136" y="27"/>
                  </a:lnTo>
                  <a:lnTo>
                    <a:pt x="82" y="81"/>
                  </a:lnTo>
                  <a:lnTo>
                    <a:pt x="28" y="162"/>
                  </a:lnTo>
                  <a:lnTo>
                    <a:pt x="1" y="243"/>
                  </a:lnTo>
                  <a:lnTo>
                    <a:pt x="28" y="324"/>
                  </a:lnTo>
                  <a:lnTo>
                    <a:pt x="82" y="405"/>
                  </a:lnTo>
                  <a:lnTo>
                    <a:pt x="136" y="459"/>
                  </a:lnTo>
                  <a:lnTo>
                    <a:pt x="244" y="486"/>
                  </a:lnTo>
                  <a:lnTo>
                    <a:pt x="325" y="459"/>
                  </a:lnTo>
                  <a:lnTo>
                    <a:pt x="405" y="405"/>
                  </a:lnTo>
                  <a:lnTo>
                    <a:pt x="459" y="324"/>
                  </a:lnTo>
                  <a:lnTo>
                    <a:pt x="459" y="243"/>
                  </a:lnTo>
                  <a:lnTo>
                    <a:pt x="459" y="162"/>
                  </a:lnTo>
                  <a:lnTo>
                    <a:pt x="405" y="81"/>
                  </a:lnTo>
                  <a:lnTo>
                    <a:pt x="325" y="27"/>
                  </a:lnTo>
                  <a:lnTo>
                    <a:pt x="2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53"/>
          <p:cNvGrpSpPr/>
          <p:nvPr/>
        </p:nvGrpSpPr>
        <p:grpSpPr>
          <a:xfrm>
            <a:off x="4467582" y="2491364"/>
            <a:ext cx="322940" cy="286421"/>
            <a:chOff x="1200100" y="1714850"/>
            <a:chExt cx="295300" cy="264275"/>
          </a:xfrm>
        </p:grpSpPr>
        <p:sp>
          <p:nvSpPr>
            <p:cNvPr id="3075" name="Google Shape;3075;p53"/>
            <p:cNvSpPr/>
            <p:nvPr/>
          </p:nvSpPr>
          <p:spPr>
            <a:xfrm>
              <a:off x="1200100" y="1714850"/>
              <a:ext cx="295300" cy="264275"/>
            </a:xfrm>
            <a:custGeom>
              <a:avLst/>
              <a:gdLst/>
              <a:ahLst/>
              <a:cxnLst/>
              <a:rect l="l" t="t" r="r" b="b"/>
              <a:pathLst>
                <a:path w="11812" h="10571" extrusionOk="0">
                  <a:moveTo>
                    <a:pt x="10652" y="458"/>
                  </a:moveTo>
                  <a:lnTo>
                    <a:pt x="10786" y="485"/>
                  </a:lnTo>
                  <a:lnTo>
                    <a:pt x="10921" y="512"/>
                  </a:lnTo>
                  <a:lnTo>
                    <a:pt x="11056" y="593"/>
                  </a:lnTo>
                  <a:lnTo>
                    <a:pt x="11137" y="674"/>
                  </a:lnTo>
                  <a:lnTo>
                    <a:pt x="11245" y="755"/>
                  </a:lnTo>
                  <a:lnTo>
                    <a:pt x="11299" y="890"/>
                  </a:lnTo>
                  <a:lnTo>
                    <a:pt x="11326" y="1025"/>
                  </a:lnTo>
                  <a:lnTo>
                    <a:pt x="11353" y="1160"/>
                  </a:lnTo>
                  <a:lnTo>
                    <a:pt x="11353" y="6634"/>
                  </a:lnTo>
                  <a:lnTo>
                    <a:pt x="6849" y="6634"/>
                  </a:lnTo>
                  <a:lnTo>
                    <a:pt x="6769" y="6687"/>
                  </a:lnTo>
                  <a:lnTo>
                    <a:pt x="6742" y="6768"/>
                  </a:lnTo>
                  <a:lnTo>
                    <a:pt x="6715" y="6849"/>
                  </a:lnTo>
                  <a:lnTo>
                    <a:pt x="6742" y="6957"/>
                  </a:lnTo>
                  <a:lnTo>
                    <a:pt x="6769" y="7011"/>
                  </a:lnTo>
                  <a:lnTo>
                    <a:pt x="6849" y="7065"/>
                  </a:lnTo>
                  <a:lnTo>
                    <a:pt x="6957" y="7092"/>
                  </a:lnTo>
                  <a:lnTo>
                    <a:pt x="11353" y="7092"/>
                  </a:lnTo>
                  <a:lnTo>
                    <a:pt x="11353" y="7308"/>
                  </a:lnTo>
                  <a:lnTo>
                    <a:pt x="11326" y="7442"/>
                  </a:lnTo>
                  <a:lnTo>
                    <a:pt x="11299" y="7577"/>
                  </a:lnTo>
                  <a:lnTo>
                    <a:pt x="11245" y="7685"/>
                  </a:lnTo>
                  <a:lnTo>
                    <a:pt x="11137" y="7793"/>
                  </a:lnTo>
                  <a:lnTo>
                    <a:pt x="11056" y="7874"/>
                  </a:lnTo>
                  <a:lnTo>
                    <a:pt x="10921" y="7928"/>
                  </a:lnTo>
                  <a:lnTo>
                    <a:pt x="10786" y="7982"/>
                  </a:lnTo>
                  <a:lnTo>
                    <a:pt x="998" y="7982"/>
                  </a:lnTo>
                  <a:lnTo>
                    <a:pt x="890" y="7928"/>
                  </a:lnTo>
                  <a:lnTo>
                    <a:pt x="755" y="7874"/>
                  </a:lnTo>
                  <a:lnTo>
                    <a:pt x="647" y="7793"/>
                  </a:lnTo>
                  <a:lnTo>
                    <a:pt x="567" y="7685"/>
                  </a:lnTo>
                  <a:lnTo>
                    <a:pt x="513" y="7577"/>
                  </a:lnTo>
                  <a:lnTo>
                    <a:pt x="459" y="7442"/>
                  </a:lnTo>
                  <a:lnTo>
                    <a:pt x="459" y="7308"/>
                  </a:lnTo>
                  <a:lnTo>
                    <a:pt x="459" y="7092"/>
                  </a:lnTo>
                  <a:lnTo>
                    <a:pt x="4854" y="7092"/>
                  </a:lnTo>
                  <a:lnTo>
                    <a:pt x="4962" y="7065"/>
                  </a:lnTo>
                  <a:lnTo>
                    <a:pt x="5043" y="7011"/>
                  </a:lnTo>
                  <a:lnTo>
                    <a:pt x="5070" y="6957"/>
                  </a:lnTo>
                  <a:lnTo>
                    <a:pt x="5097" y="6849"/>
                  </a:lnTo>
                  <a:lnTo>
                    <a:pt x="5070" y="6768"/>
                  </a:lnTo>
                  <a:lnTo>
                    <a:pt x="5043" y="6687"/>
                  </a:lnTo>
                  <a:lnTo>
                    <a:pt x="4962" y="6634"/>
                  </a:lnTo>
                  <a:lnTo>
                    <a:pt x="459" y="6634"/>
                  </a:lnTo>
                  <a:lnTo>
                    <a:pt x="459" y="1160"/>
                  </a:lnTo>
                  <a:lnTo>
                    <a:pt x="459" y="1025"/>
                  </a:lnTo>
                  <a:lnTo>
                    <a:pt x="513" y="890"/>
                  </a:lnTo>
                  <a:lnTo>
                    <a:pt x="567" y="755"/>
                  </a:lnTo>
                  <a:lnTo>
                    <a:pt x="647" y="674"/>
                  </a:lnTo>
                  <a:lnTo>
                    <a:pt x="755" y="593"/>
                  </a:lnTo>
                  <a:lnTo>
                    <a:pt x="890" y="512"/>
                  </a:lnTo>
                  <a:lnTo>
                    <a:pt x="998" y="485"/>
                  </a:lnTo>
                  <a:lnTo>
                    <a:pt x="1160" y="458"/>
                  </a:lnTo>
                  <a:close/>
                  <a:moveTo>
                    <a:pt x="6769" y="8440"/>
                  </a:moveTo>
                  <a:lnTo>
                    <a:pt x="6769" y="10112"/>
                  </a:lnTo>
                  <a:lnTo>
                    <a:pt x="5016" y="10112"/>
                  </a:lnTo>
                  <a:lnTo>
                    <a:pt x="5016" y="8440"/>
                  </a:lnTo>
                  <a:close/>
                  <a:moveTo>
                    <a:pt x="1160" y="0"/>
                  </a:moveTo>
                  <a:lnTo>
                    <a:pt x="917" y="27"/>
                  </a:lnTo>
                  <a:lnTo>
                    <a:pt x="701" y="81"/>
                  </a:lnTo>
                  <a:lnTo>
                    <a:pt x="513" y="189"/>
                  </a:lnTo>
                  <a:lnTo>
                    <a:pt x="324" y="351"/>
                  </a:lnTo>
                  <a:lnTo>
                    <a:pt x="189" y="512"/>
                  </a:lnTo>
                  <a:lnTo>
                    <a:pt x="81" y="701"/>
                  </a:lnTo>
                  <a:lnTo>
                    <a:pt x="27" y="917"/>
                  </a:lnTo>
                  <a:lnTo>
                    <a:pt x="0" y="1160"/>
                  </a:lnTo>
                  <a:lnTo>
                    <a:pt x="0" y="7308"/>
                  </a:lnTo>
                  <a:lnTo>
                    <a:pt x="27" y="7523"/>
                  </a:lnTo>
                  <a:lnTo>
                    <a:pt x="81" y="7739"/>
                  </a:lnTo>
                  <a:lnTo>
                    <a:pt x="189" y="7955"/>
                  </a:lnTo>
                  <a:lnTo>
                    <a:pt x="324" y="8117"/>
                  </a:lnTo>
                  <a:lnTo>
                    <a:pt x="513" y="8251"/>
                  </a:lnTo>
                  <a:lnTo>
                    <a:pt x="701" y="8359"/>
                  </a:lnTo>
                  <a:lnTo>
                    <a:pt x="917" y="8440"/>
                  </a:lnTo>
                  <a:lnTo>
                    <a:pt x="4557" y="8440"/>
                  </a:lnTo>
                  <a:lnTo>
                    <a:pt x="4557" y="10112"/>
                  </a:lnTo>
                  <a:lnTo>
                    <a:pt x="3991" y="10112"/>
                  </a:lnTo>
                  <a:lnTo>
                    <a:pt x="3910" y="10139"/>
                  </a:lnTo>
                  <a:lnTo>
                    <a:pt x="3829" y="10193"/>
                  </a:lnTo>
                  <a:lnTo>
                    <a:pt x="3802" y="10247"/>
                  </a:lnTo>
                  <a:lnTo>
                    <a:pt x="3775" y="10355"/>
                  </a:lnTo>
                  <a:lnTo>
                    <a:pt x="3802" y="10436"/>
                  </a:lnTo>
                  <a:lnTo>
                    <a:pt x="3829" y="10516"/>
                  </a:lnTo>
                  <a:lnTo>
                    <a:pt x="3910" y="10543"/>
                  </a:lnTo>
                  <a:lnTo>
                    <a:pt x="3991" y="10570"/>
                  </a:lnTo>
                  <a:lnTo>
                    <a:pt x="7793" y="10570"/>
                  </a:lnTo>
                  <a:lnTo>
                    <a:pt x="7901" y="10543"/>
                  </a:lnTo>
                  <a:lnTo>
                    <a:pt x="7955" y="10516"/>
                  </a:lnTo>
                  <a:lnTo>
                    <a:pt x="8009" y="10436"/>
                  </a:lnTo>
                  <a:lnTo>
                    <a:pt x="8036" y="10355"/>
                  </a:lnTo>
                  <a:lnTo>
                    <a:pt x="8009" y="10247"/>
                  </a:lnTo>
                  <a:lnTo>
                    <a:pt x="7955" y="10193"/>
                  </a:lnTo>
                  <a:lnTo>
                    <a:pt x="7901" y="10139"/>
                  </a:lnTo>
                  <a:lnTo>
                    <a:pt x="7793" y="10112"/>
                  </a:lnTo>
                  <a:lnTo>
                    <a:pt x="7254" y="10112"/>
                  </a:lnTo>
                  <a:lnTo>
                    <a:pt x="7254" y="8440"/>
                  </a:lnTo>
                  <a:lnTo>
                    <a:pt x="10894" y="8440"/>
                  </a:lnTo>
                  <a:lnTo>
                    <a:pt x="11110" y="8359"/>
                  </a:lnTo>
                  <a:lnTo>
                    <a:pt x="11299" y="8251"/>
                  </a:lnTo>
                  <a:lnTo>
                    <a:pt x="11487" y="8117"/>
                  </a:lnTo>
                  <a:lnTo>
                    <a:pt x="11622" y="7955"/>
                  </a:lnTo>
                  <a:lnTo>
                    <a:pt x="11730" y="7739"/>
                  </a:lnTo>
                  <a:lnTo>
                    <a:pt x="11784" y="7523"/>
                  </a:lnTo>
                  <a:lnTo>
                    <a:pt x="11811" y="7308"/>
                  </a:lnTo>
                  <a:lnTo>
                    <a:pt x="11811" y="1160"/>
                  </a:lnTo>
                  <a:lnTo>
                    <a:pt x="11784" y="917"/>
                  </a:lnTo>
                  <a:lnTo>
                    <a:pt x="11730" y="701"/>
                  </a:lnTo>
                  <a:lnTo>
                    <a:pt x="11622" y="512"/>
                  </a:lnTo>
                  <a:lnTo>
                    <a:pt x="11487" y="351"/>
                  </a:lnTo>
                  <a:lnTo>
                    <a:pt x="11299" y="189"/>
                  </a:lnTo>
                  <a:lnTo>
                    <a:pt x="11110" y="81"/>
                  </a:lnTo>
                  <a:lnTo>
                    <a:pt x="10894" y="27"/>
                  </a:lnTo>
                  <a:lnTo>
                    <a:pt x="106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3"/>
            <p:cNvSpPr/>
            <p:nvPr/>
          </p:nvSpPr>
          <p:spPr>
            <a:xfrm>
              <a:off x="1341650" y="1880675"/>
              <a:ext cx="11500" cy="11475"/>
            </a:xfrm>
            <a:custGeom>
              <a:avLst/>
              <a:gdLst/>
              <a:ahLst/>
              <a:cxnLst/>
              <a:rect l="l" t="t" r="r" b="b"/>
              <a:pathLst>
                <a:path w="460" h="459" extrusionOk="0">
                  <a:moveTo>
                    <a:pt x="163" y="1"/>
                  </a:moveTo>
                  <a:lnTo>
                    <a:pt x="82" y="54"/>
                  </a:lnTo>
                  <a:lnTo>
                    <a:pt x="28" y="135"/>
                  </a:lnTo>
                  <a:lnTo>
                    <a:pt x="1" y="216"/>
                  </a:lnTo>
                  <a:lnTo>
                    <a:pt x="28" y="297"/>
                  </a:lnTo>
                  <a:lnTo>
                    <a:pt x="82" y="378"/>
                  </a:lnTo>
                  <a:lnTo>
                    <a:pt x="163" y="432"/>
                  </a:lnTo>
                  <a:lnTo>
                    <a:pt x="244" y="459"/>
                  </a:lnTo>
                  <a:lnTo>
                    <a:pt x="325" y="432"/>
                  </a:lnTo>
                  <a:lnTo>
                    <a:pt x="405" y="378"/>
                  </a:lnTo>
                  <a:lnTo>
                    <a:pt x="459" y="297"/>
                  </a:lnTo>
                  <a:lnTo>
                    <a:pt x="459" y="216"/>
                  </a:lnTo>
                  <a:lnTo>
                    <a:pt x="459" y="135"/>
                  </a:lnTo>
                  <a:lnTo>
                    <a:pt x="405" y="54"/>
                  </a:lnTo>
                  <a:lnTo>
                    <a:pt x="3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3"/>
            <p:cNvSpPr/>
            <p:nvPr/>
          </p:nvSpPr>
          <p:spPr>
            <a:xfrm>
              <a:off x="1286375" y="1768775"/>
              <a:ext cx="39125" cy="95750"/>
            </a:xfrm>
            <a:custGeom>
              <a:avLst/>
              <a:gdLst/>
              <a:ahLst/>
              <a:cxnLst/>
              <a:rect l="l" t="t" r="r" b="b"/>
              <a:pathLst>
                <a:path w="1565" h="3830" extrusionOk="0">
                  <a:moveTo>
                    <a:pt x="1106" y="459"/>
                  </a:moveTo>
                  <a:lnTo>
                    <a:pt x="1106" y="3371"/>
                  </a:lnTo>
                  <a:lnTo>
                    <a:pt x="459" y="3371"/>
                  </a:lnTo>
                  <a:lnTo>
                    <a:pt x="459" y="459"/>
                  </a:lnTo>
                  <a:close/>
                  <a:moveTo>
                    <a:pt x="244" y="0"/>
                  </a:moveTo>
                  <a:lnTo>
                    <a:pt x="136" y="27"/>
                  </a:lnTo>
                  <a:lnTo>
                    <a:pt x="82" y="81"/>
                  </a:lnTo>
                  <a:lnTo>
                    <a:pt x="28" y="135"/>
                  </a:lnTo>
                  <a:lnTo>
                    <a:pt x="1" y="243"/>
                  </a:lnTo>
                  <a:lnTo>
                    <a:pt x="1" y="3587"/>
                  </a:lnTo>
                  <a:lnTo>
                    <a:pt x="28" y="3668"/>
                  </a:lnTo>
                  <a:lnTo>
                    <a:pt x="82" y="3748"/>
                  </a:lnTo>
                  <a:lnTo>
                    <a:pt x="136" y="3802"/>
                  </a:lnTo>
                  <a:lnTo>
                    <a:pt x="244" y="3829"/>
                  </a:lnTo>
                  <a:lnTo>
                    <a:pt x="1349" y="3829"/>
                  </a:lnTo>
                  <a:lnTo>
                    <a:pt x="1430" y="3802"/>
                  </a:lnTo>
                  <a:lnTo>
                    <a:pt x="1511" y="3748"/>
                  </a:lnTo>
                  <a:lnTo>
                    <a:pt x="1565" y="3668"/>
                  </a:lnTo>
                  <a:lnTo>
                    <a:pt x="1565" y="3587"/>
                  </a:lnTo>
                  <a:lnTo>
                    <a:pt x="1565" y="243"/>
                  </a:lnTo>
                  <a:lnTo>
                    <a:pt x="1565" y="135"/>
                  </a:lnTo>
                  <a:lnTo>
                    <a:pt x="1511" y="81"/>
                  </a:lnTo>
                  <a:lnTo>
                    <a:pt x="1430" y="27"/>
                  </a:lnTo>
                  <a:lnTo>
                    <a:pt x="1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3"/>
            <p:cNvSpPr/>
            <p:nvPr/>
          </p:nvSpPr>
          <p:spPr>
            <a:xfrm>
              <a:off x="1341650" y="1755275"/>
              <a:ext cx="39800" cy="109250"/>
            </a:xfrm>
            <a:custGeom>
              <a:avLst/>
              <a:gdLst/>
              <a:ahLst/>
              <a:cxnLst/>
              <a:rect l="l" t="t" r="r" b="b"/>
              <a:pathLst>
                <a:path w="1592" h="4370" extrusionOk="0">
                  <a:moveTo>
                    <a:pt x="1107" y="459"/>
                  </a:moveTo>
                  <a:lnTo>
                    <a:pt x="1107" y="3911"/>
                  </a:lnTo>
                  <a:lnTo>
                    <a:pt x="459" y="3911"/>
                  </a:lnTo>
                  <a:lnTo>
                    <a:pt x="459" y="459"/>
                  </a:lnTo>
                  <a:close/>
                  <a:moveTo>
                    <a:pt x="244" y="1"/>
                  </a:moveTo>
                  <a:lnTo>
                    <a:pt x="163" y="28"/>
                  </a:lnTo>
                  <a:lnTo>
                    <a:pt x="82" y="55"/>
                  </a:lnTo>
                  <a:lnTo>
                    <a:pt x="28" y="136"/>
                  </a:lnTo>
                  <a:lnTo>
                    <a:pt x="1" y="217"/>
                  </a:lnTo>
                  <a:lnTo>
                    <a:pt x="1" y="4127"/>
                  </a:lnTo>
                  <a:lnTo>
                    <a:pt x="28" y="4208"/>
                  </a:lnTo>
                  <a:lnTo>
                    <a:pt x="82" y="4288"/>
                  </a:lnTo>
                  <a:lnTo>
                    <a:pt x="163" y="4342"/>
                  </a:lnTo>
                  <a:lnTo>
                    <a:pt x="244" y="4369"/>
                  </a:lnTo>
                  <a:lnTo>
                    <a:pt x="1349" y="4369"/>
                  </a:lnTo>
                  <a:lnTo>
                    <a:pt x="1430" y="4342"/>
                  </a:lnTo>
                  <a:lnTo>
                    <a:pt x="1511" y="4288"/>
                  </a:lnTo>
                  <a:lnTo>
                    <a:pt x="1565" y="4208"/>
                  </a:lnTo>
                  <a:lnTo>
                    <a:pt x="1592" y="4127"/>
                  </a:lnTo>
                  <a:lnTo>
                    <a:pt x="1592" y="217"/>
                  </a:lnTo>
                  <a:lnTo>
                    <a:pt x="1565" y="136"/>
                  </a:lnTo>
                  <a:lnTo>
                    <a:pt x="1511" y="55"/>
                  </a:lnTo>
                  <a:lnTo>
                    <a:pt x="1430" y="28"/>
                  </a:lnTo>
                  <a:lnTo>
                    <a:pt x="1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3"/>
            <p:cNvSpPr/>
            <p:nvPr/>
          </p:nvSpPr>
          <p:spPr>
            <a:xfrm>
              <a:off x="1231100" y="1800450"/>
              <a:ext cx="39125" cy="64075"/>
            </a:xfrm>
            <a:custGeom>
              <a:avLst/>
              <a:gdLst/>
              <a:ahLst/>
              <a:cxnLst/>
              <a:rect l="l" t="t" r="r" b="b"/>
              <a:pathLst>
                <a:path w="1565" h="2563" extrusionOk="0">
                  <a:moveTo>
                    <a:pt x="1106" y="486"/>
                  </a:moveTo>
                  <a:lnTo>
                    <a:pt x="1106" y="2104"/>
                  </a:lnTo>
                  <a:lnTo>
                    <a:pt x="459" y="2104"/>
                  </a:lnTo>
                  <a:lnTo>
                    <a:pt x="459" y="486"/>
                  </a:lnTo>
                  <a:close/>
                  <a:moveTo>
                    <a:pt x="243" y="1"/>
                  </a:moveTo>
                  <a:lnTo>
                    <a:pt x="136" y="28"/>
                  </a:lnTo>
                  <a:lnTo>
                    <a:pt x="55" y="82"/>
                  </a:lnTo>
                  <a:lnTo>
                    <a:pt x="28" y="162"/>
                  </a:lnTo>
                  <a:lnTo>
                    <a:pt x="1" y="243"/>
                  </a:lnTo>
                  <a:lnTo>
                    <a:pt x="1" y="2320"/>
                  </a:lnTo>
                  <a:lnTo>
                    <a:pt x="28" y="2401"/>
                  </a:lnTo>
                  <a:lnTo>
                    <a:pt x="55" y="2481"/>
                  </a:lnTo>
                  <a:lnTo>
                    <a:pt x="136" y="2535"/>
                  </a:lnTo>
                  <a:lnTo>
                    <a:pt x="243" y="2562"/>
                  </a:lnTo>
                  <a:lnTo>
                    <a:pt x="1349" y="2562"/>
                  </a:lnTo>
                  <a:lnTo>
                    <a:pt x="1430" y="2535"/>
                  </a:lnTo>
                  <a:lnTo>
                    <a:pt x="1511" y="2481"/>
                  </a:lnTo>
                  <a:lnTo>
                    <a:pt x="1565" y="2401"/>
                  </a:lnTo>
                  <a:lnTo>
                    <a:pt x="1565" y="2320"/>
                  </a:lnTo>
                  <a:lnTo>
                    <a:pt x="1565" y="243"/>
                  </a:lnTo>
                  <a:lnTo>
                    <a:pt x="1565" y="162"/>
                  </a:lnTo>
                  <a:lnTo>
                    <a:pt x="1511" y="82"/>
                  </a:lnTo>
                  <a:lnTo>
                    <a:pt x="1430" y="28"/>
                  </a:lnTo>
                  <a:lnTo>
                    <a:pt x="1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3"/>
            <p:cNvSpPr/>
            <p:nvPr/>
          </p:nvSpPr>
          <p:spPr>
            <a:xfrm>
              <a:off x="1409075" y="1755275"/>
              <a:ext cx="55300" cy="109250"/>
            </a:xfrm>
            <a:custGeom>
              <a:avLst/>
              <a:gdLst/>
              <a:ahLst/>
              <a:cxnLst/>
              <a:rect l="l" t="t" r="r" b="b"/>
              <a:pathLst>
                <a:path w="2212" h="4370" extrusionOk="0">
                  <a:moveTo>
                    <a:pt x="1106" y="1"/>
                  </a:moveTo>
                  <a:lnTo>
                    <a:pt x="1025" y="28"/>
                  </a:lnTo>
                  <a:lnTo>
                    <a:pt x="944" y="55"/>
                  </a:lnTo>
                  <a:lnTo>
                    <a:pt x="890" y="136"/>
                  </a:lnTo>
                  <a:lnTo>
                    <a:pt x="890" y="217"/>
                  </a:lnTo>
                  <a:lnTo>
                    <a:pt x="890" y="405"/>
                  </a:lnTo>
                  <a:lnTo>
                    <a:pt x="702" y="459"/>
                  </a:lnTo>
                  <a:lnTo>
                    <a:pt x="540" y="513"/>
                  </a:lnTo>
                  <a:lnTo>
                    <a:pt x="378" y="621"/>
                  </a:lnTo>
                  <a:lnTo>
                    <a:pt x="270" y="756"/>
                  </a:lnTo>
                  <a:lnTo>
                    <a:pt x="162" y="891"/>
                  </a:lnTo>
                  <a:lnTo>
                    <a:pt x="81" y="1053"/>
                  </a:lnTo>
                  <a:lnTo>
                    <a:pt x="27" y="1214"/>
                  </a:lnTo>
                  <a:lnTo>
                    <a:pt x="1" y="1403"/>
                  </a:lnTo>
                  <a:lnTo>
                    <a:pt x="27" y="1592"/>
                  </a:lnTo>
                  <a:lnTo>
                    <a:pt x="108" y="1781"/>
                  </a:lnTo>
                  <a:lnTo>
                    <a:pt x="189" y="1969"/>
                  </a:lnTo>
                  <a:lnTo>
                    <a:pt x="324" y="2104"/>
                  </a:lnTo>
                  <a:lnTo>
                    <a:pt x="486" y="2239"/>
                  </a:lnTo>
                  <a:lnTo>
                    <a:pt x="675" y="2320"/>
                  </a:lnTo>
                  <a:lnTo>
                    <a:pt x="890" y="2401"/>
                  </a:lnTo>
                  <a:lnTo>
                    <a:pt x="1106" y="2401"/>
                  </a:lnTo>
                  <a:lnTo>
                    <a:pt x="1241" y="2428"/>
                  </a:lnTo>
                  <a:lnTo>
                    <a:pt x="1349" y="2455"/>
                  </a:lnTo>
                  <a:lnTo>
                    <a:pt x="1457" y="2509"/>
                  </a:lnTo>
                  <a:lnTo>
                    <a:pt x="1564" y="2563"/>
                  </a:lnTo>
                  <a:lnTo>
                    <a:pt x="1645" y="2671"/>
                  </a:lnTo>
                  <a:lnTo>
                    <a:pt x="1699" y="2751"/>
                  </a:lnTo>
                  <a:lnTo>
                    <a:pt x="1726" y="2859"/>
                  </a:lnTo>
                  <a:lnTo>
                    <a:pt x="1753" y="2967"/>
                  </a:lnTo>
                  <a:lnTo>
                    <a:pt x="1726" y="3075"/>
                  </a:lnTo>
                  <a:lnTo>
                    <a:pt x="1699" y="3183"/>
                  </a:lnTo>
                  <a:lnTo>
                    <a:pt x="1645" y="3291"/>
                  </a:lnTo>
                  <a:lnTo>
                    <a:pt x="1564" y="3372"/>
                  </a:lnTo>
                  <a:lnTo>
                    <a:pt x="1457" y="3426"/>
                  </a:lnTo>
                  <a:lnTo>
                    <a:pt x="1349" y="3479"/>
                  </a:lnTo>
                  <a:lnTo>
                    <a:pt x="1241" y="3506"/>
                  </a:lnTo>
                  <a:lnTo>
                    <a:pt x="1106" y="3533"/>
                  </a:lnTo>
                  <a:lnTo>
                    <a:pt x="971" y="3506"/>
                  </a:lnTo>
                  <a:lnTo>
                    <a:pt x="863" y="3479"/>
                  </a:lnTo>
                  <a:lnTo>
                    <a:pt x="756" y="3426"/>
                  </a:lnTo>
                  <a:lnTo>
                    <a:pt x="648" y="3372"/>
                  </a:lnTo>
                  <a:lnTo>
                    <a:pt x="594" y="3291"/>
                  </a:lnTo>
                  <a:lnTo>
                    <a:pt x="513" y="3183"/>
                  </a:lnTo>
                  <a:lnTo>
                    <a:pt x="486" y="3075"/>
                  </a:lnTo>
                  <a:lnTo>
                    <a:pt x="459" y="2967"/>
                  </a:lnTo>
                  <a:lnTo>
                    <a:pt x="459" y="2886"/>
                  </a:lnTo>
                  <a:lnTo>
                    <a:pt x="405" y="2805"/>
                  </a:lnTo>
                  <a:lnTo>
                    <a:pt x="324" y="2751"/>
                  </a:lnTo>
                  <a:lnTo>
                    <a:pt x="162" y="2751"/>
                  </a:lnTo>
                  <a:lnTo>
                    <a:pt x="81" y="2805"/>
                  </a:lnTo>
                  <a:lnTo>
                    <a:pt x="27" y="2886"/>
                  </a:lnTo>
                  <a:lnTo>
                    <a:pt x="1" y="2967"/>
                  </a:lnTo>
                  <a:lnTo>
                    <a:pt x="27" y="3156"/>
                  </a:lnTo>
                  <a:lnTo>
                    <a:pt x="81" y="3318"/>
                  </a:lnTo>
                  <a:lnTo>
                    <a:pt x="162" y="3479"/>
                  </a:lnTo>
                  <a:lnTo>
                    <a:pt x="270" y="3614"/>
                  </a:lnTo>
                  <a:lnTo>
                    <a:pt x="378" y="3749"/>
                  </a:lnTo>
                  <a:lnTo>
                    <a:pt x="540" y="3830"/>
                  </a:lnTo>
                  <a:lnTo>
                    <a:pt x="702" y="3911"/>
                  </a:lnTo>
                  <a:lnTo>
                    <a:pt x="890" y="3965"/>
                  </a:lnTo>
                  <a:lnTo>
                    <a:pt x="890" y="4127"/>
                  </a:lnTo>
                  <a:lnTo>
                    <a:pt x="890" y="4235"/>
                  </a:lnTo>
                  <a:lnTo>
                    <a:pt x="944" y="4288"/>
                  </a:lnTo>
                  <a:lnTo>
                    <a:pt x="1025" y="4342"/>
                  </a:lnTo>
                  <a:lnTo>
                    <a:pt x="1106" y="4369"/>
                  </a:lnTo>
                  <a:lnTo>
                    <a:pt x="1187" y="4342"/>
                  </a:lnTo>
                  <a:lnTo>
                    <a:pt x="1268" y="4288"/>
                  </a:lnTo>
                  <a:lnTo>
                    <a:pt x="1322" y="4235"/>
                  </a:lnTo>
                  <a:lnTo>
                    <a:pt x="1349" y="4127"/>
                  </a:lnTo>
                  <a:lnTo>
                    <a:pt x="1349" y="3965"/>
                  </a:lnTo>
                  <a:lnTo>
                    <a:pt x="1511" y="3911"/>
                  </a:lnTo>
                  <a:lnTo>
                    <a:pt x="1699" y="3830"/>
                  </a:lnTo>
                  <a:lnTo>
                    <a:pt x="1834" y="3749"/>
                  </a:lnTo>
                  <a:lnTo>
                    <a:pt x="1969" y="3614"/>
                  </a:lnTo>
                  <a:lnTo>
                    <a:pt x="2077" y="3479"/>
                  </a:lnTo>
                  <a:lnTo>
                    <a:pt x="2131" y="3318"/>
                  </a:lnTo>
                  <a:lnTo>
                    <a:pt x="2185" y="3156"/>
                  </a:lnTo>
                  <a:lnTo>
                    <a:pt x="2212" y="2967"/>
                  </a:lnTo>
                  <a:lnTo>
                    <a:pt x="2185" y="2751"/>
                  </a:lnTo>
                  <a:lnTo>
                    <a:pt x="2131" y="2563"/>
                  </a:lnTo>
                  <a:lnTo>
                    <a:pt x="2023" y="2401"/>
                  </a:lnTo>
                  <a:lnTo>
                    <a:pt x="1888" y="2239"/>
                  </a:lnTo>
                  <a:lnTo>
                    <a:pt x="1726" y="2131"/>
                  </a:lnTo>
                  <a:lnTo>
                    <a:pt x="1538" y="2023"/>
                  </a:lnTo>
                  <a:lnTo>
                    <a:pt x="1322" y="1969"/>
                  </a:lnTo>
                  <a:lnTo>
                    <a:pt x="1106" y="1942"/>
                  </a:lnTo>
                  <a:lnTo>
                    <a:pt x="971" y="1942"/>
                  </a:lnTo>
                  <a:lnTo>
                    <a:pt x="863" y="1916"/>
                  </a:lnTo>
                  <a:lnTo>
                    <a:pt x="756" y="1862"/>
                  </a:lnTo>
                  <a:lnTo>
                    <a:pt x="648" y="1781"/>
                  </a:lnTo>
                  <a:lnTo>
                    <a:pt x="594" y="1700"/>
                  </a:lnTo>
                  <a:lnTo>
                    <a:pt x="513" y="1619"/>
                  </a:lnTo>
                  <a:lnTo>
                    <a:pt x="486" y="1511"/>
                  </a:lnTo>
                  <a:lnTo>
                    <a:pt x="459" y="1403"/>
                  </a:lnTo>
                  <a:lnTo>
                    <a:pt x="486" y="1268"/>
                  </a:lnTo>
                  <a:lnTo>
                    <a:pt x="513" y="1187"/>
                  </a:lnTo>
                  <a:lnTo>
                    <a:pt x="594" y="1080"/>
                  </a:lnTo>
                  <a:lnTo>
                    <a:pt x="648" y="999"/>
                  </a:lnTo>
                  <a:lnTo>
                    <a:pt x="756" y="918"/>
                  </a:lnTo>
                  <a:lnTo>
                    <a:pt x="863" y="891"/>
                  </a:lnTo>
                  <a:lnTo>
                    <a:pt x="971" y="837"/>
                  </a:lnTo>
                  <a:lnTo>
                    <a:pt x="1241" y="837"/>
                  </a:lnTo>
                  <a:lnTo>
                    <a:pt x="1349" y="891"/>
                  </a:lnTo>
                  <a:lnTo>
                    <a:pt x="1457" y="918"/>
                  </a:lnTo>
                  <a:lnTo>
                    <a:pt x="1564" y="999"/>
                  </a:lnTo>
                  <a:lnTo>
                    <a:pt x="1645" y="1080"/>
                  </a:lnTo>
                  <a:lnTo>
                    <a:pt x="1699" y="1187"/>
                  </a:lnTo>
                  <a:lnTo>
                    <a:pt x="1726" y="1268"/>
                  </a:lnTo>
                  <a:lnTo>
                    <a:pt x="1753" y="1403"/>
                  </a:lnTo>
                  <a:lnTo>
                    <a:pt x="1753" y="1484"/>
                  </a:lnTo>
                  <a:lnTo>
                    <a:pt x="1807" y="1565"/>
                  </a:lnTo>
                  <a:lnTo>
                    <a:pt x="1888" y="1592"/>
                  </a:lnTo>
                  <a:lnTo>
                    <a:pt x="1969" y="1619"/>
                  </a:lnTo>
                  <a:lnTo>
                    <a:pt x="2077" y="1592"/>
                  </a:lnTo>
                  <a:lnTo>
                    <a:pt x="2131" y="1565"/>
                  </a:lnTo>
                  <a:lnTo>
                    <a:pt x="2185" y="1484"/>
                  </a:lnTo>
                  <a:lnTo>
                    <a:pt x="2212" y="1403"/>
                  </a:lnTo>
                  <a:lnTo>
                    <a:pt x="2185" y="1214"/>
                  </a:lnTo>
                  <a:lnTo>
                    <a:pt x="2131" y="1053"/>
                  </a:lnTo>
                  <a:lnTo>
                    <a:pt x="2077" y="891"/>
                  </a:lnTo>
                  <a:lnTo>
                    <a:pt x="1969" y="756"/>
                  </a:lnTo>
                  <a:lnTo>
                    <a:pt x="1834" y="621"/>
                  </a:lnTo>
                  <a:lnTo>
                    <a:pt x="1699" y="513"/>
                  </a:lnTo>
                  <a:lnTo>
                    <a:pt x="1511" y="459"/>
                  </a:lnTo>
                  <a:lnTo>
                    <a:pt x="1349" y="405"/>
                  </a:lnTo>
                  <a:lnTo>
                    <a:pt x="1349" y="217"/>
                  </a:lnTo>
                  <a:lnTo>
                    <a:pt x="1322" y="136"/>
                  </a:lnTo>
                  <a:lnTo>
                    <a:pt x="1268" y="55"/>
                  </a:lnTo>
                  <a:lnTo>
                    <a:pt x="1187" y="28"/>
                  </a:lnTo>
                  <a:lnTo>
                    <a:pt x="11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53"/>
          <p:cNvGrpSpPr/>
          <p:nvPr/>
        </p:nvGrpSpPr>
        <p:grpSpPr>
          <a:xfrm>
            <a:off x="4467582" y="3212752"/>
            <a:ext cx="322940" cy="320046"/>
            <a:chOff x="1872200" y="1786300"/>
            <a:chExt cx="295300" cy="295300"/>
          </a:xfrm>
        </p:grpSpPr>
        <p:sp>
          <p:nvSpPr>
            <p:cNvPr id="3082" name="Google Shape;3082;p53"/>
            <p:cNvSpPr/>
            <p:nvPr/>
          </p:nvSpPr>
          <p:spPr>
            <a:xfrm>
              <a:off x="1872200" y="1786300"/>
              <a:ext cx="295300" cy="295300"/>
            </a:xfrm>
            <a:custGeom>
              <a:avLst/>
              <a:gdLst/>
              <a:ahLst/>
              <a:cxnLst/>
              <a:rect l="l" t="t" r="r" b="b"/>
              <a:pathLst>
                <a:path w="11812" h="11812" extrusionOk="0">
                  <a:moveTo>
                    <a:pt x="4504" y="459"/>
                  </a:moveTo>
                  <a:lnTo>
                    <a:pt x="4639" y="486"/>
                  </a:lnTo>
                  <a:lnTo>
                    <a:pt x="4773" y="513"/>
                  </a:lnTo>
                  <a:lnTo>
                    <a:pt x="4881" y="594"/>
                  </a:lnTo>
                  <a:lnTo>
                    <a:pt x="4989" y="675"/>
                  </a:lnTo>
                  <a:lnTo>
                    <a:pt x="5097" y="755"/>
                  </a:lnTo>
                  <a:lnTo>
                    <a:pt x="5232" y="836"/>
                  </a:lnTo>
                  <a:lnTo>
                    <a:pt x="5394" y="863"/>
                  </a:lnTo>
                  <a:lnTo>
                    <a:pt x="5528" y="890"/>
                  </a:lnTo>
                  <a:lnTo>
                    <a:pt x="5663" y="890"/>
                  </a:lnTo>
                  <a:lnTo>
                    <a:pt x="5771" y="836"/>
                  </a:lnTo>
                  <a:lnTo>
                    <a:pt x="5906" y="782"/>
                  </a:lnTo>
                  <a:lnTo>
                    <a:pt x="6014" y="728"/>
                  </a:lnTo>
                  <a:lnTo>
                    <a:pt x="6014" y="728"/>
                  </a:lnTo>
                  <a:lnTo>
                    <a:pt x="5663" y="1699"/>
                  </a:lnTo>
                  <a:lnTo>
                    <a:pt x="3344" y="1699"/>
                  </a:lnTo>
                  <a:lnTo>
                    <a:pt x="3021" y="728"/>
                  </a:lnTo>
                  <a:lnTo>
                    <a:pt x="3129" y="809"/>
                  </a:lnTo>
                  <a:lnTo>
                    <a:pt x="3263" y="863"/>
                  </a:lnTo>
                  <a:lnTo>
                    <a:pt x="3398" y="890"/>
                  </a:lnTo>
                  <a:lnTo>
                    <a:pt x="3533" y="890"/>
                  </a:lnTo>
                  <a:lnTo>
                    <a:pt x="3668" y="863"/>
                  </a:lnTo>
                  <a:lnTo>
                    <a:pt x="3803" y="836"/>
                  </a:lnTo>
                  <a:lnTo>
                    <a:pt x="3911" y="755"/>
                  </a:lnTo>
                  <a:lnTo>
                    <a:pt x="4045" y="675"/>
                  </a:lnTo>
                  <a:lnTo>
                    <a:pt x="4126" y="594"/>
                  </a:lnTo>
                  <a:lnTo>
                    <a:pt x="4261" y="513"/>
                  </a:lnTo>
                  <a:lnTo>
                    <a:pt x="4369" y="486"/>
                  </a:lnTo>
                  <a:lnTo>
                    <a:pt x="4504" y="459"/>
                  </a:lnTo>
                  <a:close/>
                  <a:moveTo>
                    <a:pt x="6095" y="2158"/>
                  </a:moveTo>
                  <a:lnTo>
                    <a:pt x="6176" y="2212"/>
                  </a:lnTo>
                  <a:lnTo>
                    <a:pt x="6230" y="2292"/>
                  </a:lnTo>
                  <a:lnTo>
                    <a:pt x="6230" y="2373"/>
                  </a:lnTo>
                  <a:lnTo>
                    <a:pt x="6230" y="2481"/>
                  </a:lnTo>
                  <a:lnTo>
                    <a:pt x="6176" y="2535"/>
                  </a:lnTo>
                  <a:lnTo>
                    <a:pt x="6095" y="2589"/>
                  </a:lnTo>
                  <a:lnTo>
                    <a:pt x="6014" y="2616"/>
                  </a:lnTo>
                  <a:lnTo>
                    <a:pt x="3021" y="2616"/>
                  </a:lnTo>
                  <a:lnTo>
                    <a:pt x="2940" y="2589"/>
                  </a:lnTo>
                  <a:lnTo>
                    <a:pt x="2859" y="2535"/>
                  </a:lnTo>
                  <a:lnTo>
                    <a:pt x="2805" y="2481"/>
                  </a:lnTo>
                  <a:lnTo>
                    <a:pt x="2778" y="2373"/>
                  </a:lnTo>
                  <a:lnTo>
                    <a:pt x="2805" y="2292"/>
                  </a:lnTo>
                  <a:lnTo>
                    <a:pt x="2859" y="2212"/>
                  </a:lnTo>
                  <a:lnTo>
                    <a:pt x="2940" y="2158"/>
                  </a:lnTo>
                  <a:close/>
                  <a:moveTo>
                    <a:pt x="8441" y="6661"/>
                  </a:moveTo>
                  <a:lnTo>
                    <a:pt x="8441" y="7065"/>
                  </a:lnTo>
                  <a:lnTo>
                    <a:pt x="8252" y="7146"/>
                  </a:lnTo>
                  <a:lnTo>
                    <a:pt x="8063" y="7254"/>
                  </a:lnTo>
                  <a:lnTo>
                    <a:pt x="7901" y="7362"/>
                  </a:lnTo>
                  <a:lnTo>
                    <a:pt x="7740" y="7497"/>
                  </a:lnTo>
                  <a:lnTo>
                    <a:pt x="4423" y="7497"/>
                  </a:lnTo>
                  <a:lnTo>
                    <a:pt x="4423" y="6661"/>
                  </a:lnTo>
                  <a:close/>
                  <a:moveTo>
                    <a:pt x="7335" y="7955"/>
                  </a:moveTo>
                  <a:lnTo>
                    <a:pt x="7200" y="8144"/>
                  </a:lnTo>
                  <a:lnTo>
                    <a:pt x="7092" y="8333"/>
                  </a:lnTo>
                  <a:lnTo>
                    <a:pt x="7012" y="8548"/>
                  </a:lnTo>
                  <a:lnTo>
                    <a:pt x="6958" y="8764"/>
                  </a:lnTo>
                  <a:lnTo>
                    <a:pt x="4423" y="8764"/>
                  </a:lnTo>
                  <a:lnTo>
                    <a:pt x="4423" y="7955"/>
                  </a:lnTo>
                  <a:close/>
                  <a:moveTo>
                    <a:pt x="6877" y="9249"/>
                  </a:moveTo>
                  <a:lnTo>
                    <a:pt x="6877" y="9357"/>
                  </a:lnTo>
                  <a:lnTo>
                    <a:pt x="6904" y="9708"/>
                  </a:lnTo>
                  <a:lnTo>
                    <a:pt x="6985" y="10058"/>
                  </a:lnTo>
                  <a:lnTo>
                    <a:pt x="3560" y="10058"/>
                  </a:lnTo>
                  <a:lnTo>
                    <a:pt x="3560" y="9249"/>
                  </a:lnTo>
                  <a:close/>
                  <a:moveTo>
                    <a:pt x="7173" y="10544"/>
                  </a:moveTo>
                  <a:lnTo>
                    <a:pt x="7335" y="10759"/>
                  </a:lnTo>
                  <a:lnTo>
                    <a:pt x="7497" y="10975"/>
                  </a:lnTo>
                  <a:lnTo>
                    <a:pt x="7713" y="11191"/>
                  </a:lnTo>
                  <a:lnTo>
                    <a:pt x="7928" y="11353"/>
                  </a:lnTo>
                  <a:lnTo>
                    <a:pt x="4423" y="11353"/>
                  </a:lnTo>
                  <a:lnTo>
                    <a:pt x="4423" y="10544"/>
                  </a:lnTo>
                  <a:close/>
                  <a:moveTo>
                    <a:pt x="9358" y="7335"/>
                  </a:moveTo>
                  <a:lnTo>
                    <a:pt x="9573" y="7362"/>
                  </a:lnTo>
                  <a:lnTo>
                    <a:pt x="9762" y="7389"/>
                  </a:lnTo>
                  <a:lnTo>
                    <a:pt x="9951" y="7443"/>
                  </a:lnTo>
                  <a:lnTo>
                    <a:pt x="10140" y="7497"/>
                  </a:lnTo>
                  <a:lnTo>
                    <a:pt x="10301" y="7578"/>
                  </a:lnTo>
                  <a:lnTo>
                    <a:pt x="10490" y="7685"/>
                  </a:lnTo>
                  <a:lnTo>
                    <a:pt x="10625" y="7793"/>
                  </a:lnTo>
                  <a:lnTo>
                    <a:pt x="10787" y="7928"/>
                  </a:lnTo>
                  <a:lnTo>
                    <a:pt x="10895" y="8090"/>
                  </a:lnTo>
                  <a:lnTo>
                    <a:pt x="11029" y="8225"/>
                  </a:lnTo>
                  <a:lnTo>
                    <a:pt x="11110" y="8387"/>
                  </a:lnTo>
                  <a:lnTo>
                    <a:pt x="11218" y="8575"/>
                  </a:lnTo>
                  <a:lnTo>
                    <a:pt x="11272" y="8764"/>
                  </a:lnTo>
                  <a:lnTo>
                    <a:pt x="11326" y="8953"/>
                  </a:lnTo>
                  <a:lnTo>
                    <a:pt x="11353" y="9142"/>
                  </a:lnTo>
                  <a:lnTo>
                    <a:pt x="11353" y="9357"/>
                  </a:lnTo>
                  <a:lnTo>
                    <a:pt x="11353" y="9546"/>
                  </a:lnTo>
                  <a:lnTo>
                    <a:pt x="11326" y="9762"/>
                  </a:lnTo>
                  <a:lnTo>
                    <a:pt x="11272" y="9951"/>
                  </a:lnTo>
                  <a:lnTo>
                    <a:pt x="11218" y="10139"/>
                  </a:lnTo>
                  <a:lnTo>
                    <a:pt x="11110" y="10301"/>
                  </a:lnTo>
                  <a:lnTo>
                    <a:pt x="11029" y="10463"/>
                  </a:lnTo>
                  <a:lnTo>
                    <a:pt x="10895" y="10625"/>
                  </a:lnTo>
                  <a:lnTo>
                    <a:pt x="10787" y="10759"/>
                  </a:lnTo>
                  <a:lnTo>
                    <a:pt x="10625" y="10894"/>
                  </a:lnTo>
                  <a:lnTo>
                    <a:pt x="10490" y="11029"/>
                  </a:lnTo>
                  <a:lnTo>
                    <a:pt x="10301" y="11110"/>
                  </a:lnTo>
                  <a:lnTo>
                    <a:pt x="10140" y="11191"/>
                  </a:lnTo>
                  <a:lnTo>
                    <a:pt x="9951" y="11272"/>
                  </a:lnTo>
                  <a:lnTo>
                    <a:pt x="9762" y="11326"/>
                  </a:lnTo>
                  <a:lnTo>
                    <a:pt x="9573" y="11353"/>
                  </a:lnTo>
                  <a:lnTo>
                    <a:pt x="9142" y="11353"/>
                  </a:lnTo>
                  <a:lnTo>
                    <a:pt x="8953" y="11326"/>
                  </a:lnTo>
                  <a:lnTo>
                    <a:pt x="8764" y="11272"/>
                  </a:lnTo>
                  <a:lnTo>
                    <a:pt x="8576" y="11191"/>
                  </a:lnTo>
                  <a:lnTo>
                    <a:pt x="8387" y="11110"/>
                  </a:lnTo>
                  <a:lnTo>
                    <a:pt x="8225" y="11029"/>
                  </a:lnTo>
                  <a:lnTo>
                    <a:pt x="8090" y="10894"/>
                  </a:lnTo>
                  <a:lnTo>
                    <a:pt x="7928" y="10759"/>
                  </a:lnTo>
                  <a:lnTo>
                    <a:pt x="7794" y="10625"/>
                  </a:lnTo>
                  <a:lnTo>
                    <a:pt x="7686" y="10463"/>
                  </a:lnTo>
                  <a:lnTo>
                    <a:pt x="7578" y="10301"/>
                  </a:lnTo>
                  <a:lnTo>
                    <a:pt x="7497" y="10139"/>
                  </a:lnTo>
                  <a:lnTo>
                    <a:pt x="7443" y="9951"/>
                  </a:lnTo>
                  <a:lnTo>
                    <a:pt x="7389" y="9762"/>
                  </a:lnTo>
                  <a:lnTo>
                    <a:pt x="7362" y="9546"/>
                  </a:lnTo>
                  <a:lnTo>
                    <a:pt x="7335" y="9357"/>
                  </a:lnTo>
                  <a:lnTo>
                    <a:pt x="7362" y="9142"/>
                  </a:lnTo>
                  <a:lnTo>
                    <a:pt x="7389" y="8953"/>
                  </a:lnTo>
                  <a:lnTo>
                    <a:pt x="7443" y="8764"/>
                  </a:lnTo>
                  <a:lnTo>
                    <a:pt x="7497" y="8575"/>
                  </a:lnTo>
                  <a:lnTo>
                    <a:pt x="7578" y="8387"/>
                  </a:lnTo>
                  <a:lnTo>
                    <a:pt x="7686" y="8225"/>
                  </a:lnTo>
                  <a:lnTo>
                    <a:pt x="7794" y="8090"/>
                  </a:lnTo>
                  <a:lnTo>
                    <a:pt x="7928" y="7928"/>
                  </a:lnTo>
                  <a:lnTo>
                    <a:pt x="8090" y="7793"/>
                  </a:lnTo>
                  <a:lnTo>
                    <a:pt x="8225" y="7685"/>
                  </a:lnTo>
                  <a:lnTo>
                    <a:pt x="8387" y="7578"/>
                  </a:lnTo>
                  <a:lnTo>
                    <a:pt x="8576" y="7497"/>
                  </a:lnTo>
                  <a:lnTo>
                    <a:pt x="8764" y="7443"/>
                  </a:lnTo>
                  <a:lnTo>
                    <a:pt x="8953" y="7389"/>
                  </a:lnTo>
                  <a:lnTo>
                    <a:pt x="9142" y="7362"/>
                  </a:lnTo>
                  <a:lnTo>
                    <a:pt x="9358" y="7335"/>
                  </a:lnTo>
                  <a:close/>
                  <a:moveTo>
                    <a:pt x="4504" y="0"/>
                  </a:moveTo>
                  <a:lnTo>
                    <a:pt x="4288" y="27"/>
                  </a:lnTo>
                  <a:lnTo>
                    <a:pt x="4072" y="81"/>
                  </a:lnTo>
                  <a:lnTo>
                    <a:pt x="3884" y="189"/>
                  </a:lnTo>
                  <a:lnTo>
                    <a:pt x="3695" y="351"/>
                  </a:lnTo>
                  <a:lnTo>
                    <a:pt x="3614" y="405"/>
                  </a:lnTo>
                  <a:lnTo>
                    <a:pt x="3479" y="432"/>
                  </a:lnTo>
                  <a:lnTo>
                    <a:pt x="3371" y="405"/>
                  </a:lnTo>
                  <a:lnTo>
                    <a:pt x="3290" y="351"/>
                  </a:lnTo>
                  <a:lnTo>
                    <a:pt x="3156" y="243"/>
                  </a:lnTo>
                  <a:lnTo>
                    <a:pt x="3021" y="216"/>
                  </a:lnTo>
                  <a:lnTo>
                    <a:pt x="2886" y="216"/>
                  </a:lnTo>
                  <a:lnTo>
                    <a:pt x="2724" y="270"/>
                  </a:lnTo>
                  <a:lnTo>
                    <a:pt x="2616" y="378"/>
                  </a:lnTo>
                  <a:lnTo>
                    <a:pt x="2562" y="513"/>
                  </a:lnTo>
                  <a:lnTo>
                    <a:pt x="2535" y="648"/>
                  </a:lnTo>
                  <a:lnTo>
                    <a:pt x="2562" y="782"/>
                  </a:lnTo>
                  <a:lnTo>
                    <a:pt x="2886" y="1699"/>
                  </a:lnTo>
                  <a:lnTo>
                    <a:pt x="2751" y="1726"/>
                  </a:lnTo>
                  <a:lnTo>
                    <a:pt x="2643" y="1780"/>
                  </a:lnTo>
                  <a:lnTo>
                    <a:pt x="2562" y="1861"/>
                  </a:lnTo>
                  <a:lnTo>
                    <a:pt x="2481" y="1942"/>
                  </a:lnTo>
                  <a:lnTo>
                    <a:pt x="2427" y="2050"/>
                  </a:lnTo>
                  <a:lnTo>
                    <a:pt x="2374" y="2131"/>
                  </a:lnTo>
                  <a:lnTo>
                    <a:pt x="2347" y="2265"/>
                  </a:lnTo>
                  <a:lnTo>
                    <a:pt x="2320" y="2373"/>
                  </a:lnTo>
                  <a:lnTo>
                    <a:pt x="2347" y="2535"/>
                  </a:lnTo>
                  <a:lnTo>
                    <a:pt x="2400" y="2670"/>
                  </a:lnTo>
                  <a:lnTo>
                    <a:pt x="2454" y="2778"/>
                  </a:lnTo>
                  <a:lnTo>
                    <a:pt x="2562" y="2886"/>
                  </a:lnTo>
                  <a:lnTo>
                    <a:pt x="1322" y="4126"/>
                  </a:lnTo>
                  <a:lnTo>
                    <a:pt x="1133" y="4342"/>
                  </a:lnTo>
                  <a:lnTo>
                    <a:pt x="944" y="4557"/>
                  </a:lnTo>
                  <a:lnTo>
                    <a:pt x="756" y="4800"/>
                  </a:lnTo>
                  <a:lnTo>
                    <a:pt x="594" y="5070"/>
                  </a:lnTo>
                  <a:lnTo>
                    <a:pt x="459" y="5339"/>
                  </a:lnTo>
                  <a:lnTo>
                    <a:pt x="351" y="5609"/>
                  </a:lnTo>
                  <a:lnTo>
                    <a:pt x="243" y="5879"/>
                  </a:lnTo>
                  <a:lnTo>
                    <a:pt x="162" y="6148"/>
                  </a:lnTo>
                  <a:lnTo>
                    <a:pt x="81" y="6445"/>
                  </a:lnTo>
                  <a:lnTo>
                    <a:pt x="55" y="6742"/>
                  </a:lnTo>
                  <a:lnTo>
                    <a:pt x="1" y="7011"/>
                  </a:lnTo>
                  <a:lnTo>
                    <a:pt x="1" y="7308"/>
                  </a:lnTo>
                  <a:lnTo>
                    <a:pt x="1" y="7578"/>
                  </a:lnTo>
                  <a:lnTo>
                    <a:pt x="28" y="7874"/>
                  </a:lnTo>
                  <a:lnTo>
                    <a:pt x="81" y="8171"/>
                  </a:lnTo>
                  <a:lnTo>
                    <a:pt x="135" y="8440"/>
                  </a:lnTo>
                  <a:lnTo>
                    <a:pt x="189" y="8521"/>
                  </a:lnTo>
                  <a:lnTo>
                    <a:pt x="243" y="8575"/>
                  </a:lnTo>
                  <a:lnTo>
                    <a:pt x="297" y="8602"/>
                  </a:lnTo>
                  <a:lnTo>
                    <a:pt x="378" y="8629"/>
                  </a:lnTo>
                  <a:lnTo>
                    <a:pt x="432" y="8602"/>
                  </a:lnTo>
                  <a:lnTo>
                    <a:pt x="513" y="8575"/>
                  </a:lnTo>
                  <a:lnTo>
                    <a:pt x="567" y="8494"/>
                  </a:lnTo>
                  <a:lnTo>
                    <a:pt x="594" y="8414"/>
                  </a:lnTo>
                  <a:lnTo>
                    <a:pt x="594" y="8333"/>
                  </a:lnTo>
                  <a:lnTo>
                    <a:pt x="540" y="8063"/>
                  </a:lnTo>
                  <a:lnTo>
                    <a:pt x="486" y="7793"/>
                  </a:lnTo>
                  <a:lnTo>
                    <a:pt x="459" y="7551"/>
                  </a:lnTo>
                  <a:lnTo>
                    <a:pt x="459" y="7281"/>
                  </a:lnTo>
                  <a:lnTo>
                    <a:pt x="486" y="7011"/>
                  </a:lnTo>
                  <a:lnTo>
                    <a:pt x="513" y="6769"/>
                  </a:lnTo>
                  <a:lnTo>
                    <a:pt x="540" y="6499"/>
                  </a:lnTo>
                  <a:lnTo>
                    <a:pt x="621" y="6256"/>
                  </a:lnTo>
                  <a:lnTo>
                    <a:pt x="675" y="5987"/>
                  </a:lnTo>
                  <a:lnTo>
                    <a:pt x="783" y="5744"/>
                  </a:lnTo>
                  <a:lnTo>
                    <a:pt x="890" y="5528"/>
                  </a:lnTo>
                  <a:lnTo>
                    <a:pt x="998" y="5286"/>
                  </a:lnTo>
                  <a:lnTo>
                    <a:pt x="1160" y="5070"/>
                  </a:lnTo>
                  <a:lnTo>
                    <a:pt x="1295" y="4854"/>
                  </a:lnTo>
                  <a:lnTo>
                    <a:pt x="1457" y="4638"/>
                  </a:lnTo>
                  <a:lnTo>
                    <a:pt x="1645" y="4450"/>
                  </a:lnTo>
                  <a:lnTo>
                    <a:pt x="3021" y="3074"/>
                  </a:lnTo>
                  <a:lnTo>
                    <a:pt x="6014" y="3074"/>
                  </a:lnTo>
                  <a:lnTo>
                    <a:pt x="7389" y="4450"/>
                  </a:lnTo>
                  <a:lnTo>
                    <a:pt x="7551" y="4638"/>
                  </a:lnTo>
                  <a:lnTo>
                    <a:pt x="7713" y="4827"/>
                  </a:lnTo>
                  <a:lnTo>
                    <a:pt x="7874" y="5043"/>
                  </a:lnTo>
                  <a:lnTo>
                    <a:pt x="8009" y="5259"/>
                  </a:lnTo>
                  <a:lnTo>
                    <a:pt x="8225" y="5717"/>
                  </a:lnTo>
                  <a:lnTo>
                    <a:pt x="8414" y="6202"/>
                  </a:lnTo>
                  <a:lnTo>
                    <a:pt x="4099" y="6202"/>
                  </a:lnTo>
                  <a:lnTo>
                    <a:pt x="4018" y="6256"/>
                  </a:lnTo>
                  <a:lnTo>
                    <a:pt x="3991" y="6337"/>
                  </a:lnTo>
                  <a:lnTo>
                    <a:pt x="3964" y="6418"/>
                  </a:lnTo>
                  <a:lnTo>
                    <a:pt x="3964" y="8764"/>
                  </a:lnTo>
                  <a:lnTo>
                    <a:pt x="3317" y="8764"/>
                  </a:lnTo>
                  <a:lnTo>
                    <a:pt x="3236" y="8791"/>
                  </a:lnTo>
                  <a:lnTo>
                    <a:pt x="3156" y="8845"/>
                  </a:lnTo>
                  <a:lnTo>
                    <a:pt x="3102" y="8926"/>
                  </a:lnTo>
                  <a:lnTo>
                    <a:pt x="3102" y="9007"/>
                  </a:lnTo>
                  <a:lnTo>
                    <a:pt x="3102" y="10301"/>
                  </a:lnTo>
                  <a:lnTo>
                    <a:pt x="3102" y="10382"/>
                  </a:lnTo>
                  <a:lnTo>
                    <a:pt x="3156" y="10463"/>
                  </a:lnTo>
                  <a:lnTo>
                    <a:pt x="3236" y="10517"/>
                  </a:lnTo>
                  <a:lnTo>
                    <a:pt x="3317" y="10544"/>
                  </a:lnTo>
                  <a:lnTo>
                    <a:pt x="3964" y="10544"/>
                  </a:lnTo>
                  <a:lnTo>
                    <a:pt x="3964" y="11326"/>
                  </a:lnTo>
                  <a:lnTo>
                    <a:pt x="3641" y="11272"/>
                  </a:lnTo>
                  <a:lnTo>
                    <a:pt x="3317" y="11191"/>
                  </a:lnTo>
                  <a:lnTo>
                    <a:pt x="3021" y="11083"/>
                  </a:lnTo>
                  <a:lnTo>
                    <a:pt x="2724" y="10948"/>
                  </a:lnTo>
                  <a:lnTo>
                    <a:pt x="2427" y="10786"/>
                  </a:lnTo>
                  <a:lnTo>
                    <a:pt x="2158" y="10598"/>
                  </a:lnTo>
                  <a:lnTo>
                    <a:pt x="1888" y="10409"/>
                  </a:lnTo>
                  <a:lnTo>
                    <a:pt x="1645" y="10166"/>
                  </a:lnTo>
                  <a:lnTo>
                    <a:pt x="1538" y="10031"/>
                  </a:lnTo>
                  <a:lnTo>
                    <a:pt x="1457" y="9977"/>
                  </a:lnTo>
                  <a:lnTo>
                    <a:pt x="1268" y="9977"/>
                  </a:lnTo>
                  <a:lnTo>
                    <a:pt x="1187" y="10031"/>
                  </a:lnTo>
                  <a:lnTo>
                    <a:pt x="1133" y="10112"/>
                  </a:lnTo>
                  <a:lnTo>
                    <a:pt x="1133" y="10193"/>
                  </a:lnTo>
                  <a:lnTo>
                    <a:pt x="1133" y="10274"/>
                  </a:lnTo>
                  <a:lnTo>
                    <a:pt x="1187" y="10355"/>
                  </a:lnTo>
                  <a:lnTo>
                    <a:pt x="1322" y="10490"/>
                  </a:lnTo>
                  <a:lnTo>
                    <a:pt x="1619" y="10759"/>
                  </a:lnTo>
                  <a:lnTo>
                    <a:pt x="1942" y="11002"/>
                  </a:lnTo>
                  <a:lnTo>
                    <a:pt x="2266" y="11218"/>
                  </a:lnTo>
                  <a:lnTo>
                    <a:pt x="2589" y="11407"/>
                  </a:lnTo>
                  <a:lnTo>
                    <a:pt x="2967" y="11541"/>
                  </a:lnTo>
                  <a:lnTo>
                    <a:pt x="3344" y="11676"/>
                  </a:lnTo>
                  <a:lnTo>
                    <a:pt x="3722" y="11757"/>
                  </a:lnTo>
                  <a:lnTo>
                    <a:pt x="4099" y="11811"/>
                  </a:lnTo>
                  <a:lnTo>
                    <a:pt x="9600" y="11811"/>
                  </a:lnTo>
                  <a:lnTo>
                    <a:pt x="9843" y="11784"/>
                  </a:lnTo>
                  <a:lnTo>
                    <a:pt x="10086" y="11703"/>
                  </a:lnTo>
                  <a:lnTo>
                    <a:pt x="10328" y="11622"/>
                  </a:lnTo>
                  <a:lnTo>
                    <a:pt x="10544" y="11515"/>
                  </a:lnTo>
                  <a:lnTo>
                    <a:pt x="10733" y="11407"/>
                  </a:lnTo>
                  <a:lnTo>
                    <a:pt x="10921" y="11245"/>
                  </a:lnTo>
                  <a:lnTo>
                    <a:pt x="11110" y="11110"/>
                  </a:lnTo>
                  <a:lnTo>
                    <a:pt x="11272" y="10921"/>
                  </a:lnTo>
                  <a:lnTo>
                    <a:pt x="11407" y="10733"/>
                  </a:lnTo>
                  <a:lnTo>
                    <a:pt x="11515" y="10517"/>
                  </a:lnTo>
                  <a:lnTo>
                    <a:pt x="11623" y="10301"/>
                  </a:lnTo>
                  <a:lnTo>
                    <a:pt x="11703" y="10085"/>
                  </a:lnTo>
                  <a:lnTo>
                    <a:pt x="11784" y="9843"/>
                  </a:lnTo>
                  <a:lnTo>
                    <a:pt x="11811" y="9600"/>
                  </a:lnTo>
                  <a:lnTo>
                    <a:pt x="11811" y="9357"/>
                  </a:lnTo>
                  <a:lnTo>
                    <a:pt x="11811" y="9088"/>
                  </a:lnTo>
                  <a:lnTo>
                    <a:pt x="11784" y="8845"/>
                  </a:lnTo>
                  <a:lnTo>
                    <a:pt x="11703" y="8629"/>
                  </a:lnTo>
                  <a:lnTo>
                    <a:pt x="11623" y="8387"/>
                  </a:lnTo>
                  <a:lnTo>
                    <a:pt x="11515" y="8171"/>
                  </a:lnTo>
                  <a:lnTo>
                    <a:pt x="11407" y="7982"/>
                  </a:lnTo>
                  <a:lnTo>
                    <a:pt x="11272" y="7793"/>
                  </a:lnTo>
                  <a:lnTo>
                    <a:pt x="11110" y="7605"/>
                  </a:lnTo>
                  <a:lnTo>
                    <a:pt x="10921" y="7443"/>
                  </a:lnTo>
                  <a:lnTo>
                    <a:pt x="10733" y="7308"/>
                  </a:lnTo>
                  <a:lnTo>
                    <a:pt x="10544" y="7173"/>
                  </a:lnTo>
                  <a:lnTo>
                    <a:pt x="10328" y="7065"/>
                  </a:lnTo>
                  <a:lnTo>
                    <a:pt x="10086" y="6984"/>
                  </a:lnTo>
                  <a:lnTo>
                    <a:pt x="9843" y="6930"/>
                  </a:lnTo>
                  <a:lnTo>
                    <a:pt x="9600" y="6903"/>
                  </a:lnTo>
                  <a:lnTo>
                    <a:pt x="9358" y="6876"/>
                  </a:lnTo>
                  <a:lnTo>
                    <a:pt x="9007" y="6903"/>
                  </a:lnTo>
                  <a:lnTo>
                    <a:pt x="8953" y="6526"/>
                  </a:lnTo>
                  <a:lnTo>
                    <a:pt x="8872" y="6121"/>
                  </a:lnTo>
                  <a:lnTo>
                    <a:pt x="8764" y="5771"/>
                  </a:lnTo>
                  <a:lnTo>
                    <a:pt x="8602" y="5393"/>
                  </a:lnTo>
                  <a:lnTo>
                    <a:pt x="8414" y="5070"/>
                  </a:lnTo>
                  <a:lnTo>
                    <a:pt x="8225" y="4719"/>
                  </a:lnTo>
                  <a:lnTo>
                    <a:pt x="7982" y="4423"/>
                  </a:lnTo>
                  <a:lnTo>
                    <a:pt x="7713" y="4126"/>
                  </a:lnTo>
                  <a:lnTo>
                    <a:pt x="6472" y="2886"/>
                  </a:lnTo>
                  <a:lnTo>
                    <a:pt x="6553" y="2778"/>
                  </a:lnTo>
                  <a:lnTo>
                    <a:pt x="6634" y="2670"/>
                  </a:lnTo>
                  <a:lnTo>
                    <a:pt x="6688" y="2535"/>
                  </a:lnTo>
                  <a:lnTo>
                    <a:pt x="6688" y="2373"/>
                  </a:lnTo>
                  <a:lnTo>
                    <a:pt x="6688" y="2265"/>
                  </a:lnTo>
                  <a:lnTo>
                    <a:pt x="6661" y="2131"/>
                  </a:lnTo>
                  <a:lnTo>
                    <a:pt x="6607" y="2050"/>
                  </a:lnTo>
                  <a:lnTo>
                    <a:pt x="6553" y="1942"/>
                  </a:lnTo>
                  <a:lnTo>
                    <a:pt x="6472" y="1861"/>
                  </a:lnTo>
                  <a:lnTo>
                    <a:pt x="6364" y="1780"/>
                  </a:lnTo>
                  <a:lnTo>
                    <a:pt x="6257" y="1726"/>
                  </a:lnTo>
                  <a:lnTo>
                    <a:pt x="6149" y="1699"/>
                  </a:lnTo>
                  <a:lnTo>
                    <a:pt x="6472" y="782"/>
                  </a:lnTo>
                  <a:lnTo>
                    <a:pt x="6499" y="648"/>
                  </a:lnTo>
                  <a:lnTo>
                    <a:pt x="6472" y="513"/>
                  </a:lnTo>
                  <a:lnTo>
                    <a:pt x="6391" y="378"/>
                  </a:lnTo>
                  <a:lnTo>
                    <a:pt x="6283" y="270"/>
                  </a:lnTo>
                  <a:lnTo>
                    <a:pt x="6149" y="216"/>
                  </a:lnTo>
                  <a:lnTo>
                    <a:pt x="6014" y="216"/>
                  </a:lnTo>
                  <a:lnTo>
                    <a:pt x="5879" y="243"/>
                  </a:lnTo>
                  <a:lnTo>
                    <a:pt x="5744" y="324"/>
                  </a:lnTo>
                  <a:lnTo>
                    <a:pt x="5744" y="351"/>
                  </a:lnTo>
                  <a:lnTo>
                    <a:pt x="5636" y="405"/>
                  </a:lnTo>
                  <a:lnTo>
                    <a:pt x="5528" y="432"/>
                  </a:lnTo>
                  <a:lnTo>
                    <a:pt x="5421" y="405"/>
                  </a:lnTo>
                  <a:lnTo>
                    <a:pt x="5313" y="351"/>
                  </a:lnTo>
                  <a:lnTo>
                    <a:pt x="5151" y="189"/>
                  </a:lnTo>
                  <a:lnTo>
                    <a:pt x="4935" y="81"/>
                  </a:lnTo>
                  <a:lnTo>
                    <a:pt x="4746" y="27"/>
                  </a:lnTo>
                  <a:lnTo>
                    <a:pt x="45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3"/>
            <p:cNvSpPr/>
            <p:nvPr/>
          </p:nvSpPr>
          <p:spPr>
            <a:xfrm>
              <a:off x="2087250" y="1984500"/>
              <a:ext cx="37775" cy="71475"/>
            </a:xfrm>
            <a:custGeom>
              <a:avLst/>
              <a:gdLst/>
              <a:ahLst/>
              <a:cxnLst/>
              <a:rect l="l" t="t" r="r" b="b"/>
              <a:pathLst>
                <a:path w="1511" h="2859" extrusionOk="0">
                  <a:moveTo>
                    <a:pt x="675" y="0"/>
                  </a:moveTo>
                  <a:lnTo>
                    <a:pt x="594" y="54"/>
                  </a:lnTo>
                  <a:lnTo>
                    <a:pt x="540" y="135"/>
                  </a:lnTo>
                  <a:lnTo>
                    <a:pt x="513" y="216"/>
                  </a:lnTo>
                  <a:lnTo>
                    <a:pt x="513" y="270"/>
                  </a:lnTo>
                  <a:lnTo>
                    <a:pt x="405" y="297"/>
                  </a:lnTo>
                  <a:lnTo>
                    <a:pt x="297" y="351"/>
                  </a:lnTo>
                  <a:lnTo>
                    <a:pt x="216" y="432"/>
                  </a:lnTo>
                  <a:lnTo>
                    <a:pt x="135" y="512"/>
                  </a:lnTo>
                  <a:lnTo>
                    <a:pt x="81" y="620"/>
                  </a:lnTo>
                  <a:lnTo>
                    <a:pt x="27" y="701"/>
                  </a:lnTo>
                  <a:lnTo>
                    <a:pt x="0" y="836"/>
                  </a:lnTo>
                  <a:lnTo>
                    <a:pt x="0" y="944"/>
                  </a:lnTo>
                  <a:lnTo>
                    <a:pt x="0" y="1079"/>
                  </a:lnTo>
                  <a:lnTo>
                    <a:pt x="54" y="1214"/>
                  </a:lnTo>
                  <a:lnTo>
                    <a:pt x="108" y="1348"/>
                  </a:lnTo>
                  <a:lnTo>
                    <a:pt x="216" y="1456"/>
                  </a:lnTo>
                  <a:lnTo>
                    <a:pt x="324" y="1537"/>
                  </a:lnTo>
                  <a:lnTo>
                    <a:pt x="459" y="1591"/>
                  </a:lnTo>
                  <a:lnTo>
                    <a:pt x="594" y="1645"/>
                  </a:lnTo>
                  <a:lnTo>
                    <a:pt x="756" y="1645"/>
                  </a:lnTo>
                  <a:lnTo>
                    <a:pt x="863" y="1672"/>
                  </a:lnTo>
                  <a:lnTo>
                    <a:pt x="971" y="1726"/>
                  </a:lnTo>
                  <a:lnTo>
                    <a:pt x="1025" y="1807"/>
                  </a:lnTo>
                  <a:lnTo>
                    <a:pt x="1052" y="1915"/>
                  </a:lnTo>
                  <a:lnTo>
                    <a:pt x="1025" y="2023"/>
                  </a:lnTo>
                  <a:lnTo>
                    <a:pt x="971" y="2103"/>
                  </a:lnTo>
                  <a:lnTo>
                    <a:pt x="863" y="2157"/>
                  </a:lnTo>
                  <a:lnTo>
                    <a:pt x="648" y="2157"/>
                  </a:lnTo>
                  <a:lnTo>
                    <a:pt x="540" y="2103"/>
                  </a:lnTo>
                  <a:lnTo>
                    <a:pt x="486" y="2023"/>
                  </a:lnTo>
                  <a:lnTo>
                    <a:pt x="459" y="1915"/>
                  </a:lnTo>
                  <a:lnTo>
                    <a:pt x="432" y="1834"/>
                  </a:lnTo>
                  <a:lnTo>
                    <a:pt x="378" y="1753"/>
                  </a:lnTo>
                  <a:lnTo>
                    <a:pt x="297" y="1699"/>
                  </a:lnTo>
                  <a:lnTo>
                    <a:pt x="216" y="1672"/>
                  </a:lnTo>
                  <a:lnTo>
                    <a:pt x="135" y="1699"/>
                  </a:lnTo>
                  <a:lnTo>
                    <a:pt x="54" y="1753"/>
                  </a:lnTo>
                  <a:lnTo>
                    <a:pt x="0" y="1834"/>
                  </a:lnTo>
                  <a:lnTo>
                    <a:pt x="0" y="1915"/>
                  </a:lnTo>
                  <a:lnTo>
                    <a:pt x="0" y="2023"/>
                  </a:lnTo>
                  <a:lnTo>
                    <a:pt x="27" y="2130"/>
                  </a:lnTo>
                  <a:lnTo>
                    <a:pt x="81" y="2238"/>
                  </a:lnTo>
                  <a:lnTo>
                    <a:pt x="135" y="2346"/>
                  </a:lnTo>
                  <a:lnTo>
                    <a:pt x="216" y="2427"/>
                  </a:lnTo>
                  <a:lnTo>
                    <a:pt x="297" y="2481"/>
                  </a:lnTo>
                  <a:lnTo>
                    <a:pt x="405" y="2562"/>
                  </a:lnTo>
                  <a:lnTo>
                    <a:pt x="513" y="2589"/>
                  </a:lnTo>
                  <a:lnTo>
                    <a:pt x="513" y="2616"/>
                  </a:lnTo>
                  <a:lnTo>
                    <a:pt x="540" y="2724"/>
                  </a:lnTo>
                  <a:lnTo>
                    <a:pt x="594" y="2778"/>
                  </a:lnTo>
                  <a:lnTo>
                    <a:pt x="675" y="2831"/>
                  </a:lnTo>
                  <a:lnTo>
                    <a:pt x="756" y="2858"/>
                  </a:lnTo>
                  <a:lnTo>
                    <a:pt x="836" y="2831"/>
                  </a:lnTo>
                  <a:lnTo>
                    <a:pt x="917" y="2778"/>
                  </a:lnTo>
                  <a:lnTo>
                    <a:pt x="971" y="2724"/>
                  </a:lnTo>
                  <a:lnTo>
                    <a:pt x="971" y="2616"/>
                  </a:lnTo>
                  <a:lnTo>
                    <a:pt x="971" y="2589"/>
                  </a:lnTo>
                  <a:lnTo>
                    <a:pt x="1106" y="2562"/>
                  </a:lnTo>
                  <a:lnTo>
                    <a:pt x="1187" y="2481"/>
                  </a:lnTo>
                  <a:lnTo>
                    <a:pt x="1295" y="2427"/>
                  </a:lnTo>
                  <a:lnTo>
                    <a:pt x="1376" y="2346"/>
                  </a:lnTo>
                  <a:lnTo>
                    <a:pt x="1430" y="2238"/>
                  </a:lnTo>
                  <a:lnTo>
                    <a:pt x="1484" y="2130"/>
                  </a:lnTo>
                  <a:lnTo>
                    <a:pt x="1511" y="2023"/>
                  </a:lnTo>
                  <a:lnTo>
                    <a:pt x="1511" y="1915"/>
                  </a:lnTo>
                  <a:lnTo>
                    <a:pt x="1511" y="1780"/>
                  </a:lnTo>
                  <a:lnTo>
                    <a:pt x="1457" y="1645"/>
                  </a:lnTo>
                  <a:lnTo>
                    <a:pt x="1376" y="1510"/>
                  </a:lnTo>
                  <a:lnTo>
                    <a:pt x="1295" y="1402"/>
                  </a:lnTo>
                  <a:lnTo>
                    <a:pt x="1187" y="1321"/>
                  </a:lnTo>
                  <a:lnTo>
                    <a:pt x="1052" y="1241"/>
                  </a:lnTo>
                  <a:lnTo>
                    <a:pt x="917" y="1214"/>
                  </a:lnTo>
                  <a:lnTo>
                    <a:pt x="756" y="1187"/>
                  </a:lnTo>
                  <a:lnTo>
                    <a:pt x="648" y="1187"/>
                  </a:lnTo>
                  <a:lnTo>
                    <a:pt x="540" y="1133"/>
                  </a:lnTo>
                  <a:lnTo>
                    <a:pt x="486" y="1052"/>
                  </a:lnTo>
                  <a:lnTo>
                    <a:pt x="459" y="944"/>
                  </a:lnTo>
                  <a:lnTo>
                    <a:pt x="486" y="836"/>
                  </a:lnTo>
                  <a:lnTo>
                    <a:pt x="540" y="755"/>
                  </a:lnTo>
                  <a:lnTo>
                    <a:pt x="648" y="701"/>
                  </a:lnTo>
                  <a:lnTo>
                    <a:pt x="756" y="674"/>
                  </a:lnTo>
                  <a:lnTo>
                    <a:pt x="863" y="701"/>
                  </a:lnTo>
                  <a:lnTo>
                    <a:pt x="971" y="755"/>
                  </a:lnTo>
                  <a:lnTo>
                    <a:pt x="1025" y="836"/>
                  </a:lnTo>
                  <a:lnTo>
                    <a:pt x="1052" y="944"/>
                  </a:lnTo>
                  <a:lnTo>
                    <a:pt x="1079" y="1025"/>
                  </a:lnTo>
                  <a:lnTo>
                    <a:pt x="1133" y="1106"/>
                  </a:lnTo>
                  <a:lnTo>
                    <a:pt x="1187" y="1160"/>
                  </a:lnTo>
                  <a:lnTo>
                    <a:pt x="1376" y="1160"/>
                  </a:lnTo>
                  <a:lnTo>
                    <a:pt x="1457" y="1106"/>
                  </a:lnTo>
                  <a:lnTo>
                    <a:pt x="1511" y="1025"/>
                  </a:lnTo>
                  <a:lnTo>
                    <a:pt x="1511" y="944"/>
                  </a:lnTo>
                  <a:lnTo>
                    <a:pt x="1511" y="836"/>
                  </a:lnTo>
                  <a:lnTo>
                    <a:pt x="1484" y="701"/>
                  </a:lnTo>
                  <a:lnTo>
                    <a:pt x="1430" y="620"/>
                  </a:lnTo>
                  <a:lnTo>
                    <a:pt x="1376" y="512"/>
                  </a:lnTo>
                  <a:lnTo>
                    <a:pt x="1295" y="432"/>
                  </a:lnTo>
                  <a:lnTo>
                    <a:pt x="1187" y="351"/>
                  </a:lnTo>
                  <a:lnTo>
                    <a:pt x="1106" y="297"/>
                  </a:lnTo>
                  <a:lnTo>
                    <a:pt x="971" y="270"/>
                  </a:lnTo>
                  <a:lnTo>
                    <a:pt x="971" y="216"/>
                  </a:lnTo>
                  <a:lnTo>
                    <a:pt x="971" y="135"/>
                  </a:lnTo>
                  <a:lnTo>
                    <a:pt x="917" y="54"/>
                  </a:lnTo>
                  <a:lnTo>
                    <a:pt x="8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3"/>
            <p:cNvSpPr/>
            <p:nvPr/>
          </p:nvSpPr>
          <p:spPr>
            <a:xfrm>
              <a:off x="1885000" y="2014150"/>
              <a:ext cx="11500" cy="11500"/>
            </a:xfrm>
            <a:custGeom>
              <a:avLst/>
              <a:gdLst/>
              <a:ahLst/>
              <a:cxnLst/>
              <a:rect l="l" t="t" r="r" b="b"/>
              <a:pathLst>
                <a:path w="460" h="460" extrusionOk="0">
                  <a:moveTo>
                    <a:pt x="244" y="1"/>
                  </a:moveTo>
                  <a:lnTo>
                    <a:pt x="163" y="28"/>
                  </a:lnTo>
                  <a:lnTo>
                    <a:pt x="82" y="82"/>
                  </a:lnTo>
                  <a:lnTo>
                    <a:pt x="28" y="162"/>
                  </a:lnTo>
                  <a:lnTo>
                    <a:pt x="1" y="243"/>
                  </a:lnTo>
                  <a:lnTo>
                    <a:pt x="28" y="324"/>
                  </a:lnTo>
                  <a:lnTo>
                    <a:pt x="82" y="405"/>
                  </a:lnTo>
                  <a:lnTo>
                    <a:pt x="163" y="459"/>
                  </a:lnTo>
                  <a:lnTo>
                    <a:pt x="325" y="459"/>
                  </a:lnTo>
                  <a:lnTo>
                    <a:pt x="405" y="405"/>
                  </a:lnTo>
                  <a:lnTo>
                    <a:pt x="459" y="324"/>
                  </a:lnTo>
                  <a:lnTo>
                    <a:pt x="459" y="243"/>
                  </a:lnTo>
                  <a:lnTo>
                    <a:pt x="459" y="162"/>
                  </a:lnTo>
                  <a:lnTo>
                    <a:pt x="405" y="82"/>
                  </a:lnTo>
                  <a:lnTo>
                    <a:pt x="325" y="28"/>
                  </a:lnTo>
                  <a:lnTo>
                    <a:pt x="2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5" name="Google Shape;3085;p53"/>
          <p:cNvGrpSpPr/>
          <p:nvPr/>
        </p:nvGrpSpPr>
        <p:grpSpPr>
          <a:xfrm>
            <a:off x="4467582" y="3960449"/>
            <a:ext cx="322940" cy="301053"/>
            <a:chOff x="2301625" y="1800450"/>
            <a:chExt cx="295300" cy="277775"/>
          </a:xfrm>
        </p:grpSpPr>
        <p:sp>
          <p:nvSpPr>
            <p:cNvPr id="3086" name="Google Shape;3086;p53"/>
            <p:cNvSpPr/>
            <p:nvPr/>
          </p:nvSpPr>
          <p:spPr>
            <a:xfrm>
              <a:off x="2393300" y="1892800"/>
              <a:ext cx="62725" cy="62725"/>
            </a:xfrm>
            <a:custGeom>
              <a:avLst/>
              <a:gdLst/>
              <a:ahLst/>
              <a:cxnLst/>
              <a:rect l="l" t="t" r="r" b="b"/>
              <a:pathLst>
                <a:path w="2509" h="2509" extrusionOk="0">
                  <a:moveTo>
                    <a:pt x="1403" y="459"/>
                  </a:moveTo>
                  <a:lnTo>
                    <a:pt x="1565" y="513"/>
                  </a:lnTo>
                  <a:lnTo>
                    <a:pt x="1699" y="594"/>
                  </a:lnTo>
                  <a:lnTo>
                    <a:pt x="1807" y="675"/>
                  </a:lnTo>
                  <a:lnTo>
                    <a:pt x="1915" y="810"/>
                  </a:lnTo>
                  <a:lnTo>
                    <a:pt x="1996" y="945"/>
                  </a:lnTo>
                  <a:lnTo>
                    <a:pt x="2050" y="1106"/>
                  </a:lnTo>
                  <a:lnTo>
                    <a:pt x="2050" y="1241"/>
                  </a:lnTo>
                  <a:lnTo>
                    <a:pt x="2050" y="1403"/>
                  </a:lnTo>
                  <a:lnTo>
                    <a:pt x="1996" y="1538"/>
                  </a:lnTo>
                  <a:lnTo>
                    <a:pt x="1915" y="1673"/>
                  </a:lnTo>
                  <a:lnTo>
                    <a:pt x="1807" y="1808"/>
                  </a:lnTo>
                  <a:lnTo>
                    <a:pt x="1699" y="1915"/>
                  </a:lnTo>
                  <a:lnTo>
                    <a:pt x="1565" y="1996"/>
                  </a:lnTo>
                  <a:lnTo>
                    <a:pt x="1403" y="2023"/>
                  </a:lnTo>
                  <a:lnTo>
                    <a:pt x="1268" y="2050"/>
                  </a:lnTo>
                  <a:lnTo>
                    <a:pt x="1106" y="2023"/>
                  </a:lnTo>
                  <a:lnTo>
                    <a:pt x="971" y="1996"/>
                  </a:lnTo>
                  <a:lnTo>
                    <a:pt x="810" y="1915"/>
                  </a:lnTo>
                  <a:lnTo>
                    <a:pt x="702" y="1808"/>
                  </a:lnTo>
                  <a:lnTo>
                    <a:pt x="594" y="1673"/>
                  </a:lnTo>
                  <a:lnTo>
                    <a:pt x="513" y="1538"/>
                  </a:lnTo>
                  <a:lnTo>
                    <a:pt x="486" y="1403"/>
                  </a:lnTo>
                  <a:lnTo>
                    <a:pt x="459" y="1241"/>
                  </a:lnTo>
                  <a:lnTo>
                    <a:pt x="486" y="1106"/>
                  </a:lnTo>
                  <a:lnTo>
                    <a:pt x="513" y="945"/>
                  </a:lnTo>
                  <a:lnTo>
                    <a:pt x="594" y="810"/>
                  </a:lnTo>
                  <a:lnTo>
                    <a:pt x="702" y="675"/>
                  </a:lnTo>
                  <a:lnTo>
                    <a:pt x="810" y="594"/>
                  </a:lnTo>
                  <a:lnTo>
                    <a:pt x="971" y="513"/>
                  </a:lnTo>
                  <a:lnTo>
                    <a:pt x="1106" y="459"/>
                  </a:lnTo>
                  <a:close/>
                  <a:moveTo>
                    <a:pt x="1268" y="1"/>
                  </a:moveTo>
                  <a:lnTo>
                    <a:pt x="998" y="28"/>
                  </a:lnTo>
                  <a:lnTo>
                    <a:pt x="783" y="82"/>
                  </a:lnTo>
                  <a:lnTo>
                    <a:pt x="567" y="190"/>
                  </a:lnTo>
                  <a:lnTo>
                    <a:pt x="378" y="351"/>
                  </a:lnTo>
                  <a:lnTo>
                    <a:pt x="216" y="540"/>
                  </a:lnTo>
                  <a:lnTo>
                    <a:pt x="109" y="756"/>
                  </a:lnTo>
                  <a:lnTo>
                    <a:pt x="28" y="999"/>
                  </a:lnTo>
                  <a:lnTo>
                    <a:pt x="1" y="1241"/>
                  </a:lnTo>
                  <a:lnTo>
                    <a:pt x="28" y="1484"/>
                  </a:lnTo>
                  <a:lnTo>
                    <a:pt x="109" y="1727"/>
                  </a:lnTo>
                  <a:lnTo>
                    <a:pt x="216" y="1942"/>
                  </a:lnTo>
                  <a:lnTo>
                    <a:pt x="378" y="2131"/>
                  </a:lnTo>
                  <a:lnTo>
                    <a:pt x="567" y="2293"/>
                  </a:lnTo>
                  <a:lnTo>
                    <a:pt x="783" y="2401"/>
                  </a:lnTo>
                  <a:lnTo>
                    <a:pt x="998" y="2482"/>
                  </a:lnTo>
                  <a:lnTo>
                    <a:pt x="1268" y="2509"/>
                  </a:lnTo>
                  <a:lnTo>
                    <a:pt x="1511" y="2482"/>
                  </a:lnTo>
                  <a:lnTo>
                    <a:pt x="1726" y="2401"/>
                  </a:lnTo>
                  <a:lnTo>
                    <a:pt x="1942" y="2293"/>
                  </a:lnTo>
                  <a:lnTo>
                    <a:pt x="2158" y="2131"/>
                  </a:lnTo>
                  <a:lnTo>
                    <a:pt x="2293" y="1942"/>
                  </a:lnTo>
                  <a:lnTo>
                    <a:pt x="2428" y="1727"/>
                  </a:lnTo>
                  <a:lnTo>
                    <a:pt x="2481" y="1484"/>
                  </a:lnTo>
                  <a:lnTo>
                    <a:pt x="2508" y="1241"/>
                  </a:lnTo>
                  <a:lnTo>
                    <a:pt x="2481" y="999"/>
                  </a:lnTo>
                  <a:lnTo>
                    <a:pt x="2428" y="756"/>
                  </a:lnTo>
                  <a:lnTo>
                    <a:pt x="2293" y="540"/>
                  </a:lnTo>
                  <a:lnTo>
                    <a:pt x="2158" y="351"/>
                  </a:lnTo>
                  <a:lnTo>
                    <a:pt x="1942" y="190"/>
                  </a:lnTo>
                  <a:lnTo>
                    <a:pt x="1726" y="82"/>
                  </a:lnTo>
                  <a:lnTo>
                    <a:pt x="1511" y="28"/>
                  </a:lnTo>
                  <a:lnTo>
                    <a:pt x="1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3"/>
            <p:cNvSpPr/>
            <p:nvPr/>
          </p:nvSpPr>
          <p:spPr>
            <a:xfrm>
              <a:off x="2301625" y="1800450"/>
              <a:ext cx="295300" cy="277775"/>
            </a:xfrm>
            <a:custGeom>
              <a:avLst/>
              <a:gdLst/>
              <a:ahLst/>
              <a:cxnLst/>
              <a:rect l="l" t="t" r="r" b="b"/>
              <a:pathLst>
                <a:path w="11812" h="11111" extrusionOk="0">
                  <a:moveTo>
                    <a:pt x="9169" y="944"/>
                  </a:moveTo>
                  <a:lnTo>
                    <a:pt x="9249" y="971"/>
                  </a:lnTo>
                  <a:lnTo>
                    <a:pt x="9330" y="1025"/>
                  </a:lnTo>
                  <a:lnTo>
                    <a:pt x="9384" y="1079"/>
                  </a:lnTo>
                  <a:lnTo>
                    <a:pt x="9438" y="1160"/>
                  </a:lnTo>
                  <a:lnTo>
                    <a:pt x="11191" y="4180"/>
                  </a:lnTo>
                  <a:lnTo>
                    <a:pt x="11218" y="4261"/>
                  </a:lnTo>
                  <a:lnTo>
                    <a:pt x="11245" y="4369"/>
                  </a:lnTo>
                  <a:lnTo>
                    <a:pt x="11245" y="4450"/>
                  </a:lnTo>
                  <a:lnTo>
                    <a:pt x="11245" y="4531"/>
                  </a:lnTo>
                  <a:lnTo>
                    <a:pt x="11218" y="4612"/>
                  </a:lnTo>
                  <a:lnTo>
                    <a:pt x="11164" y="4693"/>
                  </a:lnTo>
                  <a:lnTo>
                    <a:pt x="11083" y="4773"/>
                  </a:lnTo>
                  <a:lnTo>
                    <a:pt x="11029" y="4827"/>
                  </a:lnTo>
                  <a:lnTo>
                    <a:pt x="5798" y="7848"/>
                  </a:lnTo>
                  <a:lnTo>
                    <a:pt x="9573" y="4072"/>
                  </a:lnTo>
                  <a:lnTo>
                    <a:pt x="9681" y="3911"/>
                  </a:lnTo>
                  <a:lnTo>
                    <a:pt x="9789" y="3749"/>
                  </a:lnTo>
                  <a:lnTo>
                    <a:pt x="9816" y="3587"/>
                  </a:lnTo>
                  <a:lnTo>
                    <a:pt x="9843" y="3398"/>
                  </a:lnTo>
                  <a:lnTo>
                    <a:pt x="9816" y="3236"/>
                  </a:lnTo>
                  <a:lnTo>
                    <a:pt x="9789" y="3048"/>
                  </a:lnTo>
                  <a:lnTo>
                    <a:pt x="9681" y="2886"/>
                  </a:lnTo>
                  <a:lnTo>
                    <a:pt x="9573" y="2751"/>
                  </a:lnTo>
                  <a:lnTo>
                    <a:pt x="8171" y="1349"/>
                  </a:lnTo>
                  <a:lnTo>
                    <a:pt x="8818" y="998"/>
                  </a:lnTo>
                  <a:lnTo>
                    <a:pt x="8899" y="944"/>
                  </a:lnTo>
                  <a:close/>
                  <a:moveTo>
                    <a:pt x="10679" y="5555"/>
                  </a:moveTo>
                  <a:lnTo>
                    <a:pt x="11326" y="8036"/>
                  </a:lnTo>
                  <a:lnTo>
                    <a:pt x="11353" y="8144"/>
                  </a:lnTo>
                  <a:lnTo>
                    <a:pt x="11353" y="8225"/>
                  </a:lnTo>
                  <a:lnTo>
                    <a:pt x="11326" y="8306"/>
                  </a:lnTo>
                  <a:lnTo>
                    <a:pt x="11299" y="8414"/>
                  </a:lnTo>
                  <a:lnTo>
                    <a:pt x="11245" y="8468"/>
                  </a:lnTo>
                  <a:lnTo>
                    <a:pt x="11164" y="8549"/>
                  </a:lnTo>
                  <a:lnTo>
                    <a:pt x="11083" y="8576"/>
                  </a:lnTo>
                  <a:lnTo>
                    <a:pt x="11002" y="8630"/>
                  </a:lnTo>
                  <a:lnTo>
                    <a:pt x="3452" y="10652"/>
                  </a:lnTo>
                  <a:lnTo>
                    <a:pt x="3263" y="10652"/>
                  </a:lnTo>
                  <a:lnTo>
                    <a:pt x="3182" y="10625"/>
                  </a:lnTo>
                  <a:lnTo>
                    <a:pt x="3101" y="10598"/>
                  </a:lnTo>
                  <a:lnTo>
                    <a:pt x="3021" y="10544"/>
                  </a:lnTo>
                  <a:lnTo>
                    <a:pt x="2967" y="10490"/>
                  </a:lnTo>
                  <a:lnTo>
                    <a:pt x="2913" y="10409"/>
                  </a:lnTo>
                  <a:lnTo>
                    <a:pt x="2886" y="10301"/>
                  </a:lnTo>
                  <a:lnTo>
                    <a:pt x="2670" y="9546"/>
                  </a:lnTo>
                  <a:lnTo>
                    <a:pt x="2724" y="9600"/>
                  </a:lnTo>
                  <a:lnTo>
                    <a:pt x="2886" y="9708"/>
                  </a:lnTo>
                  <a:lnTo>
                    <a:pt x="3047" y="9789"/>
                  </a:lnTo>
                  <a:lnTo>
                    <a:pt x="3209" y="9843"/>
                  </a:lnTo>
                  <a:lnTo>
                    <a:pt x="3398" y="9870"/>
                  </a:lnTo>
                  <a:lnTo>
                    <a:pt x="3560" y="9843"/>
                  </a:lnTo>
                  <a:lnTo>
                    <a:pt x="3749" y="9789"/>
                  </a:lnTo>
                  <a:lnTo>
                    <a:pt x="3910" y="9708"/>
                  </a:lnTo>
                  <a:lnTo>
                    <a:pt x="4045" y="9600"/>
                  </a:lnTo>
                  <a:lnTo>
                    <a:pt x="4531" y="9088"/>
                  </a:lnTo>
                  <a:lnTo>
                    <a:pt x="10679" y="5555"/>
                  </a:lnTo>
                  <a:close/>
                  <a:moveTo>
                    <a:pt x="6445" y="1"/>
                  </a:moveTo>
                  <a:lnTo>
                    <a:pt x="6283" y="28"/>
                  </a:lnTo>
                  <a:lnTo>
                    <a:pt x="6095" y="82"/>
                  </a:lnTo>
                  <a:lnTo>
                    <a:pt x="5933" y="162"/>
                  </a:lnTo>
                  <a:lnTo>
                    <a:pt x="5798" y="297"/>
                  </a:lnTo>
                  <a:lnTo>
                    <a:pt x="3749" y="2320"/>
                  </a:lnTo>
                  <a:lnTo>
                    <a:pt x="3695" y="2401"/>
                  </a:lnTo>
                  <a:lnTo>
                    <a:pt x="3695" y="2508"/>
                  </a:lnTo>
                  <a:lnTo>
                    <a:pt x="3695" y="2589"/>
                  </a:lnTo>
                  <a:lnTo>
                    <a:pt x="3749" y="2670"/>
                  </a:lnTo>
                  <a:lnTo>
                    <a:pt x="3829" y="2697"/>
                  </a:lnTo>
                  <a:lnTo>
                    <a:pt x="3910" y="2724"/>
                  </a:lnTo>
                  <a:lnTo>
                    <a:pt x="3991" y="2697"/>
                  </a:lnTo>
                  <a:lnTo>
                    <a:pt x="4072" y="2670"/>
                  </a:lnTo>
                  <a:lnTo>
                    <a:pt x="6122" y="621"/>
                  </a:lnTo>
                  <a:lnTo>
                    <a:pt x="6202" y="540"/>
                  </a:lnTo>
                  <a:lnTo>
                    <a:pt x="6283" y="513"/>
                  </a:lnTo>
                  <a:lnTo>
                    <a:pt x="6364" y="486"/>
                  </a:lnTo>
                  <a:lnTo>
                    <a:pt x="6553" y="486"/>
                  </a:lnTo>
                  <a:lnTo>
                    <a:pt x="6634" y="513"/>
                  </a:lnTo>
                  <a:lnTo>
                    <a:pt x="6715" y="540"/>
                  </a:lnTo>
                  <a:lnTo>
                    <a:pt x="6796" y="621"/>
                  </a:lnTo>
                  <a:lnTo>
                    <a:pt x="9249" y="3075"/>
                  </a:lnTo>
                  <a:lnTo>
                    <a:pt x="9303" y="3156"/>
                  </a:lnTo>
                  <a:lnTo>
                    <a:pt x="9357" y="3236"/>
                  </a:lnTo>
                  <a:lnTo>
                    <a:pt x="9384" y="3317"/>
                  </a:lnTo>
                  <a:lnTo>
                    <a:pt x="9384" y="3398"/>
                  </a:lnTo>
                  <a:lnTo>
                    <a:pt x="9384" y="3506"/>
                  </a:lnTo>
                  <a:lnTo>
                    <a:pt x="9357" y="3587"/>
                  </a:lnTo>
                  <a:lnTo>
                    <a:pt x="9303" y="3668"/>
                  </a:lnTo>
                  <a:lnTo>
                    <a:pt x="9249" y="3749"/>
                  </a:lnTo>
                  <a:lnTo>
                    <a:pt x="3722" y="9277"/>
                  </a:lnTo>
                  <a:lnTo>
                    <a:pt x="3641" y="9331"/>
                  </a:lnTo>
                  <a:lnTo>
                    <a:pt x="3560" y="9358"/>
                  </a:lnTo>
                  <a:lnTo>
                    <a:pt x="3479" y="9385"/>
                  </a:lnTo>
                  <a:lnTo>
                    <a:pt x="3398" y="9411"/>
                  </a:lnTo>
                  <a:lnTo>
                    <a:pt x="3290" y="9385"/>
                  </a:lnTo>
                  <a:lnTo>
                    <a:pt x="3209" y="9358"/>
                  </a:lnTo>
                  <a:lnTo>
                    <a:pt x="3128" y="9331"/>
                  </a:lnTo>
                  <a:lnTo>
                    <a:pt x="3047" y="9277"/>
                  </a:lnTo>
                  <a:lnTo>
                    <a:pt x="594" y="6796"/>
                  </a:lnTo>
                  <a:lnTo>
                    <a:pt x="540" y="6715"/>
                  </a:lnTo>
                  <a:lnTo>
                    <a:pt x="486" y="6634"/>
                  </a:lnTo>
                  <a:lnTo>
                    <a:pt x="459" y="6553"/>
                  </a:lnTo>
                  <a:lnTo>
                    <a:pt x="459" y="6472"/>
                  </a:lnTo>
                  <a:lnTo>
                    <a:pt x="459" y="6391"/>
                  </a:lnTo>
                  <a:lnTo>
                    <a:pt x="486" y="6284"/>
                  </a:lnTo>
                  <a:lnTo>
                    <a:pt x="540" y="6203"/>
                  </a:lnTo>
                  <a:lnTo>
                    <a:pt x="594" y="6149"/>
                  </a:lnTo>
                  <a:lnTo>
                    <a:pt x="2616" y="4126"/>
                  </a:lnTo>
                  <a:lnTo>
                    <a:pt x="2670" y="4045"/>
                  </a:lnTo>
                  <a:lnTo>
                    <a:pt x="2670" y="3965"/>
                  </a:lnTo>
                  <a:lnTo>
                    <a:pt x="2670" y="3884"/>
                  </a:lnTo>
                  <a:lnTo>
                    <a:pt x="2616" y="3803"/>
                  </a:lnTo>
                  <a:lnTo>
                    <a:pt x="2535" y="3749"/>
                  </a:lnTo>
                  <a:lnTo>
                    <a:pt x="2454" y="3722"/>
                  </a:lnTo>
                  <a:lnTo>
                    <a:pt x="2346" y="3749"/>
                  </a:lnTo>
                  <a:lnTo>
                    <a:pt x="2292" y="3803"/>
                  </a:lnTo>
                  <a:lnTo>
                    <a:pt x="270" y="5825"/>
                  </a:lnTo>
                  <a:lnTo>
                    <a:pt x="162" y="5960"/>
                  </a:lnTo>
                  <a:lnTo>
                    <a:pt x="54" y="6122"/>
                  </a:lnTo>
                  <a:lnTo>
                    <a:pt x="0" y="6284"/>
                  </a:lnTo>
                  <a:lnTo>
                    <a:pt x="0" y="6472"/>
                  </a:lnTo>
                  <a:lnTo>
                    <a:pt x="0" y="6661"/>
                  </a:lnTo>
                  <a:lnTo>
                    <a:pt x="54" y="6823"/>
                  </a:lnTo>
                  <a:lnTo>
                    <a:pt x="162" y="6985"/>
                  </a:lnTo>
                  <a:lnTo>
                    <a:pt x="270" y="7119"/>
                  </a:lnTo>
                  <a:lnTo>
                    <a:pt x="2023" y="8872"/>
                  </a:lnTo>
                  <a:lnTo>
                    <a:pt x="2427" y="10436"/>
                  </a:lnTo>
                  <a:lnTo>
                    <a:pt x="2481" y="10571"/>
                  </a:lnTo>
                  <a:lnTo>
                    <a:pt x="2562" y="10706"/>
                  </a:lnTo>
                  <a:lnTo>
                    <a:pt x="2670" y="10841"/>
                  </a:lnTo>
                  <a:lnTo>
                    <a:pt x="2778" y="10922"/>
                  </a:lnTo>
                  <a:lnTo>
                    <a:pt x="2913" y="11002"/>
                  </a:lnTo>
                  <a:lnTo>
                    <a:pt x="3047" y="11083"/>
                  </a:lnTo>
                  <a:lnTo>
                    <a:pt x="3182" y="11110"/>
                  </a:lnTo>
                  <a:lnTo>
                    <a:pt x="3344" y="11110"/>
                  </a:lnTo>
                  <a:lnTo>
                    <a:pt x="3587" y="11083"/>
                  </a:lnTo>
                  <a:lnTo>
                    <a:pt x="11137" y="9061"/>
                  </a:lnTo>
                  <a:lnTo>
                    <a:pt x="11299" y="9007"/>
                  </a:lnTo>
                  <a:lnTo>
                    <a:pt x="11461" y="8899"/>
                  </a:lnTo>
                  <a:lnTo>
                    <a:pt x="11595" y="8791"/>
                  </a:lnTo>
                  <a:lnTo>
                    <a:pt x="11703" y="8630"/>
                  </a:lnTo>
                  <a:lnTo>
                    <a:pt x="11757" y="8468"/>
                  </a:lnTo>
                  <a:lnTo>
                    <a:pt x="11811" y="8279"/>
                  </a:lnTo>
                  <a:lnTo>
                    <a:pt x="11811" y="8117"/>
                  </a:lnTo>
                  <a:lnTo>
                    <a:pt x="11784" y="7928"/>
                  </a:lnTo>
                  <a:lnTo>
                    <a:pt x="11083" y="5313"/>
                  </a:lnTo>
                  <a:lnTo>
                    <a:pt x="11245" y="5232"/>
                  </a:lnTo>
                  <a:lnTo>
                    <a:pt x="11407" y="5124"/>
                  </a:lnTo>
                  <a:lnTo>
                    <a:pt x="11515" y="4989"/>
                  </a:lnTo>
                  <a:lnTo>
                    <a:pt x="11622" y="4827"/>
                  </a:lnTo>
                  <a:lnTo>
                    <a:pt x="11676" y="4666"/>
                  </a:lnTo>
                  <a:lnTo>
                    <a:pt x="11703" y="4477"/>
                  </a:lnTo>
                  <a:lnTo>
                    <a:pt x="11703" y="4288"/>
                  </a:lnTo>
                  <a:lnTo>
                    <a:pt x="11676" y="4126"/>
                  </a:lnTo>
                  <a:lnTo>
                    <a:pt x="11595" y="3965"/>
                  </a:lnTo>
                  <a:lnTo>
                    <a:pt x="9843" y="944"/>
                  </a:lnTo>
                  <a:lnTo>
                    <a:pt x="9735" y="783"/>
                  </a:lnTo>
                  <a:lnTo>
                    <a:pt x="9600" y="675"/>
                  </a:lnTo>
                  <a:lnTo>
                    <a:pt x="9465" y="567"/>
                  </a:lnTo>
                  <a:lnTo>
                    <a:pt x="9276" y="513"/>
                  </a:lnTo>
                  <a:lnTo>
                    <a:pt x="9115" y="486"/>
                  </a:lnTo>
                  <a:lnTo>
                    <a:pt x="8926" y="486"/>
                  </a:lnTo>
                  <a:lnTo>
                    <a:pt x="8737" y="513"/>
                  </a:lnTo>
                  <a:lnTo>
                    <a:pt x="8575" y="594"/>
                  </a:lnTo>
                  <a:lnTo>
                    <a:pt x="7847" y="1025"/>
                  </a:lnTo>
                  <a:lnTo>
                    <a:pt x="7119" y="297"/>
                  </a:lnTo>
                  <a:lnTo>
                    <a:pt x="6957" y="162"/>
                  </a:lnTo>
                  <a:lnTo>
                    <a:pt x="6796" y="82"/>
                  </a:lnTo>
                  <a:lnTo>
                    <a:pt x="6634" y="28"/>
                  </a:lnTo>
                  <a:lnTo>
                    <a:pt x="64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3"/>
            <p:cNvSpPr/>
            <p:nvPr/>
          </p:nvSpPr>
          <p:spPr>
            <a:xfrm>
              <a:off x="2375100" y="1875275"/>
              <a:ext cx="11500" cy="11500"/>
            </a:xfrm>
            <a:custGeom>
              <a:avLst/>
              <a:gdLst/>
              <a:ahLst/>
              <a:cxnLst/>
              <a:rect l="l" t="t" r="r" b="b"/>
              <a:pathLst>
                <a:path w="460" h="460" extrusionOk="0">
                  <a:moveTo>
                    <a:pt x="243" y="1"/>
                  </a:moveTo>
                  <a:lnTo>
                    <a:pt x="162" y="28"/>
                  </a:lnTo>
                  <a:lnTo>
                    <a:pt x="82" y="82"/>
                  </a:lnTo>
                  <a:lnTo>
                    <a:pt x="28" y="136"/>
                  </a:lnTo>
                  <a:lnTo>
                    <a:pt x="1" y="243"/>
                  </a:lnTo>
                  <a:lnTo>
                    <a:pt x="28" y="324"/>
                  </a:lnTo>
                  <a:lnTo>
                    <a:pt x="82" y="405"/>
                  </a:lnTo>
                  <a:lnTo>
                    <a:pt x="162" y="459"/>
                  </a:lnTo>
                  <a:lnTo>
                    <a:pt x="324" y="459"/>
                  </a:lnTo>
                  <a:lnTo>
                    <a:pt x="405" y="405"/>
                  </a:lnTo>
                  <a:lnTo>
                    <a:pt x="459" y="324"/>
                  </a:lnTo>
                  <a:lnTo>
                    <a:pt x="459" y="243"/>
                  </a:lnTo>
                  <a:lnTo>
                    <a:pt x="459" y="136"/>
                  </a:lnTo>
                  <a:lnTo>
                    <a:pt x="405" y="82"/>
                  </a:lnTo>
                  <a:lnTo>
                    <a:pt x="324" y="2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3092"/>
        <p:cNvGrpSpPr/>
        <p:nvPr/>
      </p:nvGrpSpPr>
      <p:grpSpPr>
        <a:xfrm>
          <a:off x="0" y="0"/>
          <a:ext cx="0" cy="0"/>
          <a:chOff x="0" y="0"/>
          <a:chExt cx="0" cy="0"/>
        </a:xfrm>
      </p:grpSpPr>
      <p:sp>
        <p:nvSpPr>
          <p:cNvPr id="3093" name="Google Shape;3093;p54"/>
          <p:cNvSpPr/>
          <p:nvPr/>
        </p:nvSpPr>
        <p:spPr>
          <a:xfrm>
            <a:off x="7366954" y="3903450"/>
            <a:ext cx="639000" cy="639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94" name="Google Shape;3094;p54"/>
          <p:cNvSpPr/>
          <p:nvPr/>
        </p:nvSpPr>
        <p:spPr>
          <a:xfrm>
            <a:off x="5842954" y="3903450"/>
            <a:ext cx="639000" cy="63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95" name="Google Shape;3095;p54"/>
          <p:cNvSpPr/>
          <p:nvPr/>
        </p:nvSpPr>
        <p:spPr>
          <a:xfrm>
            <a:off x="4242754" y="3903450"/>
            <a:ext cx="639000" cy="63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96" name="Google Shape;3096;p54"/>
          <p:cNvSpPr/>
          <p:nvPr/>
        </p:nvSpPr>
        <p:spPr>
          <a:xfrm>
            <a:off x="2718754" y="3903450"/>
            <a:ext cx="639000" cy="63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97" name="Google Shape;3097;p54"/>
          <p:cNvSpPr/>
          <p:nvPr/>
        </p:nvSpPr>
        <p:spPr>
          <a:xfrm>
            <a:off x="1118554" y="3903450"/>
            <a:ext cx="639000" cy="63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98" name="Google Shape;3098;p54"/>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cxnSp>
        <p:nvCxnSpPr>
          <p:cNvPr id="3099" name="Google Shape;3099;p54"/>
          <p:cNvCxnSpPr/>
          <p:nvPr/>
        </p:nvCxnSpPr>
        <p:spPr>
          <a:xfrm>
            <a:off x="4571986" y="2114825"/>
            <a:ext cx="0" cy="1003800"/>
          </a:xfrm>
          <a:prstGeom prst="straightConnector1">
            <a:avLst/>
          </a:prstGeom>
          <a:noFill/>
          <a:ln w="19050" cap="flat" cmpd="sng">
            <a:solidFill>
              <a:schemeClr val="accent4"/>
            </a:solidFill>
            <a:prstDash val="solid"/>
            <a:round/>
            <a:headEnd type="none" w="med" len="med"/>
            <a:tailEnd type="oval" w="med" len="med"/>
          </a:ln>
        </p:spPr>
      </p:cxnSp>
      <p:cxnSp>
        <p:nvCxnSpPr>
          <p:cNvPr id="3100" name="Google Shape;3100;p54"/>
          <p:cNvCxnSpPr/>
          <p:nvPr/>
        </p:nvCxnSpPr>
        <p:spPr>
          <a:xfrm>
            <a:off x="7705952" y="1390425"/>
            <a:ext cx="0" cy="1728000"/>
          </a:xfrm>
          <a:prstGeom prst="straightConnector1">
            <a:avLst/>
          </a:prstGeom>
          <a:noFill/>
          <a:ln w="19050" cap="flat" cmpd="sng">
            <a:solidFill>
              <a:schemeClr val="dk2"/>
            </a:solidFill>
            <a:prstDash val="solid"/>
            <a:round/>
            <a:headEnd type="none" w="med" len="med"/>
            <a:tailEnd type="oval" w="med" len="med"/>
          </a:ln>
        </p:spPr>
      </p:cxnSp>
      <p:cxnSp>
        <p:nvCxnSpPr>
          <p:cNvPr id="3101" name="Google Shape;3101;p54"/>
          <p:cNvCxnSpPr/>
          <p:nvPr/>
        </p:nvCxnSpPr>
        <p:spPr>
          <a:xfrm>
            <a:off x="6138989" y="1752625"/>
            <a:ext cx="0" cy="1365900"/>
          </a:xfrm>
          <a:prstGeom prst="straightConnector1">
            <a:avLst/>
          </a:prstGeom>
          <a:noFill/>
          <a:ln w="19050" cap="flat" cmpd="sng">
            <a:solidFill>
              <a:schemeClr val="accent3"/>
            </a:solidFill>
            <a:prstDash val="solid"/>
            <a:round/>
            <a:headEnd type="none" w="med" len="med"/>
            <a:tailEnd type="oval" w="med" len="med"/>
          </a:ln>
        </p:spPr>
      </p:cxnSp>
      <p:cxnSp>
        <p:nvCxnSpPr>
          <p:cNvPr id="3102" name="Google Shape;3102;p54"/>
          <p:cNvCxnSpPr/>
          <p:nvPr/>
        </p:nvCxnSpPr>
        <p:spPr>
          <a:xfrm>
            <a:off x="1438052" y="2839225"/>
            <a:ext cx="0" cy="279600"/>
          </a:xfrm>
          <a:prstGeom prst="straightConnector1">
            <a:avLst/>
          </a:prstGeom>
          <a:noFill/>
          <a:ln w="19050" cap="flat" cmpd="sng">
            <a:solidFill>
              <a:schemeClr val="accent2"/>
            </a:solidFill>
            <a:prstDash val="solid"/>
            <a:round/>
            <a:headEnd type="none" w="med" len="med"/>
            <a:tailEnd type="oval" w="med" len="med"/>
          </a:ln>
        </p:spPr>
      </p:cxnSp>
      <p:cxnSp>
        <p:nvCxnSpPr>
          <p:cNvPr id="3103" name="Google Shape;3103;p54"/>
          <p:cNvCxnSpPr/>
          <p:nvPr/>
        </p:nvCxnSpPr>
        <p:spPr>
          <a:xfrm>
            <a:off x="3005015" y="2477025"/>
            <a:ext cx="0" cy="641700"/>
          </a:xfrm>
          <a:prstGeom prst="straightConnector1">
            <a:avLst/>
          </a:prstGeom>
          <a:noFill/>
          <a:ln w="19050" cap="flat" cmpd="sng">
            <a:solidFill>
              <a:schemeClr val="accent6"/>
            </a:solidFill>
            <a:prstDash val="solid"/>
            <a:round/>
            <a:headEnd type="none" w="med" len="med"/>
            <a:tailEnd type="oval" w="med" len="med"/>
          </a:ln>
        </p:spPr>
      </p:cxnSp>
      <p:grpSp>
        <p:nvGrpSpPr>
          <p:cNvPr id="3104" name="Google Shape;3104;p54"/>
          <p:cNvGrpSpPr/>
          <p:nvPr/>
        </p:nvGrpSpPr>
        <p:grpSpPr>
          <a:xfrm>
            <a:off x="706494" y="2477025"/>
            <a:ext cx="1463100" cy="1350225"/>
            <a:chOff x="706494" y="2477025"/>
            <a:chExt cx="1463100" cy="1350225"/>
          </a:xfrm>
        </p:grpSpPr>
        <p:sp>
          <p:nvSpPr>
            <p:cNvPr id="3105" name="Google Shape;3105;p54"/>
            <p:cNvSpPr txBox="1"/>
            <p:nvPr/>
          </p:nvSpPr>
          <p:spPr>
            <a:xfrm>
              <a:off x="710252" y="3195150"/>
              <a:ext cx="14556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Despite being red, Mars is actually a cold place </a:t>
              </a:r>
              <a:endParaRPr sz="1200">
                <a:latin typeface="Roboto"/>
                <a:ea typeface="Roboto"/>
                <a:cs typeface="Roboto"/>
                <a:sym typeface="Roboto"/>
              </a:endParaRPr>
            </a:p>
          </p:txBody>
        </p:sp>
        <p:sp>
          <p:nvSpPr>
            <p:cNvPr id="3106" name="Google Shape;3106;p54"/>
            <p:cNvSpPr txBox="1"/>
            <p:nvPr/>
          </p:nvSpPr>
          <p:spPr>
            <a:xfrm flipH="1">
              <a:off x="706494" y="2477025"/>
              <a:ext cx="1463100" cy="36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Cash</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3107" name="Google Shape;3107;p54"/>
          <p:cNvGrpSpPr/>
          <p:nvPr/>
        </p:nvGrpSpPr>
        <p:grpSpPr>
          <a:xfrm>
            <a:off x="2273472" y="2113950"/>
            <a:ext cx="1463100" cy="1713300"/>
            <a:chOff x="2275331" y="2113950"/>
            <a:chExt cx="1463100" cy="1713300"/>
          </a:xfrm>
        </p:grpSpPr>
        <p:sp>
          <p:nvSpPr>
            <p:cNvPr id="3108" name="Google Shape;3108;p54"/>
            <p:cNvSpPr txBox="1"/>
            <p:nvPr/>
          </p:nvSpPr>
          <p:spPr>
            <a:xfrm>
              <a:off x="2277229" y="3195150"/>
              <a:ext cx="14556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Jupiter is a gas giant and also the biggest planet</a:t>
              </a:r>
              <a:endParaRPr sz="1200">
                <a:latin typeface="Roboto"/>
                <a:ea typeface="Roboto"/>
                <a:cs typeface="Roboto"/>
                <a:sym typeface="Roboto"/>
              </a:endParaRPr>
            </a:p>
          </p:txBody>
        </p:sp>
        <p:sp>
          <p:nvSpPr>
            <p:cNvPr id="3109" name="Google Shape;3109;p54"/>
            <p:cNvSpPr txBox="1"/>
            <p:nvPr/>
          </p:nvSpPr>
          <p:spPr>
            <a:xfrm flipH="1">
              <a:off x="2275331" y="2113950"/>
              <a:ext cx="1463100" cy="3657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Loan</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3110" name="Google Shape;3110;p54"/>
          <p:cNvGrpSpPr/>
          <p:nvPr/>
        </p:nvGrpSpPr>
        <p:grpSpPr>
          <a:xfrm>
            <a:off x="3840450" y="1750875"/>
            <a:ext cx="1463100" cy="2076375"/>
            <a:chOff x="3840431" y="1750875"/>
            <a:chExt cx="1463100" cy="2076375"/>
          </a:xfrm>
        </p:grpSpPr>
        <p:sp>
          <p:nvSpPr>
            <p:cNvPr id="3111" name="Google Shape;3111;p54"/>
            <p:cNvSpPr txBox="1"/>
            <p:nvPr/>
          </p:nvSpPr>
          <p:spPr>
            <a:xfrm>
              <a:off x="3844206" y="3195150"/>
              <a:ext cx="14556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Saturn is a gas giant and has several rings</a:t>
              </a:r>
              <a:endParaRPr sz="1200">
                <a:latin typeface="Roboto"/>
                <a:ea typeface="Roboto"/>
                <a:cs typeface="Roboto"/>
                <a:sym typeface="Roboto"/>
              </a:endParaRPr>
            </a:p>
          </p:txBody>
        </p:sp>
        <p:sp>
          <p:nvSpPr>
            <p:cNvPr id="3112" name="Google Shape;3112;p54"/>
            <p:cNvSpPr txBox="1"/>
            <p:nvPr/>
          </p:nvSpPr>
          <p:spPr>
            <a:xfrm flipH="1">
              <a:off x="3840431" y="1750875"/>
              <a:ext cx="1463100" cy="365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Account</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3113" name="Google Shape;3113;p54"/>
          <p:cNvGrpSpPr/>
          <p:nvPr/>
        </p:nvGrpSpPr>
        <p:grpSpPr>
          <a:xfrm>
            <a:off x="5407428" y="1387800"/>
            <a:ext cx="1463100" cy="2439450"/>
            <a:chOff x="5407431" y="1387800"/>
            <a:chExt cx="1463100" cy="2439450"/>
          </a:xfrm>
        </p:grpSpPr>
        <p:sp>
          <p:nvSpPr>
            <p:cNvPr id="3114" name="Google Shape;3114;p54"/>
            <p:cNvSpPr txBox="1"/>
            <p:nvPr/>
          </p:nvSpPr>
          <p:spPr>
            <a:xfrm>
              <a:off x="5411183" y="3195150"/>
              <a:ext cx="14556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Neptune is the farthest planet</a:t>
              </a:r>
              <a:br>
                <a:rPr lang="en" sz="1200">
                  <a:latin typeface="Roboto"/>
                  <a:ea typeface="Roboto"/>
                  <a:cs typeface="Roboto"/>
                  <a:sym typeface="Roboto"/>
                </a:rPr>
              </a:br>
              <a:r>
                <a:rPr lang="en" sz="1200">
                  <a:latin typeface="Roboto"/>
                  <a:ea typeface="Roboto"/>
                  <a:cs typeface="Roboto"/>
                  <a:sym typeface="Roboto"/>
                </a:rPr>
                <a:t>from the Sun </a:t>
              </a:r>
              <a:endParaRPr sz="1200">
                <a:latin typeface="Roboto"/>
                <a:ea typeface="Roboto"/>
                <a:cs typeface="Roboto"/>
                <a:sym typeface="Roboto"/>
              </a:endParaRPr>
            </a:p>
          </p:txBody>
        </p:sp>
        <p:sp>
          <p:nvSpPr>
            <p:cNvPr id="3115" name="Google Shape;3115;p54"/>
            <p:cNvSpPr txBox="1"/>
            <p:nvPr/>
          </p:nvSpPr>
          <p:spPr>
            <a:xfrm flipH="1">
              <a:off x="5407431" y="1387800"/>
              <a:ext cx="1463100" cy="3657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Overdraft</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3116" name="Google Shape;3116;p54"/>
          <p:cNvGrpSpPr/>
          <p:nvPr/>
        </p:nvGrpSpPr>
        <p:grpSpPr>
          <a:xfrm>
            <a:off x="6974406" y="1024725"/>
            <a:ext cx="1463100" cy="2802525"/>
            <a:chOff x="6974406" y="1024725"/>
            <a:chExt cx="1463100" cy="2802525"/>
          </a:xfrm>
        </p:grpSpPr>
        <p:sp>
          <p:nvSpPr>
            <p:cNvPr id="3117" name="Google Shape;3117;p54"/>
            <p:cNvSpPr txBox="1"/>
            <p:nvPr/>
          </p:nvSpPr>
          <p:spPr>
            <a:xfrm>
              <a:off x="6978160" y="3195150"/>
              <a:ext cx="14556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is the second planet from the Sun</a:t>
              </a:r>
              <a:endParaRPr sz="1200">
                <a:latin typeface="Roboto"/>
                <a:ea typeface="Roboto"/>
                <a:cs typeface="Roboto"/>
                <a:sym typeface="Roboto"/>
              </a:endParaRPr>
            </a:p>
          </p:txBody>
        </p:sp>
        <p:sp>
          <p:nvSpPr>
            <p:cNvPr id="3118" name="Google Shape;3118;p54"/>
            <p:cNvSpPr txBox="1"/>
            <p:nvPr/>
          </p:nvSpPr>
          <p:spPr>
            <a:xfrm flipH="1">
              <a:off x="6974406" y="1024725"/>
              <a:ext cx="1463100" cy="365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Payment</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3119" name="Google Shape;3119;p54"/>
          <p:cNvGrpSpPr/>
          <p:nvPr/>
        </p:nvGrpSpPr>
        <p:grpSpPr>
          <a:xfrm>
            <a:off x="1255175" y="4062924"/>
            <a:ext cx="365759" cy="320052"/>
            <a:chOff x="2301625" y="1800450"/>
            <a:chExt cx="295300" cy="277775"/>
          </a:xfrm>
        </p:grpSpPr>
        <p:sp>
          <p:nvSpPr>
            <p:cNvPr id="3120" name="Google Shape;3120;p54"/>
            <p:cNvSpPr/>
            <p:nvPr/>
          </p:nvSpPr>
          <p:spPr>
            <a:xfrm>
              <a:off x="2393300" y="1892800"/>
              <a:ext cx="62725" cy="62725"/>
            </a:xfrm>
            <a:custGeom>
              <a:avLst/>
              <a:gdLst/>
              <a:ahLst/>
              <a:cxnLst/>
              <a:rect l="l" t="t" r="r" b="b"/>
              <a:pathLst>
                <a:path w="2509" h="2509" extrusionOk="0">
                  <a:moveTo>
                    <a:pt x="1403" y="459"/>
                  </a:moveTo>
                  <a:lnTo>
                    <a:pt x="1565" y="513"/>
                  </a:lnTo>
                  <a:lnTo>
                    <a:pt x="1699" y="594"/>
                  </a:lnTo>
                  <a:lnTo>
                    <a:pt x="1807" y="675"/>
                  </a:lnTo>
                  <a:lnTo>
                    <a:pt x="1915" y="810"/>
                  </a:lnTo>
                  <a:lnTo>
                    <a:pt x="1996" y="945"/>
                  </a:lnTo>
                  <a:lnTo>
                    <a:pt x="2050" y="1106"/>
                  </a:lnTo>
                  <a:lnTo>
                    <a:pt x="2050" y="1241"/>
                  </a:lnTo>
                  <a:lnTo>
                    <a:pt x="2050" y="1403"/>
                  </a:lnTo>
                  <a:lnTo>
                    <a:pt x="1996" y="1538"/>
                  </a:lnTo>
                  <a:lnTo>
                    <a:pt x="1915" y="1673"/>
                  </a:lnTo>
                  <a:lnTo>
                    <a:pt x="1807" y="1808"/>
                  </a:lnTo>
                  <a:lnTo>
                    <a:pt x="1699" y="1915"/>
                  </a:lnTo>
                  <a:lnTo>
                    <a:pt x="1565" y="1996"/>
                  </a:lnTo>
                  <a:lnTo>
                    <a:pt x="1403" y="2023"/>
                  </a:lnTo>
                  <a:lnTo>
                    <a:pt x="1268" y="2050"/>
                  </a:lnTo>
                  <a:lnTo>
                    <a:pt x="1106" y="2023"/>
                  </a:lnTo>
                  <a:lnTo>
                    <a:pt x="971" y="1996"/>
                  </a:lnTo>
                  <a:lnTo>
                    <a:pt x="810" y="1915"/>
                  </a:lnTo>
                  <a:lnTo>
                    <a:pt x="702" y="1808"/>
                  </a:lnTo>
                  <a:lnTo>
                    <a:pt x="594" y="1673"/>
                  </a:lnTo>
                  <a:lnTo>
                    <a:pt x="513" y="1538"/>
                  </a:lnTo>
                  <a:lnTo>
                    <a:pt x="486" y="1403"/>
                  </a:lnTo>
                  <a:lnTo>
                    <a:pt x="459" y="1241"/>
                  </a:lnTo>
                  <a:lnTo>
                    <a:pt x="486" y="1106"/>
                  </a:lnTo>
                  <a:lnTo>
                    <a:pt x="513" y="945"/>
                  </a:lnTo>
                  <a:lnTo>
                    <a:pt x="594" y="810"/>
                  </a:lnTo>
                  <a:lnTo>
                    <a:pt x="702" y="675"/>
                  </a:lnTo>
                  <a:lnTo>
                    <a:pt x="810" y="594"/>
                  </a:lnTo>
                  <a:lnTo>
                    <a:pt x="971" y="513"/>
                  </a:lnTo>
                  <a:lnTo>
                    <a:pt x="1106" y="459"/>
                  </a:lnTo>
                  <a:close/>
                  <a:moveTo>
                    <a:pt x="1268" y="1"/>
                  </a:moveTo>
                  <a:lnTo>
                    <a:pt x="998" y="28"/>
                  </a:lnTo>
                  <a:lnTo>
                    <a:pt x="783" y="82"/>
                  </a:lnTo>
                  <a:lnTo>
                    <a:pt x="567" y="190"/>
                  </a:lnTo>
                  <a:lnTo>
                    <a:pt x="378" y="351"/>
                  </a:lnTo>
                  <a:lnTo>
                    <a:pt x="216" y="540"/>
                  </a:lnTo>
                  <a:lnTo>
                    <a:pt x="109" y="756"/>
                  </a:lnTo>
                  <a:lnTo>
                    <a:pt x="28" y="999"/>
                  </a:lnTo>
                  <a:lnTo>
                    <a:pt x="1" y="1241"/>
                  </a:lnTo>
                  <a:lnTo>
                    <a:pt x="28" y="1484"/>
                  </a:lnTo>
                  <a:lnTo>
                    <a:pt x="109" y="1727"/>
                  </a:lnTo>
                  <a:lnTo>
                    <a:pt x="216" y="1942"/>
                  </a:lnTo>
                  <a:lnTo>
                    <a:pt x="378" y="2131"/>
                  </a:lnTo>
                  <a:lnTo>
                    <a:pt x="567" y="2293"/>
                  </a:lnTo>
                  <a:lnTo>
                    <a:pt x="783" y="2401"/>
                  </a:lnTo>
                  <a:lnTo>
                    <a:pt x="998" y="2482"/>
                  </a:lnTo>
                  <a:lnTo>
                    <a:pt x="1268" y="2509"/>
                  </a:lnTo>
                  <a:lnTo>
                    <a:pt x="1511" y="2482"/>
                  </a:lnTo>
                  <a:lnTo>
                    <a:pt x="1726" y="2401"/>
                  </a:lnTo>
                  <a:lnTo>
                    <a:pt x="1942" y="2293"/>
                  </a:lnTo>
                  <a:lnTo>
                    <a:pt x="2158" y="2131"/>
                  </a:lnTo>
                  <a:lnTo>
                    <a:pt x="2293" y="1942"/>
                  </a:lnTo>
                  <a:lnTo>
                    <a:pt x="2428" y="1727"/>
                  </a:lnTo>
                  <a:lnTo>
                    <a:pt x="2481" y="1484"/>
                  </a:lnTo>
                  <a:lnTo>
                    <a:pt x="2508" y="1241"/>
                  </a:lnTo>
                  <a:lnTo>
                    <a:pt x="2481" y="999"/>
                  </a:lnTo>
                  <a:lnTo>
                    <a:pt x="2428" y="756"/>
                  </a:lnTo>
                  <a:lnTo>
                    <a:pt x="2293" y="540"/>
                  </a:lnTo>
                  <a:lnTo>
                    <a:pt x="2158" y="351"/>
                  </a:lnTo>
                  <a:lnTo>
                    <a:pt x="1942" y="190"/>
                  </a:lnTo>
                  <a:lnTo>
                    <a:pt x="1726" y="82"/>
                  </a:lnTo>
                  <a:lnTo>
                    <a:pt x="1511" y="28"/>
                  </a:lnTo>
                  <a:lnTo>
                    <a:pt x="1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a:off x="2301625" y="1800450"/>
              <a:ext cx="295300" cy="277775"/>
            </a:xfrm>
            <a:custGeom>
              <a:avLst/>
              <a:gdLst/>
              <a:ahLst/>
              <a:cxnLst/>
              <a:rect l="l" t="t" r="r" b="b"/>
              <a:pathLst>
                <a:path w="11812" h="11111" extrusionOk="0">
                  <a:moveTo>
                    <a:pt x="9169" y="944"/>
                  </a:moveTo>
                  <a:lnTo>
                    <a:pt x="9249" y="971"/>
                  </a:lnTo>
                  <a:lnTo>
                    <a:pt x="9330" y="1025"/>
                  </a:lnTo>
                  <a:lnTo>
                    <a:pt x="9384" y="1079"/>
                  </a:lnTo>
                  <a:lnTo>
                    <a:pt x="9438" y="1160"/>
                  </a:lnTo>
                  <a:lnTo>
                    <a:pt x="11191" y="4180"/>
                  </a:lnTo>
                  <a:lnTo>
                    <a:pt x="11218" y="4261"/>
                  </a:lnTo>
                  <a:lnTo>
                    <a:pt x="11245" y="4369"/>
                  </a:lnTo>
                  <a:lnTo>
                    <a:pt x="11245" y="4450"/>
                  </a:lnTo>
                  <a:lnTo>
                    <a:pt x="11245" y="4531"/>
                  </a:lnTo>
                  <a:lnTo>
                    <a:pt x="11218" y="4612"/>
                  </a:lnTo>
                  <a:lnTo>
                    <a:pt x="11164" y="4693"/>
                  </a:lnTo>
                  <a:lnTo>
                    <a:pt x="11083" y="4773"/>
                  </a:lnTo>
                  <a:lnTo>
                    <a:pt x="11029" y="4827"/>
                  </a:lnTo>
                  <a:lnTo>
                    <a:pt x="5798" y="7848"/>
                  </a:lnTo>
                  <a:lnTo>
                    <a:pt x="9573" y="4072"/>
                  </a:lnTo>
                  <a:lnTo>
                    <a:pt x="9681" y="3911"/>
                  </a:lnTo>
                  <a:lnTo>
                    <a:pt x="9789" y="3749"/>
                  </a:lnTo>
                  <a:lnTo>
                    <a:pt x="9816" y="3587"/>
                  </a:lnTo>
                  <a:lnTo>
                    <a:pt x="9843" y="3398"/>
                  </a:lnTo>
                  <a:lnTo>
                    <a:pt x="9816" y="3236"/>
                  </a:lnTo>
                  <a:lnTo>
                    <a:pt x="9789" y="3048"/>
                  </a:lnTo>
                  <a:lnTo>
                    <a:pt x="9681" y="2886"/>
                  </a:lnTo>
                  <a:lnTo>
                    <a:pt x="9573" y="2751"/>
                  </a:lnTo>
                  <a:lnTo>
                    <a:pt x="8171" y="1349"/>
                  </a:lnTo>
                  <a:lnTo>
                    <a:pt x="8818" y="998"/>
                  </a:lnTo>
                  <a:lnTo>
                    <a:pt x="8899" y="944"/>
                  </a:lnTo>
                  <a:close/>
                  <a:moveTo>
                    <a:pt x="10679" y="5555"/>
                  </a:moveTo>
                  <a:lnTo>
                    <a:pt x="11326" y="8036"/>
                  </a:lnTo>
                  <a:lnTo>
                    <a:pt x="11353" y="8144"/>
                  </a:lnTo>
                  <a:lnTo>
                    <a:pt x="11353" y="8225"/>
                  </a:lnTo>
                  <a:lnTo>
                    <a:pt x="11326" y="8306"/>
                  </a:lnTo>
                  <a:lnTo>
                    <a:pt x="11299" y="8414"/>
                  </a:lnTo>
                  <a:lnTo>
                    <a:pt x="11245" y="8468"/>
                  </a:lnTo>
                  <a:lnTo>
                    <a:pt x="11164" y="8549"/>
                  </a:lnTo>
                  <a:lnTo>
                    <a:pt x="11083" y="8576"/>
                  </a:lnTo>
                  <a:lnTo>
                    <a:pt x="11002" y="8630"/>
                  </a:lnTo>
                  <a:lnTo>
                    <a:pt x="3452" y="10652"/>
                  </a:lnTo>
                  <a:lnTo>
                    <a:pt x="3263" y="10652"/>
                  </a:lnTo>
                  <a:lnTo>
                    <a:pt x="3182" y="10625"/>
                  </a:lnTo>
                  <a:lnTo>
                    <a:pt x="3101" y="10598"/>
                  </a:lnTo>
                  <a:lnTo>
                    <a:pt x="3021" y="10544"/>
                  </a:lnTo>
                  <a:lnTo>
                    <a:pt x="2967" y="10490"/>
                  </a:lnTo>
                  <a:lnTo>
                    <a:pt x="2913" y="10409"/>
                  </a:lnTo>
                  <a:lnTo>
                    <a:pt x="2886" y="10301"/>
                  </a:lnTo>
                  <a:lnTo>
                    <a:pt x="2670" y="9546"/>
                  </a:lnTo>
                  <a:lnTo>
                    <a:pt x="2724" y="9600"/>
                  </a:lnTo>
                  <a:lnTo>
                    <a:pt x="2886" y="9708"/>
                  </a:lnTo>
                  <a:lnTo>
                    <a:pt x="3047" y="9789"/>
                  </a:lnTo>
                  <a:lnTo>
                    <a:pt x="3209" y="9843"/>
                  </a:lnTo>
                  <a:lnTo>
                    <a:pt x="3398" y="9870"/>
                  </a:lnTo>
                  <a:lnTo>
                    <a:pt x="3560" y="9843"/>
                  </a:lnTo>
                  <a:lnTo>
                    <a:pt x="3749" y="9789"/>
                  </a:lnTo>
                  <a:lnTo>
                    <a:pt x="3910" y="9708"/>
                  </a:lnTo>
                  <a:lnTo>
                    <a:pt x="4045" y="9600"/>
                  </a:lnTo>
                  <a:lnTo>
                    <a:pt x="4531" y="9088"/>
                  </a:lnTo>
                  <a:lnTo>
                    <a:pt x="10679" y="5555"/>
                  </a:lnTo>
                  <a:close/>
                  <a:moveTo>
                    <a:pt x="6445" y="1"/>
                  </a:moveTo>
                  <a:lnTo>
                    <a:pt x="6283" y="28"/>
                  </a:lnTo>
                  <a:lnTo>
                    <a:pt x="6095" y="82"/>
                  </a:lnTo>
                  <a:lnTo>
                    <a:pt x="5933" y="162"/>
                  </a:lnTo>
                  <a:lnTo>
                    <a:pt x="5798" y="297"/>
                  </a:lnTo>
                  <a:lnTo>
                    <a:pt x="3749" y="2320"/>
                  </a:lnTo>
                  <a:lnTo>
                    <a:pt x="3695" y="2401"/>
                  </a:lnTo>
                  <a:lnTo>
                    <a:pt x="3695" y="2508"/>
                  </a:lnTo>
                  <a:lnTo>
                    <a:pt x="3695" y="2589"/>
                  </a:lnTo>
                  <a:lnTo>
                    <a:pt x="3749" y="2670"/>
                  </a:lnTo>
                  <a:lnTo>
                    <a:pt x="3829" y="2697"/>
                  </a:lnTo>
                  <a:lnTo>
                    <a:pt x="3910" y="2724"/>
                  </a:lnTo>
                  <a:lnTo>
                    <a:pt x="3991" y="2697"/>
                  </a:lnTo>
                  <a:lnTo>
                    <a:pt x="4072" y="2670"/>
                  </a:lnTo>
                  <a:lnTo>
                    <a:pt x="6122" y="621"/>
                  </a:lnTo>
                  <a:lnTo>
                    <a:pt x="6202" y="540"/>
                  </a:lnTo>
                  <a:lnTo>
                    <a:pt x="6283" y="513"/>
                  </a:lnTo>
                  <a:lnTo>
                    <a:pt x="6364" y="486"/>
                  </a:lnTo>
                  <a:lnTo>
                    <a:pt x="6553" y="486"/>
                  </a:lnTo>
                  <a:lnTo>
                    <a:pt x="6634" y="513"/>
                  </a:lnTo>
                  <a:lnTo>
                    <a:pt x="6715" y="540"/>
                  </a:lnTo>
                  <a:lnTo>
                    <a:pt x="6796" y="621"/>
                  </a:lnTo>
                  <a:lnTo>
                    <a:pt x="9249" y="3075"/>
                  </a:lnTo>
                  <a:lnTo>
                    <a:pt x="9303" y="3156"/>
                  </a:lnTo>
                  <a:lnTo>
                    <a:pt x="9357" y="3236"/>
                  </a:lnTo>
                  <a:lnTo>
                    <a:pt x="9384" y="3317"/>
                  </a:lnTo>
                  <a:lnTo>
                    <a:pt x="9384" y="3398"/>
                  </a:lnTo>
                  <a:lnTo>
                    <a:pt x="9384" y="3506"/>
                  </a:lnTo>
                  <a:lnTo>
                    <a:pt x="9357" y="3587"/>
                  </a:lnTo>
                  <a:lnTo>
                    <a:pt x="9303" y="3668"/>
                  </a:lnTo>
                  <a:lnTo>
                    <a:pt x="9249" y="3749"/>
                  </a:lnTo>
                  <a:lnTo>
                    <a:pt x="3722" y="9277"/>
                  </a:lnTo>
                  <a:lnTo>
                    <a:pt x="3641" y="9331"/>
                  </a:lnTo>
                  <a:lnTo>
                    <a:pt x="3560" y="9358"/>
                  </a:lnTo>
                  <a:lnTo>
                    <a:pt x="3479" y="9385"/>
                  </a:lnTo>
                  <a:lnTo>
                    <a:pt x="3398" y="9411"/>
                  </a:lnTo>
                  <a:lnTo>
                    <a:pt x="3290" y="9385"/>
                  </a:lnTo>
                  <a:lnTo>
                    <a:pt x="3209" y="9358"/>
                  </a:lnTo>
                  <a:lnTo>
                    <a:pt x="3128" y="9331"/>
                  </a:lnTo>
                  <a:lnTo>
                    <a:pt x="3047" y="9277"/>
                  </a:lnTo>
                  <a:lnTo>
                    <a:pt x="594" y="6796"/>
                  </a:lnTo>
                  <a:lnTo>
                    <a:pt x="540" y="6715"/>
                  </a:lnTo>
                  <a:lnTo>
                    <a:pt x="486" y="6634"/>
                  </a:lnTo>
                  <a:lnTo>
                    <a:pt x="459" y="6553"/>
                  </a:lnTo>
                  <a:lnTo>
                    <a:pt x="459" y="6472"/>
                  </a:lnTo>
                  <a:lnTo>
                    <a:pt x="459" y="6391"/>
                  </a:lnTo>
                  <a:lnTo>
                    <a:pt x="486" y="6284"/>
                  </a:lnTo>
                  <a:lnTo>
                    <a:pt x="540" y="6203"/>
                  </a:lnTo>
                  <a:lnTo>
                    <a:pt x="594" y="6149"/>
                  </a:lnTo>
                  <a:lnTo>
                    <a:pt x="2616" y="4126"/>
                  </a:lnTo>
                  <a:lnTo>
                    <a:pt x="2670" y="4045"/>
                  </a:lnTo>
                  <a:lnTo>
                    <a:pt x="2670" y="3965"/>
                  </a:lnTo>
                  <a:lnTo>
                    <a:pt x="2670" y="3884"/>
                  </a:lnTo>
                  <a:lnTo>
                    <a:pt x="2616" y="3803"/>
                  </a:lnTo>
                  <a:lnTo>
                    <a:pt x="2535" y="3749"/>
                  </a:lnTo>
                  <a:lnTo>
                    <a:pt x="2454" y="3722"/>
                  </a:lnTo>
                  <a:lnTo>
                    <a:pt x="2346" y="3749"/>
                  </a:lnTo>
                  <a:lnTo>
                    <a:pt x="2292" y="3803"/>
                  </a:lnTo>
                  <a:lnTo>
                    <a:pt x="270" y="5825"/>
                  </a:lnTo>
                  <a:lnTo>
                    <a:pt x="162" y="5960"/>
                  </a:lnTo>
                  <a:lnTo>
                    <a:pt x="54" y="6122"/>
                  </a:lnTo>
                  <a:lnTo>
                    <a:pt x="0" y="6284"/>
                  </a:lnTo>
                  <a:lnTo>
                    <a:pt x="0" y="6472"/>
                  </a:lnTo>
                  <a:lnTo>
                    <a:pt x="0" y="6661"/>
                  </a:lnTo>
                  <a:lnTo>
                    <a:pt x="54" y="6823"/>
                  </a:lnTo>
                  <a:lnTo>
                    <a:pt x="162" y="6985"/>
                  </a:lnTo>
                  <a:lnTo>
                    <a:pt x="270" y="7119"/>
                  </a:lnTo>
                  <a:lnTo>
                    <a:pt x="2023" y="8872"/>
                  </a:lnTo>
                  <a:lnTo>
                    <a:pt x="2427" y="10436"/>
                  </a:lnTo>
                  <a:lnTo>
                    <a:pt x="2481" y="10571"/>
                  </a:lnTo>
                  <a:lnTo>
                    <a:pt x="2562" y="10706"/>
                  </a:lnTo>
                  <a:lnTo>
                    <a:pt x="2670" y="10841"/>
                  </a:lnTo>
                  <a:lnTo>
                    <a:pt x="2778" y="10922"/>
                  </a:lnTo>
                  <a:lnTo>
                    <a:pt x="2913" y="11002"/>
                  </a:lnTo>
                  <a:lnTo>
                    <a:pt x="3047" y="11083"/>
                  </a:lnTo>
                  <a:lnTo>
                    <a:pt x="3182" y="11110"/>
                  </a:lnTo>
                  <a:lnTo>
                    <a:pt x="3344" y="11110"/>
                  </a:lnTo>
                  <a:lnTo>
                    <a:pt x="3587" y="11083"/>
                  </a:lnTo>
                  <a:lnTo>
                    <a:pt x="11137" y="9061"/>
                  </a:lnTo>
                  <a:lnTo>
                    <a:pt x="11299" y="9007"/>
                  </a:lnTo>
                  <a:lnTo>
                    <a:pt x="11461" y="8899"/>
                  </a:lnTo>
                  <a:lnTo>
                    <a:pt x="11595" y="8791"/>
                  </a:lnTo>
                  <a:lnTo>
                    <a:pt x="11703" y="8630"/>
                  </a:lnTo>
                  <a:lnTo>
                    <a:pt x="11757" y="8468"/>
                  </a:lnTo>
                  <a:lnTo>
                    <a:pt x="11811" y="8279"/>
                  </a:lnTo>
                  <a:lnTo>
                    <a:pt x="11811" y="8117"/>
                  </a:lnTo>
                  <a:lnTo>
                    <a:pt x="11784" y="7928"/>
                  </a:lnTo>
                  <a:lnTo>
                    <a:pt x="11083" y="5313"/>
                  </a:lnTo>
                  <a:lnTo>
                    <a:pt x="11245" y="5232"/>
                  </a:lnTo>
                  <a:lnTo>
                    <a:pt x="11407" y="5124"/>
                  </a:lnTo>
                  <a:lnTo>
                    <a:pt x="11515" y="4989"/>
                  </a:lnTo>
                  <a:lnTo>
                    <a:pt x="11622" y="4827"/>
                  </a:lnTo>
                  <a:lnTo>
                    <a:pt x="11676" y="4666"/>
                  </a:lnTo>
                  <a:lnTo>
                    <a:pt x="11703" y="4477"/>
                  </a:lnTo>
                  <a:lnTo>
                    <a:pt x="11703" y="4288"/>
                  </a:lnTo>
                  <a:lnTo>
                    <a:pt x="11676" y="4126"/>
                  </a:lnTo>
                  <a:lnTo>
                    <a:pt x="11595" y="3965"/>
                  </a:lnTo>
                  <a:lnTo>
                    <a:pt x="9843" y="944"/>
                  </a:lnTo>
                  <a:lnTo>
                    <a:pt x="9735" y="783"/>
                  </a:lnTo>
                  <a:lnTo>
                    <a:pt x="9600" y="675"/>
                  </a:lnTo>
                  <a:lnTo>
                    <a:pt x="9465" y="567"/>
                  </a:lnTo>
                  <a:lnTo>
                    <a:pt x="9276" y="513"/>
                  </a:lnTo>
                  <a:lnTo>
                    <a:pt x="9115" y="486"/>
                  </a:lnTo>
                  <a:lnTo>
                    <a:pt x="8926" y="486"/>
                  </a:lnTo>
                  <a:lnTo>
                    <a:pt x="8737" y="513"/>
                  </a:lnTo>
                  <a:lnTo>
                    <a:pt x="8575" y="594"/>
                  </a:lnTo>
                  <a:lnTo>
                    <a:pt x="7847" y="1025"/>
                  </a:lnTo>
                  <a:lnTo>
                    <a:pt x="7119" y="297"/>
                  </a:lnTo>
                  <a:lnTo>
                    <a:pt x="6957" y="162"/>
                  </a:lnTo>
                  <a:lnTo>
                    <a:pt x="6796" y="82"/>
                  </a:lnTo>
                  <a:lnTo>
                    <a:pt x="6634" y="28"/>
                  </a:lnTo>
                  <a:lnTo>
                    <a:pt x="64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a:off x="2375100" y="1875275"/>
              <a:ext cx="11500" cy="11500"/>
            </a:xfrm>
            <a:custGeom>
              <a:avLst/>
              <a:gdLst/>
              <a:ahLst/>
              <a:cxnLst/>
              <a:rect l="l" t="t" r="r" b="b"/>
              <a:pathLst>
                <a:path w="460" h="460" extrusionOk="0">
                  <a:moveTo>
                    <a:pt x="243" y="1"/>
                  </a:moveTo>
                  <a:lnTo>
                    <a:pt x="162" y="28"/>
                  </a:lnTo>
                  <a:lnTo>
                    <a:pt x="82" y="82"/>
                  </a:lnTo>
                  <a:lnTo>
                    <a:pt x="28" y="136"/>
                  </a:lnTo>
                  <a:lnTo>
                    <a:pt x="1" y="243"/>
                  </a:lnTo>
                  <a:lnTo>
                    <a:pt x="28" y="324"/>
                  </a:lnTo>
                  <a:lnTo>
                    <a:pt x="82" y="405"/>
                  </a:lnTo>
                  <a:lnTo>
                    <a:pt x="162" y="459"/>
                  </a:lnTo>
                  <a:lnTo>
                    <a:pt x="324" y="459"/>
                  </a:lnTo>
                  <a:lnTo>
                    <a:pt x="405" y="405"/>
                  </a:lnTo>
                  <a:lnTo>
                    <a:pt x="459" y="324"/>
                  </a:lnTo>
                  <a:lnTo>
                    <a:pt x="459" y="243"/>
                  </a:lnTo>
                  <a:lnTo>
                    <a:pt x="459" y="136"/>
                  </a:lnTo>
                  <a:lnTo>
                    <a:pt x="405" y="82"/>
                  </a:lnTo>
                  <a:lnTo>
                    <a:pt x="324" y="2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3" name="Google Shape;3123;p54"/>
          <p:cNvGrpSpPr/>
          <p:nvPr/>
        </p:nvGrpSpPr>
        <p:grpSpPr>
          <a:xfrm>
            <a:off x="2864014" y="4062927"/>
            <a:ext cx="348481" cy="320046"/>
            <a:chOff x="4090600" y="-528625"/>
            <a:chExt cx="295975" cy="295300"/>
          </a:xfrm>
        </p:grpSpPr>
        <p:sp>
          <p:nvSpPr>
            <p:cNvPr id="3124" name="Google Shape;3124;p54"/>
            <p:cNvSpPr/>
            <p:nvPr/>
          </p:nvSpPr>
          <p:spPr>
            <a:xfrm>
              <a:off x="4090600" y="-528625"/>
              <a:ext cx="173275" cy="215750"/>
            </a:xfrm>
            <a:custGeom>
              <a:avLst/>
              <a:gdLst/>
              <a:ahLst/>
              <a:cxnLst/>
              <a:rect l="l" t="t" r="r" b="b"/>
              <a:pathLst>
                <a:path w="6931" h="8630" extrusionOk="0">
                  <a:moveTo>
                    <a:pt x="3533" y="459"/>
                  </a:moveTo>
                  <a:lnTo>
                    <a:pt x="3776" y="486"/>
                  </a:lnTo>
                  <a:lnTo>
                    <a:pt x="3992" y="567"/>
                  </a:lnTo>
                  <a:lnTo>
                    <a:pt x="4207" y="675"/>
                  </a:lnTo>
                  <a:lnTo>
                    <a:pt x="4369" y="836"/>
                  </a:lnTo>
                  <a:lnTo>
                    <a:pt x="4531" y="1025"/>
                  </a:lnTo>
                  <a:lnTo>
                    <a:pt x="4639" y="1214"/>
                  </a:lnTo>
                  <a:lnTo>
                    <a:pt x="4720" y="1457"/>
                  </a:lnTo>
                  <a:lnTo>
                    <a:pt x="4747" y="1699"/>
                  </a:lnTo>
                  <a:lnTo>
                    <a:pt x="4720" y="1969"/>
                  </a:lnTo>
                  <a:lnTo>
                    <a:pt x="4639" y="2239"/>
                  </a:lnTo>
                  <a:lnTo>
                    <a:pt x="4504" y="2481"/>
                  </a:lnTo>
                  <a:lnTo>
                    <a:pt x="4315" y="2670"/>
                  </a:lnTo>
                  <a:lnTo>
                    <a:pt x="4207" y="2778"/>
                  </a:lnTo>
                  <a:lnTo>
                    <a:pt x="4099" y="2913"/>
                  </a:lnTo>
                  <a:lnTo>
                    <a:pt x="4019" y="3047"/>
                  </a:lnTo>
                  <a:lnTo>
                    <a:pt x="3938" y="3182"/>
                  </a:lnTo>
                  <a:lnTo>
                    <a:pt x="3884" y="3344"/>
                  </a:lnTo>
                  <a:lnTo>
                    <a:pt x="3857" y="3479"/>
                  </a:lnTo>
                  <a:lnTo>
                    <a:pt x="3830" y="3641"/>
                  </a:lnTo>
                  <a:lnTo>
                    <a:pt x="3803" y="3803"/>
                  </a:lnTo>
                  <a:lnTo>
                    <a:pt x="3803" y="4665"/>
                  </a:lnTo>
                  <a:lnTo>
                    <a:pt x="3129" y="4665"/>
                  </a:lnTo>
                  <a:lnTo>
                    <a:pt x="3129" y="3803"/>
                  </a:lnTo>
                  <a:lnTo>
                    <a:pt x="3102" y="3641"/>
                  </a:lnTo>
                  <a:lnTo>
                    <a:pt x="3075" y="3479"/>
                  </a:lnTo>
                  <a:lnTo>
                    <a:pt x="3048" y="3344"/>
                  </a:lnTo>
                  <a:lnTo>
                    <a:pt x="2994" y="3182"/>
                  </a:lnTo>
                  <a:lnTo>
                    <a:pt x="2913" y="3047"/>
                  </a:lnTo>
                  <a:lnTo>
                    <a:pt x="2832" y="2913"/>
                  </a:lnTo>
                  <a:lnTo>
                    <a:pt x="2724" y="2778"/>
                  </a:lnTo>
                  <a:lnTo>
                    <a:pt x="2616" y="2670"/>
                  </a:lnTo>
                  <a:lnTo>
                    <a:pt x="2428" y="2481"/>
                  </a:lnTo>
                  <a:lnTo>
                    <a:pt x="2293" y="2239"/>
                  </a:lnTo>
                  <a:lnTo>
                    <a:pt x="2212" y="1996"/>
                  </a:lnTo>
                  <a:lnTo>
                    <a:pt x="2185" y="1726"/>
                  </a:lnTo>
                  <a:lnTo>
                    <a:pt x="2212" y="1457"/>
                  </a:lnTo>
                  <a:lnTo>
                    <a:pt x="2293" y="1214"/>
                  </a:lnTo>
                  <a:lnTo>
                    <a:pt x="2428" y="998"/>
                  </a:lnTo>
                  <a:lnTo>
                    <a:pt x="2589" y="809"/>
                  </a:lnTo>
                  <a:lnTo>
                    <a:pt x="2805" y="648"/>
                  </a:lnTo>
                  <a:lnTo>
                    <a:pt x="3021" y="540"/>
                  </a:lnTo>
                  <a:lnTo>
                    <a:pt x="3264" y="459"/>
                  </a:lnTo>
                  <a:close/>
                  <a:moveTo>
                    <a:pt x="4531" y="5124"/>
                  </a:moveTo>
                  <a:lnTo>
                    <a:pt x="4639" y="5151"/>
                  </a:lnTo>
                  <a:lnTo>
                    <a:pt x="4747" y="5205"/>
                  </a:lnTo>
                  <a:lnTo>
                    <a:pt x="4855" y="5259"/>
                  </a:lnTo>
                  <a:lnTo>
                    <a:pt x="4962" y="5340"/>
                  </a:lnTo>
                  <a:lnTo>
                    <a:pt x="5043" y="5447"/>
                  </a:lnTo>
                  <a:lnTo>
                    <a:pt x="5097" y="5555"/>
                  </a:lnTo>
                  <a:lnTo>
                    <a:pt x="5151" y="5663"/>
                  </a:lnTo>
                  <a:lnTo>
                    <a:pt x="4504" y="5663"/>
                  </a:lnTo>
                  <a:lnTo>
                    <a:pt x="4423" y="5690"/>
                  </a:lnTo>
                  <a:lnTo>
                    <a:pt x="4342" y="5744"/>
                  </a:lnTo>
                  <a:lnTo>
                    <a:pt x="4288" y="5798"/>
                  </a:lnTo>
                  <a:lnTo>
                    <a:pt x="4288" y="5906"/>
                  </a:lnTo>
                  <a:lnTo>
                    <a:pt x="4288" y="5987"/>
                  </a:lnTo>
                  <a:lnTo>
                    <a:pt x="4342" y="6068"/>
                  </a:lnTo>
                  <a:lnTo>
                    <a:pt x="4423" y="6122"/>
                  </a:lnTo>
                  <a:lnTo>
                    <a:pt x="6230" y="6122"/>
                  </a:lnTo>
                  <a:lnTo>
                    <a:pt x="6338" y="6148"/>
                  </a:lnTo>
                  <a:lnTo>
                    <a:pt x="6392" y="6202"/>
                  </a:lnTo>
                  <a:lnTo>
                    <a:pt x="6445" y="6283"/>
                  </a:lnTo>
                  <a:lnTo>
                    <a:pt x="6472" y="6364"/>
                  </a:lnTo>
                  <a:lnTo>
                    <a:pt x="6472" y="6904"/>
                  </a:lnTo>
                  <a:lnTo>
                    <a:pt x="6445" y="7011"/>
                  </a:lnTo>
                  <a:lnTo>
                    <a:pt x="6392" y="7065"/>
                  </a:lnTo>
                  <a:lnTo>
                    <a:pt x="6338" y="7119"/>
                  </a:lnTo>
                  <a:lnTo>
                    <a:pt x="6230" y="7146"/>
                  </a:lnTo>
                  <a:lnTo>
                    <a:pt x="702" y="7146"/>
                  </a:lnTo>
                  <a:lnTo>
                    <a:pt x="621" y="7119"/>
                  </a:lnTo>
                  <a:lnTo>
                    <a:pt x="540" y="7065"/>
                  </a:lnTo>
                  <a:lnTo>
                    <a:pt x="486" y="7011"/>
                  </a:lnTo>
                  <a:lnTo>
                    <a:pt x="459" y="6904"/>
                  </a:lnTo>
                  <a:lnTo>
                    <a:pt x="459" y="6364"/>
                  </a:lnTo>
                  <a:lnTo>
                    <a:pt x="486" y="6283"/>
                  </a:lnTo>
                  <a:lnTo>
                    <a:pt x="540" y="6202"/>
                  </a:lnTo>
                  <a:lnTo>
                    <a:pt x="621" y="6148"/>
                  </a:lnTo>
                  <a:lnTo>
                    <a:pt x="702" y="6122"/>
                  </a:lnTo>
                  <a:lnTo>
                    <a:pt x="2509" y="6122"/>
                  </a:lnTo>
                  <a:lnTo>
                    <a:pt x="2589" y="6068"/>
                  </a:lnTo>
                  <a:lnTo>
                    <a:pt x="2643" y="5987"/>
                  </a:lnTo>
                  <a:lnTo>
                    <a:pt x="2670" y="5906"/>
                  </a:lnTo>
                  <a:lnTo>
                    <a:pt x="2643" y="5798"/>
                  </a:lnTo>
                  <a:lnTo>
                    <a:pt x="2589" y="5744"/>
                  </a:lnTo>
                  <a:lnTo>
                    <a:pt x="2509" y="5690"/>
                  </a:lnTo>
                  <a:lnTo>
                    <a:pt x="2428" y="5663"/>
                  </a:lnTo>
                  <a:lnTo>
                    <a:pt x="1807" y="5663"/>
                  </a:lnTo>
                  <a:lnTo>
                    <a:pt x="1834" y="5555"/>
                  </a:lnTo>
                  <a:lnTo>
                    <a:pt x="1915" y="5447"/>
                  </a:lnTo>
                  <a:lnTo>
                    <a:pt x="1969" y="5340"/>
                  </a:lnTo>
                  <a:lnTo>
                    <a:pt x="2077" y="5259"/>
                  </a:lnTo>
                  <a:lnTo>
                    <a:pt x="2185" y="5205"/>
                  </a:lnTo>
                  <a:lnTo>
                    <a:pt x="2293" y="5151"/>
                  </a:lnTo>
                  <a:lnTo>
                    <a:pt x="2428" y="5124"/>
                  </a:lnTo>
                  <a:close/>
                  <a:moveTo>
                    <a:pt x="5960" y="7605"/>
                  </a:moveTo>
                  <a:lnTo>
                    <a:pt x="5933" y="7712"/>
                  </a:lnTo>
                  <a:lnTo>
                    <a:pt x="5852" y="7820"/>
                  </a:lnTo>
                  <a:lnTo>
                    <a:pt x="5798" y="7928"/>
                  </a:lnTo>
                  <a:lnTo>
                    <a:pt x="5690" y="8009"/>
                  </a:lnTo>
                  <a:lnTo>
                    <a:pt x="5583" y="8063"/>
                  </a:lnTo>
                  <a:lnTo>
                    <a:pt x="5475" y="8117"/>
                  </a:lnTo>
                  <a:lnTo>
                    <a:pt x="5340" y="8144"/>
                  </a:lnTo>
                  <a:lnTo>
                    <a:pt x="5232" y="8171"/>
                  </a:lnTo>
                  <a:lnTo>
                    <a:pt x="1727" y="8171"/>
                  </a:lnTo>
                  <a:lnTo>
                    <a:pt x="1592" y="8144"/>
                  </a:lnTo>
                  <a:lnTo>
                    <a:pt x="1457" y="8117"/>
                  </a:lnTo>
                  <a:lnTo>
                    <a:pt x="1349" y="8063"/>
                  </a:lnTo>
                  <a:lnTo>
                    <a:pt x="1241" y="8009"/>
                  </a:lnTo>
                  <a:lnTo>
                    <a:pt x="1160" y="7928"/>
                  </a:lnTo>
                  <a:lnTo>
                    <a:pt x="1079" y="7820"/>
                  </a:lnTo>
                  <a:lnTo>
                    <a:pt x="998" y="7712"/>
                  </a:lnTo>
                  <a:lnTo>
                    <a:pt x="972" y="7605"/>
                  </a:lnTo>
                  <a:close/>
                  <a:moveTo>
                    <a:pt x="3210" y="0"/>
                  </a:moveTo>
                  <a:lnTo>
                    <a:pt x="3021" y="54"/>
                  </a:lnTo>
                  <a:lnTo>
                    <a:pt x="2859" y="108"/>
                  </a:lnTo>
                  <a:lnTo>
                    <a:pt x="2697" y="162"/>
                  </a:lnTo>
                  <a:lnTo>
                    <a:pt x="2536" y="243"/>
                  </a:lnTo>
                  <a:lnTo>
                    <a:pt x="2401" y="351"/>
                  </a:lnTo>
                  <a:lnTo>
                    <a:pt x="2266" y="459"/>
                  </a:lnTo>
                  <a:lnTo>
                    <a:pt x="2158" y="594"/>
                  </a:lnTo>
                  <a:lnTo>
                    <a:pt x="2050" y="728"/>
                  </a:lnTo>
                  <a:lnTo>
                    <a:pt x="1942" y="890"/>
                  </a:lnTo>
                  <a:lnTo>
                    <a:pt x="1861" y="1052"/>
                  </a:lnTo>
                  <a:lnTo>
                    <a:pt x="1807" y="1214"/>
                  </a:lnTo>
                  <a:lnTo>
                    <a:pt x="1754" y="1376"/>
                  </a:lnTo>
                  <a:lnTo>
                    <a:pt x="1727" y="1537"/>
                  </a:lnTo>
                  <a:lnTo>
                    <a:pt x="1727" y="1726"/>
                  </a:lnTo>
                  <a:lnTo>
                    <a:pt x="1754" y="1915"/>
                  </a:lnTo>
                  <a:lnTo>
                    <a:pt x="1780" y="2104"/>
                  </a:lnTo>
                  <a:lnTo>
                    <a:pt x="1807" y="2266"/>
                  </a:lnTo>
                  <a:lnTo>
                    <a:pt x="1888" y="2427"/>
                  </a:lnTo>
                  <a:lnTo>
                    <a:pt x="1969" y="2589"/>
                  </a:lnTo>
                  <a:lnTo>
                    <a:pt x="2050" y="2751"/>
                  </a:lnTo>
                  <a:lnTo>
                    <a:pt x="2185" y="2886"/>
                  </a:lnTo>
                  <a:lnTo>
                    <a:pt x="2320" y="3021"/>
                  </a:lnTo>
                  <a:lnTo>
                    <a:pt x="2455" y="3182"/>
                  </a:lnTo>
                  <a:lnTo>
                    <a:pt x="2562" y="3371"/>
                  </a:lnTo>
                  <a:lnTo>
                    <a:pt x="2643" y="3587"/>
                  </a:lnTo>
                  <a:lnTo>
                    <a:pt x="2670" y="3803"/>
                  </a:lnTo>
                  <a:lnTo>
                    <a:pt x="2670" y="4665"/>
                  </a:lnTo>
                  <a:lnTo>
                    <a:pt x="2320" y="4665"/>
                  </a:lnTo>
                  <a:lnTo>
                    <a:pt x="2104" y="4719"/>
                  </a:lnTo>
                  <a:lnTo>
                    <a:pt x="1915" y="4827"/>
                  </a:lnTo>
                  <a:lnTo>
                    <a:pt x="1754" y="4935"/>
                  </a:lnTo>
                  <a:lnTo>
                    <a:pt x="1592" y="5097"/>
                  </a:lnTo>
                  <a:lnTo>
                    <a:pt x="1484" y="5259"/>
                  </a:lnTo>
                  <a:lnTo>
                    <a:pt x="1376" y="5447"/>
                  </a:lnTo>
                  <a:lnTo>
                    <a:pt x="1322" y="5663"/>
                  </a:lnTo>
                  <a:lnTo>
                    <a:pt x="702" y="5663"/>
                  </a:lnTo>
                  <a:lnTo>
                    <a:pt x="567" y="5690"/>
                  </a:lnTo>
                  <a:lnTo>
                    <a:pt x="432" y="5717"/>
                  </a:lnTo>
                  <a:lnTo>
                    <a:pt x="297" y="5798"/>
                  </a:lnTo>
                  <a:lnTo>
                    <a:pt x="217" y="5879"/>
                  </a:lnTo>
                  <a:lnTo>
                    <a:pt x="136" y="5987"/>
                  </a:lnTo>
                  <a:lnTo>
                    <a:pt x="55" y="6095"/>
                  </a:lnTo>
                  <a:lnTo>
                    <a:pt x="28" y="6229"/>
                  </a:lnTo>
                  <a:lnTo>
                    <a:pt x="1" y="6364"/>
                  </a:lnTo>
                  <a:lnTo>
                    <a:pt x="1" y="6904"/>
                  </a:lnTo>
                  <a:lnTo>
                    <a:pt x="1" y="7038"/>
                  </a:lnTo>
                  <a:lnTo>
                    <a:pt x="28" y="7146"/>
                  </a:lnTo>
                  <a:lnTo>
                    <a:pt x="82" y="7227"/>
                  </a:lnTo>
                  <a:lnTo>
                    <a:pt x="136" y="7335"/>
                  </a:lnTo>
                  <a:lnTo>
                    <a:pt x="217" y="7416"/>
                  </a:lnTo>
                  <a:lnTo>
                    <a:pt x="297" y="7470"/>
                  </a:lnTo>
                  <a:lnTo>
                    <a:pt x="378" y="7524"/>
                  </a:lnTo>
                  <a:lnTo>
                    <a:pt x="486" y="7578"/>
                  </a:lnTo>
                  <a:lnTo>
                    <a:pt x="540" y="7793"/>
                  </a:lnTo>
                  <a:lnTo>
                    <a:pt x="621" y="7982"/>
                  </a:lnTo>
                  <a:lnTo>
                    <a:pt x="756" y="8171"/>
                  </a:lnTo>
                  <a:lnTo>
                    <a:pt x="891" y="8333"/>
                  </a:lnTo>
                  <a:lnTo>
                    <a:pt x="1079" y="8441"/>
                  </a:lnTo>
                  <a:lnTo>
                    <a:pt x="1268" y="8548"/>
                  </a:lnTo>
                  <a:lnTo>
                    <a:pt x="1484" y="8602"/>
                  </a:lnTo>
                  <a:lnTo>
                    <a:pt x="1727" y="8629"/>
                  </a:lnTo>
                  <a:lnTo>
                    <a:pt x="5232" y="8629"/>
                  </a:lnTo>
                  <a:lnTo>
                    <a:pt x="5448" y="8602"/>
                  </a:lnTo>
                  <a:lnTo>
                    <a:pt x="5663" y="8548"/>
                  </a:lnTo>
                  <a:lnTo>
                    <a:pt x="5852" y="8441"/>
                  </a:lnTo>
                  <a:lnTo>
                    <a:pt x="6041" y="8333"/>
                  </a:lnTo>
                  <a:lnTo>
                    <a:pt x="6176" y="8171"/>
                  </a:lnTo>
                  <a:lnTo>
                    <a:pt x="6311" y="7982"/>
                  </a:lnTo>
                  <a:lnTo>
                    <a:pt x="6392" y="7793"/>
                  </a:lnTo>
                  <a:lnTo>
                    <a:pt x="6445" y="7578"/>
                  </a:lnTo>
                  <a:lnTo>
                    <a:pt x="6553" y="7524"/>
                  </a:lnTo>
                  <a:lnTo>
                    <a:pt x="6634" y="7470"/>
                  </a:lnTo>
                  <a:lnTo>
                    <a:pt x="6715" y="7416"/>
                  </a:lnTo>
                  <a:lnTo>
                    <a:pt x="6796" y="7335"/>
                  </a:lnTo>
                  <a:lnTo>
                    <a:pt x="6850" y="7227"/>
                  </a:lnTo>
                  <a:lnTo>
                    <a:pt x="6904" y="7146"/>
                  </a:lnTo>
                  <a:lnTo>
                    <a:pt x="6931" y="7038"/>
                  </a:lnTo>
                  <a:lnTo>
                    <a:pt x="6931" y="6904"/>
                  </a:lnTo>
                  <a:lnTo>
                    <a:pt x="6931" y="6364"/>
                  </a:lnTo>
                  <a:lnTo>
                    <a:pt x="6904" y="6229"/>
                  </a:lnTo>
                  <a:lnTo>
                    <a:pt x="6877" y="6095"/>
                  </a:lnTo>
                  <a:lnTo>
                    <a:pt x="6823" y="5987"/>
                  </a:lnTo>
                  <a:lnTo>
                    <a:pt x="6715" y="5879"/>
                  </a:lnTo>
                  <a:lnTo>
                    <a:pt x="6634" y="5798"/>
                  </a:lnTo>
                  <a:lnTo>
                    <a:pt x="6499" y="5717"/>
                  </a:lnTo>
                  <a:lnTo>
                    <a:pt x="6392" y="5690"/>
                  </a:lnTo>
                  <a:lnTo>
                    <a:pt x="6230" y="5663"/>
                  </a:lnTo>
                  <a:lnTo>
                    <a:pt x="5610" y="5663"/>
                  </a:lnTo>
                  <a:lnTo>
                    <a:pt x="5556" y="5447"/>
                  </a:lnTo>
                  <a:lnTo>
                    <a:pt x="5475" y="5259"/>
                  </a:lnTo>
                  <a:lnTo>
                    <a:pt x="5340" y="5097"/>
                  </a:lnTo>
                  <a:lnTo>
                    <a:pt x="5205" y="4935"/>
                  </a:lnTo>
                  <a:lnTo>
                    <a:pt x="5016" y="4827"/>
                  </a:lnTo>
                  <a:lnTo>
                    <a:pt x="4828" y="4719"/>
                  </a:lnTo>
                  <a:lnTo>
                    <a:pt x="4612" y="4665"/>
                  </a:lnTo>
                  <a:lnTo>
                    <a:pt x="4288" y="4665"/>
                  </a:lnTo>
                  <a:lnTo>
                    <a:pt x="4288" y="3803"/>
                  </a:lnTo>
                  <a:lnTo>
                    <a:pt x="4288" y="3587"/>
                  </a:lnTo>
                  <a:lnTo>
                    <a:pt x="4369" y="3371"/>
                  </a:lnTo>
                  <a:lnTo>
                    <a:pt x="4477" y="3182"/>
                  </a:lnTo>
                  <a:lnTo>
                    <a:pt x="4639" y="3021"/>
                  </a:lnTo>
                  <a:lnTo>
                    <a:pt x="4774" y="2886"/>
                  </a:lnTo>
                  <a:lnTo>
                    <a:pt x="4881" y="2751"/>
                  </a:lnTo>
                  <a:lnTo>
                    <a:pt x="4989" y="2589"/>
                  </a:lnTo>
                  <a:lnTo>
                    <a:pt x="5070" y="2400"/>
                  </a:lnTo>
                  <a:lnTo>
                    <a:pt x="5124" y="2239"/>
                  </a:lnTo>
                  <a:lnTo>
                    <a:pt x="5178" y="2050"/>
                  </a:lnTo>
                  <a:lnTo>
                    <a:pt x="5205" y="1861"/>
                  </a:lnTo>
                  <a:lnTo>
                    <a:pt x="5205" y="1672"/>
                  </a:lnTo>
                  <a:lnTo>
                    <a:pt x="5205" y="1510"/>
                  </a:lnTo>
                  <a:lnTo>
                    <a:pt x="5151" y="1349"/>
                  </a:lnTo>
                  <a:lnTo>
                    <a:pt x="5070" y="1025"/>
                  </a:lnTo>
                  <a:lnTo>
                    <a:pt x="4908" y="755"/>
                  </a:lnTo>
                  <a:lnTo>
                    <a:pt x="4693" y="513"/>
                  </a:lnTo>
                  <a:lnTo>
                    <a:pt x="4450" y="297"/>
                  </a:lnTo>
                  <a:lnTo>
                    <a:pt x="4180" y="135"/>
                  </a:lnTo>
                  <a:lnTo>
                    <a:pt x="3884" y="27"/>
                  </a:lnTo>
                  <a:lnTo>
                    <a:pt x="37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a:off x="4259150" y="-360100"/>
              <a:ext cx="127425" cy="126775"/>
            </a:xfrm>
            <a:custGeom>
              <a:avLst/>
              <a:gdLst/>
              <a:ahLst/>
              <a:cxnLst/>
              <a:rect l="l" t="t" r="r" b="b"/>
              <a:pathLst>
                <a:path w="5097" h="5071" extrusionOk="0">
                  <a:moveTo>
                    <a:pt x="2319" y="459"/>
                  </a:moveTo>
                  <a:lnTo>
                    <a:pt x="2319" y="918"/>
                  </a:lnTo>
                  <a:lnTo>
                    <a:pt x="2022" y="998"/>
                  </a:lnTo>
                  <a:lnTo>
                    <a:pt x="1780" y="1106"/>
                  </a:lnTo>
                  <a:lnTo>
                    <a:pt x="1537" y="1268"/>
                  </a:lnTo>
                  <a:lnTo>
                    <a:pt x="1321" y="1457"/>
                  </a:lnTo>
                  <a:lnTo>
                    <a:pt x="1160" y="1700"/>
                  </a:lnTo>
                  <a:lnTo>
                    <a:pt x="1025" y="1942"/>
                  </a:lnTo>
                  <a:lnTo>
                    <a:pt x="944" y="2239"/>
                  </a:lnTo>
                  <a:lnTo>
                    <a:pt x="917" y="2535"/>
                  </a:lnTo>
                  <a:lnTo>
                    <a:pt x="944" y="2697"/>
                  </a:lnTo>
                  <a:lnTo>
                    <a:pt x="971" y="2859"/>
                  </a:lnTo>
                  <a:lnTo>
                    <a:pt x="1052" y="3156"/>
                  </a:lnTo>
                  <a:lnTo>
                    <a:pt x="1214" y="3425"/>
                  </a:lnTo>
                  <a:lnTo>
                    <a:pt x="1402" y="3668"/>
                  </a:lnTo>
                  <a:lnTo>
                    <a:pt x="1645" y="3857"/>
                  </a:lnTo>
                  <a:lnTo>
                    <a:pt x="1915" y="4019"/>
                  </a:lnTo>
                  <a:lnTo>
                    <a:pt x="2211" y="4099"/>
                  </a:lnTo>
                  <a:lnTo>
                    <a:pt x="2373" y="4126"/>
                  </a:lnTo>
                  <a:lnTo>
                    <a:pt x="2535" y="4153"/>
                  </a:lnTo>
                  <a:lnTo>
                    <a:pt x="2831" y="4126"/>
                  </a:lnTo>
                  <a:lnTo>
                    <a:pt x="3128" y="4045"/>
                  </a:lnTo>
                  <a:lnTo>
                    <a:pt x="3371" y="3911"/>
                  </a:lnTo>
                  <a:lnTo>
                    <a:pt x="3613" y="3749"/>
                  </a:lnTo>
                  <a:lnTo>
                    <a:pt x="3802" y="3533"/>
                  </a:lnTo>
                  <a:lnTo>
                    <a:pt x="3964" y="3317"/>
                  </a:lnTo>
                  <a:lnTo>
                    <a:pt x="4072" y="3048"/>
                  </a:lnTo>
                  <a:lnTo>
                    <a:pt x="4153" y="2751"/>
                  </a:lnTo>
                  <a:lnTo>
                    <a:pt x="4611" y="2751"/>
                  </a:lnTo>
                  <a:lnTo>
                    <a:pt x="4584" y="2940"/>
                  </a:lnTo>
                  <a:lnTo>
                    <a:pt x="4530" y="3129"/>
                  </a:lnTo>
                  <a:lnTo>
                    <a:pt x="4476" y="3317"/>
                  </a:lnTo>
                  <a:lnTo>
                    <a:pt x="4395" y="3479"/>
                  </a:lnTo>
                  <a:lnTo>
                    <a:pt x="4288" y="3641"/>
                  </a:lnTo>
                  <a:lnTo>
                    <a:pt x="4180" y="3803"/>
                  </a:lnTo>
                  <a:lnTo>
                    <a:pt x="4072" y="3938"/>
                  </a:lnTo>
                  <a:lnTo>
                    <a:pt x="3937" y="4072"/>
                  </a:lnTo>
                  <a:lnTo>
                    <a:pt x="3802" y="4180"/>
                  </a:lnTo>
                  <a:lnTo>
                    <a:pt x="3640" y="4288"/>
                  </a:lnTo>
                  <a:lnTo>
                    <a:pt x="3479" y="4396"/>
                  </a:lnTo>
                  <a:lnTo>
                    <a:pt x="3290" y="4477"/>
                  </a:lnTo>
                  <a:lnTo>
                    <a:pt x="3128" y="4531"/>
                  </a:lnTo>
                  <a:lnTo>
                    <a:pt x="2939" y="4558"/>
                  </a:lnTo>
                  <a:lnTo>
                    <a:pt x="2751" y="4585"/>
                  </a:lnTo>
                  <a:lnTo>
                    <a:pt x="2535" y="4612"/>
                  </a:lnTo>
                  <a:lnTo>
                    <a:pt x="2319" y="4585"/>
                  </a:lnTo>
                  <a:lnTo>
                    <a:pt x="2130" y="4558"/>
                  </a:lnTo>
                  <a:lnTo>
                    <a:pt x="1915" y="4504"/>
                  </a:lnTo>
                  <a:lnTo>
                    <a:pt x="1726" y="4450"/>
                  </a:lnTo>
                  <a:lnTo>
                    <a:pt x="1564" y="4369"/>
                  </a:lnTo>
                  <a:lnTo>
                    <a:pt x="1375" y="4261"/>
                  </a:lnTo>
                  <a:lnTo>
                    <a:pt x="1214" y="4126"/>
                  </a:lnTo>
                  <a:lnTo>
                    <a:pt x="1079" y="3992"/>
                  </a:lnTo>
                  <a:lnTo>
                    <a:pt x="944" y="3857"/>
                  </a:lnTo>
                  <a:lnTo>
                    <a:pt x="809" y="3695"/>
                  </a:lnTo>
                  <a:lnTo>
                    <a:pt x="728" y="3506"/>
                  </a:lnTo>
                  <a:lnTo>
                    <a:pt x="620" y="3344"/>
                  </a:lnTo>
                  <a:lnTo>
                    <a:pt x="566" y="3156"/>
                  </a:lnTo>
                  <a:lnTo>
                    <a:pt x="512" y="2940"/>
                  </a:lnTo>
                  <a:lnTo>
                    <a:pt x="485" y="2751"/>
                  </a:lnTo>
                  <a:lnTo>
                    <a:pt x="458" y="2535"/>
                  </a:lnTo>
                  <a:lnTo>
                    <a:pt x="485" y="2320"/>
                  </a:lnTo>
                  <a:lnTo>
                    <a:pt x="512" y="2131"/>
                  </a:lnTo>
                  <a:lnTo>
                    <a:pt x="539" y="1942"/>
                  </a:lnTo>
                  <a:lnTo>
                    <a:pt x="620" y="1780"/>
                  </a:lnTo>
                  <a:lnTo>
                    <a:pt x="674" y="1592"/>
                  </a:lnTo>
                  <a:lnTo>
                    <a:pt x="782" y="1430"/>
                  </a:lnTo>
                  <a:lnTo>
                    <a:pt x="890" y="1295"/>
                  </a:lnTo>
                  <a:lnTo>
                    <a:pt x="998" y="1133"/>
                  </a:lnTo>
                  <a:lnTo>
                    <a:pt x="1133" y="998"/>
                  </a:lnTo>
                  <a:lnTo>
                    <a:pt x="1267" y="891"/>
                  </a:lnTo>
                  <a:lnTo>
                    <a:pt x="1429" y="783"/>
                  </a:lnTo>
                  <a:lnTo>
                    <a:pt x="1591" y="675"/>
                  </a:lnTo>
                  <a:lnTo>
                    <a:pt x="1753" y="594"/>
                  </a:lnTo>
                  <a:lnTo>
                    <a:pt x="1942" y="540"/>
                  </a:lnTo>
                  <a:lnTo>
                    <a:pt x="2130" y="486"/>
                  </a:lnTo>
                  <a:lnTo>
                    <a:pt x="2319" y="459"/>
                  </a:lnTo>
                  <a:close/>
                  <a:moveTo>
                    <a:pt x="2292" y="1"/>
                  </a:moveTo>
                  <a:lnTo>
                    <a:pt x="2022" y="55"/>
                  </a:lnTo>
                  <a:lnTo>
                    <a:pt x="1780" y="109"/>
                  </a:lnTo>
                  <a:lnTo>
                    <a:pt x="1564" y="189"/>
                  </a:lnTo>
                  <a:lnTo>
                    <a:pt x="1321" y="297"/>
                  </a:lnTo>
                  <a:lnTo>
                    <a:pt x="1133" y="432"/>
                  </a:lnTo>
                  <a:lnTo>
                    <a:pt x="917" y="567"/>
                  </a:lnTo>
                  <a:lnTo>
                    <a:pt x="755" y="729"/>
                  </a:lnTo>
                  <a:lnTo>
                    <a:pt x="593" y="918"/>
                  </a:lnTo>
                  <a:lnTo>
                    <a:pt x="432" y="1106"/>
                  </a:lnTo>
                  <a:lnTo>
                    <a:pt x="324" y="1322"/>
                  </a:lnTo>
                  <a:lnTo>
                    <a:pt x="216" y="1538"/>
                  </a:lnTo>
                  <a:lnTo>
                    <a:pt x="108" y="1780"/>
                  </a:lnTo>
                  <a:lnTo>
                    <a:pt x="54" y="2023"/>
                  </a:lnTo>
                  <a:lnTo>
                    <a:pt x="27" y="2266"/>
                  </a:lnTo>
                  <a:lnTo>
                    <a:pt x="0" y="2535"/>
                  </a:lnTo>
                  <a:lnTo>
                    <a:pt x="27" y="2778"/>
                  </a:lnTo>
                  <a:lnTo>
                    <a:pt x="54" y="3048"/>
                  </a:lnTo>
                  <a:lnTo>
                    <a:pt x="108" y="3290"/>
                  </a:lnTo>
                  <a:lnTo>
                    <a:pt x="216" y="3506"/>
                  </a:lnTo>
                  <a:lnTo>
                    <a:pt x="324" y="3749"/>
                  </a:lnTo>
                  <a:lnTo>
                    <a:pt x="432" y="3938"/>
                  </a:lnTo>
                  <a:lnTo>
                    <a:pt x="593" y="4153"/>
                  </a:lnTo>
                  <a:lnTo>
                    <a:pt x="755" y="4315"/>
                  </a:lnTo>
                  <a:lnTo>
                    <a:pt x="917" y="4477"/>
                  </a:lnTo>
                  <a:lnTo>
                    <a:pt x="1133" y="4639"/>
                  </a:lnTo>
                  <a:lnTo>
                    <a:pt x="1321" y="4774"/>
                  </a:lnTo>
                  <a:lnTo>
                    <a:pt x="1564" y="4881"/>
                  </a:lnTo>
                  <a:lnTo>
                    <a:pt x="1780" y="4962"/>
                  </a:lnTo>
                  <a:lnTo>
                    <a:pt x="2022" y="5016"/>
                  </a:lnTo>
                  <a:lnTo>
                    <a:pt x="2292" y="5043"/>
                  </a:lnTo>
                  <a:lnTo>
                    <a:pt x="2535" y="5070"/>
                  </a:lnTo>
                  <a:lnTo>
                    <a:pt x="2804" y="5043"/>
                  </a:lnTo>
                  <a:lnTo>
                    <a:pt x="3047" y="5016"/>
                  </a:lnTo>
                  <a:lnTo>
                    <a:pt x="3290" y="4962"/>
                  </a:lnTo>
                  <a:lnTo>
                    <a:pt x="3533" y="4881"/>
                  </a:lnTo>
                  <a:lnTo>
                    <a:pt x="3748" y="4774"/>
                  </a:lnTo>
                  <a:lnTo>
                    <a:pt x="3964" y="4639"/>
                  </a:lnTo>
                  <a:lnTo>
                    <a:pt x="4153" y="4477"/>
                  </a:lnTo>
                  <a:lnTo>
                    <a:pt x="4341" y="4315"/>
                  </a:lnTo>
                  <a:lnTo>
                    <a:pt x="4503" y="4153"/>
                  </a:lnTo>
                  <a:lnTo>
                    <a:pt x="4638" y="3938"/>
                  </a:lnTo>
                  <a:lnTo>
                    <a:pt x="4773" y="3749"/>
                  </a:lnTo>
                  <a:lnTo>
                    <a:pt x="4881" y="3506"/>
                  </a:lnTo>
                  <a:lnTo>
                    <a:pt x="4962" y="3290"/>
                  </a:lnTo>
                  <a:lnTo>
                    <a:pt x="5043" y="3048"/>
                  </a:lnTo>
                  <a:lnTo>
                    <a:pt x="5070" y="2778"/>
                  </a:lnTo>
                  <a:lnTo>
                    <a:pt x="5096" y="2535"/>
                  </a:lnTo>
                  <a:lnTo>
                    <a:pt x="5070" y="2428"/>
                  </a:lnTo>
                  <a:lnTo>
                    <a:pt x="5016" y="2374"/>
                  </a:lnTo>
                  <a:lnTo>
                    <a:pt x="4935" y="2320"/>
                  </a:lnTo>
                  <a:lnTo>
                    <a:pt x="4854" y="2293"/>
                  </a:lnTo>
                  <a:lnTo>
                    <a:pt x="3937" y="2293"/>
                  </a:lnTo>
                  <a:lnTo>
                    <a:pt x="3829" y="2320"/>
                  </a:lnTo>
                  <a:lnTo>
                    <a:pt x="3775" y="2374"/>
                  </a:lnTo>
                  <a:lnTo>
                    <a:pt x="3721" y="2428"/>
                  </a:lnTo>
                  <a:lnTo>
                    <a:pt x="3694" y="2535"/>
                  </a:lnTo>
                  <a:lnTo>
                    <a:pt x="3667" y="2751"/>
                  </a:lnTo>
                  <a:lnTo>
                    <a:pt x="3613" y="2967"/>
                  </a:lnTo>
                  <a:lnTo>
                    <a:pt x="3506" y="3183"/>
                  </a:lnTo>
                  <a:lnTo>
                    <a:pt x="3371" y="3344"/>
                  </a:lnTo>
                  <a:lnTo>
                    <a:pt x="3182" y="3479"/>
                  </a:lnTo>
                  <a:lnTo>
                    <a:pt x="2993" y="3587"/>
                  </a:lnTo>
                  <a:lnTo>
                    <a:pt x="2777" y="3668"/>
                  </a:lnTo>
                  <a:lnTo>
                    <a:pt x="2535" y="3695"/>
                  </a:lnTo>
                  <a:lnTo>
                    <a:pt x="2319" y="3668"/>
                  </a:lnTo>
                  <a:lnTo>
                    <a:pt x="2103" y="3587"/>
                  </a:lnTo>
                  <a:lnTo>
                    <a:pt x="1888" y="3479"/>
                  </a:lnTo>
                  <a:lnTo>
                    <a:pt x="1726" y="3344"/>
                  </a:lnTo>
                  <a:lnTo>
                    <a:pt x="1591" y="3183"/>
                  </a:lnTo>
                  <a:lnTo>
                    <a:pt x="1483" y="2967"/>
                  </a:lnTo>
                  <a:lnTo>
                    <a:pt x="1402" y="2751"/>
                  </a:lnTo>
                  <a:lnTo>
                    <a:pt x="1402" y="2535"/>
                  </a:lnTo>
                  <a:lnTo>
                    <a:pt x="1402" y="2293"/>
                  </a:lnTo>
                  <a:lnTo>
                    <a:pt x="1483" y="2077"/>
                  </a:lnTo>
                  <a:lnTo>
                    <a:pt x="1591" y="1888"/>
                  </a:lnTo>
                  <a:lnTo>
                    <a:pt x="1726" y="1726"/>
                  </a:lnTo>
                  <a:lnTo>
                    <a:pt x="1888" y="1565"/>
                  </a:lnTo>
                  <a:lnTo>
                    <a:pt x="2103" y="1457"/>
                  </a:lnTo>
                  <a:lnTo>
                    <a:pt x="2319" y="1403"/>
                  </a:lnTo>
                  <a:lnTo>
                    <a:pt x="2535" y="1376"/>
                  </a:lnTo>
                  <a:lnTo>
                    <a:pt x="2643" y="1349"/>
                  </a:lnTo>
                  <a:lnTo>
                    <a:pt x="2697" y="1295"/>
                  </a:lnTo>
                  <a:lnTo>
                    <a:pt x="2751" y="1241"/>
                  </a:lnTo>
                  <a:lnTo>
                    <a:pt x="2777" y="1133"/>
                  </a:lnTo>
                  <a:lnTo>
                    <a:pt x="2777" y="216"/>
                  </a:lnTo>
                  <a:lnTo>
                    <a:pt x="2751" y="136"/>
                  </a:lnTo>
                  <a:lnTo>
                    <a:pt x="2697" y="55"/>
                  </a:lnTo>
                  <a:lnTo>
                    <a:pt x="2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4307675" y="-334475"/>
              <a:ext cx="52600" cy="43175"/>
            </a:xfrm>
            <a:custGeom>
              <a:avLst/>
              <a:gdLst/>
              <a:ahLst/>
              <a:cxnLst/>
              <a:rect l="l" t="t" r="r" b="b"/>
              <a:pathLst>
                <a:path w="2104" h="1727" extrusionOk="0">
                  <a:moveTo>
                    <a:pt x="1807" y="0"/>
                  </a:moveTo>
                  <a:lnTo>
                    <a:pt x="1726" y="54"/>
                  </a:lnTo>
                  <a:lnTo>
                    <a:pt x="594" y="1187"/>
                  </a:lnTo>
                  <a:lnTo>
                    <a:pt x="405" y="971"/>
                  </a:lnTo>
                  <a:lnTo>
                    <a:pt x="324" y="917"/>
                  </a:lnTo>
                  <a:lnTo>
                    <a:pt x="162" y="917"/>
                  </a:lnTo>
                  <a:lnTo>
                    <a:pt x="81" y="971"/>
                  </a:lnTo>
                  <a:lnTo>
                    <a:pt x="28" y="1052"/>
                  </a:lnTo>
                  <a:lnTo>
                    <a:pt x="1" y="1133"/>
                  </a:lnTo>
                  <a:lnTo>
                    <a:pt x="28" y="1241"/>
                  </a:lnTo>
                  <a:lnTo>
                    <a:pt x="81" y="1295"/>
                  </a:lnTo>
                  <a:lnTo>
                    <a:pt x="432" y="1672"/>
                  </a:lnTo>
                  <a:lnTo>
                    <a:pt x="513" y="1726"/>
                  </a:lnTo>
                  <a:lnTo>
                    <a:pt x="702" y="1726"/>
                  </a:lnTo>
                  <a:lnTo>
                    <a:pt x="756" y="1672"/>
                  </a:lnTo>
                  <a:lnTo>
                    <a:pt x="2050" y="378"/>
                  </a:lnTo>
                  <a:lnTo>
                    <a:pt x="2104" y="297"/>
                  </a:lnTo>
                  <a:lnTo>
                    <a:pt x="2104" y="216"/>
                  </a:lnTo>
                  <a:lnTo>
                    <a:pt x="2104" y="135"/>
                  </a:lnTo>
                  <a:lnTo>
                    <a:pt x="2050" y="54"/>
                  </a:lnTo>
                  <a:lnTo>
                    <a:pt x="19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4171500" y="-387050"/>
              <a:ext cx="11475" cy="11475"/>
            </a:xfrm>
            <a:custGeom>
              <a:avLst/>
              <a:gdLst/>
              <a:ahLst/>
              <a:cxnLst/>
              <a:rect l="l" t="t" r="r" b="b"/>
              <a:pathLst>
                <a:path w="459" h="459" extrusionOk="0">
                  <a:moveTo>
                    <a:pt x="243" y="0"/>
                  </a:moveTo>
                  <a:lnTo>
                    <a:pt x="135" y="27"/>
                  </a:lnTo>
                  <a:lnTo>
                    <a:pt x="82" y="81"/>
                  </a:lnTo>
                  <a:lnTo>
                    <a:pt x="28" y="162"/>
                  </a:lnTo>
                  <a:lnTo>
                    <a:pt x="1" y="243"/>
                  </a:lnTo>
                  <a:lnTo>
                    <a:pt x="28" y="324"/>
                  </a:lnTo>
                  <a:lnTo>
                    <a:pt x="82" y="405"/>
                  </a:lnTo>
                  <a:lnTo>
                    <a:pt x="135" y="459"/>
                  </a:lnTo>
                  <a:lnTo>
                    <a:pt x="324" y="459"/>
                  </a:lnTo>
                  <a:lnTo>
                    <a:pt x="405" y="405"/>
                  </a:lnTo>
                  <a:lnTo>
                    <a:pt x="459" y="324"/>
                  </a:lnTo>
                  <a:lnTo>
                    <a:pt x="459" y="243"/>
                  </a:lnTo>
                  <a:lnTo>
                    <a:pt x="459" y="162"/>
                  </a:lnTo>
                  <a:lnTo>
                    <a:pt x="405" y="81"/>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54"/>
          <p:cNvGrpSpPr/>
          <p:nvPr/>
        </p:nvGrpSpPr>
        <p:grpSpPr>
          <a:xfrm>
            <a:off x="4386238" y="4062930"/>
            <a:ext cx="352033" cy="320040"/>
            <a:chOff x="4973050" y="-465925"/>
            <a:chExt cx="295950" cy="295950"/>
          </a:xfrm>
        </p:grpSpPr>
        <p:sp>
          <p:nvSpPr>
            <p:cNvPr id="3129" name="Google Shape;3129;p54"/>
            <p:cNvSpPr/>
            <p:nvPr/>
          </p:nvSpPr>
          <p:spPr>
            <a:xfrm>
              <a:off x="5018875" y="-378975"/>
              <a:ext cx="137550" cy="11500"/>
            </a:xfrm>
            <a:custGeom>
              <a:avLst/>
              <a:gdLst/>
              <a:ahLst/>
              <a:cxnLst/>
              <a:rect l="l" t="t" r="r" b="b"/>
              <a:pathLst>
                <a:path w="5502" h="460" extrusionOk="0">
                  <a:moveTo>
                    <a:pt x="244" y="1"/>
                  </a:moveTo>
                  <a:lnTo>
                    <a:pt x="136" y="28"/>
                  </a:lnTo>
                  <a:lnTo>
                    <a:pt x="82" y="55"/>
                  </a:lnTo>
                  <a:lnTo>
                    <a:pt x="28" y="136"/>
                  </a:lnTo>
                  <a:lnTo>
                    <a:pt x="1" y="216"/>
                  </a:lnTo>
                  <a:lnTo>
                    <a:pt x="28" y="324"/>
                  </a:lnTo>
                  <a:lnTo>
                    <a:pt x="82" y="378"/>
                  </a:lnTo>
                  <a:lnTo>
                    <a:pt x="136" y="432"/>
                  </a:lnTo>
                  <a:lnTo>
                    <a:pt x="244" y="459"/>
                  </a:lnTo>
                  <a:lnTo>
                    <a:pt x="5286" y="459"/>
                  </a:lnTo>
                  <a:lnTo>
                    <a:pt x="5367" y="432"/>
                  </a:lnTo>
                  <a:lnTo>
                    <a:pt x="5448" y="378"/>
                  </a:lnTo>
                  <a:lnTo>
                    <a:pt x="5475" y="324"/>
                  </a:lnTo>
                  <a:lnTo>
                    <a:pt x="5502" y="216"/>
                  </a:lnTo>
                  <a:lnTo>
                    <a:pt x="5475" y="136"/>
                  </a:lnTo>
                  <a:lnTo>
                    <a:pt x="5448" y="55"/>
                  </a:lnTo>
                  <a:lnTo>
                    <a:pt x="5367" y="28"/>
                  </a:lnTo>
                  <a:lnTo>
                    <a:pt x="5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4"/>
            <p:cNvSpPr/>
            <p:nvPr/>
          </p:nvSpPr>
          <p:spPr>
            <a:xfrm>
              <a:off x="5048550" y="-411325"/>
              <a:ext cx="78225" cy="11475"/>
            </a:xfrm>
            <a:custGeom>
              <a:avLst/>
              <a:gdLst/>
              <a:ahLst/>
              <a:cxnLst/>
              <a:rect l="l" t="t" r="r" b="b"/>
              <a:pathLst>
                <a:path w="3129" h="459" extrusionOk="0">
                  <a:moveTo>
                    <a:pt x="243" y="0"/>
                  </a:moveTo>
                  <a:lnTo>
                    <a:pt x="135" y="27"/>
                  </a:lnTo>
                  <a:lnTo>
                    <a:pt x="81" y="54"/>
                  </a:lnTo>
                  <a:lnTo>
                    <a:pt x="27" y="135"/>
                  </a:lnTo>
                  <a:lnTo>
                    <a:pt x="0" y="216"/>
                  </a:lnTo>
                  <a:lnTo>
                    <a:pt x="27" y="324"/>
                  </a:lnTo>
                  <a:lnTo>
                    <a:pt x="81" y="405"/>
                  </a:lnTo>
                  <a:lnTo>
                    <a:pt x="135" y="432"/>
                  </a:lnTo>
                  <a:lnTo>
                    <a:pt x="243" y="459"/>
                  </a:lnTo>
                  <a:lnTo>
                    <a:pt x="2886" y="459"/>
                  </a:lnTo>
                  <a:lnTo>
                    <a:pt x="2993" y="432"/>
                  </a:lnTo>
                  <a:lnTo>
                    <a:pt x="3074" y="405"/>
                  </a:lnTo>
                  <a:lnTo>
                    <a:pt x="3101" y="324"/>
                  </a:lnTo>
                  <a:lnTo>
                    <a:pt x="3128" y="216"/>
                  </a:lnTo>
                  <a:lnTo>
                    <a:pt x="3101" y="135"/>
                  </a:lnTo>
                  <a:lnTo>
                    <a:pt x="3074" y="54"/>
                  </a:lnTo>
                  <a:lnTo>
                    <a:pt x="2993" y="27"/>
                  </a:lnTo>
                  <a:lnTo>
                    <a:pt x="2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4"/>
            <p:cNvSpPr/>
            <p:nvPr/>
          </p:nvSpPr>
          <p:spPr>
            <a:xfrm>
              <a:off x="5018875" y="-346600"/>
              <a:ext cx="137550" cy="11475"/>
            </a:xfrm>
            <a:custGeom>
              <a:avLst/>
              <a:gdLst/>
              <a:ahLst/>
              <a:cxnLst/>
              <a:rect l="l" t="t" r="r" b="b"/>
              <a:pathLst>
                <a:path w="5502" h="459" extrusionOk="0">
                  <a:moveTo>
                    <a:pt x="136" y="0"/>
                  </a:moveTo>
                  <a:lnTo>
                    <a:pt x="82" y="54"/>
                  </a:lnTo>
                  <a:lnTo>
                    <a:pt x="28" y="135"/>
                  </a:lnTo>
                  <a:lnTo>
                    <a:pt x="1" y="216"/>
                  </a:lnTo>
                  <a:lnTo>
                    <a:pt x="28" y="324"/>
                  </a:lnTo>
                  <a:lnTo>
                    <a:pt x="82" y="378"/>
                  </a:lnTo>
                  <a:lnTo>
                    <a:pt x="136" y="431"/>
                  </a:lnTo>
                  <a:lnTo>
                    <a:pt x="244" y="458"/>
                  </a:lnTo>
                  <a:lnTo>
                    <a:pt x="5286" y="458"/>
                  </a:lnTo>
                  <a:lnTo>
                    <a:pt x="5367" y="431"/>
                  </a:lnTo>
                  <a:lnTo>
                    <a:pt x="5448" y="378"/>
                  </a:lnTo>
                  <a:lnTo>
                    <a:pt x="5475" y="324"/>
                  </a:lnTo>
                  <a:lnTo>
                    <a:pt x="5502" y="216"/>
                  </a:lnTo>
                  <a:lnTo>
                    <a:pt x="5475" y="135"/>
                  </a:lnTo>
                  <a:lnTo>
                    <a:pt x="5448" y="54"/>
                  </a:lnTo>
                  <a:lnTo>
                    <a:pt x="53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4"/>
            <p:cNvSpPr/>
            <p:nvPr/>
          </p:nvSpPr>
          <p:spPr>
            <a:xfrm>
              <a:off x="5018875" y="-288625"/>
              <a:ext cx="38450" cy="71475"/>
            </a:xfrm>
            <a:custGeom>
              <a:avLst/>
              <a:gdLst/>
              <a:ahLst/>
              <a:cxnLst/>
              <a:rect l="l" t="t" r="r" b="b"/>
              <a:pathLst>
                <a:path w="1538" h="2859" extrusionOk="0">
                  <a:moveTo>
                    <a:pt x="675" y="0"/>
                  </a:moveTo>
                  <a:lnTo>
                    <a:pt x="594" y="54"/>
                  </a:lnTo>
                  <a:lnTo>
                    <a:pt x="567" y="135"/>
                  </a:lnTo>
                  <a:lnTo>
                    <a:pt x="540" y="216"/>
                  </a:lnTo>
                  <a:lnTo>
                    <a:pt x="540" y="243"/>
                  </a:lnTo>
                  <a:lnTo>
                    <a:pt x="432" y="297"/>
                  </a:lnTo>
                  <a:lnTo>
                    <a:pt x="324" y="351"/>
                  </a:lnTo>
                  <a:lnTo>
                    <a:pt x="244" y="431"/>
                  </a:lnTo>
                  <a:lnTo>
                    <a:pt x="163" y="512"/>
                  </a:lnTo>
                  <a:lnTo>
                    <a:pt x="82" y="593"/>
                  </a:lnTo>
                  <a:lnTo>
                    <a:pt x="55" y="701"/>
                  </a:lnTo>
                  <a:lnTo>
                    <a:pt x="1" y="809"/>
                  </a:lnTo>
                  <a:lnTo>
                    <a:pt x="1" y="944"/>
                  </a:lnTo>
                  <a:lnTo>
                    <a:pt x="28" y="1079"/>
                  </a:lnTo>
                  <a:lnTo>
                    <a:pt x="55" y="1213"/>
                  </a:lnTo>
                  <a:lnTo>
                    <a:pt x="136" y="1348"/>
                  </a:lnTo>
                  <a:lnTo>
                    <a:pt x="217" y="1429"/>
                  </a:lnTo>
                  <a:lnTo>
                    <a:pt x="351" y="1537"/>
                  </a:lnTo>
                  <a:lnTo>
                    <a:pt x="459" y="1591"/>
                  </a:lnTo>
                  <a:lnTo>
                    <a:pt x="621" y="1645"/>
                  </a:lnTo>
                  <a:lnTo>
                    <a:pt x="756" y="1645"/>
                  </a:lnTo>
                  <a:lnTo>
                    <a:pt x="891" y="1672"/>
                  </a:lnTo>
                  <a:lnTo>
                    <a:pt x="972" y="1726"/>
                  </a:lnTo>
                  <a:lnTo>
                    <a:pt x="1052" y="1807"/>
                  </a:lnTo>
                  <a:lnTo>
                    <a:pt x="1079" y="1915"/>
                  </a:lnTo>
                  <a:lnTo>
                    <a:pt x="1052" y="1995"/>
                  </a:lnTo>
                  <a:lnTo>
                    <a:pt x="972" y="2076"/>
                  </a:lnTo>
                  <a:lnTo>
                    <a:pt x="891" y="2130"/>
                  </a:lnTo>
                  <a:lnTo>
                    <a:pt x="756" y="2157"/>
                  </a:lnTo>
                  <a:lnTo>
                    <a:pt x="648" y="2130"/>
                  </a:lnTo>
                  <a:lnTo>
                    <a:pt x="567" y="2076"/>
                  </a:lnTo>
                  <a:lnTo>
                    <a:pt x="486" y="1995"/>
                  </a:lnTo>
                  <a:lnTo>
                    <a:pt x="459" y="1915"/>
                  </a:lnTo>
                  <a:lnTo>
                    <a:pt x="459" y="1807"/>
                  </a:lnTo>
                  <a:lnTo>
                    <a:pt x="405" y="1753"/>
                  </a:lnTo>
                  <a:lnTo>
                    <a:pt x="324" y="1699"/>
                  </a:lnTo>
                  <a:lnTo>
                    <a:pt x="244" y="1672"/>
                  </a:lnTo>
                  <a:lnTo>
                    <a:pt x="136" y="1699"/>
                  </a:lnTo>
                  <a:lnTo>
                    <a:pt x="82" y="1753"/>
                  </a:lnTo>
                  <a:lnTo>
                    <a:pt x="28" y="1807"/>
                  </a:lnTo>
                  <a:lnTo>
                    <a:pt x="1" y="1915"/>
                  </a:lnTo>
                  <a:lnTo>
                    <a:pt x="1" y="2022"/>
                  </a:lnTo>
                  <a:lnTo>
                    <a:pt x="55" y="2130"/>
                  </a:lnTo>
                  <a:lnTo>
                    <a:pt x="82" y="2238"/>
                  </a:lnTo>
                  <a:lnTo>
                    <a:pt x="163" y="2346"/>
                  </a:lnTo>
                  <a:lnTo>
                    <a:pt x="244" y="2427"/>
                  </a:lnTo>
                  <a:lnTo>
                    <a:pt x="324" y="2481"/>
                  </a:lnTo>
                  <a:lnTo>
                    <a:pt x="432" y="2535"/>
                  </a:lnTo>
                  <a:lnTo>
                    <a:pt x="540" y="2589"/>
                  </a:lnTo>
                  <a:lnTo>
                    <a:pt x="540" y="2616"/>
                  </a:lnTo>
                  <a:lnTo>
                    <a:pt x="567" y="2724"/>
                  </a:lnTo>
                  <a:lnTo>
                    <a:pt x="594" y="2777"/>
                  </a:lnTo>
                  <a:lnTo>
                    <a:pt x="675" y="2831"/>
                  </a:lnTo>
                  <a:lnTo>
                    <a:pt x="756" y="2858"/>
                  </a:lnTo>
                  <a:lnTo>
                    <a:pt x="864" y="2831"/>
                  </a:lnTo>
                  <a:lnTo>
                    <a:pt x="945" y="2777"/>
                  </a:lnTo>
                  <a:lnTo>
                    <a:pt x="972" y="2724"/>
                  </a:lnTo>
                  <a:lnTo>
                    <a:pt x="999" y="2616"/>
                  </a:lnTo>
                  <a:lnTo>
                    <a:pt x="999" y="2589"/>
                  </a:lnTo>
                  <a:lnTo>
                    <a:pt x="1106" y="2535"/>
                  </a:lnTo>
                  <a:lnTo>
                    <a:pt x="1214" y="2481"/>
                  </a:lnTo>
                  <a:lnTo>
                    <a:pt x="1295" y="2427"/>
                  </a:lnTo>
                  <a:lnTo>
                    <a:pt x="1376" y="2346"/>
                  </a:lnTo>
                  <a:lnTo>
                    <a:pt x="1457" y="2238"/>
                  </a:lnTo>
                  <a:lnTo>
                    <a:pt x="1484" y="2130"/>
                  </a:lnTo>
                  <a:lnTo>
                    <a:pt x="1511" y="2022"/>
                  </a:lnTo>
                  <a:lnTo>
                    <a:pt x="1538" y="1915"/>
                  </a:lnTo>
                  <a:lnTo>
                    <a:pt x="1511" y="1753"/>
                  </a:lnTo>
                  <a:lnTo>
                    <a:pt x="1484" y="1618"/>
                  </a:lnTo>
                  <a:lnTo>
                    <a:pt x="1403" y="1510"/>
                  </a:lnTo>
                  <a:lnTo>
                    <a:pt x="1322" y="1402"/>
                  </a:lnTo>
                  <a:lnTo>
                    <a:pt x="1187" y="1321"/>
                  </a:lnTo>
                  <a:lnTo>
                    <a:pt x="1079" y="1240"/>
                  </a:lnTo>
                  <a:lnTo>
                    <a:pt x="918" y="1213"/>
                  </a:lnTo>
                  <a:lnTo>
                    <a:pt x="756" y="1186"/>
                  </a:lnTo>
                  <a:lnTo>
                    <a:pt x="648" y="1160"/>
                  </a:lnTo>
                  <a:lnTo>
                    <a:pt x="567" y="1106"/>
                  </a:lnTo>
                  <a:lnTo>
                    <a:pt x="486" y="1025"/>
                  </a:lnTo>
                  <a:lnTo>
                    <a:pt x="459" y="944"/>
                  </a:lnTo>
                  <a:lnTo>
                    <a:pt x="486" y="836"/>
                  </a:lnTo>
                  <a:lnTo>
                    <a:pt x="567" y="755"/>
                  </a:lnTo>
                  <a:lnTo>
                    <a:pt x="648" y="701"/>
                  </a:lnTo>
                  <a:lnTo>
                    <a:pt x="756" y="674"/>
                  </a:lnTo>
                  <a:lnTo>
                    <a:pt x="891" y="701"/>
                  </a:lnTo>
                  <a:lnTo>
                    <a:pt x="972" y="755"/>
                  </a:lnTo>
                  <a:lnTo>
                    <a:pt x="1052" y="836"/>
                  </a:lnTo>
                  <a:lnTo>
                    <a:pt x="1079" y="944"/>
                  </a:lnTo>
                  <a:lnTo>
                    <a:pt x="1079" y="1025"/>
                  </a:lnTo>
                  <a:lnTo>
                    <a:pt x="1133" y="1106"/>
                  </a:lnTo>
                  <a:lnTo>
                    <a:pt x="1214" y="1160"/>
                  </a:lnTo>
                  <a:lnTo>
                    <a:pt x="1403" y="1160"/>
                  </a:lnTo>
                  <a:lnTo>
                    <a:pt x="1457" y="1106"/>
                  </a:lnTo>
                  <a:lnTo>
                    <a:pt x="1511" y="1025"/>
                  </a:lnTo>
                  <a:lnTo>
                    <a:pt x="1538" y="944"/>
                  </a:lnTo>
                  <a:lnTo>
                    <a:pt x="1511" y="809"/>
                  </a:lnTo>
                  <a:lnTo>
                    <a:pt x="1484" y="701"/>
                  </a:lnTo>
                  <a:lnTo>
                    <a:pt x="1457" y="593"/>
                  </a:lnTo>
                  <a:lnTo>
                    <a:pt x="1376" y="512"/>
                  </a:lnTo>
                  <a:lnTo>
                    <a:pt x="1295" y="431"/>
                  </a:lnTo>
                  <a:lnTo>
                    <a:pt x="1214" y="351"/>
                  </a:lnTo>
                  <a:lnTo>
                    <a:pt x="1106" y="297"/>
                  </a:lnTo>
                  <a:lnTo>
                    <a:pt x="999" y="243"/>
                  </a:lnTo>
                  <a:lnTo>
                    <a:pt x="999" y="216"/>
                  </a:lnTo>
                  <a:lnTo>
                    <a:pt x="972" y="135"/>
                  </a:lnTo>
                  <a:lnTo>
                    <a:pt x="945" y="54"/>
                  </a:lnTo>
                  <a:lnTo>
                    <a:pt x="8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4"/>
            <p:cNvSpPr/>
            <p:nvPr/>
          </p:nvSpPr>
          <p:spPr>
            <a:xfrm>
              <a:off x="5018875" y="-314250"/>
              <a:ext cx="74850" cy="11475"/>
            </a:xfrm>
            <a:custGeom>
              <a:avLst/>
              <a:gdLst/>
              <a:ahLst/>
              <a:cxnLst/>
              <a:rect l="l" t="t" r="r" b="b"/>
              <a:pathLst>
                <a:path w="2994" h="459" extrusionOk="0">
                  <a:moveTo>
                    <a:pt x="136" y="0"/>
                  </a:moveTo>
                  <a:lnTo>
                    <a:pt x="82" y="54"/>
                  </a:lnTo>
                  <a:lnTo>
                    <a:pt x="28" y="135"/>
                  </a:lnTo>
                  <a:lnTo>
                    <a:pt x="1" y="216"/>
                  </a:lnTo>
                  <a:lnTo>
                    <a:pt x="28" y="324"/>
                  </a:lnTo>
                  <a:lnTo>
                    <a:pt x="82" y="378"/>
                  </a:lnTo>
                  <a:lnTo>
                    <a:pt x="136" y="432"/>
                  </a:lnTo>
                  <a:lnTo>
                    <a:pt x="244" y="459"/>
                  </a:lnTo>
                  <a:lnTo>
                    <a:pt x="2751" y="459"/>
                  </a:lnTo>
                  <a:lnTo>
                    <a:pt x="2832" y="432"/>
                  </a:lnTo>
                  <a:lnTo>
                    <a:pt x="2913" y="378"/>
                  </a:lnTo>
                  <a:lnTo>
                    <a:pt x="2967" y="324"/>
                  </a:lnTo>
                  <a:lnTo>
                    <a:pt x="2994" y="216"/>
                  </a:lnTo>
                  <a:lnTo>
                    <a:pt x="2967" y="135"/>
                  </a:lnTo>
                  <a:lnTo>
                    <a:pt x="2913" y="54"/>
                  </a:lnTo>
                  <a:lnTo>
                    <a:pt x="2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4"/>
            <p:cNvSpPr/>
            <p:nvPr/>
          </p:nvSpPr>
          <p:spPr>
            <a:xfrm>
              <a:off x="4973050" y="-465925"/>
              <a:ext cx="295950" cy="295950"/>
            </a:xfrm>
            <a:custGeom>
              <a:avLst/>
              <a:gdLst/>
              <a:ahLst/>
              <a:cxnLst/>
              <a:rect l="l" t="t" r="r" b="b"/>
              <a:pathLst>
                <a:path w="11838" h="11838" extrusionOk="0">
                  <a:moveTo>
                    <a:pt x="8629" y="459"/>
                  </a:moveTo>
                  <a:lnTo>
                    <a:pt x="8629" y="4854"/>
                  </a:lnTo>
                  <a:lnTo>
                    <a:pt x="8575" y="4800"/>
                  </a:lnTo>
                  <a:lnTo>
                    <a:pt x="8521" y="4800"/>
                  </a:lnTo>
                  <a:lnTo>
                    <a:pt x="8413" y="4827"/>
                  </a:lnTo>
                  <a:lnTo>
                    <a:pt x="8332" y="4881"/>
                  </a:lnTo>
                  <a:lnTo>
                    <a:pt x="5258" y="7955"/>
                  </a:lnTo>
                  <a:lnTo>
                    <a:pt x="5204" y="8009"/>
                  </a:lnTo>
                  <a:lnTo>
                    <a:pt x="5204" y="8063"/>
                  </a:lnTo>
                  <a:lnTo>
                    <a:pt x="5204" y="8144"/>
                  </a:lnTo>
                  <a:lnTo>
                    <a:pt x="5204" y="8198"/>
                  </a:lnTo>
                  <a:lnTo>
                    <a:pt x="5231" y="8278"/>
                  </a:lnTo>
                  <a:lnTo>
                    <a:pt x="5285" y="8305"/>
                  </a:lnTo>
                  <a:lnTo>
                    <a:pt x="5366" y="8332"/>
                  </a:lnTo>
                  <a:lnTo>
                    <a:pt x="5420" y="8359"/>
                  </a:lnTo>
                  <a:lnTo>
                    <a:pt x="5636" y="8359"/>
                  </a:lnTo>
                  <a:lnTo>
                    <a:pt x="5636" y="11379"/>
                  </a:lnTo>
                  <a:lnTo>
                    <a:pt x="459" y="11379"/>
                  </a:lnTo>
                  <a:lnTo>
                    <a:pt x="459" y="459"/>
                  </a:lnTo>
                  <a:close/>
                  <a:moveTo>
                    <a:pt x="9303" y="9357"/>
                  </a:moveTo>
                  <a:lnTo>
                    <a:pt x="9303" y="11379"/>
                  </a:lnTo>
                  <a:lnTo>
                    <a:pt x="7712" y="11379"/>
                  </a:lnTo>
                  <a:lnTo>
                    <a:pt x="7712" y="9357"/>
                  </a:lnTo>
                  <a:close/>
                  <a:moveTo>
                    <a:pt x="8521" y="5366"/>
                  </a:moveTo>
                  <a:lnTo>
                    <a:pt x="11029" y="7901"/>
                  </a:lnTo>
                  <a:lnTo>
                    <a:pt x="9465" y="7901"/>
                  </a:lnTo>
                  <a:lnTo>
                    <a:pt x="9384" y="7955"/>
                  </a:lnTo>
                  <a:lnTo>
                    <a:pt x="9330" y="8036"/>
                  </a:lnTo>
                  <a:lnTo>
                    <a:pt x="9303" y="8117"/>
                  </a:lnTo>
                  <a:lnTo>
                    <a:pt x="9330" y="8198"/>
                  </a:lnTo>
                  <a:lnTo>
                    <a:pt x="9384" y="8278"/>
                  </a:lnTo>
                  <a:lnTo>
                    <a:pt x="9465" y="8332"/>
                  </a:lnTo>
                  <a:lnTo>
                    <a:pt x="9546" y="8359"/>
                  </a:lnTo>
                  <a:lnTo>
                    <a:pt x="10921" y="8359"/>
                  </a:lnTo>
                  <a:lnTo>
                    <a:pt x="10921" y="11379"/>
                  </a:lnTo>
                  <a:lnTo>
                    <a:pt x="9789" y="11379"/>
                  </a:lnTo>
                  <a:lnTo>
                    <a:pt x="9789" y="9141"/>
                  </a:lnTo>
                  <a:lnTo>
                    <a:pt x="9762" y="9034"/>
                  </a:lnTo>
                  <a:lnTo>
                    <a:pt x="9708" y="8980"/>
                  </a:lnTo>
                  <a:lnTo>
                    <a:pt x="9627" y="8926"/>
                  </a:lnTo>
                  <a:lnTo>
                    <a:pt x="9546" y="8899"/>
                  </a:lnTo>
                  <a:lnTo>
                    <a:pt x="7470" y="8899"/>
                  </a:lnTo>
                  <a:lnTo>
                    <a:pt x="7389" y="8926"/>
                  </a:lnTo>
                  <a:lnTo>
                    <a:pt x="7308" y="8980"/>
                  </a:lnTo>
                  <a:lnTo>
                    <a:pt x="7254" y="9034"/>
                  </a:lnTo>
                  <a:lnTo>
                    <a:pt x="7227" y="9141"/>
                  </a:lnTo>
                  <a:lnTo>
                    <a:pt x="7227" y="11379"/>
                  </a:lnTo>
                  <a:lnTo>
                    <a:pt x="6094" y="11379"/>
                  </a:lnTo>
                  <a:lnTo>
                    <a:pt x="6094" y="8359"/>
                  </a:lnTo>
                  <a:lnTo>
                    <a:pt x="7470" y="8359"/>
                  </a:lnTo>
                  <a:lnTo>
                    <a:pt x="7550" y="8332"/>
                  </a:lnTo>
                  <a:lnTo>
                    <a:pt x="7631" y="8278"/>
                  </a:lnTo>
                  <a:lnTo>
                    <a:pt x="7685" y="8198"/>
                  </a:lnTo>
                  <a:lnTo>
                    <a:pt x="7712" y="8117"/>
                  </a:lnTo>
                  <a:lnTo>
                    <a:pt x="7685" y="8036"/>
                  </a:lnTo>
                  <a:lnTo>
                    <a:pt x="7631" y="7955"/>
                  </a:lnTo>
                  <a:lnTo>
                    <a:pt x="7550" y="7901"/>
                  </a:lnTo>
                  <a:lnTo>
                    <a:pt x="5986" y="7901"/>
                  </a:lnTo>
                  <a:lnTo>
                    <a:pt x="8521" y="5366"/>
                  </a:lnTo>
                  <a:close/>
                  <a:moveTo>
                    <a:pt x="243" y="0"/>
                  </a:moveTo>
                  <a:lnTo>
                    <a:pt x="135" y="27"/>
                  </a:lnTo>
                  <a:lnTo>
                    <a:pt x="81" y="81"/>
                  </a:lnTo>
                  <a:lnTo>
                    <a:pt x="27" y="162"/>
                  </a:lnTo>
                  <a:lnTo>
                    <a:pt x="0" y="243"/>
                  </a:lnTo>
                  <a:lnTo>
                    <a:pt x="0" y="11595"/>
                  </a:lnTo>
                  <a:lnTo>
                    <a:pt x="27" y="11676"/>
                  </a:lnTo>
                  <a:lnTo>
                    <a:pt x="81" y="11757"/>
                  </a:lnTo>
                  <a:lnTo>
                    <a:pt x="135" y="11811"/>
                  </a:lnTo>
                  <a:lnTo>
                    <a:pt x="243" y="11838"/>
                  </a:lnTo>
                  <a:lnTo>
                    <a:pt x="11137" y="11838"/>
                  </a:lnTo>
                  <a:lnTo>
                    <a:pt x="11245" y="11811"/>
                  </a:lnTo>
                  <a:lnTo>
                    <a:pt x="11299" y="11757"/>
                  </a:lnTo>
                  <a:lnTo>
                    <a:pt x="11353" y="11676"/>
                  </a:lnTo>
                  <a:lnTo>
                    <a:pt x="11380" y="11595"/>
                  </a:lnTo>
                  <a:lnTo>
                    <a:pt x="11380" y="8359"/>
                  </a:lnTo>
                  <a:lnTo>
                    <a:pt x="11595" y="8359"/>
                  </a:lnTo>
                  <a:lnTo>
                    <a:pt x="11676" y="8332"/>
                  </a:lnTo>
                  <a:lnTo>
                    <a:pt x="11730" y="8305"/>
                  </a:lnTo>
                  <a:lnTo>
                    <a:pt x="11784" y="8278"/>
                  </a:lnTo>
                  <a:lnTo>
                    <a:pt x="11811" y="8198"/>
                  </a:lnTo>
                  <a:lnTo>
                    <a:pt x="11838" y="8144"/>
                  </a:lnTo>
                  <a:lnTo>
                    <a:pt x="11811" y="8063"/>
                  </a:lnTo>
                  <a:lnTo>
                    <a:pt x="11811" y="8009"/>
                  </a:lnTo>
                  <a:lnTo>
                    <a:pt x="11757" y="7955"/>
                  </a:lnTo>
                  <a:lnTo>
                    <a:pt x="9114" y="5312"/>
                  </a:lnTo>
                  <a:lnTo>
                    <a:pt x="9114" y="243"/>
                  </a:lnTo>
                  <a:lnTo>
                    <a:pt x="9087" y="162"/>
                  </a:lnTo>
                  <a:lnTo>
                    <a:pt x="9034" y="81"/>
                  </a:lnTo>
                  <a:lnTo>
                    <a:pt x="8953" y="27"/>
                  </a:lnTo>
                  <a:lnTo>
                    <a:pt x="88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4"/>
            <p:cNvSpPr/>
            <p:nvPr/>
          </p:nvSpPr>
          <p:spPr>
            <a:xfrm>
              <a:off x="5180000" y="-268425"/>
              <a:ext cx="11475" cy="11500"/>
            </a:xfrm>
            <a:custGeom>
              <a:avLst/>
              <a:gdLst/>
              <a:ahLst/>
              <a:cxnLst/>
              <a:rect l="l" t="t" r="r" b="b"/>
              <a:pathLst>
                <a:path w="459" h="460" extrusionOk="0">
                  <a:moveTo>
                    <a:pt x="135" y="1"/>
                  </a:moveTo>
                  <a:lnTo>
                    <a:pt x="54" y="55"/>
                  </a:lnTo>
                  <a:lnTo>
                    <a:pt x="27" y="136"/>
                  </a:lnTo>
                  <a:lnTo>
                    <a:pt x="1" y="217"/>
                  </a:lnTo>
                  <a:lnTo>
                    <a:pt x="27" y="298"/>
                  </a:lnTo>
                  <a:lnTo>
                    <a:pt x="54" y="378"/>
                  </a:lnTo>
                  <a:lnTo>
                    <a:pt x="135" y="432"/>
                  </a:lnTo>
                  <a:lnTo>
                    <a:pt x="243" y="459"/>
                  </a:lnTo>
                  <a:lnTo>
                    <a:pt x="324" y="432"/>
                  </a:lnTo>
                  <a:lnTo>
                    <a:pt x="405" y="378"/>
                  </a:lnTo>
                  <a:lnTo>
                    <a:pt x="432" y="298"/>
                  </a:lnTo>
                  <a:lnTo>
                    <a:pt x="459" y="217"/>
                  </a:lnTo>
                  <a:lnTo>
                    <a:pt x="432" y="136"/>
                  </a:lnTo>
                  <a:lnTo>
                    <a:pt x="405" y="55"/>
                  </a:lnTo>
                  <a:lnTo>
                    <a:pt x="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3136;p54"/>
          <p:cNvGrpSpPr/>
          <p:nvPr/>
        </p:nvGrpSpPr>
        <p:grpSpPr>
          <a:xfrm>
            <a:off x="5991771" y="4062931"/>
            <a:ext cx="341367" cy="320038"/>
            <a:chOff x="5547400" y="-477400"/>
            <a:chExt cx="295300" cy="295975"/>
          </a:xfrm>
        </p:grpSpPr>
        <p:sp>
          <p:nvSpPr>
            <p:cNvPr id="3137" name="Google Shape;3137;p54"/>
            <p:cNvSpPr/>
            <p:nvPr/>
          </p:nvSpPr>
          <p:spPr>
            <a:xfrm>
              <a:off x="5582450" y="-441675"/>
              <a:ext cx="169225" cy="107900"/>
            </a:xfrm>
            <a:custGeom>
              <a:avLst/>
              <a:gdLst/>
              <a:ahLst/>
              <a:cxnLst/>
              <a:rect l="l" t="t" r="r" b="b"/>
              <a:pathLst>
                <a:path w="6769" h="4316" extrusionOk="0">
                  <a:moveTo>
                    <a:pt x="136" y="1"/>
                  </a:moveTo>
                  <a:lnTo>
                    <a:pt x="82" y="55"/>
                  </a:lnTo>
                  <a:lnTo>
                    <a:pt x="28" y="136"/>
                  </a:lnTo>
                  <a:lnTo>
                    <a:pt x="1" y="217"/>
                  </a:lnTo>
                  <a:lnTo>
                    <a:pt x="1" y="4073"/>
                  </a:lnTo>
                  <a:lnTo>
                    <a:pt x="28" y="4154"/>
                  </a:lnTo>
                  <a:lnTo>
                    <a:pt x="82" y="4234"/>
                  </a:lnTo>
                  <a:lnTo>
                    <a:pt x="136" y="4288"/>
                  </a:lnTo>
                  <a:lnTo>
                    <a:pt x="243" y="4315"/>
                  </a:lnTo>
                  <a:lnTo>
                    <a:pt x="6526" y="4315"/>
                  </a:lnTo>
                  <a:lnTo>
                    <a:pt x="6634" y="4288"/>
                  </a:lnTo>
                  <a:lnTo>
                    <a:pt x="6688" y="4234"/>
                  </a:lnTo>
                  <a:lnTo>
                    <a:pt x="6742" y="4154"/>
                  </a:lnTo>
                  <a:lnTo>
                    <a:pt x="6769" y="4073"/>
                  </a:lnTo>
                  <a:lnTo>
                    <a:pt x="6742" y="3992"/>
                  </a:lnTo>
                  <a:lnTo>
                    <a:pt x="6688" y="3911"/>
                  </a:lnTo>
                  <a:lnTo>
                    <a:pt x="6634" y="3857"/>
                  </a:lnTo>
                  <a:lnTo>
                    <a:pt x="6526" y="3830"/>
                  </a:lnTo>
                  <a:lnTo>
                    <a:pt x="459" y="3830"/>
                  </a:lnTo>
                  <a:lnTo>
                    <a:pt x="459" y="2994"/>
                  </a:lnTo>
                  <a:lnTo>
                    <a:pt x="1538" y="1915"/>
                  </a:lnTo>
                  <a:lnTo>
                    <a:pt x="1915" y="2320"/>
                  </a:lnTo>
                  <a:lnTo>
                    <a:pt x="1996" y="2347"/>
                  </a:lnTo>
                  <a:lnTo>
                    <a:pt x="2077" y="2374"/>
                  </a:lnTo>
                  <a:lnTo>
                    <a:pt x="2158" y="2347"/>
                  </a:lnTo>
                  <a:lnTo>
                    <a:pt x="2239" y="2320"/>
                  </a:lnTo>
                  <a:lnTo>
                    <a:pt x="3776" y="783"/>
                  </a:lnTo>
                  <a:lnTo>
                    <a:pt x="4935" y="1942"/>
                  </a:lnTo>
                  <a:lnTo>
                    <a:pt x="5016" y="1996"/>
                  </a:lnTo>
                  <a:lnTo>
                    <a:pt x="5097" y="2023"/>
                  </a:lnTo>
                  <a:lnTo>
                    <a:pt x="5178" y="1996"/>
                  </a:lnTo>
                  <a:lnTo>
                    <a:pt x="5259" y="1942"/>
                  </a:lnTo>
                  <a:lnTo>
                    <a:pt x="6634" y="567"/>
                  </a:lnTo>
                  <a:lnTo>
                    <a:pt x="6688" y="486"/>
                  </a:lnTo>
                  <a:lnTo>
                    <a:pt x="6715" y="405"/>
                  </a:lnTo>
                  <a:lnTo>
                    <a:pt x="6688" y="325"/>
                  </a:lnTo>
                  <a:lnTo>
                    <a:pt x="6634" y="244"/>
                  </a:lnTo>
                  <a:lnTo>
                    <a:pt x="6580" y="190"/>
                  </a:lnTo>
                  <a:lnTo>
                    <a:pt x="6472" y="163"/>
                  </a:lnTo>
                  <a:lnTo>
                    <a:pt x="6391" y="190"/>
                  </a:lnTo>
                  <a:lnTo>
                    <a:pt x="6311" y="244"/>
                  </a:lnTo>
                  <a:lnTo>
                    <a:pt x="5097" y="1457"/>
                  </a:lnTo>
                  <a:lnTo>
                    <a:pt x="3938" y="298"/>
                  </a:lnTo>
                  <a:lnTo>
                    <a:pt x="3857" y="244"/>
                  </a:lnTo>
                  <a:lnTo>
                    <a:pt x="3776" y="217"/>
                  </a:lnTo>
                  <a:lnTo>
                    <a:pt x="3668" y="244"/>
                  </a:lnTo>
                  <a:lnTo>
                    <a:pt x="3614" y="298"/>
                  </a:lnTo>
                  <a:lnTo>
                    <a:pt x="2077" y="1808"/>
                  </a:lnTo>
                  <a:lnTo>
                    <a:pt x="1700" y="1430"/>
                  </a:lnTo>
                  <a:lnTo>
                    <a:pt x="1619" y="1376"/>
                  </a:lnTo>
                  <a:lnTo>
                    <a:pt x="1457" y="1376"/>
                  </a:lnTo>
                  <a:lnTo>
                    <a:pt x="1376" y="1430"/>
                  </a:lnTo>
                  <a:lnTo>
                    <a:pt x="459" y="2347"/>
                  </a:lnTo>
                  <a:lnTo>
                    <a:pt x="459" y="217"/>
                  </a:lnTo>
                  <a:lnTo>
                    <a:pt x="432" y="136"/>
                  </a:lnTo>
                  <a:lnTo>
                    <a:pt x="405" y="55"/>
                  </a:lnTo>
                  <a:lnTo>
                    <a:pt x="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4"/>
            <p:cNvSpPr/>
            <p:nvPr/>
          </p:nvSpPr>
          <p:spPr>
            <a:xfrm>
              <a:off x="5688975" y="-279200"/>
              <a:ext cx="37775" cy="71475"/>
            </a:xfrm>
            <a:custGeom>
              <a:avLst/>
              <a:gdLst/>
              <a:ahLst/>
              <a:cxnLst/>
              <a:rect l="l" t="t" r="r" b="b"/>
              <a:pathLst>
                <a:path w="1511" h="2859" extrusionOk="0">
                  <a:moveTo>
                    <a:pt x="755" y="1"/>
                  </a:moveTo>
                  <a:lnTo>
                    <a:pt x="674" y="28"/>
                  </a:lnTo>
                  <a:lnTo>
                    <a:pt x="593" y="54"/>
                  </a:lnTo>
                  <a:lnTo>
                    <a:pt x="540" y="135"/>
                  </a:lnTo>
                  <a:lnTo>
                    <a:pt x="513" y="216"/>
                  </a:lnTo>
                  <a:lnTo>
                    <a:pt x="513" y="270"/>
                  </a:lnTo>
                  <a:lnTo>
                    <a:pt x="405" y="297"/>
                  </a:lnTo>
                  <a:lnTo>
                    <a:pt x="324" y="351"/>
                  </a:lnTo>
                  <a:lnTo>
                    <a:pt x="216" y="432"/>
                  </a:lnTo>
                  <a:lnTo>
                    <a:pt x="135" y="513"/>
                  </a:lnTo>
                  <a:lnTo>
                    <a:pt x="81" y="621"/>
                  </a:lnTo>
                  <a:lnTo>
                    <a:pt x="27" y="702"/>
                  </a:lnTo>
                  <a:lnTo>
                    <a:pt x="0" y="836"/>
                  </a:lnTo>
                  <a:lnTo>
                    <a:pt x="0" y="944"/>
                  </a:lnTo>
                  <a:lnTo>
                    <a:pt x="0" y="1079"/>
                  </a:lnTo>
                  <a:lnTo>
                    <a:pt x="54" y="1214"/>
                  </a:lnTo>
                  <a:lnTo>
                    <a:pt x="108" y="1349"/>
                  </a:lnTo>
                  <a:lnTo>
                    <a:pt x="216" y="1457"/>
                  </a:lnTo>
                  <a:lnTo>
                    <a:pt x="324" y="1538"/>
                  </a:lnTo>
                  <a:lnTo>
                    <a:pt x="459" y="1591"/>
                  </a:lnTo>
                  <a:lnTo>
                    <a:pt x="593" y="1645"/>
                  </a:lnTo>
                  <a:lnTo>
                    <a:pt x="755" y="1672"/>
                  </a:lnTo>
                  <a:lnTo>
                    <a:pt x="863" y="1672"/>
                  </a:lnTo>
                  <a:lnTo>
                    <a:pt x="971" y="1726"/>
                  </a:lnTo>
                  <a:lnTo>
                    <a:pt x="1025" y="1807"/>
                  </a:lnTo>
                  <a:lnTo>
                    <a:pt x="1052" y="1915"/>
                  </a:lnTo>
                  <a:lnTo>
                    <a:pt x="1025" y="2023"/>
                  </a:lnTo>
                  <a:lnTo>
                    <a:pt x="971" y="2104"/>
                  </a:lnTo>
                  <a:lnTo>
                    <a:pt x="863" y="2158"/>
                  </a:lnTo>
                  <a:lnTo>
                    <a:pt x="647" y="2158"/>
                  </a:lnTo>
                  <a:lnTo>
                    <a:pt x="540" y="2104"/>
                  </a:lnTo>
                  <a:lnTo>
                    <a:pt x="486" y="2023"/>
                  </a:lnTo>
                  <a:lnTo>
                    <a:pt x="459" y="1915"/>
                  </a:lnTo>
                  <a:lnTo>
                    <a:pt x="432" y="1834"/>
                  </a:lnTo>
                  <a:lnTo>
                    <a:pt x="378" y="1753"/>
                  </a:lnTo>
                  <a:lnTo>
                    <a:pt x="324" y="1699"/>
                  </a:lnTo>
                  <a:lnTo>
                    <a:pt x="216" y="1672"/>
                  </a:lnTo>
                  <a:lnTo>
                    <a:pt x="135" y="1699"/>
                  </a:lnTo>
                  <a:lnTo>
                    <a:pt x="54" y="1753"/>
                  </a:lnTo>
                  <a:lnTo>
                    <a:pt x="0" y="1834"/>
                  </a:lnTo>
                  <a:lnTo>
                    <a:pt x="0" y="1915"/>
                  </a:lnTo>
                  <a:lnTo>
                    <a:pt x="0" y="2023"/>
                  </a:lnTo>
                  <a:lnTo>
                    <a:pt x="27" y="2131"/>
                  </a:lnTo>
                  <a:lnTo>
                    <a:pt x="81" y="2239"/>
                  </a:lnTo>
                  <a:lnTo>
                    <a:pt x="135" y="2347"/>
                  </a:lnTo>
                  <a:lnTo>
                    <a:pt x="216" y="2427"/>
                  </a:lnTo>
                  <a:lnTo>
                    <a:pt x="324" y="2508"/>
                  </a:lnTo>
                  <a:lnTo>
                    <a:pt x="405" y="2562"/>
                  </a:lnTo>
                  <a:lnTo>
                    <a:pt x="513" y="2589"/>
                  </a:lnTo>
                  <a:lnTo>
                    <a:pt x="513" y="2616"/>
                  </a:lnTo>
                  <a:lnTo>
                    <a:pt x="540" y="2724"/>
                  </a:lnTo>
                  <a:lnTo>
                    <a:pt x="593" y="2805"/>
                  </a:lnTo>
                  <a:lnTo>
                    <a:pt x="674" y="2832"/>
                  </a:lnTo>
                  <a:lnTo>
                    <a:pt x="755" y="2859"/>
                  </a:lnTo>
                  <a:lnTo>
                    <a:pt x="836" y="2832"/>
                  </a:lnTo>
                  <a:lnTo>
                    <a:pt x="917" y="2805"/>
                  </a:lnTo>
                  <a:lnTo>
                    <a:pt x="971" y="2724"/>
                  </a:lnTo>
                  <a:lnTo>
                    <a:pt x="998" y="2616"/>
                  </a:lnTo>
                  <a:lnTo>
                    <a:pt x="998" y="2589"/>
                  </a:lnTo>
                  <a:lnTo>
                    <a:pt x="1106" y="2562"/>
                  </a:lnTo>
                  <a:lnTo>
                    <a:pt x="1214" y="2508"/>
                  </a:lnTo>
                  <a:lnTo>
                    <a:pt x="1295" y="2427"/>
                  </a:lnTo>
                  <a:lnTo>
                    <a:pt x="1375" y="2347"/>
                  </a:lnTo>
                  <a:lnTo>
                    <a:pt x="1429" y="2239"/>
                  </a:lnTo>
                  <a:lnTo>
                    <a:pt x="1483" y="2131"/>
                  </a:lnTo>
                  <a:lnTo>
                    <a:pt x="1510" y="2023"/>
                  </a:lnTo>
                  <a:lnTo>
                    <a:pt x="1510" y="1915"/>
                  </a:lnTo>
                  <a:lnTo>
                    <a:pt x="1510" y="1780"/>
                  </a:lnTo>
                  <a:lnTo>
                    <a:pt x="1456" y="1645"/>
                  </a:lnTo>
                  <a:lnTo>
                    <a:pt x="1402" y="1511"/>
                  </a:lnTo>
                  <a:lnTo>
                    <a:pt x="1295" y="1403"/>
                  </a:lnTo>
                  <a:lnTo>
                    <a:pt x="1187" y="1322"/>
                  </a:lnTo>
                  <a:lnTo>
                    <a:pt x="1052" y="1268"/>
                  </a:lnTo>
                  <a:lnTo>
                    <a:pt x="917" y="1214"/>
                  </a:lnTo>
                  <a:lnTo>
                    <a:pt x="755" y="1187"/>
                  </a:lnTo>
                  <a:lnTo>
                    <a:pt x="647" y="1187"/>
                  </a:lnTo>
                  <a:lnTo>
                    <a:pt x="540" y="1133"/>
                  </a:lnTo>
                  <a:lnTo>
                    <a:pt x="486" y="1052"/>
                  </a:lnTo>
                  <a:lnTo>
                    <a:pt x="459" y="944"/>
                  </a:lnTo>
                  <a:lnTo>
                    <a:pt x="486" y="836"/>
                  </a:lnTo>
                  <a:lnTo>
                    <a:pt x="540" y="756"/>
                  </a:lnTo>
                  <a:lnTo>
                    <a:pt x="647" y="702"/>
                  </a:lnTo>
                  <a:lnTo>
                    <a:pt x="863" y="702"/>
                  </a:lnTo>
                  <a:lnTo>
                    <a:pt x="971" y="756"/>
                  </a:lnTo>
                  <a:lnTo>
                    <a:pt x="1025" y="836"/>
                  </a:lnTo>
                  <a:lnTo>
                    <a:pt x="1052" y="944"/>
                  </a:lnTo>
                  <a:lnTo>
                    <a:pt x="1079" y="1025"/>
                  </a:lnTo>
                  <a:lnTo>
                    <a:pt x="1133" y="1106"/>
                  </a:lnTo>
                  <a:lnTo>
                    <a:pt x="1214" y="1160"/>
                  </a:lnTo>
                  <a:lnTo>
                    <a:pt x="1295" y="1187"/>
                  </a:lnTo>
                  <a:lnTo>
                    <a:pt x="1375" y="1160"/>
                  </a:lnTo>
                  <a:lnTo>
                    <a:pt x="1456" y="1106"/>
                  </a:lnTo>
                  <a:lnTo>
                    <a:pt x="1510" y="1025"/>
                  </a:lnTo>
                  <a:lnTo>
                    <a:pt x="1510" y="944"/>
                  </a:lnTo>
                  <a:lnTo>
                    <a:pt x="1510" y="836"/>
                  </a:lnTo>
                  <a:lnTo>
                    <a:pt x="1483" y="702"/>
                  </a:lnTo>
                  <a:lnTo>
                    <a:pt x="1429" y="621"/>
                  </a:lnTo>
                  <a:lnTo>
                    <a:pt x="1375" y="513"/>
                  </a:lnTo>
                  <a:lnTo>
                    <a:pt x="1295" y="432"/>
                  </a:lnTo>
                  <a:lnTo>
                    <a:pt x="1214" y="351"/>
                  </a:lnTo>
                  <a:lnTo>
                    <a:pt x="1106" y="297"/>
                  </a:lnTo>
                  <a:lnTo>
                    <a:pt x="998" y="270"/>
                  </a:lnTo>
                  <a:lnTo>
                    <a:pt x="998" y="216"/>
                  </a:lnTo>
                  <a:lnTo>
                    <a:pt x="971" y="135"/>
                  </a:lnTo>
                  <a:lnTo>
                    <a:pt x="917" y="54"/>
                  </a:lnTo>
                  <a:lnTo>
                    <a:pt x="836" y="28"/>
                  </a:lnTo>
                  <a:lnTo>
                    <a:pt x="7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4"/>
            <p:cNvSpPr/>
            <p:nvPr/>
          </p:nvSpPr>
          <p:spPr>
            <a:xfrm>
              <a:off x="5547400" y="-477400"/>
              <a:ext cx="295300" cy="295975"/>
            </a:xfrm>
            <a:custGeom>
              <a:avLst/>
              <a:gdLst/>
              <a:ahLst/>
              <a:cxnLst/>
              <a:rect l="l" t="t" r="r" b="b"/>
              <a:pathLst>
                <a:path w="11812" h="11839" extrusionOk="0">
                  <a:moveTo>
                    <a:pt x="11353" y="6661"/>
                  </a:moveTo>
                  <a:lnTo>
                    <a:pt x="11353" y="7497"/>
                  </a:lnTo>
                  <a:lnTo>
                    <a:pt x="8036" y="7497"/>
                  </a:lnTo>
                  <a:lnTo>
                    <a:pt x="7874" y="7362"/>
                  </a:lnTo>
                  <a:lnTo>
                    <a:pt x="7713" y="7254"/>
                  </a:lnTo>
                  <a:lnTo>
                    <a:pt x="7524" y="7147"/>
                  </a:lnTo>
                  <a:lnTo>
                    <a:pt x="7335" y="7066"/>
                  </a:lnTo>
                  <a:lnTo>
                    <a:pt x="7335" y="6661"/>
                  </a:lnTo>
                  <a:close/>
                  <a:moveTo>
                    <a:pt x="11353" y="7956"/>
                  </a:moveTo>
                  <a:lnTo>
                    <a:pt x="11353" y="8791"/>
                  </a:lnTo>
                  <a:lnTo>
                    <a:pt x="8818" y="8791"/>
                  </a:lnTo>
                  <a:lnTo>
                    <a:pt x="8764" y="8549"/>
                  </a:lnTo>
                  <a:lnTo>
                    <a:pt x="8683" y="8333"/>
                  </a:lnTo>
                  <a:lnTo>
                    <a:pt x="8575" y="8144"/>
                  </a:lnTo>
                  <a:lnTo>
                    <a:pt x="8441" y="7956"/>
                  </a:lnTo>
                  <a:close/>
                  <a:moveTo>
                    <a:pt x="3937" y="9250"/>
                  </a:moveTo>
                  <a:lnTo>
                    <a:pt x="3937" y="9358"/>
                  </a:lnTo>
                  <a:lnTo>
                    <a:pt x="3964" y="9735"/>
                  </a:lnTo>
                  <a:lnTo>
                    <a:pt x="4045" y="10086"/>
                  </a:lnTo>
                  <a:lnTo>
                    <a:pt x="2859" y="10086"/>
                  </a:lnTo>
                  <a:lnTo>
                    <a:pt x="2859" y="9250"/>
                  </a:lnTo>
                  <a:close/>
                  <a:moveTo>
                    <a:pt x="11353" y="9250"/>
                  </a:moveTo>
                  <a:lnTo>
                    <a:pt x="11353" y="10086"/>
                  </a:lnTo>
                  <a:lnTo>
                    <a:pt x="8791" y="10086"/>
                  </a:lnTo>
                  <a:lnTo>
                    <a:pt x="8872" y="9735"/>
                  </a:lnTo>
                  <a:lnTo>
                    <a:pt x="8899" y="9358"/>
                  </a:lnTo>
                  <a:lnTo>
                    <a:pt x="8899" y="9250"/>
                  </a:lnTo>
                  <a:close/>
                  <a:moveTo>
                    <a:pt x="4234" y="10544"/>
                  </a:moveTo>
                  <a:lnTo>
                    <a:pt x="4396" y="10760"/>
                  </a:lnTo>
                  <a:lnTo>
                    <a:pt x="4558" y="11003"/>
                  </a:lnTo>
                  <a:lnTo>
                    <a:pt x="4773" y="11191"/>
                  </a:lnTo>
                  <a:lnTo>
                    <a:pt x="4989" y="11353"/>
                  </a:lnTo>
                  <a:lnTo>
                    <a:pt x="2859" y="11353"/>
                  </a:lnTo>
                  <a:lnTo>
                    <a:pt x="2859" y="10544"/>
                  </a:lnTo>
                  <a:close/>
                  <a:moveTo>
                    <a:pt x="6418" y="7335"/>
                  </a:moveTo>
                  <a:lnTo>
                    <a:pt x="6634" y="7362"/>
                  </a:lnTo>
                  <a:lnTo>
                    <a:pt x="6823" y="7389"/>
                  </a:lnTo>
                  <a:lnTo>
                    <a:pt x="7011" y="7443"/>
                  </a:lnTo>
                  <a:lnTo>
                    <a:pt x="7200" y="7497"/>
                  </a:lnTo>
                  <a:lnTo>
                    <a:pt x="7362" y="7578"/>
                  </a:lnTo>
                  <a:lnTo>
                    <a:pt x="7551" y="7686"/>
                  </a:lnTo>
                  <a:lnTo>
                    <a:pt x="7686" y="7821"/>
                  </a:lnTo>
                  <a:lnTo>
                    <a:pt x="7847" y="7929"/>
                  </a:lnTo>
                  <a:lnTo>
                    <a:pt x="7955" y="8090"/>
                  </a:lnTo>
                  <a:lnTo>
                    <a:pt x="8090" y="8225"/>
                  </a:lnTo>
                  <a:lnTo>
                    <a:pt x="8171" y="8387"/>
                  </a:lnTo>
                  <a:lnTo>
                    <a:pt x="8279" y="8576"/>
                  </a:lnTo>
                  <a:lnTo>
                    <a:pt x="8333" y="8764"/>
                  </a:lnTo>
                  <a:lnTo>
                    <a:pt x="8387" y="8953"/>
                  </a:lnTo>
                  <a:lnTo>
                    <a:pt x="8414" y="9142"/>
                  </a:lnTo>
                  <a:lnTo>
                    <a:pt x="8414" y="9358"/>
                  </a:lnTo>
                  <a:lnTo>
                    <a:pt x="8414" y="9573"/>
                  </a:lnTo>
                  <a:lnTo>
                    <a:pt x="8387" y="9762"/>
                  </a:lnTo>
                  <a:lnTo>
                    <a:pt x="8333" y="9951"/>
                  </a:lnTo>
                  <a:lnTo>
                    <a:pt x="8279" y="10140"/>
                  </a:lnTo>
                  <a:lnTo>
                    <a:pt x="8171" y="10301"/>
                  </a:lnTo>
                  <a:lnTo>
                    <a:pt x="8090" y="10490"/>
                  </a:lnTo>
                  <a:lnTo>
                    <a:pt x="7955" y="10625"/>
                  </a:lnTo>
                  <a:lnTo>
                    <a:pt x="7847" y="10787"/>
                  </a:lnTo>
                  <a:lnTo>
                    <a:pt x="7686" y="10895"/>
                  </a:lnTo>
                  <a:lnTo>
                    <a:pt x="7551" y="11030"/>
                  </a:lnTo>
                  <a:lnTo>
                    <a:pt x="7362" y="11110"/>
                  </a:lnTo>
                  <a:lnTo>
                    <a:pt x="7200" y="11218"/>
                  </a:lnTo>
                  <a:lnTo>
                    <a:pt x="7011" y="11272"/>
                  </a:lnTo>
                  <a:lnTo>
                    <a:pt x="6823" y="11326"/>
                  </a:lnTo>
                  <a:lnTo>
                    <a:pt x="6634" y="11353"/>
                  </a:lnTo>
                  <a:lnTo>
                    <a:pt x="6203" y="11353"/>
                  </a:lnTo>
                  <a:lnTo>
                    <a:pt x="6014" y="11326"/>
                  </a:lnTo>
                  <a:lnTo>
                    <a:pt x="5825" y="11272"/>
                  </a:lnTo>
                  <a:lnTo>
                    <a:pt x="5636" y="11218"/>
                  </a:lnTo>
                  <a:lnTo>
                    <a:pt x="5474" y="11110"/>
                  </a:lnTo>
                  <a:lnTo>
                    <a:pt x="5286" y="11030"/>
                  </a:lnTo>
                  <a:lnTo>
                    <a:pt x="5151" y="10895"/>
                  </a:lnTo>
                  <a:lnTo>
                    <a:pt x="4989" y="10787"/>
                  </a:lnTo>
                  <a:lnTo>
                    <a:pt x="4881" y="10625"/>
                  </a:lnTo>
                  <a:lnTo>
                    <a:pt x="4746" y="10490"/>
                  </a:lnTo>
                  <a:lnTo>
                    <a:pt x="4666" y="10301"/>
                  </a:lnTo>
                  <a:lnTo>
                    <a:pt x="4558" y="10140"/>
                  </a:lnTo>
                  <a:lnTo>
                    <a:pt x="4504" y="9951"/>
                  </a:lnTo>
                  <a:lnTo>
                    <a:pt x="4450" y="9762"/>
                  </a:lnTo>
                  <a:lnTo>
                    <a:pt x="4423" y="9573"/>
                  </a:lnTo>
                  <a:lnTo>
                    <a:pt x="4423" y="9358"/>
                  </a:lnTo>
                  <a:lnTo>
                    <a:pt x="4423" y="9142"/>
                  </a:lnTo>
                  <a:lnTo>
                    <a:pt x="4450" y="8953"/>
                  </a:lnTo>
                  <a:lnTo>
                    <a:pt x="4504" y="8764"/>
                  </a:lnTo>
                  <a:lnTo>
                    <a:pt x="4558" y="8576"/>
                  </a:lnTo>
                  <a:lnTo>
                    <a:pt x="4666" y="8387"/>
                  </a:lnTo>
                  <a:lnTo>
                    <a:pt x="4746" y="8225"/>
                  </a:lnTo>
                  <a:lnTo>
                    <a:pt x="4881" y="8090"/>
                  </a:lnTo>
                  <a:lnTo>
                    <a:pt x="4989" y="7929"/>
                  </a:lnTo>
                  <a:lnTo>
                    <a:pt x="5151" y="7821"/>
                  </a:lnTo>
                  <a:lnTo>
                    <a:pt x="5286" y="7686"/>
                  </a:lnTo>
                  <a:lnTo>
                    <a:pt x="5474" y="7578"/>
                  </a:lnTo>
                  <a:lnTo>
                    <a:pt x="5636" y="7497"/>
                  </a:lnTo>
                  <a:lnTo>
                    <a:pt x="5825" y="7443"/>
                  </a:lnTo>
                  <a:lnTo>
                    <a:pt x="6014" y="7389"/>
                  </a:lnTo>
                  <a:lnTo>
                    <a:pt x="6203" y="7362"/>
                  </a:lnTo>
                  <a:lnTo>
                    <a:pt x="6418" y="7335"/>
                  </a:lnTo>
                  <a:close/>
                  <a:moveTo>
                    <a:pt x="11353" y="10544"/>
                  </a:moveTo>
                  <a:lnTo>
                    <a:pt x="11353" y="11353"/>
                  </a:lnTo>
                  <a:lnTo>
                    <a:pt x="7847" y="11353"/>
                  </a:lnTo>
                  <a:lnTo>
                    <a:pt x="8063" y="11191"/>
                  </a:lnTo>
                  <a:lnTo>
                    <a:pt x="8279" y="11003"/>
                  </a:lnTo>
                  <a:lnTo>
                    <a:pt x="8441" y="10760"/>
                  </a:lnTo>
                  <a:lnTo>
                    <a:pt x="8602" y="10544"/>
                  </a:lnTo>
                  <a:close/>
                  <a:moveTo>
                    <a:pt x="216" y="1"/>
                  </a:moveTo>
                  <a:lnTo>
                    <a:pt x="135" y="28"/>
                  </a:lnTo>
                  <a:lnTo>
                    <a:pt x="54" y="82"/>
                  </a:lnTo>
                  <a:lnTo>
                    <a:pt x="1" y="136"/>
                  </a:lnTo>
                  <a:lnTo>
                    <a:pt x="1" y="243"/>
                  </a:lnTo>
                  <a:lnTo>
                    <a:pt x="1" y="7066"/>
                  </a:lnTo>
                  <a:lnTo>
                    <a:pt x="1" y="7174"/>
                  </a:lnTo>
                  <a:lnTo>
                    <a:pt x="54" y="7227"/>
                  </a:lnTo>
                  <a:lnTo>
                    <a:pt x="135" y="7281"/>
                  </a:lnTo>
                  <a:lnTo>
                    <a:pt x="216" y="7308"/>
                  </a:lnTo>
                  <a:lnTo>
                    <a:pt x="5043" y="7308"/>
                  </a:lnTo>
                  <a:lnTo>
                    <a:pt x="4854" y="7443"/>
                  </a:lnTo>
                  <a:lnTo>
                    <a:pt x="4692" y="7578"/>
                  </a:lnTo>
                  <a:lnTo>
                    <a:pt x="4531" y="7767"/>
                  </a:lnTo>
                  <a:lnTo>
                    <a:pt x="4396" y="7929"/>
                  </a:lnTo>
                  <a:lnTo>
                    <a:pt x="4261" y="8144"/>
                  </a:lnTo>
                  <a:lnTo>
                    <a:pt x="4180" y="8333"/>
                  </a:lnTo>
                  <a:lnTo>
                    <a:pt x="4072" y="8549"/>
                  </a:lnTo>
                  <a:lnTo>
                    <a:pt x="4018" y="8791"/>
                  </a:lnTo>
                  <a:lnTo>
                    <a:pt x="2562" y="8791"/>
                  </a:lnTo>
                  <a:lnTo>
                    <a:pt x="2481" y="8845"/>
                  </a:lnTo>
                  <a:lnTo>
                    <a:pt x="2427" y="8926"/>
                  </a:lnTo>
                  <a:lnTo>
                    <a:pt x="2400" y="9007"/>
                  </a:lnTo>
                  <a:lnTo>
                    <a:pt x="2400" y="11596"/>
                  </a:lnTo>
                  <a:lnTo>
                    <a:pt x="2427" y="11677"/>
                  </a:lnTo>
                  <a:lnTo>
                    <a:pt x="2481" y="11758"/>
                  </a:lnTo>
                  <a:lnTo>
                    <a:pt x="2562" y="11812"/>
                  </a:lnTo>
                  <a:lnTo>
                    <a:pt x="2643" y="11838"/>
                  </a:lnTo>
                  <a:lnTo>
                    <a:pt x="11596" y="11838"/>
                  </a:lnTo>
                  <a:lnTo>
                    <a:pt x="11676" y="11812"/>
                  </a:lnTo>
                  <a:lnTo>
                    <a:pt x="11757" y="11758"/>
                  </a:lnTo>
                  <a:lnTo>
                    <a:pt x="11784" y="11677"/>
                  </a:lnTo>
                  <a:lnTo>
                    <a:pt x="11811" y="11596"/>
                  </a:lnTo>
                  <a:lnTo>
                    <a:pt x="11811" y="6418"/>
                  </a:lnTo>
                  <a:lnTo>
                    <a:pt x="11784" y="6338"/>
                  </a:lnTo>
                  <a:lnTo>
                    <a:pt x="11757" y="6257"/>
                  </a:lnTo>
                  <a:lnTo>
                    <a:pt x="11676" y="6203"/>
                  </a:lnTo>
                  <a:lnTo>
                    <a:pt x="9573" y="6203"/>
                  </a:lnTo>
                  <a:lnTo>
                    <a:pt x="9573" y="4693"/>
                  </a:lnTo>
                  <a:lnTo>
                    <a:pt x="9546" y="4612"/>
                  </a:lnTo>
                  <a:lnTo>
                    <a:pt x="9519" y="4531"/>
                  </a:lnTo>
                  <a:lnTo>
                    <a:pt x="9438" y="4477"/>
                  </a:lnTo>
                  <a:lnTo>
                    <a:pt x="9357" y="4450"/>
                  </a:lnTo>
                  <a:lnTo>
                    <a:pt x="9250" y="4477"/>
                  </a:lnTo>
                  <a:lnTo>
                    <a:pt x="9196" y="4531"/>
                  </a:lnTo>
                  <a:lnTo>
                    <a:pt x="9142" y="4612"/>
                  </a:lnTo>
                  <a:lnTo>
                    <a:pt x="9115" y="4693"/>
                  </a:lnTo>
                  <a:lnTo>
                    <a:pt x="9115" y="6203"/>
                  </a:lnTo>
                  <a:lnTo>
                    <a:pt x="7011" y="6203"/>
                  </a:lnTo>
                  <a:lnTo>
                    <a:pt x="6958" y="6257"/>
                  </a:lnTo>
                  <a:lnTo>
                    <a:pt x="6904" y="6338"/>
                  </a:lnTo>
                  <a:lnTo>
                    <a:pt x="6877" y="6418"/>
                  </a:lnTo>
                  <a:lnTo>
                    <a:pt x="6877" y="6850"/>
                  </a:lnTo>
                  <a:lnTo>
                    <a:pt x="459" y="6850"/>
                  </a:lnTo>
                  <a:lnTo>
                    <a:pt x="459" y="459"/>
                  </a:lnTo>
                  <a:lnTo>
                    <a:pt x="9115" y="459"/>
                  </a:lnTo>
                  <a:lnTo>
                    <a:pt x="9115" y="2616"/>
                  </a:lnTo>
                  <a:lnTo>
                    <a:pt x="9142" y="2697"/>
                  </a:lnTo>
                  <a:lnTo>
                    <a:pt x="9196" y="2778"/>
                  </a:lnTo>
                  <a:lnTo>
                    <a:pt x="9250" y="2832"/>
                  </a:lnTo>
                  <a:lnTo>
                    <a:pt x="9357" y="2859"/>
                  </a:lnTo>
                  <a:lnTo>
                    <a:pt x="9438" y="2832"/>
                  </a:lnTo>
                  <a:lnTo>
                    <a:pt x="9519" y="2778"/>
                  </a:lnTo>
                  <a:lnTo>
                    <a:pt x="9546" y="2697"/>
                  </a:lnTo>
                  <a:lnTo>
                    <a:pt x="9573" y="2616"/>
                  </a:lnTo>
                  <a:lnTo>
                    <a:pt x="9573" y="243"/>
                  </a:lnTo>
                  <a:lnTo>
                    <a:pt x="9546" y="136"/>
                  </a:lnTo>
                  <a:lnTo>
                    <a:pt x="9519" y="82"/>
                  </a:lnTo>
                  <a:lnTo>
                    <a:pt x="9438" y="28"/>
                  </a:lnTo>
                  <a:lnTo>
                    <a:pt x="93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4"/>
            <p:cNvSpPr/>
            <p:nvPr/>
          </p:nvSpPr>
          <p:spPr>
            <a:xfrm>
              <a:off x="5775250" y="-391775"/>
              <a:ext cx="11500" cy="11475"/>
            </a:xfrm>
            <a:custGeom>
              <a:avLst/>
              <a:gdLst/>
              <a:ahLst/>
              <a:cxnLst/>
              <a:rect l="l" t="t" r="r" b="b"/>
              <a:pathLst>
                <a:path w="460" h="459" extrusionOk="0">
                  <a:moveTo>
                    <a:pt x="243" y="0"/>
                  </a:moveTo>
                  <a:lnTo>
                    <a:pt x="136" y="27"/>
                  </a:lnTo>
                  <a:lnTo>
                    <a:pt x="82" y="54"/>
                  </a:lnTo>
                  <a:lnTo>
                    <a:pt x="28" y="135"/>
                  </a:lnTo>
                  <a:lnTo>
                    <a:pt x="1" y="216"/>
                  </a:lnTo>
                  <a:lnTo>
                    <a:pt x="28" y="324"/>
                  </a:lnTo>
                  <a:lnTo>
                    <a:pt x="82" y="405"/>
                  </a:lnTo>
                  <a:lnTo>
                    <a:pt x="136" y="432"/>
                  </a:lnTo>
                  <a:lnTo>
                    <a:pt x="243" y="459"/>
                  </a:lnTo>
                  <a:lnTo>
                    <a:pt x="324" y="432"/>
                  </a:lnTo>
                  <a:lnTo>
                    <a:pt x="405" y="405"/>
                  </a:lnTo>
                  <a:lnTo>
                    <a:pt x="459" y="324"/>
                  </a:lnTo>
                  <a:lnTo>
                    <a:pt x="459" y="216"/>
                  </a:lnTo>
                  <a:lnTo>
                    <a:pt x="459" y="135"/>
                  </a:lnTo>
                  <a:lnTo>
                    <a:pt x="405" y="54"/>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1" name="Google Shape;3141;p54"/>
          <p:cNvGrpSpPr/>
          <p:nvPr/>
        </p:nvGrpSpPr>
        <p:grpSpPr>
          <a:xfrm>
            <a:off x="7515771" y="4062930"/>
            <a:ext cx="341367" cy="320040"/>
            <a:chOff x="6338150" y="-465925"/>
            <a:chExt cx="295300" cy="295950"/>
          </a:xfrm>
        </p:grpSpPr>
        <p:sp>
          <p:nvSpPr>
            <p:cNvPr id="3142" name="Google Shape;3142;p54"/>
            <p:cNvSpPr/>
            <p:nvPr/>
          </p:nvSpPr>
          <p:spPr>
            <a:xfrm>
              <a:off x="6338150" y="-465925"/>
              <a:ext cx="295300" cy="295950"/>
            </a:xfrm>
            <a:custGeom>
              <a:avLst/>
              <a:gdLst/>
              <a:ahLst/>
              <a:cxnLst/>
              <a:rect l="l" t="t" r="r" b="b"/>
              <a:pathLst>
                <a:path w="11812" h="11838" extrusionOk="0">
                  <a:moveTo>
                    <a:pt x="2697" y="1025"/>
                  </a:moveTo>
                  <a:lnTo>
                    <a:pt x="2697" y="1807"/>
                  </a:lnTo>
                  <a:lnTo>
                    <a:pt x="2724" y="1969"/>
                  </a:lnTo>
                  <a:lnTo>
                    <a:pt x="2778" y="2130"/>
                  </a:lnTo>
                  <a:lnTo>
                    <a:pt x="2859" y="2265"/>
                  </a:lnTo>
                  <a:lnTo>
                    <a:pt x="2940" y="2373"/>
                  </a:lnTo>
                  <a:lnTo>
                    <a:pt x="3075" y="2481"/>
                  </a:lnTo>
                  <a:lnTo>
                    <a:pt x="3210" y="2562"/>
                  </a:lnTo>
                  <a:lnTo>
                    <a:pt x="3371" y="2616"/>
                  </a:lnTo>
                  <a:lnTo>
                    <a:pt x="3533" y="2616"/>
                  </a:lnTo>
                  <a:lnTo>
                    <a:pt x="3668" y="2643"/>
                  </a:lnTo>
                  <a:lnTo>
                    <a:pt x="3776" y="2724"/>
                  </a:lnTo>
                  <a:lnTo>
                    <a:pt x="3857" y="2832"/>
                  </a:lnTo>
                  <a:lnTo>
                    <a:pt x="3884" y="2966"/>
                  </a:lnTo>
                  <a:lnTo>
                    <a:pt x="3884" y="3074"/>
                  </a:lnTo>
                  <a:lnTo>
                    <a:pt x="3857" y="3155"/>
                  </a:lnTo>
                  <a:lnTo>
                    <a:pt x="3803" y="3209"/>
                  </a:lnTo>
                  <a:lnTo>
                    <a:pt x="3749" y="3290"/>
                  </a:lnTo>
                  <a:lnTo>
                    <a:pt x="1753" y="4935"/>
                  </a:lnTo>
                  <a:lnTo>
                    <a:pt x="1646" y="5016"/>
                  </a:lnTo>
                  <a:lnTo>
                    <a:pt x="1511" y="5016"/>
                  </a:lnTo>
                  <a:lnTo>
                    <a:pt x="1403" y="4989"/>
                  </a:lnTo>
                  <a:lnTo>
                    <a:pt x="1295" y="4935"/>
                  </a:lnTo>
                  <a:lnTo>
                    <a:pt x="486" y="4261"/>
                  </a:lnTo>
                  <a:lnTo>
                    <a:pt x="594" y="3748"/>
                  </a:lnTo>
                  <a:lnTo>
                    <a:pt x="756" y="3263"/>
                  </a:lnTo>
                  <a:lnTo>
                    <a:pt x="971" y="2805"/>
                  </a:lnTo>
                  <a:lnTo>
                    <a:pt x="1241" y="2373"/>
                  </a:lnTo>
                  <a:lnTo>
                    <a:pt x="1538" y="1969"/>
                  </a:lnTo>
                  <a:lnTo>
                    <a:pt x="1888" y="1618"/>
                  </a:lnTo>
                  <a:lnTo>
                    <a:pt x="2293" y="1295"/>
                  </a:lnTo>
                  <a:lnTo>
                    <a:pt x="2697" y="1025"/>
                  </a:lnTo>
                  <a:close/>
                  <a:moveTo>
                    <a:pt x="8225" y="2077"/>
                  </a:moveTo>
                  <a:lnTo>
                    <a:pt x="8441" y="2373"/>
                  </a:lnTo>
                  <a:lnTo>
                    <a:pt x="8657" y="2670"/>
                  </a:lnTo>
                  <a:lnTo>
                    <a:pt x="8818" y="2993"/>
                  </a:lnTo>
                  <a:lnTo>
                    <a:pt x="8953" y="3344"/>
                  </a:lnTo>
                  <a:lnTo>
                    <a:pt x="9088" y="3721"/>
                  </a:lnTo>
                  <a:lnTo>
                    <a:pt x="9169" y="4072"/>
                  </a:lnTo>
                  <a:lnTo>
                    <a:pt x="9223" y="4476"/>
                  </a:lnTo>
                  <a:lnTo>
                    <a:pt x="9223" y="4854"/>
                  </a:lnTo>
                  <a:lnTo>
                    <a:pt x="9223" y="5231"/>
                  </a:lnTo>
                  <a:lnTo>
                    <a:pt x="8657" y="4854"/>
                  </a:lnTo>
                  <a:lnTo>
                    <a:pt x="8603" y="4827"/>
                  </a:lnTo>
                  <a:lnTo>
                    <a:pt x="8468" y="4827"/>
                  </a:lnTo>
                  <a:lnTo>
                    <a:pt x="8414" y="4854"/>
                  </a:lnTo>
                  <a:lnTo>
                    <a:pt x="6661" y="6013"/>
                  </a:lnTo>
                  <a:lnTo>
                    <a:pt x="6607" y="5906"/>
                  </a:lnTo>
                  <a:lnTo>
                    <a:pt x="6553" y="5825"/>
                  </a:lnTo>
                  <a:lnTo>
                    <a:pt x="6472" y="5717"/>
                  </a:lnTo>
                  <a:lnTo>
                    <a:pt x="6391" y="5663"/>
                  </a:lnTo>
                  <a:lnTo>
                    <a:pt x="6284" y="5582"/>
                  </a:lnTo>
                  <a:lnTo>
                    <a:pt x="6176" y="5555"/>
                  </a:lnTo>
                  <a:lnTo>
                    <a:pt x="6068" y="5528"/>
                  </a:lnTo>
                  <a:lnTo>
                    <a:pt x="5933" y="5501"/>
                  </a:lnTo>
                  <a:lnTo>
                    <a:pt x="5852" y="5501"/>
                  </a:lnTo>
                  <a:lnTo>
                    <a:pt x="5744" y="5474"/>
                  </a:lnTo>
                  <a:lnTo>
                    <a:pt x="5690" y="5420"/>
                  </a:lnTo>
                  <a:lnTo>
                    <a:pt x="5609" y="5366"/>
                  </a:lnTo>
                  <a:lnTo>
                    <a:pt x="5556" y="5285"/>
                  </a:lnTo>
                  <a:lnTo>
                    <a:pt x="5502" y="5204"/>
                  </a:lnTo>
                  <a:lnTo>
                    <a:pt x="5475" y="5124"/>
                  </a:lnTo>
                  <a:lnTo>
                    <a:pt x="5475" y="5043"/>
                  </a:lnTo>
                  <a:lnTo>
                    <a:pt x="5475" y="4935"/>
                  </a:lnTo>
                  <a:lnTo>
                    <a:pt x="5502" y="4854"/>
                  </a:lnTo>
                  <a:lnTo>
                    <a:pt x="5556" y="4773"/>
                  </a:lnTo>
                  <a:lnTo>
                    <a:pt x="5609" y="4692"/>
                  </a:lnTo>
                  <a:lnTo>
                    <a:pt x="5798" y="4503"/>
                  </a:lnTo>
                  <a:lnTo>
                    <a:pt x="5879" y="4396"/>
                  </a:lnTo>
                  <a:lnTo>
                    <a:pt x="5960" y="4288"/>
                  </a:lnTo>
                  <a:lnTo>
                    <a:pt x="5987" y="4153"/>
                  </a:lnTo>
                  <a:lnTo>
                    <a:pt x="6014" y="3991"/>
                  </a:lnTo>
                  <a:lnTo>
                    <a:pt x="5987" y="3856"/>
                  </a:lnTo>
                  <a:lnTo>
                    <a:pt x="5960" y="3721"/>
                  </a:lnTo>
                  <a:lnTo>
                    <a:pt x="5879" y="3587"/>
                  </a:lnTo>
                  <a:lnTo>
                    <a:pt x="5798" y="3479"/>
                  </a:lnTo>
                  <a:lnTo>
                    <a:pt x="5717" y="3398"/>
                  </a:lnTo>
                  <a:lnTo>
                    <a:pt x="5717" y="3290"/>
                  </a:lnTo>
                  <a:lnTo>
                    <a:pt x="5717" y="3182"/>
                  </a:lnTo>
                  <a:lnTo>
                    <a:pt x="5798" y="3101"/>
                  </a:lnTo>
                  <a:lnTo>
                    <a:pt x="6634" y="2238"/>
                  </a:lnTo>
                  <a:lnTo>
                    <a:pt x="6715" y="2157"/>
                  </a:lnTo>
                  <a:lnTo>
                    <a:pt x="6823" y="2103"/>
                  </a:lnTo>
                  <a:lnTo>
                    <a:pt x="6931" y="2077"/>
                  </a:lnTo>
                  <a:close/>
                  <a:moveTo>
                    <a:pt x="8549" y="5339"/>
                  </a:moveTo>
                  <a:lnTo>
                    <a:pt x="10814" y="6822"/>
                  </a:lnTo>
                  <a:lnTo>
                    <a:pt x="9573" y="6822"/>
                  </a:lnTo>
                  <a:lnTo>
                    <a:pt x="9492" y="6849"/>
                  </a:lnTo>
                  <a:lnTo>
                    <a:pt x="9412" y="6903"/>
                  </a:lnTo>
                  <a:lnTo>
                    <a:pt x="9358" y="6957"/>
                  </a:lnTo>
                  <a:lnTo>
                    <a:pt x="9331" y="7065"/>
                  </a:lnTo>
                  <a:lnTo>
                    <a:pt x="9358" y="7146"/>
                  </a:lnTo>
                  <a:lnTo>
                    <a:pt x="9412" y="7227"/>
                  </a:lnTo>
                  <a:lnTo>
                    <a:pt x="9492" y="7281"/>
                  </a:lnTo>
                  <a:lnTo>
                    <a:pt x="11353" y="7281"/>
                  </a:lnTo>
                  <a:lnTo>
                    <a:pt x="11353" y="7739"/>
                  </a:lnTo>
                  <a:lnTo>
                    <a:pt x="5717" y="7739"/>
                  </a:lnTo>
                  <a:lnTo>
                    <a:pt x="5717" y="7281"/>
                  </a:lnTo>
                  <a:lnTo>
                    <a:pt x="7578" y="7281"/>
                  </a:lnTo>
                  <a:lnTo>
                    <a:pt x="7659" y="7227"/>
                  </a:lnTo>
                  <a:lnTo>
                    <a:pt x="7713" y="7146"/>
                  </a:lnTo>
                  <a:lnTo>
                    <a:pt x="7740" y="7065"/>
                  </a:lnTo>
                  <a:lnTo>
                    <a:pt x="7713" y="6957"/>
                  </a:lnTo>
                  <a:lnTo>
                    <a:pt x="7659" y="6903"/>
                  </a:lnTo>
                  <a:lnTo>
                    <a:pt x="7578" y="6849"/>
                  </a:lnTo>
                  <a:lnTo>
                    <a:pt x="7497" y="6822"/>
                  </a:lnTo>
                  <a:lnTo>
                    <a:pt x="6257" y="6822"/>
                  </a:lnTo>
                  <a:lnTo>
                    <a:pt x="8549" y="5339"/>
                  </a:lnTo>
                  <a:close/>
                  <a:moveTo>
                    <a:pt x="2913" y="6013"/>
                  </a:moveTo>
                  <a:lnTo>
                    <a:pt x="2967" y="6040"/>
                  </a:lnTo>
                  <a:lnTo>
                    <a:pt x="4288" y="6984"/>
                  </a:lnTo>
                  <a:lnTo>
                    <a:pt x="4315" y="7011"/>
                  </a:lnTo>
                  <a:lnTo>
                    <a:pt x="4315" y="7065"/>
                  </a:lnTo>
                  <a:lnTo>
                    <a:pt x="4315" y="7443"/>
                  </a:lnTo>
                  <a:lnTo>
                    <a:pt x="4315" y="7497"/>
                  </a:lnTo>
                  <a:lnTo>
                    <a:pt x="4288" y="7523"/>
                  </a:lnTo>
                  <a:lnTo>
                    <a:pt x="3048" y="8764"/>
                  </a:lnTo>
                  <a:lnTo>
                    <a:pt x="3021" y="8791"/>
                  </a:lnTo>
                  <a:lnTo>
                    <a:pt x="2940" y="8791"/>
                  </a:lnTo>
                  <a:lnTo>
                    <a:pt x="2913" y="8764"/>
                  </a:lnTo>
                  <a:lnTo>
                    <a:pt x="2886" y="8737"/>
                  </a:lnTo>
                  <a:lnTo>
                    <a:pt x="2886" y="8683"/>
                  </a:lnTo>
                  <a:lnTo>
                    <a:pt x="2886" y="7470"/>
                  </a:lnTo>
                  <a:lnTo>
                    <a:pt x="2859" y="7362"/>
                  </a:lnTo>
                  <a:lnTo>
                    <a:pt x="2832" y="7281"/>
                  </a:lnTo>
                  <a:lnTo>
                    <a:pt x="2805" y="7173"/>
                  </a:lnTo>
                  <a:lnTo>
                    <a:pt x="2724" y="7092"/>
                  </a:lnTo>
                  <a:lnTo>
                    <a:pt x="2347" y="6661"/>
                  </a:lnTo>
                  <a:lnTo>
                    <a:pt x="2320" y="6580"/>
                  </a:lnTo>
                  <a:lnTo>
                    <a:pt x="2347" y="6526"/>
                  </a:lnTo>
                  <a:lnTo>
                    <a:pt x="2832" y="6040"/>
                  </a:lnTo>
                  <a:lnTo>
                    <a:pt x="2859" y="6013"/>
                  </a:lnTo>
                  <a:close/>
                  <a:moveTo>
                    <a:pt x="4854" y="459"/>
                  </a:moveTo>
                  <a:lnTo>
                    <a:pt x="5259" y="486"/>
                  </a:lnTo>
                  <a:lnTo>
                    <a:pt x="5663" y="539"/>
                  </a:lnTo>
                  <a:lnTo>
                    <a:pt x="6068" y="647"/>
                  </a:lnTo>
                  <a:lnTo>
                    <a:pt x="6445" y="782"/>
                  </a:lnTo>
                  <a:lnTo>
                    <a:pt x="6796" y="944"/>
                  </a:lnTo>
                  <a:lnTo>
                    <a:pt x="7146" y="1133"/>
                  </a:lnTo>
                  <a:lnTo>
                    <a:pt x="7470" y="1348"/>
                  </a:lnTo>
                  <a:lnTo>
                    <a:pt x="7794" y="1618"/>
                  </a:lnTo>
                  <a:lnTo>
                    <a:pt x="6850" y="1618"/>
                  </a:lnTo>
                  <a:lnTo>
                    <a:pt x="6661" y="1699"/>
                  </a:lnTo>
                  <a:lnTo>
                    <a:pt x="6472" y="1780"/>
                  </a:lnTo>
                  <a:lnTo>
                    <a:pt x="6311" y="1915"/>
                  </a:lnTo>
                  <a:lnTo>
                    <a:pt x="5475" y="2751"/>
                  </a:lnTo>
                  <a:lnTo>
                    <a:pt x="5367" y="2885"/>
                  </a:lnTo>
                  <a:lnTo>
                    <a:pt x="5313" y="2993"/>
                  </a:lnTo>
                  <a:lnTo>
                    <a:pt x="5259" y="3155"/>
                  </a:lnTo>
                  <a:lnTo>
                    <a:pt x="5259" y="3290"/>
                  </a:lnTo>
                  <a:lnTo>
                    <a:pt x="5259" y="3425"/>
                  </a:lnTo>
                  <a:lnTo>
                    <a:pt x="5313" y="3560"/>
                  </a:lnTo>
                  <a:lnTo>
                    <a:pt x="5367" y="3694"/>
                  </a:lnTo>
                  <a:lnTo>
                    <a:pt x="5475" y="3802"/>
                  </a:lnTo>
                  <a:lnTo>
                    <a:pt x="5529" y="3883"/>
                  </a:lnTo>
                  <a:lnTo>
                    <a:pt x="5529" y="3991"/>
                  </a:lnTo>
                  <a:lnTo>
                    <a:pt x="5529" y="4099"/>
                  </a:lnTo>
                  <a:lnTo>
                    <a:pt x="5475" y="4180"/>
                  </a:lnTo>
                  <a:lnTo>
                    <a:pt x="5286" y="4369"/>
                  </a:lnTo>
                  <a:lnTo>
                    <a:pt x="5151" y="4503"/>
                  </a:lnTo>
                  <a:lnTo>
                    <a:pt x="5070" y="4665"/>
                  </a:lnTo>
                  <a:lnTo>
                    <a:pt x="5016" y="4854"/>
                  </a:lnTo>
                  <a:lnTo>
                    <a:pt x="5016" y="5043"/>
                  </a:lnTo>
                  <a:lnTo>
                    <a:pt x="5016" y="5231"/>
                  </a:lnTo>
                  <a:lnTo>
                    <a:pt x="5070" y="5393"/>
                  </a:lnTo>
                  <a:lnTo>
                    <a:pt x="5178" y="5555"/>
                  </a:lnTo>
                  <a:lnTo>
                    <a:pt x="5286" y="5690"/>
                  </a:lnTo>
                  <a:lnTo>
                    <a:pt x="5421" y="5798"/>
                  </a:lnTo>
                  <a:lnTo>
                    <a:pt x="5582" y="5906"/>
                  </a:lnTo>
                  <a:lnTo>
                    <a:pt x="5744" y="5959"/>
                  </a:lnTo>
                  <a:lnTo>
                    <a:pt x="5933" y="5959"/>
                  </a:lnTo>
                  <a:lnTo>
                    <a:pt x="6041" y="5986"/>
                  </a:lnTo>
                  <a:lnTo>
                    <a:pt x="6149" y="6040"/>
                  </a:lnTo>
                  <a:lnTo>
                    <a:pt x="6203" y="6148"/>
                  </a:lnTo>
                  <a:lnTo>
                    <a:pt x="6230" y="6256"/>
                  </a:lnTo>
                  <a:lnTo>
                    <a:pt x="6230" y="6310"/>
                  </a:lnTo>
                  <a:lnTo>
                    <a:pt x="5367" y="6876"/>
                  </a:lnTo>
                  <a:lnTo>
                    <a:pt x="5286" y="6957"/>
                  </a:lnTo>
                  <a:lnTo>
                    <a:pt x="5259" y="7065"/>
                  </a:lnTo>
                  <a:lnTo>
                    <a:pt x="5259" y="7982"/>
                  </a:lnTo>
                  <a:lnTo>
                    <a:pt x="5259" y="8063"/>
                  </a:lnTo>
                  <a:lnTo>
                    <a:pt x="5313" y="8117"/>
                  </a:lnTo>
                  <a:lnTo>
                    <a:pt x="5367" y="8171"/>
                  </a:lnTo>
                  <a:lnTo>
                    <a:pt x="5448" y="8198"/>
                  </a:lnTo>
                  <a:lnTo>
                    <a:pt x="5448" y="9195"/>
                  </a:lnTo>
                  <a:lnTo>
                    <a:pt x="5151" y="9222"/>
                  </a:lnTo>
                  <a:lnTo>
                    <a:pt x="4854" y="9249"/>
                  </a:lnTo>
                  <a:lnTo>
                    <a:pt x="4477" y="9222"/>
                  </a:lnTo>
                  <a:lnTo>
                    <a:pt x="4126" y="9195"/>
                  </a:lnTo>
                  <a:lnTo>
                    <a:pt x="3776" y="9114"/>
                  </a:lnTo>
                  <a:lnTo>
                    <a:pt x="3452" y="9007"/>
                  </a:lnTo>
                  <a:lnTo>
                    <a:pt x="4612" y="7847"/>
                  </a:lnTo>
                  <a:lnTo>
                    <a:pt x="4693" y="7766"/>
                  </a:lnTo>
                  <a:lnTo>
                    <a:pt x="4747" y="7658"/>
                  </a:lnTo>
                  <a:lnTo>
                    <a:pt x="4774" y="7550"/>
                  </a:lnTo>
                  <a:lnTo>
                    <a:pt x="4800" y="7443"/>
                  </a:lnTo>
                  <a:lnTo>
                    <a:pt x="4800" y="7065"/>
                  </a:lnTo>
                  <a:lnTo>
                    <a:pt x="4774" y="6930"/>
                  </a:lnTo>
                  <a:lnTo>
                    <a:pt x="4720" y="6795"/>
                  </a:lnTo>
                  <a:lnTo>
                    <a:pt x="4666" y="6688"/>
                  </a:lnTo>
                  <a:lnTo>
                    <a:pt x="4558" y="6607"/>
                  </a:lnTo>
                  <a:lnTo>
                    <a:pt x="3237" y="5663"/>
                  </a:lnTo>
                  <a:lnTo>
                    <a:pt x="3156" y="5609"/>
                  </a:lnTo>
                  <a:lnTo>
                    <a:pt x="3048" y="5555"/>
                  </a:lnTo>
                  <a:lnTo>
                    <a:pt x="2751" y="5555"/>
                  </a:lnTo>
                  <a:lnTo>
                    <a:pt x="2670" y="5609"/>
                  </a:lnTo>
                  <a:lnTo>
                    <a:pt x="2589" y="5636"/>
                  </a:lnTo>
                  <a:lnTo>
                    <a:pt x="2508" y="5717"/>
                  </a:lnTo>
                  <a:lnTo>
                    <a:pt x="2023" y="6175"/>
                  </a:lnTo>
                  <a:lnTo>
                    <a:pt x="1969" y="6283"/>
                  </a:lnTo>
                  <a:lnTo>
                    <a:pt x="1915" y="6364"/>
                  </a:lnTo>
                  <a:lnTo>
                    <a:pt x="1888" y="6472"/>
                  </a:lnTo>
                  <a:lnTo>
                    <a:pt x="1861" y="6580"/>
                  </a:lnTo>
                  <a:lnTo>
                    <a:pt x="1861" y="6688"/>
                  </a:lnTo>
                  <a:lnTo>
                    <a:pt x="1888" y="6768"/>
                  </a:lnTo>
                  <a:lnTo>
                    <a:pt x="1942" y="6876"/>
                  </a:lnTo>
                  <a:lnTo>
                    <a:pt x="1996" y="6957"/>
                  </a:lnTo>
                  <a:lnTo>
                    <a:pt x="2374" y="7416"/>
                  </a:lnTo>
                  <a:lnTo>
                    <a:pt x="2401" y="7470"/>
                  </a:lnTo>
                  <a:lnTo>
                    <a:pt x="2401" y="8521"/>
                  </a:lnTo>
                  <a:lnTo>
                    <a:pt x="1996" y="8198"/>
                  </a:lnTo>
                  <a:lnTo>
                    <a:pt x="1619" y="7820"/>
                  </a:lnTo>
                  <a:lnTo>
                    <a:pt x="1268" y="7416"/>
                  </a:lnTo>
                  <a:lnTo>
                    <a:pt x="998" y="6957"/>
                  </a:lnTo>
                  <a:lnTo>
                    <a:pt x="864" y="6715"/>
                  </a:lnTo>
                  <a:lnTo>
                    <a:pt x="756" y="6472"/>
                  </a:lnTo>
                  <a:lnTo>
                    <a:pt x="675" y="6229"/>
                  </a:lnTo>
                  <a:lnTo>
                    <a:pt x="594" y="5959"/>
                  </a:lnTo>
                  <a:lnTo>
                    <a:pt x="540" y="5690"/>
                  </a:lnTo>
                  <a:lnTo>
                    <a:pt x="486" y="5420"/>
                  </a:lnTo>
                  <a:lnTo>
                    <a:pt x="459" y="5151"/>
                  </a:lnTo>
                  <a:lnTo>
                    <a:pt x="459" y="4854"/>
                  </a:lnTo>
                  <a:lnTo>
                    <a:pt x="459" y="4827"/>
                  </a:lnTo>
                  <a:lnTo>
                    <a:pt x="998" y="5285"/>
                  </a:lnTo>
                  <a:lnTo>
                    <a:pt x="1106" y="5366"/>
                  </a:lnTo>
                  <a:lnTo>
                    <a:pt x="1241" y="5447"/>
                  </a:lnTo>
                  <a:lnTo>
                    <a:pt x="1376" y="5474"/>
                  </a:lnTo>
                  <a:lnTo>
                    <a:pt x="1646" y="5474"/>
                  </a:lnTo>
                  <a:lnTo>
                    <a:pt x="1780" y="5447"/>
                  </a:lnTo>
                  <a:lnTo>
                    <a:pt x="1915" y="5366"/>
                  </a:lnTo>
                  <a:lnTo>
                    <a:pt x="2050" y="5285"/>
                  </a:lnTo>
                  <a:lnTo>
                    <a:pt x="4045" y="3640"/>
                  </a:lnTo>
                  <a:lnTo>
                    <a:pt x="4180" y="3506"/>
                  </a:lnTo>
                  <a:lnTo>
                    <a:pt x="4261" y="3344"/>
                  </a:lnTo>
                  <a:lnTo>
                    <a:pt x="4315" y="3155"/>
                  </a:lnTo>
                  <a:lnTo>
                    <a:pt x="4342" y="2966"/>
                  </a:lnTo>
                  <a:lnTo>
                    <a:pt x="4315" y="2805"/>
                  </a:lnTo>
                  <a:lnTo>
                    <a:pt x="4288" y="2670"/>
                  </a:lnTo>
                  <a:lnTo>
                    <a:pt x="4207" y="2508"/>
                  </a:lnTo>
                  <a:lnTo>
                    <a:pt x="4099" y="2400"/>
                  </a:lnTo>
                  <a:lnTo>
                    <a:pt x="3992" y="2292"/>
                  </a:lnTo>
                  <a:lnTo>
                    <a:pt x="3857" y="2211"/>
                  </a:lnTo>
                  <a:lnTo>
                    <a:pt x="3695" y="2184"/>
                  </a:lnTo>
                  <a:lnTo>
                    <a:pt x="3533" y="2157"/>
                  </a:lnTo>
                  <a:lnTo>
                    <a:pt x="3398" y="2130"/>
                  </a:lnTo>
                  <a:lnTo>
                    <a:pt x="3263" y="2050"/>
                  </a:lnTo>
                  <a:lnTo>
                    <a:pt x="3183" y="1942"/>
                  </a:lnTo>
                  <a:lnTo>
                    <a:pt x="3156" y="1807"/>
                  </a:lnTo>
                  <a:lnTo>
                    <a:pt x="3156" y="809"/>
                  </a:lnTo>
                  <a:lnTo>
                    <a:pt x="3560" y="674"/>
                  </a:lnTo>
                  <a:lnTo>
                    <a:pt x="3965" y="566"/>
                  </a:lnTo>
                  <a:lnTo>
                    <a:pt x="4396" y="486"/>
                  </a:lnTo>
                  <a:lnTo>
                    <a:pt x="4854" y="459"/>
                  </a:lnTo>
                  <a:close/>
                  <a:moveTo>
                    <a:pt x="6364" y="8225"/>
                  </a:moveTo>
                  <a:lnTo>
                    <a:pt x="6364" y="10436"/>
                  </a:lnTo>
                  <a:lnTo>
                    <a:pt x="5906" y="10436"/>
                  </a:lnTo>
                  <a:lnTo>
                    <a:pt x="5906" y="9411"/>
                  </a:lnTo>
                  <a:lnTo>
                    <a:pt x="5906" y="8225"/>
                  </a:lnTo>
                  <a:close/>
                  <a:moveTo>
                    <a:pt x="7848" y="8225"/>
                  </a:moveTo>
                  <a:lnTo>
                    <a:pt x="7848" y="10436"/>
                  </a:lnTo>
                  <a:lnTo>
                    <a:pt x="6823" y="10436"/>
                  </a:lnTo>
                  <a:lnTo>
                    <a:pt x="6823" y="8225"/>
                  </a:lnTo>
                  <a:close/>
                  <a:moveTo>
                    <a:pt x="8764" y="8225"/>
                  </a:moveTo>
                  <a:lnTo>
                    <a:pt x="8764" y="10436"/>
                  </a:lnTo>
                  <a:lnTo>
                    <a:pt x="8306" y="10436"/>
                  </a:lnTo>
                  <a:lnTo>
                    <a:pt x="8306" y="8225"/>
                  </a:lnTo>
                  <a:close/>
                  <a:moveTo>
                    <a:pt x="10247" y="8225"/>
                  </a:moveTo>
                  <a:lnTo>
                    <a:pt x="10247" y="10436"/>
                  </a:lnTo>
                  <a:lnTo>
                    <a:pt x="9223" y="10436"/>
                  </a:lnTo>
                  <a:lnTo>
                    <a:pt x="9223" y="8225"/>
                  </a:lnTo>
                  <a:close/>
                  <a:moveTo>
                    <a:pt x="11164" y="8225"/>
                  </a:moveTo>
                  <a:lnTo>
                    <a:pt x="11164" y="10436"/>
                  </a:lnTo>
                  <a:lnTo>
                    <a:pt x="10706" y="10436"/>
                  </a:lnTo>
                  <a:lnTo>
                    <a:pt x="10706" y="8225"/>
                  </a:lnTo>
                  <a:close/>
                  <a:moveTo>
                    <a:pt x="11353" y="10894"/>
                  </a:moveTo>
                  <a:lnTo>
                    <a:pt x="11353" y="11379"/>
                  </a:lnTo>
                  <a:lnTo>
                    <a:pt x="5717" y="11379"/>
                  </a:lnTo>
                  <a:lnTo>
                    <a:pt x="5717" y="10894"/>
                  </a:lnTo>
                  <a:close/>
                  <a:moveTo>
                    <a:pt x="4854" y="0"/>
                  </a:moveTo>
                  <a:lnTo>
                    <a:pt x="4342" y="27"/>
                  </a:lnTo>
                  <a:lnTo>
                    <a:pt x="3857" y="108"/>
                  </a:lnTo>
                  <a:lnTo>
                    <a:pt x="3398" y="216"/>
                  </a:lnTo>
                  <a:lnTo>
                    <a:pt x="2967" y="378"/>
                  </a:lnTo>
                  <a:lnTo>
                    <a:pt x="2535" y="593"/>
                  </a:lnTo>
                  <a:lnTo>
                    <a:pt x="2131" y="836"/>
                  </a:lnTo>
                  <a:lnTo>
                    <a:pt x="1753" y="1106"/>
                  </a:lnTo>
                  <a:lnTo>
                    <a:pt x="1403" y="1429"/>
                  </a:lnTo>
                  <a:lnTo>
                    <a:pt x="1106" y="1780"/>
                  </a:lnTo>
                  <a:lnTo>
                    <a:pt x="810" y="2157"/>
                  </a:lnTo>
                  <a:lnTo>
                    <a:pt x="567" y="2562"/>
                  </a:lnTo>
                  <a:lnTo>
                    <a:pt x="378" y="2966"/>
                  </a:lnTo>
                  <a:lnTo>
                    <a:pt x="216" y="3425"/>
                  </a:lnTo>
                  <a:lnTo>
                    <a:pt x="82" y="3883"/>
                  </a:lnTo>
                  <a:lnTo>
                    <a:pt x="28" y="4369"/>
                  </a:lnTo>
                  <a:lnTo>
                    <a:pt x="1" y="4854"/>
                  </a:lnTo>
                  <a:lnTo>
                    <a:pt x="28" y="5339"/>
                  </a:lnTo>
                  <a:lnTo>
                    <a:pt x="82" y="5825"/>
                  </a:lnTo>
                  <a:lnTo>
                    <a:pt x="216" y="6310"/>
                  </a:lnTo>
                  <a:lnTo>
                    <a:pt x="378" y="6741"/>
                  </a:lnTo>
                  <a:lnTo>
                    <a:pt x="567" y="7173"/>
                  </a:lnTo>
                  <a:lnTo>
                    <a:pt x="810" y="7577"/>
                  </a:lnTo>
                  <a:lnTo>
                    <a:pt x="1106" y="7928"/>
                  </a:lnTo>
                  <a:lnTo>
                    <a:pt x="1403" y="8278"/>
                  </a:lnTo>
                  <a:lnTo>
                    <a:pt x="1753" y="8602"/>
                  </a:lnTo>
                  <a:lnTo>
                    <a:pt x="2131" y="8872"/>
                  </a:lnTo>
                  <a:lnTo>
                    <a:pt x="2535" y="9114"/>
                  </a:lnTo>
                  <a:lnTo>
                    <a:pt x="2967" y="9330"/>
                  </a:lnTo>
                  <a:lnTo>
                    <a:pt x="3398" y="9492"/>
                  </a:lnTo>
                  <a:lnTo>
                    <a:pt x="3857" y="9600"/>
                  </a:lnTo>
                  <a:lnTo>
                    <a:pt x="4342" y="9681"/>
                  </a:lnTo>
                  <a:lnTo>
                    <a:pt x="4854" y="9708"/>
                  </a:lnTo>
                  <a:lnTo>
                    <a:pt x="5151" y="9708"/>
                  </a:lnTo>
                  <a:lnTo>
                    <a:pt x="5448" y="9681"/>
                  </a:lnTo>
                  <a:lnTo>
                    <a:pt x="5448" y="10463"/>
                  </a:lnTo>
                  <a:lnTo>
                    <a:pt x="5367" y="10490"/>
                  </a:lnTo>
                  <a:lnTo>
                    <a:pt x="5313" y="10517"/>
                  </a:lnTo>
                  <a:lnTo>
                    <a:pt x="5259" y="10597"/>
                  </a:lnTo>
                  <a:lnTo>
                    <a:pt x="5259" y="10678"/>
                  </a:lnTo>
                  <a:lnTo>
                    <a:pt x="5259" y="11595"/>
                  </a:lnTo>
                  <a:lnTo>
                    <a:pt x="5286" y="11676"/>
                  </a:lnTo>
                  <a:lnTo>
                    <a:pt x="5313" y="11757"/>
                  </a:lnTo>
                  <a:lnTo>
                    <a:pt x="5394" y="11811"/>
                  </a:lnTo>
                  <a:lnTo>
                    <a:pt x="5475" y="11838"/>
                  </a:lnTo>
                  <a:lnTo>
                    <a:pt x="11596" y="11838"/>
                  </a:lnTo>
                  <a:lnTo>
                    <a:pt x="11677" y="11811"/>
                  </a:lnTo>
                  <a:lnTo>
                    <a:pt x="11758" y="11757"/>
                  </a:lnTo>
                  <a:lnTo>
                    <a:pt x="11784" y="11676"/>
                  </a:lnTo>
                  <a:lnTo>
                    <a:pt x="11811" y="11595"/>
                  </a:lnTo>
                  <a:lnTo>
                    <a:pt x="11811" y="10678"/>
                  </a:lnTo>
                  <a:lnTo>
                    <a:pt x="11811" y="10597"/>
                  </a:lnTo>
                  <a:lnTo>
                    <a:pt x="11758" y="10517"/>
                  </a:lnTo>
                  <a:lnTo>
                    <a:pt x="11704" y="10490"/>
                  </a:lnTo>
                  <a:lnTo>
                    <a:pt x="11623" y="10463"/>
                  </a:lnTo>
                  <a:lnTo>
                    <a:pt x="11623" y="8198"/>
                  </a:lnTo>
                  <a:lnTo>
                    <a:pt x="11704" y="8171"/>
                  </a:lnTo>
                  <a:lnTo>
                    <a:pt x="11758" y="8117"/>
                  </a:lnTo>
                  <a:lnTo>
                    <a:pt x="11811" y="8063"/>
                  </a:lnTo>
                  <a:lnTo>
                    <a:pt x="11811" y="7982"/>
                  </a:lnTo>
                  <a:lnTo>
                    <a:pt x="11811" y="7065"/>
                  </a:lnTo>
                  <a:lnTo>
                    <a:pt x="11784" y="6957"/>
                  </a:lnTo>
                  <a:lnTo>
                    <a:pt x="11704" y="6876"/>
                  </a:lnTo>
                  <a:lnTo>
                    <a:pt x="9654" y="5501"/>
                  </a:lnTo>
                  <a:lnTo>
                    <a:pt x="9681" y="5178"/>
                  </a:lnTo>
                  <a:lnTo>
                    <a:pt x="9681" y="4854"/>
                  </a:lnTo>
                  <a:lnTo>
                    <a:pt x="9654" y="4369"/>
                  </a:lnTo>
                  <a:lnTo>
                    <a:pt x="9600" y="3883"/>
                  </a:lnTo>
                  <a:lnTo>
                    <a:pt x="9465" y="3425"/>
                  </a:lnTo>
                  <a:lnTo>
                    <a:pt x="9304" y="2966"/>
                  </a:lnTo>
                  <a:lnTo>
                    <a:pt x="9115" y="2562"/>
                  </a:lnTo>
                  <a:lnTo>
                    <a:pt x="8872" y="2157"/>
                  </a:lnTo>
                  <a:lnTo>
                    <a:pt x="8576" y="1780"/>
                  </a:lnTo>
                  <a:lnTo>
                    <a:pt x="8279" y="1429"/>
                  </a:lnTo>
                  <a:lnTo>
                    <a:pt x="7928" y="1106"/>
                  </a:lnTo>
                  <a:lnTo>
                    <a:pt x="7551" y="836"/>
                  </a:lnTo>
                  <a:lnTo>
                    <a:pt x="7146" y="593"/>
                  </a:lnTo>
                  <a:lnTo>
                    <a:pt x="6715" y="378"/>
                  </a:lnTo>
                  <a:lnTo>
                    <a:pt x="6284" y="216"/>
                  </a:lnTo>
                  <a:lnTo>
                    <a:pt x="5825" y="108"/>
                  </a:lnTo>
                  <a:lnTo>
                    <a:pt x="5340" y="27"/>
                  </a:lnTo>
                  <a:lnTo>
                    <a:pt x="48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4"/>
            <p:cNvSpPr/>
            <p:nvPr/>
          </p:nvSpPr>
          <p:spPr>
            <a:xfrm>
              <a:off x="6545775" y="-295375"/>
              <a:ext cx="11500" cy="11475"/>
            </a:xfrm>
            <a:custGeom>
              <a:avLst/>
              <a:gdLst/>
              <a:ahLst/>
              <a:cxnLst/>
              <a:rect l="l" t="t" r="r" b="b"/>
              <a:pathLst>
                <a:path w="460" h="459" extrusionOk="0">
                  <a:moveTo>
                    <a:pt x="244" y="0"/>
                  </a:moveTo>
                  <a:lnTo>
                    <a:pt x="136" y="27"/>
                  </a:lnTo>
                  <a:lnTo>
                    <a:pt x="55" y="81"/>
                  </a:lnTo>
                  <a:lnTo>
                    <a:pt x="28" y="135"/>
                  </a:lnTo>
                  <a:lnTo>
                    <a:pt x="1" y="243"/>
                  </a:lnTo>
                  <a:lnTo>
                    <a:pt x="28" y="324"/>
                  </a:lnTo>
                  <a:lnTo>
                    <a:pt x="55" y="405"/>
                  </a:lnTo>
                  <a:lnTo>
                    <a:pt x="136" y="459"/>
                  </a:lnTo>
                  <a:lnTo>
                    <a:pt x="325" y="459"/>
                  </a:lnTo>
                  <a:lnTo>
                    <a:pt x="405" y="405"/>
                  </a:lnTo>
                  <a:lnTo>
                    <a:pt x="432" y="324"/>
                  </a:lnTo>
                  <a:lnTo>
                    <a:pt x="459" y="243"/>
                  </a:lnTo>
                  <a:lnTo>
                    <a:pt x="432" y="135"/>
                  </a:lnTo>
                  <a:lnTo>
                    <a:pt x="405" y="81"/>
                  </a:lnTo>
                  <a:lnTo>
                    <a:pt x="325" y="27"/>
                  </a:lnTo>
                  <a:lnTo>
                    <a:pt x="2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44" name="Google Shape;3144;p54"/>
          <p:cNvCxnSpPr>
            <a:stCxn id="3097" idx="6"/>
            <a:endCxn id="3096" idx="2"/>
          </p:cNvCxnSpPr>
          <p:nvPr/>
        </p:nvCxnSpPr>
        <p:spPr>
          <a:xfrm>
            <a:off x="1757554" y="4222950"/>
            <a:ext cx="961200" cy="0"/>
          </a:xfrm>
          <a:prstGeom prst="straightConnector1">
            <a:avLst/>
          </a:prstGeom>
          <a:noFill/>
          <a:ln w="19050" cap="flat" cmpd="sng">
            <a:solidFill>
              <a:schemeClr val="dk1"/>
            </a:solidFill>
            <a:prstDash val="solid"/>
            <a:round/>
            <a:headEnd type="none" w="med" len="med"/>
            <a:tailEnd type="none" w="med" len="med"/>
          </a:ln>
        </p:spPr>
      </p:cxnSp>
      <p:cxnSp>
        <p:nvCxnSpPr>
          <p:cNvPr id="3145" name="Google Shape;3145;p54"/>
          <p:cNvCxnSpPr>
            <a:stCxn id="3096" idx="6"/>
            <a:endCxn id="3095" idx="2"/>
          </p:cNvCxnSpPr>
          <p:nvPr/>
        </p:nvCxnSpPr>
        <p:spPr>
          <a:xfrm>
            <a:off x="3357754" y="4222950"/>
            <a:ext cx="885000" cy="0"/>
          </a:xfrm>
          <a:prstGeom prst="straightConnector1">
            <a:avLst/>
          </a:prstGeom>
          <a:noFill/>
          <a:ln w="19050" cap="flat" cmpd="sng">
            <a:solidFill>
              <a:schemeClr val="dk1"/>
            </a:solidFill>
            <a:prstDash val="solid"/>
            <a:round/>
            <a:headEnd type="none" w="med" len="med"/>
            <a:tailEnd type="none" w="med" len="med"/>
          </a:ln>
        </p:spPr>
      </p:cxnSp>
      <p:cxnSp>
        <p:nvCxnSpPr>
          <p:cNvPr id="3146" name="Google Shape;3146;p54"/>
          <p:cNvCxnSpPr>
            <a:stCxn id="3095" idx="6"/>
            <a:endCxn id="3094" idx="2"/>
          </p:cNvCxnSpPr>
          <p:nvPr/>
        </p:nvCxnSpPr>
        <p:spPr>
          <a:xfrm>
            <a:off x="4881754" y="4222950"/>
            <a:ext cx="961200" cy="0"/>
          </a:xfrm>
          <a:prstGeom prst="straightConnector1">
            <a:avLst/>
          </a:prstGeom>
          <a:noFill/>
          <a:ln w="19050" cap="flat" cmpd="sng">
            <a:solidFill>
              <a:schemeClr val="dk1"/>
            </a:solidFill>
            <a:prstDash val="solid"/>
            <a:round/>
            <a:headEnd type="none" w="med" len="med"/>
            <a:tailEnd type="none" w="med" len="med"/>
          </a:ln>
        </p:spPr>
      </p:cxnSp>
      <p:cxnSp>
        <p:nvCxnSpPr>
          <p:cNvPr id="3147" name="Google Shape;3147;p54"/>
          <p:cNvCxnSpPr>
            <a:stCxn id="3094" idx="6"/>
            <a:endCxn id="3093" idx="2"/>
          </p:cNvCxnSpPr>
          <p:nvPr/>
        </p:nvCxnSpPr>
        <p:spPr>
          <a:xfrm>
            <a:off x="6481954" y="4222950"/>
            <a:ext cx="8850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3151"/>
        <p:cNvGrpSpPr/>
        <p:nvPr/>
      </p:nvGrpSpPr>
      <p:grpSpPr>
        <a:xfrm>
          <a:off x="0" y="0"/>
          <a:ext cx="0" cy="0"/>
          <a:chOff x="0" y="0"/>
          <a:chExt cx="0" cy="0"/>
        </a:xfrm>
      </p:grpSpPr>
      <p:sp>
        <p:nvSpPr>
          <p:cNvPr id="3152" name="Google Shape;3152;p55"/>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sp>
        <p:nvSpPr>
          <p:cNvPr id="3153" name="Google Shape;3153;p55"/>
          <p:cNvSpPr txBox="1"/>
          <p:nvPr/>
        </p:nvSpPr>
        <p:spPr>
          <a:xfrm>
            <a:off x="6139513" y="1324400"/>
            <a:ext cx="13485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ATM</a:t>
            </a:r>
            <a:endParaRPr sz="1800" b="1">
              <a:solidFill>
                <a:schemeClr val="dk1"/>
              </a:solidFill>
              <a:latin typeface="Fira Sans Extra Condensed"/>
              <a:ea typeface="Fira Sans Extra Condensed"/>
              <a:cs typeface="Fira Sans Extra Condensed"/>
              <a:sym typeface="Fira Sans Extra Condensed"/>
            </a:endParaRPr>
          </a:p>
        </p:txBody>
      </p:sp>
      <p:sp>
        <p:nvSpPr>
          <p:cNvPr id="3154" name="Google Shape;3154;p55"/>
          <p:cNvSpPr/>
          <p:nvPr/>
        </p:nvSpPr>
        <p:spPr>
          <a:xfrm>
            <a:off x="4977363" y="1699569"/>
            <a:ext cx="2673600" cy="365700"/>
          </a:xfrm>
          <a:prstGeom prst="rect">
            <a:avLst/>
          </a:prstGeom>
          <a:noFill/>
          <a:ln>
            <a:noFill/>
          </a:ln>
        </p:spPr>
        <p:txBody>
          <a:bodyPr spcFirstLastPara="1" wrap="square" lIns="90000" tIns="91425" rIns="160450" bIns="91425" anchor="ctr" anchorCtr="0">
            <a:noAutofit/>
          </a:bodyPr>
          <a:lstStyle/>
          <a:p>
            <a:pPr marL="0" marR="0" lvl="0" indent="0" algn="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Despite being red, Mars is a very cold place </a:t>
            </a:r>
            <a:endParaRPr sz="1200">
              <a:solidFill>
                <a:schemeClr val="dk1"/>
              </a:solidFill>
              <a:latin typeface="Roboto"/>
              <a:ea typeface="Roboto"/>
              <a:cs typeface="Roboto"/>
              <a:sym typeface="Roboto"/>
            </a:endParaRPr>
          </a:p>
        </p:txBody>
      </p:sp>
      <p:sp>
        <p:nvSpPr>
          <p:cNvPr id="3155" name="Google Shape;3155;p55"/>
          <p:cNvSpPr/>
          <p:nvPr/>
        </p:nvSpPr>
        <p:spPr>
          <a:xfrm>
            <a:off x="7654163" y="1324412"/>
            <a:ext cx="787500" cy="7875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rgbClr val="080808"/>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34%</a:t>
            </a:r>
            <a:endParaRPr sz="1800" b="1">
              <a:solidFill>
                <a:schemeClr val="lt1"/>
              </a:solidFill>
              <a:latin typeface="Fira Sans Extra Condensed"/>
              <a:ea typeface="Fira Sans Extra Condensed"/>
              <a:cs typeface="Fira Sans Extra Condensed"/>
              <a:sym typeface="Fira Sans Extra Condensed"/>
            </a:endParaRPr>
          </a:p>
        </p:txBody>
      </p:sp>
      <p:sp>
        <p:nvSpPr>
          <p:cNvPr id="3156" name="Google Shape;3156;p55"/>
          <p:cNvSpPr txBox="1"/>
          <p:nvPr/>
        </p:nvSpPr>
        <p:spPr>
          <a:xfrm>
            <a:off x="6139513" y="2390330"/>
            <a:ext cx="13485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E-banking</a:t>
            </a:r>
            <a:endParaRPr sz="1800" b="1">
              <a:solidFill>
                <a:schemeClr val="dk1"/>
              </a:solidFill>
              <a:latin typeface="Fira Sans Extra Condensed"/>
              <a:ea typeface="Fira Sans Extra Condensed"/>
              <a:cs typeface="Fira Sans Extra Condensed"/>
              <a:sym typeface="Fira Sans Extra Condensed"/>
            </a:endParaRPr>
          </a:p>
        </p:txBody>
      </p:sp>
      <p:sp>
        <p:nvSpPr>
          <p:cNvPr id="3157" name="Google Shape;3157;p55"/>
          <p:cNvSpPr/>
          <p:nvPr/>
        </p:nvSpPr>
        <p:spPr>
          <a:xfrm>
            <a:off x="4977363" y="2765544"/>
            <a:ext cx="2673600" cy="365700"/>
          </a:xfrm>
          <a:prstGeom prst="rect">
            <a:avLst/>
          </a:prstGeom>
          <a:noFill/>
          <a:ln>
            <a:noFill/>
          </a:ln>
        </p:spPr>
        <p:txBody>
          <a:bodyPr spcFirstLastPara="1" wrap="square" lIns="274300" tIns="91425" rIns="274300" bIns="91425" anchor="ctr" anchorCtr="0">
            <a:noAutofit/>
          </a:bodyPr>
          <a:lstStyle/>
          <a:p>
            <a:pPr marL="0" marR="0" lvl="0" indent="0" algn="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3158" name="Google Shape;3158;p55"/>
          <p:cNvSpPr/>
          <p:nvPr/>
        </p:nvSpPr>
        <p:spPr>
          <a:xfrm>
            <a:off x="7654163" y="2390337"/>
            <a:ext cx="787500" cy="7875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Clr>
                <a:srgbClr val="080808"/>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33%</a:t>
            </a:r>
            <a:endParaRPr sz="1800" b="1">
              <a:solidFill>
                <a:schemeClr val="lt1"/>
              </a:solidFill>
              <a:latin typeface="Fira Sans Extra Condensed"/>
              <a:ea typeface="Fira Sans Extra Condensed"/>
              <a:cs typeface="Fira Sans Extra Condensed"/>
              <a:sym typeface="Fira Sans Extra Condensed"/>
            </a:endParaRPr>
          </a:p>
        </p:txBody>
      </p:sp>
      <p:sp>
        <p:nvSpPr>
          <p:cNvPr id="3159" name="Google Shape;3159;p55"/>
          <p:cNvSpPr txBox="1"/>
          <p:nvPr/>
        </p:nvSpPr>
        <p:spPr>
          <a:xfrm>
            <a:off x="6139513" y="3456300"/>
            <a:ext cx="13485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Check</a:t>
            </a:r>
            <a:endParaRPr sz="1800" b="1">
              <a:solidFill>
                <a:schemeClr val="dk1"/>
              </a:solidFill>
              <a:latin typeface="Fira Sans Extra Condensed"/>
              <a:ea typeface="Fira Sans Extra Condensed"/>
              <a:cs typeface="Fira Sans Extra Condensed"/>
              <a:sym typeface="Fira Sans Extra Condensed"/>
            </a:endParaRPr>
          </a:p>
        </p:txBody>
      </p:sp>
      <p:sp>
        <p:nvSpPr>
          <p:cNvPr id="3160" name="Google Shape;3160;p55"/>
          <p:cNvSpPr/>
          <p:nvPr/>
        </p:nvSpPr>
        <p:spPr>
          <a:xfrm>
            <a:off x="4977363" y="3831494"/>
            <a:ext cx="2595900" cy="365700"/>
          </a:xfrm>
          <a:prstGeom prst="rect">
            <a:avLst/>
          </a:prstGeom>
          <a:noFill/>
          <a:ln>
            <a:noFill/>
          </a:ln>
        </p:spPr>
        <p:txBody>
          <a:bodyPr spcFirstLastPara="1" wrap="square" lIns="270000" tIns="91425" rIns="160850" bIns="91425" anchor="ctr" anchorCtr="0">
            <a:noAutofit/>
          </a:bodyPr>
          <a:lstStyle/>
          <a:p>
            <a:pPr marL="0" marR="2057" lvl="0" indent="0" algn="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Mercury is the closest planet to the Sun and the smallest one</a:t>
            </a:r>
            <a:endParaRPr sz="1200">
              <a:solidFill>
                <a:schemeClr val="dk1"/>
              </a:solidFill>
              <a:latin typeface="Roboto"/>
              <a:ea typeface="Roboto"/>
              <a:cs typeface="Roboto"/>
              <a:sym typeface="Roboto"/>
            </a:endParaRPr>
          </a:p>
        </p:txBody>
      </p:sp>
      <p:sp>
        <p:nvSpPr>
          <p:cNvPr id="3161" name="Google Shape;3161;p55"/>
          <p:cNvSpPr/>
          <p:nvPr/>
        </p:nvSpPr>
        <p:spPr>
          <a:xfrm>
            <a:off x="7654163" y="3456262"/>
            <a:ext cx="787500" cy="7875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Clr>
                <a:srgbClr val="080808"/>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33%</a:t>
            </a:r>
            <a:endParaRPr sz="1800" b="1">
              <a:solidFill>
                <a:schemeClr val="lt1"/>
              </a:solidFill>
              <a:latin typeface="Fira Sans Extra Condensed"/>
              <a:ea typeface="Fira Sans Extra Condensed"/>
              <a:cs typeface="Fira Sans Extra Condensed"/>
              <a:sym typeface="Fira Sans Extra Condensed"/>
            </a:endParaRPr>
          </a:p>
        </p:txBody>
      </p:sp>
      <p:sp>
        <p:nvSpPr>
          <p:cNvPr id="3162" name="Google Shape;3162;p55"/>
          <p:cNvSpPr txBox="1"/>
          <p:nvPr/>
        </p:nvSpPr>
        <p:spPr>
          <a:xfrm>
            <a:off x="702337" y="3938553"/>
            <a:ext cx="4114800" cy="45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lang="en" sz="1200" b="1">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For more info, click here</a:t>
            </a:r>
            <a:endParaRPr sz="1200" b="1">
              <a:solidFill>
                <a:schemeClr val="dk1"/>
              </a:solidFill>
              <a:latin typeface="Roboto"/>
              <a:ea typeface="Roboto"/>
              <a:cs typeface="Roboto"/>
              <a:sym typeface="Roboto"/>
            </a:endParaRPr>
          </a:p>
        </p:txBody>
      </p:sp>
      <p:pic>
        <p:nvPicPr>
          <p:cNvPr id="3163" name="Google Shape;3163;p55" title="Chart">
            <a:hlinkClick r:id="rId4"/>
          </p:cNvPr>
          <p:cNvPicPr preferRelativeResize="0"/>
          <p:nvPr/>
        </p:nvPicPr>
        <p:blipFill>
          <a:blip r:embed="rId5">
            <a:alphaModFix/>
          </a:blip>
          <a:stretch>
            <a:fillRect/>
          </a:stretch>
        </p:blipFill>
        <p:spPr>
          <a:xfrm>
            <a:off x="1422937" y="1191592"/>
            <a:ext cx="2673599" cy="2666410"/>
          </a:xfrm>
          <a:prstGeom prst="rect">
            <a:avLst/>
          </a:prstGeom>
          <a:noFill/>
          <a:ln>
            <a:noFill/>
          </a:ln>
        </p:spPr>
      </p:pic>
      <p:grpSp>
        <p:nvGrpSpPr>
          <p:cNvPr id="3164" name="Google Shape;3164;p55"/>
          <p:cNvGrpSpPr/>
          <p:nvPr/>
        </p:nvGrpSpPr>
        <p:grpSpPr>
          <a:xfrm>
            <a:off x="1801162" y="1900036"/>
            <a:ext cx="369271" cy="364932"/>
            <a:chOff x="1704975" y="-1289525"/>
            <a:chExt cx="295275" cy="295300"/>
          </a:xfrm>
        </p:grpSpPr>
        <p:sp>
          <p:nvSpPr>
            <p:cNvPr id="3165" name="Google Shape;3165;p55"/>
            <p:cNvSpPr/>
            <p:nvPr/>
          </p:nvSpPr>
          <p:spPr>
            <a:xfrm>
              <a:off x="1704975" y="-1289525"/>
              <a:ext cx="295275" cy="295300"/>
            </a:xfrm>
            <a:custGeom>
              <a:avLst/>
              <a:gdLst/>
              <a:ahLst/>
              <a:cxnLst/>
              <a:rect l="l" t="t" r="r" b="b"/>
              <a:pathLst>
                <a:path w="11811" h="11812" extrusionOk="0">
                  <a:moveTo>
                    <a:pt x="6094" y="459"/>
                  </a:moveTo>
                  <a:lnTo>
                    <a:pt x="6310" y="486"/>
                  </a:lnTo>
                  <a:lnTo>
                    <a:pt x="6499" y="540"/>
                  </a:lnTo>
                  <a:lnTo>
                    <a:pt x="6687" y="621"/>
                  </a:lnTo>
                  <a:lnTo>
                    <a:pt x="6849" y="702"/>
                  </a:lnTo>
                  <a:lnTo>
                    <a:pt x="7011" y="810"/>
                  </a:lnTo>
                  <a:lnTo>
                    <a:pt x="7173" y="918"/>
                  </a:lnTo>
                  <a:lnTo>
                    <a:pt x="7308" y="1053"/>
                  </a:lnTo>
                  <a:lnTo>
                    <a:pt x="7442" y="1187"/>
                  </a:lnTo>
                  <a:lnTo>
                    <a:pt x="7550" y="1349"/>
                  </a:lnTo>
                  <a:lnTo>
                    <a:pt x="7658" y="1511"/>
                  </a:lnTo>
                  <a:lnTo>
                    <a:pt x="7739" y="1673"/>
                  </a:lnTo>
                  <a:lnTo>
                    <a:pt x="7820" y="1862"/>
                  </a:lnTo>
                  <a:lnTo>
                    <a:pt x="7874" y="2050"/>
                  </a:lnTo>
                  <a:lnTo>
                    <a:pt x="7901" y="2266"/>
                  </a:lnTo>
                  <a:lnTo>
                    <a:pt x="7901" y="2455"/>
                  </a:lnTo>
                  <a:lnTo>
                    <a:pt x="7901" y="2671"/>
                  </a:lnTo>
                  <a:lnTo>
                    <a:pt x="7874" y="2859"/>
                  </a:lnTo>
                  <a:lnTo>
                    <a:pt x="7820" y="3075"/>
                  </a:lnTo>
                  <a:lnTo>
                    <a:pt x="7739" y="3237"/>
                  </a:lnTo>
                  <a:lnTo>
                    <a:pt x="7658" y="3426"/>
                  </a:lnTo>
                  <a:lnTo>
                    <a:pt x="7550" y="3587"/>
                  </a:lnTo>
                  <a:lnTo>
                    <a:pt x="7442" y="3749"/>
                  </a:lnTo>
                  <a:lnTo>
                    <a:pt x="7308" y="3884"/>
                  </a:lnTo>
                  <a:lnTo>
                    <a:pt x="7173" y="4019"/>
                  </a:lnTo>
                  <a:lnTo>
                    <a:pt x="7011" y="4127"/>
                  </a:lnTo>
                  <a:lnTo>
                    <a:pt x="6849" y="4235"/>
                  </a:lnTo>
                  <a:lnTo>
                    <a:pt x="6687" y="4315"/>
                  </a:lnTo>
                  <a:lnTo>
                    <a:pt x="6499" y="4396"/>
                  </a:lnTo>
                  <a:lnTo>
                    <a:pt x="6310" y="4423"/>
                  </a:lnTo>
                  <a:lnTo>
                    <a:pt x="6094" y="4477"/>
                  </a:lnTo>
                  <a:lnTo>
                    <a:pt x="5690" y="4477"/>
                  </a:lnTo>
                  <a:lnTo>
                    <a:pt x="5501" y="4423"/>
                  </a:lnTo>
                  <a:lnTo>
                    <a:pt x="5312" y="4396"/>
                  </a:lnTo>
                  <a:lnTo>
                    <a:pt x="5123" y="4315"/>
                  </a:lnTo>
                  <a:lnTo>
                    <a:pt x="4935" y="4235"/>
                  </a:lnTo>
                  <a:lnTo>
                    <a:pt x="4773" y="4127"/>
                  </a:lnTo>
                  <a:lnTo>
                    <a:pt x="4611" y="4019"/>
                  </a:lnTo>
                  <a:lnTo>
                    <a:pt x="4476" y="3884"/>
                  </a:lnTo>
                  <a:lnTo>
                    <a:pt x="4341" y="3749"/>
                  </a:lnTo>
                  <a:lnTo>
                    <a:pt x="4234" y="3587"/>
                  </a:lnTo>
                  <a:lnTo>
                    <a:pt x="4126" y="3426"/>
                  </a:lnTo>
                  <a:lnTo>
                    <a:pt x="4045" y="3237"/>
                  </a:lnTo>
                  <a:lnTo>
                    <a:pt x="3991" y="3075"/>
                  </a:lnTo>
                  <a:lnTo>
                    <a:pt x="3937" y="2859"/>
                  </a:lnTo>
                  <a:lnTo>
                    <a:pt x="3910" y="2671"/>
                  </a:lnTo>
                  <a:lnTo>
                    <a:pt x="3883" y="2455"/>
                  </a:lnTo>
                  <a:lnTo>
                    <a:pt x="3910" y="2266"/>
                  </a:lnTo>
                  <a:lnTo>
                    <a:pt x="3937" y="2050"/>
                  </a:lnTo>
                  <a:lnTo>
                    <a:pt x="3991" y="1862"/>
                  </a:lnTo>
                  <a:lnTo>
                    <a:pt x="4045" y="1673"/>
                  </a:lnTo>
                  <a:lnTo>
                    <a:pt x="4126" y="1511"/>
                  </a:lnTo>
                  <a:lnTo>
                    <a:pt x="4234" y="1349"/>
                  </a:lnTo>
                  <a:lnTo>
                    <a:pt x="4341" y="1187"/>
                  </a:lnTo>
                  <a:lnTo>
                    <a:pt x="4476" y="1053"/>
                  </a:lnTo>
                  <a:lnTo>
                    <a:pt x="4611" y="918"/>
                  </a:lnTo>
                  <a:lnTo>
                    <a:pt x="4773" y="810"/>
                  </a:lnTo>
                  <a:lnTo>
                    <a:pt x="4935" y="702"/>
                  </a:lnTo>
                  <a:lnTo>
                    <a:pt x="5123" y="621"/>
                  </a:lnTo>
                  <a:lnTo>
                    <a:pt x="5312" y="540"/>
                  </a:lnTo>
                  <a:lnTo>
                    <a:pt x="5501" y="486"/>
                  </a:lnTo>
                  <a:lnTo>
                    <a:pt x="5690" y="459"/>
                  </a:lnTo>
                  <a:close/>
                  <a:moveTo>
                    <a:pt x="2184" y="8549"/>
                  </a:moveTo>
                  <a:lnTo>
                    <a:pt x="2184" y="9520"/>
                  </a:lnTo>
                  <a:lnTo>
                    <a:pt x="1240" y="9520"/>
                  </a:lnTo>
                  <a:lnTo>
                    <a:pt x="2184" y="8549"/>
                  </a:lnTo>
                  <a:close/>
                  <a:moveTo>
                    <a:pt x="3937" y="7416"/>
                  </a:moveTo>
                  <a:lnTo>
                    <a:pt x="3937" y="9520"/>
                  </a:lnTo>
                  <a:lnTo>
                    <a:pt x="2643" y="9520"/>
                  </a:lnTo>
                  <a:lnTo>
                    <a:pt x="2643" y="8091"/>
                  </a:lnTo>
                  <a:lnTo>
                    <a:pt x="3317" y="7416"/>
                  </a:lnTo>
                  <a:close/>
                  <a:moveTo>
                    <a:pt x="10004" y="3129"/>
                  </a:moveTo>
                  <a:lnTo>
                    <a:pt x="10193" y="3156"/>
                  </a:lnTo>
                  <a:lnTo>
                    <a:pt x="10355" y="3210"/>
                  </a:lnTo>
                  <a:lnTo>
                    <a:pt x="10489" y="3291"/>
                  </a:lnTo>
                  <a:lnTo>
                    <a:pt x="10624" y="3399"/>
                  </a:lnTo>
                  <a:lnTo>
                    <a:pt x="10732" y="3533"/>
                  </a:lnTo>
                  <a:lnTo>
                    <a:pt x="10813" y="3668"/>
                  </a:lnTo>
                  <a:lnTo>
                    <a:pt x="10867" y="3830"/>
                  </a:lnTo>
                  <a:lnTo>
                    <a:pt x="10894" y="4019"/>
                  </a:lnTo>
                  <a:lnTo>
                    <a:pt x="10894" y="5340"/>
                  </a:lnTo>
                  <a:lnTo>
                    <a:pt x="9276" y="6958"/>
                  </a:lnTo>
                  <a:lnTo>
                    <a:pt x="6930" y="6958"/>
                  </a:lnTo>
                  <a:lnTo>
                    <a:pt x="6849" y="6985"/>
                  </a:lnTo>
                  <a:lnTo>
                    <a:pt x="6768" y="7012"/>
                  </a:lnTo>
                  <a:lnTo>
                    <a:pt x="6714" y="7093"/>
                  </a:lnTo>
                  <a:lnTo>
                    <a:pt x="6714" y="7174"/>
                  </a:lnTo>
                  <a:lnTo>
                    <a:pt x="6714" y="7282"/>
                  </a:lnTo>
                  <a:lnTo>
                    <a:pt x="6768" y="7362"/>
                  </a:lnTo>
                  <a:lnTo>
                    <a:pt x="6849" y="7389"/>
                  </a:lnTo>
                  <a:lnTo>
                    <a:pt x="6930" y="7416"/>
                  </a:lnTo>
                  <a:lnTo>
                    <a:pt x="7415" y="7416"/>
                  </a:lnTo>
                  <a:lnTo>
                    <a:pt x="7415" y="9520"/>
                  </a:lnTo>
                  <a:lnTo>
                    <a:pt x="6121" y="9520"/>
                  </a:lnTo>
                  <a:lnTo>
                    <a:pt x="6121" y="8225"/>
                  </a:lnTo>
                  <a:lnTo>
                    <a:pt x="6121" y="8144"/>
                  </a:lnTo>
                  <a:lnTo>
                    <a:pt x="6067" y="8064"/>
                  </a:lnTo>
                  <a:lnTo>
                    <a:pt x="5986" y="8010"/>
                  </a:lnTo>
                  <a:lnTo>
                    <a:pt x="5905" y="7983"/>
                  </a:lnTo>
                  <a:lnTo>
                    <a:pt x="5798" y="8010"/>
                  </a:lnTo>
                  <a:lnTo>
                    <a:pt x="5744" y="8064"/>
                  </a:lnTo>
                  <a:lnTo>
                    <a:pt x="5690" y="8144"/>
                  </a:lnTo>
                  <a:lnTo>
                    <a:pt x="5663" y="8225"/>
                  </a:lnTo>
                  <a:lnTo>
                    <a:pt x="5663" y="9520"/>
                  </a:lnTo>
                  <a:lnTo>
                    <a:pt x="4395" y="9520"/>
                  </a:lnTo>
                  <a:lnTo>
                    <a:pt x="4395" y="7416"/>
                  </a:lnTo>
                  <a:lnTo>
                    <a:pt x="4854" y="7416"/>
                  </a:lnTo>
                  <a:lnTo>
                    <a:pt x="4962" y="7389"/>
                  </a:lnTo>
                  <a:lnTo>
                    <a:pt x="5016" y="7362"/>
                  </a:lnTo>
                  <a:lnTo>
                    <a:pt x="5069" y="7282"/>
                  </a:lnTo>
                  <a:lnTo>
                    <a:pt x="5096" y="7174"/>
                  </a:lnTo>
                  <a:lnTo>
                    <a:pt x="5069" y="7093"/>
                  </a:lnTo>
                  <a:lnTo>
                    <a:pt x="5016" y="7012"/>
                  </a:lnTo>
                  <a:lnTo>
                    <a:pt x="4962" y="6985"/>
                  </a:lnTo>
                  <a:lnTo>
                    <a:pt x="4854" y="6958"/>
                  </a:lnTo>
                  <a:lnTo>
                    <a:pt x="3236" y="6958"/>
                  </a:lnTo>
                  <a:lnTo>
                    <a:pt x="3155" y="6985"/>
                  </a:lnTo>
                  <a:lnTo>
                    <a:pt x="3074" y="7012"/>
                  </a:lnTo>
                  <a:lnTo>
                    <a:pt x="917" y="9169"/>
                  </a:lnTo>
                  <a:lnTo>
                    <a:pt x="917" y="4019"/>
                  </a:lnTo>
                  <a:lnTo>
                    <a:pt x="917" y="3830"/>
                  </a:lnTo>
                  <a:lnTo>
                    <a:pt x="971" y="3668"/>
                  </a:lnTo>
                  <a:lnTo>
                    <a:pt x="1052" y="3533"/>
                  </a:lnTo>
                  <a:lnTo>
                    <a:pt x="1160" y="3399"/>
                  </a:lnTo>
                  <a:lnTo>
                    <a:pt x="1294" y="3291"/>
                  </a:lnTo>
                  <a:lnTo>
                    <a:pt x="1456" y="3210"/>
                  </a:lnTo>
                  <a:lnTo>
                    <a:pt x="1618" y="3156"/>
                  </a:lnTo>
                  <a:lnTo>
                    <a:pt x="1780" y="3129"/>
                  </a:lnTo>
                  <a:lnTo>
                    <a:pt x="3532" y="3129"/>
                  </a:lnTo>
                  <a:lnTo>
                    <a:pt x="3586" y="3318"/>
                  </a:lnTo>
                  <a:lnTo>
                    <a:pt x="3667" y="3506"/>
                  </a:lnTo>
                  <a:lnTo>
                    <a:pt x="3856" y="3857"/>
                  </a:lnTo>
                  <a:lnTo>
                    <a:pt x="4099" y="4154"/>
                  </a:lnTo>
                  <a:lnTo>
                    <a:pt x="4395" y="4423"/>
                  </a:lnTo>
                  <a:lnTo>
                    <a:pt x="4719" y="4639"/>
                  </a:lnTo>
                  <a:lnTo>
                    <a:pt x="4908" y="4720"/>
                  </a:lnTo>
                  <a:lnTo>
                    <a:pt x="5096" y="4801"/>
                  </a:lnTo>
                  <a:lnTo>
                    <a:pt x="5285" y="4855"/>
                  </a:lnTo>
                  <a:lnTo>
                    <a:pt x="5474" y="4909"/>
                  </a:lnTo>
                  <a:lnTo>
                    <a:pt x="5690" y="4936"/>
                  </a:lnTo>
                  <a:lnTo>
                    <a:pt x="6094" y="4936"/>
                  </a:lnTo>
                  <a:lnTo>
                    <a:pt x="6310" y="4909"/>
                  </a:lnTo>
                  <a:lnTo>
                    <a:pt x="6499" y="4855"/>
                  </a:lnTo>
                  <a:lnTo>
                    <a:pt x="6714" y="4801"/>
                  </a:lnTo>
                  <a:lnTo>
                    <a:pt x="6903" y="4720"/>
                  </a:lnTo>
                  <a:lnTo>
                    <a:pt x="7065" y="4639"/>
                  </a:lnTo>
                  <a:lnTo>
                    <a:pt x="7388" y="4423"/>
                  </a:lnTo>
                  <a:lnTo>
                    <a:pt x="7685" y="4154"/>
                  </a:lnTo>
                  <a:lnTo>
                    <a:pt x="7928" y="3857"/>
                  </a:lnTo>
                  <a:lnTo>
                    <a:pt x="8143" y="3506"/>
                  </a:lnTo>
                  <a:lnTo>
                    <a:pt x="8224" y="3318"/>
                  </a:lnTo>
                  <a:lnTo>
                    <a:pt x="8278" y="3129"/>
                  </a:lnTo>
                  <a:close/>
                  <a:moveTo>
                    <a:pt x="9141" y="7416"/>
                  </a:moveTo>
                  <a:lnTo>
                    <a:pt x="9141" y="9520"/>
                  </a:lnTo>
                  <a:lnTo>
                    <a:pt x="7874" y="9520"/>
                  </a:lnTo>
                  <a:lnTo>
                    <a:pt x="7874" y="7416"/>
                  </a:lnTo>
                  <a:close/>
                  <a:moveTo>
                    <a:pt x="10894" y="6014"/>
                  </a:moveTo>
                  <a:lnTo>
                    <a:pt x="10894" y="9520"/>
                  </a:lnTo>
                  <a:lnTo>
                    <a:pt x="9600" y="9520"/>
                  </a:lnTo>
                  <a:lnTo>
                    <a:pt x="9600" y="7282"/>
                  </a:lnTo>
                  <a:lnTo>
                    <a:pt x="10894" y="6014"/>
                  </a:lnTo>
                  <a:close/>
                  <a:moveTo>
                    <a:pt x="11352" y="9978"/>
                  </a:moveTo>
                  <a:lnTo>
                    <a:pt x="11352" y="10490"/>
                  </a:lnTo>
                  <a:lnTo>
                    <a:pt x="11325" y="10652"/>
                  </a:lnTo>
                  <a:lnTo>
                    <a:pt x="11271" y="10814"/>
                  </a:lnTo>
                  <a:lnTo>
                    <a:pt x="11191" y="10976"/>
                  </a:lnTo>
                  <a:lnTo>
                    <a:pt x="11083" y="11111"/>
                  </a:lnTo>
                  <a:lnTo>
                    <a:pt x="10948" y="11192"/>
                  </a:lnTo>
                  <a:lnTo>
                    <a:pt x="10813" y="11272"/>
                  </a:lnTo>
                  <a:lnTo>
                    <a:pt x="10651" y="11326"/>
                  </a:lnTo>
                  <a:lnTo>
                    <a:pt x="10462" y="11353"/>
                  </a:lnTo>
                  <a:lnTo>
                    <a:pt x="1321" y="11353"/>
                  </a:lnTo>
                  <a:lnTo>
                    <a:pt x="1160" y="11326"/>
                  </a:lnTo>
                  <a:lnTo>
                    <a:pt x="998" y="11272"/>
                  </a:lnTo>
                  <a:lnTo>
                    <a:pt x="836" y="11192"/>
                  </a:lnTo>
                  <a:lnTo>
                    <a:pt x="701" y="11111"/>
                  </a:lnTo>
                  <a:lnTo>
                    <a:pt x="593" y="10976"/>
                  </a:lnTo>
                  <a:lnTo>
                    <a:pt x="512" y="10814"/>
                  </a:lnTo>
                  <a:lnTo>
                    <a:pt x="458" y="10652"/>
                  </a:lnTo>
                  <a:lnTo>
                    <a:pt x="458" y="10490"/>
                  </a:lnTo>
                  <a:lnTo>
                    <a:pt x="458" y="9978"/>
                  </a:lnTo>
                  <a:close/>
                  <a:moveTo>
                    <a:pt x="5636" y="1"/>
                  </a:moveTo>
                  <a:lnTo>
                    <a:pt x="5393" y="55"/>
                  </a:lnTo>
                  <a:lnTo>
                    <a:pt x="5150" y="109"/>
                  </a:lnTo>
                  <a:lnTo>
                    <a:pt x="4935" y="190"/>
                  </a:lnTo>
                  <a:lnTo>
                    <a:pt x="4719" y="298"/>
                  </a:lnTo>
                  <a:lnTo>
                    <a:pt x="4530" y="405"/>
                  </a:lnTo>
                  <a:lnTo>
                    <a:pt x="4314" y="567"/>
                  </a:lnTo>
                  <a:lnTo>
                    <a:pt x="4153" y="729"/>
                  </a:lnTo>
                  <a:lnTo>
                    <a:pt x="3991" y="891"/>
                  </a:lnTo>
                  <a:lnTo>
                    <a:pt x="3856" y="1080"/>
                  </a:lnTo>
                  <a:lnTo>
                    <a:pt x="3721" y="1295"/>
                  </a:lnTo>
                  <a:lnTo>
                    <a:pt x="3613" y="1511"/>
                  </a:lnTo>
                  <a:lnTo>
                    <a:pt x="3532" y="1727"/>
                  </a:lnTo>
                  <a:lnTo>
                    <a:pt x="3479" y="1969"/>
                  </a:lnTo>
                  <a:lnTo>
                    <a:pt x="3452" y="2212"/>
                  </a:lnTo>
                  <a:lnTo>
                    <a:pt x="3425" y="2455"/>
                  </a:lnTo>
                  <a:lnTo>
                    <a:pt x="3425" y="2671"/>
                  </a:lnTo>
                  <a:lnTo>
                    <a:pt x="1780" y="2671"/>
                  </a:lnTo>
                  <a:lnTo>
                    <a:pt x="1510" y="2697"/>
                  </a:lnTo>
                  <a:lnTo>
                    <a:pt x="1267" y="2778"/>
                  </a:lnTo>
                  <a:lnTo>
                    <a:pt x="1052" y="2913"/>
                  </a:lnTo>
                  <a:lnTo>
                    <a:pt x="836" y="3075"/>
                  </a:lnTo>
                  <a:lnTo>
                    <a:pt x="674" y="3264"/>
                  </a:lnTo>
                  <a:lnTo>
                    <a:pt x="566" y="3479"/>
                  </a:lnTo>
                  <a:lnTo>
                    <a:pt x="485" y="3749"/>
                  </a:lnTo>
                  <a:lnTo>
                    <a:pt x="458" y="4019"/>
                  </a:lnTo>
                  <a:lnTo>
                    <a:pt x="458" y="9520"/>
                  </a:lnTo>
                  <a:lnTo>
                    <a:pt x="135" y="9520"/>
                  </a:lnTo>
                  <a:lnTo>
                    <a:pt x="54" y="9574"/>
                  </a:lnTo>
                  <a:lnTo>
                    <a:pt x="0" y="9655"/>
                  </a:lnTo>
                  <a:lnTo>
                    <a:pt x="0" y="9735"/>
                  </a:lnTo>
                  <a:lnTo>
                    <a:pt x="0" y="10490"/>
                  </a:lnTo>
                  <a:lnTo>
                    <a:pt x="27" y="10760"/>
                  </a:lnTo>
                  <a:lnTo>
                    <a:pt x="81" y="11003"/>
                  </a:lnTo>
                  <a:lnTo>
                    <a:pt x="216" y="11218"/>
                  </a:lnTo>
                  <a:lnTo>
                    <a:pt x="378" y="11434"/>
                  </a:lnTo>
                  <a:lnTo>
                    <a:pt x="566" y="11596"/>
                  </a:lnTo>
                  <a:lnTo>
                    <a:pt x="809" y="11704"/>
                  </a:lnTo>
                  <a:lnTo>
                    <a:pt x="1052" y="11785"/>
                  </a:lnTo>
                  <a:lnTo>
                    <a:pt x="1321" y="11812"/>
                  </a:lnTo>
                  <a:lnTo>
                    <a:pt x="10462" y="11812"/>
                  </a:lnTo>
                  <a:lnTo>
                    <a:pt x="10732" y="11785"/>
                  </a:lnTo>
                  <a:lnTo>
                    <a:pt x="11002" y="11704"/>
                  </a:lnTo>
                  <a:lnTo>
                    <a:pt x="11218" y="11596"/>
                  </a:lnTo>
                  <a:lnTo>
                    <a:pt x="11406" y="11434"/>
                  </a:lnTo>
                  <a:lnTo>
                    <a:pt x="11568" y="11218"/>
                  </a:lnTo>
                  <a:lnTo>
                    <a:pt x="11703" y="11003"/>
                  </a:lnTo>
                  <a:lnTo>
                    <a:pt x="11784" y="10760"/>
                  </a:lnTo>
                  <a:lnTo>
                    <a:pt x="11811" y="10490"/>
                  </a:lnTo>
                  <a:lnTo>
                    <a:pt x="11811" y="9735"/>
                  </a:lnTo>
                  <a:lnTo>
                    <a:pt x="11784" y="9655"/>
                  </a:lnTo>
                  <a:lnTo>
                    <a:pt x="11730" y="9574"/>
                  </a:lnTo>
                  <a:lnTo>
                    <a:pt x="11676" y="9520"/>
                  </a:lnTo>
                  <a:lnTo>
                    <a:pt x="11352" y="9520"/>
                  </a:lnTo>
                  <a:lnTo>
                    <a:pt x="11352" y="4019"/>
                  </a:lnTo>
                  <a:lnTo>
                    <a:pt x="11325" y="3749"/>
                  </a:lnTo>
                  <a:lnTo>
                    <a:pt x="11244" y="3479"/>
                  </a:lnTo>
                  <a:lnTo>
                    <a:pt x="11110" y="3264"/>
                  </a:lnTo>
                  <a:lnTo>
                    <a:pt x="10948" y="3075"/>
                  </a:lnTo>
                  <a:lnTo>
                    <a:pt x="10759" y="2913"/>
                  </a:lnTo>
                  <a:lnTo>
                    <a:pt x="10516" y="2778"/>
                  </a:lnTo>
                  <a:lnTo>
                    <a:pt x="10274" y="2697"/>
                  </a:lnTo>
                  <a:lnTo>
                    <a:pt x="10004" y="2671"/>
                  </a:lnTo>
                  <a:lnTo>
                    <a:pt x="8359" y="2671"/>
                  </a:lnTo>
                  <a:lnTo>
                    <a:pt x="8359" y="2455"/>
                  </a:lnTo>
                  <a:lnTo>
                    <a:pt x="8359" y="2212"/>
                  </a:lnTo>
                  <a:lnTo>
                    <a:pt x="8305" y="1969"/>
                  </a:lnTo>
                  <a:lnTo>
                    <a:pt x="8251" y="1727"/>
                  </a:lnTo>
                  <a:lnTo>
                    <a:pt x="8170" y="1511"/>
                  </a:lnTo>
                  <a:lnTo>
                    <a:pt x="8063" y="1295"/>
                  </a:lnTo>
                  <a:lnTo>
                    <a:pt x="7955" y="1080"/>
                  </a:lnTo>
                  <a:lnTo>
                    <a:pt x="7793" y="891"/>
                  </a:lnTo>
                  <a:lnTo>
                    <a:pt x="7631" y="729"/>
                  </a:lnTo>
                  <a:lnTo>
                    <a:pt x="7469" y="567"/>
                  </a:lnTo>
                  <a:lnTo>
                    <a:pt x="7281" y="405"/>
                  </a:lnTo>
                  <a:lnTo>
                    <a:pt x="7065" y="298"/>
                  </a:lnTo>
                  <a:lnTo>
                    <a:pt x="6849" y="190"/>
                  </a:lnTo>
                  <a:lnTo>
                    <a:pt x="6633" y="109"/>
                  </a:lnTo>
                  <a:lnTo>
                    <a:pt x="6391" y="55"/>
                  </a:lnTo>
                  <a:lnTo>
                    <a:pt x="61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1825625" y="-1028625"/>
              <a:ext cx="53950" cy="11475"/>
            </a:xfrm>
            <a:custGeom>
              <a:avLst/>
              <a:gdLst/>
              <a:ahLst/>
              <a:cxnLst/>
              <a:rect l="l" t="t" r="r" b="b"/>
              <a:pathLst>
                <a:path w="2158" h="459" extrusionOk="0">
                  <a:moveTo>
                    <a:pt x="136" y="0"/>
                  </a:moveTo>
                  <a:lnTo>
                    <a:pt x="55" y="54"/>
                  </a:lnTo>
                  <a:lnTo>
                    <a:pt x="1" y="135"/>
                  </a:lnTo>
                  <a:lnTo>
                    <a:pt x="1" y="216"/>
                  </a:lnTo>
                  <a:lnTo>
                    <a:pt x="1" y="324"/>
                  </a:lnTo>
                  <a:lnTo>
                    <a:pt x="55" y="378"/>
                  </a:lnTo>
                  <a:lnTo>
                    <a:pt x="136" y="432"/>
                  </a:lnTo>
                  <a:lnTo>
                    <a:pt x="216" y="459"/>
                  </a:lnTo>
                  <a:lnTo>
                    <a:pt x="1915" y="459"/>
                  </a:lnTo>
                  <a:lnTo>
                    <a:pt x="1996" y="432"/>
                  </a:lnTo>
                  <a:lnTo>
                    <a:pt x="2077" y="378"/>
                  </a:lnTo>
                  <a:lnTo>
                    <a:pt x="2131" y="324"/>
                  </a:lnTo>
                  <a:lnTo>
                    <a:pt x="2158" y="216"/>
                  </a:lnTo>
                  <a:lnTo>
                    <a:pt x="2131" y="135"/>
                  </a:lnTo>
                  <a:lnTo>
                    <a:pt x="2077" y="54"/>
                  </a:lnTo>
                  <a:lnTo>
                    <a:pt x="19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1833050" y="-1263900"/>
              <a:ext cx="38450" cy="72150"/>
            </a:xfrm>
            <a:custGeom>
              <a:avLst/>
              <a:gdLst/>
              <a:ahLst/>
              <a:cxnLst/>
              <a:rect l="l" t="t" r="r" b="b"/>
              <a:pathLst>
                <a:path w="1538" h="2886" extrusionOk="0">
                  <a:moveTo>
                    <a:pt x="782" y="1"/>
                  </a:moveTo>
                  <a:lnTo>
                    <a:pt x="675" y="28"/>
                  </a:lnTo>
                  <a:lnTo>
                    <a:pt x="621" y="82"/>
                  </a:lnTo>
                  <a:lnTo>
                    <a:pt x="567" y="162"/>
                  </a:lnTo>
                  <a:lnTo>
                    <a:pt x="540" y="243"/>
                  </a:lnTo>
                  <a:lnTo>
                    <a:pt x="540" y="270"/>
                  </a:lnTo>
                  <a:lnTo>
                    <a:pt x="432" y="324"/>
                  </a:lnTo>
                  <a:lnTo>
                    <a:pt x="324" y="378"/>
                  </a:lnTo>
                  <a:lnTo>
                    <a:pt x="243" y="432"/>
                  </a:lnTo>
                  <a:lnTo>
                    <a:pt x="162" y="540"/>
                  </a:lnTo>
                  <a:lnTo>
                    <a:pt x="108" y="621"/>
                  </a:lnTo>
                  <a:lnTo>
                    <a:pt x="54" y="729"/>
                  </a:lnTo>
                  <a:lnTo>
                    <a:pt x="27" y="837"/>
                  </a:lnTo>
                  <a:lnTo>
                    <a:pt x="0" y="944"/>
                  </a:lnTo>
                  <a:lnTo>
                    <a:pt x="27" y="1106"/>
                  </a:lnTo>
                  <a:lnTo>
                    <a:pt x="81" y="1241"/>
                  </a:lnTo>
                  <a:lnTo>
                    <a:pt x="135" y="1349"/>
                  </a:lnTo>
                  <a:lnTo>
                    <a:pt x="243" y="1457"/>
                  </a:lnTo>
                  <a:lnTo>
                    <a:pt x="351" y="1538"/>
                  </a:lnTo>
                  <a:lnTo>
                    <a:pt x="486" y="1619"/>
                  </a:lnTo>
                  <a:lnTo>
                    <a:pt x="621" y="1646"/>
                  </a:lnTo>
                  <a:lnTo>
                    <a:pt x="782" y="1672"/>
                  </a:lnTo>
                  <a:lnTo>
                    <a:pt x="890" y="1699"/>
                  </a:lnTo>
                  <a:lnTo>
                    <a:pt x="998" y="1753"/>
                  </a:lnTo>
                  <a:lnTo>
                    <a:pt x="1052" y="1834"/>
                  </a:lnTo>
                  <a:lnTo>
                    <a:pt x="1079" y="1915"/>
                  </a:lnTo>
                  <a:lnTo>
                    <a:pt x="1052" y="2023"/>
                  </a:lnTo>
                  <a:lnTo>
                    <a:pt x="998" y="2104"/>
                  </a:lnTo>
                  <a:lnTo>
                    <a:pt x="890" y="2158"/>
                  </a:lnTo>
                  <a:lnTo>
                    <a:pt x="782" y="2185"/>
                  </a:lnTo>
                  <a:lnTo>
                    <a:pt x="648" y="2158"/>
                  </a:lnTo>
                  <a:lnTo>
                    <a:pt x="567" y="2104"/>
                  </a:lnTo>
                  <a:lnTo>
                    <a:pt x="486" y="2023"/>
                  </a:lnTo>
                  <a:lnTo>
                    <a:pt x="459" y="1915"/>
                  </a:lnTo>
                  <a:lnTo>
                    <a:pt x="459" y="1834"/>
                  </a:lnTo>
                  <a:lnTo>
                    <a:pt x="405" y="1753"/>
                  </a:lnTo>
                  <a:lnTo>
                    <a:pt x="324" y="1726"/>
                  </a:lnTo>
                  <a:lnTo>
                    <a:pt x="243" y="1699"/>
                  </a:lnTo>
                  <a:lnTo>
                    <a:pt x="162" y="1726"/>
                  </a:lnTo>
                  <a:lnTo>
                    <a:pt x="81" y="1753"/>
                  </a:lnTo>
                  <a:lnTo>
                    <a:pt x="27" y="1834"/>
                  </a:lnTo>
                  <a:lnTo>
                    <a:pt x="0" y="1915"/>
                  </a:lnTo>
                  <a:lnTo>
                    <a:pt x="27" y="2050"/>
                  </a:lnTo>
                  <a:lnTo>
                    <a:pt x="54" y="2158"/>
                  </a:lnTo>
                  <a:lnTo>
                    <a:pt x="108" y="2266"/>
                  </a:lnTo>
                  <a:lnTo>
                    <a:pt x="162" y="2347"/>
                  </a:lnTo>
                  <a:lnTo>
                    <a:pt x="243" y="2428"/>
                  </a:lnTo>
                  <a:lnTo>
                    <a:pt x="324" y="2508"/>
                  </a:lnTo>
                  <a:lnTo>
                    <a:pt x="432" y="2562"/>
                  </a:lnTo>
                  <a:lnTo>
                    <a:pt x="540" y="2616"/>
                  </a:lnTo>
                  <a:lnTo>
                    <a:pt x="540" y="2643"/>
                  </a:lnTo>
                  <a:lnTo>
                    <a:pt x="567" y="2724"/>
                  </a:lnTo>
                  <a:lnTo>
                    <a:pt x="621" y="2805"/>
                  </a:lnTo>
                  <a:lnTo>
                    <a:pt x="675" y="2859"/>
                  </a:lnTo>
                  <a:lnTo>
                    <a:pt x="782" y="2886"/>
                  </a:lnTo>
                  <a:lnTo>
                    <a:pt x="863" y="2859"/>
                  </a:lnTo>
                  <a:lnTo>
                    <a:pt x="944" y="2805"/>
                  </a:lnTo>
                  <a:lnTo>
                    <a:pt x="998" y="2724"/>
                  </a:lnTo>
                  <a:lnTo>
                    <a:pt x="998" y="2643"/>
                  </a:lnTo>
                  <a:lnTo>
                    <a:pt x="998" y="2616"/>
                  </a:lnTo>
                  <a:lnTo>
                    <a:pt x="1106" y="2562"/>
                  </a:lnTo>
                  <a:lnTo>
                    <a:pt x="1214" y="2508"/>
                  </a:lnTo>
                  <a:lnTo>
                    <a:pt x="1322" y="2428"/>
                  </a:lnTo>
                  <a:lnTo>
                    <a:pt x="1376" y="2347"/>
                  </a:lnTo>
                  <a:lnTo>
                    <a:pt x="1457" y="2266"/>
                  </a:lnTo>
                  <a:lnTo>
                    <a:pt x="1510" y="2158"/>
                  </a:lnTo>
                  <a:lnTo>
                    <a:pt x="1537" y="2050"/>
                  </a:lnTo>
                  <a:lnTo>
                    <a:pt x="1537" y="1915"/>
                  </a:lnTo>
                  <a:lnTo>
                    <a:pt x="1537" y="1780"/>
                  </a:lnTo>
                  <a:lnTo>
                    <a:pt x="1483" y="1646"/>
                  </a:lnTo>
                  <a:lnTo>
                    <a:pt x="1403" y="1538"/>
                  </a:lnTo>
                  <a:lnTo>
                    <a:pt x="1322" y="1430"/>
                  </a:lnTo>
                  <a:lnTo>
                    <a:pt x="1214" y="1322"/>
                  </a:lnTo>
                  <a:lnTo>
                    <a:pt x="1079" y="1268"/>
                  </a:lnTo>
                  <a:lnTo>
                    <a:pt x="917" y="1214"/>
                  </a:lnTo>
                  <a:lnTo>
                    <a:pt x="782" y="1214"/>
                  </a:lnTo>
                  <a:lnTo>
                    <a:pt x="648" y="1187"/>
                  </a:lnTo>
                  <a:lnTo>
                    <a:pt x="567" y="1133"/>
                  </a:lnTo>
                  <a:lnTo>
                    <a:pt x="486" y="1052"/>
                  </a:lnTo>
                  <a:lnTo>
                    <a:pt x="459" y="944"/>
                  </a:lnTo>
                  <a:lnTo>
                    <a:pt x="486" y="864"/>
                  </a:lnTo>
                  <a:lnTo>
                    <a:pt x="567" y="783"/>
                  </a:lnTo>
                  <a:lnTo>
                    <a:pt x="648" y="729"/>
                  </a:lnTo>
                  <a:lnTo>
                    <a:pt x="782" y="702"/>
                  </a:lnTo>
                  <a:lnTo>
                    <a:pt x="890" y="729"/>
                  </a:lnTo>
                  <a:lnTo>
                    <a:pt x="998" y="783"/>
                  </a:lnTo>
                  <a:lnTo>
                    <a:pt x="1052" y="864"/>
                  </a:lnTo>
                  <a:lnTo>
                    <a:pt x="1079" y="944"/>
                  </a:lnTo>
                  <a:lnTo>
                    <a:pt x="1106" y="1052"/>
                  </a:lnTo>
                  <a:lnTo>
                    <a:pt x="1133" y="1106"/>
                  </a:lnTo>
                  <a:lnTo>
                    <a:pt x="1214" y="1160"/>
                  </a:lnTo>
                  <a:lnTo>
                    <a:pt x="1322" y="1187"/>
                  </a:lnTo>
                  <a:lnTo>
                    <a:pt x="1403" y="1160"/>
                  </a:lnTo>
                  <a:lnTo>
                    <a:pt x="1483" y="1106"/>
                  </a:lnTo>
                  <a:lnTo>
                    <a:pt x="1510" y="1052"/>
                  </a:lnTo>
                  <a:lnTo>
                    <a:pt x="1537" y="944"/>
                  </a:lnTo>
                  <a:lnTo>
                    <a:pt x="1537" y="837"/>
                  </a:lnTo>
                  <a:lnTo>
                    <a:pt x="1510" y="729"/>
                  </a:lnTo>
                  <a:lnTo>
                    <a:pt x="1457" y="621"/>
                  </a:lnTo>
                  <a:lnTo>
                    <a:pt x="1376" y="540"/>
                  </a:lnTo>
                  <a:lnTo>
                    <a:pt x="1322" y="432"/>
                  </a:lnTo>
                  <a:lnTo>
                    <a:pt x="1214" y="378"/>
                  </a:lnTo>
                  <a:lnTo>
                    <a:pt x="1106" y="324"/>
                  </a:lnTo>
                  <a:lnTo>
                    <a:pt x="998" y="270"/>
                  </a:lnTo>
                  <a:lnTo>
                    <a:pt x="998" y="243"/>
                  </a:lnTo>
                  <a:lnTo>
                    <a:pt x="998" y="162"/>
                  </a:lnTo>
                  <a:lnTo>
                    <a:pt x="944" y="82"/>
                  </a:lnTo>
                  <a:lnTo>
                    <a:pt x="863" y="28"/>
                  </a:lnTo>
                  <a:lnTo>
                    <a:pt x="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5"/>
            <p:cNvSpPr/>
            <p:nvPr/>
          </p:nvSpPr>
          <p:spPr>
            <a:xfrm>
              <a:off x="1846525" y="-1114925"/>
              <a:ext cx="11500" cy="11500"/>
            </a:xfrm>
            <a:custGeom>
              <a:avLst/>
              <a:gdLst/>
              <a:ahLst/>
              <a:cxnLst/>
              <a:rect l="l" t="t" r="r" b="b"/>
              <a:pathLst>
                <a:path w="460" h="460" extrusionOk="0">
                  <a:moveTo>
                    <a:pt x="243" y="1"/>
                  </a:moveTo>
                  <a:lnTo>
                    <a:pt x="136" y="28"/>
                  </a:lnTo>
                  <a:lnTo>
                    <a:pt x="82" y="82"/>
                  </a:lnTo>
                  <a:lnTo>
                    <a:pt x="28" y="163"/>
                  </a:lnTo>
                  <a:lnTo>
                    <a:pt x="1" y="244"/>
                  </a:lnTo>
                  <a:lnTo>
                    <a:pt x="28" y="325"/>
                  </a:lnTo>
                  <a:lnTo>
                    <a:pt x="82" y="405"/>
                  </a:lnTo>
                  <a:lnTo>
                    <a:pt x="136" y="459"/>
                  </a:lnTo>
                  <a:lnTo>
                    <a:pt x="324" y="459"/>
                  </a:lnTo>
                  <a:lnTo>
                    <a:pt x="405" y="405"/>
                  </a:lnTo>
                  <a:lnTo>
                    <a:pt x="459" y="325"/>
                  </a:lnTo>
                  <a:lnTo>
                    <a:pt x="459" y="244"/>
                  </a:lnTo>
                  <a:lnTo>
                    <a:pt x="459" y="163"/>
                  </a:lnTo>
                  <a:lnTo>
                    <a:pt x="405" y="82"/>
                  </a:lnTo>
                  <a:lnTo>
                    <a:pt x="324" y="2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5"/>
            <p:cNvSpPr/>
            <p:nvPr/>
          </p:nvSpPr>
          <p:spPr>
            <a:xfrm>
              <a:off x="1753500" y="-1188400"/>
              <a:ext cx="31700" cy="52625"/>
            </a:xfrm>
            <a:custGeom>
              <a:avLst/>
              <a:gdLst/>
              <a:ahLst/>
              <a:cxnLst/>
              <a:rect l="l" t="t" r="r" b="b"/>
              <a:pathLst>
                <a:path w="1268" h="2105" extrusionOk="0">
                  <a:moveTo>
                    <a:pt x="1052" y="1"/>
                  </a:moveTo>
                  <a:lnTo>
                    <a:pt x="944" y="28"/>
                  </a:lnTo>
                  <a:lnTo>
                    <a:pt x="890" y="55"/>
                  </a:lnTo>
                  <a:lnTo>
                    <a:pt x="836" y="136"/>
                  </a:lnTo>
                  <a:lnTo>
                    <a:pt x="0" y="1753"/>
                  </a:lnTo>
                  <a:lnTo>
                    <a:pt x="0" y="1834"/>
                  </a:lnTo>
                  <a:lnTo>
                    <a:pt x="0" y="1942"/>
                  </a:lnTo>
                  <a:lnTo>
                    <a:pt x="54" y="2023"/>
                  </a:lnTo>
                  <a:lnTo>
                    <a:pt x="108" y="2077"/>
                  </a:lnTo>
                  <a:lnTo>
                    <a:pt x="216" y="2104"/>
                  </a:lnTo>
                  <a:lnTo>
                    <a:pt x="270" y="2077"/>
                  </a:lnTo>
                  <a:lnTo>
                    <a:pt x="351" y="2050"/>
                  </a:lnTo>
                  <a:lnTo>
                    <a:pt x="378" y="2023"/>
                  </a:lnTo>
                  <a:lnTo>
                    <a:pt x="432" y="1969"/>
                  </a:lnTo>
                  <a:lnTo>
                    <a:pt x="1241" y="351"/>
                  </a:lnTo>
                  <a:lnTo>
                    <a:pt x="1268" y="243"/>
                  </a:lnTo>
                  <a:lnTo>
                    <a:pt x="1241" y="163"/>
                  </a:lnTo>
                  <a:lnTo>
                    <a:pt x="1214" y="82"/>
                  </a:lnTo>
                  <a:lnTo>
                    <a:pt x="1133" y="28"/>
                  </a:lnTo>
                  <a:lnTo>
                    <a:pt x="10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5"/>
            <p:cNvSpPr/>
            <p:nvPr/>
          </p:nvSpPr>
          <p:spPr>
            <a:xfrm>
              <a:off x="1744050" y="-1188400"/>
              <a:ext cx="11500" cy="11500"/>
            </a:xfrm>
            <a:custGeom>
              <a:avLst/>
              <a:gdLst/>
              <a:ahLst/>
              <a:cxnLst/>
              <a:rect l="l" t="t" r="r" b="b"/>
              <a:pathLst>
                <a:path w="460" h="460" extrusionOk="0">
                  <a:moveTo>
                    <a:pt x="244" y="1"/>
                  </a:moveTo>
                  <a:lnTo>
                    <a:pt x="136" y="28"/>
                  </a:lnTo>
                  <a:lnTo>
                    <a:pt x="82" y="82"/>
                  </a:lnTo>
                  <a:lnTo>
                    <a:pt x="28" y="163"/>
                  </a:lnTo>
                  <a:lnTo>
                    <a:pt x="1" y="243"/>
                  </a:lnTo>
                  <a:lnTo>
                    <a:pt x="28" y="324"/>
                  </a:lnTo>
                  <a:lnTo>
                    <a:pt x="82" y="405"/>
                  </a:lnTo>
                  <a:lnTo>
                    <a:pt x="136" y="459"/>
                  </a:lnTo>
                  <a:lnTo>
                    <a:pt x="325" y="459"/>
                  </a:lnTo>
                  <a:lnTo>
                    <a:pt x="405" y="405"/>
                  </a:lnTo>
                  <a:lnTo>
                    <a:pt x="459" y="324"/>
                  </a:lnTo>
                  <a:lnTo>
                    <a:pt x="459" y="243"/>
                  </a:lnTo>
                  <a:lnTo>
                    <a:pt x="459" y="163"/>
                  </a:lnTo>
                  <a:lnTo>
                    <a:pt x="405" y="82"/>
                  </a:lnTo>
                  <a:lnTo>
                    <a:pt x="325" y="28"/>
                  </a:lnTo>
                  <a:lnTo>
                    <a:pt x="2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5"/>
            <p:cNvSpPr/>
            <p:nvPr/>
          </p:nvSpPr>
          <p:spPr>
            <a:xfrm>
              <a:off x="1782475" y="-1147950"/>
              <a:ext cx="11500" cy="12175"/>
            </a:xfrm>
            <a:custGeom>
              <a:avLst/>
              <a:gdLst/>
              <a:ahLst/>
              <a:cxnLst/>
              <a:rect l="l" t="t" r="r" b="b"/>
              <a:pathLst>
                <a:path w="460" h="487" extrusionOk="0">
                  <a:moveTo>
                    <a:pt x="244" y="1"/>
                  </a:moveTo>
                  <a:lnTo>
                    <a:pt x="136" y="28"/>
                  </a:lnTo>
                  <a:lnTo>
                    <a:pt x="82" y="82"/>
                  </a:lnTo>
                  <a:lnTo>
                    <a:pt x="28" y="162"/>
                  </a:lnTo>
                  <a:lnTo>
                    <a:pt x="1" y="243"/>
                  </a:lnTo>
                  <a:lnTo>
                    <a:pt x="28" y="324"/>
                  </a:lnTo>
                  <a:lnTo>
                    <a:pt x="82" y="405"/>
                  </a:lnTo>
                  <a:lnTo>
                    <a:pt x="136" y="459"/>
                  </a:lnTo>
                  <a:lnTo>
                    <a:pt x="244" y="486"/>
                  </a:lnTo>
                  <a:lnTo>
                    <a:pt x="325" y="459"/>
                  </a:lnTo>
                  <a:lnTo>
                    <a:pt x="405" y="405"/>
                  </a:lnTo>
                  <a:lnTo>
                    <a:pt x="459" y="324"/>
                  </a:lnTo>
                  <a:lnTo>
                    <a:pt x="459" y="243"/>
                  </a:lnTo>
                  <a:lnTo>
                    <a:pt x="459" y="162"/>
                  </a:lnTo>
                  <a:lnTo>
                    <a:pt x="405" y="82"/>
                  </a:lnTo>
                  <a:lnTo>
                    <a:pt x="325" y="28"/>
                  </a:lnTo>
                  <a:lnTo>
                    <a:pt x="2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2" name="Google Shape;3172;p55"/>
          <p:cNvGrpSpPr/>
          <p:nvPr/>
        </p:nvGrpSpPr>
        <p:grpSpPr>
          <a:xfrm>
            <a:off x="3375700" y="1900036"/>
            <a:ext cx="369302" cy="364932"/>
            <a:chOff x="2725600" y="-1289525"/>
            <a:chExt cx="295300" cy="295300"/>
          </a:xfrm>
        </p:grpSpPr>
        <p:sp>
          <p:nvSpPr>
            <p:cNvPr id="3173" name="Google Shape;3173;p55"/>
            <p:cNvSpPr/>
            <p:nvPr/>
          </p:nvSpPr>
          <p:spPr>
            <a:xfrm>
              <a:off x="2725600" y="-1289525"/>
              <a:ext cx="295300" cy="295300"/>
            </a:xfrm>
            <a:custGeom>
              <a:avLst/>
              <a:gdLst/>
              <a:ahLst/>
              <a:cxnLst/>
              <a:rect l="l" t="t" r="r" b="b"/>
              <a:pathLst>
                <a:path w="11812" h="11812" extrusionOk="0">
                  <a:moveTo>
                    <a:pt x="7658" y="459"/>
                  </a:moveTo>
                  <a:lnTo>
                    <a:pt x="7658" y="2212"/>
                  </a:lnTo>
                  <a:lnTo>
                    <a:pt x="459" y="2212"/>
                  </a:lnTo>
                  <a:lnTo>
                    <a:pt x="459" y="459"/>
                  </a:lnTo>
                  <a:close/>
                  <a:moveTo>
                    <a:pt x="8629" y="2671"/>
                  </a:moveTo>
                  <a:lnTo>
                    <a:pt x="8629" y="3776"/>
                  </a:lnTo>
                  <a:lnTo>
                    <a:pt x="8198" y="3722"/>
                  </a:lnTo>
                  <a:lnTo>
                    <a:pt x="7766" y="3695"/>
                  </a:lnTo>
                  <a:lnTo>
                    <a:pt x="7443" y="3695"/>
                  </a:lnTo>
                  <a:lnTo>
                    <a:pt x="7119" y="3749"/>
                  </a:lnTo>
                  <a:lnTo>
                    <a:pt x="6822" y="3803"/>
                  </a:lnTo>
                  <a:lnTo>
                    <a:pt x="6526" y="3884"/>
                  </a:lnTo>
                  <a:lnTo>
                    <a:pt x="6229" y="3992"/>
                  </a:lnTo>
                  <a:lnTo>
                    <a:pt x="5960" y="4127"/>
                  </a:lnTo>
                  <a:lnTo>
                    <a:pt x="5690" y="4261"/>
                  </a:lnTo>
                  <a:lnTo>
                    <a:pt x="5420" y="4423"/>
                  </a:lnTo>
                  <a:lnTo>
                    <a:pt x="1429" y="4423"/>
                  </a:lnTo>
                  <a:lnTo>
                    <a:pt x="1429" y="2671"/>
                  </a:lnTo>
                  <a:close/>
                  <a:moveTo>
                    <a:pt x="4881" y="4882"/>
                  </a:moveTo>
                  <a:lnTo>
                    <a:pt x="4530" y="5286"/>
                  </a:lnTo>
                  <a:lnTo>
                    <a:pt x="4261" y="5691"/>
                  </a:lnTo>
                  <a:lnTo>
                    <a:pt x="4126" y="5933"/>
                  </a:lnTo>
                  <a:lnTo>
                    <a:pt x="4018" y="6149"/>
                  </a:lnTo>
                  <a:lnTo>
                    <a:pt x="3937" y="6392"/>
                  </a:lnTo>
                  <a:lnTo>
                    <a:pt x="3856" y="6634"/>
                  </a:lnTo>
                  <a:lnTo>
                    <a:pt x="459" y="6634"/>
                  </a:lnTo>
                  <a:lnTo>
                    <a:pt x="459" y="4882"/>
                  </a:lnTo>
                  <a:close/>
                  <a:moveTo>
                    <a:pt x="3748" y="7120"/>
                  </a:moveTo>
                  <a:lnTo>
                    <a:pt x="3721" y="7416"/>
                  </a:lnTo>
                  <a:lnTo>
                    <a:pt x="3695" y="7740"/>
                  </a:lnTo>
                  <a:lnTo>
                    <a:pt x="3695" y="8037"/>
                  </a:lnTo>
                  <a:lnTo>
                    <a:pt x="3748" y="8306"/>
                  </a:lnTo>
                  <a:lnTo>
                    <a:pt x="3775" y="8603"/>
                  </a:lnTo>
                  <a:lnTo>
                    <a:pt x="3856" y="8873"/>
                  </a:lnTo>
                  <a:lnTo>
                    <a:pt x="459" y="8873"/>
                  </a:lnTo>
                  <a:lnTo>
                    <a:pt x="459" y="7120"/>
                  </a:lnTo>
                  <a:close/>
                  <a:moveTo>
                    <a:pt x="135" y="1"/>
                  </a:moveTo>
                  <a:lnTo>
                    <a:pt x="81" y="55"/>
                  </a:lnTo>
                  <a:lnTo>
                    <a:pt x="27" y="136"/>
                  </a:lnTo>
                  <a:lnTo>
                    <a:pt x="0" y="217"/>
                  </a:lnTo>
                  <a:lnTo>
                    <a:pt x="0" y="2455"/>
                  </a:lnTo>
                  <a:lnTo>
                    <a:pt x="27" y="2536"/>
                  </a:lnTo>
                  <a:lnTo>
                    <a:pt x="81" y="2617"/>
                  </a:lnTo>
                  <a:lnTo>
                    <a:pt x="135" y="2644"/>
                  </a:lnTo>
                  <a:lnTo>
                    <a:pt x="243" y="2671"/>
                  </a:lnTo>
                  <a:lnTo>
                    <a:pt x="971" y="2671"/>
                  </a:lnTo>
                  <a:lnTo>
                    <a:pt x="971" y="4423"/>
                  </a:lnTo>
                  <a:lnTo>
                    <a:pt x="243" y="4423"/>
                  </a:lnTo>
                  <a:lnTo>
                    <a:pt x="135" y="4450"/>
                  </a:lnTo>
                  <a:lnTo>
                    <a:pt x="81" y="4504"/>
                  </a:lnTo>
                  <a:lnTo>
                    <a:pt x="27" y="4558"/>
                  </a:lnTo>
                  <a:lnTo>
                    <a:pt x="0" y="4666"/>
                  </a:lnTo>
                  <a:lnTo>
                    <a:pt x="0" y="9088"/>
                  </a:lnTo>
                  <a:lnTo>
                    <a:pt x="27" y="9169"/>
                  </a:lnTo>
                  <a:lnTo>
                    <a:pt x="81" y="9250"/>
                  </a:lnTo>
                  <a:lnTo>
                    <a:pt x="135" y="9304"/>
                  </a:lnTo>
                  <a:lnTo>
                    <a:pt x="243" y="9331"/>
                  </a:lnTo>
                  <a:lnTo>
                    <a:pt x="4018" y="9331"/>
                  </a:lnTo>
                  <a:lnTo>
                    <a:pt x="4126" y="9601"/>
                  </a:lnTo>
                  <a:lnTo>
                    <a:pt x="4288" y="9843"/>
                  </a:lnTo>
                  <a:lnTo>
                    <a:pt x="4450" y="10086"/>
                  </a:lnTo>
                  <a:lnTo>
                    <a:pt x="4611" y="10329"/>
                  </a:lnTo>
                  <a:lnTo>
                    <a:pt x="4827" y="10544"/>
                  </a:lnTo>
                  <a:lnTo>
                    <a:pt x="5016" y="10760"/>
                  </a:lnTo>
                  <a:lnTo>
                    <a:pt x="5258" y="10949"/>
                  </a:lnTo>
                  <a:lnTo>
                    <a:pt x="5474" y="11111"/>
                  </a:lnTo>
                  <a:lnTo>
                    <a:pt x="5744" y="11272"/>
                  </a:lnTo>
                  <a:lnTo>
                    <a:pt x="5987" y="11407"/>
                  </a:lnTo>
                  <a:lnTo>
                    <a:pt x="6256" y="11542"/>
                  </a:lnTo>
                  <a:lnTo>
                    <a:pt x="6553" y="11623"/>
                  </a:lnTo>
                  <a:lnTo>
                    <a:pt x="6849" y="11704"/>
                  </a:lnTo>
                  <a:lnTo>
                    <a:pt x="7146" y="11758"/>
                  </a:lnTo>
                  <a:lnTo>
                    <a:pt x="7443" y="11812"/>
                  </a:lnTo>
                  <a:lnTo>
                    <a:pt x="8009" y="11812"/>
                  </a:lnTo>
                  <a:lnTo>
                    <a:pt x="8279" y="11785"/>
                  </a:lnTo>
                  <a:lnTo>
                    <a:pt x="8548" y="11731"/>
                  </a:lnTo>
                  <a:lnTo>
                    <a:pt x="8791" y="11677"/>
                  </a:lnTo>
                  <a:lnTo>
                    <a:pt x="9034" y="11596"/>
                  </a:lnTo>
                  <a:lnTo>
                    <a:pt x="9276" y="11515"/>
                  </a:lnTo>
                  <a:lnTo>
                    <a:pt x="9519" y="11407"/>
                  </a:lnTo>
                  <a:lnTo>
                    <a:pt x="9762" y="11299"/>
                  </a:lnTo>
                  <a:lnTo>
                    <a:pt x="9816" y="11245"/>
                  </a:lnTo>
                  <a:lnTo>
                    <a:pt x="9870" y="11165"/>
                  </a:lnTo>
                  <a:lnTo>
                    <a:pt x="9870" y="11057"/>
                  </a:lnTo>
                  <a:lnTo>
                    <a:pt x="9843" y="10976"/>
                  </a:lnTo>
                  <a:lnTo>
                    <a:pt x="9789" y="10922"/>
                  </a:lnTo>
                  <a:lnTo>
                    <a:pt x="9708" y="10868"/>
                  </a:lnTo>
                  <a:lnTo>
                    <a:pt x="9627" y="10868"/>
                  </a:lnTo>
                  <a:lnTo>
                    <a:pt x="9519" y="10895"/>
                  </a:lnTo>
                  <a:lnTo>
                    <a:pt x="9115" y="11084"/>
                  </a:lnTo>
                  <a:lnTo>
                    <a:pt x="8683" y="11245"/>
                  </a:lnTo>
                  <a:lnTo>
                    <a:pt x="8225" y="11326"/>
                  </a:lnTo>
                  <a:lnTo>
                    <a:pt x="7766" y="11353"/>
                  </a:lnTo>
                  <a:lnTo>
                    <a:pt x="7389" y="11326"/>
                  </a:lnTo>
                  <a:lnTo>
                    <a:pt x="7038" y="11272"/>
                  </a:lnTo>
                  <a:lnTo>
                    <a:pt x="6688" y="11192"/>
                  </a:lnTo>
                  <a:lnTo>
                    <a:pt x="6364" y="11084"/>
                  </a:lnTo>
                  <a:lnTo>
                    <a:pt x="6040" y="10922"/>
                  </a:lnTo>
                  <a:lnTo>
                    <a:pt x="5744" y="10733"/>
                  </a:lnTo>
                  <a:lnTo>
                    <a:pt x="5474" y="10544"/>
                  </a:lnTo>
                  <a:lnTo>
                    <a:pt x="5205" y="10302"/>
                  </a:lnTo>
                  <a:lnTo>
                    <a:pt x="4989" y="10032"/>
                  </a:lnTo>
                  <a:lnTo>
                    <a:pt x="4773" y="9762"/>
                  </a:lnTo>
                  <a:lnTo>
                    <a:pt x="4584" y="9466"/>
                  </a:lnTo>
                  <a:lnTo>
                    <a:pt x="4450" y="9142"/>
                  </a:lnTo>
                  <a:lnTo>
                    <a:pt x="4315" y="8819"/>
                  </a:lnTo>
                  <a:lnTo>
                    <a:pt x="4234" y="8468"/>
                  </a:lnTo>
                  <a:lnTo>
                    <a:pt x="4180" y="8117"/>
                  </a:lnTo>
                  <a:lnTo>
                    <a:pt x="4153" y="7740"/>
                  </a:lnTo>
                  <a:lnTo>
                    <a:pt x="4180" y="7389"/>
                  </a:lnTo>
                  <a:lnTo>
                    <a:pt x="4234" y="7039"/>
                  </a:lnTo>
                  <a:lnTo>
                    <a:pt x="4315" y="6688"/>
                  </a:lnTo>
                  <a:lnTo>
                    <a:pt x="4450" y="6365"/>
                  </a:lnTo>
                  <a:lnTo>
                    <a:pt x="4584" y="6041"/>
                  </a:lnTo>
                  <a:lnTo>
                    <a:pt x="4773" y="5745"/>
                  </a:lnTo>
                  <a:lnTo>
                    <a:pt x="4989" y="5475"/>
                  </a:lnTo>
                  <a:lnTo>
                    <a:pt x="5205" y="5205"/>
                  </a:lnTo>
                  <a:lnTo>
                    <a:pt x="5474" y="4963"/>
                  </a:lnTo>
                  <a:lnTo>
                    <a:pt x="5744" y="4774"/>
                  </a:lnTo>
                  <a:lnTo>
                    <a:pt x="6040" y="4585"/>
                  </a:lnTo>
                  <a:lnTo>
                    <a:pt x="6364" y="4423"/>
                  </a:lnTo>
                  <a:lnTo>
                    <a:pt x="6688" y="4315"/>
                  </a:lnTo>
                  <a:lnTo>
                    <a:pt x="7038" y="4235"/>
                  </a:lnTo>
                  <a:lnTo>
                    <a:pt x="7389" y="4181"/>
                  </a:lnTo>
                  <a:lnTo>
                    <a:pt x="7766" y="4154"/>
                  </a:lnTo>
                  <a:lnTo>
                    <a:pt x="8117" y="4181"/>
                  </a:lnTo>
                  <a:lnTo>
                    <a:pt x="8494" y="4235"/>
                  </a:lnTo>
                  <a:lnTo>
                    <a:pt x="8818" y="4315"/>
                  </a:lnTo>
                  <a:lnTo>
                    <a:pt x="9168" y="4423"/>
                  </a:lnTo>
                  <a:lnTo>
                    <a:pt x="9465" y="4585"/>
                  </a:lnTo>
                  <a:lnTo>
                    <a:pt x="9762" y="4774"/>
                  </a:lnTo>
                  <a:lnTo>
                    <a:pt x="10058" y="4963"/>
                  </a:lnTo>
                  <a:lnTo>
                    <a:pt x="10301" y="5205"/>
                  </a:lnTo>
                  <a:lnTo>
                    <a:pt x="10544" y="5475"/>
                  </a:lnTo>
                  <a:lnTo>
                    <a:pt x="10732" y="5745"/>
                  </a:lnTo>
                  <a:lnTo>
                    <a:pt x="10921" y="6041"/>
                  </a:lnTo>
                  <a:lnTo>
                    <a:pt x="11083" y="6365"/>
                  </a:lnTo>
                  <a:lnTo>
                    <a:pt x="11191" y="6688"/>
                  </a:lnTo>
                  <a:lnTo>
                    <a:pt x="11299" y="7039"/>
                  </a:lnTo>
                  <a:lnTo>
                    <a:pt x="11353" y="7389"/>
                  </a:lnTo>
                  <a:lnTo>
                    <a:pt x="11353" y="7740"/>
                  </a:lnTo>
                  <a:lnTo>
                    <a:pt x="11326" y="8225"/>
                  </a:lnTo>
                  <a:lnTo>
                    <a:pt x="11245" y="8657"/>
                  </a:lnTo>
                  <a:lnTo>
                    <a:pt x="11110" y="9115"/>
                  </a:lnTo>
                  <a:lnTo>
                    <a:pt x="10894" y="9520"/>
                  </a:lnTo>
                  <a:lnTo>
                    <a:pt x="10867" y="9601"/>
                  </a:lnTo>
                  <a:lnTo>
                    <a:pt x="10867" y="9708"/>
                  </a:lnTo>
                  <a:lnTo>
                    <a:pt x="10921" y="9789"/>
                  </a:lnTo>
                  <a:lnTo>
                    <a:pt x="10975" y="9843"/>
                  </a:lnTo>
                  <a:lnTo>
                    <a:pt x="11083" y="9870"/>
                  </a:lnTo>
                  <a:lnTo>
                    <a:pt x="11164" y="9870"/>
                  </a:lnTo>
                  <a:lnTo>
                    <a:pt x="11245" y="9816"/>
                  </a:lnTo>
                  <a:lnTo>
                    <a:pt x="11299" y="9762"/>
                  </a:lnTo>
                  <a:lnTo>
                    <a:pt x="11407" y="9520"/>
                  </a:lnTo>
                  <a:lnTo>
                    <a:pt x="11514" y="9277"/>
                  </a:lnTo>
                  <a:lnTo>
                    <a:pt x="11622" y="9034"/>
                  </a:lnTo>
                  <a:lnTo>
                    <a:pt x="11676" y="8792"/>
                  </a:lnTo>
                  <a:lnTo>
                    <a:pt x="11757" y="8522"/>
                  </a:lnTo>
                  <a:lnTo>
                    <a:pt x="11784" y="8279"/>
                  </a:lnTo>
                  <a:lnTo>
                    <a:pt x="11811" y="8010"/>
                  </a:lnTo>
                  <a:lnTo>
                    <a:pt x="11811" y="7740"/>
                  </a:lnTo>
                  <a:lnTo>
                    <a:pt x="11811" y="7416"/>
                  </a:lnTo>
                  <a:lnTo>
                    <a:pt x="11784" y="7093"/>
                  </a:lnTo>
                  <a:lnTo>
                    <a:pt x="11703" y="6796"/>
                  </a:lnTo>
                  <a:lnTo>
                    <a:pt x="11622" y="6473"/>
                  </a:lnTo>
                  <a:lnTo>
                    <a:pt x="11514" y="6203"/>
                  </a:lnTo>
                  <a:lnTo>
                    <a:pt x="11380" y="5906"/>
                  </a:lnTo>
                  <a:lnTo>
                    <a:pt x="11218" y="5637"/>
                  </a:lnTo>
                  <a:lnTo>
                    <a:pt x="11056" y="5367"/>
                  </a:lnTo>
                  <a:lnTo>
                    <a:pt x="10867" y="5124"/>
                  </a:lnTo>
                  <a:lnTo>
                    <a:pt x="10652" y="4909"/>
                  </a:lnTo>
                  <a:lnTo>
                    <a:pt x="10436" y="4693"/>
                  </a:lnTo>
                  <a:lnTo>
                    <a:pt x="10193" y="4504"/>
                  </a:lnTo>
                  <a:lnTo>
                    <a:pt x="9950" y="4315"/>
                  </a:lnTo>
                  <a:lnTo>
                    <a:pt x="9681" y="4181"/>
                  </a:lnTo>
                  <a:lnTo>
                    <a:pt x="9384" y="4019"/>
                  </a:lnTo>
                  <a:lnTo>
                    <a:pt x="9088" y="3911"/>
                  </a:lnTo>
                  <a:lnTo>
                    <a:pt x="9088" y="2455"/>
                  </a:lnTo>
                  <a:lnTo>
                    <a:pt x="9088" y="2347"/>
                  </a:lnTo>
                  <a:lnTo>
                    <a:pt x="9034" y="2293"/>
                  </a:lnTo>
                  <a:lnTo>
                    <a:pt x="8953" y="2239"/>
                  </a:lnTo>
                  <a:lnTo>
                    <a:pt x="8872" y="2212"/>
                  </a:lnTo>
                  <a:lnTo>
                    <a:pt x="8117" y="2212"/>
                  </a:lnTo>
                  <a:lnTo>
                    <a:pt x="8117" y="217"/>
                  </a:lnTo>
                  <a:lnTo>
                    <a:pt x="8117" y="136"/>
                  </a:lnTo>
                  <a:lnTo>
                    <a:pt x="8063" y="55"/>
                  </a:lnTo>
                  <a:lnTo>
                    <a:pt x="79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5"/>
            <p:cNvSpPr/>
            <p:nvPr/>
          </p:nvSpPr>
          <p:spPr>
            <a:xfrm>
              <a:off x="2913675" y="-1172225"/>
              <a:ext cx="82275" cy="82275"/>
            </a:xfrm>
            <a:custGeom>
              <a:avLst/>
              <a:gdLst/>
              <a:ahLst/>
              <a:cxnLst/>
              <a:rect l="l" t="t" r="r" b="b"/>
              <a:pathLst>
                <a:path w="3291" h="3291" extrusionOk="0">
                  <a:moveTo>
                    <a:pt x="243" y="1"/>
                  </a:moveTo>
                  <a:lnTo>
                    <a:pt x="135" y="28"/>
                  </a:lnTo>
                  <a:lnTo>
                    <a:pt x="81" y="82"/>
                  </a:lnTo>
                  <a:lnTo>
                    <a:pt x="28" y="163"/>
                  </a:lnTo>
                  <a:lnTo>
                    <a:pt x="1" y="244"/>
                  </a:lnTo>
                  <a:lnTo>
                    <a:pt x="28" y="324"/>
                  </a:lnTo>
                  <a:lnTo>
                    <a:pt x="81" y="405"/>
                  </a:lnTo>
                  <a:lnTo>
                    <a:pt x="135" y="459"/>
                  </a:lnTo>
                  <a:lnTo>
                    <a:pt x="243" y="486"/>
                  </a:lnTo>
                  <a:lnTo>
                    <a:pt x="513" y="486"/>
                  </a:lnTo>
                  <a:lnTo>
                    <a:pt x="756" y="540"/>
                  </a:lnTo>
                  <a:lnTo>
                    <a:pt x="998" y="594"/>
                  </a:lnTo>
                  <a:lnTo>
                    <a:pt x="1241" y="675"/>
                  </a:lnTo>
                  <a:lnTo>
                    <a:pt x="1457" y="783"/>
                  </a:lnTo>
                  <a:lnTo>
                    <a:pt x="1672" y="918"/>
                  </a:lnTo>
                  <a:lnTo>
                    <a:pt x="1888" y="1080"/>
                  </a:lnTo>
                  <a:lnTo>
                    <a:pt x="2077" y="1241"/>
                  </a:lnTo>
                  <a:lnTo>
                    <a:pt x="2239" y="1430"/>
                  </a:lnTo>
                  <a:lnTo>
                    <a:pt x="2374" y="1619"/>
                  </a:lnTo>
                  <a:lnTo>
                    <a:pt x="2508" y="1835"/>
                  </a:lnTo>
                  <a:lnTo>
                    <a:pt x="2616" y="2050"/>
                  </a:lnTo>
                  <a:lnTo>
                    <a:pt x="2697" y="2293"/>
                  </a:lnTo>
                  <a:lnTo>
                    <a:pt x="2778" y="2536"/>
                  </a:lnTo>
                  <a:lnTo>
                    <a:pt x="2805" y="2805"/>
                  </a:lnTo>
                  <a:lnTo>
                    <a:pt x="2832" y="3048"/>
                  </a:lnTo>
                  <a:lnTo>
                    <a:pt x="2832" y="3156"/>
                  </a:lnTo>
                  <a:lnTo>
                    <a:pt x="2886" y="3237"/>
                  </a:lnTo>
                  <a:lnTo>
                    <a:pt x="2967" y="3264"/>
                  </a:lnTo>
                  <a:lnTo>
                    <a:pt x="3048" y="3291"/>
                  </a:lnTo>
                  <a:lnTo>
                    <a:pt x="3155" y="3264"/>
                  </a:lnTo>
                  <a:lnTo>
                    <a:pt x="3209" y="3237"/>
                  </a:lnTo>
                  <a:lnTo>
                    <a:pt x="3263" y="3156"/>
                  </a:lnTo>
                  <a:lnTo>
                    <a:pt x="3290" y="3048"/>
                  </a:lnTo>
                  <a:lnTo>
                    <a:pt x="3263" y="2751"/>
                  </a:lnTo>
                  <a:lnTo>
                    <a:pt x="3209" y="2455"/>
                  </a:lnTo>
                  <a:lnTo>
                    <a:pt x="3155" y="2158"/>
                  </a:lnTo>
                  <a:lnTo>
                    <a:pt x="3048" y="1888"/>
                  </a:lnTo>
                  <a:lnTo>
                    <a:pt x="2913" y="1619"/>
                  </a:lnTo>
                  <a:lnTo>
                    <a:pt x="2751" y="1349"/>
                  </a:lnTo>
                  <a:lnTo>
                    <a:pt x="2589" y="1133"/>
                  </a:lnTo>
                  <a:lnTo>
                    <a:pt x="2400" y="918"/>
                  </a:lnTo>
                  <a:lnTo>
                    <a:pt x="2185" y="702"/>
                  </a:lnTo>
                  <a:lnTo>
                    <a:pt x="1942" y="540"/>
                  </a:lnTo>
                  <a:lnTo>
                    <a:pt x="1699" y="378"/>
                  </a:lnTo>
                  <a:lnTo>
                    <a:pt x="1430" y="244"/>
                  </a:lnTo>
                  <a:lnTo>
                    <a:pt x="1133" y="163"/>
                  </a:lnTo>
                  <a:lnTo>
                    <a:pt x="836" y="82"/>
                  </a:lnTo>
                  <a:lnTo>
                    <a:pt x="540" y="2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5"/>
            <p:cNvSpPr/>
            <p:nvPr/>
          </p:nvSpPr>
          <p:spPr>
            <a:xfrm>
              <a:off x="2843575" y="-1101425"/>
              <a:ext cx="81575" cy="82250"/>
            </a:xfrm>
            <a:custGeom>
              <a:avLst/>
              <a:gdLst/>
              <a:ahLst/>
              <a:cxnLst/>
              <a:rect l="l" t="t" r="r" b="b"/>
              <a:pathLst>
                <a:path w="3263" h="3290" extrusionOk="0">
                  <a:moveTo>
                    <a:pt x="216" y="0"/>
                  </a:moveTo>
                  <a:lnTo>
                    <a:pt x="135" y="27"/>
                  </a:lnTo>
                  <a:lnTo>
                    <a:pt x="54" y="54"/>
                  </a:lnTo>
                  <a:lnTo>
                    <a:pt x="0" y="135"/>
                  </a:lnTo>
                  <a:lnTo>
                    <a:pt x="0" y="216"/>
                  </a:lnTo>
                  <a:lnTo>
                    <a:pt x="0" y="540"/>
                  </a:lnTo>
                  <a:lnTo>
                    <a:pt x="54" y="836"/>
                  </a:lnTo>
                  <a:lnTo>
                    <a:pt x="135" y="1133"/>
                  </a:lnTo>
                  <a:lnTo>
                    <a:pt x="243" y="1402"/>
                  </a:lnTo>
                  <a:lnTo>
                    <a:pt x="351" y="1672"/>
                  </a:lnTo>
                  <a:lnTo>
                    <a:pt x="513" y="1942"/>
                  </a:lnTo>
                  <a:lnTo>
                    <a:pt x="701" y="2157"/>
                  </a:lnTo>
                  <a:lnTo>
                    <a:pt x="890" y="2373"/>
                  </a:lnTo>
                  <a:lnTo>
                    <a:pt x="1106" y="2589"/>
                  </a:lnTo>
                  <a:lnTo>
                    <a:pt x="1348" y="2751"/>
                  </a:lnTo>
                  <a:lnTo>
                    <a:pt x="1591" y="2912"/>
                  </a:lnTo>
                  <a:lnTo>
                    <a:pt x="1861" y="3047"/>
                  </a:lnTo>
                  <a:lnTo>
                    <a:pt x="2130" y="3128"/>
                  </a:lnTo>
                  <a:lnTo>
                    <a:pt x="2427" y="3209"/>
                  </a:lnTo>
                  <a:lnTo>
                    <a:pt x="2724" y="3263"/>
                  </a:lnTo>
                  <a:lnTo>
                    <a:pt x="3047" y="3290"/>
                  </a:lnTo>
                  <a:lnTo>
                    <a:pt x="3128" y="3263"/>
                  </a:lnTo>
                  <a:lnTo>
                    <a:pt x="3209" y="3209"/>
                  </a:lnTo>
                  <a:lnTo>
                    <a:pt x="3263" y="3128"/>
                  </a:lnTo>
                  <a:lnTo>
                    <a:pt x="3263" y="3047"/>
                  </a:lnTo>
                  <a:lnTo>
                    <a:pt x="3263" y="2966"/>
                  </a:lnTo>
                  <a:lnTo>
                    <a:pt x="3209" y="2886"/>
                  </a:lnTo>
                  <a:lnTo>
                    <a:pt x="3128" y="2832"/>
                  </a:lnTo>
                  <a:lnTo>
                    <a:pt x="3047" y="2805"/>
                  </a:lnTo>
                  <a:lnTo>
                    <a:pt x="2778" y="2805"/>
                  </a:lnTo>
                  <a:lnTo>
                    <a:pt x="2508" y="2751"/>
                  </a:lnTo>
                  <a:lnTo>
                    <a:pt x="2265" y="2697"/>
                  </a:lnTo>
                  <a:lnTo>
                    <a:pt x="2023" y="2616"/>
                  </a:lnTo>
                  <a:lnTo>
                    <a:pt x="1807" y="2508"/>
                  </a:lnTo>
                  <a:lnTo>
                    <a:pt x="1591" y="2373"/>
                  </a:lnTo>
                  <a:lnTo>
                    <a:pt x="1402" y="2211"/>
                  </a:lnTo>
                  <a:lnTo>
                    <a:pt x="1214" y="2050"/>
                  </a:lnTo>
                  <a:lnTo>
                    <a:pt x="1052" y="1861"/>
                  </a:lnTo>
                  <a:lnTo>
                    <a:pt x="890" y="1672"/>
                  </a:lnTo>
                  <a:lnTo>
                    <a:pt x="755" y="1456"/>
                  </a:lnTo>
                  <a:lnTo>
                    <a:pt x="647" y="1241"/>
                  </a:lnTo>
                  <a:lnTo>
                    <a:pt x="566" y="998"/>
                  </a:lnTo>
                  <a:lnTo>
                    <a:pt x="513" y="755"/>
                  </a:lnTo>
                  <a:lnTo>
                    <a:pt x="459" y="486"/>
                  </a:lnTo>
                  <a:lnTo>
                    <a:pt x="459" y="216"/>
                  </a:lnTo>
                  <a:lnTo>
                    <a:pt x="432" y="135"/>
                  </a:lnTo>
                  <a:lnTo>
                    <a:pt x="378" y="54"/>
                  </a:lnTo>
                  <a:lnTo>
                    <a:pt x="324" y="27"/>
                  </a:lnTo>
                  <a:lnTo>
                    <a:pt x="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a:off x="2897500" y="-1138500"/>
              <a:ext cx="44525" cy="85625"/>
            </a:xfrm>
            <a:custGeom>
              <a:avLst/>
              <a:gdLst/>
              <a:ahLst/>
              <a:cxnLst/>
              <a:rect l="l" t="t" r="r" b="b"/>
              <a:pathLst>
                <a:path w="1781" h="3425" extrusionOk="0">
                  <a:moveTo>
                    <a:pt x="890" y="0"/>
                  </a:moveTo>
                  <a:lnTo>
                    <a:pt x="782" y="27"/>
                  </a:lnTo>
                  <a:lnTo>
                    <a:pt x="728" y="81"/>
                  </a:lnTo>
                  <a:lnTo>
                    <a:pt x="675" y="135"/>
                  </a:lnTo>
                  <a:lnTo>
                    <a:pt x="648" y="243"/>
                  </a:lnTo>
                  <a:lnTo>
                    <a:pt x="648" y="324"/>
                  </a:lnTo>
                  <a:lnTo>
                    <a:pt x="513" y="351"/>
                  </a:lnTo>
                  <a:lnTo>
                    <a:pt x="378" y="432"/>
                  </a:lnTo>
                  <a:lnTo>
                    <a:pt x="270" y="513"/>
                  </a:lnTo>
                  <a:lnTo>
                    <a:pt x="189" y="620"/>
                  </a:lnTo>
                  <a:lnTo>
                    <a:pt x="108" y="728"/>
                  </a:lnTo>
                  <a:lnTo>
                    <a:pt x="54" y="836"/>
                  </a:lnTo>
                  <a:lnTo>
                    <a:pt x="0" y="971"/>
                  </a:lnTo>
                  <a:lnTo>
                    <a:pt x="0" y="1106"/>
                  </a:lnTo>
                  <a:lnTo>
                    <a:pt x="0" y="1295"/>
                  </a:lnTo>
                  <a:lnTo>
                    <a:pt x="54" y="1429"/>
                  </a:lnTo>
                  <a:lnTo>
                    <a:pt x="135" y="1564"/>
                  </a:lnTo>
                  <a:lnTo>
                    <a:pt x="243" y="1699"/>
                  </a:lnTo>
                  <a:lnTo>
                    <a:pt x="378" y="1807"/>
                  </a:lnTo>
                  <a:lnTo>
                    <a:pt x="540" y="1888"/>
                  </a:lnTo>
                  <a:lnTo>
                    <a:pt x="701" y="1915"/>
                  </a:lnTo>
                  <a:lnTo>
                    <a:pt x="890" y="1942"/>
                  </a:lnTo>
                  <a:lnTo>
                    <a:pt x="1052" y="1969"/>
                  </a:lnTo>
                  <a:lnTo>
                    <a:pt x="1187" y="2050"/>
                  </a:lnTo>
                  <a:lnTo>
                    <a:pt x="1268" y="2157"/>
                  </a:lnTo>
                  <a:lnTo>
                    <a:pt x="1295" y="2238"/>
                  </a:lnTo>
                  <a:lnTo>
                    <a:pt x="1322" y="2319"/>
                  </a:lnTo>
                  <a:lnTo>
                    <a:pt x="1295" y="2373"/>
                  </a:lnTo>
                  <a:lnTo>
                    <a:pt x="1268" y="2454"/>
                  </a:lnTo>
                  <a:lnTo>
                    <a:pt x="1187" y="2562"/>
                  </a:lnTo>
                  <a:lnTo>
                    <a:pt x="1052" y="2643"/>
                  </a:lnTo>
                  <a:lnTo>
                    <a:pt x="890" y="2670"/>
                  </a:lnTo>
                  <a:lnTo>
                    <a:pt x="728" y="2643"/>
                  </a:lnTo>
                  <a:lnTo>
                    <a:pt x="594" y="2562"/>
                  </a:lnTo>
                  <a:lnTo>
                    <a:pt x="486" y="2454"/>
                  </a:lnTo>
                  <a:lnTo>
                    <a:pt x="459" y="2373"/>
                  </a:lnTo>
                  <a:lnTo>
                    <a:pt x="459" y="2319"/>
                  </a:lnTo>
                  <a:lnTo>
                    <a:pt x="432" y="2211"/>
                  </a:lnTo>
                  <a:lnTo>
                    <a:pt x="378" y="2157"/>
                  </a:lnTo>
                  <a:lnTo>
                    <a:pt x="324" y="2103"/>
                  </a:lnTo>
                  <a:lnTo>
                    <a:pt x="216" y="2076"/>
                  </a:lnTo>
                  <a:lnTo>
                    <a:pt x="135" y="2103"/>
                  </a:lnTo>
                  <a:lnTo>
                    <a:pt x="54" y="2157"/>
                  </a:lnTo>
                  <a:lnTo>
                    <a:pt x="0" y="2211"/>
                  </a:lnTo>
                  <a:lnTo>
                    <a:pt x="0" y="2319"/>
                  </a:lnTo>
                  <a:lnTo>
                    <a:pt x="0" y="2454"/>
                  </a:lnTo>
                  <a:lnTo>
                    <a:pt x="54" y="2589"/>
                  </a:lnTo>
                  <a:lnTo>
                    <a:pt x="108" y="2697"/>
                  </a:lnTo>
                  <a:lnTo>
                    <a:pt x="189" y="2805"/>
                  </a:lnTo>
                  <a:lnTo>
                    <a:pt x="270" y="2912"/>
                  </a:lnTo>
                  <a:lnTo>
                    <a:pt x="378" y="2993"/>
                  </a:lnTo>
                  <a:lnTo>
                    <a:pt x="513" y="3074"/>
                  </a:lnTo>
                  <a:lnTo>
                    <a:pt x="648" y="3101"/>
                  </a:lnTo>
                  <a:lnTo>
                    <a:pt x="648" y="3182"/>
                  </a:lnTo>
                  <a:lnTo>
                    <a:pt x="675" y="3290"/>
                  </a:lnTo>
                  <a:lnTo>
                    <a:pt x="728" y="3344"/>
                  </a:lnTo>
                  <a:lnTo>
                    <a:pt x="782" y="3398"/>
                  </a:lnTo>
                  <a:lnTo>
                    <a:pt x="890" y="3425"/>
                  </a:lnTo>
                  <a:lnTo>
                    <a:pt x="971" y="3398"/>
                  </a:lnTo>
                  <a:lnTo>
                    <a:pt x="1052" y="3344"/>
                  </a:lnTo>
                  <a:lnTo>
                    <a:pt x="1106" y="3290"/>
                  </a:lnTo>
                  <a:lnTo>
                    <a:pt x="1106" y="3182"/>
                  </a:lnTo>
                  <a:lnTo>
                    <a:pt x="1106" y="3101"/>
                  </a:lnTo>
                  <a:lnTo>
                    <a:pt x="1241" y="3074"/>
                  </a:lnTo>
                  <a:lnTo>
                    <a:pt x="1376" y="2993"/>
                  </a:lnTo>
                  <a:lnTo>
                    <a:pt x="1483" y="2912"/>
                  </a:lnTo>
                  <a:lnTo>
                    <a:pt x="1591" y="2805"/>
                  </a:lnTo>
                  <a:lnTo>
                    <a:pt x="1672" y="2697"/>
                  </a:lnTo>
                  <a:lnTo>
                    <a:pt x="1726" y="2589"/>
                  </a:lnTo>
                  <a:lnTo>
                    <a:pt x="1753" y="2454"/>
                  </a:lnTo>
                  <a:lnTo>
                    <a:pt x="1780" y="2319"/>
                  </a:lnTo>
                  <a:lnTo>
                    <a:pt x="1753" y="2130"/>
                  </a:lnTo>
                  <a:lnTo>
                    <a:pt x="1699" y="1996"/>
                  </a:lnTo>
                  <a:lnTo>
                    <a:pt x="1618" y="1834"/>
                  </a:lnTo>
                  <a:lnTo>
                    <a:pt x="1510" y="1726"/>
                  </a:lnTo>
                  <a:lnTo>
                    <a:pt x="1376" y="1618"/>
                  </a:lnTo>
                  <a:lnTo>
                    <a:pt x="1241" y="1537"/>
                  </a:lnTo>
                  <a:lnTo>
                    <a:pt x="1052" y="1510"/>
                  </a:lnTo>
                  <a:lnTo>
                    <a:pt x="890" y="1483"/>
                  </a:lnTo>
                  <a:lnTo>
                    <a:pt x="728" y="1456"/>
                  </a:lnTo>
                  <a:lnTo>
                    <a:pt x="594" y="1375"/>
                  </a:lnTo>
                  <a:lnTo>
                    <a:pt x="486" y="1268"/>
                  </a:lnTo>
                  <a:lnTo>
                    <a:pt x="459" y="1187"/>
                  </a:lnTo>
                  <a:lnTo>
                    <a:pt x="459" y="1106"/>
                  </a:lnTo>
                  <a:lnTo>
                    <a:pt x="459" y="1052"/>
                  </a:lnTo>
                  <a:lnTo>
                    <a:pt x="486" y="971"/>
                  </a:lnTo>
                  <a:lnTo>
                    <a:pt x="594" y="863"/>
                  </a:lnTo>
                  <a:lnTo>
                    <a:pt x="728" y="782"/>
                  </a:lnTo>
                  <a:lnTo>
                    <a:pt x="890" y="755"/>
                  </a:lnTo>
                  <a:lnTo>
                    <a:pt x="1052" y="782"/>
                  </a:lnTo>
                  <a:lnTo>
                    <a:pt x="1187" y="863"/>
                  </a:lnTo>
                  <a:lnTo>
                    <a:pt x="1268" y="971"/>
                  </a:lnTo>
                  <a:lnTo>
                    <a:pt x="1295" y="1052"/>
                  </a:lnTo>
                  <a:lnTo>
                    <a:pt x="1322" y="1106"/>
                  </a:lnTo>
                  <a:lnTo>
                    <a:pt x="1322" y="1214"/>
                  </a:lnTo>
                  <a:lnTo>
                    <a:pt x="1376" y="1268"/>
                  </a:lnTo>
                  <a:lnTo>
                    <a:pt x="1457" y="1321"/>
                  </a:lnTo>
                  <a:lnTo>
                    <a:pt x="1537" y="1348"/>
                  </a:lnTo>
                  <a:lnTo>
                    <a:pt x="1618" y="1321"/>
                  </a:lnTo>
                  <a:lnTo>
                    <a:pt x="1699" y="1268"/>
                  </a:lnTo>
                  <a:lnTo>
                    <a:pt x="1753" y="1214"/>
                  </a:lnTo>
                  <a:lnTo>
                    <a:pt x="1780" y="1106"/>
                  </a:lnTo>
                  <a:lnTo>
                    <a:pt x="1753" y="971"/>
                  </a:lnTo>
                  <a:lnTo>
                    <a:pt x="1726" y="836"/>
                  </a:lnTo>
                  <a:lnTo>
                    <a:pt x="1672" y="728"/>
                  </a:lnTo>
                  <a:lnTo>
                    <a:pt x="1591" y="620"/>
                  </a:lnTo>
                  <a:lnTo>
                    <a:pt x="1483" y="513"/>
                  </a:lnTo>
                  <a:lnTo>
                    <a:pt x="1376" y="432"/>
                  </a:lnTo>
                  <a:lnTo>
                    <a:pt x="1241" y="351"/>
                  </a:lnTo>
                  <a:lnTo>
                    <a:pt x="1106" y="324"/>
                  </a:lnTo>
                  <a:lnTo>
                    <a:pt x="1106" y="243"/>
                  </a:lnTo>
                  <a:lnTo>
                    <a:pt x="1106" y="135"/>
                  </a:lnTo>
                  <a:lnTo>
                    <a:pt x="1052" y="81"/>
                  </a:lnTo>
                  <a:lnTo>
                    <a:pt x="971" y="27"/>
                  </a:lnTo>
                  <a:lnTo>
                    <a:pt x="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5"/>
            <p:cNvSpPr/>
            <p:nvPr/>
          </p:nvSpPr>
          <p:spPr>
            <a:xfrm>
              <a:off x="2973000" y="-1284800"/>
              <a:ext cx="43850" cy="43850"/>
            </a:xfrm>
            <a:custGeom>
              <a:avLst/>
              <a:gdLst/>
              <a:ahLst/>
              <a:cxnLst/>
              <a:rect l="l" t="t" r="r" b="b"/>
              <a:pathLst>
                <a:path w="1754" h="1754" extrusionOk="0">
                  <a:moveTo>
                    <a:pt x="782" y="1"/>
                  </a:moveTo>
                  <a:lnTo>
                    <a:pt x="702" y="55"/>
                  </a:lnTo>
                  <a:lnTo>
                    <a:pt x="648" y="136"/>
                  </a:lnTo>
                  <a:lnTo>
                    <a:pt x="621" y="216"/>
                  </a:lnTo>
                  <a:lnTo>
                    <a:pt x="621" y="648"/>
                  </a:lnTo>
                  <a:lnTo>
                    <a:pt x="135" y="648"/>
                  </a:lnTo>
                  <a:lnTo>
                    <a:pt x="54" y="702"/>
                  </a:lnTo>
                  <a:lnTo>
                    <a:pt x="1" y="783"/>
                  </a:lnTo>
                  <a:lnTo>
                    <a:pt x="1" y="864"/>
                  </a:lnTo>
                  <a:lnTo>
                    <a:pt x="1" y="971"/>
                  </a:lnTo>
                  <a:lnTo>
                    <a:pt x="54" y="1025"/>
                  </a:lnTo>
                  <a:lnTo>
                    <a:pt x="135" y="1079"/>
                  </a:lnTo>
                  <a:lnTo>
                    <a:pt x="216" y="1106"/>
                  </a:lnTo>
                  <a:lnTo>
                    <a:pt x="621" y="1106"/>
                  </a:lnTo>
                  <a:lnTo>
                    <a:pt x="621" y="1511"/>
                  </a:lnTo>
                  <a:lnTo>
                    <a:pt x="648" y="1592"/>
                  </a:lnTo>
                  <a:lnTo>
                    <a:pt x="702" y="1673"/>
                  </a:lnTo>
                  <a:lnTo>
                    <a:pt x="782" y="1727"/>
                  </a:lnTo>
                  <a:lnTo>
                    <a:pt x="863" y="1753"/>
                  </a:lnTo>
                  <a:lnTo>
                    <a:pt x="944" y="1727"/>
                  </a:lnTo>
                  <a:lnTo>
                    <a:pt x="1025" y="1673"/>
                  </a:lnTo>
                  <a:lnTo>
                    <a:pt x="1079" y="1592"/>
                  </a:lnTo>
                  <a:lnTo>
                    <a:pt x="1106" y="1511"/>
                  </a:lnTo>
                  <a:lnTo>
                    <a:pt x="1106" y="1106"/>
                  </a:lnTo>
                  <a:lnTo>
                    <a:pt x="1511" y="1106"/>
                  </a:lnTo>
                  <a:lnTo>
                    <a:pt x="1591" y="1079"/>
                  </a:lnTo>
                  <a:lnTo>
                    <a:pt x="1672" y="1025"/>
                  </a:lnTo>
                  <a:lnTo>
                    <a:pt x="1726" y="971"/>
                  </a:lnTo>
                  <a:lnTo>
                    <a:pt x="1753" y="864"/>
                  </a:lnTo>
                  <a:lnTo>
                    <a:pt x="1726" y="783"/>
                  </a:lnTo>
                  <a:lnTo>
                    <a:pt x="1672" y="702"/>
                  </a:lnTo>
                  <a:lnTo>
                    <a:pt x="1591" y="648"/>
                  </a:lnTo>
                  <a:lnTo>
                    <a:pt x="1106" y="648"/>
                  </a:lnTo>
                  <a:lnTo>
                    <a:pt x="1106" y="216"/>
                  </a:lnTo>
                  <a:lnTo>
                    <a:pt x="1079" y="136"/>
                  </a:lnTo>
                  <a:lnTo>
                    <a:pt x="1025" y="55"/>
                  </a:lnTo>
                  <a:lnTo>
                    <a:pt x="9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5"/>
            <p:cNvSpPr/>
            <p:nvPr/>
          </p:nvSpPr>
          <p:spPr>
            <a:xfrm>
              <a:off x="2738400" y="-1038075"/>
              <a:ext cx="43850" cy="43850"/>
            </a:xfrm>
            <a:custGeom>
              <a:avLst/>
              <a:gdLst/>
              <a:ahLst/>
              <a:cxnLst/>
              <a:rect l="l" t="t" r="r" b="b"/>
              <a:pathLst>
                <a:path w="1754" h="1754" extrusionOk="0">
                  <a:moveTo>
                    <a:pt x="864" y="1"/>
                  </a:moveTo>
                  <a:lnTo>
                    <a:pt x="783" y="28"/>
                  </a:lnTo>
                  <a:lnTo>
                    <a:pt x="702" y="82"/>
                  </a:lnTo>
                  <a:lnTo>
                    <a:pt x="675" y="136"/>
                  </a:lnTo>
                  <a:lnTo>
                    <a:pt x="648" y="244"/>
                  </a:lnTo>
                  <a:lnTo>
                    <a:pt x="648" y="648"/>
                  </a:lnTo>
                  <a:lnTo>
                    <a:pt x="216" y="648"/>
                  </a:lnTo>
                  <a:lnTo>
                    <a:pt x="135" y="675"/>
                  </a:lnTo>
                  <a:lnTo>
                    <a:pt x="55" y="729"/>
                  </a:lnTo>
                  <a:lnTo>
                    <a:pt x="28" y="783"/>
                  </a:lnTo>
                  <a:lnTo>
                    <a:pt x="1" y="891"/>
                  </a:lnTo>
                  <a:lnTo>
                    <a:pt x="28" y="972"/>
                  </a:lnTo>
                  <a:lnTo>
                    <a:pt x="55" y="1053"/>
                  </a:lnTo>
                  <a:lnTo>
                    <a:pt x="135" y="1107"/>
                  </a:lnTo>
                  <a:lnTo>
                    <a:pt x="648" y="1107"/>
                  </a:lnTo>
                  <a:lnTo>
                    <a:pt x="648" y="1538"/>
                  </a:lnTo>
                  <a:lnTo>
                    <a:pt x="675" y="1619"/>
                  </a:lnTo>
                  <a:lnTo>
                    <a:pt x="702" y="1700"/>
                  </a:lnTo>
                  <a:lnTo>
                    <a:pt x="783" y="1754"/>
                  </a:lnTo>
                  <a:lnTo>
                    <a:pt x="971" y="1754"/>
                  </a:lnTo>
                  <a:lnTo>
                    <a:pt x="1025" y="1700"/>
                  </a:lnTo>
                  <a:lnTo>
                    <a:pt x="1079" y="1619"/>
                  </a:lnTo>
                  <a:lnTo>
                    <a:pt x="1106" y="1538"/>
                  </a:lnTo>
                  <a:lnTo>
                    <a:pt x="1106" y="1107"/>
                  </a:lnTo>
                  <a:lnTo>
                    <a:pt x="1619" y="1107"/>
                  </a:lnTo>
                  <a:lnTo>
                    <a:pt x="1672" y="1053"/>
                  </a:lnTo>
                  <a:lnTo>
                    <a:pt x="1726" y="972"/>
                  </a:lnTo>
                  <a:lnTo>
                    <a:pt x="1753" y="891"/>
                  </a:lnTo>
                  <a:lnTo>
                    <a:pt x="1726" y="783"/>
                  </a:lnTo>
                  <a:lnTo>
                    <a:pt x="1672" y="729"/>
                  </a:lnTo>
                  <a:lnTo>
                    <a:pt x="1619" y="675"/>
                  </a:lnTo>
                  <a:lnTo>
                    <a:pt x="1511" y="648"/>
                  </a:lnTo>
                  <a:lnTo>
                    <a:pt x="1106" y="648"/>
                  </a:lnTo>
                  <a:lnTo>
                    <a:pt x="1106" y="244"/>
                  </a:lnTo>
                  <a:lnTo>
                    <a:pt x="1079" y="136"/>
                  </a:lnTo>
                  <a:lnTo>
                    <a:pt x="1025" y="82"/>
                  </a:lnTo>
                  <a:lnTo>
                    <a:pt x="971" y="28"/>
                  </a:lnTo>
                  <a:lnTo>
                    <a:pt x="8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5"/>
            <p:cNvSpPr/>
            <p:nvPr/>
          </p:nvSpPr>
          <p:spPr>
            <a:xfrm>
              <a:off x="2981775" y="-1034025"/>
              <a:ext cx="11475" cy="12175"/>
            </a:xfrm>
            <a:custGeom>
              <a:avLst/>
              <a:gdLst/>
              <a:ahLst/>
              <a:cxnLst/>
              <a:rect l="l" t="t" r="r" b="b"/>
              <a:pathLst>
                <a:path w="459" h="487" extrusionOk="0">
                  <a:moveTo>
                    <a:pt x="216" y="1"/>
                  </a:moveTo>
                  <a:lnTo>
                    <a:pt x="135" y="28"/>
                  </a:lnTo>
                  <a:lnTo>
                    <a:pt x="54" y="82"/>
                  </a:lnTo>
                  <a:lnTo>
                    <a:pt x="0" y="163"/>
                  </a:lnTo>
                  <a:lnTo>
                    <a:pt x="0" y="243"/>
                  </a:lnTo>
                  <a:lnTo>
                    <a:pt x="0" y="324"/>
                  </a:lnTo>
                  <a:lnTo>
                    <a:pt x="54" y="405"/>
                  </a:lnTo>
                  <a:lnTo>
                    <a:pt x="135" y="459"/>
                  </a:lnTo>
                  <a:lnTo>
                    <a:pt x="216" y="486"/>
                  </a:lnTo>
                  <a:lnTo>
                    <a:pt x="324" y="459"/>
                  </a:lnTo>
                  <a:lnTo>
                    <a:pt x="378" y="405"/>
                  </a:lnTo>
                  <a:lnTo>
                    <a:pt x="431" y="324"/>
                  </a:lnTo>
                  <a:lnTo>
                    <a:pt x="458" y="243"/>
                  </a:lnTo>
                  <a:lnTo>
                    <a:pt x="431" y="163"/>
                  </a:lnTo>
                  <a:lnTo>
                    <a:pt x="378" y="82"/>
                  </a:lnTo>
                  <a:lnTo>
                    <a:pt x="324" y="28"/>
                  </a:lnTo>
                  <a:lnTo>
                    <a:pt x="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0" name="Google Shape;3180;p55"/>
          <p:cNvGrpSpPr/>
          <p:nvPr/>
        </p:nvGrpSpPr>
        <p:grpSpPr>
          <a:xfrm>
            <a:off x="2575079" y="3268824"/>
            <a:ext cx="369302" cy="308270"/>
            <a:chOff x="7514600" y="-1942750"/>
            <a:chExt cx="295300" cy="249450"/>
          </a:xfrm>
        </p:grpSpPr>
        <p:sp>
          <p:nvSpPr>
            <p:cNvPr id="3181" name="Google Shape;3181;p55"/>
            <p:cNvSpPr/>
            <p:nvPr/>
          </p:nvSpPr>
          <p:spPr>
            <a:xfrm>
              <a:off x="7604275" y="-1881400"/>
              <a:ext cx="63375" cy="62725"/>
            </a:xfrm>
            <a:custGeom>
              <a:avLst/>
              <a:gdLst/>
              <a:ahLst/>
              <a:cxnLst/>
              <a:rect l="l" t="t" r="r" b="b"/>
              <a:pathLst>
                <a:path w="2535" h="2509" extrusionOk="0">
                  <a:moveTo>
                    <a:pt x="1268" y="459"/>
                  </a:moveTo>
                  <a:lnTo>
                    <a:pt x="1429" y="486"/>
                  </a:lnTo>
                  <a:lnTo>
                    <a:pt x="1564" y="513"/>
                  </a:lnTo>
                  <a:lnTo>
                    <a:pt x="1699" y="594"/>
                  </a:lnTo>
                  <a:lnTo>
                    <a:pt x="1834" y="702"/>
                  </a:lnTo>
                  <a:lnTo>
                    <a:pt x="1915" y="810"/>
                  </a:lnTo>
                  <a:lnTo>
                    <a:pt x="1996" y="944"/>
                  </a:lnTo>
                  <a:lnTo>
                    <a:pt x="2050" y="1106"/>
                  </a:lnTo>
                  <a:lnTo>
                    <a:pt x="2050" y="1268"/>
                  </a:lnTo>
                  <a:lnTo>
                    <a:pt x="2050" y="1430"/>
                  </a:lnTo>
                  <a:lnTo>
                    <a:pt x="1996" y="1565"/>
                  </a:lnTo>
                  <a:lnTo>
                    <a:pt x="1915" y="1699"/>
                  </a:lnTo>
                  <a:lnTo>
                    <a:pt x="1834" y="1834"/>
                  </a:lnTo>
                  <a:lnTo>
                    <a:pt x="1699" y="1915"/>
                  </a:lnTo>
                  <a:lnTo>
                    <a:pt x="1564" y="1996"/>
                  </a:lnTo>
                  <a:lnTo>
                    <a:pt x="1429" y="2050"/>
                  </a:lnTo>
                  <a:lnTo>
                    <a:pt x="1106" y="2050"/>
                  </a:lnTo>
                  <a:lnTo>
                    <a:pt x="944" y="1996"/>
                  </a:lnTo>
                  <a:lnTo>
                    <a:pt x="809" y="1915"/>
                  </a:lnTo>
                  <a:lnTo>
                    <a:pt x="701" y="1834"/>
                  </a:lnTo>
                  <a:lnTo>
                    <a:pt x="594" y="1699"/>
                  </a:lnTo>
                  <a:lnTo>
                    <a:pt x="540" y="1565"/>
                  </a:lnTo>
                  <a:lnTo>
                    <a:pt x="486" y="1430"/>
                  </a:lnTo>
                  <a:lnTo>
                    <a:pt x="459" y="1268"/>
                  </a:lnTo>
                  <a:lnTo>
                    <a:pt x="486" y="1106"/>
                  </a:lnTo>
                  <a:lnTo>
                    <a:pt x="540" y="944"/>
                  </a:lnTo>
                  <a:lnTo>
                    <a:pt x="594" y="810"/>
                  </a:lnTo>
                  <a:lnTo>
                    <a:pt x="701" y="702"/>
                  </a:lnTo>
                  <a:lnTo>
                    <a:pt x="809" y="594"/>
                  </a:lnTo>
                  <a:lnTo>
                    <a:pt x="944" y="513"/>
                  </a:lnTo>
                  <a:lnTo>
                    <a:pt x="1106" y="486"/>
                  </a:lnTo>
                  <a:lnTo>
                    <a:pt x="1268" y="459"/>
                  </a:lnTo>
                  <a:close/>
                  <a:moveTo>
                    <a:pt x="1268" y="1"/>
                  </a:moveTo>
                  <a:lnTo>
                    <a:pt x="998" y="28"/>
                  </a:lnTo>
                  <a:lnTo>
                    <a:pt x="782" y="108"/>
                  </a:lnTo>
                  <a:lnTo>
                    <a:pt x="567" y="216"/>
                  </a:lnTo>
                  <a:lnTo>
                    <a:pt x="378" y="378"/>
                  </a:lnTo>
                  <a:lnTo>
                    <a:pt x="216" y="567"/>
                  </a:lnTo>
                  <a:lnTo>
                    <a:pt x="108" y="783"/>
                  </a:lnTo>
                  <a:lnTo>
                    <a:pt x="27" y="998"/>
                  </a:lnTo>
                  <a:lnTo>
                    <a:pt x="0" y="1268"/>
                  </a:lnTo>
                  <a:lnTo>
                    <a:pt x="27" y="1511"/>
                  </a:lnTo>
                  <a:lnTo>
                    <a:pt x="108" y="1753"/>
                  </a:lnTo>
                  <a:lnTo>
                    <a:pt x="216" y="1969"/>
                  </a:lnTo>
                  <a:lnTo>
                    <a:pt x="378" y="2158"/>
                  </a:lnTo>
                  <a:lnTo>
                    <a:pt x="567" y="2293"/>
                  </a:lnTo>
                  <a:lnTo>
                    <a:pt x="782" y="2427"/>
                  </a:lnTo>
                  <a:lnTo>
                    <a:pt x="998" y="2481"/>
                  </a:lnTo>
                  <a:lnTo>
                    <a:pt x="1268" y="2508"/>
                  </a:lnTo>
                  <a:lnTo>
                    <a:pt x="1510" y="2481"/>
                  </a:lnTo>
                  <a:lnTo>
                    <a:pt x="1753" y="2427"/>
                  </a:lnTo>
                  <a:lnTo>
                    <a:pt x="1969" y="2293"/>
                  </a:lnTo>
                  <a:lnTo>
                    <a:pt x="2158" y="2158"/>
                  </a:lnTo>
                  <a:lnTo>
                    <a:pt x="2319" y="1969"/>
                  </a:lnTo>
                  <a:lnTo>
                    <a:pt x="2427" y="1753"/>
                  </a:lnTo>
                  <a:lnTo>
                    <a:pt x="2508" y="1511"/>
                  </a:lnTo>
                  <a:lnTo>
                    <a:pt x="2535" y="1268"/>
                  </a:lnTo>
                  <a:lnTo>
                    <a:pt x="2508" y="998"/>
                  </a:lnTo>
                  <a:lnTo>
                    <a:pt x="2427" y="783"/>
                  </a:lnTo>
                  <a:lnTo>
                    <a:pt x="2319" y="567"/>
                  </a:lnTo>
                  <a:lnTo>
                    <a:pt x="2158" y="378"/>
                  </a:lnTo>
                  <a:lnTo>
                    <a:pt x="1969" y="216"/>
                  </a:lnTo>
                  <a:lnTo>
                    <a:pt x="1753" y="108"/>
                  </a:lnTo>
                  <a:lnTo>
                    <a:pt x="1510" y="28"/>
                  </a:lnTo>
                  <a:lnTo>
                    <a:pt x="1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5"/>
            <p:cNvSpPr/>
            <p:nvPr/>
          </p:nvSpPr>
          <p:spPr>
            <a:xfrm>
              <a:off x="7656175" y="-1791075"/>
              <a:ext cx="38450" cy="72175"/>
            </a:xfrm>
            <a:custGeom>
              <a:avLst/>
              <a:gdLst/>
              <a:ahLst/>
              <a:cxnLst/>
              <a:rect l="l" t="t" r="r" b="b"/>
              <a:pathLst>
                <a:path w="1538" h="2887" extrusionOk="0">
                  <a:moveTo>
                    <a:pt x="756" y="1"/>
                  </a:moveTo>
                  <a:lnTo>
                    <a:pt x="675" y="28"/>
                  </a:lnTo>
                  <a:lnTo>
                    <a:pt x="594" y="82"/>
                  </a:lnTo>
                  <a:lnTo>
                    <a:pt x="540" y="163"/>
                  </a:lnTo>
                  <a:lnTo>
                    <a:pt x="540" y="244"/>
                  </a:lnTo>
                  <a:lnTo>
                    <a:pt x="540" y="271"/>
                  </a:lnTo>
                  <a:lnTo>
                    <a:pt x="432" y="324"/>
                  </a:lnTo>
                  <a:lnTo>
                    <a:pt x="324" y="378"/>
                  </a:lnTo>
                  <a:lnTo>
                    <a:pt x="216" y="459"/>
                  </a:lnTo>
                  <a:lnTo>
                    <a:pt x="162" y="540"/>
                  </a:lnTo>
                  <a:lnTo>
                    <a:pt x="82" y="621"/>
                  </a:lnTo>
                  <a:lnTo>
                    <a:pt x="28" y="729"/>
                  </a:lnTo>
                  <a:lnTo>
                    <a:pt x="1" y="837"/>
                  </a:lnTo>
                  <a:lnTo>
                    <a:pt x="1" y="972"/>
                  </a:lnTo>
                  <a:lnTo>
                    <a:pt x="28" y="1106"/>
                  </a:lnTo>
                  <a:lnTo>
                    <a:pt x="55" y="1241"/>
                  </a:lnTo>
                  <a:lnTo>
                    <a:pt x="135" y="1349"/>
                  </a:lnTo>
                  <a:lnTo>
                    <a:pt x="216" y="1457"/>
                  </a:lnTo>
                  <a:lnTo>
                    <a:pt x="351" y="1565"/>
                  </a:lnTo>
                  <a:lnTo>
                    <a:pt x="459" y="1619"/>
                  </a:lnTo>
                  <a:lnTo>
                    <a:pt x="621" y="1673"/>
                  </a:lnTo>
                  <a:lnTo>
                    <a:pt x="756" y="1673"/>
                  </a:lnTo>
                  <a:lnTo>
                    <a:pt x="890" y="1700"/>
                  </a:lnTo>
                  <a:lnTo>
                    <a:pt x="971" y="1754"/>
                  </a:lnTo>
                  <a:lnTo>
                    <a:pt x="1052" y="1835"/>
                  </a:lnTo>
                  <a:lnTo>
                    <a:pt x="1079" y="1942"/>
                  </a:lnTo>
                  <a:lnTo>
                    <a:pt x="1052" y="2023"/>
                  </a:lnTo>
                  <a:lnTo>
                    <a:pt x="971" y="2104"/>
                  </a:lnTo>
                  <a:lnTo>
                    <a:pt x="890" y="2158"/>
                  </a:lnTo>
                  <a:lnTo>
                    <a:pt x="756" y="2185"/>
                  </a:lnTo>
                  <a:lnTo>
                    <a:pt x="648" y="2158"/>
                  </a:lnTo>
                  <a:lnTo>
                    <a:pt x="540" y="2104"/>
                  </a:lnTo>
                  <a:lnTo>
                    <a:pt x="486" y="2023"/>
                  </a:lnTo>
                  <a:lnTo>
                    <a:pt x="459" y="1942"/>
                  </a:lnTo>
                  <a:lnTo>
                    <a:pt x="432" y="1835"/>
                  </a:lnTo>
                  <a:lnTo>
                    <a:pt x="405" y="1781"/>
                  </a:lnTo>
                  <a:lnTo>
                    <a:pt x="324" y="1727"/>
                  </a:lnTo>
                  <a:lnTo>
                    <a:pt x="243" y="1700"/>
                  </a:lnTo>
                  <a:lnTo>
                    <a:pt x="135" y="1727"/>
                  </a:lnTo>
                  <a:lnTo>
                    <a:pt x="55" y="1781"/>
                  </a:lnTo>
                  <a:lnTo>
                    <a:pt x="28" y="1835"/>
                  </a:lnTo>
                  <a:lnTo>
                    <a:pt x="1" y="1942"/>
                  </a:lnTo>
                  <a:lnTo>
                    <a:pt x="1" y="2050"/>
                  </a:lnTo>
                  <a:lnTo>
                    <a:pt x="28" y="2158"/>
                  </a:lnTo>
                  <a:lnTo>
                    <a:pt x="82" y="2266"/>
                  </a:lnTo>
                  <a:lnTo>
                    <a:pt x="162" y="2347"/>
                  </a:lnTo>
                  <a:lnTo>
                    <a:pt x="216" y="2455"/>
                  </a:lnTo>
                  <a:lnTo>
                    <a:pt x="324" y="2509"/>
                  </a:lnTo>
                  <a:lnTo>
                    <a:pt x="432" y="2563"/>
                  </a:lnTo>
                  <a:lnTo>
                    <a:pt x="540" y="2617"/>
                  </a:lnTo>
                  <a:lnTo>
                    <a:pt x="540" y="2643"/>
                  </a:lnTo>
                  <a:lnTo>
                    <a:pt x="540" y="2724"/>
                  </a:lnTo>
                  <a:lnTo>
                    <a:pt x="594" y="2805"/>
                  </a:lnTo>
                  <a:lnTo>
                    <a:pt x="675" y="2859"/>
                  </a:lnTo>
                  <a:lnTo>
                    <a:pt x="756" y="2886"/>
                  </a:lnTo>
                  <a:lnTo>
                    <a:pt x="863" y="2859"/>
                  </a:lnTo>
                  <a:lnTo>
                    <a:pt x="917" y="2805"/>
                  </a:lnTo>
                  <a:lnTo>
                    <a:pt x="971" y="2724"/>
                  </a:lnTo>
                  <a:lnTo>
                    <a:pt x="998" y="2643"/>
                  </a:lnTo>
                  <a:lnTo>
                    <a:pt x="998" y="2617"/>
                  </a:lnTo>
                  <a:lnTo>
                    <a:pt x="1106" y="2563"/>
                  </a:lnTo>
                  <a:lnTo>
                    <a:pt x="1214" y="2509"/>
                  </a:lnTo>
                  <a:lnTo>
                    <a:pt x="1295" y="2455"/>
                  </a:lnTo>
                  <a:lnTo>
                    <a:pt x="1376" y="2347"/>
                  </a:lnTo>
                  <a:lnTo>
                    <a:pt x="1457" y="2266"/>
                  </a:lnTo>
                  <a:lnTo>
                    <a:pt x="1484" y="2158"/>
                  </a:lnTo>
                  <a:lnTo>
                    <a:pt x="1511" y="2050"/>
                  </a:lnTo>
                  <a:lnTo>
                    <a:pt x="1538" y="1942"/>
                  </a:lnTo>
                  <a:lnTo>
                    <a:pt x="1511" y="1781"/>
                  </a:lnTo>
                  <a:lnTo>
                    <a:pt x="1484" y="1646"/>
                  </a:lnTo>
                  <a:lnTo>
                    <a:pt x="1403" y="1538"/>
                  </a:lnTo>
                  <a:lnTo>
                    <a:pt x="1295" y="1430"/>
                  </a:lnTo>
                  <a:lnTo>
                    <a:pt x="1187" y="1349"/>
                  </a:lnTo>
                  <a:lnTo>
                    <a:pt x="1052" y="1268"/>
                  </a:lnTo>
                  <a:lnTo>
                    <a:pt x="917" y="1241"/>
                  </a:lnTo>
                  <a:lnTo>
                    <a:pt x="756" y="1214"/>
                  </a:lnTo>
                  <a:lnTo>
                    <a:pt x="648" y="1187"/>
                  </a:lnTo>
                  <a:lnTo>
                    <a:pt x="540" y="1133"/>
                  </a:lnTo>
                  <a:lnTo>
                    <a:pt x="486" y="1053"/>
                  </a:lnTo>
                  <a:lnTo>
                    <a:pt x="459" y="972"/>
                  </a:lnTo>
                  <a:lnTo>
                    <a:pt x="486" y="864"/>
                  </a:lnTo>
                  <a:lnTo>
                    <a:pt x="540" y="783"/>
                  </a:lnTo>
                  <a:lnTo>
                    <a:pt x="648" y="729"/>
                  </a:lnTo>
                  <a:lnTo>
                    <a:pt x="756" y="702"/>
                  </a:lnTo>
                  <a:lnTo>
                    <a:pt x="890" y="729"/>
                  </a:lnTo>
                  <a:lnTo>
                    <a:pt x="971" y="783"/>
                  </a:lnTo>
                  <a:lnTo>
                    <a:pt x="1052" y="864"/>
                  </a:lnTo>
                  <a:lnTo>
                    <a:pt x="1079" y="972"/>
                  </a:lnTo>
                  <a:lnTo>
                    <a:pt x="1079" y="1053"/>
                  </a:lnTo>
                  <a:lnTo>
                    <a:pt x="1133" y="1133"/>
                  </a:lnTo>
                  <a:lnTo>
                    <a:pt x="1214" y="1160"/>
                  </a:lnTo>
                  <a:lnTo>
                    <a:pt x="1295" y="1187"/>
                  </a:lnTo>
                  <a:lnTo>
                    <a:pt x="1403" y="1160"/>
                  </a:lnTo>
                  <a:lnTo>
                    <a:pt x="1457" y="1133"/>
                  </a:lnTo>
                  <a:lnTo>
                    <a:pt x="1511" y="1053"/>
                  </a:lnTo>
                  <a:lnTo>
                    <a:pt x="1538" y="972"/>
                  </a:lnTo>
                  <a:lnTo>
                    <a:pt x="1511" y="837"/>
                  </a:lnTo>
                  <a:lnTo>
                    <a:pt x="1484" y="729"/>
                  </a:lnTo>
                  <a:lnTo>
                    <a:pt x="1457" y="621"/>
                  </a:lnTo>
                  <a:lnTo>
                    <a:pt x="1376" y="540"/>
                  </a:lnTo>
                  <a:lnTo>
                    <a:pt x="1295" y="459"/>
                  </a:lnTo>
                  <a:lnTo>
                    <a:pt x="1214" y="378"/>
                  </a:lnTo>
                  <a:lnTo>
                    <a:pt x="1106" y="324"/>
                  </a:lnTo>
                  <a:lnTo>
                    <a:pt x="998" y="271"/>
                  </a:lnTo>
                  <a:lnTo>
                    <a:pt x="998" y="244"/>
                  </a:lnTo>
                  <a:lnTo>
                    <a:pt x="971" y="163"/>
                  </a:lnTo>
                  <a:lnTo>
                    <a:pt x="917" y="82"/>
                  </a:lnTo>
                  <a:lnTo>
                    <a:pt x="863" y="28"/>
                  </a:lnTo>
                  <a:lnTo>
                    <a:pt x="7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5"/>
            <p:cNvSpPr/>
            <p:nvPr/>
          </p:nvSpPr>
          <p:spPr>
            <a:xfrm>
              <a:off x="7514600" y="-1942750"/>
              <a:ext cx="295300" cy="249450"/>
            </a:xfrm>
            <a:custGeom>
              <a:avLst/>
              <a:gdLst/>
              <a:ahLst/>
              <a:cxnLst/>
              <a:rect l="l" t="t" r="r" b="b"/>
              <a:pathLst>
                <a:path w="11812" h="9978" extrusionOk="0">
                  <a:moveTo>
                    <a:pt x="11353" y="4801"/>
                  </a:moveTo>
                  <a:lnTo>
                    <a:pt x="11353" y="5636"/>
                  </a:lnTo>
                  <a:lnTo>
                    <a:pt x="8037" y="5636"/>
                  </a:lnTo>
                  <a:lnTo>
                    <a:pt x="7875" y="5529"/>
                  </a:lnTo>
                  <a:lnTo>
                    <a:pt x="7713" y="5394"/>
                  </a:lnTo>
                  <a:lnTo>
                    <a:pt x="7551" y="5313"/>
                  </a:lnTo>
                  <a:lnTo>
                    <a:pt x="7362" y="5232"/>
                  </a:lnTo>
                  <a:lnTo>
                    <a:pt x="7362" y="4801"/>
                  </a:lnTo>
                  <a:close/>
                  <a:moveTo>
                    <a:pt x="8926" y="1484"/>
                  </a:moveTo>
                  <a:lnTo>
                    <a:pt x="9034" y="1511"/>
                  </a:lnTo>
                  <a:lnTo>
                    <a:pt x="9142" y="1592"/>
                  </a:lnTo>
                  <a:lnTo>
                    <a:pt x="9223" y="1700"/>
                  </a:lnTo>
                  <a:lnTo>
                    <a:pt x="9250" y="1807"/>
                  </a:lnTo>
                  <a:lnTo>
                    <a:pt x="9250" y="4342"/>
                  </a:lnTo>
                  <a:lnTo>
                    <a:pt x="7120" y="4342"/>
                  </a:lnTo>
                  <a:lnTo>
                    <a:pt x="7039" y="4369"/>
                  </a:lnTo>
                  <a:lnTo>
                    <a:pt x="6958" y="4423"/>
                  </a:lnTo>
                  <a:lnTo>
                    <a:pt x="6904" y="4504"/>
                  </a:lnTo>
                  <a:lnTo>
                    <a:pt x="6904" y="4585"/>
                  </a:lnTo>
                  <a:lnTo>
                    <a:pt x="6904" y="5097"/>
                  </a:lnTo>
                  <a:lnTo>
                    <a:pt x="6661" y="5043"/>
                  </a:lnTo>
                  <a:lnTo>
                    <a:pt x="6419" y="5043"/>
                  </a:lnTo>
                  <a:lnTo>
                    <a:pt x="6149" y="5070"/>
                  </a:lnTo>
                  <a:lnTo>
                    <a:pt x="5879" y="5097"/>
                  </a:lnTo>
                  <a:lnTo>
                    <a:pt x="5610" y="5178"/>
                  </a:lnTo>
                  <a:lnTo>
                    <a:pt x="5367" y="5286"/>
                  </a:lnTo>
                  <a:lnTo>
                    <a:pt x="5124" y="5421"/>
                  </a:lnTo>
                  <a:lnTo>
                    <a:pt x="4909" y="5556"/>
                  </a:lnTo>
                  <a:lnTo>
                    <a:pt x="4720" y="5744"/>
                  </a:lnTo>
                  <a:lnTo>
                    <a:pt x="4531" y="5933"/>
                  </a:lnTo>
                  <a:lnTo>
                    <a:pt x="783" y="5933"/>
                  </a:lnTo>
                  <a:lnTo>
                    <a:pt x="675" y="5906"/>
                  </a:lnTo>
                  <a:lnTo>
                    <a:pt x="567" y="5825"/>
                  </a:lnTo>
                  <a:lnTo>
                    <a:pt x="486" y="5717"/>
                  </a:lnTo>
                  <a:lnTo>
                    <a:pt x="459" y="5610"/>
                  </a:lnTo>
                  <a:lnTo>
                    <a:pt x="459" y="1807"/>
                  </a:lnTo>
                  <a:lnTo>
                    <a:pt x="486" y="1700"/>
                  </a:lnTo>
                  <a:lnTo>
                    <a:pt x="567" y="1592"/>
                  </a:lnTo>
                  <a:lnTo>
                    <a:pt x="675" y="1511"/>
                  </a:lnTo>
                  <a:lnTo>
                    <a:pt x="783" y="1484"/>
                  </a:lnTo>
                  <a:close/>
                  <a:moveTo>
                    <a:pt x="11353" y="6095"/>
                  </a:moveTo>
                  <a:lnTo>
                    <a:pt x="11353" y="6931"/>
                  </a:lnTo>
                  <a:lnTo>
                    <a:pt x="8819" y="6931"/>
                  </a:lnTo>
                  <a:lnTo>
                    <a:pt x="8765" y="6715"/>
                  </a:lnTo>
                  <a:lnTo>
                    <a:pt x="8684" y="6499"/>
                  </a:lnTo>
                  <a:lnTo>
                    <a:pt x="8576" y="6284"/>
                  </a:lnTo>
                  <a:lnTo>
                    <a:pt x="8468" y="6095"/>
                  </a:lnTo>
                  <a:close/>
                  <a:moveTo>
                    <a:pt x="11353" y="7389"/>
                  </a:moveTo>
                  <a:lnTo>
                    <a:pt x="11353" y="8225"/>
                  </a:lnTo>
                  <a:lnTo>
                    <a:pt x="8792" y="8225"/>
                  </a:lnTo>
                  <a:lnTo>
                    <a:pt x="8872" y="7875"/>
                  </a:lnTo>
                  <a:lnTo>
                    <a:pt x="8899" y="7524"/>
                  </a:lnTo>
                  <a:lnTo>
                    <a:pt x="8899" y="7389"/>
                  </a:lnTo>
                  <a:close/>
                  <a:moveTo>
                    <a:pt x="6634" y="5502"/>
                  </a:moveTo>
                  <a:lnTo>
                    <a:pt x="6823" y="5556"/>
                  </a:lnTo>
                  <a:lnTo>
                    <a:pt x="7039" y="5583"/>
                  </a:lnTo>
                  <a:lnTo>
                    <a:pt x="7201" y="5663"/>
                  </a:lnTo>
                  <a:lnTo>
                    <a:pt x="7389" y="5744"/>
                  </a:lnTo>
                  <a:lnTo>
                    <a:pt x="7551" y="5852"/>
                  </a:lnTo>
                  <a:lnTo>
                    <a:pt x="7713" y="5960"/>
                  </a:lnTo>
                  <a:lnTo>
                    <a:pt x="7848" y="6095"/>
                  </a:lnTo>
                  <a:lnTo>
                    <a:pt x="7983" y="6230"/>
                  </a:lnTo>
                  <a:lnTo>
                    <a:pt x="8090" y="6391"/>
                  </a:lnTo>
                  <a:lnTo>
                    <a:pt x="8198" y="6553"/>
                  </a:lnTo>
                  <a:lnTo>
                    <a:pt x="8279" y="6742"/>
                  </a:lnTo>
                  <a:lnTo>
                    <a:pt x="8360" y="6904"/>
                  </a:lnTo>
                  <a:lnTo>
                    <a:pt x="8387" y="7120"/>
                  </a:lnTo>
                  <a:lnTo>
                    <a:pt x="8414" y="7308"/>
                  </a:lnTo>
                  <a:lnTo>
                    <a:pt x="8441" y="7524"/>
                  </a:lnTo>
                  <a:lnTo>
                    <a:pt x="8414" y="7713"/>
                  </a:lnTo>
                  <a:lnTo>
                    <a:pt x="8387" y="7929"/>
                  </a:lnTo>
                  <a:lnTo>
                    <a:pt x="8360" y="8117"/>
                  </a:lnTo>
                  <a:lnTo>
                    <a:pt x="8279" y="8306"/>
                  </a:lnTo>
                  <a:lnTo>
                    <a:pt x="8198" y="8468"/>
                  </a:lnTo>
                  <a:lnTo>
                    <a:pt x="8090" y="8630"/>
                  </a:lnTo>
                  <a:lnTo>
                    <a:pt x="7983" y="8791"/>
                  </a:lnTo>
                  <a:lnTo>
                    <a:pt x="7848" y="8926"/>
                  </a:lnTo>
                  <a:lnTo>
                    <a:pt x="7713" y="9061"/>
                  </a:lnTo>
                  <a:lnTo>
                    <a:pt x="7551" y="9169"/>
                  </a:lnTo>
                  <a:lnTo>
                    <a:pt x="7389" y="9277"/>
                  </a:lnTo>
                  <a:lnTo>
                    <a:pt x="7201" y="9358"/>
                  </a:lnTo>
                  <a:lnTo>
                    <a:pt x="7039" y="9439"/>
                  </a:lnTo>
                  <a:lnTo>
                    <a:pt x="6823" y="9492"/>
                  </a:lnTo>
                  <a:lnTo>
                    <a:pt x="6634" y="9519"/>
                  </a:lnTo>
                  <a:lnTo>
                    <a:pt x="6230" y="9519"/>
                  </a:lnTo>
                  <a:lnTo>
                    <a:pt x="6014" y="9492"/>
                  </a:lnTo>
                  <a:lnTo>
                    <a:pt x="5825" y="9439"/>
                  </a:lnTo>
                  <a:lnTo>
                    <a:pt x="5637" y="9358"/>
                  </a:lnTo>
                  <a:lnTo>
                    <a:pt x="5475" y="9277"/>
                  </a:lnTo>
                  <a:lnTo>
                    <a:pt x="5313" y="9169"/>
                  </a:lnTo>
                  <a:lnTo>
                    <a:pt x="5151" y="9061"/>
                  </a:lnTo>
                  <a:lnTo>
                    <a:pt x="5016" y="8926"/>
                  </a:lnTo>
                  <a:lnTo>
                    <a:pt x="4882" y="8791"/>
                  </a:lnTo>
                  <a:lnTo>
                    <a:pt x="4774" y="8630"/>
                  </a:lnTo>
                  <a:lnTo>
                    <a:pt x="4666" y="8468"/>
                  </a:lnTo>
                  <a:lnTo>
                    <a:pt x="4585" y="8306"/>
                  </a:lnTo>
                  <a:lnTo>
                    <a:pt x="4504" y="8117"/>
                  </a:lnTo>
                  <a:lnTo>
                    <a:pt x="4450" y="7929"/>
                  </a:lnTo>
                  <a:lnTo>
                    <a:pt x="4423" y="7713"/>
                  </a:lnTo>
                  <a:lnTo>
                    <a:pt x="4423" y="7524"/>
                  </a:lnTo>
                  <a:lnTo>
                    <a:pt x="4423" y="7308"/>
                  </a:lnTo>
                  <a:lnTo>
                    <a:pt x="4450" y="7120"/>
                  </a:lnTo>
                  <a:lnTo>
                    <a:pt x="4504" y="6904"/>
                  </a:lnTo>
                  <a:lnTo>
                    <a:pt x="4585" y="6742"/>
                  </a:lnTo>
                  <a:lnTo>
                    <a:pt x="4666" y="6553"/>
                  </a:lnTo>
                  <a:lnTo>
                    <a:pt x="4774" y="6391"/>
                  </a:lnTo>
                  <a:lnTo>
                    <a:pt x="4882" y="6230"/>
                  </a:lnTo>
                  <a:lnTo>
                    <a:pt x="5016" y="6095"/>
                  </a:lnTo>
                  <a:lnTo>
                    <a:pt x="5151" y="5960"/>
                  </a:lnTo>
                  <a:lnTo>
                    <a:pt x="5313" y="5852"/>
                  </a:lnTo>
                  <a:lnTo>
                    <a:pt x="5475" y="5744"/>
                  </a:lnTo>
                  <a:lnTo>
                    <a:pt x="5637" y="5663"/>
                  </a:lnTo>
                  <a:lnTo>
                    <a:pt x="5825" y="5583"/>
                  </a:lnTo>
                  <a:lnTo>
                    <a:pt x="6014" y="5556"/>
                  </a:lnTo>
                  <a:lnTo>
                    <a:pt x="6230" y="5502"/>
                  </a:lnTo>
                  <a:close/>
                  <a:moveTo>
                    <a:pt x="11353" y="8684"/>
                  </a:moveTo>
                  <a:lnTo>
                    <a:pt x="11353" y="9519"/>
                  </a:lnTo>
                  <a:lnTo>
                    <a:pt x="7875" y="9519"/>
                  </a:lnTo>
                  <a:lnTo>
                    <a:pt x="8090" y="9358"/>
                  </a:lnTo>
                  <a:lnTo>
                    <a:pt x="8279" y="9142"/>
                  </a:lnTo>
                  <a:lnTo>
                    <a:pt x="8441" y="8926"/>
                  </a:lnTo>
                  <a:lnTo>
                    <a:pt x="8603" y="8684"/>
                  </a:lnTo>
                  <a:close/>
                  <a:moveTo>
                    <a:pt x="1808" y="1"/>
                  </a:moveTo>
                  <a:lnTo>
                    <a:pt x="1646" y="28"/>
                  </a:lnTo>
                  <a:lnTo>
                    <a:pt x="1511" y="82"/>
                  </a:lnTo>
                  <a:lnTo>
                    <a:pt x="1376" y="136"/>
                  </a:lnTo>
                  <a:lnTo>
                    <a:pt x="1241" y="243"/>
                  </a:lnTo>
                  <a:lnTo>
                    <a:pt x="1160" y="351"/>
                  </a:lnTo>
                  <a:lnTo>
                    <a:pt x="1080" y="486"/>
                  </a:lnTo>
                  <a:lnTo>
                    <a:pt x="1026" y="648"/>
                  </a:lnTo>
                  <a:lnTo>
                    <a:pt x="1026" y="783"/>
                  </a:lnTo>
                  <a:lnTo>
                    <a:pt x="1026" y="1025"/>
                  </a:lnTo>
                  <a:lnTo>
                    <a:pt x="783" y="1025"/>
                  </a:lnTo>
                  <a:lnTo>
                    <a:pt x="621" y="1052"/>
                  </a:lnTo>
                  <a:lnTo>
                    <a:pt x="486" y="1106"/>
                  </a:lnTo>
                  <a:lnTo>
                    <a:pt x="351" y="1160"/>
                  </a:lnTo>
                  <a:lnTo>
                    <a:pt x="244" y="1268"/>
                  </a:lnTo>
                  <a:lnTo>
                    <a:pt x="136" y="1376"/>
                  </a:lnTo>
                  <a:lnTo>
                    <a:pt x="55" y="1511"/>
                  </a:lnTo>
                  <a:lnTo>
                    <a:pt x="28" y="1673"/>
                  </a:lnTo>
                  <a:lnTo>
                    <a:pt x="1" y="1807"/>
                  </a:lnTo>
                  <a:lnTo>
                    <a:pt x="1" y="5610"/>
                  </a:lnTo>
                  <a:lnTo>
                    <a:pt x="28" y="5771"/>
                  </a:lnTo>
                  <a:lnTo>
                    <a:pt x="55" y="5906"/>
                  </a:lnTo>
                  <a:lnTo>
                    <a:pt x="136" y="6041"/>
                  </a:lnTo>
                  <a:lnTo>
                    <a:pt x="244" y="6149"/>
                  </a:lnTo>
                  <a:lnTo>
                    <a:pt x="351" y="6257"/>
                  </a:lnTo>
                  <a:lnTo>
                    <a:pt x="486" y="6338"/>
                  </a:lnTo>
                  <a:lnTo>
                    <a:pt x="621" y="6365"/>
                  </a:lnTo>
                  <a:lnTo>
                    <a:pt x="783" y="6391"/>
                  </a:lnTo>
                  <a:lnTo>
                    <a:pt x="4234" y="6391"/>
                  </a:lnTo>
                  <a:lnTo>
                    <a:pt x="4127" y="6634"/>
                  </a:lnTo>
                  <a:lnTo>
                    <a:pt x="4019" y="6931"/>
                  </a:lnTo>
                  <a:lnTo>
                    <a:pt x="3965" y="7200"/>
                  </a:lnTo>
                  <a:lnTo>
                    <a:pt x="3965" y="7524"/>
                  </a:lnTo>
                  <a:lnTo>
                    <a:pt x="3965" y="7767"/>
                  </a:lnTo>
                  <a:lnTo>
                    <a:pt x="4019" y="8009"/>
                  </a:lnTo>
                  <a:lnTo>
                    <a:pt x="4073" y="8252"/>
                  </a:lnTo>
                  <a:lnTo>
                    <a:pt x="4154" y="8468"/>
                  </a:lnTo>
                  <a:lnTo>
                    <a:pt x="4261" y="8684"/>
                  </a:lnTo>
                  <a:lnTo>
                    <a:pt x="4369" y="8899"/>
                  </a:lnTo>
                  <a:lnTo>
                    <a:pt x="4531" y="9088"/>
                  </a:lnTo>
                  <a:lnTo>
                    <a:pt x="4693" y="9250"/>
                  </a:lnTo>
                  <a:lnTo>
                    <a:pt x="4855" y="9412"/>
                  </a:lnTo>
                  <a:lnTo>
                    <a:pt x="5043" y="9573"/>
                  </a:lnTo>
                  <a:lnTo>
                    <a:pt x="5259" y="9681"/>
                  </a:lnTo>
                  <a:lnTo>
                    <a:pt x="5475" y="9789"/>
                  </a:lnTo>
                  <a:lnTo>
                    <a:pt x="5691" y="9870"/>
                  </a:lnTo>
                  <a:lnTo>
                    <a:pt x="5933" y="9924"/>
                  </a:lnTo>
                  <a:lnTo>
                    <a:pt x="6176" y="9978"/>
                  </a:lnTo>
                  <a:lnTo>
                    <a:pt x="11677" y="9978"/>
                  </a:lnTo>
                  <a:lnTo>
                    <a:pt x="11758" y="9924"/>
                  </a:lnTo>
                  <a:lnTo>
                    <a:pt x="11812" y="9843"/>
                  </a:lnTo>
                  <a:lnTo>
                    <a:pt x="11812" y="9762"/>
                  </a:lnTo>
                  <a:lnTo>
                    <a:pt x="11812" y="4585"/>
                  </a:lnTo>
                  <a:lnTo>
                    <a:pt x="11812" y="4504"/>
                  </a:lnTo>
                  <a:lnTo>
                    <a:pt x="11758" y="4423"/>
                  </a:lnTo>
                  <a:lnTo>
                    <a:pt x="11677" y="4369"/>
                  </a:lnTo>
                  <a:lnTo>
                    <a:pt x="11596" y="4342"/>
                  </a:lnTo>
                  <a:lnTo>
                    <a:pt x="10706" y="4342"/>
                  </a:lnTo>
                  <a:lnTo>
                    <a:pt x="10706" y="783"/>
                  </a:lnTo>
                  <a:lnTo>
                    <a:pt x="10706" y="648"/>
                  </a:lnTo>
                  <a:lnTo>
                    <a:pt x="10652" y="486"/>
                  </a:lnTo>
                  <a:lnTo>
                    <a:pt x="10571" y="351"/>
                  </a:lnTo>
                  <a:lnTo>
                    <a:pt x="10490" y="243"/>
                  </a:lnTo>
                  <a:lnTo>
                    <a:pt x="10383" y="136"/>
                  </a:lnTo>
                  <a:lnTo>
                    <a:pt x="10248" y="82"/>
                  </a:lnTo>
                  <a:lnTo>
                    <a:pt x="10086" y="28"/>
                  </a:lnTo>
                  <a:lnTo>
                    <a:pt x="9924" y="1"/>
                  </a:lnTo>
                  <a:lnTo>
                    <a:pt x="6958" y="1"/>
                  </a:lnTo>
                  <a:lnTo>
                    <a:pt x="6850" y="28"/>
                  </a:lnTo>
                  <a:lnTo>
                    <a:pt x="6796" y="82"/>
                  </a:lnTo>
                  <a:lnTo>
                    <a:pt x="6742" y="163"/>
                  </a:lnTo>
                  <a:lnTo>
                    <a:pt x="6715" y="243"/>
                  </a:lnTo>
                  <a:lnTo>
                    <a:pt x="6742" y="324"/>
                  </a:lnTo>
                  <a:lnTo>
                    <a:pt x="6796" y="405"/>
                  </a:lnTo>
                  <a:lnTo>
                    <a:pt x="6850" y="459"/>
                  </a:lnTo>
                  <a:lnTo>
                    <a:pt x="9924" y="459"/>
                  </a:lnTo>
                  <a:lnTo>
                    <a:pt x="10059" y="486"/>
                  </a:lnTo>
                  <a:lnTo>
                    <a:pt x="10167" y="567"/>
                  </a:lnTo>
                  <a:lnTo>
                    <a:pt x="10221" y="675"/>
                  </a:lnTo>
                  <a:lnTo>
                    <a:pt x="10248" y="783"/>
                  </a:lnTo>
                  <a:lnTo>
                    <a:pt x="10248" y="4342"/>
                  </a:lnTo>
                  <a:lnTo>
                    <a:pt x="9708" y="4342"/>
                  </a:lnTo>
                  <a:lnTo>
                    <a:pt x="9708" y="1807"/>
                  </a:lnTo>
                  <a:lnTo>
                    <a:pt x="9681" y="1673"/>
                  </a:lnTo>
                  <a:lnTo>
                    <a:pt x="9627" y="1511"/>
                  </a:lnTo>
                  <a:lnTo>
                    <a:pt x="9574" y="1376"/>
                  </a:lnTo>
                  <a:lnTo>
                    <a:pt x="9466" y="1268"/>
                  </a:lnTo>
                  <a:lnTo>
                    <a:pt x="9358" y="1160"/>
                  </a:lnTo>
                  <a:lnTo>
                    <a:pt x="9223" y="1106"/>
                  </a:lnTo>
                  <a:lnTo>
                    <a:pt x="9061" y="1052"/>
                  </a:lnTo>
                  <a:lnTo>
                    <a:pt x="8926" y="1025"/>
                  </a:lnTo>
                  <a:lnTo>
                    <a:pt x="1484" y="1025"/>
                  </a:lnTo>
                  <a:lnTo>
                    <a:pt x="1484" y="783"/>
                  </a:lnTo>
                  <a:lnTo>
                    <a:pt x="1511" y="675"/>
                  </a:lnTo>
                  <a:lnTo>
                    <a:pt x="1565" y="567"/>
                  </a:lnTo>
                  <a:lnTo>
                    <a:pt x="1673" y="486"/>
                  </a:lnTo>
                  <a:lnTo>
                    <a:pt x="1808" y="459"/>
                  </a:lnTo>
                  <a:lnTo>
                    <a:pt x="4963" y="459"/>
                  </a:lnTo>
                  <a:lnTo>
                    <a:pt x="5043" y="405"/>
                  </a:lnTo>
                  <a:lnTo>
                    <a:pt x="5097" y="324"/>
                  </a:lnTo>
                  <a:lnTo>
                    <a:pt x="5097" y="243"/>
                  </a:lnTo>
                  <a:lnTo>
                    <a:pt x="5097" y="163"/>
                  </a:lnTo>
                  <a:lnTo>
                    <a:pt x="5043" y="82"/>
                  </a:lnTo>
                  <a:lnTo>
                    <a:pt x="4963" y="28"/>
                  </a:lnTo>
                  <a:lnTo>
                    <a:pt x="48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5"/>
            <p:cNvSpPr/>
            <p:nvPr/>
          </p:nvSpPr>
          <p:spPr>
            <a:xfrm>
              <a:off x="7656850" y="-1942750"/>
              <a:ext cx="11475" cy="11500"/>
            </a:xfrm>
            <a:custGeom>
              <a:avLst/>
              <a:gdLst/>
              <a:ahLst/>
              <a:cxnLst/>
              <a:rect l="l" t="t" r="r" b="b"/>
              <a:pathLst>
                <a:path w="459" h="460" extrusionOk="0">
                  <a:moveTo>
                    <a:pt x="216" y="1"/>
                  </a:moveTo>
                  <a:lnTo>
                    <a:pt x="135" y="28"/>
                  </a:lnTo>
                  <a:lnTo>
                    <a:pt x="55" y="82"/>
                  </a:lnTo>
                  <a:lnTo>
                    <a:pt x="1" y="163"/>
                  </a:lnTo>
                  <a:lnTo>
                    <a:pt x="1" y="243"/>
                  </a:lnTo>
                  <a:lnTo>
                    <a:pt x="1" y="324"/>
                  </a:lnTo>
                  <a:lnTo>
                    <a:pt x="55" y="405"/>
                  </a:lnTo>
                  <a:lnTo>
                    <a:pt x="135" y="459"/>
                  </a:lnTo>
                  <a:lnTo>
                    <a:pt x="324" y="459"/>
                  </a:lnTo>
                  <a:lnTo>
                    <a:pt x="378" y="405"/>
                  </a:lnTo>
                  <a:lnTo>
                    <a:pt x="432" y="324"/>
                  </a:lnTo>
                  <a:lnTo>
                    <a:pt x="459" y="243"/>
                  </a:lnTo>
                  <a:lnTo>
                    <a:pt x="432" y="163"/>
                  </a:lnTo>
                  <a:lnTo>
                    <a:pt x="378" y="82"/>
                  </a:lnTo>
                  <a:lnTo>
                    <a:pt x="324" y="28"/>
                  </a:lnTo>
                  <a:lnTo>
                    <a:pt x="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3188"/>
        <p:cNvGrpSpPr/>
        <p:nvPr/>
      </p:nvGrpSpPr>
      <p:grpSpPr>
        <a:xfrm>
          <a:off x="0" y="0"/>
          <a:ext cx="0" cy="0"/>
          <a:chOff x="0" y="0"/>
          <a:chExt cx="0" cy="0"/>
        </a:xfrm>
      </p:grpSpPr>
      <p:pic>
        <p:nvPicPr>
          <p:cNvPr id="3189" name="Google Shape;3189;p56" title="Chart">
            <a:hlinkClick r:id="rId3"/>
          </p:cNvPr>
          <p:cNvPicPr preferRelativeResize="0"/>
          <p:nvPr/>
        </p:nvPicPr>
        <p:blipFill rotWithShape="1">
          <a:blip r:embed="rId4">
            <a:alphaModFix/>
          </a:blip>
          <a:srcRect b="17170"/>
          <a:stretch/>
        </p:blipFill>
        <p:spPr>
          <a:xfrm rot="10800000" flipH="1">
            <a:off x="4916887" y="2793108"/>
            <a:ext cx="3425026" cy="1418451"/>
          </a:xfrm>
          <a:prstGeom prst="rect">
            <a:avLst/>
          </a:prstGeom>
          <a:noFill/>
          <a:ln>
            <a:noFill/>
          </a:ln>
        </p:spPr>
      </p:pic>
      <p:pic>
        <p:nvPicPr>
          <p:cNvPr id="3190" name="Google Shape;3190;p56" title="Chart">
            <a:hlinkClick r:id="rId3"/>
          </p:cNvPr>
          <p:cNvPicPr preferRelativeResize="0"/>
          <p:nvPr/>
        </p:nvPicPr>
        <p:blipFill rotWithShape="1">
          <a:blip r:embed="rId5">
            <a:alphaModFix/>
          </a:blip>
          <a:srcRect b="17067"/>
          <a:stretch/>
        </p:blipFill>
        <p:spPr>
          <a:xfrm>
            <a:off x="644412" y="1235190"/>
            <a:ext cx="3740375" cy="1551050"/>
          </a:xfrm>
          <a:prstGeom prst="rect">
            <a:avLst/>
          </a:prstGeom>
          <a:noFill/>
          <a:ln>
            <a:noFill/>
          </a:ln>
        </p:spPr>
      </p:pic>
      <p:sp>
        <p:nvSpPr>
          <p:cNvPr id="3191" name="Google Shape;3191;p56"/>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cxnSp>
        <p:nvCxnSpPr>
          <p:cNvPr id="3192" name="Google Shape;3192;p56"/>
          <p:cNvCxnSpPr/>
          <p:nvPr/>
        </p:nvCxnSpPr>
        <p:spPr>
          <a:xfrm>
            <a:off x="457200" y="2790499"/>
            <a:ext cx="8264400" cy="0"/>
          </a:xfrm>
          <a:prstGeom prst="straightConnector1">
            <a:avLst/>
          </a:prstGeom>
          <a:noFill/>
          <a:ln w="19050" cap="flat" cmpd="sng">
            <a:solidFill>
              <a:schemeClr val="dk1"/>
            </a:solidFill>
            <a:prstDash val="solid"/>
            <a:round/>
            <a:headEnd type="oval" w="med" len="med"/>
            <a:tailEnd type="oval" w="med" len="med"/>
          </a:ln>
        </p:spPr>
      </p:cxnSp>
      <p:cxnSp>
        <p:nvCxnSpPr>
          <p:cNvPr id="3193" name="Google Shape;3193;p56"/>
          <p:cNvCxnSpPr/>
          <p:nvPr/>
        </p:nvCxnSpPr>
        <p:spPr>
          <a:xfrm rot="10800000">
            <a:off x="4572000" y="1078975"/>
            <a:ext cx="0" cy="3648600"/>
          </a:xfrm>
          <a:prstGeom prst="straightConnector1">
            <a:avLst/>
          </a:prstGeom>
          <a:noFill/>
          <a:ln w="19050" cap="flat" cmpd="sng">
            <a:solidFill>
              <a:schemeClr val="dk1"/>
            </a:solidFill>
            <a:prstDash val="solid"/>
            <a:round/>
            <a:headEnd type="oval" w="med" len="med"/>
            <a:tailEnd type="oval" w="med" len="med"/>
          </a:ln>
        </p:spPr>
      </p:cxnSp>
      <p:grpSp>
        <p:nvGrpSpPr>
          <p:cNvPr id="3194" name="Google Shape;3194;p56"/>
          <p:cNvGrpSpPr/>
          <p:nvPr/>
        </p:nvGrpSpPr>
        <p:grpSpPr>
          <a:xfrm>
            <a:off x="1239886" y="1088425"/>
            <a:ext cx="2854228" cy="1132513"/>
            <a:chOff x="1054100" y="1268513"/>
            <a:chExt cx="2854228" cy="1132513"/>
          </a:xfrm>
        </p:grpSpPr>
        <p:sp>
          <p:nvSpPr>
            <p:cNvPr id="3195" name="Google Shape;3195;p56"/>
            <p:cNvSpPr/>
            <p:nvPr/>
          </p:nvSpPr>
          <p:spPr>
            <a:xfrm>
              <a:off x="1054100" y="2095025"/>
              <a:ext cx="5907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40%</a:t>
              </a:r>
              <a:endParaRPr b="1">
                <a:solidFill>
                  <a:schemeClr val="dk1"/>
                </a:solidFill>
                <a:latin typeface="Fira Sans"/>
                <a:ea typeface="Fira Sans"/>
                <a:cs typeface="Fira Sans"/>
                <a:sym typeface="Fira Sans"/>
              </a:endParaRPr>
            </a:p>
          </p:txBody>
        </p:sp>
        <p:sp>
          <p:nvSpPr>
            <p:cNvPr id="3196" name="Google Shape;3196;p56"/>
            <p:cNvSpPr/>
            <p:nvPr/>
          </p:nvSpPr>
          <p:spPr>
            <a:xfrm>
              <a:off x="1794179" y="1836228"/>
              <a:ext cx="5907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60%</a:t>
              </a:r>
              <a:endParaRPr b="1">
                <a:solidFill>
                  <a:schemeClr val="dk1"/>
                </a:solidFill>
                <a:latin typeface="Fira Sans"/>
                <a:ea typeface="Fira Sans"/>
                <a:cs typeface="Fira Sans"/>
                <a:sym typeface="Fira Sans"/>
              </a:endParaRPr>
            </a:p>
          </p:txBody>
        </p:sp>
        <p:sp>
          <p:nvSpPr>
            <p:cNvPr id="3197" name="Google Shape;3197;p56"/>
            <p:cNvSpPr/>
            <p:nvPr/>
          </p:nvSpPr>
          <p:spPr>
            <a:xfrm>
              <a:off x="2546654" y="1557133"/>
              <a:ext cx="5907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80%</a:t>
              </a:r>
              <a:endParaRPr b="1">
                <a:solidFill>
                  <a:schemeClr val="dk1"/>
                </a:solidFill>
                <a:latin typeface="Fira Sans"/>
                <a:ea typeface="Fira Sans"/>
                <a:cs typeface="Fira Sans"/>
                <a:sym typeface="Fira Sans"/>
              </a:endParaRPr>
            </a:p>
          </p:txBody>
        </p:sp>
        <p:sp>
          <p:nvSpPr>
            <p:cNvPr id="3198" name="Google Shape;3198;p56"/>
            <p:cNvSpPr/>
            <p:nvPr/>
          </p:nvSpPr>
          <p:spPr>
            <a:xfrm>
              <a:off x="3269328" y="1268513"/>
              <a:ext cx="6390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100%</a:t>
              </a:r>
              <a:endParaRPr b="1">
                <a:solidFill>
                  <a:schemeClr val="dk1"/>
                </a:solidFill>
                <a:latin typeface="Fira Sans"/>
                <a:ea typeface="Fira Sans"/>
                <a:cs typeface="Fira Sans"/>
                <a:sym typeface="Fira Sans"/>
              </a:endParaRPr>
            </a:p>
          </p:txBody>
        </p:sp>
      </p:grpSp>
      <p:grpSp>
        <p:nvGrpSpPr>
          <p:cNvPr id="3199" name="Google Shape;3199;p56"/>
          <p:cNvGrpSpPr/>
          <p:nvPr/>
        </p:nvGrpSpPr>
        <p:grpSpPr>
          <a:xfrm>
            <a:off x="5407566" y="3299955"/>
            <a:ext cx="2704844" cy="1062259"/>
            <a:chOff x="5387434" y="3299955"/>
            <a:chExt cx="2704844" cy="1062259"/>
          </a:xfrm>
        </p:grpSpPr>
        <p:sp>
          <p:nvSpPr>
            <p:cNvPr id="3200" name="Google Shape;3200;p56"/>
            <p:cNvSpPr/>
            <p:nvPr/>
          </p:nvSpPr>
          <p:spPr>
            <a:xfrm>
              <a:off x="5387434" y="3299955"/>
              <a:ext cx="5907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40%</a:t>
              </a:r>
              <a:endParaRPr b="1">
                <a:solidFill>
                  <a:schemeClr val="dk1"/>
                </a:solidFill>
                <a:latin typeface="Fira Sans"/>
                <a:ea typeface="Fira Sans"/>
                <a:cs typeface="Fira Sans"/>
                <a:sym typeface="Fira Sans"/>
              </a:endParaRPr>
            </a:p>
          </p:txBody>
        </p:sp>
        <p:sp>
          <p:nvSpPr>
            <p:cNvPr id="3201" name="Google Shape;3201;p56"/>
            <p:cNvSpPr/>
            <p:nvPr/>
          </p:nvSpPr>
          <p:spPr>
            <a:xfrm>
              <a:off x="6082219" y="3548686"/>
              <a:ext cx="5907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60%</a:t>
              </a:r>
              <a:endParaRPr b="1">
                <a:solidFill>
                  <a:schemeClr val="dk1"/>
                </a:solidFill>
                <a:latin typeface="Fira Sans"/>
                <a:ea typeface="Fira Sans"/>
                <a:cs typeface="Fira Sans"/>
                <a:sym typeface="Fira Sans"/>
              </a:endParaRPr>
            </a:p>
          </p:txBody>
        </p:sp>
        <p:sp>
          <p:nvSpPr>
            <p:cNvPr id="3202" name="Google Shape;3202;p56"/>
            <p:cNvSpPr/>
            <p:nvPr/>
          </p:nvSpPr>
          <p:spPr>
            <a:xfrm>
              <a:off x="6773592" y="3807483"/>
              <a:ext cx="5907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80%</a:t>
              </a:r>
              <a:endParaRPr b="1">
                <a:solidFill>
                  <a:schemeClr val="dk1"/>
                </a:solidFill>
                <a:latin typeface="Fira Sans"/>
                <a:ea typeface="Fira Sans"/>
                <a:cs typeface="Fira Sans"/>
                <a:sym typeface="Fira Sans"/>
              </a:endParaRPr>
            </a:p>
          </p:txBody>
        </p:sp>
        <p:sp>
          <p:nvSpPr>
            <p:cNvPr id="3203" name="Google Shape;3203;p56"/>
            <p:cNvSpPr/>
            <p:nvPr/>
          </p:nvSpPr>
          <p:spPr>
            <a:xfrm>
              <a:off x="7453278" y="4056214"/>
              <a:ext cx="6390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100%</a:t>
              </a:r>
              <a:endParaRPr b="1">
                <a:solidFill>
                  <a:schemeClr val="dk1"/>
                </a:solidFill>
                <a:latin typeface="Fira Sans"/>
                <a:ea typeface="Fira Sans"/>
                <a:cs typeface="Fira Sans"/>
                <a:sym typeface="Fira Sans"/>
              </a:endParaRPr>
            </a:p>
          </p:txBody>
        </p:sp>
      </p:grpSp>
      <p:grpSp>
        <p:nvGrpSpPr>
          <p:cNvPr id="3204" name="Google Shape;3204;p56"/>
          <p:cNvGrpSpPr/>
          <p:nvPr/>
        </p:nvGrpSpPr>
        <p:grpSpPr>
          <a:xfrm>
            <a:off x="1073100" y="3699600"/>
            <a:ext cx="2883000" cy="1034041"/>
            <a:chOff x="1061550" y="3699600"/>
            <a:chExt cx="2883000" cy="1034041"/>
          </a:xfrm>
        </p:grpSpPr>
        <p:sp>
          <p:nvSpPr>
            <p:cNvPr id="3205" name="Google Shape;3205;p56"/>
            <p:cNvSpPr txBox="1"/>
            <p:nvPr/>
          </p:nvSpPr>
          <p:spPr>
            <a:xfrm>
              <a:off x="1793250" y="3699600"/>
              <a:ext cx="1419600"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Profits</a:t>
              </a:r>
              <a:endParaRPr sz="1800" b="1">
                <a:solidFill>
                  <a:schemeClr val="dk1"/>
                </a:solidFill>
                <a:latin typeface="Fira Sans Extra Condensed"/>
                <a:ea typeface="Fira Sans Extra Condensed"/>
                <a:cs typeface="Fira Sans Extra Condensed"/>
                <a:sym typeface="Fira Sans Extra Condensed"/>
              </a:endParaRPr>
            </a:p>
          </p:txBody>
        </p:sp>
        <p:sp>
          <p:nvSpPr>
            <p:cNvPr id="3206" name="Google Shape;3206;p56"/>
            <p:cNvSpPr txBox="1"/>
            <p:nvPr/>
          </p:nvSpPr>
          <p:spPr>
            <a:xfrm>
              <a:off x="1061550" y="4017541"/>
              <a:ext cx="2883000" cy="7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Saturn is a gas giant and has several rings. It's composed mostly of hydrogen and helium</a:t>
              </a:r>
              <a:endParaRPr sz="1200">
                <a:solidFill>
                  <a:schemeClr val="dk1"/>
                </a:solidFill>
                <a:latin typeface="Roboto"/>
                <a:ea typeface="Roboto"/>
                <a:cs typeface="Roboto"/>
                <a:sym typeface="Roboto"/>
              </a:endParaRPr>
            </a:p>
          </p:txBody>
        </p:sp>
      </p:grpSp>
      <p:sp>
        <p:nvSpPr>
          <p:cNvPr id="3207" name="Google Shape;3207;p56"/>
          <p:cNvSpPr/>
          <p:nvPr/>
        </p:nvSpPr>
        <p:spPr>
          <a:xfrm>
            <a:off x="2195100" y="2950150"/>
            <a:ext cx="639000" cy="63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208" name="Google Shape;3208;p56"/>
          <p:cNvGrpSpPr/>
          <p:nvPr/>
        </p:nvGrpSpPr>
        <p:grpSpPr>
          <a:xfrm>
            <a:off x="5187900" y="1743775"/>
            <a:ext cx="2883000" cy="1034041"/>
            <a:chOff x="5187900" y="1743775"/>
            <a:chExt cx="2883000" cy="1034041"/>
          </a:xfrm>
        </p:grpSpPr>
        <p:sp>
          <p:nvSpPr>
            <p:cNvPr id="3209" name="Google Shape;3209;p56"/>
            <p:cNvSpPr txBox="1"/>
            <p:nvPr/>
          </p:nvSpPr>
          <p:spPr>
            <a:xfrm>
              <a:off x="5919600" y="1743775"/>
              <a:ext cx="1419600"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Losses</a:t>
              </a:r>
              <a:endParaRPr sz="1800" b="1">
                <a:solidFill>
                  <a:schemeClr val="dk1"/>
                </a:solidFill>
                <a:latin typeface="Fira Sans Extra Condensed"/>
                <a:ea typeface="Fira Sans Extra Condensed"/>
                <a:cs typeface="Fira Sans Extra Condensed"/>
                <a:sym typeface="Fira Sans Extra Condensed"/>
              </a:endParaRPr>
            </a:p>
          </p:txBody>
        </p:sp>
        <p:sp>
          <p:nvSpPr>
            <p:cNvPr id="3210" name="Google Shape;3210;p56"/>
            <p:cNvSpPr txBox="1"/>
            <p:nvPr/>
          </p:nvSpPr>
          <p:spPr>
            <a:xfrm>
              <a:off x="5187900" y="2061716"/>
              <a:ext cx="2883000" cy="7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closest planet to the Sun and the smallest planet in the entire Solar System</a:t>
              </a:r>
              <a:endParaRPr sz="1200">
                <a:solidFill>
                  <a:schemeClr val="dk1"/>
                </a:solidFill>
                <a:latin typeface="Roboto"/>
                <a:ea typeface="Roboto"/>
                <a:cs typeface="Roboto"/>
                <a:sym typeface="Roboto"/>
              </a:endParaRPr>
            </a:p>
          </p:txBody>
        </p:sp>
      </p:grpSp>
      <p:sp>
        <p:nvSpPr>
          <p:cNvPr id="3211" name="Google Shape;3211;p56"/>
          <p:cNvSpPr/>
          <p:nvPr/>
        </p:nvSpPr>
        <p:spPr>
          <a:xfrm>
            <a:off x="6309900" y="994325"/>
            <a:ext cx="639000" cy="63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212" name="Google Shape;3212;p56"/>
          <p:cNvGrpSpPr/>
          <p:nvPr/>
        </p:nvGrpSpPr>
        <p:grpSpPr>
          <a:xfrm>
            <a:off x="2381244" y="3109630"/>
            <a:ext cx="266712" cy="320040"/>
            <a:chOff x="2758825" y="-909525"/>
            <a:chExt cx="249450" cy="295950"/>
          </a:xfrm>
        </p:grpSpPr>
        <p:sp>
          <p:nvSpPr>
            <p:cNvPr id="3213" name="Google Shape;3213;p56"/>
            <p:cNvSpPr/>
            <p:nvPr/>
          </p:nvSpPr>
          <p:spPr>
            <a:xfrm>
              <a:off x="2758825" y="-909525"/>
              <a:ext cx="249450" cy="295950"/>
            </a:xfrm>
            <a:custGeom>
              <a:avLst/>
              <a:gdLst/>
              <a:ahLst/>
              <a:cxnLst/>
              <a:rect l="l" t="t" r="r" b="b"/>
              <a:pathLst>
                <a:path w="9978" h="11838" extrusionOk="0">
                  <a:moveTo>
                    <a:pt x="8953" y="485"/>
                  </a:moveTo>
                  <a:lnTo>
                    <a:pt x="9087" y="539"/>
                  </a:lnTo>
                  <a:lnTo>
                    <a:pt x="9222" y="593"/>
                  </a:lnTo>
                  <a:lnTo>
                    <a:pt x="9303" y="674"/>
                  </a:lnTo>
                  <a:lnTo>
                    <a:pt x="9411" y="782"/>
                  </a:lnTo>
                  <a:lnTo>
                    <a:pt x="9465" y="890"/>
                  </a:lnTo>
                  <a:lnTo>
                    <a:pt x="9492" y="1025"/>
                  </a:lnTo>
                  <a:lnTo>
                    <a:pt x="9519" y="1160"/>
                  </a:lnTo>
                  <a:lnTo>
                    <a:pt x="9519" y="1267"/>
                  </a:lnTo>
                  <a:lnTo>
                    <a:pt x="5933" y="1267"/>
                  </a:lnTo>
                  <a:lnTo>
                    <a:pt x="5879" y="1321"/>
                  </a:lnTo>
                  <a:lnTo>
                    <a:pt x="5825" y="1402"/>
                  </a:lnTo>
                  <a:lnTo>
                    <a:pt x="5798" y="1483"/>
                  </a:lnTo>
                  <a:lnTo>
                    <a:pt x="5825" y="1591"/>
                  </a:lnTo>
                  <a:lnTo>
                    <a:pt x="5879" y="1645"/>
                  </a:lnTo>
                  <a:lnTo>
                    <a:pt x="5933" y="1699"/>
                  </a:lnTo>
                  <a:lnTo>
                    <a:pt x="6040" y="1726"/>
                  </a:lnTo>
                  <a:lnTo>
                    <a:pt x="9519" y="1726"/>
                  </a:lnTo>
                  <a:lnTo>
                    <a:pt x="9519" y="5690"/>
                  </a:lnTo>
                  <a:lnTo>
                    <a:pt x="459" y="5690"/>
                  </a:lnTo>
                  <a:lnTo>
                    <a:pt x="459" y="1726"/>
                  </a:lnTo>
                  <a:lnTo>
                    <a:pt x="3964" y="1726"/>
                  </a:lnTo>
                  <a:lnTo>
                    <a:pt x="4045" y="1699"/>
                  </a:lnTo>
                  <a:lnTo>
                    <a:pt x="4126" y="1645"/>
                  </a:lnTo>
                  <a:lnTo>
                    <a:pt x="4180" y="1591"/>
                  </a:lnTo>
                  <a:lnTo>
                    <a:pt x="4180" y="1483"/>
                  </a:lnTo>
                  <a:lnTo>
                    <a:pt x="4180" y="1402"/>
                  </a:lnTo>
                  <a:lnTo>
                    <a:pt x="4126" y="1321"/>
                  </a:lnTo>
                  <a:lnTo>
                    <a:pt x="4045" y="1267"/>
                  </a:lnTo>
                  <a:lnTo>
                    <a:pt x="459" y="1267"/>
                  </a:lnTo>
                  <a:lnTo>
                    <a:pt x="459" y="1160"/>
                  </a:lnTo>
                  <a:lnTo>
                    <a:pt x="486" y="1025"/>
                  </a:lnTo>
                  <a:lnTo>
                    <a:pt x="513" y="890"/>
                  </a:lnTo>
                  <a:lnTo>
                    <a:pt x="593" y="782"/>
                  </a:lnTo>
                  <a:lnTo>
                    <a:pt x="674" y="674"/>
                  </a:lnTo>
                  <a:lnTo>
                    <a:pt x="782" y="593"/>
                  </a:lnTo>
                  <a:lnTo>
                    <a:pt x="890" y="539"/>
                  </a:lnTo>
                  <a:lnTo>
                    <a:pt x="1025" y="485"/>
                  </a:lnTo>
                  <a:close/>
                  <a:moveTo>
                    <a:pt x="9519" y="6148"/>
                  </a:moveTo>
                  <a:lnTo>
                    <a:pt x="9519" y="10678"/>
                  </a:lnTo>
                  <a:lnTo>
                    <a:pt x="9492" y="10813"/>
                  </a:lnTo>
                  <a:lnTo>
                    <a:pt x="9465" y="10948"/>
                  </a:lnTo>
                  <a:lnTo>
                    <a:pt x="9411" y="11056"/>
                  </a:lnTo>
                  <a:lnTo>
                    <a:pt x="9303" y="11164"/>
                  </a:lnTo>
                  <a:lnTo>
                    <a:pt x="9222" y="11245"/>
                  </a:lnTo>
                  <a:lnTo>
                    <a:pt x="9087" y="11325"/>
                  </a:lnTo>
                  <a:lnTo>
                    <a:pt x="8953" y="11352"/>
                  </a:lnTo>
                  <a:lnTo>
                    <a:pt x="8818" y="11379"/>
                  </a:lnTo>
                  <a:lnTo>
                    <a:pt x="1160" y="11379"/>
                  </a:lnTo>
                  <a:lnTo>
                    <a:pt x="1025" y="11352"/>
                  </a:lnTo>
                  <a:lnTo>
                    <a:pt x="890" y="11325"/>
                  </a:lnTo>
                  <a:lnTo>
                    <a:pt x="782" y="11245"/>
                  </a:lnTo>
                  <a:lnTo>
                    <a:pt x="674" y="11164"/>
                  </a:lnTo>
                  <a:lnTo>
                    <a:pt x="593" y="11056"/>
                  </a:lnTo>
                  <a:lnTo>
                    <a:pt x="513" y="10948"/>
                  </a:lnTo>
                  <a:lnTo>
                    <a:pt x="486" y="10813"/>
                  </a:lnTo>
                  <a:lnTo>
                    <a:pt x="459" y="10678"/>
                  </a:lnTo>
                  <a:lnTo>
                    <a:pt x="459" y="6148"/>
                  </a:lnTo>
                  <a:close/>
                  <a:moveTo>
                    <a:pt x="1160" y="0"/>
                  </a:moveTo>
                  <a:lnTo>
                    <a:pt x="917" y="27"/>
                  </a:lnTo>
                  <a:lnTo>
                    <a:pt x="701" y="108"/>
                  </a:lnTo>
                  <a:lnTo>
                    <a:pt x="513" y="216"/>
                  </a:lnTo>
                  <a:lnTo>
                    <a:pt x="351" y="351"/>
                  </a:lnTo>
                  <a:lnTo>
                    <a:pt x="216" y="512"/>
                  </a:lnTo>
                  <a:lnTo>
                    <a:pt x="108" y="728"/>
                  </a:lnTo>
                  <a:lnTo>
                    <a:pt x="27" y="944"/>
                  </a:lnTo>
                  <a:lnTo>
                    <a:pt x="0" y="1160"/>
                  </a:lnTo>
                  <a:lnTo>
                    <a:pt x="0" y="10678"/>
                  </a:lnTo>
                  <a:lnTo>
                    <a:pt x="27" y="10921"/>
                  </a:lnTo>
                  <a:lnTo>
                    <a:pt x="108" y="11137"/>
                  </a:lnTo>
                  <a:lnTo>
                    <a:pt x="216" y="11325"/>
                  </a:lnTo>
                  <a:lnTo>
                    <a:pt x="351" y="11487"/>
                  </a:lnTo>
                  <a:lnTo>
                    <a:pt x="513" y="11649"/>
                  </a:lnTo>
                  <a:lnTo>
                    <a:pt x="701" y="11730"/>
                  </a:lnTo>
                  <a:lnTo>
                    <a:pt x="917" y="11811"/>
                  </a:lnTo>
                  <a:lnTo>
                    <a:pt x="1160" y="11838"/>
                  </a:lnTo>
                  <a:lnTo>
                    <a:pt x="8818" y="11838"/>
                  </a:lnTo>
                  <a:lnTo>
                    <a:pt x="9060" y="11811"/>
                  </a:lnTo>
                  <a:lnTo>
                    <a:pt x="9276" y="11730"/>
                  </a:lnTo>
                  <a:lnTo>
                    <a:pt x="9465" y="11649"/>
                  </a:lnTo>
                  <a:lnTo>
                    <a:pt x="9654" y="11487"/>
                  </a:lnTo>
                  <a:lnTo>
                    <a:pt x="9789" y="11325"/>
                  </a:lnTo>
                  <a:lnTo>
                    <a:pt x="9896" y="11137"/>
                  </a:lnTo>
                  <a:lnTo>
                    <a:pt x="9950" y="10921"/>
                  </a:lnTo>
                  <a:lnTo>
                    <a:pt x="9977" y="10678"/>
                  </a:lnTo>
                  <a:lnTo>
                    <a:pt x="9977" y="1160"/>
                  </a:lnTo>
                  <a:lnTo>
                    <a:pt x="9950" y="944"/>
                  </a:lnTo>
                  <a:lnTo>
                    <a:pt x="9896" y="728"/>
                  </a:lnTo>
                  <a:lnTo>
                    <a:pt x="9789" y="512"/>
                  </a:lnTo>
                  <a:lnTo>
                    <a:pt x="9654" y="351"/>
                  </a:lnTo>
                  <a:lnTo>
                    <a:pt x="9465" y="216"/>
                  </a:lnTo>
                  <a:lnTo>
                    <a:pt x="9276" y="108"/>
                  </a:lnTo>
                  <a:lnTo>
                    <a:pt x="9060" y="27"/>
                  </a:lnTo>
                  <a:lnTo>
                    <a:pt x="8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a:off x="2786450" y="-852900"/>
              <a:ext cx="38450" cy="72150"/>
            </a:xfrm>
            <a:custGeom>
              <a:avLst/>
              <a:gdLst/>
              <a:ahLst/>
              <a:cxnLst/>
              <a:rect l="l" t="t" r="r" b="b"/>
              <a:pathLst>
                <a:path w="1538" h="2886" extrusionOk="0">
                  <a:moveTo>
                    <a:pt x="783" y="0"/>
                  </a:moveTo>
                  <a:lnTo>
                    <a:pt x="675" y="27"/>
                  </a:lnTo>
                  <a:lnTo>
                    <a:pt x="621" y="81"/>
                  </a:lnTo>
                  <a:lnTo>
                    <a:pt x="567" y="162"/>
                  </a:lnTo>
                  <a:lnTo>
                    <a:pt x="540" y="243"/>
                  </a:lnTo>
                  <a:lnTo>
                    <a:pt x="540" y="270"/>
                  </a:lnTo>
                  <a:lnTo>
                    <a:pt x="432" y="324"/>
                  </a:lnTo>
                  <a:lnTo>
                    <a:pt x="324" y="378"/>
                  </a:lnTo>
                  <a:lnTo>
                    <a:pt x="243" y="459"/>
                  </a:lnTo>
                  <a:lnTo>
                    <a:pt x="163" y="539"/>
                  </a:lnTo>
                  <a:lnTo>
                    <a:pt x="109" y="620"/>
                  </a:lnTo>
                  <a:lnTo>
                    <a:pt x="55" y="728"/>
                  </a:lnTo>
                  <a:lnTo>
                    <a:pt x="28" y="836"/>
                  </a:lnTo>
                  <a:lnTo>
                    <a:pt x="1" y="971"/>
                  </a:lnTo>
                  <a:lnTo>
                    <a:pt x="28" y="1106"/>
                  </a:lnTo>
                  <a:lnTo>
                    <a:pt x="82" y="1241"/>
                  </a:lnTo>
                  <a:lnTo>
                    <a:pt x="136" y="1348"/>
                  </a:lnTo>
                  <a:lnTo>
                    <a:pt x="243" y="1456"/>
                  </a:lnTo>
                  <a:lnTo>
                    <a:pt x="351" y="1564"/>
                  </a:lnTo>
                  <a:lnTo>
                    <a:pt x="486" y="1618"/>
                  </a:lnTo>
                  <a:lnTo>
                    <a:pt x="621" y="1672"/>
                  </a:lnTo>
                  <a:lnTo>
                    <a:pt x="783" y="1672"/>
                  </a:lnTo>
                  <a:lnTo>
                    <a:pt x="891" y="1699"/>
                  </a:lnTo>
                  <a:lnTo>
                    <a:pt x="998" y="1753"/>
                  </a:lnTo>
                  <a:lnTo>
                    <a:pt x="1052" y="1834"/>
                  </a:lnTo>
                  <a:lnTo>
                    <a:pt x="1079" y="1942"/>
                  </a:lnTo>
                  <a:lnTo>
                    <a:pt x="1052" y="2023"/>
                  </a:lnTo>
                  <a:lnTo>
                    <a:pt x="998" y="2103"/>
                  </a:lnTo>
                  <a:lnTo>
                    <a:pt x="891" y="2157"/>
                  </a:lnTo>
                  <a:lnTo>
                    <a:pt x="783" y="2184"/>
                  </a:lnTo>
                  <a:lnTo>
                    <a:pt x="648" y="2157"/>
                  </a:lnTo>
                  <a:lnTo>
                    <a:pt x="567" y="2103"/>
                  </a:lnTo>
                  <a:lnTo>
                    <a:pt x="486" y="2023"/>
                  </a:lnTo>
                  <a:lnTo>
                    <a:pt x="459" y="1942"/>
                  </a:lnTo>
                  <a:lnTo>
                    <a:pt x="459" y="1834"/>
                  </a:lnTo>
                  <a:lnTo>
                    <a:pt x="405" y="1753"/>
                  </a:lnTo>
                  <a:lnTo>
                    <a:pt x="324" y="1726"/>
                  </a:lnTo>
                  <a:lnTo>
                    <a:pt x="243" y="1699"/>
                  </a:lnTo>
                  <a:lnTo>
                    <a:pt x="163" y="1726"/>
                  </a:lnTo>
                  <a:lnTo>
                    <a:pt x="82" y="1753"/>
                  </a:lnTo>
                  <a:lnTo>
                    <a:pt x="28" y="1834"/>
                  </a:lnTo>
                  <a:lnTo>
                    <a:pt x="1" y="1942"/>
                  </a:lnTo>
                  <a:lnTo>
                    <a:pt x="28" y="2049"/>
                  </a:lnTo>
                  <a:lnTo>
                    <a:pt x="55" y="2157"/>
                  </a:lnTo>
                  <a:lnTo>
                    <a:pt x="109" y="2265"/>
                  </a:lnTo>
                  <a:lnTo>
                    <a:pt x="163" y="2346"/>
                  </a:lnTo>
                  <a:lnTo>
                    <a:pt x="243" y="2427"/>
                  </a:lnTo>
                  <a:lnTo>
                    <a:pt x="324" y="2508"/>
                  </a:lnTo>
                  <a:lnTo>
                    <a:pt x="432" y="2562"/>
                  </a:lnTo>
                  <a:lnTo>
                    <a:pt x="540" y="2616"/>
                  </a:lnTo>
                  <a:lnTo>
                    <a:pt x="540" y="2643"/>
                  </a:lnTo>
                  <a:lnTo>
                    <a:pt x="567" y="2724"/>
                  </a:lnTo>
                  <a:lnTo>
                    <a:pt x="621" y="2805"/>
                  </a:lnTo>
                  <a:lnTo>
                    <a:pt x="675" y="2858"/>
                  </a:lnTo>
                  <a:lnTo>
                    <a:pt x="783" y="2885"/>
                  </a:lnTo>
                  <a:lnTo>
                    <a:pt x="864" y="2858"/>
                  </a:lnTo>
                  <a:lnTo>
                    <a:pt x="945" y="2805"/>
                  </a:lnTo>
                  <a:lnTo>
                    <a:pt x="998" y="2724"/>
                  </a:lnTo>
                  <a:lnTo>
                    <a:pt x="998" y="2643"/>
                  </a:lnTo>
                  <a:lnTo>
                    <a:pt x="998" y="2616"/>
                  </a:lnTo>
                  <a:lnTo>
                    <a:pt x="1106" y="2562"/>
                  </a:lnTo>
                  <a:lnTo>
                    <a:pt x="1214" y="2508"/>
                  </a:lnTo>
                  <a:lnTo>
                    <a:pt x="1322" y="2427"/>
                  </a:lnTo>
                  <a:lnTo>
                    <a:pt x="1403" y="2346"/>
                  </a:lnTo>
                  <a:lnTo>
                    <a:pt x="1457" y="2265"/>
                  </a:lnTo>
                  <a:lnTo>
                    <a:pt x="1511" y="2157"/>
                  </a:lnTo>
                  <a:lnTo>
                    <a:pt x="1538" y="2049"/>
                  </a:lnTo>
                  <a:lnTo>
                    <a:pt x="1538" y="1942"/>
                  </a:lnTo>
                  <a:lnTo>
                    <a:pt x="1538" y="1780"/>
                  </a:lnTo>
                  <a:lnTo>
                    <a:pt x="1484" y="1645"/>
                  </a:lnTo>
                  <a:lnTo>
                    <a:pt x="1403" y="1537"/>
                  </a:lnTo>
                  <a:lnTo>
                    <a:pt x="1322" y="1429"/>
                  </a:lnTo>
                  <a:lnTo>
                    <a:pt x="1214" y="1321"/>
                  </a:lnTo>
                  <a:lnTo>
                    <a:pt x="1079" y="1267"/>
                  </a:lnTo>
                  <a:lnTo>
                    <a:pt x="918" y="1214"/>
                  </a:lnTo>
                  <a:lnTo>
                    <a:pt x="783" y="1214"/>
                  </a:lnTo>
                  <a:lnTo>
                    <a:pt x="648" y="1187"/>
                  </a:lnTo>
                  <a:lnTo>
                    <a:pt x="567" y="1133"/>
                  </a:lnTo>
                  <a:lnTo>
                    <a:pt x="486" y="1052"/>
                  </a:lnTo>
                  <a:lnTo>
                    <a:pt x="459" y="971"/>
                  </a:lnTo>
                  <a:lnTo>
                    <a:pt x="486" y="863"/>
                  </a:lnTo>
                  <a:lnTo>
                    <a:pt x="567" y="782"/>
                  </a:lnTo>
                  <a:lnTo>
                    <a:pt x="648" y="728"/>
                  </a:lnTo>
                  <a:lnTo>
                    <a:pt x="783" y="701"/>
                  </a:lnTo>
                  <a:lnTo>
                    <a:pt x="891" y="728"/>
                  </a:lnTo>
                  <a:lnTo>
                    <a:pt x="998" y="782"/>
                  </a:lnTo>
                  <a:lnTo>
                    <a:pt x="1052" y="863"/>
                  </a:lnTo>
                  <a:lnTo>
                    <a:pt x="1079" y="971"/>
                  </a:lnTo>
                  <a:lnTo>
                    <a:pt x="1106" y="1052"/>
                  </a:lnTo>
                  <a:lnTo>
                    <a:pt x="1160" y="1133"/>
                  </a:lnTo>
                  <a:lnTo>
                    <a:pt x="1214" y="1160"/>
                  </a:lnTo>
                  <a:lnTo>
                    <a:pt x="1322" y="1187"/>
                  </a:lnTo>
                  <a:lnTo>
                    <a:pt x="1403" y="1160"/>
                  </a:lnTo>
                  <a:lnTo>
                    <a:pt x="1484" y="1133"/>
                  </a:lnTo>
                  <a:lnTo>
                    <a:pt x="1511" y="1052"/>
                  </a:lnTo>
                  <a:lnTo>
                    <a:pt x="1538" y="971"/>
                  </a:lnTo>
                  <a:lnTo>
                    <a:pt x="1538" y="836"/>
                  </a:lnTo>
                  <a:lnTo>
                    <a:pt x="1511" y="728"/>
                  </a:lnTo>
                  <a:lnTo>
                    <a:pt x="1457" y="620"/>
                  </a:lnTo>
                  <a:lnTo>
                    <a:pt x="1403" y="539"/>
                  </a:lnTo>
                  <a:lnTo>
                    <a:pt x="1322" y="459"/>
                  </a:lnTo>
                  <a:lnTo>
                    <a:pt x="1214" y="378"/>
                  </a:lnTo>
                  <a:lnTo>
                    <a:pt x="1106" y="324"/>
                  </a:lnTo>
                  <a:lnTo>
                    <a:pt x="998" y="270"/>
                  </a:lnTo>
                  <a:lnTo>
                    <a:pt x="998" y="243"/>
                  </a:lnTo>
                  <a:lnTo>
                    <a:pt x="998" y="162"/>
                  </a:lnTo>
                  <a:lnTo>
                    <a:pt x="945" y="81"/>
                  </a:lnTo>
                  <a:lnTo>
                    <a:pt x="864" y="27"/>
                  </a:lnTo>
                  <a:lnTo>
                    <a:pt x="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a:off x="2849150" y="-852900"/>
              <a:ext cx="130800" cy="39800"/>
            </a:xfrm>
            <a:custGeom>
              <a:avLst/>
              <a:gdLst/>
              <a:ahLst/>
              <a:cxnLst/>
              <a:rect l="l" t="t" r="r" b="b"/>
              <a:pathLst>
                <a:path w="5232" h="1592" extrusionOk="0">
                  <a:moveTo>
                    <a:pt x="4773" y="486"/>
                  </a:moveTo>
                  <a:lnTo>
                    <a:pt x="4773" y="1133"/>
                  </a:lnTo>
                  <a:lnTo>
                    <a:pt x="459" y="1133"/>
                  </a:lnTo>
                  <a:lnTo>
                    <a:pt x="459" y="486"/>
                  </a:lnTo>
                  <a:close/>
                  <a:moveTo>
                    <a:pt x="216" y="0"/>
                  </a:moveTo>
                  <a:lnTo>
                    <a:pt x="135" y="27"/>
                  </a:lnTo>
                  <a:lnTo>
                    <a:pt x="54" y="81"/>
                  </a:lnTo>
                  <a:lnTo>
                    <a:pt x="0" y="162"/>
                  </a:lnTo>
                  <a:lnTo>
                    <a:pt x="0" y="243"/>
                  </a:lnTo>
                  <a:lnTo>
                    <a:pt x="0" y="1348"/>
                  </a:lnTo>
                  <a:lnTo>
                    <a:pt x="0" y="1429"/>
                  </a:lnTo>
                  <a:lnTo>
                    <a:pt x="54" y="1510"/>
                  </a:lnTo>
                  <a:lnTo>
                    <a:pt x="135" y="1564"/>
                  </a:lnTo>
                  <a:lnTo>
                    <a:pt x="216" y="1591"/>
                  </a:lnTo>
                  <a:lnTo>
                    <a:pt x="5016" y="1591"/>
                  </a:lnTo>
                  <a:lnTo>
                    <a:pt x="5097" y="1564"/>
                  </a:lnTo>
                  <a:lnTo>
                    <a:pt x="5178" y="1510"/>
                  </a:lnTo>
                  <a:lnTo>
                    <a:pt x="5232" y="1429"/>
                  </a:lnTo>
                  <a:lnTo>
                    <a:pt x="5232" y="1348"/>
                  </a:lnTo>
                  <a:lnTo>
                    <a:pt x="5232" y="243"/>
                  </a:lnTo>
                  <a:lnTo>
                    <a:pt x="5232" y="162"/>
                  </a:lnTo>
                  <a:lnTo>
                    <a:pt x="5178" y="81"/>
                  </a:lnTo>
                  <a:lnTo>
                    <a:pt x="5097" y="27"/>
                  </a:lnTo>
                  <a:lnTo>
                    <a:pt x="50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a:off x="2849150" y="-796950"/>
              <a:ext cx="130800" cy="11475"/>
            </a:xfrm>
            <a:custGeom>
              <a:avLst/>
              <a:gdLst/>
              <a:ahLst/>
              <a:cxnLst/>
              <a:rect l="l" t="t" r="r" b="b"/>
              <a:pathLst>
                <a:path w="5232" h="459" extrusionOk="0">
                  <a:moveTo>
                    <a:pt x="135" y="0"/>
                  </a:moveTo>
                  <a:lnTo>
                    <a:pt x="54" y="54"/>
                  </a:lnTo>
                  <a:lnTo>
                    <a:pt x="0" y="135"/>
                  </a:lnTo>
                  <a:lnTo>
                    <a:pt x="0" y="216"/>
                  </a:lnTo>
                  <a:lnTo>
                    <a:pt x="0" y="324"/>
                  </a:lnTo>
                  <a:lnTo>
                    <a:pt x="54" y="378"/>
                  </a:lnTo>
                  <a:lnTo>
                    <a:pt x="135" y="432"/>
                  </a:lnTo>
                  <a:lnTo>
                    <a:pt x="216" y="459"/>
                  </a:lnTo>
                  <a:lnTo>
                    <a:pt x="5016" y="459"/>
                  </a:lnTo>
                  <a:lnTo>
                    <a:pt x="5097" y="432"/>
                  </a:lnTo>
                  <a:lnTo>
                    <a:pt x="5178" y="378"/>
                  </a:lnTo>
                  <a:lnTo>
                    <a:pt x="5232" y="324"/>
                  </a:lnTo>
                  <a:lnTo>
                    <a:pt x="5232" y="216"/>
                  </a:lnTo>
                  <a:lnTo>
                    <a:pt x="5232" y="135"/>
                  </a:lnTo>
                  <a:lnTo>
                    <a:pt x="5178" y="54"/>
                  </a:lnTo>
                  <a:lnTo>
                    <a:pt x="5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a:off x="2872750" y="-682350"/>
              <a:ext cx="46525" cy="11475"/>
            </a:xfrm>
            <a:custGeom>
              <a:avLst/>
              <a:gdLst/>
              <a:ahLst/>
              <a:cxnLst/>
              <a:rect l="l" t="t" r="r" b="b"/>
              <a:pathLst>
                <a:path w="1861" h="459" extrusionOk="0">
                  <a:moveTo>
                    <a:pt x="243" y="0"/>
                  </a:moveTo>
                  <a:lnTo>
                    <a:pt x="135" y="27"/>
                  </a:lnTo>
                  <a:lnTo>
                    <a:pt x="81" y="81"/>
                  </a:lnTo>
                  <a:lnTo>
                    <a:pt x="27" y="135"/>
                  </a:lnTo>
                  <a:lnTo>
                    <a:pt x="0" y="243"/>
                  </a:lnTo>
                  <a:lnTo>
                    <a:pt x="27" y="324"/>
                  </a:lnTo>
                  <a:lnTo>
                    <a:pt x="81" y="405"/>
                  </a:lnTo>
                  <a:lnTo>
                    <a:pt x="135" y="459"/>
                  </a:lnTo>
                  <a:lnTo>
                    <a:pt x="1726" y="459"/>
                  </a:lnTo>
                  <a:lnTo>
                    <a:pt x="1780" y="405"/>
                  </a:lnTo>
                  <a:lnTo>
                    <a:pt x="1834" y="324"/>
                  </a:lnTo>
                  <a:lnTo>
                    <a:pt x="1861" y="243"/>
                  </a:lnTo>
                  <a:lnTo>
                    <a:pt x="1834" y="135"/>
                  </a:lnTo>
                  <a:lnTo>
                    <a:pt x="1780" y="81"/>
                  </a:lnTo>
                  <a:lnTo>
                    <a:pt x="1726" y="27"/>
                  </a:lnTo>
                  <a:lnTo>
                    <a:pt x="16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a:off x="2872750" y="-710000"/>
              <a:ext cx="46525" cy="11500"/>
            </a:xfrm>
            <a:custGeom>
              <a:avLst/>
              <a:gdLst/>
              <a:ahLst/>
              <a:cxnLst/>
              <a:rect l="l" t="t" r="r" b="b"/>
              <a:pathLst>
                <a:path w="1861" h="460" extrusionOk="0">
                  <a:moveTo>
                    <a:pt x="243" y="1"/>
                  </a:moveTo>
                  <a:lnTo>
                    <a:pt x="135" y="28"/>
                  </a:lnTo>
                  <a:lnTo>
                    <a:pt x="81" y="82"/>
                  </a:lnTo>
                  <a:lnTo>
                    <a:pt x="27" y="136"/>
                  </a:lnTo>
                  <a:lnTo>
                    <a:pt x="0" y="243"/>
                  </a:lnTo>
                  <a:lnTo>
                    <a:pt x="27" y="324"/>
                  </a:lnTo>
                  <a:lnTo>
                    <a:pt x="81" y="405"/>
                  </a:lnTo>
                  <a:lnTo>
                    <a:pt x="135" y="432"/>
                  </a:lnTo>
                  <a:lnTo>
                    <a:pt x="243" y="459"/>
                  </a:lnTo>
                  <a:lnTo>
                    <a:pt x="1618" y="459"/>
                  </a:lnTo>
                  <a:lnTo>
                    <a:pt x="1726" y="432"/>
                  </a:lnTo>
                  <a:lnTo>
                    <a:pt x="1780" y="405"/>
                  </a:lnTo>
                  <a:lnTo>
                    <a:pt x="1834" y="324"/>
                  </a:lnTo>
                  <a:lnTo>
                    <a:pt x="1861" y="243"/>
                  </a:lnTo>
                  <a:lnTo>
                    <a:pt x="1834" y="136"/>
                  </a:lnTo>
                  <a:lnTo>
                    <a:pt x="1780" y="82"/>
                  </a:lnTo>
                  <a:lnTo>
                    <a:pt x="1726" y="28"/>
                  </a:lnTo>
                  <a:lnTo>
                    <a:pt x="16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a:off x="2872750" y="-654725"/>
              <a:ext cx="46525" cy="11500"/>
            </a:xfrm>
            <a:custGeom>
              <a:avLst/>
              <a:gdLst/>
              <a:ahLst/>
              <a:cxnLst/>
              <a:rect l="l" t="t" r="r" b="b"/>
              <a:pathLst>
                <a:path w="1861" h="460" extrusionOk="0">
                  <a:moveTo>
                    <a:pt x="243" y="1"/>
                  </a:moveTo>
                  <a:lnTo>
                    <a:pt x="135" y="28"/>
                  </a:lnTo>
                  <a:lnTo>
                    <a:pt x="81" y="82"/>
                  </a:lnTo>
                  <a:lnTo>
                    <a:pt x="27" y="136"/>
                  </a:lnTo>
                  <a:lnTo>
                    <a:pt x="0" y="244"/>
                  </a:lnTo>
                  <a:lnTo>
                    <a:pt x="27" y="324"/>
                  </a:lnTo>
                  <a:lnTo>
                    <a:pt x="81" y="405"/>
                  </a:lnTo>
                  <a:lnTo>
                    <a:pt x="135" y="459"/>
                  </a:lnTo>
                  <a:lnTo>
                    <a:pt x="1726" y="459"/>
                  </a:lnTo>
                  <a:lnTo>
                    <a:pt x="1780" y="405"/>
                  </a:lnTo>
                  <a:lnTo>
                    <a:pt x="1834" y="324"/>
                  </a:lnTo>
                  <a:lnTo>
                    <a:pt x="1861" y="244"/>
                  </a:lnTo>
                  <a:lnTo>
                    <a:pt x="1834" y="136"/>
                  </a:lnTo>
                  <a:lnTo>
                    <a:pt x="1780" y="82"/>
                  </a:lnTo>
                  <a:lnTo>
                    <a:pt x="1726" y="28"/>
                  </a:lnTo>
                  <a:lnTo>
                    <a:pt x="16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a:off x="2872750" y="-737625"/>
              <a:ext cx="46525" cy="11475"/>
            </a:xfrm>
            <a:custGeom>
              <a:avLst/>
              <a:gdLst/>
              <a:ahLst/>
              <a:cxnLst/>
              <a:rect l="l" t="t" r="r" b="b"/>
              <a:pathLst>
                <a:path w="1861" h="459" extrusionOk="0">
                  <a:moveTo>
                    <a:pt x="243" y="0"/>
                  </a:moveTo>
                  <a:lnTo>
                    <a:pt x="135" y="27"/>
                  </a:lnTo>
                  <a:lnTo>
                    <a:pt x="81" y="54"/>
                  </a:lnTo>
                  <a:lnTo>
                    <a:pt x="27" y="135"/>
                  </a:lnTo>
                  <a:lnTo>
                    <a:pt x="0" y="216"/>
                  </a:lnTo>
                  <a:lnTo>
                    <a:pt x="27" y="324"/>
                  </a:lnTo>
                  <a:lnTo>
                    <a:pt x="81" y="405"/>
                  </a:lnTo>
                  <a:lnTo>
                    <a:pt x="135" y="432"/>
                  </a:lnTo>
                  <a:lnTo>
                    <a:pt x="243" y="459"/>
                  </a:lnTo>
                  <a:lnTo>
                    <a:pt x="1618" y="459"/>
                  </a:lnTo>
                  <a:lnTo>
                    <a:pt x="1726" y="432"/>
                  </a:lnTo>
                  <a:lnTo>
                    <a:pt x="1780" y="405"/>
                  </a:lnTo>
                  <a:lnTo>
                    <a:pt x="1834" y="324"/>
                  </a:lnTo>
                  <a:lnTo>
                    <a:pt x="1861" y="216"/>
                  </a:lnTo>
                  <a:lnTo>
                    <a:pt x="1834" y="135"/>
                  </a:lnTo>
                  <a:lnTo>
                    <a:pt x="1780" y="54"/>
                  </a:lnTo>
                  <a:lnTo>
                    <a:pt x="1726" y="27"/>
                  </a:lnTo>
                  <a:lnTo>
                    <a:pt x="16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6"/>
            <p:cNvSpPr/>
            <p:nvPr/>
          </p:nvSpPr>
          <p:spPr>
            <a:xfrm>
              <a:off x="2935450" y="-682350"/>
              <a:ext cx="46525" cy="11475"/>
            </a:xfrm>
            <a:custGeom>
              <a:avLst/>
              <a:gdLst/>
              <a:ahLst/>
              <a:cxnLst/>
              <a:rect l="l" t="t" r="r" b="b"/>
              <a:pathLst>
                <a:path w="1861" h="459" extrusionOk="0">
                  <a:moveTo>
                    <a:pt x="243" y="0"/>
                  </a:moveTo>
                  <a:lnTo>
                    <a:pt x="135" y="27"/>
                  </a:lnTo>
                  <a:lnTo>
                    <a:pt x="54" y="81"/>
                  </a:lnTo>
                  <a:lnTo>
                    <a:pt x="27" y="135"/>
                  </a:lnTo>
                  <a:lnTo>
                    <a:pt x="0" y="243"/>
                  </a:lnTo>
                  <a:lnTo>
                    <a:pt x="27" y="324"/>
                  </a:lnTo>
                  <a:lnTo>
                    <a:pt x="54" y="405"/>
                  </a:lnTo>
                  <a:lnTo>
                    <a:pt x="135" y="459"/>
                  </a:lnTo>
                  <a:lnTo>
                    <a:pt x="1726" y="459"/>
                  </a:lnTo>
                  <a:lnTo>
                    <a:pt x="1807" y="405"/>
                  </a:lnTo>
                  <a:lnTo>
                    <a:pt x="1861" y="324"/>
                  </a:lnTo>
                  <a:lnTo>
                    <a:pt x="1861" y="243"/>
                  </a:lnTo>
                  <a:lnTo>
                    <a:pt x="1861" y="135"/>
                  </a:lnTo>
                  <a:lnTo>
                    <a:pt x="1807" y="81"/>
                  </a:lnTo>
                  <a:lnTo>
                    <a:pt x="1726" y="27"/>
                  </a:lnTo>
                  <a:lnTo>
                    <a:pt x="16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6"/>
            <p:cNvSpPr/>
            <p:nvPr/>
          </p:nvSpPr>
          <p:spPr>
            <a:xfrm>
              <a:off x="2935450" y="-710000"/>
              <a:ext cx="46525" cy="11500"/>
            </a:xfrm>
            <a:custGeom>
              <a:avLst/>
              <a:gdLst/>
              <a:ahLst/>
              <a:cxnLst/>
              <a:rect l="l" t="t" r="r" b="b"/>
              <a:pathLst>
                <a:path w="1861" h="460" extrusionOk="0">
                  <a:moveTo>
                    <a:pt x="243" y="1"/>
                  </a:moveTo>
                  <a:lnTo>
                    <a:pt x="135" y="28"/>
                  </a:lnTo>
                  <a:lnTo>
                    <a:pt x="54" y="82"/>
                  </a:lnTo>
                  <a:lnTo>
                    <a:pt x="27" y="136"/>
                  </a:lnTo>
                  <a:lnTo>
                    <a:pt x="0" y="243"/>
                  </a:lnTo>
                  <a:lnTo>
                    <a:pt x="27" y="324"/>
                  </a:lnTo>
                  <a:lnTo>
                    <a:pt x="54" y="405"/>
                  </a:lnTo>
                  <a:lnTo>
                    <a:pt x="135" y="432"/>
                  </a:lnTo>
                  <a:lnTo>
                    <a:pt x="243" y="459"/>
                  </a:lnTo>
                  <a:lnTo>
                    <a:pt x="1645" y="459"/>
                  </a:lnTo>
                  <a:lnTo>
                    <a:pt x="1726" y="432"/>
                  </a:lnTo>
                  <a:lnTo>
                    <a:pt x="1807" y="405"/>
                  </a:lnTo>
                  <a:lnTo>
                    <a:pt x="1861" y="324"/>
                  </a:lnTo>
                  <a:lnTo>
                    <a:pt x="1861" y="243"/>
                  </a:lnTo>
                  <a:lnTo>
                    <a:pt x="1861" y="136"/>
                  </a:lnTo>
                  <a:lnTo>
                    <a:pt x="1807" y="82"/>
                  </a:lnTo>
                  <a:lnTo>
                    <a:pt x="1726" y="28"/>
                  </a:lnTo>
                  <a:lnTo>
                    <a:pt x="1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6"/>
            <p:cNvSpPr/>
            <p:nvPr/>
          </p:nvSpPr>
          <p:spPr>
            <a:xfrm>
              <a:off x="2935450" y="-654725"/>
              <a:ext cx="46525" cy="11500"/>
            </a:xfrm>
            <a:custGeom>
              <a:avLst/>
              <a:gdLst/>
              <a:ahLst/>
              <a:cxnLst/>
              <a:rect l="l" t="t" r="r" b="b"/>
              <a:pathLst>
                <a:path w="1861" h="460" extrusionOk="0">
                  <a:moveTo>
                    <a:pt x="243" y="1"/>
                  </a:moveTo>
                  <a:lnTo>
                    <a:pt x="135" y="28"/>
                  </a:lnTo>
                  <a:lnTo>
                    <a:pt x="54" y="82"/>
                  </a:lnTo>
                  <a:lnTo>
                    <a:pt x="27" y="136"/>
                  </a:lnTo>
                  <a:lnTo>
                    <a:pt x="0" y="244"/>
                  </a:lnTo>
                  <a:lnTo>
                    <a:pt x="27" y="324"/>
                  </a:lnTo>
                  <a:lnTo>
                    <a:pt x="54" y="405"/>
                  </a:lnTo>
                  <a:lnTo>
                    <a:pt x="135" y="459"/>
                  </a:lnTo>
                  <a:lnTo>
                    <a:pt x="1726" y="459"/>
                  </a:lnTo>
                  <a:lnTo>
                    <a:pt x="1807" y="405"/>
                  </a:lnTo>
                  <a:lnTo>
                    <a:pt x="1861" y="324"/>
                  </a:lnTo>
                  <a:lnTo>
                    <a:pt x="1861" y="244"/>
                  </a:lnTo>
                  <a:lnTo>
                    <a:pt x="1861" y="136"/>
                  </a:lnTo>
                  <a:lnTo>
                    <a:pt x="1807" y="82"/>
                  </a:lnTo>
                  <a:lnTo>
                    <a:pt x="1726" y="28"/>
                  </a:lnTo>
                  <a:lnTo>
                    <a:pt x="1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6"/>
            <p:cNvSpPr/>
            <p:nvPr/>
          </p:nvSpPr>
          <p:spPr>
            <a:xfrm>
              <a:off x="2935450" y="-737625"/>
              <a:ext cx="46525" cy="11475"/>
            </a:xfrm>
            <a:custGeom>
              <a:avLst/>
              <a:gdLst/>
              <a:ahLst/>
              <a:cxnLst/>
              <a:rect l="l" t="t" r="r" b="b"/>
              <a:pathLst>
                <a:path w="1861" h="459" extrusionOk="0">
                  <a:moveTo>
                    <a:pt x="243" y="0"/>
                  </a:moveTo>
                  <a:lnTo>
                    <a:pt x="135" y="27"/>
                  </a:lnTo>
                  <a:lnTo>
                    <a:pt x="54" y="54"/>
                  </a:lnTo>
                  <a:lnTo>
                    <a:pt x="27" y="135"/>
                  </a:lnTo>
                  <a:lnTo>
                    <a:pt x="0" y="216"/>
                  </a:lnTo>
                  <a:lnTo>
                    <a:pt x="27" y="324"/>
                  </a:lnTo>
                  <a:lnTo>
                    <a:pt x="54" y="405"/>
                  </a:lnTo>
                  <a:lnTo>
                    <a:pt x="135" y="432"/>
                  </a:lnTo>
                  <a:lnTo>
                    <a:pt x="243" y="459"/>
                  </a:lnTo>
                  <a:lnTo>
                    <a:pt x="1645" y="459"/>
                  </a:lnTo>
                  <a:lnTo>
                    <a:pt x="1726" y="432"/>
                  </a:lnTo>
                  <a:lnTo>
                    <a:pt x="1807" y="405"/>
                  </a:lnTo>
                  <a:lnTo>
                    <a:pt x="1861" y="324"/>
                  </a:lnTo>
                  <a:lnTo>
                    <a:pt x="1861" y="216"/>
                  </a:lnTo>
                  <a:lnTo>
                    <a:pt x="1861" y="135"/>
                  </a:lnTo>
                  <a:lnTo>
                    <a:pt x="1807" y="54"/>
                  </a:lnTo>
                  <a:lnTo>
                    <a:pt x="1726" y="27"/>
                  </a:lnTo>
                  <a:lnTo>
                    <a:pt x="16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6"/>
            <p:cNvSpPr/>
            <p:nvPr/>
          </p:nvSpPr>
          <p:spPr>
            <a:xfrm>
              <a:off x="2786450" y="-682350"/>
              <a:ext cx="70150" cy="11475"/>
            </a:xfrm>
            <a:custGeom>
              <a:avLst/>
              <a:gdLst/>
              <a:ahLst/>
              <a:cxnLst/>
              <a:rect l="l" t="t" r="r" b="b"/>
              <a:pathLst>
                <a:path w="2806" h="459" extrusionOk="0">
                  <a:moveTo>
                    <a:pt x="243" y="0"/>
                  </a:moveTo>
                  <a:lnTo>
                    <a:pt x="163" y="27"/>
                  </a:lnTo>
                  <a:lnTo>
                    <a:pt x="82" y="81"/>
                  </a:lnTo>
                  <a:lnTo>
                    <a:pt x="28" y="135"/>
                  </a:lnTo>
                  <a:lnTo>
                    <a:pt x="1" y="243"/>
                  </a:lnTo>
                  <a:lnTo>
                    <a:pt x="28" y="324"/>
                  </a:lnTo>
                  <a:lnTo>
                    <a:pt x="82" y="405"/>
                  </a:lnTo>
                  <a:lnTo>
                    <a:pt x="163" y="459"/>
                  </a:lnTo>
                  <a:lnTo>
                    <a:pt x="2670" y="459"/>
                  </a:lnTo>
                  <a:lnTo>
                    <a:pt x="2751" y="405"/>
                  </a:lnTo>
                  <a:lnTo>
                    <a:pt x="2805" y="324"/>
                  </a:lnTo>
                  <a:lnTo>
                    <a:pt x="2805" y="243"/>
                  </a:lnTo>
                  <a:lnTo>
                    <a:pt x="2805" y="135"/>
                  </a:lnTo>
                  <a:lnTo>
                    <a:pt x="2751" y="81"/>
                  </a:lnTo>
                  <a:lnTo>
                    <a:pt x="2670" y="27"/>
                  </a:lnTo>
                  <a:lnTo>
                    <a:pt x="25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6"/>
            <p:cNvSpPr/>
            <p:nvPr/>
          </p:nvSpPr>
          <p:spPr>
            <a:xfrm>
              <a:off x="2786450" y="-710000"/>
              <a:ext cx="70150" cy="11500"/>
            </a:xfrm>
            <a:custGeom>
              <a:avLst/>
              <a:gdLst/>
              <a:ahLst/>
              <a:cxnLst/>
              <a:rect l="l" t="t" r="r" b="b"/>
              <a:pathLst>
                <a:path w="2806" h="460" extrusionOk="0">
                  <a:moveTo>
                    <a:pt x="243" y="1"/>
                  </a:moveTo>
                  <a:lnTo>
                    <a:pt x="163" y="28"/>
                  </a:lnTo>
                  <a:lnTo>
                    <a:pt x="82" y="82"/>
                  </a:lnTo>
                  <a:lnTo>
                    <a:pt x="28" y="136"/>
                  </a:lnTo>
                  <a:lnTo>
                    <a:pt x="1" y="243"/>
                  </a:lnTo>
                  <a:lnTo>
                    <a:pt x="28" y="324"/>
                  </a:lnTo>
                  <a:lnTo>
                    <a:pt x="82" y="405"/>
                  </a:lnTo>
                  <a:lnTo>
                    <a:pt x="163" y="432"/>
                  </a:lnTo>
                  <a:lnTo>
                    <a:pt x="243" y="459"/>
                  </a:lnTo>
                  <a:lnTo>
                    <a:pt x="2589" y="459"/>
                  </a:lnTo>
                  <a:lnTo>
                    <a:pt x="2670" y="432"/>
                  </a:lnTo>
                  <a:lnTo>
                    <a:pt x="2751" y="405"/>
                  </a:lnTo>
                  <a:lnTo>
                    <a:pt x="2805" y="324"/>
                  </a:lnTo>
                  <a:lnTo>
                    <a:pt x="2805" y="243"/>
                  </a:lnTo>
                  <a:lnTo>
                    <a:pt x="2805" y="136"/>
                  </a:lnTo>
                  <a:lnTo>
                    <a:pt x="2751" y="82"/>
                  </a:lnTo>
                  <a:lnTo>
                    <a:pt x="2670" y="28"/>
                  </a:lnTo>
                  <a:lnTo>
                    <a:pt x="25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6"/>
            <p:cNvSpPr/>
            <p:nvPr/>
          </p:nvSpPr>
          <p:spPr>
            <a:xfrm>
              <a:off x="2786450" y="-654725"/>
              <a:ext cx="70150" cy="11500"/>
            </a:xfrm>
            <a:custGeom>
              <a:avLst/>
              <a:gdLst/>
              <a:ahLst/>
              <a:cxnLst/>
              <a:rect l="l" t="t" r="r" b="b"/>
              <a:pathLst>
                <a:path w="2806" h="460" extrusionOk="0">
                  <a:moveTo>
                    <a:pt x="243" y="1"/>
                  </a:moveTo>
                  <a:lnTo>
                    <a:pt x="163" y="28"/>
                  </a:lnTo>
                  <a:lnTo>
                    <a:pt x="82" y="82"/>
                  </a:lnTo>
                  <a:lnTo>
                    <a:pt x="28" y="136"/>
                  </a:lnTo>
                  <a:lnTo>
                    <a:pt x="1" y="244"/>
                  </a:lnTo>
                  <a:lnTo>
                    <a:pt x="28" y="324"/>
                  </a:lnTo>
                  <a:lnTo>
                    <a:pt x="82" y="405"/>
                  </a:lnTo>
                  <a:lnTo>
                    <a:pt x="163" y="459"/>
                  </a:lnTo>
                  <a:lnTo>
                    <a:pt x="2670" y="459"/>
                  </a:lnTo>
                  <a:lnTo>
                    <a:pt x="2751" y="405"/>
                  </a:lnTo>
                  <a:lnTo>
                    <a:pt x="2805" y="324"/>
                  </a:lnTo>
                  <a:lnTo>
                    <a:pt x="2805" y="244"/>
                  </a:lnTo>
                  <a:lnTo>
                    <a:pt x="2805" y="136"/>
                  </a:lnTo>
                  <a:lnTo>
                    <a:pt x="2751" y="82"/>
                  </a:lnTo>
                  <a:lnTo>
                    <a:pt x="2670" y="28"/>
                  </a:lnTo>
                  <a:lnTo>
                    <a:pt x="25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6"/>
            <p:cNvSpPr/>
            <p:nvPr/>
          </p:nvSpPr>
          <p:spPr>
            <a:xfrm>
              <a:off x="2786450" y="-737625"/>
              <a:ext cx="70150" cy="11475"/>
            </a:xfrm>
            <a:custGeom>
              <a:avLst/>
              <a:gdLst/>
              <a:ahLst/>
              <a:cxnLst/>
              <a:rect l="l" t="t" r="r" b="b"/>
              <a:pathLst>
                <a:path w="2806" h="459" extrusionOk="0">
                  <a:moveTo>
                    <a:pt x="243" y="0"/>
                  </a:moveTo>
                  <a:lnTo>
                    <a:pt x="163" y="27"/>
                  </a:lnTo>
                  <a:lnTo>
                    <a:pt x="82" y="54"/>
                  </a:lnTo>
                  <a:lnTo>
                    <a:pt x="28" y="135"/>
                  </a:lnTo>
                  <a:lnTo>
                    <a:pt x="1" y="216"/>
                  </a:lnTo>
                  <a:lnTo>
                    <a:pt x="28" y="324"/>
                  </a:lnTo>
                  <a:lnTo>
                    <a:pt x="82" y="405"/>
                  </a:lnTo>
                  <a:lnTo>
                    <a:pt x="163" y="432"/>
                  </a:lnTo>
                  <a:lnTo>
                    <a:pt x="243" y="459"/>
                  </a:lnTo>
                  <a:lnTo>
                    <a:pt x="2589" y="459"/>
                  </a:lnTo>
                  <a:lnTo>
                    <a:pt x="2670" y="432"/>
                  </a:lnTo>
                  <a:lnTo>
                    <a:pt x="2751" y="405"/>
                  </a:lnTo>
                  <a:lnTo>
                    <a:pt x="2805" y="324"/>
                  </a:lnTo>
                  <a:lnTo>
                    <a:pt x="2805" y="216"/>
                  </a:lnTo>
                  <a:lnTo>
                    <a:pt x="2805" y="135"/>
                  </a:lnTo>
                  <a:lnTo>
                    <a:pt x="2751" y="54"/>
                  </a:lnTo>
                  <a:lnTo>
                    <a:pt x="2670" y="27"/>
                  </a:lnTo>
                  <a:lnTo>
                    <a:pt x="25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6"/>
            <p:cNvSpPr/>
            <p:nvPr/>
          </p:nvSpPr>
          <p:spPr>
            <a:xfrm>
              <a:off x="2878150" y="-877850"/>
              <a:ext cx="11475" cy="11475"/>
            </a:xfrm>
            <a:custGeom>
              <a:avLst/>
              <a:gdLst/>
              <a:ahLst/>
              <a:cxnLst/>
              <a:rect l="l" t="t" r="r" b="b"/>
              <a:pathLst>
                <a:path w="459" h="459" extrusionOk="0">
                  <a:moveTo>
                    <a:pt x="135" y="0"/>
                  </a:moveTo>
                  <a:lnTo>
                    <a:pt x="54" y="54"/>
                  </a:lnTo>
                  <a:lnTo>
                    <a:pt x="0" y="135"/>
                  </a:lnTo>
                  <a:lnTo>
                    <a:pt x="0" y="216"/>
                  </a:lnTo>
                  <a:lnTo>
                    <a:pt x="0" y="324"/>
                  </a:lnTo>
                  <a:lnTo>
                    <a:pt x="54" y="378"/>
                  </a:lnTo>
                  <a:lnTo>
                    <a:pt x="135" y="432"/>
                  </a:lnTo>
                  <a:lnTo>
                    <a:pt x="216" y="459"/>
                  </a:lnTo>
                  <a:lnTo>
                    <a:pt x="297" y="432"/>
                  </a:lnTo>
                  <a:lnTo>
                    <a:pt x="378" y="378"/>
                  </a:lnTo>
                  <a:lnTo>
                    <a:pt x="431" y="324"/>
                  </a:lnTo>
                  <a:lnTo>
                    <a:pt x="458" y="216"/>
                  </a:lnTo>
                  <a:lnTo>
                    <a:pt x="431" y="135"/>
                  </a:lnTo>
                  <a:lnTo>
                    <a:pt x="378" y="54"/>
                  </a:lnTo>
                  <a:lnTo>
                    <a:pt x="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56"/>
          <p:cNvGrpSpPr/>
          <p:nvPr/>
        </p:nvGrpSpPr>
        <p:grpSpPr>
          <a:xfrm>
            <a:off x="6443405" y="1167170"/>
            <a:ext cx="371989" cy="293310"/>
            <a:chOff x="3547550" y="-848875"/>
            <a:chExt cx="295300" cy="237325"/>
          </a:xfrm>
        </p:grpSpPr>
        <p:sp>
          <p:nvSpPr>
            <p:cNvPr id="3231" name="Google Shape;3231;p56"/>
            <p:cNvSpPr/>
            <p:nvPr/>
          </p:nvSpPr>
          <p:spPr>
            <a:xfrm>
              <a:off x="3597425" y="-765950"/>
              <a:ext cx="38450" cy="71475"/>
            </a:xfrm>
            <a:custGeom>
              <a:avLst/>
              <a:gdLst/>
              <a:ahLst/>
              <a:cxnLst/>
              <a:rect l="l" t="t" r="r" b="b"/>
              <a:pathLst>
                <a:path w="1538" h="2859" extrusionOk="0">
                  <a:moveTo>
                    <a:pt x="675" y="1"/>
                  </a:moveTo>
                  <a:lnTo>
                    <a:pt x="621" y="55"/>
                  </a:lnTo>
                  <a:lnTo>
                    <a:pt x="567" y="135"/>
                  </a:lnTo>
                  <a:lnTo>
                    <a:pt x="540" y="216"/>
                  </a:lnTo>
                  <a:lnTo>
                    <a:pt x="540" y="243"/>
                  </a:lnTo>
                  <a:lnTo>
                    <a:pt x="432" y="297"/>
                  </a:lnTo>
                  <a:lnTo>
                    <a:pt x="324" y="351"/>
                  </a:lnTo>
                  <a:lnTo>
                    <a:pt x="244" y="432"/>
                  </a:lnTo>
                  <a:lnTo>
                    <a:pt x="163" y="513"/>
                  </a:lnTo>
                  <a:lnTo>
                    <a:pt x="82" y="594"/>
                  </a:lnTo>
                  <a:lnTo>
                    <a:pt x="55" y="702"/>
                  </a:lnTo>
                  <a:lnTo>
                    <a:pt x="28" y="810"/>
                  </a:lnTo>
                  <a:lnTo>
                    <a:pt x="1" y="944"/>
                  </a:lnTo>
                  <a:lnTo>
                    <a:pt x="28" y="1079"/>
                  </a:lnTo>
                  <a:lnTo>
                    <a:pt x="55" y="1214"/>
                  </a:lnTo>
                  <a:lnTo>
                    <a:pt x="136" y="1349"/>
                  </a:lnTo>
                  <a:lnTo>
                    <a:pt x="244" y="1430"/>
                  </a:lnTo>
                  <a:lnTo>
                    <a:pt x="351" y="1538"/>
                  </a:lnTo>
                  <a:lnTo>
                    <a:pt x="486" y="1592"/>
                  </a:lnTo>
                  <a:lnTo>
                    <a:pt x="621" y="1646"/>
                  </a:lnTo>
                  <a:lnTo>
                    <a:pt x="783" y="1646"/>
                  </a:lnTo>
                  <a:lnTo>
                    <a:pt x="891" y="1672"/>
                  </a:lnTo>
                  <a:lnTo>
                    <a:pt x="999" y="1726"/>
                  </a:lnTo>
                  <a:lnTo>
                    <a:pt x="1052" y="1807"/>
                  </a:lnTo>
                  <a:lnTo>
                    <a:pt x="1079" y="1915"/>
                  </a:lnTo>
                  <a:lnTo>
                    <a:pt x="1052" y="1996"/>
                  </a:lnTo>
                  <a:lnTo>
                    <a:pt x="999" y="2077"/>
                  </a:lnTo>
                  <a:lnTo>
                    <a:pt x="891" y="2131"/>
                  </a:lnTo>
                  <a:lnTo>
                    <a:pt x="783" y="2158"/>
                  </a:lnTo>
                  <a:lnTo>
                    <a:pt x="648" y="2131"/>
                  </a:lnTo>
                  <a:lnTo>
                    <a:pt x="567" y="2077"/>
                  </a:lnTo>
                  <a:lnTo>
                    <a:pt x="486" y="1996"/>
                  </a:lnTo>
                  <a:lnTo>
                    <a:pt x="459" y="1915"/>
                  </a:lnTo>
                  <a:lnTo>
                    <a:pt x="459" y="1807"/>
                  </a:lnTo>
                  <a:lnTo>
                    <a:pt x="405" y="1753"/>
                  </a:lnTo>
                  <a:lnTo>
                    <a:pt x="324" y="1699"/>
                  </a:lnTo>
                  <a:lnTo>
                    <a:pt x="244" y="1672"/>
                  </a:lnTo>
                  <a:lnTo>
                    <a:pt x="136" y="1699"/>
                  </a:lnTo>
                  <a:lnTo>
                    <a:pt x="82" y="1753"/>
                  </a:lnTo>
                  <a:lnTo>
                    <a:pt x="28" y="1807"/>
                  </a:lnTo>
                  <a:lnTo>
                    <a:pt x="1" y="1915"/>
                  </a:lnTo>
                  <a:lnTo>
                    <a:pt x="28" y="2023"/>
                  </a:lnTo>
                  <a:lnTo>
                    <a:pt x="55" y="2131"/>
                  </a:lnTo>
                  <a:lnTo>
                    <a:pt x="82" y="2239"/>
                  </a:lnTo>
                  <a:lnTo>
                    <a:pt x="163" y="2347"/>
                  </a:lnTo>
                  <a:lnTo>
                    <a:pt x="244" y="2428"/>
                  </a:lnTo>
                  <a:lnTo>
                    <a:pt x="324" y="2481"/>
                  </a:lnTo>
                  <a:lnTo>
                    <a:pt x="432" y="2535"/>
                  </a:lnTo>
                  <a:lnTo>
                    <a:pt x="540" y="2589"/>
                  </a:lnTo>
                  <a:lnTo>
                    <a:pt x="540" y="2616"/>
                  </a:lnTo>
                  <a:lnTo>
                    <a:pt x="567" y="2724"/>
                  </a:lnTo>
                  <a:lnTo>
                    <a:pt x="621" y="2778"/>
                  </a:lnTo>
                  <a:lnTo>
                    <a:pt x="675" y="2832"/>
                  </a:lnTo>
                  <a:lnTo>
                    <a:pt x="783" y="2859"/>
                  </a:lnTo>
                  <a:lnTo>
                    <a:pt x="864" y="2832"/>
                  </a:lnTo>
                  <a:lnTo>
                    <a:pt x="945" y="2778"/>
                  </a:lnTo>
                  <a:lnTo>
                    <a:pt x="999" y="2724"/>
                  </a:lnTo>
                  <a:lnTo>
                    <a:pt x="999" y="2616"/>
                  </a:lnTo>
                  <a:lnTo>
                    <a:pt x="999" y="2589"/>
                  </a:lnTo>
                  <a:lnTo>
                    <a:pt x="1106" y="2535"/>
                  </a:lnTo>
                  <a:lnTo>
                    <a:pt x="1214" y="2481"/>
                  </a:lnTo>
                  <a:lnTo>
                    <a:pt x="1322" y="2428"/>
                  </a:lnTo>
                  <a:lnTo>
                    <a:pt x="1376" y="2347"/>
                  </a:lnTo>
                  <a:lnTo>
                    <a:pt x="1457" y="2239"/>
                  </a:lnTo>
                  <a:lnTo>
                    <a:pt x="1511" y="2131"/>
                  </a:lnTo>
                  <a:lnTo>
                    <a:pt x="1538" y="2023"/>
                  </a:lnTo>
                  <a:lnTo>
                    <a:pt x="1538" y="1915"/>
                  </a:lnTo>
                  <a:lnTo>
                    <a:pt x="1511" y="1753"/>
                  </a:lnTo>
                  <a:lnTo>
                    <a:pt x="1484" y="1619"/>
                  </a:lnTo>
                  <a:lnTo>
                    <a:pt x="1403" y="1511"/>
                  </a:lnTo>
                  <a:lnTo>
                    <a:pt x="1322" y="1403"/>
                  </a:lnTo>
                  <a:lnTo>
                    <a:pt x="1214" y="1322"/>
                  </a:lnTo>
                  <a:lnTo>
                    <a:pt x="1079" y="1241"/>
                  </a:lnTo>
                  <a:lnTo>
                    <a:pt x="918" y="1214"/>
                  </a:lnTo>
                  <a:lnTo>
                    <a:pt x="783" y="1187"/>
                  </a:lnTo>
                  <a:lnTo>
                    <a:pt x="648" y="1160"/>
                  </a:lnTo>
                  <a:lnTo>
                    <a:pt x="567" y="1106"/>
                  </a:lnTo>
                  <a:lnTo>
                    <a:pt x="486" y="1025"/>
                  </a:lnTo>
                  <a:lnTo>
                    <a:pt x="459" y="944"/>
                  </a:lnTo>
                  <a:lnTo>
                    <a:pt x="486" y="837"/>
                  </a:lnTo>
                  <a:lnTo>
                    <a:pt x="567" y="756"/>
                  </a:lnTo>
                  <a:lnTo>
                    <a:pt x="648" y="702"/>
                  </a:lnTo>
                  <a:lnTo>
                    <a:pt x="783" y="675"/>
                  </a:lnTo>
                  <a:lnTo>
                    <a:pt x="891" y="702"/>
                  </a:lnTo>
                  <a:lnTo>
                    <a:pt x="999" y="756"/>
                  </a:lnTo>
                  <a:lnTo>
                    <a:pt x="1052" y="837"/>
                  </a:lnTo>
                  <a:lnTo>
                    <a:pt x="1079" y="944"/>
                  </a:lnTo>
                  <a:lnTo>
                    <a:pt x="1106" y="1025"/>
                  </a:lnTo>
                  <a:lnTo>
                    <a:pt x="1133" y="1106"/>
                  </a:lnTo>
                  <a:lnTo>
                    <a:pt x="1214" y="1160"/>
                  </a:lnTo>
                  <a:lnTo>
                    <a:pt x="1403" y="1160"/>
                  </a:lnTo>
                  <a:lnTo>
                    <a:pt x="1484" y="1106"/>
                  </a:lnTo>
                  <a:lnTo>
                    <a:pt x="1511" y="1025"/>
                  </a:lnTo>
                  <a:lnTo>
                    <a:pt x="1538" y="944"/>
                  </a:lnTo>
                  <a:lnTo>
                    <a:pt x="1538" y="810"/>
                  </a:lnTo>
                  <a:lnTo>
                    <a:pt x="1511" y="702"/>
                  </a:lnTo>
                  <a:lnTo>
                    <a:pt x="1457" y="594"/>
                  </a:lnTo>
                  <a:lnTo>
                    <a:pt x="1376" y="513"/>
                  </a:lnTo>
                  <a:lnTo>
                    <a:pt x="1322" y="432"/>
                  </a:lnTo>
                  <a:lnTo>
                    <a:pt x="1214" y="351"/>
                  </a:lnTo>
                  <a:lnTo>
                    <a:pt x="1106" y="297"/>
                  </a:lnTo>
                  <a:lnTo>
                    <a:pt x="999" y="243"/>
                  </a:lnTo>
                  <a:lnTo>
                    <a:pt x="999" y="216"/>
                  </a:lnTo>
                  <a:lnTo>
                    <a:pt x="999" y="135"/>
                  </a:lnTo>
                  <a:lnTo>
                    <a:pt x="945" y="55"/>
                  </a:lnTo>
                  <a:lnTo>
                    <a:pt x="8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6"/>
            <p:cNvSpPr/>
            <p:nvPr/>
          </p:nvSpPr>
          <p:spPr>
            <a:xfrm>
              <a:off x="3547550" y="-799650"/>
              <a:ext cx="138225" cy="138225"/>
            </a:xfrm>
            <a:custGeom>
              <a:avLst/>
              <a:gdLst/>
              <a:ahLst/>
              <a:cxnLst/>
              <a:rect l="l" t="t" r="r" b="b"/>
              <a:pathLst>
                <a:path w="5529" h="5529" extrusionOk="0">
                  <a:moveTo>
                    <a:pt x="2481" y="0"/>
                  </a:moveTo>
                  <a:lnTo>
                    <a:pt x="2212" y="54"/>
                  </a:lnTo>
                  <a:lnTo>
                    <a:pt x="1942" y="135"/>
                  </a:lnTo>
                  <a:lnTo>
                    <a:pt x="1699" y="216"/>
                  </a:lnTo>
                  <a:lnTo>
                    <a:pt x="1457" y="324"/>
                  </a:lnTo>
                  <a:lnTo>
                    <a:pt x="1214" y="486"/>
                  </a:lnTo>
                  <a:lnTo>
                    <a:pt x="998" y="621"/>
                  </a:lnTo>
                  <a:lnTo>
                    <a:pt x="809" y="809"/>
                  </a:lnTo>
                  <a:lnTo>
                    <a:pt x="621" y="998"/>
                  </a:lnTo>
                  <a:lnTo>
                    <a:pt x="459" y="1214"/>
                  </a:lnTo>
                  <a:lnTo>
                    <a:pt x="324" y="1457"/>
                  </a:lnTo>
                  <a:lnTo>
                    <a:pt x="216" y="1699"/>
                  </a:lnTo>
                  <a:lnTo>
                    <a:pt x="135" y="1942"/>
                  </a:lnTo>
                  <a:lnTo>
                    <a:pt x="54" y="2212"/>
                  </a:lnTo>
                  <a:lnTo>
                    <a:pt x="0" y="2481"/>
                  </a:lnTo>
                  <a:lnTo>
                    <a:pt x="0" y="2778"/>
                  </a:lnTo>
                  <a:lnTo>
                    <a:pt x="0" y="3047"/>
                  </a:lnTo>
                  <a:lnTo>
                    <a:pt x="54" y="3317"/>
                  </a:lnTo>
                  <a:lnTo>
                    <a:pt x="135" y="3587"/>
                  </a:lnTo>
                  <a:lnTo>
                    <a:pt x="216" y="3856"/>
                  </a:lnTo>
                  <a:lnTo>
                    <a:pt x="324" y="4099"/>
                  </a:lnTo>
                  <a:lnTo>
                    <a:pt x="459" y="4315"/>
                  </a:lnTo>
                  <a:lnTo>
                    <a:pt x="621" y="4531"/>
                  </a:lnTo>
                  <a:lnTo>
                    <a:pt x="809" y="4719"/>
                  </a:lnTo>
                  <a:lnTo>
                    <a:pt x="998" y="4908"/>
                  </a:lnTo>
                  <a:lnTo>
                    <a:pt x="1214" y="5070"/>
                  </a:lnTo>
                  <a:lnTo>
                    <a:pt x="1457" y="5205"/>
                  </a:lnTo>
                  <a:lnTo>
                    <a:pt x="1699" y="5313"/>
                  </a:lnTo>
                  <a:lnTo>
                    <a:pt x="1942" y="5420"/>
                  </a:lnTo>
                  <a:lnTo>
                    <a:pt x="2212" y="5474"/>
                  </a:lnTo>
                  <a:lnTo>
                    <a:pt x="2481" y="5528"/>
                  </a:lnTo>
                  <a:lnTo>
                    <a:pt x="3047" y="5528"/>
                  </a:lnTo>
                  <a:lnTo>
                    <a:pt x="3317" y="5474"/>
                  </a:lnTo>
                  <a:lnTo>
                    <a:pt x="3587" y="5420"/>
                  </a:lnTo>
                  <a:lnTo>
                    <a:pt x="3856" y="5313"/>
                  </a:lnTo>
                  <a:lnTo>
                    <a:pt x="4099" y="5205"/>
                  </a:lnTo>
                  <a:lnTo>
                    <a:pt x="4315" y="5070"/>
                  </a:lnTo>
                  <a:lnTo>
                    <a:pt x="4531" y="4908"/>
                  </a:lnTo>
                  <a:lnTo>
                    <a:pt x="4719" y="4719"/>
                  </a:lnTo>
                  <a:lnTo>
                    <a:pt x="4908" y="4531"/>
                  </a:lnTo>
                  <a:lnTo>
                    <a:pt x="5070" y="4315"/>
                  </a:lnTo>
                  <a:lnTo>
                    <a:pt x="5205" y="4099"/>
                  </a:lnTo>
                  <a:lnTo>
                    <a:pt x="5313" y="3856"/>
                  </a:lnTo>
                  <a:lnTo>
                    <a:pt x="5420" y="3587"/>
                  </a:lnTo>
                  <a:lnTo>
                    <a:pt x="5474" y="3317"/>
                  </a:lnTo>
                  <a:lnTo>
                    <a:pt x="5528" y="3047"/>
                  </a:lnTo>
                  <a:lnTo>
                    <a:pt x="5528" y="2778"/>
                  </a:lnTo>
                  <a:lnTo>
                    <a:pt x="5528" y="2508"/>
                  </a:lnTo>
                  <a:lnTo>
                    <a:pt x="5501" y="2238"/>
                  </a:lnTo>
                  <a:lnTo>
                    <a:pt x="5420" y="1996"/>
                  </a:lnTo>
                  <a:lnTo>
                    <a:pt x="5340" y="1753"/>
                  </a:lnTo>
                  <a:lnTo>
                    <a:pt x="5286" y="1672"/>
                  </a:lnTo>
                  <a:lnTo>
                    <a:pt x="5232" y="1618"/>
                  </a:lnTo>
                  <a:lnTo>
                    <a:pt x="5043" y="1618"/>
                  </a:lnTo>
                  <a:lnTo>
                    <a:pt x="4962" y="1672"/>
                  </a:lnTo>
                  <a:lnTo>
                    <a:pt x="4908" y="1753"/>
                  </a:lnTo>
                  <a:lnTo>
                    <a:pt x="4908" y="1834"/>
                  </a:lnTo>
                  <a:lnTo>
                    <a:pt x="4908" y="1915"/>
                  </a:lnTo>
                  <a:lnTo>
                    <a:pt x="4989" y="2131"/>
                  </a:lnTo>
                  <a:lnTo>
                    <a:pt x="5043" y="2346"/>
                  </a:lnTo>
                  <a:lnTo>
                    <a:pt x="5070" y="2562"/>
                  </a:lnTo>
                  <a:lnTo>
                    <a:pt x="5070" y="2778"/>
                  </a:lnTo>
                  <a:lnTo>
                    <a:pt x="5070" y="2994"/>
                  </a:lnTo>
                  <a:lnTo>
                    <a:pt x="5043" y="3236"/>
                  </a:lnTo>
                  <a:lnTo>
                    <a:pt x="4962" y="3452"/>
                  </a:lnTo>
                  <a:lnTo>
                    <a:pt x="4908" y="3668"/>
                  </a:lnTo>
                  <a:lnTo>
                    <a:pt x="4800" y="3856"/>
                  </a:lnTo>
                  <a:lnTo>
                    <a:pt x="4692" y="4072"/>
                  </a:lnTo>
                  <a:lnTo>
                    <a:pt x="4558" y="4234"/>
                  </a:lnTo>
                  <a:lnTo>
                    <a:pt x="4396" y="4396"/>
                  </a:lnTo>
                  <a:lnTo>
                    <a:pt x="4234" y="4557"/>
                  </a:lnTo>
                  <a:lnTo>
                    <a:pt x="4045" y="4692"/>
                  </a:lnTo>
                  <a:lnTo>
                    <a:pt x="3856" y="4800"/>
                  </a:lnTo>
                  <a:lnTo>
                    <a:pt x="3668" y="4908"/>
                  </a:lnTo>
                  <a:lnTo>
                    <a:pt x="3452" y="4962"/>
                  </a:lnTo>
                  <a:lnTo>
                    <a:pt x="3236" y="5043"/>
                  </a:lnTo>
                  <a:lnTo>
                    <a:pt x="2994" y="5070"/>
                  </a:lnTo>
                  <a:lnTo>
                    <a:pt x="2535" y="5070"/>
                  </a:lnTo>
                  <a:lnTo>
                    <a:pt x="2292" y="5043"/>
                  </a:lnTo>
                  <a:lnTo>
                    <a:pt x="2077" y="4962"/>
                  </a:lnTo>
                  <a:lnTo>
                    <a:pt x="1861" y="4908"/>
                  </a:lnTo>
                  <a:lnTo>
                    <a:pt x="1672" y="4800"/>
                  </a:lnTo>
                  <a:lnTo>
                    <a:pt x="1484" y="4692"/>
                  </a:lnTo>
                  <a:lnTo>
                    <a:pt x="1295" y="4557"/>
                  </a:lnTo>
                  <a:lnTo>
                    <a:pt x="1133" y="4396"/>
                  </a:lnTo>
                  <a:lnTo>
                    <a:pt x="998" y="4234"/>
                  </a:lnTo>
                  <a:lnTo>
                    <a:pt x="863" y="4072"/>
                  </a:lnTo>
                  <a:lnTo>
                    <a:pt x="728" y="3856"/>
                  </a:lnTo>
                  <a:lnTo>
                    <a:pt x="648" y="3668"/>
                  </a:lnTo>
                  <a:lnTo>
                    <a:pt x="567" y="3452"/>
                  </a:lnTo>
                  <a:lnTo>
                    <a:pt x="513" y="3236"/>
                  </a:lnTo>
                  <a:lnTo>
                    <a:pt x="459" y="2994"/>
                  </a:lnTo>
                  <a:lnTo>
                    <a:pt x="459" y="2778"/>
                  </a:lnTo>
                  <a:lnTo>
                    <a:pt x="459" y="2535"/>
                  </a:lnTo>
                  <a:lnTo>
                    <a:pt x="513" y="2292"/>
                  </a:lnTo>
                  <a:lnTo>
                    <a:pt x="567" y="2077"/>
                  </a:lnTo>
                  <a:lnTo>
                    <a:pt x="648" y="1861"/>
                  </a:lnTo>
                  <a:lnTo>
                    <a:pt x="728" y="1672"/>
                  </a:lnTo>
                  <a:lnTo>
                    <a:pt x="863" y="1483"/>
                  </a:lnTo>
                  <a:lnTo>
                    <a:pt x="998" y="1295"/>
                  </a:lnTo>
                  <a:lnTo>
                    <a:pt x="1133" y="1133"/>
                  </a:lnTo>
                  <a:lnTo>
                    <a:pt x="1295" y="998"/>
                  </a:lnTo>
                  <a:lnTo>
                    <a:pt x="1484" y="863"/>
                  </a:lnTo>
                  <a:lnTo>
                    <a:pt x="1672" y="728"/>
                  </a:lnTo>
                  <a:lnTo>
                    <a:pt x="1861" y="648"/>
                  </a:lnTo>
                  <a:lnTo>
                    <a:pt x="2077" y="567"/>
                  </a:lnTo>
                  <a:lnTo>
                    <a:pt x="2292" y="513"/>
                  </a:lnTo>
                  <a:lnTo>
                    <a:pt x="2535" y="486"/>
                  </a:lnTo>
                  <a:lnTo>
                    <a:pt x="2778" y="459"/>
                  </a:lnTo>
                  <a:lnTo>
                    <a:pt x="2994" y="459"/>
                  </a:lnTo>
                  <a:lnTo>
                    <a:pt x="3209" y="513"/>
                  </a:lnTo>
                  <a:lnTo>
                    <a:pt x="3398" y="540"/>
                  </a:lnTo>
                  <a:lnTo>
                    <a:pt x="3614" y="621"/>
                  </a:lnTo>
                  <a:lnTo>
                    <a:pt x="3695" y="648"/>
                  </a:lnTo>
                  <a:lnTo>
                    <a:pt x="3776" y="621"/>
                  </a:lnTo>
                  <a:lnTo>
                    <a:pt x="3856" y="567"/>
                  </a:lnTo>
                  <a:lnTo>
                    <a:pt x="3910" y="486"/>
                  </a:lnTo>
                  <a:lnTo>
                    <a:pt x="3937" y="405"/>
                  </a:lnTo>
                  <a:lnTo>
                    <a:pt x="3910" y="324"/>
                  </a:lnTo>
                  <a:lnTo>
                    <a:pt x="3856" y="243"/>
                  </a:lnTo>
                  <a:lnTo>
                    <a:pt x="3776" y="189"/>
                  </a:lnTo>
                  <a:lnTo>
                    <a:pt x="3533" y="108"/>
                  </a:lnTo>
                  <a:lnTo>
                    <a:pt x="3290" y="54"/>
                  </a:lnTo>
                  <a:lnTo>
                    <a:pt x="30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6"/>
            <p:cNvSpPr/>
            <p:nvPr/>
          </p:nvSpPr>
          <p:spPr>
            <a:xfrm>
              <a:off x="3754500" y="-765950"/>
              <a:ext cx="38450" cy="71475"/>
            </a:xfrm>
            <a:custGeom>
              <a:avLst/>
              <a:gdLst/>
              <a:ahLst/>
              <a:cxnLst/>
              <a:rect l="l" t="t" r="r" b="b"/>
              <a:pathLst>
                <a:path w="1538" h="2859" extrusionOk="0">
                  <a:moveTo>
                    <a:pt x="675" y="1"/>
                  </a:moveTo>
                  <a:lnTo>
                    <a:pt x="594" y="55"/>
                  </a:lnTo>
                  <a:lnTo>
                    <a:pt x="567" y="135"/>
                  </a:lnTo>
                  <a:lnTo>
                    <a:pt x="540" y="216"/>
                  </a:lnTo>
                  <a:lnTo>
                    <a:pt x="540" y="243"/>
                  </a:lnTo>
                  <a:lnTo>
                    <a:pt x="432" y="297"/>
                  </a:lnTo>
                  <a:lnTo>
                    <a:pt x="324" y="351"/>
                  </a:lnTo>
                  <a:lnTo>
                    <a:pt x="243" y="432"/>
                  </a:lnTo>
                  <a:lnTo>
                    <a:pt x="163" y="513"/>
                  </a:lnTo>
                  <a:lnTo>
                    <a:pt x="82" y="594"/>
                  </a:lnTo>
                  <a:lnTo>
                    <a:pt x="55" y="702"/>
                  </a:lnTo>
                  <a:lnTo>
                    <a:pt x="28" y="810"/>
                  </a:lnTo>
                  <a:lnTo>
                    <a:pt x="1" y="944"/>
                  </a:lnTo>
                  <a:lnTo>
                    <a:pt x="28" y="1079"/>
                  </a:lnTo>
                  <a:lnTo>
                    <a:pt x="55" y="1214"/>
                  </a:lnTo>
                  <a:lnTo>
                    <a:pt x="136" y="1349"/>
                  </a:lnTo>
                  <a:lnTo>
                    <a:pt x="216" y="1430"/>
                  </a:lnTo>
                  <a:lnTo>
                    <a:pt x="351" y="1538"/>
                  </a:lnTo>
                  <a:lnTo>
                    <a:pt x="459" y="1592"/>
                  </a:lnTo>
                  <a:lnTo>
                    <a:pt x="621" y="1646"/>
                  </a:lnTo>
                  <a:lnTo>
                    <a:pt x="783" y="1646"/>
                  </a:lnTo>
                  <a:lnTo>
                    <a:pt x="891" y="1672"/>
                  </a:lnTo>
                  <a:lnTo>
                    <a:pt x="971" y="1726"/>
                  </a:lnTo>
                  <a:lnTo>
                    <a:pt x="1052" y="1807"/>
                  </a:lnTo>
                  <a:lnTo>
                    <a:pt x="1079" y="1915"/>
                  </a:lnTo>
                  <a:lnTo>
                    <a:pt x="1052" y="1996"/>
                  </a:lnTo>
                  <a:lnTo>
                    <a:pt x="971" y="2077"/>
                  </a:lnTo>
                  <a:lnTo>
                    <a:pt x="891" y="2131"/>
                  </a:lnTo>
                  <a:lnTo>
                    <a:pt x="783" y="2158"/>
                  </a:lnTo>
                  <a:lnTo>
                    <a:pt x="648" y="2131"/>
                  </a:lnTo>
                  <a:lnTo>
                    <a:pt x="567" y="2077"/>
                  </a:lnTo>
                  <a:lnTo>
                    <a:pt x="486" y="1996"/>
                  </a:lnTo>
                  <a:lnTo>
                    <a:pt x="459" y="1915"/>
                  </a:lnTo>
                  <a:lnTo>
                    <a:pt x="459" y="1807"/>
                  </a:lnTo>
                  <a:lnTo>
                    <a:pt x="405" y="1753"/>
                  </a:lnTo>
                  <a:lnTo>
                    <a:pt x="324" y="1699"/>
                  </a:lnTo>
                  <a:lnTo>
                    <a:pt x="243" y="1672"/>
                  </a:lnTo>
                  <a:lnTo>
                    <a:pt x="136" y="1699"/>
                  </a:lnTo>
                  <a:lnTo>
                    <a:pt x="82" y="1753"/>
                  </a:lnTo>
                  <a:lnTo>
                    <a:pt x="28" y="1807"/>
                  </a:lnTo>
                  <a:lnTo>
                    <a:pt x="1" y="1915"/>
                  </a:lnTo>
                  <a:lnTo>
                    <a:pt x="28" y="2023"/>
                  </a:lnTo>
                  <a:lnTo>
                    <a:pt x="55" y="2131"/>
                  </a:lnTo>
                  <a:lnTo>
                    <a:pt x="82" y="2239"/>
                  </a:lnTo>
                  <a:lnTo>
                    <a:pt x="163" y="2347"/>
                  </a:lnTo>
                  <a:lnTo>
                    <a:pt x="243" y="2428"/>
                  </a:lnTo>
                  <a:lnTo>
                    <a:pt x="324" y="2481"/>
                  </a:lnTo>
                  <a:lnTo>
                    <a:pt x="432" y="2535"/>
                  </a:lnTo>
                  <a:lnTo>
                    <a:pt x="540" y="2589"/>
                  </a:lnTo>
                  <a:lnTo>
                    <a:pt x="540" y="2616"/>
                  </a:lnTo>
                  <a:lnTo>
                    <a:pt x="567" y="2724"/>
                  </a:lnTo>
                  <a:lnTo>
                    <a:pt x="594" y="2778"/>
                  </a:lnTo>
                  <a:lnTo>
                    <a:pt x="675" y="2832"/>
                  </a:lnTo>
                  <a:lnTo>
                    <a:pt x="783" y="2859"/>
                  </a:lnTo>
                  <a:lnTo>
                    <a:pt x="864" y="2832"/>
                  </a:lnTo>
                  <a:lnTo>
                    <a:pt x="945" y="2778"/>
                  </a:lnTo>
                  <a:lnTo>
                    <a:pt x="971" y="2724"/>
                  </a:lnTo>
                  <a:lnTo>
                    <a:pt x="998" y="2616"/>
                  </a:lnTo>
                  <a:lnTo>
                    <a:pt x="998" y="2589"/>
                  </a:lnTo>
                  <a:lnTo>
                    <a:pt x="1106" y="2535"/>
                  </a:lnTo>
                  <a:lnTo>
                    <a:pt x="1214" y="2481"/>
                  </a:lnTo>
                  <a:lnTo>
                    <a:pt x="1295" y="2428"/>
                  </a:lnTo>
                  <a:lnTo>
                    <a:pt x="1376" y="2347"/>
                  </a:lnTo>
                  <a:lnTo>
                    <a:pt x="1457" y="2239"/>
                  </a:lnTo>
                  <a:lnTo>
                    <a:pt x="1484" y="2131"/>
                  </a:lnTo>
                  <a:lnTo>
                    <a:pt x="1538" y="2023"/>
                  </a:lnTo>
                  <a:lnTo>
                    <a:pt x="1538" y="1915"/>
                  </a:lnTo>
                  <a:lnTo>
                    <a:pt x="1511" y="1753"/>
                  </a:lnTo>
                  <a:lnTo>
                    <a:pt x="1484" y="1619"/>
                  </a:lnTo>
                  <a:lnTo>
                    <a:pt x="1403" y="1511"/>
                  </a:lnTo>
                  <a:lnTo>
                    <a:pt x="1322" y="1403"/>
                  </a:lnTo>
                  <a:lnTo>
                    <a:pt x="1187" y="1322"/>
                  </a:lnTo>
                  <a:lnTo>
                    <a:pt x="1079" y="1241"/>
                  </a:lnTo>
                  <a:lnTo>
                    <a:pt x="918" y="1214"/>
                  </a:lnTo>
                  <a:lnTo>
                    <a:pt x="783" y="1187"/>
                  </a:lnTo>
                  <a:lnTo>
                    <a:pt x="648" y="1160"/>
                  </a:lnTo>
                  <a:lnTo>
                    <a:pt x="567" y="1106"/>
                  </a:lnTo>
                  <a:lnTo>
                    <a:pt x="486" y="1025"/>
                  </a:lnTo>
                  <a:lnTo>
                    <a:pt x="459" y="944"/>
                  </a:lnTo>
                  <a:lnTo>
                    <a:pt x="486" y="837"/>
                  </a:lnTo>
                  <a:lnTo>
                    <a:pt x="567" y="756"/>
                  </a:lnTo>
                  <a:lnTo>
                    <a:pt x="648" y="702"/>
                  </a:lnTo>
                  <a:lnTo>
                    <a:pt x="783" y="675"/>
                  </a:lnTo>
                  <a:lnTo>
                    <a:pt x="891" y="702"/>
                  </a:lnTo>
                  <a:lnTo>
                    <a:pt x="971" y="756"/>
                  </a:lnTo>
                  <a:lnTo>
                    <a:pt x="1052" y="837"/>
                  </a:lnTo>
                  <a:lnTo>
                    <a:pt x="1079" y="944"/>
                  </a:lnTo>
                  <a:lnTo>
                    <a:pt x="1079" y="1025"/>
                  </a:lnTo>
                  <a:lnTo>
                    <a:pt x="1133" y="1106"/>
                  </a:lnTo>
                  <a:lnTo>
                    <a:pt x="1214" y="1160"/>
                  </a:lnTo>
                  <a:lnTo>
                    <a:pt x="1403" y="1160"/>
                  </a:lnTo>
                  <a:lnTo>
                    <a:pt x="1457" y="1106"/>
                  </a:lnTo>
                  <a:lnTo>
                    <a:pt x="1511" y="1025"/>
                  </a:lnTo>
                  <a:lnTo>
                    <a:pt x="1538" y="944"/>
                  </a:lnTo>
                  <a:lnTo>
                    <a:pt x="1538" y="810"/>
                  </a:lnTo>
                  <a:lnTo>
                    <a:pt x="1484" y="702"/>
                  </a:lnTo>
                  <a:lnTo>
                    <a:pt x="1457" y="594"/>
                  </a:lnTo>
                  <a:lnTo>
                    <a:pt x="1376" y="513"/>
                  </a:lnTo>
                  <a:lnTo>
                    <a:pt x="1295" y="432"/>
                  </a:lnTo>
                  <a:lnTo>
                    <a:pt x="1214" y="351"/>
                  </a:lnTo>
                  <a:lnTo>
                    <a:pt x="1106" y="297"/>
                  </a:lnTo>
                  <a:lnTo>
                    <a:pt x="998" y="243"/>
                  </a:lnTo>
                  <a:lnTo>
                    <a:pt x="998" y="216"/>
                  </a:lnTo>
                  <a:lnTo>
                    <a:pt x="971" y="135"/>
                  </a:lnTo>
                  <a:lnTo>
                    <a:pt x="945" y="55"/>
                  </a:lnTo>
                  <a:lnTo>
                    <a:pt x="8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6"/>
            <p:cNvSpPr/>
            <p:nvPr/>
          </p:nvSpPr>
          <p:spPr>
            <a:xfrm>
              <a:off x="3704625" y="-799650"/>
              <a:ext cx="138225" cy="138225"/>
            </a:xfrm>
            <a:custGeom>
              <a:avLst/>
              <a:gdLst/>
              <a:ahLst/>
              <a:cxnLst/>
              <a:rect l="l" t="t" r="r" b="b"/>
              <a:pathLst>
                <a:path w="5529" h="5529" extrusionOk="0">
                  <a:moveTo>
                    <a:pt x="2778" y="459"/>
                  </a:moveTo>
                  <a:lnTo>
                    <a:pt x="2993" y="486"/>
                  </a:lnTo>
                  <a:lnTo>
                    <a:pt x="3236" y="513"/>
                  </a:lnTo>
                  <a:lnTo>
                    <a:pt x="3452" y="567"/>
                  </a:lnTo>
                  <a:lnTo>
                    <a:pt x="3668" y="648"/>
                  </a:lnTo>
                  <a:lnTo>
                    <a:pt x="3856" y="728"/>
                  </a:lnTo>
                  <a:lnTo>
                    <a:pt x="4045" y="863"/>
                  </a:lnTo>
                  <a:lnTo>
                    <a:pt x="4234" y="998"/>
                  </a:lnTo>
                  <a:lnTo>
                    <a:pt x="4396" y="1133"/>
                  </a:lnTo>
                  <a:lnTo>
                    <a:pt x="4557" y="1295"/>
                  </a:lnTo>
                  <a:lnTo>
                    <a:pt x="4692" y="1483"/>
                  </a:lnTo>
                  <a:lnTo>
                    <a:pt x="4800" y="1672"/>
                  </a:lnTo>
                  <a:lnTo>
                    <a:pt x="4881" y="1861"/>
                  </a:lnTo>
                  <a:lnTo>
                    <a:pt x="4962" y="2077"/>
                  </a:lnTo>
                  <a:lnTo>
                    <a:pt x="5016" y="2292"/>
                  </a:lnTo>
                  <a:lnTo>
                    <a:pt x="5070" y="2535"/>
                  </a:lnTo>
                  <a:lnTo>
                    <a:pt x="5070" y="2778"/>
                  </a:lnTo>
                  <a:lnTo>
                    <a:pt x="5070" y="2994"/>
                  </a:lnTo>
                  <a:lnTo>
                    <a:pt x="5016" y="3236"/>
                  </a:lnTo>
                  <a:lnTo>
                    <a:pt x="4962" y="3452"/>
                  </a:lnTo>
                  <a:lnTo>
                    <a:pt x="4881" y="3668"/>
                  </a:lnTo>
                  <a:lnTo>
                    <a:pt x="4800" y="3856"/>
                  </a:lnTo>
                  <a:lnTo>
                    <a:pt x="4692" y="4072"/>
                  </a:lnTo>
                  <a:lnTo>
                    <a:pt x="4557" y="4234"/>
                  </a:lnTo>
                  <a:lnTo>
                    <a:pt x="4396" y="4396"/>
                  </a:lnTo>
                  <a:lnTo>
                    <a:pt x="4234" y="4557"/>
                  </a:lnTo>
                  <a:lnTo>
                    <a:pt x="4045" y="4692"/>
                  </a:lnTo>
                  <a:lnTo>
                    <a:pt x="3856" y="4800"/>
                  </a:lnTo>
                  <a:lnTo>
                    <a:pt x="3668" y="4908"/>
                  </a:lnTo>
                  <a:lnTo>
                    <a:pt x="3452" y="4962"/>
                  </a:lnTo>
                  <a:lnTo>
                    <a:pt x="3236" y="5043"/>
                  </a:lnTo>
                  <a:lnTo>
                    <a:pt x="2993" y="5070"/>
                  </a:lnTo>
                  <a:lnTo>
                    <a:pt x="2535" y="5070"/>
                  </a:lnTo>
                  <a:lnTo>
                    <a:pt x="2292" y="5043"/>
                  </a:lnTo>
                  <a:lnTo>
                    <a:pt x="2077" y="4962"/>
                  </a:lnTo>
                  <a:lnTo>
                    <a:pt x="1861" y="4908"/>
                  </a:lnTo>
                  <a:lnTo>
                    <a:pt x="1672" y="4800"/>
                  </a:lnTo>
                  <a:lnTo>
                    <a:pt x="1483" y="4692"/>
                  </a:lnTo>
                  <a:lnTo>
                    <a:pt x="1295" y="4557"/>
                  </a:lnTo>
                  <a:lnTo>
                    <a:pt x="1133" y="4396"/>
                  </a:lnTo>
                  <a:lnTo>
                    <a:pt x="971" y="4234"/>
                  </a:lnTo>
                  <a:lnTo>
                    <a:pt x="863" y="4072"/>
                  </a:lnTo>
                  <a:lnTo>
                    <a:pt x="728" y="3856"/>
                  </a:lnTo>
                  <a:lnTo>
                    <a:pt x="647" y="3668"/>
                  </a:lnTo>
                  <a:lnTo>
                    <a:pt x="567" y="3452"/>
                  </a:lnTo>
                  <a:lnTo>
                    <a:pt x="513" y="3236"/>
                  </a:lnTo>
                  <a:lnTo>
                    <a:pt x="459" y="2994"/>
                  </a:lnTo>
                  <a:lnTo>
                    <a:pt x="459" y="2778"/>
                  </a:lnTo>
                  <a:lnTo>
                    <a:pt x="459" y="2535"/>
                  </a:lnTo>
                  <a:lnTo>
                    <a:pt x="513" y="2292"/>
                  </a:lnTo>
                  <a:lnTo>
                    <a:pt x="567" y="2077"/>
                  </a:lnTo>
                  <a:lnTo>
                    <a:pt x="647" y="1861"/>
                  </a:lnTo>
                  <a:lnTo>
                    <a:pt x="728" y="1672"/>
                  </a:lnTo>
                  <a:lnTo>
                    <a:pt x="863" y="1483"/>
                  </a:lnTo>
                  <a:lnTo>
                    <a:pt x="971" y="1295"/>
                  </a:lnTo>
                  <a:lnTo>
                    <a:pt x="1133" y="1133"/>
                  </a:lnTo>
                  <a:lnTo>
                    <a:pt x="1295" y="998"/>
                  </a:lnTo>
                  <a:lnTo>
                    <a:pt x="1483" y="863"/>
                  </a:lnTo>
                  <a:lnTo>
                    <a:pt x="1672" y="728"/>
                  </a:lnTo>
                  <a:lnTo>
                    <a:pt x="1861" y="648"/>
                  </a:lnTo>
                  <a:lnTo>
                    <a:pt x="2077" y="567"/>
                  </a:lnTo>
                  <a:lnTo>
                    <a:pt x="2292" y="513"/>
                  </a:lnTo>
                  <a:lnTo>
                    <a:pt x="2535" y="486"/>
                  </a:lnTo>
                  <a:lnTo>
                    <a:pt x="2778" y="459"/>
                  </a:lnTo>
                  <a:close/>
                  <a:moveTo>
                    <a:pt x="2481" y="0"/>
                  </a:moveTo>
                  <a:lnTo>
                    <a:pt x="2211" y="54"/>
                  </a:lnTo>
                  <a:lnTo>
                    <a:pt x="1942" y="135"/>
                  </a:lnTo>
                  <a:lnTo>
                    <a:pt x="1699" y="216"/>
                  </a:lnTo>
                  <a:lnTo>
                    <a:pt x="1456" y="324"/>
                  </a:lnTo>
                  <a:lnTo>
                    <a:pt x="1214" y="486"/>
                  </a:lnTo>
                  <a:lnTo>
                    <a:pt x="998" y="621"/>
                  </a:lnTo>
                  <a:lnTo>
                    <a:pt x="809" y="809"/>
                  </a:lnTo>
                  <a:lnTo>
                    <a:pt x="621" y="998"/>
                  </a:lnTo>
                  <a:lnTo>
                    <a:pt x="459" y="1214"/>
                  </a:lnTo>
                  <a:lnTo>
                    <a:pt x="324" y="1457"/>
                  </a:lnTo>
                  <a:lnTo>
                    <a:pt x="216" y="1699"/>
                  </a:lnTo>
                  <a:lnTo>
                    <a:pt x="108" y="1942"/>
                  </a:lnTo>
                  <a:lnTo>
                    <a:pt x="54" y="2212"/>
                  </a:lnTo>
                  <a:lnTo>
                    <a:pt x="0" y="2481"/>
                  </a:lnTo>
                  <a:lnTo>
                    <a:pt x="0" y="2778"/>
                  </a:lnTo>
                  <a:lnTo>
                    <a:pt x="0" y="3047"/>
                  </a:lnTo>
                  <a:lnTo>
                    <a:pt x="54" y="3317"/>
                  </a:lnTo>
                  <a:lnTo>
                    <a:pt x="108" y="3587"/>
                  </a:lnTo>
                  <a:lnTo>
                    <a:pt x="216" y="3856"/>
                  </a:lnTo>
                  <a:lnTo>
                    <a:pt x="324" y="4099"/>
                  </a:lnTo>
                  <a:lnTo>
                    <a:pt x="459" y="4315"/>
                  </a:lnTo>
                  <a:lnTo>
                    <a:pt x="621" y="4531"/>
                  </a:lnTo>
                  <a:lnTo>
                    <a:pt x="809" y="4719"/>
                  </a:lnTo>
                  <a:lnTo>
                    <a:pt x="998" y="4908"/>
                  </a:lnTo>
                  <a:lnTo>
                    <a:pt x="1214" y="5070"/>
                  </a:lnTo>
                  <a:lnTo>
                    <a:pt x="1456" y="5205"/>
                  </a:lnTo>
                  <a:lnTo>
                    <a:pt x="1699" y="5313"/>
                  </a:lnTo>
                  <a:lnTo>
                    <a:pt x="1942" y="5420"/>
                  </a:lnTo>
                  <a:lnTo>
                    <a:pt x="2211" y="5474"/>
                  </a:lnTo>
                  <a:lnTo>
                    <a:pt x="2481" y="5528"/>
                  </a:lnTo>
                  <a:lnTo>
                    <a:pt x="3047" y="5528"/>
                  </a:lnTo>
                  <a:lnTo>
                    <a:pt x="3317" y="5474"/>
                  </a:lnTo>
                  <a:lnTo>
                    <a:pt x="3587" y="5420"/>
                  </a:lnTo>
                  <a:lnTo>
                    <a:pt x="3829" y="5313"/>
                  </a:lnTo>
                  <a:lnTo>
                    <a:pt x="4072" y="5205"/>
                  </a:lnTo>
                  <a:lnTo>
                    <a:pt x="4315" y="5070"/>
                  </a:lnTo>
                  <a:lnTo>
                    <a:pt x="4530" y="4908"/>
                  </a:lnTo>
                  <a:lnTo>
                    <a:pt x="4719" y="4719"/>
                  </a:lnTo>
                  <a:lnTo>
                    <a:pt x="4908" y="4531"/>
                  </a:lnTo>
                  <a:lnTo>
                    <a:pt x="5070" y="4315"/>
                  </a:lnTo>
                  <a:lnTo>
                    <a:pt x="5205" y="4099"/>
                  </a:lnTo>
                  <a:lnTo>
                    <a:pt x="5312" y="3856"/>
                  </a:lnTo>
                  <a:lnTo>
                    <a:pt x="5420" y="3587"/>
                  </a:lnTo>
                  <a:lnTo>
                    <a:pt x="5474" y="3317"/>
                  </a:lnTo>
                  <a:lnTo>
                    <a:pt x="5528" y="3047"/>
                  </a:lnTo>
                  <a:lnTo>
                    <a:pt x="5528" y="2778"/>
                  </a:lnTo>
                  <a:lnTo>
                    <a:pt x="5528" y="2481"/>
                  </a:lnTo>
                  <a:lnTo>
                    <a:pt x="5474" y="2212"/>
                  </a:lnTo>
                  <a:lnTo>
                    <a:pt x="5420" y="1942"/>
                  </a:lnTo>
                  <a:lnTo>
                    <a:pt x="5312" y="1699"/>
                  </a:lnTo>
                  <a:lnTo>
                    <a:pt x="5205" y="1457"/>
                  </a:lnTo>
                  <a:lnTo>
                    <a:pt x="5070" y="1214"/>
                  </a:lnTo>
                  <a:lnTo>
                    <a:pt x="4908" y="998"/>
                  </a:lnTo>
                  <a:lnTo>
                    <a:pt x="4719" y="809"/>
                  </a:lnTo>
                  <a:lnTo>
                    <a:pt x="4530" y="621"/>
                  </a:lnTo>
                  <a:lnTo>
                    <a:pt x="4315" y="486"/>
                  </a:lnTo>
                  <a:lnTo>
                    <a:pt x="4072" y="324"/>
                  </a:lnTo>
                  <a:lnTo>
                    <a:pt x="3829" y="216"/>
                  </a:lnTo>
                  <a:lnTo>
                    <a:pt x="3587" y="135"/>
                  </a:lnTo>
                  <a:lnTo>
                    <a:pt x="3317" y="54"/>
                  </a:lnTo>
                  <a:lnTo>
                    <a:pt x="3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6"/>
            <p:cNvSpPr/>
            <p:nvPr/>
          </p:nvSpPr>
          <p:spPr>
            <a:xfrm>
              <a:off x="3631825" y="-647300"/>
              <a:ext cx="126750" cy="35750"/>
            </a:xfrm>
            <a:custGeom>
              <a:avLst/>
              <a:gdLst/>
              <a:ahLst/>
              <a:cxnLst/>
              <a:rect l="l" t="t" r="r" b="b"/>
              <a:pathLst>
                <a:path w="5070" h="1430" extrusionOk="0">
                  <a:moveTo>
                    <a:pt x="4261" y="1"/>
                  </a:moveTo>
                  <a:lnTo>
                    <a:pt x="4180" y="54"/>
                  </a:lnTo>
                  <a:lnTo>
                    <a:pt x="4126" y="135"/>
                  </a:lnTo>
                  <a:lnTo>
                    <a:pt x="4126" y="216"/>
                  </a:lnTo>
                  <a:lnTo>
                    <a:pt x="4126" y="297"/>
                  </a:lnTo>
                  <a:lnTo>
                    <a:pt x="4180" y="378"/>
                  </a:lnTo>
                  <a:lnTo>
                    <a:pt x="4288" y="486"/>
                  </a:lnTo>
                  <a:lnTo>
                    <a:pt x="135" y="486"/>
                  </a:lnTo>
                  <a:lnTo>
                    <a:pt x="81" y="540"/>
                  </a:lnTo>
                  <a:lnTo>
                    <a:pt x="27" y="621"/>
                  </a:lnTo>
                  <a:lnTo>
                    <a:pt x="0" y="702"/>
                  </a:lnTo>
                  <a:lnTo>
                    <a:pt x="27" y="809"/>
                  </a:lnTo>
                  <a:lnTo>
                    <a:pt x="81" y="863"/>
                  </a:lnTo>
                  <a:lnTo>
                    <a:pt x="135" y="917"/>
                  </a:lnTo>
                  <a:lnTo>
                    <a:pt x="243" y="944"/>
                  </a:lnTo>
                  <a:lnTo>
                    <a:pt x="4288" y="944"/>
                  </a:lnTo>
                  <a:lnTo>
                    <a:pt x="4180" y="1025"/>
                  </a:lnTo>
                  <a:lnTo>
                    <a:pt x="4126" y="1106"/>
                  </a:lnTo>
                  <a:lnTo>
                    <a:pt x="4126" y="1187"/>
                  </a:lnTo>
                  <a:lnTo>
                    <a:pt x="4126" y="1295"/>
                  </a:lnTo>
                  <a:lnTo>
                    <a:pt x="4180" y="1349"/>
                  </a:lnTo>
                  <a:lnTo>
                    <a:pt x="4261" y="1403"/>
                  </a:lnTo>
                  <a:lnTo>
                    <a:pt x="4341" y="1430"/>
                  </a:lnTo>
                  <a:lnTo>
                    <a:pt x="4449" y="1403"/>
                  </a:lnTo>
                  <a:lnTo>
                    <a:pt x="4503" y="1349"/>
                  </a:lnTo>
                  <a:lnTo>
                    <a:pt x="4989" y="863"/>
                  </a:lnTo>
                  <a:lnTo>
                    <a:pt x="5043" y="809"/>
                  </a:lnTo>
                  <a:lnTo>
                    <a:pt x="5070" y="702"/>
                  </a:lnTo>
                  <a:lnTo>
                    <a:pt x="5043" y="621"/>
                  </a:lnTo>
                  <a:lnTo>
                    <a:pt x="4989" y="540"/>
                  </a:lnTo>
                  <a:lnTo>
                    <a:pt x="4503" y="54"/>
                  </a:lnTo>
                  <a:lnTo>
                    <a:pt x="44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6"/>
            <p:cNvSpPr/>
            <p:nvPr/>
          </p:nvSpPr>
          <p:spPr>
            <a:xfrm>
              <a:off x="3631825" y="-848875"/>
              <a:ext cx="126750" cy="35775"/>
            </a:xfrm>
            <a:custGeom>
              <a:avLst/>
              <a:gdLst/>
              <a:ahLst/>
              <a:cxnLst/>
              <a:rect l="l" t="t" r="r" b="b"/>
              <a:pathLst>
                <a:path w="5070" h="1431" extrusionOk="0">
                  <a:moveTo>
                    <a:pt x="647" y="1"/>
                  </a:moveTo>
                  <a:lnTo>
                    <a:pt x="566" y="55"/>
                  </a:lnTo>
                  <a:lnTo>
                    <a:pt x="81" y="540"/>
                  </a:lnTo>
                  <a:lnTo>
                    <a:pt x="27" y="621"/>
                  </a:lnTo>
                  <a:lnTo>
                    <a:pt x="0" y="702"/>
                  </a:lnTo>
                  <a:lnTo>
                    <a:pt x="27" y="783"/>
                  </a:lnTo>
                  <a:lnTo>
                    <a:pt x="81" y="864"/>
                  </a:lnTo>
                  <a:lnTo>
                    <a:pt x="566" y="1349"/>
                  </a:lnTo>
                  <a:lnTo>
                    <a:pt x="647" y="1403"/>
                  </a:lnTo>
                  <a:lnTo>
                    <a:pt x="728" y="1430"/>
                  </a:lnTo>
                  <a:lnTo>
                    <a:pt x="809" y="1403"/>
                  </a:lnTo>
                  <a:lnTo>
                    <a:pt x="890" y="1349"/>
                  </a:lnTo>
                  <a:lnTo>
                    <a:pt x="944" y="1268"/>
                  </a:lnTo>
                  <a:lnTo>
                    <a:pt x="944" y="1187"/>
                  </a:lnTo>
                  <a:lnTo>
                    <a:pt x="944" y="1106"/>
                  </a:lnTo>
                  <a:lnTo>
                    <a:pt x="890" y="1026"/>
                  </a:lnTo>
                  <a:lnTo>
                    <a:pt x="782" y="945"/>
                  </a:lnTo>
                  <a:lnTo>
                    <a:pt x="4827" y="945"/>
                  </a:lnTo>
                  <a:lnTo>
                    <a:pt x="4935" y="918"/>
                  </a:lnTo>
                  <a:lnTo>
                    <a:pt x="4989" y="864"/>
                  </a:lnTo>
                  <a:lnTo>
                    <a:pt x="5043" y="783"/>
                  </a:lnTo>
                  <a:lnTo>
                    <a:pt x="5070" y="702"/>
                  </a:lnTo>
                  <a:lnTo>
                    <a:pt x="5043" y="621"/>
                  </a:lnTo>
                  <a:lnTo>
                    <a:pt x="4989" y="540"/>
                  </a:lnTo>
                  <a:lnTo>
                    <a:pt x="4935" y="486"/>
                  </a:lnTo>
                  <a:lnTo>
                    <a:pt x="782" y="486"/>
                  </a:lnTo>
                  <a:lnTo>
                    <a:pt x="890" y="378"/>
                  </a:lnTo>
                  <a:lnTo>
                    <a:pt x="944" y="298"/>
                  </a:lnTo>
                  <a:lnTo>
                    <a:pt x="944" y="217"/>
                  </a:lnTo>
                  <a:lnTo>
                    <a:pt x="944" y="136"/>
                  </a:lnTo>
                  <a:lnTo>
                    <a:pt x="890" y="55"/>
                  </a:lnTo>
                  <a:lnTo>
                    <a:pt x="8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6"/>
            <p:cNvSpPr/>
            <p:nvPr/>
          </p:nvSpPr>
          <p:spPr>
            <a:xfrm>
              <a:off x="3656075" y="-780775"/>
              <a:ext cx="11500" cy="11475"/>
            </a:xfrm>
            <a:custGeom>
              <a:avLst/>
              <a:gdLst/>
              <a:ahLst/>
              <a:cxnLst/>
              <a:rect l="l" t="t" r="r" b="b"/>
              <a:pathLst>
                <a:path w="460" h="459" extrusionOk="0">
                  <a:moveTo>
                    <a:pt x="136" y="0"/>
                  </a:moveTo>
                  <a:lnTo>
                    <a:pt x="55" y="54"/>
                  </a:lnTo>
                  <a:lnTo>
                    <a:pt x="1" y="135"/>
                  </a:lnTo>
                  <a:lnTo>
                    <a:pt x="1" y="216"/>
                  </a:lnTo>
                  <a:lnTo>
                    <a:pt x="1" y="297"/>
                  </a:lnTo>
                  <a:lnTo>
                    <a:pt x="55" y="378"/>
                  </a:lnTo>
                  <a:lnTo>
                    <a:pt x="136" y="432"/>
                  </a:lnTo>
                  <a:lnTo>
                    <a:pt x="217" y="459"/>
                  </a:lnTo>
                  <a:lnTo>
                    <a:pt x="324" y="432"/>
                  </a:lnTo>
                  <a:lnTo>
                    <a:pt x="378" y="378"/>
                  </a:lnTo>
                  <a:lnTo>
                    <a:pt x="432" y="297"/>
                  </a:lnTo>
                  <a:lnTo>
                    <a:pt x="459" y="216"/>
                  </a:lnTo>
                  <a:lnTo>
                    <a:pt x="432" y="135"/>
                  </a:lnTo>
                  <a:lnTo>
                    <a:pt x="378" y="54"/>
                  </a:lnTo>
                  <a:lnTo>
                    <a:pt x="3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3241"/>
        <p:cNvGrpSpPr/>
        <p:nvPr/>
      </p:nvGrpSpPr>
      <p:grpSpPr>
        <a:xfrm>
          <a:off x="0" y="0"/>
          <a:ext cx="0" cy="0"/>
          <a:chOff x="0" y="0"/>
          <a:chExt cx="0" cy="0"/>
        </a:xfrm>
      </p:grpSpPr>
      <p:sp>
        <p:nvSpPr>
          <p:cNvPr id="3242" name="Google Shape;3242;p57"/>
          <p:cNvSpPr/>
          <p:nvPr/>
        </p:nvSpPr>
        <p:spPr>
          <a:xfrm>
            <a:off x="2614200" y="3087888"/>
            <a:ext cx="639000" cy="63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243" name="Google Shape;3243;p57"/>
          <p:cNvSpPr/>
          <p:nvPr/>
        </p:nvSpPr>
        <p:spPr>
          <a:xfrm>
            <a:off x="4252500" y="3087888"/>
            <a:ext cx="639000" cy="63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244" name="Google Shape;3244;p57"/>
          <p:cNvSpPr/>
          <p:nvPr/>
        </p:nvSpPr>
        <p:spPr>
          <a:xfrm>
            <a:off x="5967000" y="3087888"/>
            <a:ext cx="639000" cy="63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endParaRPr>
          </a:p>
        </p:txBody>
      </p:sp>
      <p:sp>
        <p:nvSpPr>
          <p:cNvPr id="3245" name="Google Shape;3245;p57"/>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3246" name="Google Shape;3246;p57"/>
          <p:cNvGrpSpPr/>
          <p:nvPr/>
        </p:nvGrpSpPr>
        <p:grpSpPr>
          <a:xfrm>
            <a:off x="6138850" y="3250678"/>
            <a:ext cx="295300" cy="295975"/>
            <a:chOff x="2797100" y="4257650"/>
            <a:chExt cx="295300" cy="295975"/>
          </a:xfrm>
        </p:grpSpPr>
        <p:sp>
          <p:nvSpPr>
            <p:cNvPr id="3247" name="Google Shape;3247;p57"/>
            <p:cNvSpPr/>
            <p:nvPr/>
          </p:nvSpPr>
          <p:spPr>
            <a:xfrm>
              <a:off x="2940700" y="4366200"/>
              <a:ext cx="38450" cy="71475"/>
            </a:xfrm>
            <a:custGeom>
              <a:avLst/>
              <a:gdLst/>
              <a:ahLst/>
              <a:cxnLst/>
              <a:rect l="l" t="t" r="r" b="b"/>
              <a:pathLst>
                <a:path w="1538" h="2859" extrusionOk="0">
                  <a:moveTo>
                    <a:pt x="702" y="0"/>
                  </a:moveTo>
                  <a:lnTo>
                    <a:pt x="621" y="54"/>
                  </a:lnTo>
                  <a:lnTo>
                    <a:pt x="567" y="135"/>
                  </a:lnTo>
                  <a:lnTo>
                    <a:pt x="540" y="216"/>
                  </a:lnTo>
                  <a:lnTo>
                    <a:pt x="540" y="243"/>
                  </a:lnTo>
                  <a:lnTo>
                    <a:pt x="432" y="297"/>
                  </a:lnTo>
                  <a:lnTo>
                    <a:pt x="324" y="351"/>
                  </a:lnTo>
                  <a:lnTo>
                    <a:pt x="243" y="431"/>
                  </a:lnTo>
                  <a:lnTo>
                    <a:pt x="162" y="512"/>
                  </a:lnTo>
                  <a:lnTo>
                    <a:pt x="108" y="593"/>
                  </a:lnTo>
                  <a:lnTo>
                    <a:pt x="54" y="701"/>
                  </a:lnTo>
                  <a:lnTo>
                    <a:pt x="27" y="809"/>
                  </a:lnTo>
                  <a:lnTo>
                    <a:pt x="0" y="944"/>
                  </a:lnTo>
                  <a:lnTo>
                    <a:pt x="27" y="1079"/>
                  </a:lnTo>
                  <a:lnTo>
                    <a:pt x="81" y="1213"/>
                  </a:lnTo>
                  <a:lnTo>
                    <a:pt x="135" y="1321"/>
                  </a:lnTo>
                  <a:lnTo>
                    <a:pt x="243" y="1429"/>
                  </a:lnTo>
                  <a:lnTo>
                    <a:pt x="351" y="1537"/>
                  </a:lnTo>
                  <a:lnTo>
                    <a:pt x="486" y="1591"/>
                  </a:lnTo>
                  <a:lnTo>
                    <a:pt x="621" y="1645"/>
                  </a:lnTo>
                  <a:lnTo>
                    <a:pt x="782" y="1645"/>
                  </a:lnTo>
                  <a:lnTo>
                    <a:pt x="890" y="1672"/>
                  </a:lnTo>
                  <a:lnTo>
                    <a:pt x="998" y="1726"/>
                  </a:lnTo>
                  <a:lnTo>
                    <a:pt x="1052" y="1807"/>
                  </a:lnTo>
                  <a:lnTo>
                    <a:pt x="1079" y="1915"/>
                  </a:lnTo>
                  <a:lnTo>
                    <a:pt x="1052" y="1995"/>
                  </a:lnTo>
                  <a:lnTo>
                    <a:pt x="998" y="2076"/>
                  </a:lnTo>
                  <a:lnTo>
                    <a:pt x="890" y="2130"/>
                  </a:lnTo>
                  <a:lnTo>
                    <a:pt x="782" y="2157"/>
                  </a:lnTo>
                  <a:lnTo>
                    <a:pt x="648" y="2130"/>
                  </a:lnTo>
                  <a:lnTo>
                    <a:pt x="567" y="2076"/>
                  </a:lnTo>
                  <a:lnTo>
                    <a:pt x="486" y="1995"/>
                  </a:lnTo>
                  <a:lnTo>
                    <a:pt x="486" y="1915"/>
                  </a:lnTo>
                  <a:lnTo>
                    <a:pt x="459" y="1807"/>
                  </a:lnTo>
                  <a:lnTo>
                    <a:pt x="405" y="1753"/>
                  </a:lnTo>
                  <a:lnTo>
                    <a:pt x="324" y="1699"/>
                  </a:lnTo>
                  <a:lnTo>
                    <a:pt x="243" y="1672"/>
                  </a:lnTo>
                  <a:lnTo>
                    <a:pt x="162" y="1699"/>
                  </a:lnTo>
                  <a:lnTo>
                    <a:pt x="81" y="1753"/>
                  </a:lnTo>
                  <a:lnTo>
                    <a:pt x="27" y="1807"/>
                  </a:lnTo>
                  <a:lnTo>
                    <a:pt x="0" y="1915"/>
                  </a:lnTo>
                  <a:lnTo>
                    <a:pt x="27" y="2022"/>
                  </a:lnTo>
                  <a:lnTo>
                    <a:pt x="54" y="2130"/>
                  </a:lnTo>
                  <a:lnTo>
                    <a:pt x="108" y="2238"/>
                  </a:lnTo>
                  <a:lnTo>
                    <a:pt x="162" y="2319"/>
                  </a:lnTo>
                  <a:lnTo>
                    <a:pt x="243" y="2427"/>
                  </a:lnTo>
                  <a:lnTo>
                    <a:pt x="324" y="2481"/>
                  </a:lnTo>
                  <a:lnTo>
                    <a:pt x="432" y="2535"/>
                  </a:lnTo>
                  <a:lnTo>
                    <a:pt x="540" y="2589"/>
                  </a:lnTo>
                  <a:lnTo>
                    <a:pt x="540" y="2616"/>
                  </a:lnTo>
                  <a:lnTo>
                    <a:pt x="567" y="2697"/>
                  </a:lnTo>
                  <a:lnTo>
                    <a:pt x="621" y="2777"/>
                  </a:lnTo>
                  <a:lnTo>
                    <a:pt x="702" y="2831"/>
                  </a:lnTo>
                  <a:lnTo>
                    <a:pt x="782" y="2858"/>
                  </a:lnTo>
                  <a:lnTo>
                    <a:pt x="863" y="2831"/>
                  </a:lnTo>
                  <a:lnTo>
                    <a:pt x="944" y="2777"/>
                  </a:lnTo>
                  <a:lnTo>
                    <a:pt x="998" y="2697"/>
                  </a:lnTo>
                  <a:lnTo>
                    <a:pt x="998" y="2616"/>
                  </a:lnTo>
                  <a:lnTo>
                    <a:pt x="998" y="2589"/>
                  </a:lnTo>
                  <a:lnTo>
                    <a:pt x="1133" y="2535"/>
                  </a:lnTo>
                  <a:lnTo>
                    <a:pt x="1214" y="2481"/>
                  </a:lnTo>
                  <a:lnTo>
                    <a:pt x="1322" y="2427"/>
                  </a:lnTo>
                  <a:lnTo>
                    <a:pt x="1403" y="2319"/>
                  </a:lnTo>
                  <a:lnTo>
                    <a:pt x="1457" y="2238"/>
                  </a:lnTo>
                  <a:lnTo>
                    <a:pt x="1510" y="2130"/>
                  </a:lnTo>
                  <a:lnTo>
                    <a:pt x="1537" y="2022"/>
                  </a:lnTo>
                  <a:lnTo>
                    <a:pt x="1537" y="1915"/>
                  </a:lnTo>
                  <a:lnTo>
                    <a:pt x="1537" y="1753"/>
                  </a:lnTo>
                  <a:lnTo>
                    <a:pt x="1483" y="1618"/>
                  </a:lnTo>
                  <a:lnTo>
                    <a:pt x="1403" y="1510"/>
                  </a:lnTo>
                  <a:lnTo>
                    <a:pt x="1322" y="1402"/>
                  </a:lnTo>
                  <a:lnTo>
                    <a:pt x="1214" y="1321"/>
                  </a:lnTo>
                  <a:lnTo>
                    <a:pt x="1079" y="1240"/>
                  </a:lnTo>
                  <a:lnTo>
                    <a:pt x="944" y="1213"/>
                  </a:lnTo>
                  <a:lnTo>
                    <a:pt x="782" y="1186"/>
                  </a:lnTo>
                  <a:lnTo>
                    <a:pt x="648" y="1160"/>
                  </a:lnTo>
                  <a:lnTo>
                    <a:pt x="567" y="1106"/>
                  </a:lnTo>
                  <a:lnTo>
                    <a:pt x="486" y="1025"/>
                  </a:lnTo>
                  <a:lnTo>
                    <a:pt x="486" y="944"/>
                  </a:lnTo>
                  <a:lnTo>
                    <a:pt x="486" y="836"/>
                  </a:lnTo>
                  <a:lnTo>
                    <a:pt x="567" y="755"/>
                  </a:lnTo>
                  <a:lnTo>
                    <a:pt x="648" y="701"/>
                  </a:lnTo>
                  <a:lnTo>
                    <a:pt x="782" y="674"/>
                  </a:lnTo>
                  <a:lnTo>
                    <a:pt x="890" y="701"/>
                  </a:lnTo>
                  <a:lnTo>
                    <a:pt x="998" y="755"/>
                  </a:lnTo>
                  <a:lnTo>
                    <a:pt x="1052" y="836"/>
                  </a:lnTo>
                  <a:lnTo>
                    <a:pt x="1079" y="944"/>
                  </a:lnTo>
                  <a:lnTo>
                    <a:pt x="1106" y="1025"/>
                  </a:lnTo>
                  <a:lnTo>
                    <a:pt x="1160" y="1106"/>
                  </a:lnTo>
                  <a:lnTo>
                    <a:pt x="1214" y="1133"/>
                  </a:lnTo>
                  <a:lnTo>
                    <a:pt x="1322" y="1160"/>
                  </a:lnTo>
                  <a:lnTo>
                    <a:pt x="1403" y="1133"/>
                  </a:lnTo>
                  <a:lnTo>
                    <a:pt x="1483" y="1106"/>
                  </a:lnTo>
                  <a:lnTo>
                    <a:pt x="1537" y="1025"/>
                  </a:lnTo>
                  <a:lnTo>
                    <a:pt x="1537" y="944"/>
                  </a:lnTo>
                  <a:lnTo>
                    <a:pt x="1537" y="809"/>
                  </a:lnTo>
                  <a:lnTo>
                    <a:pt x="1510" y="701"/>
                  </a:lnTo>
                  <a:lnTo>
                    <a:pt x="1457" y="593"/>
                  </a:lnTo>
                  <a:lnTo>
                    <a:pt x="1403" y="512"/>
                  </a:lnTo>
                  <a:lnTo>
                    <a:pt x="1322" y="431"/>
                  </a:lnTo>
                  <a:lnTo>
                    <a:pt x="1214" y="351"/>
                  </a:lnTo>
                  <a:lnTo>
                    <a:pt x="1133" y="297"/>
                  </a:lnTo>
                  <a:lnTo>
                    <a:pt x="998" y="243"/>
                  </a:lnTo>
                  <a:lnTo>
                    <a:pt x="998" y="216"/>
                  </a:lnTo>
                  <a:lnTo>
                    <a:pt x="998" y="135"/>
                  </a:lnTo>
                  <a:lnTo>
                    <a:pt x="944" y="54"/>
                  </a:lnTo>
                  <a:lnTo>
                    <a:pt x="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7"/>
            <p:cNvSpPr/>
            <p:nvPr/>
          </p:nvSpPr>
          <p:spPr>
            <a:xfrm>
              <a:off x="2797100" y="4257650"/>
              <a:ext cx="295300" cy="295975"/>
            </a:xfrm>
            <a:custGeom>
              <a:avLst/>
              <a:gdLst/>
              <a:ahLst/>
              <a:cxnLst/>
              <a:rect l="l" t="t" r="r" b="b"/>
              <a:pathLst>
                <a:path w="11812" h="11839" extrusionOk="0">
                  <a:moveTo>
                    <a:pt x="6634" y="486"/>
                  </a:moveTo>
                  <a:lnTo>
                    <a:pt x="6742" y="513"/>
                  </a:lnTo>
                  <a:lnTo>
                    <a:pt x="6850" y="567"/>
                  </a:lnTo>
                  <a:lnTo>
                    <a:pt x="6931" y="648"/>
                  </a:lnTo>
                  <a:lnTo>
                    <a:pt x="7039" y="729"/>
                  </a:lnTo>
                  <a:lnTo>
                    <a:pt x="7147" y="810"/>
                  </a:lnTo>
                  <a:lnTo>
                    <a:pt x="7281" y="837"/>
                  </a:lnTo>
                  <a:lnTo>
                    <a:pt x="7416" y="837"/>
                  </a:lnTo>
                  <a:lnTo>
                    <a:pt x="7632" y="810"/>
                  </a:lnTo>
                  <a:lnTo>
                    <a:pt x="7794" y="756"/>
                  </a:lnTo>
                  <a:lnTo>
                    <a:pt x="7389" y="1915"/>
                  </a:lnTo>
                  <a:lnTo>
                    <a:pt x="5664" y="1915"/>
                  </a:lnTo>
                  <a:lnTo>
                    <a:pt x="5232" y="756"/>
                  </a:lnTo>
                  <a:lnTo>
                    <a:pt x="5421" y="810"/>
                  </a:lnTo>
                  <a:lnTo>
                    <a:pt x="5610" y="837"/>
                  </a:lnTo>
                  <a:lnTo>
                    <a:pt x="5744" y="837"/>
                  </a:lnTo>
                  <a:lnTo>
                    <a:pt x="5879" y="810"/>
                  </a:lnTo>
                  <a:lnTo>
                    <a:pt x="6014" y="729"/>
                  </a:lnTo>
                  <a:lnTo>
                    <a:pt x="6122" y="648"/>
                  </a:lnTo>
                  <a:lnTo>
                    <a:pt x="6203" y="567"/>
                  </a:lnTo>
                  <a:lnTo>
                    <a:pt x="6311" y="513"/>
                  </a:lnTo>
                  <a:lnTo>
                    <a:pt x="6419" y="486"/>
                  </a:lnTo>
                  <a:close/>
                  <a:moveTo>
                    <a:pt x="1834" y="8225"/>
                  </a:moveTo>
                  <a:lnTo>
                    <a:pt x="1888" y="8252"/>
                  </a:lnTo>
                  <a:lnTo>
                    <a:pt x="1969" y="8279"/>
                  </a:lnTo>
                  <a:lnTo>
                    <a:pt x="1996" y="8360"/>
                  </a:lnTo>
                  <a:lnTo>
                    <a:pt x="2023" y="8441"/>
                  </a:lnTo>
                  <a:lnTo>
                    <a:pt x="2023" y="11164"/>
                  </a:lnTo>
                  <a:lnTo>
                    <a:pt x="1996" y="11245"/>
                  </a:lnTo>
                  <a:lnTo>
                    <a:pt x="1969" y="11326"/>
                  </a:lnTo>
                  <a:lnTo>
                    <a:pt x="1888" y="11353"/>
                  </a:lnTo>
                  <a:lnTo>
                    <a:pt x="1834" y="11380"/>
                  </a:lnTo>
                  <a:lnTo>
                    <a:pt x="648" y="11380"/>
                  </a:lnTo>
                  <a:lnTo>
                    <a:pt x="567" y="11353"/>
                  </a:lnTo>
                  <a:lnTo>
                    <a:pt x="513" y="11326"/>
                  </a:lnTo>
                  <a:lnTo>
                    <a:pt x="459" y="11245"/>
                  </a:lnTo>
                  <a:lnTo>
                    <a:pt x="459" y="11164"/>
                  </a:lnTo>
                  <a:lnTo>
                    <a:pt x="459" y="8441"/>
                  </a:lnTo>
                  <a:lnTo>
                    <a:pt x="459" y="8360"/>
                  </a:lnTo>
                  <a:lnTo>
                    <a:pt x="513" y="8279"/>
                  </a:lnTo>
                  <a:lnTo>
                    <a:pt x="567" y="8252"/>
                  </a:lnTo>
                  <a:lnTo>
                    <a:pt x="648" y="8225"/>
                  </a:lnTo>
                  <a:close/>
                  <a:moveTo>
                    <a:pt x="11030" y="7551"/>
                  </a:moveTo>
                  <a:lnTo>
                    <a:pt x="11137" y="7605"/>
                  </a:lnTo>
                  <a:lnTo>
                    <a:pt x="11218" y="7659"/>
                  </a:lnTo>
                  <a:lnTo>
                    <a:pt x="11299" y="7740"/>
                  </a:lnTo>
                  <a:lnTo>
                    <a:pt x="11326" y="7847"/>
                  </a:lnTo>
                  <a:lnTo>
                    <a:pt x="11353" y="7955"/>
                  </a:lnTo>
                  <a:lnTo>
                    <a:pt x="11326" y="8090"/>
                  </a:lnTo>
                  <a:lnTo>
                    <a:pt x="11299" y="8171"/>
                  </a:lnTo>
                  <a:lnTo>
                    <a:pt x="11218" y="8279"/>
                  </a:lnTo>
                  <a:lnTo>
                    <a:pt x="8953" y="10463"/>
                  </a:lnTo>
                  <a:lnTo>
                    <a:pt x="8738" y="10679"/>
                  </a:lnTo>
                  <a:lnTo>
                    <a:pt x="8468" y="10868"/>
                  </a:lnTo>
                  <a:lnTo>
                    <a:pt x="8225" y="11002"/>
                  </a:lnTo>
                  <a:lnTo>
                    <a:pt x="7929" y="11137"/>
                  </a:lnTo>
                  <a:lnTo>
                    <a:pt x="7659" y="11245"/>
                  </a:lnTo>
                  <a:lnTo>
                    <a:pt x="7362" y="11299"/>
                  </a:lnTo>
                  <a:lnTo>
                    <a:pt x="7039" y="11353"/>
                  </a:lnTo>
                  <a:lnTo>
                    <a:pt x="6742" y="11380"/>
                  </a:lnTo>
                  <a:lnTo>
                    <a:pt x="2455" y="11380"/>
                  </a:lnTo>
                  <a:lnTo>
                    <a:pt x="2482" y="11164"/>
                  </a:lnTo>
                  <a:lnTo>
                    <a:pt x="2482" y="8468"/>
                  </a:lnTo>
                  <a:lnTo>
                    <a:pt x="3479" y="8117"/>
                  </a:lnTo>
                  <a:lnTo>
                    <a:pt x="3695" y="8036"/>
                  </a:lnTo>
                  <a:lnTo>
                    <a:pt x="3938" y="7982"/>
                  </a:lnTo>
                  <a:lnTo>
                    <a:pt x="4207" y="7955"/>
                  </a:lnTo>
                  <a:lnTo>
                    <a:pt x="4450" y="7955"/>
                  </a:lnTo>
                  <a:lnTo>
                    <a:pt x="4693" y="7982"/>
                  </a:lnTo>
                  <a:lnTo>
                    <a:pt x="4935" y="8036"/>
                  </a:lnTo>
                  <a:lnTo>
                    <a:pt x="5178" y="8117"/>
                  </a:lnTo>
                  <a:lnTo>
                    <a:pt x="5394" y="8198"/>
                  </a:lnTo>
                  <a:lnTo>
                    <a:pt x="7039" y="8980"/>
                  </a:lnTo>
                  <a:lnTo>
                    <a:pt x="7120" y="9034"/>
                  </a:lnTo>
                  <a:lnTo>
                    <a:pt x="7174" y="9088"/>
                  </a:lnTo>
                  <a:lnTo>
                    <a:pt x="7227" y="9169"/>
                  </a:lnTo>
                  <a:lnTo>
                    <a:pt x="7254" y="9250"/>
                  </a:lnTo>
                  <a:lnTo>
                    <a:pt x="7281" y="9331"/>
                  </a:lnTo>
                  <a:lnTo>
                    <a:pt x="7254" y="9411"/>
                  </a:lnTo>
                  <a:lnTo>
                    <a:pt x="7254" y="9492"/>
                  </a:lnTo>
                  <a:lnTo>
                    <a:pt x="7201" y="9573"/>
                  </a:lnTo>
                  <a:lnTo>
                    <a:pt x="7120" y="9681"/>
                  </a:lnTo>
                  <a:lnTo>
                    <a:pt x="6985" y="9762"/>
                  </a:lnTo>
                  <a:lnTo>
                    <a:pt x="6850" y="9789"/>
                  </a:lnTo>
                  <a:lnTo>
                    <a:pt x="6715" y="9762"/>
                  </a:lnTo>
                  <a:lnTo>
                    <a:pt x="4558" y="9088"/>
                  </a:lnTo>
                  <a:lnTo>
                    <a:pt x="4450" y="9061"/>
                  </a:lnTo>
                  <a:lnTo>
                    <a:pt x="4369" y="9088"/>
                  </a:lnTo>
                  <a:lnTo>
                    <a:pt x="4315" y="9142"/>
                  </a:lnTo>
                  <a:lnTo>
                    <a:pt x="4261" y="9223"/>
                  </a:lnTo>
                  <a:lnTo>
                    <a:pt x="4261" y="9331"/>
                  </a:lnTo>
                  <a:lnTo>
                    <a:pt x="4288" y="9411"/>
                  </a:lnTo>
                  <a:lnTo>
                    <a:pt x="4342" y="9465"/>
                  </a:lnTo>
                  <a:lnTo>
                    <a:pt x="4423" y="9519"/>
                  </a:lnTo>
                  <a:lnTo>
                    <a:pt x="6580" y="10220"/>
                  </a:lnTo>
                  <a:lnTo>
                    <a:pt x="6715" y="10247"/>
                  </a:lnTo>
                  <a:lnTo>
                    <a:pt x="7093" y="10247"/>
                  </a:lnTo>
                  <a:lnTo>
                    <a:pt x="7281" y="10220"/>
                  </a:lnTo>
                  <a:lnTo>
                    <a:pt x="7497" y="10166"/>
                  </a:lnTo>
                  <a:lnTo>
                    <a:pt x="7686" y="10086"/>
                  </a:lnTo>
                  <a:lnTo>
                    <a:pt x="7875" y="10005"/>
                  </a:lnTo>
                  <a:lnTo>
                    <a:pt x="8063" y="9924"/>
                  </a:lnTo>
                  <a:lnTo>
                    <a:pt x="8225" y="9789"/>
                  </a:lnTo>
                  <a:lnTo>
                    <a:pt x="8387" y="9654"/>
                  </a:lnTo>
                  <a:lnTo>
                    <a:pt x="10652" y="7659"/>
                  </a:lnTo>
                  <a:lnTo>
                    <a:pt x="10733" y="7605"/>
                  </a:lnTo>
                  <a:lnTo>
                    <a:pt x="10814" y="7551"/>
                  </a:lnTo>
                  <a:close/>
                  <a:moveTo>
                    <a:pt x="6526" y="1"/>
                  </a:moveTo>
                  <a:lnTo>
                    <a:pt x="6311" y="28"/>
                  </a:lnTo>
                  <a:lnTo>
                    <a:pt x="6122" y="82"/>
                  </a:lnTo>
                  <a:lnTo>
                    <a:pt x="5960" y="189"/>
                  </a:lnTo>
                  <a:lnTo>
                    <a:pt x="5798" y="324"/>
                  </a:lnTo>
                  <a:lnTo>
                    <a:pt x="5717" y="378"/>
                  </a:lnTo>
                  <a:lnTo>
                    <a:pt x="5529" y="378"/>
                  </a:lnTo>
                  <a:lnTo>
                    <a:pt x="5448" y="324"/>
                  </a:lnTo>
                  <a:lnTo>
                    <a:pt x="5313" y="243"/>
                  </a:lnTo>
                  <a:lnTo>
                    <a:pt x="5205" y="189"/>
                  </a:lnTo>
                  <a:lnTo>
                    <a:pt x="5043" y="216"/>
                  </a:lnTo>
                  <a:lnTo>
                    <a:pt x="4935" y="270"/>
                  </a:lnTo>
                  <a:lnTo>
                    <a:pt x="4828" y="351"/>
                  </a:lnTo>
                  <a:lnTo>
                    <a:pt x="4747" y="459"/>
                  </a:lnTo>
                  <a:lnTo>
                    <a:pt x="4720" y="621"/>
                  </a:lnTo>
                  <a:lnTo>
                    <a:pt x="4747" y="756"/>
                  </a:lnTo>
                  <a:lnTo>
                    <a:pt x="5232" y="2104"/>
                  </a:lnTo>
                  <a:lnTo>
                    <a:pt x="3668" y="3695"/>
                  </a:lnTo>
                  <a:lnTo>
                    <a:pt x="3452" y="3911"/>
                  </a:lnTo>
                  <a:lnTo>
                    <a:pt x="3264" y="4153"/>
                  </a:lnTo>
                  <a:lnTo>
                    <a:pt x="3102" y="4396"/>
                  </a:lnTo>
                  <a:lnTo>
                    <a:pt x="2940" y="4666"/>
                  </a:lnTo>
                  <a:lnTo>
                    <a:pt x="2805" y="4935"/>
                  </a:lnTo>
                  <a:lnTo>
                    <a:pt x="2697" y="5205"/>
                  </a:lnTo>
                  <a:lnTo>
                    <a:pt x="2616" y="5502"/>
                  </a:lnTo>
                  <a:lnTo>
                    <a:pt x="2536" y="5798"/>
                  </a:lnTo>
                  <a:lnTo>
                    <a:pt x="2509" y="6068"/>
                  </a:lnTo>
                  <a:lnTo>
                    <a:pt x="2482" y="6337"/>
                  </a:lnTo>
                  <a:lnTo>
                    <a:pt x="2482" y="6607"/>
                  </a:lnTo>
                  <a:lnTo>
                    <a:pt x="2482" y="6850"/>
                  </a:lnTo>
                  <a:lnTo>
                    <a:pt x="2509" y="7119"/>
                  </a:lnTo>
                  <a:lnTo>
                    <a:pt x="2563" y="7389"/>
                  </a:lnTo>
                  <a:lnTo>
                    <a:pt x="2643" y="7632"/>
                  </a:lnTo>
                  <a:lnTo>
                    <a:pt x="2724" y="7901"/>
                  </a:lnTo>
                  <a:lnTo>
                    <a:pt x="2347" y="8036"/>
                  </a:lnTo>
                  <a:lnTo>
                    <a:pt x="2239" y="7928"/>
                  </a:lnTo>
                  <a:lnTo>
                    <a:pt x="2131" y="7847"/>
                  </a:lnTo>
                  <a:lnTo>
                    <a:pt x="1969" y="7794"/>
                  </a:lnTo>
                  <a:lnTo>
                    <a:pt x="1834" y="7767"/>
                  </a:lnTo>
                  <a:lnTo>
                    <a:pt x="648" y="7767"/>
                  </a:lnTo>
                  <a:lnTo>
                    <a:pt x="513" y="7794"/>
                  </a:lnTo>
                  <a:lnTo>
                    <a:pt x="405" y="7821"/>
                  </a:lnTo>
                  <a:lnTo>
                    <a:pt x="270" y="7874"/>
                  </a:lnTo>
                  <a:lnTo>
                    <a:pt x="190" y="7955"/>
                  </a:lnTo>
                  <a:lnTo>
                    <a:pt x="109" y="8063"/>
                  </a:lnTo>
                  <a:lnTo>
                    <a:pt x="55" y="8171"/>
                  </a:lnTo>
                  <a:lnTo>
                    <a:pt x="1" y="8306"/>
                  </a:lnTo>
                  <a:lnTo>
                    <a:pt x="1" y="8441"/>
                  </a:lnTo>
                  <a:lnTo>
                    <a:pt x="1" y="11164"/>
                  </a:lnTo>
                  <a:lnTo>
                    <a:pt x="1" y="11299"/>
                  </a:lnTo>
                  <a:lnTo>
                    <a:pt x="55" y="11434"/>
                  </a:lnTo>
                  <a:lnTo>
                    <a:pt x="109" y="11542"/>
                  </a:lnTo>
                  <a:lnTo>
                    <a:pt x="190" y="11650"/>
                  </a:lnTo>
                  <a:lnTo>
                    <a:pt x="270" y="11730"/>
                  </a:lnTo>
                  <a:lnTo>
                    <a:pt x="405" y="11784"/>
                  </a:lnTo>
                  <a:lnTo>
                    <a:pt x="513" y="11811"/>
                  </a:lnTo>
                  <a:lnTo>
                    <a:pt x="648" y="11838"/>
                  </a:lnTo>
                  <a:lnTo>
                    <a:pt x="6742" y="11838"/>
                  </a:lnTo>
                  <a:lnTo>
                    <a:pt x="7093" y="11811"/>
                  </a:lnTo>
                  <a:lnTo>
                    <a:pt x="7443" y="11757"/>
                  </a:lnTo>
                  <a:lnTo>
                    <a:pt x="7794" y="11677"/>
                  </a:lnTo>
                  <a:lnTo>
                    <a:pt x="8117" y="11569"/>
                  </a:lnTo>
                  <a:lnTo>
                    <a:pt x="8441" y="11407"/>
                  </a:lnTo>
                  <a:lnTo>
                    <a:pt x="8738" y="11245"/>
                  </a:lnTo>
                  <a:lnTo>
                    <a:pt x="9007" y="11029"/>
                  </a:lnTo>
                  <a:lnTo>
                    <a:pt x="9277" y="10787"/>
                  </a:lnTo>
                  <a:lnTo>
                    <a:pt x="11542" y="8602"/>
                  </a:lnTo>
                  <a:lnTo>
                    <a:pt x="11623" y="8522"/>
                  </a:lnTo>
                  <a:lnTo>
                    <a:pt x="11704" y="8414"/>
                  </a:lnTo>
                  <a:lnTo>
                    <a:pt x="11785" y="8198"/>
                  </a:lnTo>
                  <a:lnTo>
                    <a:pt x="11812" y="7955"/>
                  </a:lnTo>
                  <a:lnTo>
                    <a:pt x="11812" y="7847"/>
                  </a:lnTo>
                  <a:lnTo>
                    <a:pt x="11785" y="7713"/>
                  </a:lnTo>
                  <a:lnTo>
                    <a:pt x="11731" y="7605"/>
                  </a:lnTo>
                  <a:lnTo>
                    <a:pt x="11677" y="7497"/>
                  </a:lnTo>
                  <a:lnTo>
                    <a:pt x="11542" y="7335"/>
                  </a:lnTo>
                  <a:lnTo>
                    <a:pt x="11326" y="7200"/>
                  </a:lnTo>
                  <a:lnTo>
                    <a:pt x="11218" y="7146"/>
                  </a:lnTo>
                  <a:lnTo>
                    <a:pt x="11110" y="7092"/>
                  </a:lnTo>
                  <a:lnTo>
                    <a:pt x="10814" y="7092"/>
                  </a:lnTo>
                  <a:lnTo>
                    <a:pt x="10652" y="7119"/>
                  </a:lnTo>
                  <a:lnTo>
                    <a:pt x="10517" y="7200"/>
                  </a:lnTo>
                  <a:lnTo>
                    <a:pt x="10571" y="6688"/>
                  </a:lnTo>
                  <a:lnTo>
                    <a:pt x="10544" y="6203"/>
                  </a:lnTo>
                  <a:lnTo>
                    <a:pt x="10490" y="5717"/>
                  </a:lnTo>
                  <a:lnTo>
                    <a:pt x="10355" y="5232"/>
                  </a:lnTo>
                  <a:lnTo>
                    <a:pt x="10302" y="5151"/>
                  </a:lnTo>
                  <a:lnTo>
                    <a:pt x="10221" y="5097"/>
                  </a:lnTo>
                  <a:lnTo>
                    <a:pt x="10140" y="5070"/>
                  </a:lnTo>
                  <a:lnTo>
                    <a:pt x="10059" y="5097"/>
                  </a:lnTo>
                  <a:lnTo>
                    <a:pt x="9978" y="5124"/>
                  </a:lnTo>
                  <a:lnTo>
                    <a:pt x="9924" y="5205"/>
                  </a:lnTo>
                  <a:lnTo>
                    <a:pt x="9897" y="5286"/>
                  </a:lnTo>
                  <a:lnTo>
                    <a:pt x="9897" y="5367"/>
                  </a:lnTo>
                  <a:lnTo>
                    <a:pt x="10005" y="5663"/>
                  </a:lnTo>
                  <a:lnTo>
                    <a:pt x="10059" y="5960"/>
                  </a:lnTo>
                  <a:lnTo>
                    <a:pt x="10086" y="6230"/>
                  </a:lnTo>
                  <a:lnTo>
                    <a:pt x="10113" y="6526"/>
                  </a:lnTo>
                  <a:lnTo>
                    <a:pt x="10086" y="6823"/>
                  </a:lnTo>
                  <a:lnTo>
                    <a:pt x="10059" y="7119"/>
                  </a:lnTo>
                  <a:lnTo>
                    <a:pt x="10005" y="7416"/>
                  </a:lnTo>
                  <a:lnTo>
                    <a:pt x="9924" y="7686"/>
                  </a:lnTo>
                  <a:lnTo>
                    <a:pt x="8090" y="9331"/>
                  </a:lnTo>
                  <a:lnTo>
                    <a:pt x="7902" y="9465"/>
                  </a:lnTo>
                  <a:lnTo>
                    <a:pt x="7713" y="9573"/>
                  </a:lnTo>
                  <a:lnTo>
                    <a:pt x="7713" y="9573"/>
                  </a:lnTo>
                  <a:lnTo>
                    <a:pt x="7740" y="9358"/>
                  </a:lnTo>
                  <a:lnTo>
                    <a:pt x="7686" y="9115"/>
                  </a:lnTo>
                  <a:lnTo>
                    <a:pt x="7632" y="8953"/>
                  </a:lnTo>
                  <a:lnTo>
                    <a:pt x="7524" y="8791"/>
                  </a:lnTo>
                  <a:lnTo>
                    <a:pt x="7389" y="8656"/>
                  </a:lnTo>
                  <a:lnTo>
                    <a:pt x="7227" y="8576"/>
                  </a:lnTo>
                  <a:lnTo>
                    <a:pt x="5610" y="7794"/>
                  </a:lnTo>
                  <a:lnTo>
                    <a:pt x="5340" y="7659"/>
                  </a:lnTo>
                  <a:lnTo>
                    <a:pt x="5043" y="7578"/>
                  </a:lnTo>
                  <a:lnTo>
                    <a:pt x="4747" y="7524"/>
                  </a:lnTo>
                  <a:lnTo>
                    <a:pt x="4477" y="7497"/>
                  </a:lnTo>
                  <a:lnTo>
                    <a:pt x="4180" y="7497"/>
                  </a:lnTo>
                  <a:lnTo>
                    <a:pt x="3884" y="7524"/>
                  </a:lnTo>
                  <a:lnTo>
                    <a:pt x="3587" y="7578"/>
                  </a:lnTo>
                  <a:lnTo>
                    <a:pt x="3318" y="7686"/>
                  </a:lnTo>
                  <a:lnTo>
                    <a:pt x="3156" y="7740"/>
                  </a:lnTo>
                  <a:lnTo>
                    <a:pt x="3075" y="7497"/>
                  </a:lnTo>
                  <a:lnTo>
                    <a:pt x="3021" y="7254"/>
                  </a:lnTo>
                  <a:lnTo>
                    <a:pt x="2967" y="6985"/>
                  </a:lnTo>
                  <a:lnTo>
                    <a:pt x="2940" y="6742"/>
                  </a:lnTo>
                  <a:lnTo>
                    <a:pt x="2940" y="6499"/>
                  </a:lnTo>
                  <a:lnTo>
                    <a:pt x="2940" y="6257"/>
                  </a:lnTo>
                  <a:lnTo>
                    <a:pt x="2967" y="5987"/>
                  </a:lnTo>
                  <a:lnTo>
                    <a:pt x="3021" y="5744"/>
                  </a:lnTo>
                  <a:lnTo>
                    <a:pt x="3102" y="5528"/>
                  </a:lnTo>
                  <a:lnTo>
                    <a:pt x="3156" y="5286"/>
                  </a:lnTo>
                  <a:lnTo>
                    <a:pt x="3264" y="5043"/>
                  </a:lnTo>
                  <a:lnTo>
                    <a:pt x="3371" y="4827"/>
                  </a:lnTo>
                  <a:lnTo>
                    <a:pt x="3506" y="4612"/>
                  </a:lnTo>
                  <a:lnTo>
                    <a:pt x="3641" y="4396"/>
                  </a:lnTo>
                  <a:lnTo>
                    <a:pt x="3803" y="4207"/>
                  </a:lnTo>
                  <a:lnTo>
                    <a:pt x="3992" y="4018"/>
                  </a:lnTo>
                  <a:lnTo>
                    <a:pt x="5610" y="2374"/>
                  </a:lnTo>
                  <a:lnTo>
                    <a:pt x="7416" y="2374"/>
                  </a:lnTo>
                  <a:lnTo>
                    <a:pt x="8818" y="3749"/>
                  </a:lnTo>
                  <a:lnTo>
                    <a:pt x="8872" y="3803"/>
                  </a:lnTo>
                  <a:lnTo>
                    <a:pt x="8980" y="3830"/>
                  </a:lnTo>
                  <a:lnTo>
                    <a:pt x="9061" y="3803"/>
                  </a:lnTo>
                  <a:lnTo>
                    <a:pt x="9142" y="3749"/>
                  </a:lnTo>
                  <a:lnTo>
                    <a:pt x="9196" y="3695"/>
                  </a:lnTo>
                  <a:lnTo>
                    <a:pt x="9196" y="3587"/>
                  </a:lnTo>
                  <a:lnTo>
                    <a:pt x="9196" y="3506"/>
                  </a:lnTo>
                  <a:lnTo>
                    <a:pt x="9142" y="3425"/>
                  </a:lnTo>
                  <a:lnTo>
                    <a:pt x="7821" y="2104"/>
                  </a:lnTo>
                  <a:lnTo>
                    <a:pt x="8279" y="756"/>
                  </a:lnTo>
                  <a:lnTo>
                    <a:pt x="8306" y="594"/>
                  </a:lnTo>
                  <a:lnTo>
                    <a:pt x="8279" y="459"/>
                  </a:lnTo>
                  <a:lnTo>
                    <a:pt x="8225" y="351"/>
                  </a:lnTo>
                  <a:lnTo>
                    <a:pt x="8117" y="243"/>
                  </a:lnTo>
                  <a:lnTo>
                    <a:pt x="7983" y="189"/>
                  </a:lnTo>
                  <a:lnTo>
                    <a:pt x="7848" y="189"/>
                  </a:lnTo>
                  <a:lnTo>
                    <a:pt x="7713" y="243"/>
                  </a:lnTo>
                  <a:lnTo>
                    <a:pt x="7605" y="324"/>
                  </a:lnTo>
                  <a:lnTo>
                    <a:pt x="7524" y="378"/>
                  </a:lnTo>
                  <a:lnTo>
                    <a:pt x="7335" y="378"/>
                  </a:lnTo>
                  <a:lnTo>
                    <a:pt x="7254" y="324"/>
                  </a:lnTo>
                  <a:lnTo>
                    <a:pt x="7093" y="189"/>
                  </a:lnTo>
                  <a:lnTo>
                    <a:pt x="6904" y="82"/>
                  </a:lnTo>
                  <a:lnTo>
                    <a:pt x="6715" y="28"/>
                  </a:lnTo>
                  <a:lnTo>
                    <a:pt x="65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7"/>
            <p:cNvSpPr/>
            <p:nvPr/>
          </p:nvSpPr>
          <p:spPr>
            <a:xfrm>
              <a:off x="3033050" y="4361475"/>
              <a:ext cx="11500" cy="11475"/>
            </a:xfrm>
            <a:custGeom>
              <a:avLst/>
              <a:gdLst/>
              <a:ahLst/>
              <a:cxnLst/>
              <a:rect l="l" t="t" r="r" b="b"/>
              <a:pathLst>
                <a:path w="460" h="459" extrusionOk="0">
                  <a:moveTo>
                    <a:pt x="135" y="0"/>
                  </a:moveTo>
                  <a:lnTo>
                    <a:pt x="55" y="54"/>
                  </a:lnTo>
                  <a:lnTo>
                    <a:pt x="1" y="135"/>
                  </a:lnTo>
                  <a:lnTo>
                    <a:pt x="1" y="216"/>
                  </a:lnTo>
                  <a:lnTo>
                    <a:pt x="1" y="324"/>
                  </a:lnTo>
                  <a:lnTo>
                    <a:pt x="55" y="378"/>
                  </a:lnTo>
                  <a:lnTo>
                    <a:pt x="135" y="432"/>
                  </a:lnTo>
                  <a:lnTo>
                    <a:pt x="216" y="459"/>
                  </a:lnTo>
                  <a:lnTo>
                    <a:pt x="297" y="432"/>
                  </a:lnTo>
                  <a:lnTo>
                    <a:pt x="378" y="378"/>
                  </a:lnTo>
                  <a:lnTo>
                    <a:pt x="432" y="324"/>
                  </a:lnTo>
                  <a:lnTo>
                    <a:pt x="459" y="216"/>
                  </a:lnTo>
                  <a:lnTo>
                    <a:pt x="432" y="135"/>
                  </a:lnTo>
                  <a:lnTo>
                    <a:pt x="378" y="54"/>
                  </a:lnTo>
                  <a:lnTo>
                    <a:pt x="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0" name="Google Shape;3250;p57"/>
          <p:cNvGrpSpPr/>
          <p:nvPr/>
        </p:nvGrpSpPr>
        <p:grpSpPr>
          <a:xfrm>
            <a:off x="4424350" y="3259738"/>
            <a:ext cx="295300" cy="295300"/>
            <a:chOff x="3691675" y="4294725"/>
            <a:chExt cx="295300" cy="295300"/>
          </a:xfrm>
        </p:grpSpPr>
        <p:sp>
          <p:nvSpPr>
            <p:cNvPr id="3251" name="Google Shape;3251;p57"/>
            <p:cNvSpPr/>
            <p:nvPr/>
          </p:nvSpPr>
          <p:spPr>
            <a:xfrm>
              <a:off x="3691675" y="4450450"/>
              <a:ext cx="295300" cy="139575"/>
            </a:xfrm>
            <a:custGeom>
              <a:avLst/>
              <a:gdLst/>
              <a:ahLst/>
              <a:cxnLst/>
              <a:rect l="l" t="t" r="r" b="b"/>
              <a:pathLst>
                <a:path w="11812" h="5583" extrusionOk="0">
                  <a:moveTo>
                    <a:pt x="10975" y="459"/>
                  </a:moveTo>
                  <a:lnTo>
                    <a:pt x="11137" y="486"/>
                  </a:lnTo>
                  <a:lnTo>
                    <a:pt x="11245" y="567"/>
                  </a:lnTo>
                  <a:lnTo>
                    <a:pt x="11326" y="702"/>
                  </a:lnTo>
                  <a:lnTo>
                    <a:pt x="11353" y="837"/>
                  </a:lnTo>
                  <a:lnTo>
                    <a:pt x="11326" y="971"/>
                  </a:lnTo>
                  <a:lnTo>
                    <a:pt x="11245" y="1106"/>
                  </a:lnTo>
                  <a:lnTo>
                    <a:pt x="9924" y="2428"/>
                  </a:lnTo>
                  <a:lnTo>
                    <a:pt x="9654" y="2670"/>
                  </a:lnTo>
                  <a:lnTo>
                    <a:pt x="9385" y="2859"/>
                  </a:lnTo>
                  <a:lnTo>
                    <a:pt x="9115" y="3048"/>
                  </a:lnTo>
                  <a:lnTo>
                    <a:pt x="8818" y="3183"/>
                  </a:lnTo>
                  <a:lnTo>
                    <a:pt x="8495" y="3290"/>
                  </a:lnTo>
                  <a:lnTo>
                    <a:pt x="8171" y="3371"/>
                  </a:lnTo>
                  <a:lnTo>
                    <a:pt x="7847" y="3425"/>
                  </a:lnTo>
                  <a:lnTo>
                    <a:pt x="3857" y="3425"/>
                  </a:lnTo>
                  <a:lnTo>
                    <a:pt x="2158" y="1726"/>
                  </a:lnTo>
                  <a:lnTo>
                    <a:pt x="3398" y="890"/>
                  </a:lnTo>
                  <a:lnTo>
                    <a:pt x="3641" y="756"/>
                  </a:lnTo>
                  <a:lnTo>
                    <a:pt x="3911" y="648"/>
                  </a:lnTo>
                  <a:lnTo>
                    <a:pt x="4153" y="567"/>
                  </a:lnTo>
                  <a:lnTo>
                    <a:pt x="4423" y="513"/>
                  </a:lnTo>
                  <a:lnTo>
                    <a:pt x="4693" y="513"/>
                  </a:lnTo>
                  <a:lnTo>
                    <a:pt x="4962" y="540"/>
                  </a:lnTo>
                  <a:lnTo>
                    <a:pt x="5232" y="567"/>
                  </a:lnTo>
                  <a:lnTo>
                    <a:pt x="5502" y="675"/>
                  </a:lnTo>
                  <a:lnTo>
                    <a:pt x="7335" y="1376"/>
                  </a:lnTo>
                  <a:lnTo>
                    <a:pt x="7443" y="1430"/>
                  </a:lnTo>
                  <a:lnTo>
                    <a:pt x="7524" y="1511"/>
                  </a:lnTo>
                  <a:lnTo>
                    <a:pt x="7578" y="1619"/>
                  </a:lnTo>
                  <a:lnTo>
                    <a:pt x="7578" y="1753"/>
                  </a:lnTo>
                  <a:lnTo>
                    <a:pt x="7578" y="1834"/>
                  </a:lnTo>
                  <a:lnTo>
                    <a:pt x="7551" y="1915"/>
                  </a:lnTo>
                  <a:lnTo>
                    <a:pt x="7470" y="2023"/>
                  </a:lnTo>
                  <a:lnTo>
                    <a:pt x="7335" y="2104"/>
                  </a:lnTo>
                  <a:lnTo>
                    <a:pt x="7254" y="2131"/>
                  </a:lnTo>
                  <a:lnTo>
                    <a:pt x="7173" y="2158"/>
                  </a:lnTo>
                  <a:lnTo>
                    <a:pt x="4908" y="2158"/>
                  </a:lnTo>
                  <a:lnTo>
                    <a:pt x="4827" y="2212"/>
                  </a:lnTo>
                  <a:lnTo>
                    <a:pt x="4773" y="2293"/>
                  </a:lnTo>
                  <a:lnTo>
                    <a:pt x="4746" y="2374"/>
                  </a:lnTo>
                  <a:lnTo>
                    <a:pt x="4773" y="2454"/>
                  </a:lnTo>
                  <a:lnTo>
                    <a:pt x="4827" y="2535"/>
                  </a:lnTo>
                  <a:lnTo>
                    <a:pt x="4908" y="2589"/>
                  </a:lnTo>
                  <a:lnTo>
                    <a:pt x="4989" y="2616"/>
                  </a:lnTo>
                  <a:lnTo>
                    <a:pt x="7308" y="2616"/>
                  </a:lnTo>
                  <a:lnTo>
                    <a:pt x="7632" y="2589"/>
                  </a:lnTo>
                  <a:lnTo>
                    <a:pt x="7955" y="2535"/>
                  </a:lnTo>
                  <a:lnTo>
                    <a:pt x="8279" y="2481"/>
                  </a:lnTo>
                  <a:lnTo>
                    <a:pt x="8576" y="2374"/>
                  </a:lnTo>
                  <a:lnTo>
                    <a:pt x="8845" y="2239"/>
                  </a:lnTo>
                  <a:lnTo>
                    <a:pt x="9142" y="2050"/>
                  </a:lnTo>
                  <a:lnTo>
                    <a:pt x="9385" y="1861"/>
                  </a:lnTo>
                  <a:lnTo>
                    <a:pt x="9627" y="1646"/>
                  </a:lnTo>
                  <a:lnTo>
                    <a:pt x="10706" y="567"/>
                  </a:lnTo>
                  <a:lnTo>
                    <a:pt x="10841" y="486"/>
                  </a:lnTo>
                  <a:lnTo>
                    <a:pt x="10975" y="459"/>
                  </a:lnTo>
                  <a:close/>
                  <a:moveTo>
                    <a:pt x="1241" y="1538"/>
                  </a:moveTo>
                  <a:lnTo>
                    <a:pt x="1322" y="1565"/>
                  </a:lnTo>
                  <a:lnTo>
                    <a:pt x="1403" y="1619"/>
                  </a:lnTo>
                  <a:lnTo>
                    <a:pt x="3965" y="4180"/>
                  </a:lnTo>
                  <a:lnTo>
                    <a:pt x="4018" y="4261"/>
                  </a:lnTo>
                  <a:lnTo>
                    <a:pt x="4018" y="4342"/>
                  </a:lnTo>
                  <a:lnTo>
                    <a:pt x="4018" y="4423"/>
                  </a:lnTo>
                  <a:lnTo>
                    <a:pt x="3965" y="4504"/>
                  </a:lnTo>
                  <a:lnTo>
                    <a:pt x="3398" y="5043"/>
                  </a:lnTo>
                  <a:lnTo>
                    <a:pt x="3344" y="5097"/>
                  </a:lnTo>
                  <a:lnTo>
                    <a:pt x="3263" y="5124"/>
                  </a:lnTo>
                  <a:lnTo>
                    <a:pt x="3156" y="5097"/>
                  </a:lnTo>
                  <a:lnTo>
                    <a:pt x="3102" y="5043"/>
                  </a:lnTo>
                  <a:lnTo>
                    <a:pt x="513" y="2481"/>
                  </a:lnTo>
                  <a:lnTo>
                    <a:pt x="486" y="2401"/>
                  </a:lnTo>
                  <a:lnTo>
                    <a:pt x="459" y="2320"/>
                  </a:lnTo>
                  <a:lnTo>
                    <a:pt x="486" y="2239"/>
                  </a:lnTo>
                  <a:lnTo>
                    <a:pt x="513" y="2158"/>
                  </a:lnTo>
                  <a:lnTo>
                    <a:pt x="1079" y="1619"/>
                  </a:lnTo>
                  <a:lnTo>
                    <a:pt x="1160" y="1565"/>
                  </a:lnTo>
                  <a:lnTo>
                    <a:pt x="1241" y="1538"/>
                  </a:lnTo>
                  <a:close/>
                  <a:moveTo>
                    <a:pt x="10814" y="1"/>
                  </a:moveTo>
                  <a:lnTo>
                    <a:pt x="10652" y="55"/>
                  </a:lnTo>
                  <a:lnTo>
                    <a:pt x="10517" y="135"/>
                  </a:lnTo>
                  <a:lnTo>
                    <a:pt x="10382" y="243"/>
                  </a:lnTo>
                  <a:lnTo>
                    <a:pt x="9304" y="1322"/>
                  </a:lnTo>
                  <a:lnTo>
                    <a:pt x="9007" y="1592"/>
                  </a:lnTo>
                  <a:lnTo>
                    <a:pt x="8683" y="1780"/>
                  </a:lnTo>
                  <a:lnTo>
                    <a:pt x="8333" y="1942"/>
                  </a:lnTo>
                  <a:lnTo>
                    <a:pt x="7982" y="2077"/>
                  </a:lnTo>
                  <a:lnTo>
                    <a:pt x="8036" y="1915"/>
                  </a:lnTo>
                  <a:lnTo>
                    <a:pt x="8036" y="1753"/>
                  </a:lnTo>
                  <a:lnTo>
                    <a:pt x="8036" y="1619"/>
                  </a:lnTo>
                  <a:lnTo>
                    <a:pt x="8009" y="1484"/>
                  </a:lnTo>
                  <a:lnTo>
                    <a:pt x="7955" y="1376"/>
                  </a:lnTo>
                  <a:lnTo>
                    <a:pt x="7901" y="1268"/>
                  </a:lnTo>
                  <a:lnTo>
                    <a:pt x="7821" y="1160"/>
                  </a:lnTo>
                  <a:lnTo>
                    <a:pt x="7713" y="1079"/>
                  </a:lnTo>
                  <a:lnTo>
                    <a:pt x="7605" y="998"/>
                  </a:lnTo>
                  <a:lnTo>
                    <a:pt x="7497" y="944"/>
                  </a:lnTo>
                  <a:lnTo>
                    <a:pt x="5663" y="243"/>
                  </a:lnTo>
                  <a:lnTo>
                    <a:pt x="5367" y="135"/>
                  </a:lnTo>
                  <a:lnTo>
                    <a:pt x="5043" y="82"/>
                  </a:lnTo>
                  <a:lnTo>
                    <a:pt x="4720" y="55"/>
                  </a:lnTo>
                  <a:lnTo>
                    <a:pt x="4396" y="55"/>
                  </a:lnTo>
                  <a:lnTo>
                    <a:pt x="4072" y="109"/>
                  </a:lnTo>
                  <a:lnTo>
                    <a:pt x="3749" y="216"/>
                  </a:lnTo>
                  <a:lnTo>
                    <a:pt x="3452" y="324"/>
                  </a:lnTo>
                  <a:lnTo>
                    <a:pt x="3156" y="486"/>
                  </a:lnTo>
                  <a:lnTo>
                    <a:pt x="1807" y="1376"/>
                  </a:lnTo>
                  <a:lnTo>
                    <a:pt x="1726" y="1295"/>
                  </a:lnTo>
                  <a:lnTo>
                    <a:pt x="1619" y="1187"/>
                  </a:lnTo>
                  <a:lnTo>
                    <a:pt x="1484" y="1133"/>
                  </a:lnTo>
                  <a:lnTo>
                    <a:pt x="1376" y="1106"/>
                  </a:lnTo>
                  <a:lnTo>
                    <a:pt x="1241" y="1079"/>
                  </a:lnTo>
                  <a:lnTo>
                    <a:pt x="1106" y="1106"/>
                  </a:lnTo>
                  <a:lnTo>
                    <a:pt x="971" y="1133"/>
                  </a:lnTo>
                  <a:lnTo>
                    <a:pt x="864" y="1187"/>
                  </a:lnTo>
                  <a:lnTo>
                    <a:pt x="756" y="1295"/>
                  </a:lnTo>
                  <a:lnTo>
                    <a:pt x="189" y="1834"/>
                  </a:lnTo>
                  <a:lnTo>
                    <a:pt x="108" y="1942"/>
                  </a:lnTo>
                  <a:lnTo>
                    <a:pt x="55" y="2077"/>
                  </a:lnTo>
                  <a:lnTo>
                    <a:pt x="1" y="2185"/>
                  </a:lnTo>
                  <a:lnTo>
                    <a:pt x="1" y="2320"/>
                  </a:lnTo>
                  <a:lnTo>
                    <a:pt x="1" y="2454"/>
                  </a:lnTo>
                  <a:lnTo>
                    <a:pt x="55" y="2589"/>
                  </a:lnTo>
                  <a:lnTo>
                    <a:pt x="108" y="2697"/>
                  </a:lnTo>
                  <a:lnTo>
                    <a:pt x="189" y="2805"/>
                  </a:lnTo>
                  <a:lnTo>
                    <a:pt x="2778" y="5367"/>
                  </a:lnTo>
                  <a:lnTo>
                    <a:pt x="2886" y="5475"/>
                  </a:lnTo>
                  <a:lnTo>
                    <a:pt x="2994" y="5529"/>
                  </a:lnTo>
                  <a:lnTo>
                    <a:pt x="3129" y="5555"/>
                  </a:lnTo>
                  <a:lnTo>
                    <a:pt x="3263" y="5582"/>
                  </a:lnTo>
                  <a:lnTo>
                    <a:pt x="3398" y="5555"/>
                  </a:lnTo>
                  <a:lnTo>
                    <a:pt x="3506" y="5529"/>
                  </a:lnTo>
                  <a:lnTo>
                    <a:pt x="3641" y="5475"/>
                  </a:lnTo>
                  <a:lnTo>
                    <a:pt x="3722" y="5367"/>
                  </a:lnTo>
                  <a:lnTo>
                    <a:pt x="4288" y="4827"/>
                  </a:lnTo>
                  <a:lnTo>
                    <a:pt x="4369" y="4720"/>
                  </a:lnTo>
                  <a:lnTo>
                    <a:pt x="4450" y="4612"/>
                  </a:lnTo>
                  <a:lnTo>
                    <a:pt x="4477" y="4477"/>
                  </a:lnTo>
                  <a:lnTo>
                    <a:pt x="4504" y="4342"/>
                  </a:lnTo>
                  <a:lnTo>
                    <a:pt x="4477" y="4207"/>
                  </a:lnTo>
                  <a:lnTo>
                    <a:pt x="4450" y="4099"/>
                  </a:lnTo>
                  <a:lnTo>
                    <a:pt x="4396" y="3991"/>
                  </a:lnTo>
                  <a:lnTo>
                    <a:pt x="4315" y="3911"/>
                  </a:lnTo>
                  <a:lnTo>
                    <a:pt x="7497" y="3911"/>
                  </a:lnTo>
                  <a:lnTo>
                    <a:pt x="7901" y="3884"/>
                  </a:lnTo>
                  <a:lnTo>
                    <a:pt x="8252" y="3830"/>
                  </a:lnTo>
                  <a:lnTo>
                    <a:pt x="8629" y="3722"/>
                  </a:lnTo>
                  <a:lnTo>
                    <a:pt x="8980" y="3614"/>
                  </a:lnTo>
                  <a:lnTo>
                    <a:pt x="9331" y="3452"/>
                  </a:lnTo>
                  <a:lnTo>
                    <a:pt x="9654" y="3236"/>
                  </a:lnTo>
                  <a:lnTo>
                    <a:pt x="9951" y="3021"/>
                  </a:lnTo>
                  <a:lnTo>
                    <a:pt x="10247" y="2751"/>
                  </a:lnTo>
                  <a:lnTo>
                    <a:pt x="11569" y="1430"/>
                  </a:lnTo>
                  <a:lnTo>
                    <a:pt x="11677" y="1295"/>
                  </a:lnTo>
                  <a:lnTo>
                    <a:pt x="11757" y="1160"/>
                  </a:lnTo>
                  <a:lnTo>
                    <a:pt x="11811" y="998"/>
                  </a:lnTo>
                  <a:lnTo>
                    <a:pt x="11811" y="837"/>
                  </a:lnTo>
                  <a:lnTo>
                    <a:pt x="11811" y="675"/>
                  </a:lnTo>
                  <a:lnTo>
                    <a:pt x="11757" y="513"/>
                  </a:lnTo>
                  <a:lnTo>
                    <a:pt x="11677" y="378"/>
                  </a:lnTo>
                  <a:lnTo>
                    <a:pt x="11569" y="243"/>
                  </a:lnTo>
                  <a:lnTo>
                    <a:pt x="11434" y="135"/>
                  </a:lnTo>
                  <a:lnTo>
                    <a:pt x="11299" y="55"/>
                  </a:lnTo>
                  <a:lnTo>
                    <a:pt x="11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7"/>
            <p:cNvSpPr/>
            <p:nvPr/>
          </p:nvSpPr>
          <p:spPr>
            <a:xfrm>
              <a:off x="3817075" y="4326425"/>
              <a:ext cx="44500" cy="85625"/>
            </a:xfrm>
            <a:custGeom>
              <a:avLst/>
              <a:gdLst/>
              <a:ahLst/>
              <a:cxnLst/>
              <a:rect l="l" t="t" r="r" b="b"/>
              <a:pathLst>
                <a:path w="1780" h="3425" extrusionOk="0">
                  <a:moveTo>
                    <a:pt x="890" y="0"/>
                  </a:moveTo>
                  <a:lnTo>
                    <a:pt x="809" y="27"/>
                  </a:lnTo>
                  <a:lnTo>
                    <a:pt x="728" y="81"/>
                  </a:lnTo>
                  <a:lnTo>
                    <a:pt x="674" y="135"/>
                  </a:lnTo>
                  <a:lnTo>
                    <a:pt x="674" y="243"/>
                  </a:lnTo>
                  <a:lnTo>
                    <a:pt x="674" y="324"/>
                  </a:lnTo>
                  <a:lnTo>
                    <a:pt x="539" y="351"/>
                  </a:lnTo>
                  <a:lnTo>
                    <a:pt x="405" y="432"/>
                  </a:lnTo>
                  <a:lnTo>
                    <a:pt x="297" y="512"/>
                  </a:lnTo>
                  <a:lnTo>
                    <a:pt x="189" y="620"/>
                  </a:lnTo>
                  <a:lnTo>
                    <a:pt x="108" y="728"/>
                  </a:lnTo>
                  <a:lnTo>
                    <a:pt x="54" y="836"/>
                  </a:lnTo>
                  <a:lnTo>
                    <a:pt x="27" y="971"/>
                  </a:lnTo>
                  <a:lnTo>
                    <a:pt x="0" y="1106"/>
                  </a:lnTo>
                  <a:lnTo>
                    <a:pt x="27" y="1294"/>
                  </a:lnTo>
                  <a:lnTo>
                    <a:pt x="81" y="1429"/>
                  </a:lnTo>
                  <a:lnTo>
                    <a:pt x="162" y="1591"/>
                  </a:lnTo>
                  <a:lnTo>
                    <a:pt x="270" y="1699"/>
                  </a:lnTo>
                  <a:lnTo>
                    <a:pt x="405" y="1807"/>
                  </a:lnTo>
                  <a:lnTo>
                    <a:pt x="539" y="1888"/>
                  </a:lnTo>
                  <a:lnTo>
                    <a:pt x="728" y="1942"/>
                  </a:lnTo>
                  <a:lnTo>
                    <a:pt x="890" y="1942"/>
                  </a:lnTo>
                  <a:lnTo>
                    <a:pt x="1052" y="1969"/>
                  </a:lnTo>
                  <a:lnTo>
                    <a:pt x="1187" y="2049"/>
                  </a:lnTo>
                  <a:lnTo>
                    <a:pt x="1294" y="2157"/>
                  </a:lnTo>
                  <a:lnTo>
                    <a:pt x="1321" y="2238"/>
                  </a:lnTo>
                  <a:lnTo>
                    <a:pt x="1321" y="2319"/>
                  </a:lnTo>
                  <a:lnTo>
                    <a:pt x="1321" y="2373"/>
                  </a:lnTo>
                  <a:lnTo>
                    <a:pt x="1294" y="2454"/>
                  </a:lnTo>
                  <a:lnTo>
                    <a:pt x="1187" y="2562"/>
                  </a:lnTo>
                  <a:lnTo>
                    <a:pt x="1052" y="2643"/>
                  </a:lnTo>
                  <a:lnTo>
                    <a:pt x="890" y="2670"/>
                  </a:lnTo>
                  <a:lnTo>
                    <a:pt x="728" y="2643"/>
                  </a:lnTo>
                  <a:lnTo>
                    <a:pt x="593" y="2562"/>
                  </a:lnTo>
                  <a:lnTo>
                    <a:pt x="512" y="2454"/>
                  </a:lnTo>
                  <a:lnTo>
                    <a:pt x="486" y="2373"/>
                  </a:lnTo>
                  <a:lnTo>
                    <a:pt x="459" y="2319"/>
                  </a:lnTo>
                  <a:lnTo>
                    <a:pt x="459" y="2211"/>
                  </a:lnTo>
                  <a:lnTo>
                    <a:pt x="405" y="2157"/>
                  </a:lnTo>
                  <a:lnTo>
                    <a:pt x="324" y="2103"/>
                  </a:lnTo>
                  <a:lnTo>
                    <a:pt x="243" y="2076"/>
                  </a:lnTo>
                  <a:lnTo>
                    <a:pt x="135" y="2103"/>
                  </a:lnTo>
                  <a:lnTo>
                    <a:pt x="81" y="2157"/>
                  </a:lnTo>
                  <a:lnTo>
                    <a:pt x="27" y="2211"/>
                  </a:lnTo>
                  <a:lnTo>
                    <a:pt x="0" y="2319"/>
                  </a:lnTo>
                  <a:lnTo>
                    <a:pt x="27" y="2454"/>
                  </a:lnTo>
                  <a:lnTo>
                    <a:pt x="54" y="2589"/>
                  </a:lnTo>
                  <a:lnTo>
                    <a:pt x="108" y="2697"/>
                  </a:lnTo>
                  <a:lnTo>
                    <a:pt x="189" y="2831"/>
                  </a:lnTo>
                  <a:lnTo>
                    <a:pt x="297" y="2912"/>
                  </a:lnTo>
                  <a:lnTo>
                    <a:pt x="405" y="2993"/>
                  </a:lnTo>
                  <a:lnTo>
                    <a:pt x="539" y="3074"/>
                  </a:lnTo>
                  <a:lnTo>
                    <a:pt x="674" y="3101"/>
                  </a:lnTo>
                  <a:lnTo>
                    <a:pt x="674" y="3182"/>
                  </a:lnTo>
                  <a:lnTo>
                    <a:pt x="674" y="3290"/>
                  </a:lnTo>
                  <a:lnTo>
                    <a:pt x="728" y="3344"/>
                  </a:lnTo>
                  <a:lnTo>
                    <a:pt x="809" y="3398"/>
                  </a:lnTo>
                  <a:lnTo>
                    <a:pt x="890" y="3425"/>
                  </a:lnTo>
                  <a:lnTo>
                    <a:pt x="998" y="3398"/>
                  </a:lnTo>
                  <a:lnTo>
                    <a:pt x="1052" y="3344"/>
                  </a:lnTo>
                  <a:lnTo>
                    <a:pt x="1106" y="3290"/>
                  </a:lnTo>
                  <a:lnTo>
                    <a:pt x="1133" y="3182"/>
                  </a:lnTo>
                  <a:lnTo>
                    <a:pt x="1133" y="3101"/>
                  </a:lnTo>
                  <a:lnTo>
                    <a:pt x="1268" y="3074"/>
                  </a:lnTo>
                  <a:lnTo>
                    <a:pt x="1402" y="2993"/>
                  </a:lnTo>
                  <a:lnTo>
                    <a:pt x="1510" y="2912"/>
                  </a:lnTo>
                  <a:lnTo>
                    <a:pt x="1591" y="2831"/>
                  </a:lnTo>
                  <a:lnTo>
                    <a:pt x="1672" y="2697"/>
                  </a:lnTo>
                  <a:lnTo>
                    <a:pt x="1726" y="2589"/>
                  </a:lnTo>
                  <a:lnTo>
                    <a:pt x="1780" y="2454"/>
                  </a:lnTo>
                  <a:lnTo>
                    <a:pt x="1780" y="2319"/>
                  </a:lnTo>
                  <a:lnTo>
                    <a:pt x="1780" y="2157"/>
                  </a:lnTo>
                  <a:lnTo>
                    <a:pt x="1726" y="1995"/>
                  </a:lnTo>
                  <a:lnTo>
                    <a:pt x="1645" y="1861"/>
                  </a:lnTo>
                  <a:lnTo>
                    <a:pt x="1537" y="1726"/>
                  </a:lnTo>
                  <a:lnTo>
                    <a:pt x="1402" y="1618"/>
                  </a:lnTo>
                  <a:lnTo>
                    <a:pt x="1241" y="1537"/>
                  </a:lnTo>
                  <a:lnTo>
                    <a:pt x="1079" y="1510"/>
                  </a:lnTo>
                  <a:lnTo>
                    <a:pt x="890" y="1483"/>
                  </a:lnTo>
                  <a:lnTo>
                    <a:pt x="728" y="1456"/>
                  </a:lnTo>
                  <a:lnTo>
                    <a:pt x="593" y="1375"/>
                  </a:lnTo>
                  <a:lnTo>
                    <a:pt x="512" y="1267"/>
                  </a:lnTo>
                  <a:lnTo>
                    <a:pt x="486" y="1187"/>
                  </a:lnTo>
                  <a:lnTo>
                    <a:pt x="459" y="1106"/>
                  </a:lnTo>
                  <a:lnTo>
                    <a:pt x="486" y="1052"/>
                  </a:lnTo>
                  <a:lnTo>
                    <a:pt x="512" y="971"/>
                  </a:lnTo>
                  <a:lnTo>
                    <a:pt x="593" y="863"/>
                  </a:lnTo>
                  <a:lnTo>
                    <a:pt x="728" y="782"/>
                  </a:lnTo>
                  <a:lnTo>
                    <a:pt x="890" y="755"/>
                  </a:lnTo>
                  <a:lnTo>
                    <a:pt x="1052" y="782"/>
                  </a:lnTo>
                  <a:lnTo>
                    <a:pt x="1187" y="863"/>
                  </a:lnTo>
                  <a:lnTo>
                    <a:pt x="1294" y="971"/>
                  </a:lnTo>
                  <a:lnTo>
                    <a:pt x="1321" y="1052"/>
                  </a:lnTo>
                  <a:lnTo>
                    <a:pt x="1321" y="1106"/>
                  </a:lnTo>
                  <a:lnTo>
                    <a:pt x="1348" y="1213"/>
                  </a:lnTo>
                  <a:lnTo>
                    <a:pt x="1402" y="1267"/>
                  </a:lnTo>
                  <a:lnTo>
                    <a:pt x="1456" y="1321"/>
                  </a:lnTo>
                  <a:lnTo>
                    <a:pt x="1564" y="1348"/>
                  </a:lnTo>
                  <a:lnTo>
                    <a:pt x="1645" y="1321"/>
                  </a:lnTo>
                  <a:lnTo>
                    <a:pt x="1726" y="1267"/>
                  </a:lnTo>
                  <a:lnTo>
                    <a:pt x="1780" y="1213"/>
                  </a:lnTo>
                  <a:lnTo>
                    <a:pt x="1780" y="1106"/>
                  </a:lnTo>
                  <a:lnTo>
                    <a:pt x="1780" y="971"/>
                  </a:lnTo>
                  <a:lnTo>
                    <a:pt x="1726" y="836"/>
                  </a:lnTo>
                  <a:lnTo>
                    <a:pt x="1672" y="728"/>
                  </a:lnTo>
                  <a:lnTo>
                    <a:pt x="1591" y="620"/>
                  </a:lnTo>
                  <a:lnTo>
                    <a:pt x="1510" y="512"/>
                  </a:lnTo>
                  <a:lnTo>
                    <a:pt x="1402" y="432"/>
                  </a:lnTo>
                  <a:lnTo>
                    <a:pt x="1268" y="351"/>
                  </a:lnTo>
                  <a:lnTo>
                    <a:pt x="1133" y="324"/>
                  </a:lnTo>
                  <a:lnTo>
                    <a:pt x="1133" y="243"/>
                  </a:lnTo>
                  <a:lnTo>
                    <a:pt x="1106" y="135"/>
                  </a:lnTo>
                  <a:lnTo>
                    <a:pt x="1052" y="81"/>
                  </a:lnTo>
                  <a:lnTo>
                    <a:pt x="998" y="27"/>
                  </a:lnTo>
                  <a:lnTo>
                    <a:pt x="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7"/>
            <p:cNvSpPr/>
            <p:nvPr/>
          </p:nvSpPr>
          <p:spPr>
            <a:xfrm>
              <a:off x="3757075" y="4294725"/>
              <a:ext cx="164500" cy="149675"/>
            </a:xfrm>
            <a:custGeom>
              <a:avLst/>
              <a:gdLst/>
              <a:ahLst/>
              <a:cxnLst/>
              <a:rect l="l" t="t" r="r" b="b"/>
              <a:pathLst>
                <a:path w="6580" h="5987" extrusionOk="0">
                  <a:moveTo>
                    <a:pt x="1861" y="1"/>
                  </a:moveTo>
                  <a:lnTo>
                    <a:pt x="1645" y="55"/>
                  </a:lnTo>
                  <a:lnTo>
                    <a:pt x="1564" y="82"/>
                  </a:lnTo>
                  <a:lnTo>
                    <a:pt x="1510" y="162"/>
                  </a:lnTo>
                  <a:lnTo>
                    <a:pt x="1483" y="243"/>
                  </a:lnTo>
                  <a:lnTo>
                    <a:pt x="1483" y="324"/>
                  </a:lnTo>
                  <a:lnTo>
                    <a:pt x="1510" y="405"/>
                  </a:lnTo>
                  <a:lnTo>
                    <a:pt x="1591" y="459"/>
                  </a:lnTo>
                  <a:lnTo>
                    <a:pt x="1672" y="513"/>
                  </a:lnTo>
                  <a:lnTo>
                    <a:pt x="1753" y="486"/>
                  </a:lnTo>
                  <a:lnTo>
                    <a:pt x="1942" y="459"/>
                  </a:lnTo>
                  <a:lnTo>
                    <a:pt x="2319" y="459"/>
                  </a:lnTo>
                  <a:lnTo>
                    <a:pt x="2481" y="486"/>
                  </a:lnTo>
                  <a:lnTo>
                    <a:pt x="2670" y="513"/>
                  </a:lnTo>
                  <a:lnTo>
                    <a:pt x="2832" y="594"/>
                  </a:lnTo>
                  <a:lnTo>
                    <a:pt x="2993" y="675"/>
                  </a:lnTo>
                  <a:lnTo>
                    <a:pt x="3155" y="783"/>
                  </a:lnTo>
                  <a:lnTo>
                    <a:pt x="3236" y="810"/>
                  </a:lnTo>
                  <a:lnTo>
                    <a:pt x="3371" y="810"/>
                  </a:lnTo>
                  <a:lnTo>
                    <a:pt x="3425" y="783"/>
                  </a:lnTo>
                  <a:lnTo>
                    <a:pt x="3694" y="621"/>
                  </a:lnTo>
                  <a:lnTo>
                    <a:pt x="3964" y="513"/>
                  </a:lnTo>
                  <a:lnTo>
                    <a:pt x="4261" y="459"/>
                  </a:lnTo>
                  <a:lnTo>
                    <a:pt x="4557" y="459"/>
                  </a:lnTo>
                  <a:lnTo>
                    <a:pt x="4854" y="486"/>
                  </a:lnTo>
                  <a:lnTo>
                    <a:pt x="5124" y="594"/>
                  </a:lnTo>
                  <a:lnTo>
                    <a:pt x="5393" y="756"/>
                  </a:lnTo>
                  <a:lnTo>
                    <a:pt x="5636" y="944"/>
                  </a:lnTo>
                  <a:lnTo>
                    <a:pt x="5744" y="1079"/>
                  </a:lnTo>
                  <a:lnTo>
                    <a:pt x="5852" y="1214"/>
                  </a:lnTo>
                  <a:lnTo>
                    <a:pt x="5933" y="1349"/>
                  </a:lnTo>
                  <a:lnTo>
                    <a:pt x="6013" y="1511"/>
                  </a:lnTo>
                  <a:lnTo>
                    <a:pt x="6094" y="1834"/>
                  </a:lnTo>
                  <a:lnTo>
                    <a:pt x="6121" y="2158"/>
                  </a:lnTo>
                  <a:lnTo>
                    <a:pt x="6094" y="2481"/>
                  </a:lnTo>
                  <a:lnTo>
                    <a:pt x="6013" y="2778"/>
                  </a:lnTo>
                  <a:lnTo>
                    <a:pt x="5933" y="2940"/>
                  </a:lnTo>
                  <a:lnTo>
                    <a:pt x="5852" y="3075"/>
                  </a:lnTo>
                  <a:lnTo>
                    <a:pt x="5744" y="3210"/>
                  </a:lnTo>
                  <a:lnTo>
                    <a:pt x="5636" y="3344"/>
                  </a:lnTo>
                  <a:lnTo>
                    <a:pt x="3560" y="5394"/>
                  </a:lnTo>
                  <a:lnTo>
                    <a:pt x="3452" y="5475"/>
                  </a:lnTo>
                  <a:lnTo>
                    <a:pt x="3290" y="5529"/>
                  </a:lnTo>
                  <a:lnTo>
                    <a:pt x="3155" y="5475"/>
                  </a:lnTo>
                  <a:lnTo>
                    <a:pt x="3020" y="5394"/>
                  </a:lnTo>
                  <a:lnTo>
                    <a:pt x="971" y="3344"/>
                  </a:lnTo>
                  <a:lnTo>
                    <a:pt x="809" y="3183"/>
                  </a:lnTo>
                  <a:lnTo>
                    <a:pt x="701" y="2994"/>
                  </a:lnTo>
                  <a:lnTo>
                    <a:pt x="593" y="2805"/>
                  </a:lnTo>
                  <a:lnTo>
                    <a:pt x="513" y="2616"/>
                  </a:lnTo>
                  <a:lnTo>
                    <a:pt x="486" y="2401"/>
                  </a:lnTo>
                  <a:lnTo>
                    <a:pt x="459" y="2185"/>
                  </a:lnTo>
                  <a:lnTo>
                    <a:pt x="459" y="1969"/>
                  </a:lnTo>
                  <a:lnTo>
                    <a:pt x="513" y="1753"/>
                  </a:lnTo>
                  <a:lnTo>
                    <a:pt x="513" y="1646"/>
                  </a:lnTo>
                  <a:lnTo>
                    <a:pt x="486" y="1565"/>
                  </a:lnTo>
                  <a:lnTo>
                    <a:pt x="432" y="1511"/>
                  </a:lnTo>
                  <a:lnTo>
                    <a:pt x="351" y="1457"/>
                  </a:lnTo>
                  <a:lnTo>
                    <a:pt x="243" y="1457"/>
                  </a:lnTo>
                  <a:lnTo>
                    <a:pt x="162" y="1484"/>
                  </a:lnTo>
                  <a:lnTo>
                    <a:pt x="108" y="1538"/>
                  </a:lnTo>
                  <a:lnTo>
                    <a:pt x="54" y="1646"/>
                  </a:lnTo>
                  <a:lnTo>
                    <a:pt x="0" y="1915"/>
                  </a:lnTo>
                  <a:lnTo>
                    <a:pt x="0" y="2185"/>
                  </a:lnTo>
                  <a:lnTo>
                    <a:pt x="27" y="2455"/>
                  </a:lnTo>
                  <a:lnTo>
                    <a:pt x="81" y="2724"/>
                  </a:lnTo>
                  <a:lnTo>
                    <a:pt x="162" y="2994"/>
                  </a:lnTo>
                  <a:lnTo>
                    <a:pt x="297" y="3237"/>
                  </a:lnTo>
                  <a:lnTo>
                    <a:pt x="459" y="3452"/>
                  </a:lnTo>
                  <a:lnTo>
                    <a:pt x="620" y="3668"/>
                  </a:lnTo>
                  <a:lnTo>
                    <a:pt x="2697" y="5717"/>
                  </a:lnTo>
                  <a:lnTo>
                    <a:pt x="2832" y="5825"/>
                  </a:lnTo>
                  <a:lnTo>
                    <a:pt x="2966" y="5906"/>
                  </a:lnTo>
                  <a:lnTo>
                    <a:pt x="3128" y="5960"/>
                  </a:lnTo>
                  <a:lnTo>
                    <a:pt x="3290" y="5987"/>
                  </a:lnTo>
                  <a:lnTo>
                    <a:pt x="3452" y="5960"/>
                  </a:lnTo>
                  <a:lnTo>
                    <a:pt x="3614" y="5906"/>
                  </a:lnTo>
                  <a:lnTo>
                    <a:pt x="3775" y="5825"/>
                  </a:lnTo>
                  <a:lnTo>
                    <a:pt x="3910" y="5717"/>
                  </a:lnTo>
                  <a:lnTo>
                    <a:pt x="5960" y="3668"/>
                  </a:lnTo>
                  <a:lnTo>
                    <a:pt x="6094" y="3506"/>
                  </a:lnTo>
                  <a:lnTo>
                    <a:pt x="6229" y="3344"/>
                  </a:lnTo>
                  <a:lnTo>
                    <a:pt x="6337" y="3156"/>
                  </a:lnTo>
                  <a:lnTo>
                    <a:pt x="6418" y="2967"/>
                  </a:lnTo>
                  <a:lnTo>
                    <a:pt x="6499" y="2751"/>
                  </a:lnTo>
                  <a:lnTo>
                    <a:pt x="6553" y="2562"/>
                  </a:lnTo>
                  <a:lnTo>
                    <a:pt x="6580" y="2347"/>
                  </a:lnTo>
                  <a:lnTo>
                    <a:pt x="6580" y="2158"/>
                  </a:lnTo>
                  <a:lnTo>
                    <a:pt x="6580" y="1942"/>
                  </a:lnTo>
                  <a:lnTo>
                    <a:pt x="6553" y="1726"/>
                  </a:lnTo>
                  <a:lnTo>
                    <a:pt x="6499" y="1538"/>
                  </a:lnTo>
                  <a:lnTo>
                    <a:pt x="6418" y="1322"/>
                  </a:lnTo>
                  <a:lnTo>
                    <a:pt x="6337" y="1133"/>
                  </a:lnTo>
                  <a:lnTo>
                    <a:pt x="6229" y="944"/>
                  </a:lnTo>
                  <a:lnTo>
                    <a:pt x="6094" y="783"/>
                  </a:lnTo>
                  <a:lnTo>
                    <a:pt x="5960" y="621"/>
                  </a:lnTo>
                  <a:lnTo>
                    <a:pt x="5825" y="486"/>
                  </a:lnTo>
                  <a:lnTo>
                    <a:pt x="5663" y="378"/>
                  </a:lnTo>
                  <a:lnTo>
                    <a:pt x="5501" y="270"/>
                  </a:lnTo>
                  <a:lnTo>
                    <a:pt x="5339" y="189"/>
                  </a:lnTo>
                  <a:lnTo>
                    <a:pt x="5151" y="109"/>
                  </a:lnTo>
                  <a:lnTo>
                    <a:pt x="4962" y="55"/>
                  </a:lnTo>
                  <a:lnTo>
                    <a:pt x="4773" y="28"/>
                  </a:lnTo>
                  <a:lnTo>
                    <a:pt x="4584" y="1"/>
                  </a:lnTo>
                  <a:lnTo>
                    <a:pt x="4234" y="1"/>
                  </a:lnTo>
                  <a:lnTo>
                    <a:pt x="3910" y="55"/>
                  </a:lnTo>
                  <a:lnTo>
                    <a:pt x="3587" y="162"/>
                  </a:lnTo>
                  <a:lnTo>
                    <a:pt x="3290" y="297"/>
                  </a:lnTo>
                  <a:lnTo>
                    <a:pt x="3101" y="216"/>
                  </a:lnTo>
                  <a:lnTo>
                    <a:pt x="2912" y="109"/>
                  </a:lnTo>
                  <a:lnTo>
                    <a:pt x="2697" y="55"/>
                  </a:lnTo>
                  <a:lnTo>
                    <a:pt x="25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7"/>
            <p:cNvSpPr/>
            <p:nvPr/>
          </p:nvSpPr>
          <p:spPr>
            <a:xfrm>
              <a:off x="3771225" y="4308225"/>
              <a:ext cx="11475" cy="12150"/>
            </a:xfrm>
            <a:custGeom>
              <a:avLst/>
              <a:gdLst/>
              <a:ahLst/>
              <a:cxnLst/>
              <a:rect l="l" t="t" r="r" b="b"/>
              <a:pathLst>
                <a:path w="459" h="486" extrusionOk="0">
                  <a:moveTo>
                    <a:pt x="216" y="0"/>
                  </a:moveTo>
                  <a:lnTo>
                    <a:pt x="135" y="27"/>
                  </a:lnTo>
                  <a:lnTo>
                    <a:pt x="54" y="81"/>
                  </a:lnTo>
                  <a:lnTo>
                    <a:pt x="27" y="162"/>
                  </a:lnTo>
                  <a:lnTo>
                    <a:pt x="1" y="243"/>
                  </a:lnTo>
                  <a:lnTo>
                    <a:pt x="27" y="324"/>
                  </a:lnTo>
                  <a:lnTo>
                    <a:pt x="54" y="404"/>
                  </a:lnTo>
                  <a:lnTo>
                    <a:pt x="135" y="458"/>
                  </a:lnTo>
                  <a:lnTo>
                    <a:pt x="216" y="485"/>
                  </a:lnTo>
                  <a:lnTo>
                    <a:pt x="324" y="458"/>
                  </a:lnTo>
                  <a:lnTo>
                    <a:pt x="405" y="404"/>
                  </a:lnTo>
                  <a:lnTo>
                    <a:pt x="432" y="324"/>
                  </a:lnTo>
                  <a:lnTo>
                    <a:pt x="459" y="243"/>
                  </a:lnTo>
                  <a:lnTo>
                    <a:pt x="432" y="162"/>
                  </a:lnTo>
                  <a:lnTo>
                    <a:pt x="405" y="81"/>
                  </a:lnTo>
                  <a:lnTo>
                    <a:pt x="324" y="27"/>
                  </a:lnTo>
                  <a:lnTo>
                    <a:pt x="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5" name="Google Shape;3255;p57"/>
          <p:cNvGrpSpPr/>
          <p:nvPr/>
        </p:nvGrpSpPr>
        <p:grpSpPr>
          <a:xfrm>
            <a:off x="2786050" y="3259400"/>
            <a:ext cx="295300" cy="295975"/>
            <a:chOff x="4559275" y="4331125"/>
            <a:chExt cx="295300" cy="295975"/>
          </a:xfrm>
        </p:grpSpPr>
        <p:sp>
          <p:nvSpPr>
            <p:cNvPr id="3256" name="Google Shape;3256;p57"/>
            <p:cNvSpPr/>
            <p:nvPr/>
          </p:nvSpPr>
          <p:spPr>
            <a:xfrm>
              <a:off x="4594325" y="4366200"/>
              <a:ext cx="169250" cy="108550"/>
            </a:xfrm>
            <a:custGeom>
              <a:avLst/>
              <a:gdLst/>
              <a:ahLst/>
              <a:cxnLst/>
              <a:rect l="l" t="t" r="r" b="b"/>
              <a:pathLst>
                <a:path w="6770" h="4342" extrusionOk="0">
                  <a:moveTo>
                    <a:pt x="244" y="0"/>
                  </a:moveTo>
                  <a:lnTo>
                    <a:pt x="136" y="27"/>
                  </a:lnTo>
                  <a:lnTo>
                    <a:pt x="82" y="81"/>
                  </a:lnTo>
                  <a:lnTo>
                    <a:pt x="28" y="162"/>
                  </a:lnTo>
                  <a:lnTo>
                    <a:pt x="1" y="243"/>
                  </a:lnTo>
                  <a:lnTo>
                    <a:pt x="1" y="4099"/>
                  </a:lnTo>
                  <a:lnTo>
                    <a:pt x="28" y="4180"/>
                  </a:lnTo>
                  <a:lnTo>
                    <a:pt x="82" y="4260"/>
                  </a:lnTo>
                  <a:lnTo>
                    <a:pt x="136" y="4314"/>
                  </a:lnTo>
                  <a:lnTo>
                    <a:pt x="244" y="4341"/>
                  </a:lnTo>
                  <a:lnTo>
                    <a:pt x="6527" y="4341"/>
                  </a:lnTo>
                  <a:lnTo>
                    <a:pt x="6634" y="4314"/>
                  </a:lnTo>
                  <a:lnTo>
                    <a:pt x="6688" y="4260"/>
                  </a:lnTo>
                  <a:lnTo>
                    <a:pt x="6742" y="4180"/>
                  </a:lnTo>
                  <a:lnTo>
                    <a:pt x="6769" y="4099"/>
                  </a:lnTo>
                  <a:lnTo>
                    <a:pt x="6742" y="4018"/>
                  </a:lnTo>
                  <a:lnTo>
                    <a:pt x="6688" y="3937"/>
                  </a:lnTo>
                  <a:lnTo>
                    <a:pt x="6634" y="3883"/>
                  </a:lnTo>
                  <a:lnTo>
                    <a:pt x="6527" y="3856"/>
                  </a:lnTo>
                  <a:lnTo>
                    <a:pt x="459" y="3856"/>
                  </a:lnTo>
                  <a:lnTo>
                    <a:pt x="459" y="1375"/>
                  </a:lnTo>
                  <a:lnTo>
                    <a:pt x="1053" y="1968"/>
                  </a:lnTo>
                  <a:lnTo>
                    <a:pt x="1134" y="2022"/>
                  </a:lnTo>
                  <a:lnTo>
                    <a:pt x="1214" y="2049"/>
                  </a:lnTo>
                  <a:lnTo>
                    <a:pt x="1295" y="2022"/>
                  </a:lnTo>
                  <a:lnTo>
                    <a:pt x="1376" y="1968"/>
                  </a:lnTo>
                  <a:lnTo>
                    <a:pt x="2563" y="809"/>
                  </a:lnTo>
                  <a:lnTo>
                    <a:pt x="4073" y="2319"/>
                  </a:lnTo>
                  <a:lnTo>
                    <a:pt x="4154" y="2373"/>
                  </a:lnTo>
                  <a:lnTo>
                    <a:pt x="4235" y="2400"/>
                  </a:lnTo>
                  <a:lnTo>
                    <a:pt x="4315" y="2373"/>
                  </a:lnTo>
                  <a:lnTo>
                    <a:pt x="4396" y="2319"/>
                  </a:lnTo>
                  <a:lnTo>
                    <a:pt x="4774" y="1941"/>
                  </a:lnTo>
                  <a:lnTo>
                    <a:pt x="5933" y="3101"/>
                  </a:lnTo>
                  <a:lnTo>
                    <a:pt x="5987" y="3155"/>
                  </a:lnTo>
                  <a:lnTo>
                    <a:pt x="6176" y="3155"/>
                  </a:lnTo>
                  <a:lnTo>
                    <a:pt x="6257" y="3101"/>
                  </a:lnTo>
                  <a:lnTo>
                    <a:pt x="6311" y="3020"/>
                  </a:lnTo>
                  <a:lnTo>
                    <a:pt x="6311" y="2939"/>
                  </a:lnTo>
                  <a:lnTo>
                    <a:pt x="6311" y="2831"/>
                  </a:lnTo>
                  <a:lnTo>
                    <a:pt x="6257" y="2777"/>
                  </a:lnTo>
                  <a:lnTo>
                    <a:pt x="4936" y="1456"/>
                  </a:lnTo>
                  <a:lnTo>
                    <a:pt x="4882" y="1402"/>
                  </a:lnTo>
                  <a:lnTo>
                    <a:pt x="4693" y="1402"/>
                  </a:lnTo>
                  <a:lnTo>
                    <a:pt x="4612" y="1456"/>
                  </a:lnTo>
                  <a:lnTo>
                    <a:pt x="4235" y="1834"/>
                  </a:lnTo>
                  <a:lnTo>
                    <a:pt x="2724" y="324"/>
                  </a:lnTo>
                  <a:lnTo>
                    <a:pt x="2644" y="270"/>
                  </a:lnTo>
                  <a:lnTo>
                    <a:pt x="2563" y="243"/>
                  </a:lnTo>
                  <a:lnTo>
                    <a:pt x="2455" y="270"/>
                  </a:lnTo>
                  <a:lnTo>
                    <a:pt x="2374" y="324"/>
                  </a:lnTo>
                  <a:lnTo>
                    <a:pt x="1214" y="1483"/>
                  </a:lnTo>
                  <a:lnTo>
                    <a:pt x="459" y="728"/>
                  </a:lnTo>
                  <a:lnTo>
                    <a:pt x="459" y="243"/>
                  </a:lnTo>
                  <a:lnTo>
                    <a:pt x="432" y="162"/>
                  </a:lnTo>
                  <a:lnTo>
                    <a:pt x="405" y="81"/>
                  </a:lnTo>
                  <a:lnTo>
                    <a:pt x="325" y="27"/>
                  </a:lnTo>
                  <a:lnTo>
                    <a:pt x="2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7"/>
            <p:cNvSpPr/>
            <p:nvPr/>
          </p:nvSpPr>
          <p:spPr>
            <a:xfrm>
              <a:off x="4700850" y="4529325"/>
              <a:ext cx="37775" cy="71475"/>
            </a:xfrm>
            <a:custGeom>
              <a:avLst/>
              <a:gdLst/>
              <a:ahLst/>
              <a:cxnLst/>
              <a:rect l="l" t="t" r="r" b="b"/>
              <a:pathLst>
                <a:path w="1511" h="2859" extrusionOk="0">
                  <a:moveTo>
                    <a:pt x="756" y="1"/>
                  </a:moveTo>
                  <a:lnTo>
                    <a:pt x="675" y="28"/>
                  </a:lnTo>
                  <a:lnTo>
                    <a:pt x="594" y="55"/>
                  </a:lnTo>
                  <a:lnTo>
                    <a:pt x="540" y="135"/>
                  </a:lnTo>
                  <a:lnTo>
                    <a:pt x="513" y="216"/>
                  </a:lnTo>
                  <a:lnTo>
                    <a:pt x="513" y="270"/>
                  </a:lnTo>
                  <a:lnTo>
                    <a:pt x="405" y="297"/>
                  </a:lnTo>
                  <a:lnTo>
                    <a:pt x="324" y="351"/>
                  </a:lnTo>
                  <a:lnTo>
                    <a:pt x="216" y="432"/>
                  </a:lnTo>
                  <a:lnTo>
                    <a:pt x="135" y="513"/>
                  </a:lnTo>
                  <a:lnTo>
                    <a:pt x="81" y="621"/>
                  </a:lnTo>
                  <a:lnTo>
                    <a:pt x="27" y="702"/>
                  </a:lnTo>
                  <a:lnTo>
                    <a:pt x="0" y="836"/>
                  </a:lnTo>
                  <a:lnTo>
                    <a:pt x="0" y="944"/>
                  </a:lnTo>
                  <a:lnTo>
                    <a:pt x="0" y="1079"/>
                  </a:lnTo>
                  <a:lnTo>
                    <a:pt x="54" y="1214"/>
                  </a:lnTo>
                  <a:lnTo>
                    <a:pt x="135" y="1349"/>
                  </a:lnTo>
                  <a:lnTo>
                    <a:pt x="216" y="1457"/>
                  </a:lnTo>
                  <a:lnTo>
                    <a:pt x="324" y="1538"/>
                  </a:lnTo>
                  <a:lnTo>
                    <a:pt x="459" y="1592"/>
                  </a:lnTo>
                  <a:lnTo>
                    <a:pt x="594" y="1645"/>
                  </a:lnTo>
                  <a:lnTo>
                    <a:pt x="756" y="1645"/>
                  </a:lnTo>
                  <a:lnTo>
                    <a:pt x="863" y="1672"/>
                  </a:lnTo>
                  <a:lnTo>
                    <a:pt x="971" y="1726"/>
                  </a:lnTo>
                  <a:lnTo>
                    <a:pt x="1025" y="1807"/>
                  </a:lnTo>
                  <a:lnTo>
                    <a:pt x="1052" y="1915"/>
                  </a:lnTo>
                  <a:lnTo>
                    <a:pt x="1025" y="2023"/>
                  </a:lnTo>
                  <a:lnTo>
                    <a:pt x="971" y="2104"/>
                  </a:lnTo>
                  <a:lnTo>
                    <a:pt x="863" y="2158"/>
                  </a:lnTo>
                  <a:lnTo>
                    <a:pt x="648" y="2158"/>
                  </a:lnTo>
                  <a:lnTo>
                    <a:pt x="540" y="2104"/>
                  </a:lnTo>
                  <a:lnTo>
                    <a:pt x="486" y="2023"/>
                  </a:lnTo>
                  <a:lnTo>
                    <a:pt x="459" y="1915"/>
                  </a:lnTo>
                  <a:lnTo>
                    <a:pt x="432" y="1834"/>
                  </a:lnTo>
                  <a:lnTo>
                    <a:pt x="378" y="1753"/>
                  </a:lnTo>
                  <a:lnTo>
                    <a:pt x="324" y="1699"/>
                  </a:lnTo>
                  <a:lnTo>
                    <a:pt x="216" y="1672"/>
                  </a:lnTo>
                  <a:lnTo>
                    <a:pt x="135" y="1699"/>
                  </a:lnTo>
                  <a:lnTo>
                    <a:pt x="54" y="1753"/>
                  </a:lnTo>
                  <a:lnTo>
                    <a:pt x="0" y="1834"/>
                  </a:lnTo>
                  <a:lnTo>
                    <a:pt x="0" y="1915"/>
                  </a:lnTo>
                  <a:lnTo>
                    <a:pt x="0" y="2023"/>
                  </a:lnTo>
                  <a:lnTo>
                    <a:pt x="27" y="2131"/>
                  </a:lnTo>
                  <a:lnTo>
                    <a:pt x="81" y="2239"/>
                  </a:lnTo>
                  <a:lnTo>
                    <a:pt x="135" y="2347"/>
                  </a:lnTo>
                  <a:lnTo>
                    <a:pt x="216" y="2427"/>
                  </a:lnTo>
                  <a:lnTo>
                    <a:pt x="324" y="2508"/>
                  </a:lnTo>
                  <a:lnTo>
                    <a:pt x="405" y="2562"/>
                  </a:lnTo>
                  <a:lnTo>
                    <a:pt x="513" y="2589"/>
                  </a:lnTo>
                  <a:lnTo>
                    <a:pt x="513" y="2616"/>
                  </a:lnTo>
                  <a:lnTo>
                    <a:pt x="540" y="2724"/>
                  </a:lnTo>
                  <a:lnTo>
                    <a:pt x="594" y="2805"/>
                  </a:lnTo>
                  <a:lnTo>
                    <a:pt x="675" y="2832"/>
                  </a:lnTo>
                  <a:lnTo>
                    <a:pt x="756" y="2859"/>
                  </a:lnTo>
                  <a:lnTo>
                    <a:pt x="836" y="2832"/>
                  </a:lnTo>
                  <a:lnTo>
                    <a:pt x="917" y="2805"/>
                  </a:lnTo>
                  <a:lnTo>
                    <a:pt x="971" y="2724"/>
                  </a:lnTo>
                  <a:lnTo>
                    <a:pt x="998" y="2616"/>
                  </a:lnTo>
                  <a:lnTo>
                    <a:pt x="998" y="2589"/>
                  </a:lnTo>
                  <a:lnTo>
                    <a:pt x="1106" y="2562"/>
                  </a:lnTo>
                  <a:lnTo>
                    <a:pt x="1214" y="2508"/>
                  </a:lnTo>
                  <a:lnTo>
                    <a:pt x="1295" y="2427"/>
                  </a:lnTo>
                  <a:lnTo>
                    <a:pt x="1376" y="2347"/>
                  </a:lnTo>
                  <a:lnTo>
                    <a:pt x="1430" y="2239"/>
                  </a:lnTo>
                  <a:lnTo>
                    <a:pt x="1484" y="2131"/>
                  </a:lnTo>
                  <a:lnTo>
                    <a:pt x="1511" y="2023"/>
                  </a:lnTo>
                  <a:lnTo>
                    <a:pt x="1511" y="1915"/>
                  </a:lnTo>
                  <a:lnTo>
                    <a:pt x="1511" y="1780"/>
                  </a:lnTo>
                  <a:lnTo>
                    <a:pt x="1457" y="1645"/>
                  </a:lnTo>
                  <a:lnTo>
                    <a:pt x="1403" y="1511"/>
                  </a:lnTo>
                  <a:lnTo>
                    <a:pt x="1295" y="1403"/>
                  </a:lnTo>
                  <a:lnTo>
                    <a:pt x="1187" y="1322"/>
                  </a:lnTo>
                  <a:lnTo>
                    <a:pt x="1052" y="1241"/>
                  </a:lnTo>
                  <a:lnTo>
                    <a:pt x="917" y="1214"/>
                  </a:lnTo>
                  <a:lnTo>
                    <a:pt x="756" y="1187"/>
                  </a:lnTo>
                  <a:lnTo>
                    <a:pt x="648" y="1187"/>
                  </a:lnTo>
                  <a:lnTo>
                    <a:pt x="540" y="1133"/>
                  </a:lnTo>
                  <a:lnTo>
                    <a:pt x="486" y="1052"/>
                  </a:lnTo>
                  <a:lnTo>
                    <a:pt x="459" y="944"/>
                  </a:lnTo>
                  <a:lnTo>
                    <a:pt x="486" y="836"/>
                  </a:lnTo>
                  <a:lnTo>
                    <a:pt x="540" y="756"/>
                  </a:lnTo>
                  <a:lnTo>
                    <a:pt x="648" y="702"/>
                  </a:lnTo>
                  <a:lnTo>
                    <a:pt x="756" y="675"/>
                  </a:lnTo>
                  <a:lnTo>
                    <a:pt x="863" y="702"/>
                  </a:lnTo>
                  <a:lnTo>
                    <a:pt x="971" y="756"/>
                  </a:lnTo>
                  <a:lnTo>
                    <a:pt x="1025" y="836"/>
                  </a:lnTo>
                  <a:lnTo>
                    <a:pt x="1052" y="944"/>
                  </a:lnTo>
                  <a:lnTo>
                    <a:pt x="1079" y="1025"/>
                  </a:lnTo>
                  <a:lnTo>
                    <a:pt x="1133" y="1106"/>
                  </a:lnTo>
                  <a:lnTo>
                    <a:pt x="1214" y="1160"/>
                  </a:lnTo>
                  <a:lnTo>
                    <a:pt x="1376" y="1160"/>
                  </a:lnTo>
                  <a:lnTo>
                    <a:pt x="1457" y="1106"/>
                  </a:lnTo>
                  <a:lnTo>
                    <a:pt x="1511" y="1025"/>
                  </a:lnTo>
                  <a:lnTo>
                    <a:pt x="1511" y="944"/>
                  </a:lnTo>
                  <a:lnTo>
                    <a:pt x="1511" y="836"/>
                  </a:lnTo>
                  <a:lnTo>
                    <a:pt x="1484" y="702"/>
                  </a:lnTo>
                  <a:lnTo>
                    <a:pt x="1430" y="621"/>
                  </a:lnTo>
                  <a:lnTo>
                    <a:pt x="1376" y="513"/>
                  </a:lnTo>
                  <a:lnTo>
                    <a:pt x="1295" y="432"/>
                  </a:lnTo>
                  <a:lnTo>
                    <a:pt x="1214" y="351"/>
                  </a:lnTo>
                  <a:lnTo>
                    <a:pt x="1106" y="297"/>
                  </a:lnTo>
                  <a:lnTo>
                    <a:pt x="998" y="270"/>
                  </a:lnTo>
                  <a:lnTo>
                    <a:pt x="998" y="216"/>
                  </a:lnTo>
                  <a:lnTo>
                    <a:pt x="971" y="135"/>
                  </a:lnTo>
                  <a:lnTo>
                    <a:pt x="917" y="55"/>
                  </a:lnTo>
                  <a:lnTo>
                    <a:pt x="836" y="28"/>
                  </a:lnTo>
                  <a:lnTo>
                    <a:pt x="7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7"/>
            <p:cNvSpPr/>
            <p:nvPr/>
          </p:nvSpPr>
          <p:spPr>
            <a:xfrm>
              <a:off x="4559275" y="4331125"/>
              <a:ext cx="295300" cy="295975"/>
            </a:xfrm>
            <a:custGeom>
              <a:avLst/>
              <a:gdLst/>
              <a:ahLst/>
              <a:cxnLst/>
              <a:rect l="l" t="t" r="r" b="b"/>
              <a:pathLst>
                <a:path w="11812" h="11839" extrusionOk="0">
                  <a:moveTo>
                    <a:pt x="11353" y="6661"/>
                  </a:moveTo>
                  <a:lnTo>
                    <a:pt x="11353" y="7497"/>
                  </a:lnTo>
                  <a:lnTo>
                    <a:pt x="8036" y="7497"/>
                  </a:lnTo>
                  <a:lnTo>
                    <a:pt x="7875" y="7362"/>
                  </a:lnTo>
                  <a:lnTo>
                    <a:pt x="7713" y="7254"/>
                  </a:lnTo>
                  <a:lnTo>
                    <a:pt x="7524" y="7147"/>
                  </a:lnTo>
                  <a:lnTo>
                    <a:pt x="7335" y="7066"/>
                  </a:lnTo>
                  <a:lnTo>
                    <a:pt x="7335" y="6661"/>
                  </a:lnTo>
                  <a:close/>
                  <a:moveTo>
                    <a:pt x="11353" y="7956"/>
                  </a:moveTo>
                  <a:lnTo>
                    <a:pt x="11353" y="8791"/>
                  </a:lnTo>
                  <a:lnTo>
                    <a:pt x="8818" y="8791"/>
                  </a:lnTo>
                  <a:lnTo>
                    <a:pt x="8764" y="8549"/>
                  </a:lnTo>
                  <a:lnTo>
                    <a:pt x="8684" y="8333"/>
                  </a:lnTo>
                  <a:lnTo>
                    <a:pt x="8576" y="8144"/>
                  </a:lnTo>
                  <a:lnTo>
                    <a:pt x="8441" y="7956"/>
                  </a:lnTo>
                  <a:close/>
                  <a:moveTo>
                    <a:pt x="11353" y="9250"/>
                  </a:moveTo>
                  <a:lnTo>
                    <a:pt x="11353" y="10059"/>
                  </a:lnTo>
                  <a:lnTo>
                    <a:pt x="8791" y="10059"/>
                  </a:lnTo>
                  <a:lnTo>
                    <a:pt x="8872" y="9735"/>
                  </a:lnTo>
                  <a:lnTo>
                    <a:pt x="8899" y="9358"/>
                  </a:lnTo>
                  <a:lnTo>
                    <a:pt x="8899" y="9250"/>
                  </a:lnTo>
                  <a:close/>
                  <a:moveTo>
                    <a:pt x="6419" y="7335"/>
                  </a:moveTo>
                  <a:lnTo>
                    <a:pt x="6634" y="7362"/>
                  </a:lnTo>
                  <a:lnTo>
                    <a:pt x="6823" y="7389"/>
                  </a:lnTo>
                  <a:lnTo>
                    <a:pt x="7012" y="7443"/>
                  </a:lnTo>
                  <a:lnTo>
                    <a:pt x="7201" y="7497"/>
                  </a:lnTo>
                  <a:lnTo>
                    <a:pt x="7389" y="7578"/>
                  </a:lnTo>
                  <a:lnTo>
                    <a:pt x="7551" y="7686"/>
                  </a:lnTo>
                  <a:lnTo>
                    <a:pt x="7686" y="7794"/>
                  </a:lnTo>
                  <a:lnTo>
                    <a:pt x="7848" y="7929"/>
                  </a:lnTo>
                  <a:lnTo>
                    <a:pt x="7982" y="8090"/>
                  </a:lnTo>
                  <a:lnTo>
                    <a:pt x="8090" y="8225"/>
                  </a:lnTo>
                  <a:lnTo>
                    <a:pt x="8198" y="8387"/>
                  </a:lnTo>
                  <a:lnTo>
                    <a:pt x="8279" y="8576"/>
                  </a:lnTo>
                  <a:lnTo>
                    <a:pt x="8333" y="8764"/>
                  </a:lnTo>
                  <a:lnTo>
                    <a:pt x="8387" y="8953"/>
                  </a:lnTo>
                  <a:lnTo>
                    <a:pt x="8414" y="9142"/>
                  </a:lnTo>
                  <a:lnTo>
                    <a:pt x="8441" y="9358"/>
                  </a:lnTo>
                  <a:lnTo>
                    <a:pt x="8414" y="9573"/>
                  </a:lnTo>
                  <a:lnTo>
                    <a:pt x="8387" y="9762"/>
                  </a:lnTo>
                  <a:lnTo>
                    <a:pt x="8333" y="9951"/>
                  </a:lnTo>
                  <a:lnTo>
                    <a:pt x="8279" y="10140"/>
                  </a:lnTo>
                  <a:lnTo>
                    <a:pt x="8198" y="10302"/>
                  </a:lnTo>
                  <a:lnTo>
                    <a:pt x="8090" y="10490"/>
                  </a:lnTo>
                  <a:lnTo>
                    <a:pt x="7982" y="10625"/>
                  </a:lnTo>
                  <a:lnTo>
                    <a:pt x="7848" y="10787"/>
                  </a:lnTo>
                  <a:lnTo>
                    <a:pt x="7686" y="10895"/>
                  </a:lnTo>
                  <a:lnTo>
                    <a:pt x="7551" y="11030"/>
                  </a:lnTo>
                  <a:lnTo>
                    <a:pt x="7389" y="11110"/>
                  </a:lnTo>
                  <a:lnTo>
                    <a:pt x="7201" y="11218"/>
                  </a:lnTo>
                  <a:lnTo>
                    <a:pt x="7012" y="11272"/>
                  </a:lnTo>
                  <a:lnTo>
                    <a:pt x="6823" y="11326"/>
                  </a:lnTo>
                  <a:lnTo>
                    <a:pt x="6634" y="11353"/>
                  </a:lnTo>
                  <a:lnTo>
                    <a:pt x="6203" y="11353"/>
                  </a:lnTo>
                  <a:lnTo>
                    <a:pt x="6014" y="11326"/>
                  </a:lnTo>
                  <a:lnTo>
                    <a:pt x="5825" y="11272"/>
                  </a:lnTo>
                  <a:lnTo>
                    <a:pt x="5637" y="11218"/>
                  </a:lnTo>
                  <a:lnTo>
                    <a:pt x="5475" y="11110"/>
                  </a:lnTo>
                  <a:lnTo>
                    <a:pt x="5286" y="11030"/>
                  </a:lnTo>
                  <a:lnTo>
                    <a:pt x="5151" y="10895"/>
                  </a:lnTo>
                  <a:lnTo>
                    <a:pt x="4989" y="10787"/>
                  </a:lnTo>
                  <a:lnTo>
                    <a:pt x="4882" y="10625"/>
                  </a:lnTo>
                  <a:lnTo>
                    <a:pt x="4747" y="10490"/>
                  </a:lnTo>
                  <a:lnTo>
                    <a:pt x="4666" y="10302"/>
                  </a:lnTo>
                  <a:lnTo>
                    <a:pt x="4558" y="10140"/>
                  </a:lnTo>
                  <a:lnTo>
                    <a:pt x="4504" y="9951"/>
                  </a:lnTo>
                  <a:lnTo>
                    <a:pt x="4450" y="9762"/>
                  </a:lnTo>
                  <a:lnTo>
                    <a:pt x="4423" y="9573"/>
                  </a:lnTo>
                  <a:lnTo>
                    <a:pt x="4423" y="9358"/>
                  </a:lnTo>
                  <a:lnTo>
                    <a:pt x="4423" y="9142"/>
                  </a:lnTo>
                  <a:lnTo>
                    <a:pt x="4450" y="8953"/>
                  </a:lnTo>
                  <a:lnTo>
                    <a:pt x="4504" y="8764"/>
                  </a:lnTo>
                  <a:lnTo>
                    <a:pt x="4558" y="8576"/>
                  </a:lnTo>
                  <a:lnTo>
                    <a:pt x="4666" y="8387"/>
                  </a:lnTo>
                  <a:lnTo>
                    <a:pt x="4747" y="8225"/>
                  </a:lnTo>
                  <a:lnTo>
                    <a:pt x="4882" y="8090"/>
                  </a:lnTo>
                  <a:lnTo>
                    <a:pt x="4989" y="7929"/>
                  </a:lnTo>
                  <a:lnTo>
                    <a:pt x="5151" y="7794"/>
                  </a:lnTo>
                  <a:lnTo>
                    <a:pt x="5286" y="7686"/>
                  </a:lnTo>
                  <a:lnTo>
                    <a:pt x="5475" y="7578"/>
                  </a:lnTo>
                  <a:lnTo>
                    <a:pt x="5637" y="7497"/>
                  </a:lnTo>
                  <a:lnTo>
                    <a:pt x="5825" y="7443"/>
                  </a:lnTo>
                  <a:lnTo>
                    <a:pt x="6014" y="7389"/>
                  </a:lnTo>
                  <a:lnTo>
                    <a:pt x="6203" y="7362"/>
                  </a:lnTo>
                  <a:lnTo>
                    <a:pt x="6419" y="7335"/>
                  </a:lnTo>
                  <a:close/>
                  <a:moveTo>
                    <a:pt x="11353" y="10544"/>
                  </a:moveTo>
                  <a:lnTo>
                    <a:pt x="11353" y="11353"/>
                  </a:lnTo>
                  <a:lnTo>
                    <a:pt x="7848" y="11353"/>
                  </a:lnTo>
                  <a:lnTo>
                    <a:pt x="8063" y="11191"/>
                  </a:lnTo>
                  <a:lnTo>
                    <a:pt x="8279" y="11003"/>
                  </a:lnTo>
                  <a:lnTo>
                    <a:pt x="8441" y="10760"/>
                  </a:lnTo>
                  <a:lnTo>
                    <a:pt x="8603" y="10544"/>
                  </a:lnTo>
                  <a:close/>
                  <a:moveTo>
                    <a:pt x="217" y="1"/>
                  </a:moveTo>
                  <a:lnTo>
                    <a:pt x="136" y="28"/>
                  </a:lnTo>
                  <a:lnTo>
                    <a:pt x="55" y="82"/>
                  </a:lnTo>
                  <a:lnTo>
                    <a:pt x="1" y="136"/>
                  </a:lnTo>
                  <a:lnTo>
                    <a:pt x="1" y="244"/>
                  </a:lnTo>
                  <a:lnTo>
                    <a:pt x="1" y="7066"/>
                  </a:lnTo>
                  <a:lnTo>
                    <a:pt x="1" y="7147"/>
                  </a:lnTo>
                  <a:lnTo>
                    <a:pt x="55" y="7227"/>
                  </a:lnTo>
                  <a:lnTo>
                    <a:pt x="136" y="7281"/>
                  </a:lnTo>
                  <a:lnTo>
                    <a:pt x="217" y="7308"/>
                  </a:lnTo>
                  <a:lnTo>
                    <a:pt x="5043" y="7308"/>
                  </a:lnTo>
                  <a:lnTo>
                    <a:pt x="4801" y="7470"/>
                  </a:lnTo>
                  <a:lnTo>
                    <a:pt x="4585" y="7686"/>
                  </a:lnTo>
                  <a:lnTo>
                    <a:pt x="4423" y="7929"/>
                  </a:lnTo>
                  <a:lnTo>
                    <a:pt x="4261" y="8171"/>
                  </a:lnTo>
                  <a:lnTo>
                    <a:pt x="4126" y="8441"/>
                  </a:lnTo>
                  <a:lnTo>
                    <a:pt x="4019" y="8738"/>
                  </a:lnTo>
                  <a:lnTo>
                    <a:pt x="3965" y="9034"/>
                  </a:lnTo>
                  <a:lnTo>
                    <a:pt x="3938" y="9358"/>
                  </a:lnTo>
                  <a:lnTo>
                    <a:pt x="3965" y="9600"/>
                  </a:lnTo>
                  <a:lnTo>
                    <a:pt x="3992" y="9843"/>
                  </a:lnTo>
                  <a:lnTo>
                    <a:pt x="4073" y="10086"/>
                  </a:lnTo>
                  <a:lnTo>
                    <a:pt x="4153" y="10328"/>
                  </a:lnTo>
                  <a:lnTo>
                    <a:pt x="4261" y="10544"/>
                  </a:lnTo>
                  <a:lnTo>
                    <a:pt x="4369" y="10733"/>
                  </a:lnTo>
                  <a:lnTo>
                    <a:pt x="4504" y="10922"/>
                  </a:lnTo>
                  <a:lnTo>
                    <a:pt x="4666" y="11110"/>
                  </a:lnTo>
                  <a:lnTo>
                    <a:pt x="4855" y="11272"/>
                  </a:lnTo>
                  <a:lnTo>
                    <a:pt x="5043" y="11407"/>
                  </a:lnTo>
                  <a:lnTo>
                    <a:pt x="5232" y="11515"/>
                  </a:lnTo>
                  <a:lnTo>
                    <a:pt x="5448" y="11623"/>
                  </a:lnTo>
                  <a:lnTo>
                    <a:pt x="5690" y="11704"/>
                  </a:lnTo>
                  <a:lnTo>
                    <a:pt x="5933" y="11785"/>
                  </a:lnTo>
                  <a:lnTo>
                    <a:pt x="6176" y="11812"/>
                  </a:lnTo>
                  <a:lnTo>
                    <a:pt x="6419" y="11839"/>
                  </a:lnTo>
                  <a:lnTo>
                    <a:pt x="11596" y="11839"/>
                  </a:lnTo>
                  <a:lnTo>
                    <a:pt x="11677" y="11812"/>
                  </a:lnTo>
                  <a:lnTo>
                    <a:pt x="11758" y="11758"/>
                  </a:lnTo>
                  <a:lnTo>
                    <a:pt x="11785" y="11677"/>
                  </a:lnTo>
                  <a:lnTo>
                    <a:pt x="11812" y="11596"/>
                  </a:lnTo>
                  <a:lnTo>
                    <a:pt x="11812" y="6419"/>
                  </a:lnTo>
                  <a:lnTo>
                    <a:pt x="11785" y="6338"/>
                  </a:lnTo>
                  <a:lnTo>
                    <a:pt x="11758" y="6257"/>
                  </a:lnTo>
                  <a:lnTo>
                    <a:pt x="11677" y="6203"/>
                  </a:lnTo>
                  <a:lnTo>
                    <a:pt x="9573" y="6203"/>
                  </a:lnTo>
                  <a:lnTo>
                    <a:pt x="9573" y="4693"/>
                  </a:lnTo>
                  <a:lnTo>
                    <a:pt x="9573" y="4612"/>
                  </a:lnTo>
                  <a:lnTo>
                    <a:pt x="9520" y="4531"/>
                  </a:lnTo>
                  <a:lnTo>
                    <a:pt x="9439" y="4477"/>
                  </a:lnTo>
                  <a:lnTo>
                    <a:pt x="9358" y="4450"/>
                  </a:lnTo>
                  <a:lnTo>
                    <a:pt x="9250" y="4477"/>
                  </a:lnTo>
                  <a:lnTo>
                    <a:pt x="9196" y="4531"/>
                  </a:lnTo>
                  <a:lnTo>
                    <a:pt x="9142" y="4612"/>
                  </a:lnTo>
                  <a:lnTo>
                    <a:pt x="9115" y="4693"/>
                  </a:lnTo>
                  <a:lnTo>
                    <a:pt x="9115" y="6203"/>
                  </a:lnTo>
                  <a:lnTo>
                    <a:pt x="7012" y="6203"/>
                  </a:lnTo>
                  <a:lnTo>
                    <a:pt x="6958" y="6257"/>
                  </a:lnTo>
                  <a:lnTo>
                    <a:pt x="6904" y="6338"/>
                  </a:lnTo>
                  <a:lnTo>
                    <a:pt x="6877" y="6419"/>
                  </a:lnTo>
                  <a:lnTo>
                    <a:pt x="6877" y="6850"/>
                  </a:lnTo>
                  <a:lnTo>
                    <a:pt x="459" y="6850"/>
                  </a:lnTo>
                  <a:lnTo>
                    <a:pt x="459" y="459"/>
                  </a:lnTo>
                  <a:lnTo>
                    <a:pt x="9115" y="459"/>
                  </a:lnTo>
                  <a:lnTo>
                    <a:pt x="9115" y="2616"/>
                  </a:lnTo>
                  <a:lnTo>
                    <a:pt x="9142" y="2697"/>
                  </a:lnTo>
                  <a:lnTo>
                    <a:pt x="9196" y="2778"/>
                  </a:lnTo>
                  <a:lnTo>
                    <a:pt x="9250" y="2832"/>
                  </a:lnTo>
                  <a:lnTo>
                    <a:pt x="9439" y="2832"/>
                  </a:lnTo>
                  <a:lnTo>
                    <a:pt x="9520" y="2778"/>
                  </a:lnTo>
                  <a:lnTo>
                    <a:pt x="9573" y="2697"/>
                  </a:lnTo>
                  <a:lnTo>
                    <a:pt x="9573" y="2616"/>
                  </a:lnTo>
                  <a:lnTo>
                    <a:pt x="9573" y="244"/>
                  </a:lnTo>
                  <a:lnTo>
                    <a:pt x="9573" y="136"/>
                  </a:lnTo>
                  <a:lnTo>
                    <a:pt x="9520" y="82"/>
                  </a:lnTo>
                  <a:lnTo>
                    <a:pt x="9439" y="28"/>
                  </a:lnTo>
                  <a:lnTo>
                    <a:pt x="93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7"/>
            <p:cNvSpPr/>
            <p:nvPr/>
          </p:nvSpPr>
          <p:spPr>
            <a:xfrm>
              <a:off x="4787150" y="4416750"/>
              <a:ext cx="11475" cy="11475"/>
            </a:xfrm>
            <a:custGeom>
              <a:avLst/>
              <a:gdLst/>
              <a:ahLst/>
              <a:cxnLst/>
              <a:rect l="l" t="t" r="r" b="b"/>
              <a:pathLst>
                <a:path w="459" h="459" extrusionOk="0">
                  <a:moveTo>
                    <a:pt x="243" y="0"/>
                  </a:moveTo>
                  <a:lnTo>
                    <a:pt x="135" y="27"/>
                  </a:lnTo>
                  <a:lnTo>
                    <a:pt x="81" y="54"/>
                  </a:lnTo>
                  <a:lnTo>
                    <a:pt x="27" y="135"/>
                  </a:lnTo>
                  <a:lnTo>
                    <a:pt x="0" y="216"/>
                  </a:lnTo>
                  <a:lnTo>
                    <a:pt x="27" y="324"/>
                  </a:lnTo>
                  <a:lnTo>
                    <a:pt x="81" y="378"/>
                  </a:lnTo>
                  <a:lnTo>
                    <a:pt x="135" y="432"/>
                  </a:lnTo>
                  <a:lnTo>
                    <a:pt x="243" y="459"/>
                  </a:lnTo>
                  <a:lnTo>
                    <a:pt x="324" y="432"/>
                  </a:lnTo>
                  <a:lnTo>
                    <a:pt x="405" y="378"/>
                  </a:lnTo>
                  <a:lnTo>
                    <a:pt x="458" y="324"/>
                  </a:lnTo>
                  <a:lnTo>
                    <a:pt x="458" y="216"/>
                  </a:lnTo>
                  <a:lnTo>
                    <a:pt x="458" y="135"/>
                  </a:lnTo>
                  <a:lnTo>
                    <a:pt x="405" y="54"/>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0" name="Google Shape;3260;p57"/>
          <p:cNvSpPr txBox="1"/>
          <p:nvPr/>
        </p:nvSpPr>
        <p:spPr>
          <a:xfrm>
            <a:off x="2977500" y="1129487"/>
            <a:ext cx="3189000" cy="36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Bank services</a:t>
            </a:r>
            <a:endParaRPr sz="1800" b="1">
              <a:solidFill>
                <a:schemeClr val="dk1"/>
              </a:solidFill>
              <a:latin typeface="Fira Sans Extra Condensed"/>
              <a:ea typeface="Fira Sans Extra Condensed"/>
              <a:cs typeface="Fira Sans Extra Condensed"/>
              <a:sym typeface="Fira Sans Extra Condensed"/>
            </a:endParaRPr>
          </a:p>
        </p:txBody>
      </p:sp>
      <p:sp>
        <p:nvSpPr>
          <p:cNvPr id="3261" name="Google Shape;3261;p57"/>
          <p:cNvSpPr/>
          <p:nvPr/>
        </p:nvSpPr>
        <p:spPr>
          <a:xfrm>
            <a:off x="1023600" y="2241501"/>
            <a:ext cx="467400" cy="4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1</a:t>
            </a:r>
            <a:endParaRPr sz="1800" b="1">
              <a:solidFill>
                <a:schemeClr val="lt1"/>
              </a:solidFill>
              <a:latin typeface="Fira Sans Extra Condensed"/>
              <a:ea typeface="Fira Sans Extra Condensed"/>
              <a:cs typeface="Fira Sans Extra Condensed"/>
              <a:sym typeface="Fira Sans Extra Condensed"/>
            </a:endParaRPr>
          </a:p>
        </p:txBody>
      </p:sp>
      <p:sp>
        <p:nvSpPr>
          <p:cNvPr id="3262" name="Google Shape;3262;p57"/>
          <p:cNvSpPr/>
          <p:nvPr/>
        </p:nvSpPr>
        <p:spPr>
          <a:xfrm>
            <a:off x="937800" y="3087888"/>
            <a:ext cx="639000" cy="63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3263" name="Google Shape;3263;p57"/>
          <p:cNvCxnSpPr>
            <a:stCxn id="3260" idx="2"/>
            <a:endCxn id="3261" idx="0"/>
          </p:cNvCxnSpPr>
          <p:nvPr/>
        </p:nvCxnSpPr>
        <p:spPr>
          <a:xfrm rot="5400000">
            <a:off x="2541450" y="211037"/>
            <a:ext cx="746400" cy="3314700"/>
          </a:xfrm>
          <a:prstGeom prst="bentConnector3">
            <a:avLst>
              <a:gd name="adj1" fmla="val 49994"/>
            </a:avLst>
          </a:prstGeom>
          <a:noFill/>
          <a:ln w="19050" cap="flat" cmpd="sng">
            <a:solidFill>
              <a:schemeClr val="accent2"/>
            </a:solidFill>
            <a:prstDash val="solid"/>
            <a:round/>
            <a:headEnd type="none" w="med" len="med"/>
            <a:tailEnd type="none" w="med" len="med"/>
          </a:ln>
        </p:spPr>
      </p:cxnSp>
      <p:cxnSp>
        <p:nvCxnSpPr>
          <p:cNvPr id="3264" name="Google Shape;3264;p57"/>
          <p:cNvCxnSpPr>
            <a:stCxn id="3261" idx="4"/>
            <a:endCxn id="3262" idx="0"/>
          </p:cNvCxnSpPr>
          <p:nvPr/>
        </p:nvCxnSpPr>
        <p:spPr>
          <a:xfrm rot="-5400000" flipH="1">
            <a:off x="1068150" y="2898051"/>
            <a:ext cx="378900" cy="600"/>
          </a:xfrm>
          <a:prstGeom prst="bentConnector3">
            <a:avLst>
              <a:gd name="adj1" fmla="val 50011"/>
            </a:avLst>
          </a:prstGeom>
          <a:noFill/>
          <a:ln w="19050" cap="flat" cmpd="sng">
            <a:solidFill>
              <a:schemeClr val="accent2"/>
            </a:solidFill>
            <a:prstDash val="solid"/>
            <a:round/>
            <a:headEnd type="none" w="med" len="med"/>
            <a:tailEnd type="none" w="med" len="med"/>
          </a:ln>
        </p:spPr>
      </p:cxnSp>
      <p:sp>
        <p:nvSpPr>
          <p:cNvPr id="3265" name="Google Shape;3265;p57"/>
          <p:cNvSpPr/>
          <p:nvPr/>
        </p:nvSpPr>
        <p:spPr>
          <a:xfrm>
            <a:off x="2700000" y="2241501"/>
            <a:ext cx="467400" cy="467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sz="1800" b="1">
              <a:solidFill>
                <a:schemeClr val="lt1"/>
              </a:solidFill>
              <a:latin typeface="Fira Sans Extra Condensed"/>
              <a:ea typeface="Fira Sans Extra Condensed"/>
              <a:cs typeface="Fira Sans Extra Condensed"/>
              <a:sym typeface="Fira Sans Extra Condensed"/>
            </a:endParaRPr>
          </a:p>
        </p:txBody>
      </p:sp>
      <p:cxnSp>
        <p:nvCxnSpPr>
          <p:cNvPr id="3266" name="Google Shape;3266;p57"/>
          <p:cNvCxnSpPr>
            <a:stCxn id="3265" idx="4"/>
            <a:endCxn id="3242" idx="0"/>
          </p:cNvCxnSpPr>
          <p:nvPr/>
        </p:nvCxnSpPr>
        <p:spPr>
          <a:xfrm rot="-5400000" flipH="1">
            <a:off x="2744550" y="2898051"/>
            <a:ext cx="378900" cy="600"/>
          </a:xfrm>
          <a:prstGeom prst="bentConnector3">
            <a:avLst>
              <a:gd name="adj1" fmla="val 50011"/>
            </a:avLst>
          </a:prstGeom>
          <a:noFill/>
          <a:ln w="19050" cap="flat" cmpd="sng">
            <a:solidFill>
              <a:schemeClr val="accent2"/>
            </a:solidFill>
            <a:prstDash val="solid"/>
            <a:round/>
            <a:headEnd type="none" w="med" len="med"/>
            <a:tailEnd type="none" w="med" len="med"/>
          </a:ln>
        </p:spPr>
      </p:cxnSp>
      <p:grpSp>
        <p:nvGrpSpPr>
          <p:cNvPr id="3267" name="Google Shape;3267;p57"/>
          <p:cNvGrpSpPr/>
          <p:nvPr/>
        </p:nvGrpSpPr>
        <p:grpSpPr>
          <a:xfrm>
            <a:off x="1109325" y="3259738"/>
            <a:ext cx="295950" cy="295300"/>
            <a:chOff x="5269150" y="4355400"/>
            <a:chExt cx="295950" cy="295300"/>
          </a:xfrm>
        </p:grpSpPr>
        <p:sp>
          <p:nvSpPr>
            <p:cNvPr id="3268" name="Google Shape;3268;p57"/>
            <p:cNvSpPr/>
            <p:nvPr/>
          </p:nvSpPr>
          <p:spPr>
            <a:xfrm>
              <a:off x="5391825" y="4560325"/>
              <a:ext cx="51275" cy="58000"/>
            </a:xfrm>
            <a:custGeom>
              <a:avLst/>
              <a:gdLst/>
              <a:ahLst/>
              <a:cxnLst/>
              <a:rect l="l" t="t" r="r" b="b"/>
              <a:pathLst>
                <a:path w="2051" h="2320" extrusionOk="0">
                  <a:moveTo>
                    <a:pt x="1025" y="1"/>
                  </a:moveTo>
                  <a:lnTo>
                    <a:pt x="918" y="28"/>
                  </a:lnTo>
                  <a:lnTo>
                    <a:pt x="864" y="82"/>
                  </a:lnTo>
                  <a:lnTo>
                    <a:pt x="810" y="163"/>
                  </a:lnTo>
                  <a:lnTo>
                    <a:pt x="783" y="244"/>
                  </a:lnTo>
                  <a:lnTo>
                    <a:pt x="783" y="756"/>
                  </a:lnTo>
                  <a:lnTo>
                    <a:pt x="324" y="513"/>
                  </a:lnTo>
                  <a:lnTo>
                    <a:pt x="243" y="486"/>
                  </a:lnTo>
                  <a:lnTo>
                    <a:pt x="163" y="486"/>
                  </a:lnTo>
                  <a:lnTo>
                    <a:pt x="82" y="513"/>
                  </a:lnTo>
                  <a:lnTo>
                    <a:pt x="28" y="594"/>
                  </a:lnTo>
                  <a:lnTo>
                    <a:pt x="1" y="675"/>
                  </a:lnTo>
                  <a:lnTo>
                    <a:pt x="1" y="756"/>
                  </a:lnTo>
                  <a:lnTo>
                    <a:pt x="28" y="837"/>
                  </a:lnTo>
                  <a:lnTo>
                    <a:pt x="109" y="891"/>
                  </a:lnTo>
                  <a:lnTo>
                    <a:pt x="567" y="1160"/>
                  </a:lnTo>
                  <a:lnTo>
                    <a:pt x="109" y="1430"/>
                  </a:lnTo>
                  <a:lnTo>
                    <a:pt x="28" y="1484"/>
                  </a:lnTo>
                  <a:lnTo>
                    <a:pt x="1" y="1565"/>
                  </a:lnTo>
                  <a:lnTo>
                    <a:pt x="1" y="1646"/>
                  </a:lnTo>
                  <a:lnTo>
                    <a:pt x="28" y="1754"/>
                  </a:lnTo>
                  <a:lnTo>
                    <a:pt x="55" y="1781"/>
                  </a:lnTo>
                  <a:lnTo>
                    <a:pt x="109" y="1835"/>
                  </a:lnTo>
                  <a:lnTo>
                    <a:pt x="217" y="1862"/>
                  </a:lnTo>
                  <a:lnTo>
                    <a:pt x="270" y="1862"/>
                  </a:lnTo>
                  <a:lnTo>
                    <a:pt x="324" y="1835"/>
                  </a:lnTo>
                  <a:lnTo>
                    <a:pt x="783" y="1565"/>
                  </a:lnTo>
                  <a:lnTo>
                    <a:pt x="783" y="2077"/>
                  </a:lnTo>
                  <a:lnTo>
                    <a:pt x="810" y="2185"/>
                  </a:lnTo>
                  <a:lnTo>
                    <a:pt x="864" y="2239"/>
                  </a:lnTo>
                  <a:lnTo>
                    <a:pt x="918" y="2293"/>
                  </a:lnTo>
                  <a:lnTo>
                    <a:pt x="1025" y="2320"/>
                  </a:lnTo>
                  <a:lnTo>
                    <a:pt x="1106" y="2293"/>
                  </a:lnTo>
                  <a:lnTo>
                    <a:pt x="1187" y="2239"/>
                  </a:lnTo>
                  <a:lnTo>
                    <a:pt x="1241" y="2185"/>
                  </a:lnTo>
                  <a:lnTo>
                    <a:pt x="1241" y="2077"/>
                  </a:lnTo>
                  <a:lnTo>
                    <a:pt x="1241" y="1565"/>
                  </a:lnTo>
                  <a:lnTo>
                    <a:pt x="1700" y="1835"/>
                  </a:lnTo>
                  <a:lnTo>
                    <a:pt x="1754" y="1862"/>
                  </a:lnTo>
                  <a:lnTo>
                    <a:pt x="1807" y="1862"/>
                  </a:lnTo>
                  <a:lnTo>
                    <a:pt x="1942" y="1835"/>
                  </a:lnTo>
                  <a:lnTo>
                    <a:pt x="1969" y="1781"/>
                  </a:lnTo>
                  <a:lnTo>
                    <a:pt x="2023" y="1754"/>
                  </a:lnTo>
                  <a:lnTo>
                    <a:pt x="2050" y="1646"/>
                  </a:lnTo>
                  <a:lnTo>
                    <a:pt x="2050" y="1565"/>
                  </a:lnTo>
                  <a:lnTo>
                    <a:pt x="1996" y="1484"/>
                  </a:lnTo>
                  <a:lnTo>
                    <a:pt x="1942" y="1430"/>
                  </a:lnTo>
                  <a:lnTo>
                    <a:pt x="1484" y="1160"/>
                  </a:lnTo>
                  <a:lnTo>
                    <a:pt x="1942" y="891"/>
                  </a:lnTo>
                  <a:lnTo>
                    <a:pt x="1996" y="837"/>
                  </a:lnTo>
                  <a:lnTo>
                    <a:pt x="2050" y="756"/>
                  </a:lnTo>
                  <a:lnTo>
                    <a:pt x="2050" y="675"/>
                  </a:lnTo>
                  <a:lnTo>
                    <a:pt x="2023" y="594"/>
                  </a:lnTo>
                  <a:lnTo>
                    <a:pt x="1942" y="513"/>
                  </a:lnTo>
                  <a:lnTo>
                    <a:pt x="1888" y="486"/>
                  </a:lnTo>
                  <a:lnTo>
                    <a:pt x="1781" y="486"/>
                  </a:lnTo>
                  <a:lnTo>
                    <a:pt x="1700" y="513"/>
                  </a:lnTo>
                  <a:lnTo>
                    <a:pt x="1241" y="756"/>
                  </a:lnTo>
                  <a:lnTo>
                    <a:pt x="1241" y="244"/>
                  </a:lnTo>
                  <a:lnTo>
                    <a:pt x="1241" y="163"/>
                  </a:lnTo>
                  <a:lnTo>
                    <a:pt x="1187" y="82"/>
                  </a:lnTo>
                  <a:lnTo>
                    <a:pt x="1106" y="28"/>
                  </a:lnTo>
                  <a:lnTo>
                    <a:pt x="10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7"/>
            <p:cNvSpPr/>
            <p:nvPr/>
          </p:nvSpPr>
          <p:spPr>
            <a:xfrm>
              <a:off x="5312275" y="4560325"/>
              <a:ext cx="51950" cy="58000"/>
            </a:xfrm>
            <a:custGeom>
              <a:avLst/>
              <a:gdLst/>
              <a:ahLst/>
              <a:cxnLst/>
              <a:rect l="l" t="t" r="r" b="b"/>
              <a:pathLst>
                <a:path w="2078" h="2320" extrusionOk="0">
                  <a:moveTo>
                    <a:pt x="1026" y="1"/>
                  </a:moveTo>
                  <a:lnTo>
                    <a:pt x="945" y="28"/>
                  </a:lnTo>
                  <a:lnTo>
                    <a:pt x="864" y="82"/>
                  </a:lnTo>
                  <a:lnTo>
                    <a:pt x="810" y="163"/>
                  </a:lnTo>
                  <a:lnTo>
                    <a:pt x="810" y="244"/>
                  </a:lnTo>
                  <a:lnTo>
                    <a:pt x="810" y="756"/>
                  </a:lnTo>
                  <a:lnTo>
                    <a:pt x="351" y="513"/>
                  </a:lnTo>
                  <a:lnTo>
                    <a:pt x="271" y="486"/>
                  </a:lnTo>
                  <a:lnTo>
                    <a:pt x="163" y="486"/>
                  </a:lnTo>
                  <a:lnTo>
                    <a:pt x="109" y="513"/>
                  </a:lnTo>
                  <a:lnTo>
                    <a:pt x="28" y="594"/>
                  </a:lnTo>
                  <a:lnTo>
                    <a:pt x="1" y="675"/>
                  </a:lnTo>
                  <a:lnTo>
                    <a:pt x="1" y="756"/>
                  </a:lnTo>
                  <a:lnTo>
                    <a:pt x="55" y="837"/>
                  </a:lnTo>
                  <a:lnTo>
                    <a:pt x="109" y="891"/>
                  </a:lnTo>
                  <a:lnTo>
                    <a:pt x="567" y="1160"/>
                  </a:lnTo>
                  <a:lnTo>
                    <a:pt x="109" y="1430"/>
                  </a:lnTo>
                  <a:lnTo>
                    <a:pt x="55" y="1484"/>
                  </a:lnTo>
                  <a:lnTo>
                    <a:pt x="1" y="1565"/>
                  </a:lnTo>
                  <a:lnTo>
                    <a:pt x="1" y="1646"/>
                  </a:lnTo>
                  <a:lnTo>
                    <a:pt x="28" y="1754"/>
                  </a:lnTo>
                  <a:lnTo>
                    <a:pt x="82" y="1781"/>
                  </a:lnTo>
                  <a:lnTo>
                    <a:pt x="109" y="1835"/>
                  </a:lnTo>
                  <a:lnTo>
                    <a:pt x="244" y="1862"/>
                  </a:lnTo>
                  <a:lnTo>
                    <a:pt x="298" y="1862"/>
                  </a:lnTo>
                  <a:lnTo>
                    <a:pt x="351" y="1835"/>
                  </a:lnTo>
                  <a:lnTo>
                    <a:pt x="810" y="1565"/>
                  </a:lnTo>
                  <a:lnTo>
                    <a:pt x="810" y="2077"/>
                  </a:lnTo>
                  <a:lnTo>
                    <a:pt x="810" y="2185"/>
                  </a:lnTo>
                  <a:lnTo>
                    <a:pt x="864" y="2239"/>
                  </a:lnTo>
                  <a:lnTo>
                    <a:pt x="945" y="2293"/>
                  </a:lnTo>
                  <a:lnTo>
                    <a:pt x="1026" y="2320"/>
                  </a:lnTo>
                  <a:lnTo>
                    <a:pt x="1133" y="2293"/>
                  </a:lnTo>
                  <a:lnTo>
                    <a:pt x="1187" y="2239"/>
                  </a:lnTo>
                  <a:lnTo>
                    <a:pt x="1241" y="2185"/>
                  </a:lnTo>
                  <a:lnTo>
                    <a:pt x="1268" y="2077"/>
                  </a:lnTo>
                  <a:lnTo>
                    <a:pt x="1268" y="1565"/>
                  </a:lnTo>
                  <a:lnTo>
                    <a:pt x="1727" y="1835"/>
                  </a:lnTo>
                  <a:lnTo>
                    <a:pt x="1781" y="1862"/>
                  </a:lnTo>
                  <a:lnTo>
                    <a:pt x="1835" y="1862"/>
                  </a:lnTo>
                  <a:lnTo>
                    <a:pt x="1942" y="1835"/>
                  </a:lnTo>
                  <a:lnTo>
                    <a:pt x="1996" y="1781"/>
                  </a:lnTo>
                  <a:lnTo>
                    <a:pt x="2023" y="1754"/>
                  </a:lnTo>
                  <a:lnTo>
                    <a:pt x="2077" y="1646"/>
                  </a:lnTo>
                  <a:lnTo>
                    <a:pt x="2050" y="1565"/>
                  </a:lnTo>
                  <a:lnTo>
                    <a:pt x="2023" y="1484"/>
                  </a:lnTo>
                  <a:lnTo>
                    <a:pt x="1942" y="1430"/>
                  </a:lnTo>
                  <a:lnTo>
                    <a:pt x="1484" y="1160"/>
                  </a:lnTo>
                  <a:lnTo>
                    <a:pt x="1942" y="891"/>
                  </a:lnTo>
                  <a:lnTo>
                    <a:pt x="2023" y="837"/>
                  </a:lnTo>
                  <a:lnTo>
                    <a:pt x="2050" y="756"/>
                  </a:lnTo>
                  <a:lnTo>
                    <a:pt x="2077" y="675"/>
                  </a:lnTo>
                  <a:lnTo>
                    <a:pt x="2023" y="594"/>
                  </a:lnTo>
                  <a:lnTo>
                    <a:pt x="1969" y="513"/>
                  </a:lnTo>
                  <a:lnTo>
                    <a:pt x="1888" y="486"/>
                  </a:lnTo>
                  <a:lnTo>
                    <a:pt x="1808" y="486"/>
                  </a:lnTo>
                  <a:lnTo>
                    <a:pt x="1727" y="513"/>
                  </a:lnTo>
                  <a:lnTo>
                    <a:pt x="1268" y="756"/>
                  </a:lnTo>
                  <a:lnTo>
                    <a:pt x="1268" y="244"/>
                  </a:lnTo>
                  <a:lnTo>
                    <a:pt x="1241" y="163"/>
                  </a:lnTo>
                  <a:lnTo>
                    <a:pt x="1187" y="82"/>
                  </a:lnTo>
                  <a:lnTo>
                    <a:pt x="1133" y="28"/>
                  </a:lnTo>
                  <a:lnTo>
                    <a:pt x="10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7"/>
            <p:cNvSpPr/>
            <p:nvPr/>
          </p:nvSpPr>
          <p:spPr>
            <a:xfrm>
              <a:off x="5470700" y="4560325"/>
              <a:ext cx="51275" cy="58000"/>
            </a:xfrm>
            <a:custGeom>
              <a:avLst/>
              <a:gdLst/>
              <a:ahLst/>
              <a:cxnLst/>
              <a:rect l="l" t="t" r="r" b="b"/>
              <a:pathLst>
                <a:path w="2051" h="2320" extrusionOk="0">
                  <a:moveTo>
                    <a:pt x="1025" y="1"/>
                  </a:moveTo>
                  <a:lnTo>
                    <a:pt x="945" y="28"/>
                  </a:lnTo>
                  <a:lnTo>
                    <a:pt x="864" y="82"/>
                  </a:lnTo>
                  <a:lnTo>
                    <a:pt x="810" y="163"/>
                  </a:lnTo>
                  <a:lnTo>
                    <a:pt x="783" y="244"/>
                  </a:lnTo>
                  <a:lnTo>
                    <a:pt x="783" y="756"/>
                  </a:lnTo>
                  <a:lnTo>
                    <a:pt x="351" y="513"/>
                  </a:lnTo>
                  <a:lnTo>
                    <a:pt x="243" y="486"/>
                  </a:lnTo>
                  <a:lnTo>
                    <a:pt x="163" y="486"/>
                  </a:lnTo>
                  <a:lnTo>
                    <a:pt x="82" y="513"/>
                  </a:lnTo>
                  <a:lnTo>
                    <a:pt x="28" y="594"/>
                  </a:lnTo>
                  <a:lnTo>
                    <a:pt x="1" y="675"/>
                  </a:lnTo>
                  <a:lnTo>
                    <a:pt x="1" y="756"/>
                  </a:lnTo>
                  <a:lnTo>
                    <a:pt x="28" y="837"/>
                  </a:lnTo>
                  <a:lnTo>
                    <a:pt x="109" y="891"/>
                  </a:lnTo>
                  <a:lnTo>
                    <a:pt x="567" y="1160"/>
                  </a:lnTo>
                  <a:lnTo>
                    <a:pt x="109" y="1430"/>
                  </a:lnTo>
                  <a:lnTo>
                    <a:pt x="28" y="1484"/>
                  </a:lnTo>
                  <a:lnTo>
                    <a:pt x="1" y="1565"/>
                  </a:lnTo>
                  <a:lnTo>
                    <a:pt x="1" y="1646"/>
                  </a:lnTo>
                  <a:lnTo>
                    <a:pt x="28" y="1754"/>
                  </a:lnTo>
                  <a:lnTo>
                    <a:pt x="55" y="1781"/>
                  </a:lnTo>
                  <a:lnTo>
                    <a:pt x="109" y="1835"/>
                  </a:lnTo>
                  <a:lnTo>
                    <a:pt x="216" y="1862"/>
                  </a:lnTo>
                  <a:lnTo>
                    <a:pt x="270" y="1862"/>
                  </a:lnTo>
                  <a:lnTo>
                    <a:pt x="351" y="1835"/>
                  </a:lnTo>
                  <a:lnTo>
                    <a:pt x="783" y="1565"/>
                  </a:lnTo>
                  <a:lnTo>
                    <a:pt x="783" y="2077"/>
                  </a:lnTo>
                  <a:lnTo>
                    <a:pt x="810" y="2185"/>
                  </a:lnTo>
                  <a:lnTo>
                    <a:pt x="864" y="2239"/>
                  </a:lnTo>
                  <a:lnTo>
                    <a:pt x="945" y="2293"/>
                  </a:lnTo>
                  <a:lnTo>
                    <a:pt x="1025" y="2320"/>
                  </a:lnTo>
                  <a:lnTo>
                    <a:pt x="1106" y="2293"/>
                  </a:lnTo>
                  <a:lnTo>
                    <a:pt x="1187" y="2239"/>
                  </a:lnTo>
                  <a:lnTo>
                    <a:pt x="1241" y="2185"/>
                  </a:lnTo>
                  <a:lnTo>
                    <a:pt x="1268" y="2077"/>
                  </a:lnTo>
                  <a:lnTo>
                    <a:pt x="1268" y="1565"/>
                  </a:lnTo>
                  <a:lnTo>
                    <a:pt x="1700" y="1835"/>
                  </a:lnTo>
                  <a:lnTo>
                    <a:pt x="1753" y="1862"/>
                  </a:lnTo>
                  <a:lnTo>
                    <a:pt x="1834" y="1862"/>
                  </a:lnTo>
                  <a:lnTo>
                    <a:pt x="1942" y="1835"/>
                  </a:lnTo>
                  <a:lnTo>
                    <a:pt x="1996" y="1781"/>
                  </a:lnTo>
                  <a:lnTo>
                    <a:pt x="2023" y="1754"/>
                  </a:lnTo>
                  <a:lnTo>
                    <a:pt x="2050" y="1646"/>
                  </a:lnTo>
                  <a:lnTo>
                    <a:pt x="2050" y="1565"/>
                  </a:lnTo>
                  <a:lnTo>
                    <a:pt x="1996" y="1484"/>
                  </a:lnTo>
                  <a:lnTo>
                    <a:pt x="1942" y="1430"/>
                  </a:lnTo>
                  <a:lnTo>
                    <a:pt x="1484" y="1160"/>
                  </a:lnTo>
                  <a:lnTo>
                    <a:pt x="1942" y="891"/>
                  </a:lnTo>
                  <a:lnTo>
                    <a:pt x="1996" y="837"/>
                  </a:lnTo>
                  <a:lnTo>
                    <a:pt x="2050" y="756"/>
                  </a:lnTo>
                  <a:lnTo>
                    <a:pt x="2050" y="675"/>
                  </a:lnTo>
                  <a:lnTo>
                    <a:pt x="2023" y="594"/>
                  </a:lnTo>
                  <a:lnTo>
                    <a:pt x="1969" y="513"/>
                  </a:lnTo>
                  <a:lnTo>
                    <a:pt x="1888" y="486"/>
                  </a:lnTo>
                  <a:lnTo>
                    <a:pt x="1807" y="486"/>
                  </a:lnTo>
                  <a:lnTo>
                    <a:pt x="1700" y="513"/>
                  </a:lnTo>
                  <a:lnTo>
                    <a:pt x="1268" y="756"/>
                  </a:lnTo>
                  <a:lnTo>
                    <a:pt x="1268" y="244"/>
                  </a:lnTo>
                  <a:lnTo>
                    <a:pt x="1241" y="163"/>
                  </a:lnTo>
                  <a:lnTo>
                    <a:pt x="1187" y="82"/>
                  </a:lnTo>
                  <a:lnTo>
                    <a:pt x="1106" y="28"/>
                  </a:lnTo>
                  <a:lnTo>
                    <a:pt x="10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7"/>
            <p:cNvSpPr/>
            <p:nvPr/>
          </p:nvSpPr>
          <p:spPr>
            <a:xfrm>
              <a:off x="5269150" y="4527975"/>
              <a:ext cx="295950" cy="122725"/>
            </a:xfrm>
            <a:custGeom>
              <a:avLst/>
              <a:gdLst/>
              <a:ahLst/>
              <a:cxnLst/>
              <a:rect l="l" t="t" r="r" b="b"/>
              <a:pathLst>
                <a:path w="11838" h="4909" extrusionOk="0">
                  <a:moveTo>
                    <a:pt x="1160" y="1"/>
                  </a:moveTo>
                  <a:lnTo>
                    <a:pt x="944" y="28"/>
                  </a:lnTo>
                  <a:lnTo>
                    <a:pt x="728" y="109"/>
                  </a:lnTo>
                  <a:lnTo>
                    <a:pt x="512" y="216"/>
                  </a:lnTo>
                  <a:lnTo>
                    <a:pt x="351" y="351"/>
                  </a:lnTo>
                  <a:lnTo>
                    <a:pt x="216" y="513"/>
                  </a:lnTo>
                  <a:lnTo>
                    <a:pt x="108" y="729"/>
                  </a:lnTo>
                  <a:lnTo>
                    <a:pt x="27" y="944"/>
                  </a:lnTo>
                  <a:lnTo>
                    <a:pt x="0" y="1160"/>
                  </a:lnTo>
                  <a:lnTo>
                    <a:pt x="0" y="3749"/>
                  </a:lnTo>
                  <a:lnTo>
                    <a:pt x="27" y="3991"/>
                  </a:lnTo>
                  <a:lnTo>
                    <a:pt x="108" y="4207"/>
                  </a:lnTo>
                  <a:lnTo>
                    <a:pt x="216" y="4396"/>
                  </a:lnTo>
                  <a:lnTo>
                    <a:pt x="351" y="4558"/>
                  </a:lnTo>
                  <a:lnTo>
                    <a:pt x="512" y="4720"/>
                  </a:lnTo>
                  <a:lnTo>
                    <a:pt x="728" y="4827"/>
                  </a:lnTo>
                  <a:lnTo>
                    <a:pt x="944" y="4881"/>
                  </a:lnTo>
                  <a:lnTo>
                    <a:pt x="1160" y="4908"/>
                  </a:lnTo>
                  <a:lnTo>
                    <a:pt x="10678" y="4908"/>
                  </a:lnTo>
                  <a:lnTo>
                    <a:pt x="10921" y="4881"/>
                  </a:lnTo>
                  <a:lnTo>
                    <a:pt x="11137" y="4827"/>
                  </a:lnTo>
                  <a:lnTo>
                    <a:pt x="11326" y="4720"/>
                  </a:lnTo>
                  <a:lnTo>
                    <a:pt x="11487" y="4558"/>
                  </a:lnTo>
                  <a:lnTo>
                    <a:pt x="11649" y="4396"/>
                  </a:lnTo>
                  <a:lnTo>
                    <a:pt x="11730" y="4207"/>
                  </a:lnTo>
                  <a:lnTo>
                    <a:pt x="11811" y="3991"/>
                  </a:lnTo>
                  <a:lnTo>
                    <a:pt x="11838" y="3749"/>
                  </a:lnTo>
                  <a:lnTo>
                    <a:pt x="11838" y="1160"/>
                  </a:lnTo>
                  <a:lnTo>
                    <a:pt x="11811" y="944"/>
                  </a:lnTo>
                  <a:lnTo>
                    <a:pt x="11730" y="729"/>
                  </a:lnTo>
                  <a:lnTo>
                    <a:pt x="11649" y="513"/>
                  </a:lnTo>
                  <a:lnTo>
                    <a:pt x="11487" y="351"/>
                  </a:lnTo>
                  <a:lnTo>
                    <a:pt x="11326" y="216"/>
                  </a:lnTo>
                  <a:lnTo>
                    <a:pt x="11137" y="109"/>
                  </a:lnTo>
                  <a:lnTo>
                    <a:pt x="10921" y="28"/>
                  </a:lnTo>
                  <a:lnTo>
                    <a:pt x="10678" y="1"/>
                  </a:lnTo>
                  <a:lnTo>
                    <a:pt x="6957" y="1"/>
                  </a:lnTo>
                  <a:lnTo>
                    <a:pt x="6876" y="28"/>
                  </a:lnTo>
                  <a:lnTo>
                    <a:pt x="6795" y="82"/>
                  </a:lnTo>
                  <a:lnTo>
                    <a:pt x="6741" y="162"/>
                  </a:lnTo>
                  <a:lnTo>
                    <a:pt x="6741" y="243"/>
                  </a:lnTo>
                  <a:lnTo>
                    <a:pt x="6741" y="324"/>
                  </a:lnTo>
                  <a:lnTo>
                    <a:pt x="6795" y="405"/>
                  </a:lnTo>
                  <a:lnTo>
                    <a:pt x="6876" y="459"/>
                  </a:lnTo>
                  <a:lnTo>
                    <a:pt x="6957" y="486"/>
                  </a:lnTo>
                  <a:lnTo>
                    <a:pt x="10813" y="486"/>
                  </a:lnTo>
                  <a:lnTo>
                    <a:pt x="10948" y="540"/>
                  </a:lnTo>
                  <a:lnTo>
                    <a:pt x="11056" y="594"/>
                  </a:lnTo>
                  <a:lnTo>
                    <a:pt x="11164" y="675"/>
                  </a:lnTo>
                  <a:lnTo>
                    <a:pt x="11245" y="783"/>
                  </a:lnTo>
                  <a:lnTo>
                    <a:pt x="11326" y="890"/>
                  </a:lnTo>
                  <a:lnTo>
                    <a:pt x="11352" y="1025"/>
                  </a:lnTo>
                  <a:lnTo>
                    <a:pt x="11379" y="1160"/>
                  </a:lnTo>
                  <a:lnTo>
                    <a:pt x="11379" y="3749"/>
                  </a:lnTo>
                  <a:lnTo>
                    <a:pt x="11352" y="3884"/>
                  </a:lnTo>
                  <a:lnTo>
                    <a:pt x="11326" y="4018"/>
                  </a:lnTo>
                  <a:lnTo>
                    <a:pt x="11245" y="4126"/>
                  </a:lnTo>
                  <a:lnTo>
                    <a:pt x="11164" y="4234"/>
                  </a:lnTo>
                  <a:lnTo>
                    <a:pt x="11056" y="4315"/>
                  </a:lnTo>
                  <a:lnTo>
                    <a:pt x="10948" y="4396"/>
                  </a:lnTo>
                  <a:lnTo>
                    <a:pt x="10813" y="4423"/>
                  </a:lnTo>
                  <a:lnTo>
                    <a:pt x="10678" y="4450"/>
                  </a:lnTo>
                  <a:lnTo>
                    <a:pt x="1160" y="4450"/>
                  </a:lnTo>
                  <a:lnTo>
                    <a:pt x="1025" y="4423"/>
                  </a:lnTo>
                  <a:lnTo>
                    <a:pt x="890" y="4396"/>
                  </a:lnTo>
                  <a:lnTo>
                    <a:pt x="782" y="4315"/>
                  </a:lnTo>
                  <a:lnTo>
                    <a:pt x="674" y="4234"/>
                  </a:lnTo>
                  <a:lnTo>
                    <a:pt x="593" y="4126"/>
                  </a:lnTo>
                  <a:lnTo>
                    <a:pt x="539" y="4018"/>
                  </a:lnTo>
                  <a:lnTo>
                    <a:pt x="486" y="3884"/>
                  </a:lnTo>
                  <a:lnTo>
                    <a:pt x="486" y="3749"/>
                  </a:lnTo>
                  <a:lnTo>
                    <a:pt x="486" y="1160"/>
                  </a:lnTo>
                  <a:lnTo>
                    <a:pt x="486" y="1025"/>
                  </a:lnTo>
                  <a:lnTo>
                    <a:pt x="539" y="890"/>
                  </a:lnTo>
                  <a:lnTo>
                    <a:pt x="593" y="783"/>
                  </a:lnTo>
                  <a:lnTo>
                    <a:pt x="674" y="675"/>
                  </a:lnTo>
                  <a:lnTo>
                    <a:pt x="782" y="594"/>
                  </a:lnTo>
                  <a:lnTo>
                    <a:pt x="890" y="540"/>
                  </a:lnTo>
                  <a:lnTo>
                    <a:pt x="1025" y="486"/>
                  </a:lnTo>
                  <a:lnTo>
                    <a:pt x="4881" y="486"/>
                  </a:lnTo>
                  <a:lnTo>
                    <a:pt x="4989" y="459"/>
                  </a:lnTo>
                  <a:lnTo>
                    <a:pt x="5043" y="405"/>
                  </a:lnTo>
                  <a:lnTo>
                    <a:pt x="5097" y="324"/>
                  </a:lnTo>
                  <a:lnTo>
                    <a:pt x="5124" y="243"/>
                  </a:lnTo>
                  <a:lnTo>
                    <a:pt x="5097" y="162"/>
                  </a:lnTo>
                  <a:lnTo>
                    <a:pt x="5043" y="82"/>
                  </a:lnTo>
                  <a:lnTo>
                    <a:pt x="4989" y="28"/>
                  </a:lnTo>
                  <a:lnTo>
                    <a:pt x="4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7"/>
            <p:cNvSpPr/>
            <p:nvPr/>
          </p:nvSpPr>
          <p:spPr>
            <a:xfrm>
              <a:off x="5411375" y="4441700"/>
              <a:ext cx="11500" cy="36425"/>
            </a:xfrm>
            <a:custGeom>
              <a:avLst/>
              <a:gdLst/>
              <a:ahLst/>
              <a:cxnLst/>
              <a:rect l="l" t="t" r="r" b="b"/>
              <a:pathLst>
                <a:path w="460" h="1457" extrusionOk="0">
                  <a:moveTo>
                    <a:pt x="243" y="0"/>
                  </a:moveTo>
                  <a:lnTo>
                    <a:pt x="136" y="27"/>
                  </a:lnTo>
                  <a:lnTo>
                    <a:pt x="82" y="81"/>
                  </a:lnTo>
                  <a:lnTo>
                    <a:pt x="28" y="135"/>
                  </a:lnTo>
                  <a:lnTo>
                    <a:pt x="1" y="243"/>
                  </a:lnTo>
                  <a:lnTo>
                    <a:pt x="1" y="1214"/>
                  </a:lnTo>
                  <a:lnTo>
                    <a:pt x="28" y="1321"/>
                  </a:lnTo>
                  <a:lnTo>
                    <a:pt x="82" y="1375"/>
                  </a:lnTo>
                  <a:lnTo>
                    <a:pt x="136" y="1429"/>
                  </a:lnTo>
                  <a:lnTo>
                    <a:pt x="243" y="1456"/>
                  </a:lnTo>
                  <a:lnTo>
                    <a:pt x="324" y="1429"/>
                  </a:lnTo>
                  <a:lnTo>
                    <a:pt x="405" y="1375"/>
                  </a:lnTo>
                  <a:lnTo>
                    <a:pt x="459" y="1321"/>
                  </a:lnTo>
                  <a:lnTo>
                    <a:pt x="459" y="1214"/>
                  </a:lnTo>
                  <a:lnTo>
                    <a:pt x="459" y="243"/>
                  </a:lnTo>
                  <a:lnTo>
                    <a:pt x="459" y="135"/>
                  </a:lnTo>
                  <a:lnTo>
                    <a:pt x="405" y="81"/>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7"/>
            <p:cNvSpPr/>
            <p:nvPr/>
          </p:nvSpPr>
          <p:spPr>
            <a:xfrm>
              <a:off x="5351375" y="4355400"/>
              <a:ext cx="131500" cy="159125"/>
            </a:xfrm>
            <a:custGeom>
              <a:avLst/>
              <a:gdLst/>
              <a:ahLst/>
              <a:cxnLst/>
              <a:rect l="l" t="t" r="r" b="b"/>
              <a:pathLst>
                <a:path w="5260" h="6365" extrusionOk="0">
                  <a:moveTo>
                    <a:pt x="2643" y="459"/>
                  </a:moveTo>
                  <a:lnTo>
                    <a:pt x="2859" y="486"/>
                  </a:lnTo>
                  <a:lnTo>
                    <a:pt x="3075" y="540"/>
                  </a:lnTo>
                  <a:lnTo>
                    <a:pt x="3291" y="648"/>
                  </a:lnTo>
                  <a:lnTo>
                    <a:pt x="3452" y="783"/>
                  </a:lnTo>
                  <a:lnTo>
                    <a:pt x="3587" y="971"/>
                  </a:lnTo>
                  <a:lnTo>
                    <a:pt x="3695" y="1160"/>
                  </a:lnTo>
                  <a:lnTo>
                    <a:pt x="3776" y="1376"/>
                  </a:lnTo>
                  <a:lnTo>
                    <a:pt x="3776" y="1592"/>
                  </a:lnTo>
                  <a:lnTo>
                    <a:pt x="3776" y="1996"/>
                  </a:lnTo>
                  <a:lnTo>
                    <a:pt x="1484" y="1996"/>
                  </a:lnTo>
                  <a:lnTo>
                    <a:pt x="1484" y="1592"/>
                  </a:lnTo>
                  <a:lnTo>
                    <a:pt x="1511" y="1376"/>
                  </a:lnTo>
                  <a:lnTo>
                    <a:pt x="1565" y="1160"/>
                  </a:lnTo>
                  <a:lnTo>
                    <a:pt x="1673" y="971"/>
                  </a:lnTo>
                  <a:lnTo>
                    <a:pt x="1808" y="783"/>
                  </a:lnTo>
                  <a:lnTo>
                    <a:pt x="1996" y="648"/>
                  </a:lnTo>
                  <a:lnTo>
                    <a:pt x="2185" y="540"/>
                  </a:lnTo>
                  <a:lnTo>
                    <a:pt x="2401" y="486"/>
                  </a:lnTo>
                  <a:lnTo>
                    <a:pt x="2643" y="459"/>
                  </a:lnTo>
                  <a:close/>
                  <a:moveTo>
                    <a:pt x="4288" y="2454"/>
                  </a:moveTo>
                  <a:lnTo>
                    <a:pt x="4396" y="2481"/>
                  </a:lnTo>
                  <a:lnTo>
                    <a:pt x="4504" y="2508"/>
                  </a:lnTo>
                  <a:lnTo>
                    <a:pt x="4585" y="2562"/>
                  </a:lnTo>
                  <a:lnTo>
                    <a:pt x="4666" y="2616"/>
                  </a:lnTo>
                  <a:lnTo>
                    <a:pt x="4720" y="2697"/>
                  </a:lnTo>
                  <a:lnTo>
                    <a:pt x="4774" y="2778"/>
                  </a:lnTo>
                  <a:lnTo>
                    <a:pt x="4801" y="2859"/>
                  </a:lnTo>
                  <a:lnTo>
                    <a:pt x="4801" y="2967"/>
                  </a:lnTo>
                  <a:lnTo>
                    <a:pt x="4801" y="5394"/>
                  </a:lnTo>
                  <a:lnTo>
                    <a:pt x="4801" y="5501"/>
                  </a:lnTo>
                  <a:lnTo>
                    <a:pt x="4774" y="5582"/>
                  </a:lnTo>
                  <a:lnTo>
                    <a:pt x="4720" y="5663"/>
                  </a:lnTo>
                  <a:lnTo>
                    <a:pt x="4666" y="5744"/>
                  </a:lnTo>
                  <a:lnTo>
                    <a:pt x="4585" y="5798"/>
                  </a:lnTo>
                  <a:lnTo>
                    <a:pt x="4504" y="5852"/>
                  </a:lnTo>
                  <a:lnTo>
                    <a:pt x="4396" y="5879"/>
                  </a:lnTo>
                  <a:lnTo>
                    <a:pt x="4288" y="5906"/>
                  </a:lnTo>
                  <a:lnTo>
                    <a:pt x="972" y="5906"/>
                  </a:lnTo>
                  <a:lnTo>
                    <a:pt x="864" y="5879"/>
                  </a:lnTo>
                  <a:lnTo>
                    <a:pt x="783" y="5852"/>
                  </a:lnTo>
                  <a:lnTo>
                    <a:pt x="675" y="5798"/>
                  </a:lnTo>
                  <a:lnTo>
                    <a:pt x="621" y="5744"/>
                  </a:lnTo>
                  <a:lnTo>
                    <a:pt x="540" y="5663"/>
                  </a:lnTo>
                  <a:lnTo>
                    <a:pt x="513" y="5582"/>
                  </a:lnTo>
                  <a:lnTo>
                    <a:pt x="486" y="5501"/>
                  </a:lnTo>
                  <a:lnTo>
                    <a:pt x="459" y="5394"/>
                  </a:lnTo>
                  <a:lnTo>
                    <a:pt x="459" y="2967"/>
                  </a:lnTo>
                  <a:lnTo>
                    <a:pt x="486" y="2859"/>
                  </a:lnTo>
                  <a:lnTo>
                    <a:pt x="513" y="2778"/>
                  </a:lnTo>
                  <a:lnTo>
                    <a:pt x="540" y="2697"/>
                  </a:lnTo>
                  <a:lnTo>
                    <a:pt x="621" y="2616"/>
                  </a:lnTo>
                  <a:lnTo>
                    <a:pt x="675" y="2562"/>
                  </a:lnTo>
                  <a:lnTo>
                    <a:pt x="783" y="2508"/>
                  </a:lnTo>
                  <a:lnTo>
                    <a:pt x="864" y="2481"/>
                  </a:lnTo>
                  <a:lnTo>
                    <a:pt x="972" y="2454"/>
                  </a:lnTo>
                  <a:close/>
                  <a:moveTo>
                    <a:pt x="2482" y="1"/>
                  </a:moveTo>
                  <a:lnTo>
                    <a:pt x="2320" y="28"/>
                  </a:lnTo>
                  <a:lnTo>
                    <a:pt x="1996" y="108"/>
                  </a:lnTo>
                  <a:lnTo>
                    <a:pt x="1727" y="270"/>
                  </a:lnTo>
                  <a:lnTo>
                    <a:pt x="1484" y="459"/>
                  </a:lnTo>
                  <a:lnTo>
                    <a:pt x="1295" y="702"/>
                  </a:lnTo>
                  <a:lnTo>
                    <a:pt x="1133" y="971"/>
                  </a:lnTo>
                  <a:lnTo>
                    <a:pt x="1053" y="1268"/>
                  </a:lnTo>
                  <a:lnTo>
                    <a:pt x="1026" y="1430"/>
                  </a:lnTo>
                  <a:lnTo>
                    <a:pt x="1026" y="1592"/>
                  </a:lnTo>
                  <a:lnTo>
                    <a:pt x="1026" y="1996"/>
                  </a:lnTo>
                  <a:lnTo>
                    <a:pt x="972" y="1996"/>
                  </a:lnTo>
                  <a:lnTo>
                    <a:pt x="783" y="2023"/>
                  </a:lnTo>
                  <a:lnTo>
                    <a:pt x="594" y="2077"/>
                  </a:lnTo>
                  <a:lnTo>
                    <a:pt x="432" y="2158"/>
                  </a:lnTo>
                  <a:lnTo>
                    <a:pt x="298" y="2293"/>
                  </a:lnTo>
                  <a:lnTo>
                    <a:pt x="163" y="2427"/>
                  </a:lnTo>
                  <a:lnTo>
                    <a:pt x="82" y="2589"/>
                  </a:lnTo>
                  <a:lnTo>
                    <a:pt x="28" y="2778"/>
                  </a:lnTo>
                  <a:lnTo>
                    <a:pt x="1" y="2967"/>
                  </a:lnTo>
                  <a:lnTo>
                    <a:pt x="1" y="5394"/>
                  </a:lnTo>
                  <a:lnTo>
                    <a:pt x="28" y="5582"/>
                  </a:lnTo>
                  <a:lnTo>
                    <a:pt x="82" y="5771"/>
                  </a:lnTo>
                  <a:lnTo>
                    <a:pt x="163" y="5933"/>
                  </a:lnTo>
                  <a:lnTo>
                    <a:pt x="298" y="6068"/>
                  </a:lnTo>
                  <a:lnTo>
                    <a:pt x="432" y="6203"/>
                  </a:lnTo>
                  <a:lnTo>
                    <a:pt x="594" y="6283"/>
                  </a:lnTo>
                  <a:lnTo>
                    <a:pt x="783" y="6337"/>
                  </a:lnTo>
                  <a:lnTo>
                    <a:pt x="972" y="6364"/>
                  </a:lnTo>
                  <a:lnTo>
                    <a:pt x="4288" y="6364"/>
                  </a:lnTo>
                  <a:lnTo>
                    <a:pt x="4504" y="6337"/>
                  </a:lnTo>
                  <a:lnTo>
                    <a:pt x="4666" y="6283"/>
                  </a:lnTo>
                  <a:lnTo>
                    <a:pt x="4828" y="6203"/>
                  </a:lnTo>
                  <a:lnTo>
                    <a:pt x="4989" y="6068"/>
                  </a:lnTo>
                  <a:lnTo>
                    <a:pt x="5097" y="5933"/>
                  </a:lnTo>
                  <a:lnTo>
                    <a:pt x="5178" y="5771"/>
                  </a:lnTo>
                  <a:lnTo>
                    <a:pt x="5259" y="5582"/>
                  </a:lnTo>
                  <a:lnTo>
                    <a:pt x="5259" y="5394"/>
                  </a:lnTo>
                  <a:lnTo>
                    <a:pt x="5259" y="2967"/>
                  </a:lnTo>
                  <a:lnTo>
                    <a:pt x="5259" y="2778"/>
                  </a:lnTo>
                  <a:lnTo>
                    <a:pt x="5178" y="2589"/>
                  </a:lnTo>
                  <a:lnTo>
                    <a:pt x="5097" y="2427"/>
                  </a:lnTo>
                  <a:lnTo>
                    <a:pt x="4989" y="2293"/>
                  </a:lnTo>
                  <a:lnTo>
                    <a:pt x="4828" y="2158"/>
                  </a:lnTo>
                  <a:lnTo>
                    <a:pt x="4666" y="2077"/>
                  </a:lnTo>
                  <a:lnTo>
                    <a:pt x="4504" y="2023"/>
                  </a:lnTo>
                  <a:lnTo>
                    <a:pt x="4288" y="1996"/>
                  </a:lnTo>
                  <a:lnTo>
                    <a:pt x="4261" y="1996"/>
                  </a:lnTo>
                  <a:lnTo>
                    <a:pt x="4261" y="1592"/>
                  </a:lnTo>
                  <a:lnTo>
                    <a:pt x="4234" y="1430"/>
                  </a:lnTo>
                  <a:lnTo>
                    <a:pt x="4207" y="1268"/>
                  </a:lnTo>
                  <a:lnTo>
                    <a:pt x="4127" y="971"/>
                  </a:lnTo>
                  <a:lnTo>
                    <a:pt x="3965" y="702"/>
                  </a:lnTo>
                  <a:lnTo>
                    <a:pt x="3776" y="459"/>
                  </a:lnTo>
                  <a:lnTo>
                    <a:pt x="3533" y="270"/>
                  </a:lnTo>
                  <a:lnTo>
                    <a:pt x="3264" y="108"/>
                  </a:lnTo>
                  <a:lnTo>
                    <a:pt x="2967" y="28"/>
                  </a:lnTo>
                  <a:lnTo>
                    <a:pt x="28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7"/>
            <p:cNvSpPr/>
            <p:nvPr/>
          </p:nvSpPr>
          <p:spPr>
            <a:xfrm>
              <a:off x="5411375" y="4527975"/>
              <a:ext cx="11500" cy="12150"/>
            </a:xfrm>
            <a:custGeom>
              <a:avLst/>
              <a:gdLst/>
              <a:ahLst/>
              <a:cxnLst/>
              <a:rect l="l" t="t" r="r" b="b"/>
              <a:pathLst>
                <a:path w="460" h="486" extrusionOk="0">
                  <a:moveTo>
                    <a:pt x="243" y="1"/>
                  </a:moveTo>
                  <a:lnTo>
                    <a:pt x="136" y="28"/>
                  </a:lnTo>
                  <a:lnTo>
                    <a:pt x="82" y="82"/>
                  </a:lnTo>
                  <a:lnTo>
                    <a:pt x="28" y="162"/>
                  </a:lnTo>
                  <a:lnTo>
                    <a:pt x="1" y="243"/>
                  </a:lnTo>
                  <a:lnTo>
                    <a:pt x="28" y="324"/>
                  </a:lnTo>
                  <a:lnTo>
                    <a:pt x="82" y="405"/>
                  </a:lnTo>
                  <a:lnTo>
                    <a:pt x="136" y="459"/>
                  </a:lnTo>
                  <a:lnTo>
                    <a:pt x="243" y="486"/>
                  </a:lnTo>
                  <a:lnTo>
                    <a:pt x="324" y="459"/>
                  </a:lnTo>
                  <a:lnTo>
                    <a:pt x="405" y="405"/>
                  </a:lnTo>
                  <a:lnTo>
                    <a:pt x="459" y="324"/>
                  </a:lnTo>
                  <a:lnTo>
                    <a:pt x="459" y="243"/>
                  </a:lnTo>
                  <a:lnTo>
                    <a:pt x="459" y="162"/>
                  </a:lnTo>
                  <a:lnTo>
                    <a:pt x="405" y="82"/>
                  </a:lnTo>
                  <a:lnTo>
                    <a:pt x="324" y="2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5" name="Google Shape;3275;p57"/>
          <p:cNvSpPr/>
          <p:nvPr/>
        </p:nvSpPr>
        <p:spPr>
          <a:xfrm>
            <a:off x="4338300" y="2241501"/>
            <a:ext cx="467400" cy="467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3</a:t>
            </a:r>
            <a:endParaRPr sz="1800" b="1">
              <a:solidFill>
                <a:schemeClr val="lt1"/>
              </a:solidFill>
              <a:latin typeface="Fira Sans Extra Condensed"/>
              <a:ea typeface="Fira Sans Extra Condensed"/>
              <a:cs typeface="Fira Sans Extra Condensed"/>
              <a:sym typeface="Fira Sans Extra Condensed"/>
            </a:endParaRPr>
          </a:p>
        </p:txBody>
      </p:sp>
      <p:cxnSp>
        <p:nvCxnSpPr>
          <p:cNvPr id="3276" name="Google Shape;3276;p57"/>
          <p:cNvCxnSpPr>
            <a:stCxn id="3275" idx="4"/>
            <a:endCxn id="3243" idx="0"/>
          </p:cNvCxnSpPr>
          <p:nvPr/>
        </p:nvCxnSpPr>
        <p:spPr>
          <a:xfrm rot="-5400000" flipH="1">
            <a:off x="4382850" y="2898051"/>
            <a:ext cx="378900" cy="600"/>
          </a:xfrm>
          <a:prstGeom prst="bentConnector3">
            <a:avLst>
              <a:gd name="adj1" fmla="val 50011"/>
            </a:avLst>
          </a:prstGeom>
          <a:noFill/>
          <a:ln w="19050" cap="flat" cmpd="sng">
            <a:solidFill>
              <a:schemeClr val="accent2"/>
            </a:solidFill>
            <a:prstDash val="solid"/>
            <a:round/>
            <a:headEnd type="none" w="med" len="med"/>
            <a:tailEnd type="none" w="med" len="med"/>
          </a:ln>
        </p:spPr>
      </p:cxnSp>
      <p:sp>
        <p:nvSpPr>
          <p:cNvPr id="3277" name="Google Shape;3277;p57"/>
          <p:cNvSpPr/>
          <p:nvPr/>
        </p:nvSpPr>
        <p:spPr>
          <a:xfrm>
            <a:off x="6052800" y="2241501"/>
            <a:ext cx="467400" cy="467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4</a:t>
            </a:r>
            <a:endParaRPr sz="1800" b="1">
              <a:solidFill>
                <a:schemeClr val="lt1"/>
              </a:solidFill>
              <a:latin typeface="Fira Sans Extra Condensed"/>
              <a:ea typeface="Fira Sans Extra Condensed"/>
              <a:cs typeface="Fira Sans Extra Condensed"/>
              <a:sym typeface="Fira Sans Extra Condensed"/>
            </a:endParaRPr>
          </a:p>
        </p:txBody>
      </p:sp>
      <p:cxnSp>
        <p:nvCxnSpPr>
          <p:cNvPr id="3278" name="Google Shape;3278;p57"/>
          <p:cNvCxnSpPr>
            <a:stCxn id="3277" idx="4"/>
            <a:endCxn id="3244" idx="0"/>
          </p:cNvCxnSpPr>
          <p:nvPr/>
        </p:nvCxnSpPr>
        <p:spPr>
          <a:xfrm rot="-5400000" flipH="1">
            <a:off x="6097350" y="2898051"/>
            <a:ext cx="378900" cy="600"/>
          </a:xfrm>
          <a:prstGeom prst="bentConnector3">
            <a:avLst>
              <a:gd name="adj1" fmla="val 50011"/>
            </a:avLst>
          </a:prstGeom>
          <a:noFill/>
          <a:ln w="19050" cap="flat" cmpd="sng">
            <a:solidFill>
              <a:schemeClr val="accent2"/>
            </a:solidFill>
            <a:prstDash val="solid"/>
            <a:round/>
            <a:headEnd type="none" w="med" len="med"/>
            <a:tailEnd type="none" w="med" len="med"/>
          </a:ln>
        </p:spPr>
      </p:cxnSp>
      <p:sp>
        <p:nvSpPr>
          <p:cNvPr id="3279" name="Google Shape;3279;p57"/>
          <p:cNvSpPr/>
          <p:nvPr/>
        </p:nvSpPr>
        <p:spPr>
          <a:xfrm>
            <a:off x="7653000" y="2241501"/>
            <a:ext cx="467400" cy="467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5</a:t>
            </a:r>
            <a:endParaRPr sz="1800" b="1">
              <a:solidFill>
                <a:schemeClr val="lt1"/>
              </a:solidFill>
              <a:latin typeface="Fira Sans Extra Condensed"/>
              <a:ea typeface="Fira Sans Extra Condensed"/>
              <a:cs typeface="Fira Sans Extra Condensed"/>
              <a:sym typeface="Fira Sans Extra Condensed"/>
            </a:endParaRPr>
          </a:p>
        </p:txBody>
      </p:sp>
      <p:sp>
        <p:nvSpPr>
          <p:cNvPr id="3280" name="Google Shape;3280;p57"/>
          <p:cNvSpPr/>
          <p:nvPr/>
        </p:nvSpPr>
        <p:spPr>
          <a:xfrm>
            <a:off x="7567200" y="3087888"/>
            <a:ext cx="639000" cy="639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3281" name="Google Shape;3281;p57"/>
          <p:cNvCxnSpPr>
            <a:stCxn id="3279" idx="4"/>
            <a:endCxn id="3280" idx="0"/>
          </p:cNvCxnSpPr>
          <p:nvPr/>
        </p:nvCxnSpPr>
        <p:spPr>
          <a:xfrm rot="-5400000" flipH="1">
            <a:off x="7697550" y="2898051"/>
            <a:ext cx="378900" cy="600"/>
          </a:xfrm>
          <a:prstGeom prst="bentConnector3">
            <a:avLst>
              <a:gd name="adj1" fmla="val 50011"/>
            </a:avLst>
          </a:prstGeom>
          <a:noFill/>
          <a:ln w="19050" cap="flat" cmpd="sng">
            <a:solidFill>
              <a:schemeClr val="accent2"/>
            </a:solidFill>
            <a:prstDash val="solid"/>
            <a:round/>
            <a:headEnd type="none" w="med" len="med"/>
            <a:tailEnd type="none" w="med" len="med"/>
          </a:ln>
        </p:spPr>
      </p:cxnSp>
      <p:grpSp>
        <p:nvGrpSpPr>
          <p:cNvPr id="3282" name="Google Shape;3282;p57"/>
          <p:cNvGrpSpPr/>
          <p:nvPr/>
        </p:nvGrpSpPr>
        <p:grpSpPr>
          <a:xfrm>
            <a:off x="459900" y="3743469"/>
            <a:ext cx="1594800" cy="813238"/>
            <a:chOff x="459900" y="3743469"/>
            <a:chExt cx="1594800" cy="813238"/>
          </a:xfrm>
        </p:grpSpPr>
        <p:sp>
          <p:nvSpPr>
            <p:cNvPr id="3283" name="Google Shape;3283;p57"/>
            <p:cNvSpPr txBox="1"/>
            <p:nvPr/>
          </p:nvSpPr>
          <p:spPr>
            <a:xfrm>
              <a:off x="459900" y="3743469"/>
              <a:ext cx="1594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Mortgage</a:t>
              </a:r>
              <a:endParaRPr sz="1800" b="1">
                <a:solidFill>
                  <a:schemeClr val="dk1"/>
                </a:solidFill>
                <a:latin typeface="Fira Sans Extra Condensed"/>
                <a:ea typeface="Fira Sans Extra Condensed"/>
                <a:cs typeface="Fira Sans Extra Condensed"/>
                <a:sym typeface="Fira Sans Extra Condensed"/>
              </a:endParaRPr>
            </a:p>
          </p:txBody>
        </p:sp>
        <p:sp>
          <p:nvSpPr>
            <p:cNvPr id="3284" name="Google Shape;3284;p57"/>
            <p:cNvSpPr txBox="1"/>
            <p:nvPr/>
          </p:nvSpPr>
          <p:spPr>
            <a:xfrm>
              <a:off x="459900" y="4008007"/>
              <a:ext cx="15948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Earth is the third planet from the Sun </a:t>
              </a:r>
              <a:endParaRPr sz="1200">
                <a:solidFill>
                  <a:schemeClr val="dk1"/>
                </a:solidFill>
                <a:latin typeface="Roboto"/>
                <a:ea typeface="Roboto"/>
                <a:cs typeface="Roboto"/>
                <a:sym typeface="Roboto"/>
              </a:endParaRPr>
            </a:p>
          </p:txBody>
        </p:sp>
      </p:grpSp>
      <p:grpSp>
        <p:nvGrpSpPr>
          <p:cNvPr id="3285" name="Google Shape;3285;p57"/>
          <p:cNvGrpSpPr/>
          <p:nvPr/>
        </p:nvGrpSpPr>
        <p:grpSpPr>
          <a:xfrm>
            <a:off x="2117250" y="3743469"/>
            <a:ext cx="1594800" cy="813238"/>
            <a:chOff x="2136300" y="3743469"/>
            <a:chExt cx="1594800" cy="813238"/>
          </a:xfrm>
        </p:grpSpPr>
        <p:sp>
          <p:nvSpPr>
            <p:cNvPr id="3286" name="Google Shape;3286;p57"/>
            <p:cNvSpPr txBox="1"/>
            <p:nvPr/>
          </p:nvSpPr>
          <p:spPr>
            <a:xfrm>
              <a:off x="2136300" y="3743469"/>
              <a:ext cx="1594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Credit cards</a:t>
              </a:r>
              <a:endParaRPr sz="1800" b="1">
                <a:solidFill>
                  <a:schemeClr val="dk1"/>
                </a:solidFill>
                <a:latin typeface="Fira Sans Extra Condensed"/>
                <a:ea typeface="Fira Sans Extra Condensed"/>
                <a:cs typeface="Fira Sans Extra Condensed"/>
                <a:sym typeface="Fira Sans Extra Condensed"/>
              </a:endParaRPr>
            </a:p>
          </p:txBody>
        </p:sp>
        <p:sp>
          <p:nvSpPr>
            <p:cNvPr id="3287" name="Google Shape;3287;p57"/>
            <p:cNvSpPr txBox="1"/>
            <p:nvPr/>
          </p:nvSpPr>
          <p:spPr>
            <a:xfrm>
              <a:off x="2136300" y="4008007"/>
              <a:ext cx="15948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Neptune is far away from Earth</a:t>
              </a:r>
              <a:endParaRPr sz="1200">
                <a:solidFill>
                  <a:schemeClr val="dk1"/>
                </a:solidFill>
                <a:latin typeface="Roboto"/>
                <a:ea typeface="Roboto"/>
                <a:cs typeface="Roboto"/>
                <a:sym typeface="Roboto"/>
              </a:endParaRPr>
            </a:p>
          </p:txBody>
        </p:sp>
      </p:grpSp>
      <p:grpSp>
        <p:nvGrpSpPr>
          <p:cNvPr id="3288" name="Google Shape;3288;p57"/>
          <p:cNvGrpSpPr/>
          <p:nvPr/>
        </p:nvGrpSpPr>
        <p:grpSpPr>
          <a:xfrm>
            <a:off x="3774600" y="3743469"/>
            <a:ext cx="1594800" cy="813238"/>
            <a:chOff x="3774600" y="3743469"/>
            <a:chExt cx="1594800" cy="813238"/>
          </a:xfrm>
        </p:grpSpPr>
        <p:sp>
          <p:nvSpPr>
            <p:cNvPr id="3289" name="Google Shape;3289;p57"/>
            <p:cNvSpPr txBox="1"/>
            <p:nvPr/>
          </p:nvSpPr>
          <p:spPr>
            <a:xfrm>
              <a:off x="3774600" y="3743469"/>
              <a:ext cx="1594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Debit cards</a:t>
              </a:r>
              <a:endParaRPr sz="1800" b="1">
                <a:solidFill>
                  <a:schemeClr val="dk1"/>
                </a:solidFill>
                <a:latin typeface="Fira Sans Extra Condensed"/>
                <a:ea typeface="Fira Sans Extra Condensed"/>
                <a:cs typeface="Fira Sans Extra Condensed"/>
                <a:sym typeface="Fira Sans Extra Condensed"/>
              </a:endParaRPr>
            </a:p>
          </p:txBody>
        </p:sp>
        <p:sp>
          <p:nvSpPr>
            <p:cNvPr id="3290" name="Google Shape;3290;p57"/>
            <p:cNvSpPr txBox="1"/>
            <p:nvPr/>
          </p:nvSpPr>
          <p:spPr>
            <a:xfrm>
              <a:off x="3774600" y="4008007"/>
              <a:ext cx="15948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Saturn is a gas giant with rings</a:t>
              </a:r>
              <a:endParaRPr sz="1200">
                <a:solidFill>
                  <a:schemeClr val="dk1"/>
                </a:solidFill>
                <a:latin typeface="Roboto"/>
                <a:ea typeface="Roboto"/>
                <a:cs typeface="Roboto"/>
                <a:sym typeface="Roboto"/>
              </a:endParaRPr>
            </a:p>
          </p:txBody>
        </p:sp>
      </p:grpSp>
      <p:grpSp>
        <p:nvGrpSpPr>
          <p:cNvPr id="3291" name="Google Shape;3291;p57"/>
          <p:cNvGrpSpPr/>
          <p:nvPr/>
        </p:nvGrpSpPr>
        <p:grpSpPr>
          <a:xfrm>
            <a:off x="5431950" y="3743469"/>
            <a:ext cx="1594800" cy="813238"/>
            <a:chOff x="5489100" y="3743469"/>
            <a:chExt cx="1594800" cy="813238"/>
          </a:xfrm>
        </p:grpSpPr>
        <p:sp>
          <p:nvSpPr>
            <p:cNvPr id="3292" name="Google Shape;3292;p57"/>
            <p:cNvSpPr txBox="1"/>
            <p:nvPr/>
          </p:nvSpPr>
          <p:spPr>
            <a:xfrm>
              <a:off x="5489100" y="3743469"/>
              <a:ext cx="1594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Personal loans</a:t>
              </a:r>
              <a:endParaRPr sz="1800" b="1">
                <a:solidFill>
                  <a:schemeClr val="dk1"/>
                </a:solidFill>
                <a:latin typeface="Fira Sans Extra Condensed"/>
                <a:ea typeface="Fira Sans Extra Condensed"/>
                <a:cs typeface="Fira Sans Extra Condensed"/>
                <a:sym typeface="Fira Sans Extra Condensed"/>
              </a:endParaRPr>
            </a:p>
          </p:txBody>
        </p:sp>
        <p:sp>
          <p:nvSpPr>
            <p:cNvPr id="3293" name="Google Shape;3293;p57"/>
            <p:cNvSpPr txBox="1"/>
            <p:nvPr/>
          </p:nvSpPr>
          <p:spPr>
            <a:xfrm>
              <a:off x="5489100" y="4008007"/>
              <a:ext cx="15948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smallest planet</a:t>
              </a:r>
              <a:endParaRPr sz="1200">
                <a:solidFill>
                  <a:schemeClr val="dk1"/>
                </a:solidFill>
                <a:latin typeface="Roboto"/>
                <a:ea typeface="Roboto"/>
                <a:cs typeface="Roboto"/>
                <a:sym typeface="Roboto"/>
              </a:endParaRPr>
            </a:p>
          </p:txBody>
        </p:sp>
      </p:grpSp>
      <p:grpSp>
        <p:nvGrpSpPr>
          <p:cNvPr id="3294" name="Google Shape;3294;p57"/>
          <p:cNvGrpSpPr/>
          <p:nvPr/>
        </p:nvGrpSpPr>
        <p:grpSpPr>
          <a:xfrm>
            <a:off x="7089300" y="3743469"/>
            <a:ext cx="1594800" cy="813238"/>
            <a:chOff x="7089300" y="3743469"/>
            <a:chExt cx="1594800" cy="813238"/>
          </a:xfrm>
        </p:grpSpPr>
        <p:sp>
          <p:nvSpPr>
            <p:cNvPr id="3295" name="Google Shape;3295;p57"/>
            <p:cNvSpPr txBox="1"/>
            <p:nvPr/>
          </p:nvSpPr>
          <p:spPr>
            <a:xfrm>
              <a:off x="7089300" y="3743469"/>
              <a:ext cx="1594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Savings account</a:t>
              </a:r>
              <a:endParaRPr sz="1800" b="1">
                <a:solidFill>
                  <a:schemeClr val="dk1"/>
                </a:solidFill>
                <a:latin typeface="Fira Sans Extra Condensed"/>
                <a:ea typeface="Fira Sans Extra Condensed"/>
                <a:cs typeface="Fira Sans Extra Condensed"/>
                <a:sym typeface="Fira Sans Extra Condensed"/>
              </a:endParaRPr>
            </a:p>
          </p:txBody>
        </p:sp>
        <p:sp>
          <p:nvSpPr>
            <p:cNvPr id="3296" name="Google Shape;3296;p57"/>
            <p:cNvSpPr txBox="1"/>
            <p:nvPr/>
          </p:nvSpPr>
          <p:spPr>
            <a:xfrm>
              <a:off x="7089300" y="4008007"/>
              <a:ext cx="15948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p:txBody>
        </p:sp>
      </p:grpSp>
      <p:grpSp>
        <p:nvGrpSpPr>
          <p:cNvPr id="3297" name="Google Shape;3297;p57"/>
          <p:cNvGrpSpPr/>
          <p:nvPr/>
        </p:nvGrpSpPr>
        <p:grpSpPr>
          <a:xfrm>
            <a:off x="7725230" y="3247365"/>
            <a:ext cx="322940" cy="320046"/>
            <a:chOff x="1872200" y="1786300"/>
            <a:chExt cx="295300" cy="295300"/>
          </a:xfrm>
        </p:grpSpPr>
        <p:sp>
          <p:nvSpPr>
            <p:cNvPr id="3298" name="Google Shape;3298;p57"/>
            <p:cNvSpPr/>
            <p:nvPr/>
          </p:nvSpPr>
          <p:spPr>
            <a:xfrm>
              <a:off x="1872200" y="1786300"/>
              <a:ext cx="295300" cy="295300"/>
            </a:xfrm>
            <a:custGeom>
              <a:avLst/>
              <a:gdLst/>
              <a:ahLst/>
              <a:cxnLst/>
              <a:rect l="l" t="t" r="r" b="b"/>
              <a:pathLst>
                <a:path w="11812" h="11812" extrusionOk="0">
                  <a:moveTo>
                    <a:pt x="4504" y="459"/>
                  </a:moveTo>
                  <a:lnTo>
                    <a:pt x="4639" y="486"/>
                  </a:lnTo>
                  <a:lnTo>
                    <a:pt x="4773" y="513"/>
                  </a:lnTo>
                  <a:lnTo>
                    <a:pt x="4881" y="594"/>
                  </a:lnTo>
                  <a:lnTo>
                    <a:pt x="4989" y="675"/>
                  </a:lnTo>
                  <a:lnTo>
                    <a:pt x="5097" y="755"/>
                  </a:lnTo>
                  <a:lnTo>
                    <a:pt x="5232" y="836"/>
                  </a:lnTo>
                  <a:lnTo>
                    <a:pt x="5394" y="863"/>
                  </a:lnTo>
                  <a:lnTo>
                    <a:pt x="5528" y="890"/>
                  </a:lnTo>
                  <a:lnTo>
                    <a:pt x="5663" y="890"/>
                  </a:lnTo>
                  <a:lnTo>
                    <a:pt x="5771" y="836"/>
                  </a:lnTo>
                  <a:lnTo>
                    <a:pt x="5906" y="782"/>
                  </a:lnTo>
                  <a:lnTo>
                    <a:pt x="6014" y="728"/>
                  </a:lnTo>
                  <a:lnTo>
                    <a:pt x="6014" y="728"/>
                  </a:lnTo>
                  <a:lnTo>
                    <a:pt x="5663" y="1699"/>
                  </a:lnTo>
                  <a:lnTo>
                    <a:pt x="3344" y="1699"/>
                  </a:lnTo>
                  <a:lnTo>
                    <a:pt x="3021" y="728"/>
                  </a:lnTo>
                  <a:lnTo>
                    <a:pt x="3129" y="809"/>
                  </a:lnTo>
                  <a:lnTo>
                    <a:pt x="3263" y="863"/>
                  </a:lnTo>
                  <a:lnTo>
                    <a:pt x="3398" y="890"/>
                  </a:lnTo>
                  <a:lnTo>
                    <a:pt x="3533" y="890"/>
                  </a:lnTo>
                  <a:lnTo>
                    <a:pt x="3668" y="863"/>
                  </a:lnTo>
                  <a:lnTo>
                    <a:pt x="3803" y="836"/>
                  </a:lnTo>
                  <a:lnTo>
                    <a:pt x="3911" y="755"/>
                  </a:lnTo>
                  <a:lnTo>
                    <a:pt x="4045" y="675"/>
                  </a:lnTo>
                  <a:lnTo>
                    <a:pt x="4126" y="594"/>
                  </a:lnTo>
                  <a:lnTo>
                    <a:pt x="4261" y="513"/>
                  </a:lnTo>
                  <a:lnTo>
                    <a:pt x="4369" y="486"/>
                  </a:lnTo>
                  <a:lnTo>
                    <a:pt x="4504" y="459"/>
                  </a:lnTo>
                  <a:close/>
                  <a:moveTo>
                    <a:pt x="6095" y="2158"/>
                  </a:moveTo>
                  <a:lnTo>
                    <a:pt x="6176" y="2212"/>
                  </a:lnTo>
                  <a:lnTo>
                    <a:pt x="6230" y="2292"/>
                  </a:lnTo>
                  <a:lnTo>
                    <a:pt x="6230" y="2373"/>
                  </a:lnTo>
                  <a:lnTo>
                    <a:pt x="6230" y="2481"/>
                  </a:lnTo>
                  <a:lnTo>
                    <a:pt x="6176" y="2535"/>
                  </a:lnTo>
                  <a:lnTo>
                    <a:pt x="6095" y="2589"/>
                  </a:lnTo>
                  <a:lnTo>
                    <a:pt x="6014" y="2616"/>
                  </a:lnTo>
                  <a:lnTo>
                    <a:pt x="3021" y="2616"/>
                  </a:lnTo>
                  <a:lnTo>
                    <a:pt x="2940" y="2589"/>
                  </a:lnTo>
                  <a:lnTo>
                    <a:pt x="2859" y="2535"/>
                  </a:lnTo>
                  <a:lnTo>
                    <a:pt x="2805" y="2481"/>
                  </a:lnTo>
                  <a:lnTo>
                    <a:pt x="2778" y="2373"/>
                  </a:lnTo>
                  <a:lnTo>
                    <a:pt x="2805" y="2292"/>
                  </a:lnTo>
                  <a:lnTo>
                    <a:pt x="2859" y="2212"/>
                  </a:lnTo>
                  <a:lnTo>
                    <a:pt x="2940" y="2158"/>
                  </a:lnTo>
                  <a:close/>
                  <a:moveTo>
                    <a:pt x="8441" y="6661"/>
                  </a:moveTo>
                  <a:lnTo>
                    <a:pt x="8441" y="7065"/>
                  </a:lnTo>
                  <a:lnTo>
                    <a:pt x="8252" y="7146"/>
                  </a:lnTo>
                  <a:lnTo>
                    <a:pt x="8063" y="7254"/>
                  </a:lnTo>
                  <a:lnTo>
                    <a:pt x="7901" y="7362"/>
                  </a:lnTo>
                  <a:lnTo>
                    <a:pt x="7740" y="7497"/>
                  </a:lnTo>
                  <a:lnTo>
                    <a:pt x="4423" y="7497"/>
                  </a:lnTo>
                  <a:lnTo>
                    <a:pt x="4423" y="6661"/>
                  </a:lnTo>
                  <a:close/>
                  <a:moveTo>
                    <a:pt x="7335" y="7955"/>
                  </a:moveTo>
                  <a:lnTo>
                    <a:pt x="7200" y="8144"/>
                  </a:lnTo>
                  <a:lnTo>
                    <a:pt x="7092" y="8333"/>
                  </a:lnTo>
                  <a:lnTo>
                    <a:pt x="7012" y="8548"/>
                  </a:lnTo>
                  <a:lnTo>
                    <a:pt x="6958" y="8764"/>
                  </a:lnTo>
                  <a:lnTo>
                    <a:pt x="4423" y="8764"/>
                  </a:lnTo>
                  <a:lnTo>
                    <a:pt x="4423" y="7955"/>
                  </a:lnTo>
                  <a:close/>
                  <a:moveTo>
                    <a:pt x="6877" y="9249"/>
                  </a:moveTo>
                  <a:lnTo>
                    <a:pt x="6877" y="9357"/>
                  </a:lnTo>
                  <a:lnTo>
                    <a:pt x="6904" y="9708"/>
                  </a:lnTo>
                  <a:lnTo>
                    <a:pt x="6985" y="10058"/>
                  </a:lnTo>
                  <a:lnTo>
                    <a:pt x="3560" y="10058"/>
                  </a:lnTo>
                  <a:lnTo>
                    <a:pt x="3560" y="9249"/>
                  </a:lnTo>
                  <a:close/>
                  <a:moveTo>
                    <a:pt x="7173" y="10544"/>
                  </a:moveTo>
                  <a:lnTo>
                    <a:pt x="7335" y="10759"/>
                  </a:lnTo>
                  <a:lnTo>
                    <a:pt x="7497" y="10975"/>
                  </a:lnTo>
                  <a:lnTo>
                    <a:pt x="7713" y="11191"/>
                  </a:lnTo>
                  <a:lnTo>
                    <a:pt x="7928" y="11353"/>
                  </a:lnTo>
                  <a:lnTo>
                    <a:pt x="4423" y="11353"/>
                  </a:lnTo>
                  <a:lnTo>
                    <a:pt x="4423" y="10544"/>
                  </a:lnTo>
                  <a:close/>
                  <a:moveTo>
                    <a:pt x="9358" y="7335"/>
                  </a:moveTo>
                  <a:lnTo>
                    <a:pt x="9573" y="7362"/>
                  </a:lnTo>
                  <a:lnTo>
                    <a:pt x="9762" y="7389"/>
                  </a:lnTo>
                  <a:lnTo>
                    <a:pt x="9951" y="7443"/>
                  </a:lnTo>
                  <a:lnTo>
                    <a:pt x="10140" y="7497"/>
                  </a:lnTo>
                  <a:lnTo>
                    <a:pt x="10301" y="7578"/>
                  </a:lnTo>
                  <a:lnTo>
                    <a:pt x="10490" y="7685"/>
                  </a:lnTo>
                  <a:lnTo>
                    <a:pt x="10625" y="7793"/>
                  </a:lnTo>
                  <a:lnTo>
                    <a:pt x="10787" y="7928"/>
                  </a:lnTo>
                  <a:lnTo>
                    <a:pt x="10895" y="8090"/>
                  </a:lnTo>
                  <a:lnTo>
                    <a:pt x="11029" y="8225"/>
                  </a:lnTo>
                  <a:lnTo>
                    <a:pt x="11110" y="8387"/>
                  </a:lnTo>
                  <a:lnTo>
                    <a:pt x="11218" y="8575"/>
                  </a:lnTo>
                  <a:lnTo>
                    <a:pt x="11272" y="8764"/>
                  </a:lnTo>
                  <a:lnTo>
                    <a:pt x="11326" y="8953"/>
                  </a:lnTo>
                  <a:lnTo>
                    <a:pt x="11353" y="9142"/>
                  </a:lnTo>
                  <a:lnTo>
                    <a:pt x="11353" y="9357"/>
                  </a:lnTo>
                  <a:lnTo>
                    <a:pt x="11353" y="9546"/>
                  </a:lnTo>
                  <a:lnTo>
                    <a:pt x="11326" y="9762"/>
                  </a:lnTo>
                  <a:lnTo>
                    <a:pt x="11272" y="9951"/>
                  </a:lnTo>
                  <a:lnTo>
                    <a:pt x="11218" y="10139"/>
                  </a:lnTo>
                  <a:lnTo>
                    <a:pt x="11110" y="10301"/>
                  </a:lnTo>
                  <a:lnTo>
                    <a:pt x="11029" y="10463"/>
                  </a:lnTo>
                  <a:lnTo>
                    <a:pt x="10895" y="10625"/>
                  </a:lnTo>
                  <a:lnTo>
                    <a:pt x="10787" y="10759"/>
                  </a:lnTo>
                  <a:lnTo>
                    <a:pt x="10625" y="10894"/>
                  </a:lnTo>
                  <a:lnTo>
                    <a:pt x="10490" y="11029"/>
                  </a:lnTo>
                  <a:lnTo>
                    <a:pt x="10301" y="11110"/>
                  </a:lnTo>
                  <a:lnTo>
                    <a:pt x="10140" y="11191"/>
                  </a:lnTo>
                  <a:lnTo>
                    <a:pt x="9951" y="11272"/>
                  </a:lnTo>
                  <a:lnTo>
                    <a:pt x="9762" y="11326"/>
                  </a:lnTo>
                  <a:lnTo>
                    <a:pt x="9573" y="11353"/>
                  </a:lnTo>
                  <a:lnTo>
                    <a:pt x="9142" y="11353"/>
                  </a:lnTo>
                  <a:lnTo>
                    <a:pt x="8953" y="11326"/>
                  </a:lnTo>
                  <a:lnTo>
                    <a:pt x="8764" y="11272"/>
                  </a:lnTo>
                  <a:lnTo>
                    <a:pt x="8576" y="11191"/>
                  </a:lnTo>
                  <a:lnTo>
                    <a:pt x="8387" y="11110"/>
                  </a:lnTo>
                  <a:lnTo>
                    <a:pt x="8225" y="11029"/>
                  </a:lnTo>
                  <a:lnTo>
                    <a:pt x="8090" y="10894"/>
                  </a:lnTo>
                  <a:lnTo>
                    <a:pt x="7928" y="10759"/>
                  </a:lnTo>
                  <a:lnTo>
                    <a:pt x="7794" y="10625"/>
                  </a:lnTo>
                  <a:lnTo>
                    <a:pt x="7686" y="10463"/>
                  </a:lnTo>
                  <a:lnTo>
                    <a:pt x="7578" y="10301"/>
                  </a:lnTo>
                  <a:lnTo>
                    <a:pt x="7497" y="10139"/>
                  </a:lnTo>
                  <a:lnTo>
                    <a:pt x="7443" y="9951"/>
                  </a:lnTo>
                  <a:lnTo>
                    <a:pt x="7389" y="9762"/>
                  </a:lnTo>
                  <a:lnTo>
                    <a:pt x="7362" y="9546"/>
                  </a:lnTo>
                  <a:lnTo>
                    <a:pt x="7335" y="9357"/>
                  </a:lnTo>
                  <a:lnTo>
                    <a:pt x="7362" y="9142"/>
                  </a:lnTo>
                  <a:lnTo>
                    <a:pt x="7389" y="8953"/>
                  </a:lnTo>
                  <a:lnTo>
                    <a:pt x="7443" y="8764"/>
                  </a:lnTo>
                  <a:lnTo>
                    <a:pt x="7497" y="8575"/>
                  </a:lnTo>
                  <a:lnTo>
                    <a:pt x="7578" y="8387"/>
                  </a:lnTo>
                  <a:lnTo>
                    <a:pt x="7686" y="8225"/>
                  </a:lnTo>
                  <a:lnTo>
                    <a:pt x="7794" y="8090"/>
                  </a:lnTo>
                  <a:lnTo>
                    <a:pt x="7928" y="7928"/>
                  </a:lnTo>
                  <a:lnTo>
                    <a:pt x="8090" y="7793"/>
                  </a:lnTo>
                  <a:lnTo>
                    <a:pt x="8225" y="7685"/>
                  </a:lnTo>
                  <a:lnTo>
                    <a:pt x="8387" y="7578"/>
                  </a:lnTo>
                  <a:lnTo>
                    <a:pt x="8576" y="7497"/>
                  </a:lnTo>
                  <a:lnTo>
                    <a:pt x="8764" y="7443"/>
                  </a:lnTo>
                  <a:lnTo>
                    <a:pt x="8953" y="7389"/>
                  </a:lnTo>
                  <a:lnTo>
                    <a:pt x="9142" y="7362"/>
                  </a:lnTo>
                  <a:lnTo>
                    <a:pt x="9358" y="7335"/>
                  </a:lnTo>
                  <a:close/>
                  <a:moveTo>
                    <a:pt x="4504" y="0"/>
                  </a:moveTo>
                  <a:lnTo>
                    <a:pt x="4288" y="27"/>
                  </a:lnTo>
                  <a:lnTo>
                    <a:pt x="4072" y="81"/>
                  </a:lnTo>
                  <a:lnTo>
                    <a:pt x="3884" y="189"/>
                  </a:lnTo>
                  <a:lnTo>
                    <a:pt x="3695" y="351"/>
                  </a:lnTo>
                  <a:lnTo>
                    <a:pt x="3614" y="405"/>
                  </a:lnTo>
                  <a:lnTo>
                    <a:pt x="3479" y="432"/>
                  </a:lnTo>
                  <a:lnTo>
                    <a:pt x="3371" y="405"/>
                  </a:lnTo>
                  <a:lnTo>
                    <a:pt x="3290" y="351"/>
                  </a:lnTo>
                  <a:lnTo>
                    <a:pt x="3156" y="243"/>
                  </a:lnTo>
                  <a:lnTo>
                    <a:pt x="3021" y="216"/>
                  </a:lnTo>
                  <a:lnTo>
                    <a:pt x="2886" y="216"/>
                  </a:lnTo>
                  <a:lnTo>
                    <a:pt x="2724" y="270"/>
                  </a:lnTo>
                  <a:lnTo>
                    <a:pt x="2616" y="378"/>
                  </a:lnTo>
                  <a:lnTo>
                    <a:pt x="2562" y="513"/>
                  </a:lnTo>
                  <a:lnTo>
                    <a:pt x="2535" y="648"/>
                  </a:lnTo>
                  <a:lnTo>
                    <a:pt x="2562" y="782"/>
                  </a:lnTo>
                  <a:lnTo>
                    <a:pt x="2886" y="1699"/>
                  </a:lnTo>
                  <a:lnTo>
                    <a:pt x="2751" y="1726"/>
                  </a:lnTo>
                  <a:lnTo>
                    <a:pt x="2643" y="1780"/>
                  </a:lnTo>
                  <a:lnTo>
                    <a:pt x="2562" y="1861"/>
                  </a:lnTo>
                  <a:lnTo>
                    <a:pt x="2481" y="1942"/>
                  </a:lnTo>
                  <a:lnTo>
                    <a:pt x="2427" y="2050"/>
                  </a:lnTo>
                  <a:lnTo>
                    <a:pt x="2374" y="2131"/>
                  </a:lnTo>
                  <a:lnTo>
                    <a:pt x="2347" y="2265"/>
                  </a:lnTo>
                  <a:lnTo>
                    <a:pt x="2320" y="2373"/>
                  </a:lnTo>
                  <a:lnTo>
                    <a:pt x="2347" y="2535"/>
                  </a:lnTo>
                  <a:lnTo>
                    <a:pt x="2400" y="2670"/>
                  </a:lnTo>
                  <a:lnTo>
                    <a:pt x="2454" y="2778"/>
                  </a:lnTo>
                  <a:lnTo>
                    <a:pt x="2562" y="2886"/>
                  </a:lnTo>
                  <a:lnTo>
                    <a:pt x="1322" y="4126"/>
                  </a:lnTo>
                  <a:lnTo>
                    <a:pt x="1133" y="4342"/>
                  </a:lnTo>
                  <a:lnTo>
                    <a:pt x="944" y="4557"/>
                  </a:lnTo>
                  <a:lnTo>
                    <a:pt x="756" y="4800"/>
                  </a:lnTo>
                  <a:lnTo>
                    <a:pt x="594" y="5070"/>
                  </a:lnTo>
                  <a:lnTo>
                    <a:pt x="459" y="5339"/>
                  </a:lnTo>
                  <a:lnTo>
                    <a:pt x="351" y="5609"/>
                  </a:lnTo>
                  <a:lnTo>
                    <a:pt x="243" y="5879"/>
                  </a:lnTo>
                  <a:lnTo>
                    <a:pt x="162" y="6148"/>
                  </a:lnTo>
                  <a:lnTo>
                    <a:pt x="81" y="6445"/>
                  </a:lnTo>
                  <a:lnTo>
                    <a:pt x="55" y="6742"/>
                  </a:lnTo>
                  <a:lnTo>
                    <a:pt x="1" y="7011"/>
                  </a:lnTo>
                  <a:lnTo>
                    <a:pt x="1" y="7308"/>
                  </a:lnTo>
                  <a:lnTo>
                    <a:pt x="1" y="7578"/>
                  </a:lnTo>
                  <a:lnTo>
                    <a:pt x="28" y="7874"/>
                  </a:lnTo>
                  <a:lnTo>
                    <a:pt x="81" y="8171"/>
                  </a:lnTo>
                  <a:lnTo>
                    <a:pt x="135" y="8440"/>
                  </a:lnTo>
                  <a:lnTo>
                    <a:pt x="189" y="8521"/>
                  </a:lnTo>
                  <a:lnTo>
                    <a:pt x="243" y="8575"/>
                  </a:lnTo>
                  <a:lnTo>
                    <a:pt x="297" y="8602"/>
                  </a:lnTo>
                  <a:lnTo>
                    <a:pt x="378" y="8629"/>
                  </a:lnTo>
                  <a:lnTo>
                    <a:pt x="432" y="8602"/>
                  </a:lnTo>
                  <a:lnTo>
                    <a:pt x="513" y="8575"/>
                  </a:lnTo>
                  <a:lnTo>
                    <a:pt x="567" y="8494"/>
                  </a:lnTo>
                  <a:lnTo>
                    <a:pt x="594" y="8414"/>
                  </a:lnTo>
                  <a:lnTo>
                    <a:pt x="594" y="8333"/>
                  </a:lnTo>
                  <a:lnTo>
                    <a:pt x="540" y="8063"/>
                  </a:lnTo>
                  <a:lnTo>
                    <a:pt x="486" y="7793"/>
                  </a:lnTo>
                  <a:lnTo>
                    <a:pt x="459" y="7551"/>
                  </a:lnTo>
                  <a:lnTo>
                    <a:pt x="459" y="7281"/>
                  </a:lnTo>
                  <a:lnTo>
                    <a:pt x="486" y="7011"/>
                  </a:lnTo>
                  <a:lnTo>
                    <a:pt x="513" y="6769"/>
                  </a:lnTo>
                  <a:lnTo>
                    <a:pt x="540" y="6499"/>
                  </a:lnTo>
                  <a:lnTo>
                    <a:pt x="621" y="6256"/>
                  </a:lnTo>
                  <a:lnTo>
                    <a:pt x="675" y="5987"/>
                  </a:lnTo>
                  <a:lnTo>
                    <a:pt x="783" y="5744"/>
                  </a:lnTo>
                  <a:lnTo>
                    <a:pt x="890" y="5528"/>
                  </a:lnTo>
                  <a:lnTo>
                    <a:pt x="998" y="5286"/>
                  </a:lnTo>
                  <a:lnTo>
                    <a:pt x="1160" y="5070"/>
                  </a:lnTo>
                  <a:lnTo>
                    <a:pt x="1295" y="4854"/>
                  </a:lnTo>
                  <a:lnTo>
                    <a:pt x="1457" y="4638"/>
                  </a:lnTo>
                  <a:lnTo>
                    <a:pt x="1645" y="4450"/>
                  </a:lnTo>
                  <a:lnTo>
                    <a:pt x="3021" y="3074"/>
                  </a:lnTo>
                  <a:lnTo>
                    <a:pt x="6014" y="3074"/>
                  </a:lnTo>
                  <a:lnTo>
                    <a:pt x="7389" y="4450"/>
                  </a:lnTo>
                  <a:lnTo>
                    <a:pt x="7551" y="4638"/>
                  </a:lnTo>
                  <a:lnTo>
                    <a:pt x="7713" y="4827"/>
                  </a:lnTo>
                  <a:lnTo>
                    <a:pt x="7874" y="5043"/>
                  </a:lnTo>
                  <a:lnTo>
                    <a:pt x="8009" y="5259"/>
                  </a:lnTo>
                  <a:lnTo>
                    <a:pt x="8225" y="5717"/>
                  </a:lnTo>
                  <a:lnTo>
                    <a:pt x="8414" y="6202"/>
                  </a:lnTo>
                  <a:lnTo>
                    <a:pt x="4099" y="6202"/>
                  </a:lnTo>
                  <a:lnTo>
                    <a:pt x="4018" y="6256"/>
                  </a:lnTo>
                  <a:lnTo>
                    <a:pt x="3991" y="6337"/>
                  </a:lnTo>
                  <a:lnTo>
                    <a:pt x="3964" y="6418"/>
                  </a:lnTo>
                  <a:lnTo>
                    <a:pt x="3964" y="8764"/>
                  </a:lnTo>
                  <a:lnTo>
                    <a:pt x="3317" y="8764"/>
                  </a:lnTo>
                  <a:lnTo>
                    <a:pt x="3236" y="8791"/>
                  </a:lnTo>
                  <a:lnTo>
                    <a:pt x="3156" y="8845"/>
                  </a:lnTo>
                  <a:lnTo>
                    <a:pt x="3102" y="8926"/>
                  </a:lnTo>
                  <a:lnTo>
                    <a:pt x="3102" y="9007"/>
                  </a:lnTo>
                  <a:lnTo>
                    <a:pt x="3102" y="10301"/>
                  </a:lnTo>
                  <a:lnTo>
                    <a:pt x="3102" y="10382"/>
                  </a:lnTo>
                  <a:lnTo>
                    <a:pt x="3156" y="10463"/>
                  </a:lnTo>
                  <a:lnTo>
                    <a:pt x="3236" y="10517"/>
                  </a:lnTo>
                  <a:lnTo>
                    <a:pt x="3317" y="10544"/>
                  </a:lnTo>
                  <a:lnTo>
                    <a:pt x="3964" y="10544"/>
                  </a:lnTo>
                  <a:lnTo>
                    <a:pt x="3964" y="11326"/>
                  </a:lnTo>
                  <a:lnTo>
                    <a:pt x="3641" y="11272"/>
                  </a:lnTo>
                  <a:lnTo>
                    <a:pt x="3317" y="11191"/>
                  </a:lnTo>
                  <a:lnTo>
                    <a:pt x="3021" y="11083"/>
                  </a:lnTo>
                  <a:lnTo>
                    <a:pt x="2724" y="10948"/>
                  </a:lnTo>
                  <a:lnTo>
                    <a:pt x="2427" y="10786"/>
                  </a:lnTo>
                  <a:lnTo>
                    <a:pt x="2158" y="10598"/>
                  </a:lnTo>
                  <a:lnTo>
                    <a:pt x="1888" y="10409"/>
                  </a:lnTo>
                  <a:lnTo>
                    <a:pt x="1645" y="10166"/>
                  </a:lnTo>
                  <a:lnTo>
                    <a:pt x="1538" y="10031"/>
                  </a:lnTo>
                  <a:lnTo>
                    <a:pt x="1457" y="9977"/>
                  </a:lnTo>
                  <a:lnTo>
                    <a:pt x="1268" y="9977"/>
                  </a:lnTo>
                  <a:lnTo>
                    <a:pt x="1187" y="10031"/>
                  </a:lnTo>
                  <a:lnTo>
                    <a:pt x="1133" y="10112"/>
                  </a:lnTo>
                  <a:lnTo>
                    <a:pt x="1133" y="10193"/>
                  </a:lnTo>
                  <a:lnTo>
                    <a:pt x="1133" y="10274"/>
                  </a:lnTo>
                  <a:lnTo>
                    <a:pt x="1187" y="10355"/>
                  </a:lnTo>
                  <a:lnTo>
                    <a:pt x="1322" y="10490"/>
                  </a:lnTo>
                  <a:lnTo>
                    <a:pt x="1619" y="10759"/>
                  </a:lnTo>
                  <a:lnTo>
                    <a:pt x="1942" y="11002"/>
                  </a:lnTo>
                  <a:lnTo>
                    <a:pt x="2266" y="11218"/>
                  </a:lnTo>
                  <a:lnTo>
                    <a:pt x="2589" y="11407"/>
                  </a:lnTo>
                  <a:lnTo>
                    <a:pt x="2967" y="11541"/>
                  </a:lnTo>
                  <a:lnTo>
                    <a:pt x="3344" y="11676"/>
                  </a:lnTo>
                  <a:lnTo>
                    <a:pt x="3722" y="11757"/>
                  </a:lnTo>
                  <a:lnTo>
                    <a:pt x="4099" y="11811"/>
                  </a:lnTo>
                  <a:lnTo>
                    <a:pt x="9600" y="11811"/>
                  </a:lnTo>
                  <a:lnTo>
                    <a:pt x="9843" y="11784"/>
                  </a:lnTo>
                  <a:lnTo>
                    <a:pt x="10086" y="11703"/>
                  </a:lnTo>
                  <a:lnTo>
                    <a:pt x="10328" y="11622"/>
                  </a:lnTo>
                  <a:lnTo>
                    <a:pt x="10544" y="11515"/>
                  </a:lnTo>
                  <a:lnTo>
                    <a:pt x="10733" y="11407"/>
                  </a:lnTo>
                  <a:lnTo>
                    <a:pt x="10921" y="11245"/>
                  </a:lnTo>
                  <a:lnTo>
                    <a:pt x="11110" y="11110"/>
                  </a:lnTo>
                  <a:lnTo>
                    <a:pt x="11272" y="10921"/>
                  </a:lnTo>
                  <a:lnTo>
                    <a:pt x="11407" y="10733"/>
                  </a:lnTo>
                  <a:lnTo>
                    <a:pt x="11515" y="10517"/>
                  </a:lnTo>
                  <a:lnTo>
                    <a:pt x="11623" y="10301"/>
                  </a:lnTo>
                  <a:lnTo>
                    <a:pt x="11703" y="10085"/>
                  </a:lnTo>
                  <a:lnTo>
                    <a:pt x="11784" y="9843"/>
                  </a:lnTo>
                  <a:lnTo>
                    <a:pt x="11811" y="9600"/>
                  </a:lnTo>
                  <a:lnTo>
                    <a:pt x="11811" y="9357"/>
                  </a:lnTo>
                  <a:lnTo>
                    <a:pt x="11811" y="9088"/>
                  </a:lnTo>
                  <a:lnTo>
                    <a:pt x="11784" y="8845"/>
                  </a:lnTo>
                  <a:lnTo>
                    <a:pt x="11703" y="8629"/>
                  </a:lnTo>
                  <a:lnTo>
                    <a:pt x="11623" y="8387"/>
                  </a:lnTo>
                  <a:lnTo>
                    <a:pt x="11515" y="8171"/>
                  </a:lnTo>
                  <a:lnTo>
                    <a:pt x="11407" y="7982"/>
                  </a:lnTo>
                  <a:lnTo>
                    <a:pt x="11272" y="7793"/>
                  </a:lnTo>
                  <a:lnTo>
                    <a:pt x="11110" y="7605"/>
                  </a:lnTo>
                  <a:lnTo>
                    <a:pt x="10921" y="7443"/>
                  </a:lnTo>
                  <a:lnTo>
                    <a:pt x="10733" y="7308"/>
                  </a:lnTo>
                  <a:lnTo>
                    <a:pt x="10544" y="7173"/>
                  </a:lnTo>
                  <a:lnTo>
                    <a:pt x="10328" y="7065"/>
                  </a:lnTo>
                  <a:lnTo>
                    <a:pt x="10086" y="6984"/>
                  </a:lnTo>
                  <a:lnTo>
                    <a:pt x="9843" y="6930"/>
                  </a:lnTo>
                  <a:lnTo>
                    <a:pt x="9600" y="6903"/>
                  </a:lnTo>
                  <a:lnTo>
                    <a:pt x="9358" y="6876"/>
                  </a:lnTo>
                  <a:lnTo>
                    <a:pt x="9007" y="6903"/>
                  </a:lnTo>
                  <a:lnTo>
                    <a:pt x="8953" y="6526"/>
                  </a:lnTo>
                  <a:lnTo>
                    <a:pt x="8872" y="6121"/>
                  </a:lnTo>
                  <a:lnTo>
                    <a:pt x="8764" y="5771"/>
                  </a:lnTo>
                  <a:lnTo>
                    <a:pt x="8602" y="5393"/>
                  </a:lnTo>
                  <a:lnTo>
                    <a:pt x="8414" y="5070"/>
                  </a:lnTo>
                  <a:lnTo>
                    <a:pt x="8225" y="4719"/>
                  </a:lnTo>
                  <a:lnTo>
                    <a:pt x="7982" y="4423"/>
                  </a:lnTo>
                  <a:lnTo>
                    <a:pt x="7713" y="4126"/>
                  </a:lnTo>
                  <a:lnTo>
                    <a:pt x="6472" y="2886"/>
                  </a:lnTo>
                  <a:lnTo>
                    <a:pt x="6553" y="2778"/>
                  </a:lnTo>
                  <a:lnTo>
                    <a:pt x="6634" y="2670"/>
                  </a:lnTo>
                  <a:lnTo>
                    <a:pt x="6688" y="2535"/>
                  </a:lnTo>
                  <a:lnTo>
                    <a:pt x="6688" y="2373"/>
                  </a:lnTo>
                  <a:lnTo>
                    <a:pt x="6688" y="2265"/>
                  </a:lnTo>
                  <a:lnTo>
                    <a:pt x="6661" y="2131"/>
                  </a:lnTo>
                  <a:lnTo>
                    <a:pt x="6607" y="2050"/>
                  </a:lnTo>
                  <a:lnTo>
                    <a:pt x="6553" y="1942"/>
                  </a:lnTo>
                  <a:lnTo>
                    <a:pt x="6472" y="1861"/>
                  </a:lnTo>
                  <a:lnTo>
                    <a:pt x="6364" y="1780"/>
                  </a:lnTo>
                  <a:lnTo>
                    <a:pt x="6257" y="1726"/>
                  </a:lnTo>
                  <a:lnTo>
                    <a:pt x="6149" y="1699"/>
                  </a:lnTo>
                  <a:lnTo>
                    <a:pt x="6472" y="782"/>
                  </a:lnTo>
                  <a:lnTo>
                    <a:pt x="6499" y="648"/>
                  </a:lnTo>
                  <a:lnTo>
                    <a:pt x="6472" y="513"/>
                  </a:lnTo>
                  <a:lnTo>
                    <a:pt x="6391" y="378"/>
                  </a:lnTo>
                  <a:lnTo>
                    <a:pt x="6283" y="270"/>
                  </a:lnTo>
                  <a:lnTo>
                    <a:pt x="6149" y="216"/>
                  </a:lnTo>
                  <a:lnTo>
                    <a:pt x="6014" y="216"/>
                  </a:lnTo>
                  <a:lnTo>
                    <a:pt x="5879" y="243"/>
                  </a:lnTo>
                  <a:lnTo>
                    <a:pt x="5744" y="324"/>
                  </a:lnTo>
                  <a:lnTo>
                    <a:pt x="5744" y="351"/>
                  </a:lnTo>
                  <a:lnTo>
                    <a:pt x="5636" y="405"/>
                  </a:lnTo>
                  <a:lnTo>
                    <a:pt x="5528" y="432"/>
                  </a:lnTo>
                  <a:lnTo>
                    <a:pt x="5421" y="405"/>
                  </a:lnTo>
                  <a:lnTo>
                    <a:pt x="5313" y="351"/>
                  </a:lnTo>
                  <a:lnTo>
                    <a:pt x="5151" y="189"/>
                  </a:lnTo>
                  <a:lnTo>
                    <a:pt x="4935" y="81"/>
                  </a:lnTo>
                  <a:lnTo>
                    <a:pt x="4746" y="27"/>
                  </a:lnTo>
                  <a:lnTo>
                    <a:pt x="45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7"/>
            <p:cNvSpPr/>
            <p:nvPr/>
          </p:nvSpPr>
          <p:spPr>
            <a:xfrm>
              <a:off x="2087250" y="1984500"/>
              <a:ext cx="37775" cy="71475"/>
            </a:xfrm>
            <a:custGeom>
              <a:avLst/>
              <a:gdLst/>
              <a:ahLst/>
              <a:cxnLst/>
              <a:rect l="l" t="t" r="r" b="b"/>
              <a:pathLst>
                <a:path w="1511" h="2859" extrusionOk="0">
                  <a:moveTo>
                    <a:pt x="675" y="0"/>
                  </a:moveTo>
                  <a:lnTo>
                    <a:pt x="594" y="54"/>
                  </a:lnTo>
                  <a:lnTo>
                    <a:pt x="540" y="135"/>
                  </a:lnTo>
                  <a:lnTo>
                    <a:pt x="513" y="216"/>
                  </a:lnTo>
                  <a:lnTo>
                    <a:pt x="513" y="270"/>
                  </a:lnTo>
                  <a:lnTo>
                    <a:pt x="405" y="297"/>
                  </a:lnTo>
                  <a:lnTo>
                    <a:pt x="297" y="351"/>
                  </a:lnTo>
                  <a:lnTo>
                    <a:pt x="216" y="432"/>
                  </a:lnTo>
                  <a:lnTo>
                    <a:pt x="135" y="512"/>
                  </a:lnTo>
                  <a:lnTo>
                    <a:pt x="81" y="620"/>
                  </a:lnTo>
                  <a:lnTo>
                    <a:pt x="27" y="701"/>
                  </a:lnTo>
                  <a:lnTo>
                    <a:pt x="0" y="836"/>
                  </a:lnTo>
                  <a:lnTo>
                    <a:pt x="0" y="944"/>
                  </a:lnTo>
                  <a:lnTo>
                    <a:pt x="0" y="1079"/>
                  </a:lnTo>
                  <a:lnTo>
                    <a:pt x="54" y="1214"/>
                  </a:lnTo>
                  <a:lnTo>
                    <a:pt x="108" y="1348"/>
                  </a:lnTo>
                  <a:lnTo>
                    <a:pt x="216" y="1456"/>
                  </a:lnTo>
                  <a:lnTo>
                    <a:pt x="324" y="1537"/>
                  </a:lnTo>
                  <a:lnTo>
                    <a:pt x="459" y="1591"/>
                  </a:lnTo>
                  <a:lnTo>
                    <a:pt x="594" y="1645"/>
                  </a:lnTo>
                  <a:lnTo>
                    <a:pt x="756" y="1645"/>
                  </a:lnTo>
                  <a:lnTo>
                    <a:pt x="863" y="1672"/>
                  </a:lnTo>
                  <a:lnTo>
                    <a:pt x="971" y="1726"/>
                  </a:lnTo>
                  <a:lnTo>
                    <a:pt x="1025" y="1807"/>
                  </a:lnTo>
                  <a:lnTo>
                    <a:pt x="1052" y="1915"/>
                  </a:lnTo>
                  <a:lnTo>
                    <a:pt x="1025" y="2023"/>
                  </a:lnTo>
                  <a:lnTo>
                    <a:pt x="971" y="2103"/>
                  </a:lnTo>
                  <a:lnTo>
                    <a:pt x="863" y="2157"/>
                  </a:lnTo>
                  <a:lnTo>
                    <a:pt x="648" y="2157"/>
                  </a:lnTo>
                  <a:lnTo>
                    <a:pt x="540" y="2103"/>
                  </a:lnTo>
                  <a:lnTo>
                    <a:pt x="486" y="2023"/>
                  </a:lnTo>
                  <a:lnTo>
                    <a:pt x="459" y="1915"/>
                  </a:lnTo>
                  <a:lnTo>
                    <a:pt x="432" y="1834"/>
                  </a:lnTo>
                  <a:lnTo>
                    <a:pt x="378" y="1753"/>
                  </a:lnTo>
                  <a:lnTo>
                    <a:pt x="297" y="1699"/>
                  </a:lnTo>
                  <a:lnTo>
                    <a:pt x="216" y="1672"/>
                  </a:lnTo>
                  <a:lnTo>
                    <a:pt x="135" y="1699"/>
                  </a:lnTo>
                  <a:lnTo>
                    <a:pt x="54" y="1753"/>
                  </a:lnTo>
                  <a:lnTo>
                    <a:pt x="0" y="1834"/>
                  </a:lnTo>
                  <a:lnTo>
                    <a:pt x="0" y="1915"/>
                  </a:lnTo>
                  <a:lnTo>
                    <a:pt x="0" y="2023"/>
                  </a:lnTo>
                  <a:lnTo>
                    <a:pt x="27" y="2130"/>
                  </a:lnTo>
                  <a:lnTo>
                    <a:pt x="81" y="2238"/>
                  </a:lnTo>
                  <a:lnTo>
                    <a:pt x="135" y="2346"/>
                  </a:lnTo>
                  <a:lnTo>
                    <a:pt x="216" y="2427"/>
                  </a:lnTo>
                  <a:lnTo>
                    <a:pt x="297" y="2481"/>
                  </a:lnTo>
                  <a:lnTo>
                    <a:pt x="405" y="2562"/>
                  </a:lnTo>
                  <a:lnTo>
                    <a:pt x="513" y="2589"/>
                  </a:lnTo>
                  <a:lnTo>
                    <a:pt x="513" y="2616"/>
                  </a:lnTo>
                  <a:lnTo>
                    <a:pt x="540" y="2724"/>
                  </a:lnTo>
                  <a:lnTo>
                    <a:pt x="594" y="2778"/>
                  </a:lnTo>
                  <a:lnTo>
                    <a:pt x="675" y="2831"/>
                  </a:lnTo>
                  <a:lnTo>
                    <a:pt x="756" y="2858"/>
                  </a:lnTo>
                  <a:lnTo>
                    <a:pt x="836" y="2831"/>
                  </a:lnTo>
                  <a:lnTo>
                    <a:pt x="917" y="2778"/>
                  </a:lnTo>
                  <a:lnTo>
                    <a:pt x="971" y="2724"/>
                  </a:lnTo>
                  <a:lnTo>
                    <a:pt x="971" y="2616"/>
                  </a:lnTo>
                  <a:lnTo>
                    <a:pt x="971" y="2589"/>
                  </a:lnTo>
                  <a:lnTo>
                    <a:pt x="1106" y="2562"/>
                  </a:lnTo>
                  <a:lnTo>
                    <a:pt x="1187" y="2481"/>
                  </a:lnTo>
                  <a:lnTo>
                    <a:pt x="1295" y="2427"/>
                  </a:lnTo>
                  <a:lnTo>
                    <a:pt x="1376" y="2346"/>
                  </a:lnTo>
                  <a:lnTo>
                    <a:pt x="1430" y="2238"/>
                  </a:lnTo>
                  <a:lnTo>
                    <a:pt x="1484" y="2130"/>
                  </a:lnTo>
                  <a:lnTo>
                    <a:pt x="1511" y="2023"/>
                  </a:lnTo>
                  <a:lnTo>
                    <a:pt x="1511" y="1915"/>
                  </a:lnTo>
                  <a:lnTo>
                    <a:pt x="1511" y="1780"/>
                  </a:lnTo>
                  <a:lnTo>
                    <a:pt x="1457" y="1645"/>
                  </a:lnTo>
                  <a:lnTo>
                    <a:pt x="1376" y="1510"/>
                  </a:lnTo>
                  <a:lnTo>
                    <a:pt x="1295" y="1402"/>
                  </a:lnTo>
                  <a:lnTo>
                    <a:pt x="1187" y="1321"/>
                  </a:lnTo>
                  <a:lnTo>
                    <a:pt x="1052" y="1241"/>
                  </a:lnTo>
                  <a:lnTo>
                    <a:pt x="917" y="1214"/>
                  </a:lnTo>
                  <a:lnTo>
                    <a:pt x="756" y="1187"/>
                  </a:lnTo>
                  <a:lnTo>
                    <a:pt x="648" y="1187"/>
                  </a:lnTo>
                  <a:lnTo>
                    <a:pt x="540" y="1133"/>
                  </a:lnTo>
                  <a:lnTo>
                    <a:pt x="486" y="1052"/>
                  </a:lnTo>
                  <a:lnTo>
                    <a:pt x="459" y="944"/>
                  </a:lnTo>
                  <a:lnTo>
                    <a:pt x="486" y="836"/>
                  </a:lnTo>
                  <a:lnTo>
                    <a:pt x="540" y="755"/>
                  </a:lnTo>
                  <a:lnTo>
                    <a:pt x="648" y="701"/>
                  </a:lnTo>
                  <a:lnTo>
                    <a:pt x="756" y="674"/>
                  </a:lnTo>
                  <a:lnTo>
                    <a:pt x="863" y="701"/>
                  </a:lnTo>
                  <a:lnTo>
                    <a:pt x="971" y="755"/>
                  </a:lnTo>
                  <a:lnTo>
                    <a:pt x="1025" y="836"/>
                  </a:lnTo>
                  <a:lnTo>
                    <a:pt x="1052" y="944"/>
                  </a:lnTo>
                  <a:lnTo>
                    <a:pt x="1079" y="1025"/>
                  </a:lnTo>
                  <a:lnTo>
                    <a:pt x="1133" y="1106"/>
                  </a:lnTo>
                  <a:lnTo>
                    <a:pt x="1187" y="1160"/>
                  </a:lnTo>
                  <a:lnTo>
                    <a:pt x="1376" y="1160"/>
                  </a:lnTo>
                  <a:lnTo>
                    <a:pt x="1457" y="1106"/>
                  </a:lnTo>
                  <a:lnTo>
                    <a:pt x="1511" y="1025"/>
                  </a:lnTo>
                  <a:lnTo>
                    <a:pt x="1511" y="944"/>
                  </a:lnTo>
                  <a:lnTo>
                    <a:pt x="1511" y="836"/>
                  </a:lnTo>
                  <a:lnTo>
                    <a:pt x="1484" y="701"/>
                  </a:lnTo>
                  <a:lnTo>
                    <a:pt x="1430" y="620"/>
                  </a:lnTo>
                  <a:lnTo>
                    <a:pt x="1376" y="512"/>
                  </a:lnTo>
                  <a:lnTo>
                    <a:pt x="1295" y="432"/>
                  </a:lnTo>
                  <a:lnTo>
                    <a:pt x="1187" y="351"/>
                  </a:lnTo>
                  <a:lnTo>
                    <a:pt x="1106" y="297"/>
                  </a:lnTo>
                  <a:lnTo>
                    <a:pt x="971" y="270"/>
                  </a:lnTo>
                  <a:lnTo>
                    <a:pt x="971" y="216"/>
                  </a:lnTo>
                  <a:lnTo>
                    <a:pt x="971" y="135"/>
                  </a:lnTo>
                  <a:lnTo>
                    <a:pt x="917" y="54"/>
                  </a:lnTo>
                  <a:lnTo>
                    <a:pt x="8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7"/>
            <p:cNvSpPr/>
            <p:nvPr/>
          </p:nvSpPr>
          <p:spPr>
            <a:xfrm>
              <a:off x="1885000" y="2014150"/>
              <a:ext cx="11500" cy="11500"/>
            </a:xfrm>
            <a:custGeom>
              <a:avLst/>
              <a:gdLst/>
              <a:ahLst/>
              <a:cxnLst/>
              <a:rect l="l" t="t" r="r" b="b"/>
              <a:pathLst>
                <a:path w="460" h="460" extrusionOk="0">
                  <a:moveTo>
                    <a:pt x="244" y="1"/>
                  </a:moveTo>
                  <a:lnTo>
                    <a:pt x="163" y="28"/>
                  </a:lnTo>
                  <a:lnTo>
                    <a:pt x="82" y="82"/>
                  </a:lnTo>
                  <a:lnTo>
                    <a:pt x="28" y="162"/>
                  </a:lnTo>
                  <a:lnTo>
                    <a:pt x="1" y="243"/>
                  </a:lnTo>
                  <a:lnTo>
                    <a:pt x="28" y="324"/>
                  </a:lnTo>
                  <a:lnTo>
                    <a:pt x="82" y="405"/>
                  </a:lnTo>
                  <a:lnTo>
                    <a:pt x="163" y="459"/>
                  </a:lnTo>
                  <a:lnTo>
                    <a:pt x="325" y="459"/>
                  </a:lnTo>
                  <a:lnTo>
                    <a:pt x="405" y="405"/>
                  </a:lnTo>
                  <a:lnTo>
                    <a:pt x="459" y="324"/>
                  </a:lnTo>
                  <a:lnTo>
                    <a:pt x="459" y="243"/>
                  </a:lnTo>
                  <a:lnTo>
                    <a:pt x="459" y="162"/>
                  </a:lnTo>
                  <a:lnTo>
                    <a:pt x="405" y="82"/>
                  </a:lnTo>
                  <a:lnTo>
                    <a:pt x="325" y="28"/>
                  </a:lnTo>
                  <a:lnTo>
                    <a:pt x="2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01" name="Google Shape;3301;p57"/>
          <p:cNvCxnSpPr>
            <a:stCxn id="3260" idx="2"/>
            <a:endCxn id="3265" idx="0"/>
          </p:cNvCxnSpPr>
          <p:nvPr/>
        </p:nvCxnSpPr>
        <p:spPr>
          <a:xfrm rot="5400000">
            <a:off x="3379650" y="1049237"/>
            <a:ext cx="746400" cy="1638300"/>
          </a:xfrm>
          <a:prstGeom prst="bentConnector3">
            <a:avLst>
              <a:gd name="adj1" fmla="val 49994"/>
            </a:avLst>
          </a:prstGeom>
          <a:noFill/>
          <a:ln w="19050" cap="flat" cmpd="sng">
            <a:solidFill>
              <a:schemeClr val="accent2"/>
            </a:solidFill>
            <a:prstDash val="solid"/>
            <a:round/>
            <a:headEnd type="none" w="med" len="med"/>
            <a:tailEnd type="none" w="med" len="med"/>
          </a:ln>
        </p:spPr>
      </p:cxnSp>
      <p:cxnSp>
        <p:nvCxnSpPr>
          <p:cNvPr id="3302" name="Google Shape;3302;p57"/>
          <p:cNvCxnSpPr>
            <a:stCxn id="3260" idx="2"/>
            <a:endCxn id="3275" idx="0"/>
          </p:cNvCxnSpPr>
          <p:nvPr/>
        </p:nvCxnSpPr>
        <p:spPr>
          <a:xfrm rot="-5400000" flipH="1">
            <a:off x="4199100" y="1868087"/>
            <a:ext cx="746400" cy="600"/>
          </a:xfrm>
          <a:prstGeom prst="bentConnector3">
            <a:avLst>
              <a:gd name="adj1" fmla="val 49994"/>
            </a:avLst>
          </a:prstGeom>
          <a:noFill/>
          <a:ln w="19050" cap="flat" cmpd="sng">
            <a:solidFill>
              <a:schemeClr val="accent2"/>
            </a:solidFill>
            <a:prstDash val="solid"/>
            <a:round/>
            <a:headEnd type="none" w="med" len="med"/>
            <a:tailEnd type="none" w="med" len="med"/>
          </a:ln>
        </p:spPr>
      </p:cxnSp>
      <p:cxnSp>
        <p:nvCxnSpPr>
          <p:cNvPr id="3303" name="Google Shape;3303;p57"/>
          <p:cNvCxnSpPr>
            <a:stCxn id="3260" idx="2"/>
            <a:endCxn id="3277" idx="0"/>
          </p:cNvCxnSpPr>
          <p:nvPr/>
        </p:nvCxnSpPr>
        <p:spPr>
          <a:xfrm rot="-5400000" flipH="1">
            <a:off x="5056050" y="1011137"/>
            <a:ext cx="746400" cy="1714500"/>
          </a:xfrm>
          <a:prstGeom prst="bentConnector3">
            <a:avLst>
              <a:gd name="adj1" fmla="val 49994"/>
            </a:avLst>
          </a:prstGeom>
          <a:noFill/>
          <a:ln w="19050" cap="flat" cmpd="sng">
            <a:solidFill>
              <a:schemeClr val="accent2"/>
            </a:solidFill>
            <a:prstDash val="solid"/>
            <a:round/>
            <a:headEnd type="none" w="med" len="med"/>
            <a:tailEnd type="none" w="med" len="med"/>
          </a:ln>
        </p:spPr>
      </p:cxnSp>
      <p:cxnSp>
        <p:nvCxnSpPr>
          <p:cNvPr id="3304" name="Google Shape;3304;p57"/>
          <p:cNvCxnSpPr>
            <a:stCxn id="3260" idx="2"/>
            <a:endCxn id="3279" idx="0"/>
          </p:cNvCxnSpPr>
          <p:nvPr/>
        </p:nvCxnSpPr>
        <p:spPr>
          <a:xfrm rot="-5400000" flipH="1">
            <a:off x="5856150" y="211037"/>
            <a:ext cx="746400" cy="3314700"/>
          </a:xfrm>
          <a:prstGeom prst="bentConnector3">
            <a:avLst>
              <a:gd name="adj1" fmla="val 49994"/>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3308"/>
        <p:cNvGrpSpPr/>
        <p:nvPr/>
      </p:nvGrpSpPr>
      <p:grpSpPr>
        <a:xfrm>
          <a:off x="0" y="0"/>
          <a:ext cx="0" cy="0"/>
          <a:chOff x="0" y="0"/>
          <a:chExt cx="0" cy="0"/>
        </a:xfrm>
      </p:grpSpPr>
      <p:sp>
        <p:nvSpPr>
          <p:cNvPr id="3309" name="Google Shape;3309;p58"/>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3310" name="Google Shape;3310;p58"/>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endParaRPr sz="1000" b="1">
              <a:solidFill>
                <a:srgbClr val="869FB2"/>
              </a:solidFill>
            </a:endParaRPr>
          </a:p>
          <a:p>
            <a:pPr marL="0" lvl="0" indent="0" algn="l" rtl="0">
              <a:lnSpc>
                <a:spcPct val="115000"/>
              </a:lnSpc>
              <a:spcBef>
                <a:spcPts val="1400"/>
              </a:spcBef>
              <a:spcAft>
                <a:spcPts val="0"/>
              </a:spcAft>
              <a:buClr>
                <a:schemeClr val="dk1"/>
              </a:buClr>
              <a:buSzPts val="1100"/>
              <a:buFont typeface="Arial"/>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3311" name="Google Shape;3311;p5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22" name="Google Shape;922;p28"/>
          <p:cNvSpPr/>
          <p:nvPr/>
        </p:nvSpPr>
        <p:spPr>
          <a:xfrm>
            <a:off x="3676772" y="2201585"/>
            <a:ext cx="1777800" cy="17778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Rectangle: Rounded Corners 64">
            <a:extLst>
              <a:ext uri="{FF2B5EF4-FFF2-40B4-BE49-F238E27FC236}">
                <a16:creationId xmlns:a16="http://schemas.microsoft.com/office/drawing/2014/main" id="{0AA1160D-2D33-439B-8C22-464C022141AD}"/>
              </a:ext>
            </a:extLst>
          </p:cNvPr>
          <p:cNvSpPr/>
          <p:nvPr/>
        </p:nvSpPr>
        <p:spPr>
          <a:xfrm>
            <a:off x="4575688" y="1471512"/>
            <a:ext cx="3900948" cy="3052916"/>
          </a:xfrm>
          <a:prstGeom prst="roundRect">
            <a:avLst/>
          </a:prstGeom>
          <a:solidFill>
            <a:schemeClr val="bg2">
              <a:alpha val="30196"/>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CF216CB9-2639-4811-8FA1-44A88F3F1973}"/>
              </a:ext>
            </a:extLst>
          </p:cNvPr>
          <p:cNvSpPr/>
          <p:nvPr/>
        </p:nvSpPr>
        <p:spPr>
          <a:xfrm>
            <a:off x="671052" y="1467465"/>
            <a:ext cx="3900948" cy="3052916"/>
          </a:xfrm>
          <a:prstGeom prst="roundRect">
            <a:avLst/>
          </a:prstGeom>
          <a:solidFill>
            <a:schemeClr val="bg2">
              <a:alpha val="30196"/>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9" name="Google Shape;909;p28"/>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Modelling</a:t>
            </a:r>
            <a:endParaRPr dirty="0">
              <a:solidFill>
                <a:schemeClr val="dk1"/>
              </a:solidFill>
            </a:endParaRPr>
          </a:p>
        </p:txBody>
      </p:sp>
      <p:sp>
        <p:nvSpPr>
          <p:cNvPr id="911" name="Google Shape;911;p28"/>
          <p:cNvSpPr txBox="1"/>
          <p:nvPr/>
        </p:nvSpPr>
        <p:spPr>
          <a:xfrm>
            <a:off x="6526162" y="2205581"/>
            <a:ext cx="1166127" cy="41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dirty="0">
                <a:solidFill>
                  <a:schemeClr val="dk1"/>
                </a:solidFill>
                <a:latin typeface="Fira Sans Extra Condensed"/>
                <a:ea typeface="Fira Sans Extra Condensed"/>
                <a:cs typeface="Fira Sans Extra Condensed"/>
                <a:sym typeface="Fira Sans Extra Condensed"/>
              </a:rPr>
              <a:t>Frontend</a:t>
            </a:r>
            <a:endParaRPr sz="1600" b="1" dirty="0">
              <a:solidFill>
                <a:schemeClr val="dk1"/>
              </a:solidFill>
              <a:latin typeface="Fira Sans Extra Condensed"/>
              <a:ea typeface="Fira Sans Extra Condensed"/>
              <a:cs typeface="Fira Sans Extra Condensed"/>
              <a:sym typeface="Fira Sans Extra Condensed"/>
            </a:endParaRPr>
          </a:p>
        </p:txBody>
      </p:sp>
      <p:sp>
        <p:nvSpPr>
          <p:cNvPr id="914" name="Google Shape;914;p28"/>
          <p:cNvSpPr txBox="1"/>
          <p:nvPr/>
        </p:nvSpPr>
        <p:spPr>
          <a:xfrm flipH="1">
            <a:off x="862182" y="2158650"/>
            <a:ext cx="1519197" cy="41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dk1"/>
                </a:solidFill>
                <a:latin typeface="Fira Sans Extra Condensed"/>
                <a:ea typeface="Fira Sans Extra Condensed"/>
                <a:cs typeface="Fira Sans Extra Condensed"/>
                <a:sym typeface="Fira Sans Extra Condensed"/>
              </a:rPr>
              <a:t>Performance</a:t>
            </a:r>
            <a:endParaRPr sz="1600" b="1" dirty="0">
              <a:solidFill>
                <a:schemeClr val="dk1"/>
              </a:solidFill>
              <a:latin typeface="Fira Sans Extra Condensed"/>
              <a:ea typeface="Fira Sans Extra Condensed"/>
              <a:cs typeface="Fira Sans Extra Condensed"/>
              <a:sym typeface="Fira Sans Extra Condensed"/>
            </a:endParaRPr>
          </a:p>
        </p:txBody>
      </p:sp>
      <p:sp>
        <p:nvSpPr>
          <p:cNvPr id="917" name="Google Shape;917;p28"/>
          <p:cNvSpPr txBox="1"/>
          <p:nvPr/>
        </p:nvSpPr>
        <p:spPr>
          <a:xfrm>
            <a:off x="6388789" y="3573277"/>
            <a:ext cx="1303500" cy="41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dirty="0">
                <a:solidFill>
                  <a:schemeClr val="dk1"/>
                </a:solidFill>
                <a:latin typeface="Fira Sans Extra Condensed"/>
                <a:ea typeface="Fira Sans Extra Condensed"/>
                <a:cs typeface="Fira Sans Extra Condensed"/>
                <a:sym typeface="Fira Sans Extra Condensed"/>
              </a:rPr>
              <a:t>Backend</a:t>
            </a:r>
            <a:endParaRPr sz="1600" b="1" dirty="0">
              <a:solidFill>
                <a:schemeClr val="dk1"/>
              </a:solidFill>
              <a:latin typeface="Fira Sans Extra Condensed"/>
              <a:ea typeface="Fira Sans Extra Condensed"/>
              <a:cs typeface="Fira Sans Extra Condensed"/>
              <a:sym typeface="Fira Sans Extra Condensed"/>
            </a:endParaRPr>
          </a:p>
        </p:txBody>
      </p:sp>
      <p:sp>
        <p:nvSpPr>
          <p:cNvPr id="920" name="Google Shape;920;p28"/>
          <p:cNvSpPr txBox="1"/>
          <p:nvPr/>
        </p:nvSpPr>
        <p:spPr>
          <a:xfrm flipH="1">
            <a:off x="854074" y="3559301"/>
            <a:ext cx="1600055" cy="41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dk1"/>
                </a:solidFill>
                <a:latin typeface="Fira Sans Extra Condensed"/>
                <a:ea typeface="Fira Sans Extra Condensed"/>
                <a:cs typeface="Fira Sans Extra Condensed"/>
                <a:sym typeface="Fira Sans Extra Condensed"/>
              </a:rPr>
              <a:t>Consumption</a:t>
            </a:r>
            <a:endParaRPr sz="1600" b="1" dirty="0">
              <a:solidFill>
                <a:schemeClr val="dk1"/>
              </a:solidFill>
              <a:latin typeface="Fira Sans Extra Condensed"/>
              <a:ea typeface="Fira Sans Extra Condensed"/>
              <a:cs typeface="Fira Sans Extra Condensed"/>
              <a:sym typeface="Fira Sans Extra Condensed"/>
            </a:endParaRPr>
          </a:p>
        </p:txBody>
      </p:sp>
      <p:cxnSp>
        <p:nvCxnSpPr>
          <p:cNvPr id="947" name="Google Shape;947;p28"/>
          <p:cNvCxnSpPr>
            <a:cxnSpLocks/>
            <a:endCxn id="922" idx="2"/>
          </p:cNvCxnSpPr>
          <p:nvPr/>
        </p:nvCxnSpPr>
        <p:spPr>
          <a:xfrm>
            <a:off x="2373271" y="2374490"/>
            <a:ext cx="1303501" cy="715995"/>
          </a:xfrm>
          <a:prstGeom prst="bentConnector3">
            <a:avLst>
              <a:gd name="adj1" fmla="val 50000"/>
            </a:avLst>
          </a:prstGeom>
          <a:noFill/>
          <a:ln w="19050" cap="flat" cmpd="sng">
            <a:solidFill>
              <a:schemeClr val="dk1"/>
            </a:solidFill>
            <a:prstDash val="solid"/>
            <a:round/>
            <a:headEnd type="oval" w="med" len="med"/>
            <a:tailEnd type="none" w="med" len="med"/>
          </a:ln>
        </p:spPr>
      </p:cxnSp>
      <p:cxnSp>
        <p:nvCxnSpPr>
          <p:cNvPr id="948" name="Google Shape;948;p28"/>
          <p:cNvCxnSpPr>
            <a:cxnSpLocks/>
            <a:endCxn id="922" idx="2"/>
          </p:cNvCxnSpPr>
          <p:nvPr/>
        </p:nvCxnSpPr>
        <p:spPr>
          <a:xfrm flipV="1">
            <a:off x="2373271" y="3090485"/>
            <a:ext cx="1303501" cy="682350"/>
          </a:xfrm>
          <a:prstGeom prst="bentConnector3">
            <a:avLst>
              <a:gd name="adj1" fmla="val 50000"/>
            </a:avLst>
          </a:prstGeom>
          <a:noFill/>
          <a:ln w="19050" cap="flat" cmpd="sng">
            <a:solidFill>
              <a:schemeClr val="dk1"/>
            </a:solidFill>
            <a:prstDash val="solid"/>
            <a:round/>
            <a:headEnd type="oval" w="med" len="med"/>
            <a:tailEnd type="none" w="med" len="med"/>
          </a:ln>
        </p:spPr>
      </p:cxnSp>
      <p:cxnSp>
        <p:nvCxnSpPr>
          <p:cNvPr id="949" name="Google Shape;949;p28"/>
          <p:cNvCxnSpPr>
            <a:cxnSpLocks/>
            <a:endCxn id="922" idx="6"/>
          </p:cNvCxnSpPr>
          <p:nvPr/>
        </p:nvCxnSpPr>
        <p:spPr>
          <a:xfrm rot="10800000" flipV="1">
            <a:off x="5454572" y="2426109"/>
            <a:ext cx="1071590" cy="664375"/>
          </a:xfrm>
          <a:prstGeom prst="bentConnector3">
            <a:avLst>
              <a:gd name="adj1" fmla="val 50000"/>
            </a:avLst>
          </a:prstGeom>
          <a:noFill/>
          <a:ln w="19050" cap="flat" cmpd="sng">
            <a:solidFill>
              <a:schemeClr val="dk1"/>
            </a:solidFill>
            <a:prstDash val="solid"/>
            <a:round/>
            <a:headEnd type="oval" w="med" len="med"/>
            <a:tailEnd type="none" w="med" len="med"/>
          </a:ln>
        </p:spPr>
      </p:cxnSp>
      <p:cxnSp>
        <p:nvCxnSpPr>
          <p:cNvPr id="950" name="Google Shape;950;p28"/>
          <p:cNvCxnSpPr>
            <a:cxnSpLocks/>
            <a:endCxn id="922" idx="6"/>
          </p:cNvCxnSpPr>
          <p:nvPr/>
        </p:nvCxnSpPr>
        <p:spPr>
          <a:xfrm rot="10800000">
            <a:off x="5454572" y="3090486"/>
            <a:ext cx="1071590" cy="675365"/>
          </a:xfrm>
          <a:prstGeom prst="bentConnector3">
            <a:avLst>
              <a:gd name="adj1" fmla="val 50000"/>
            </a:avLst>
          </a:prstGeom>
          <a:noFill/>
          <a:ln w="19050" cap="flat" cmpd="sng">
            <a:solidFill>
              <a:schemeClr val="dk1"/>
            </a:solidFill>
            <a:prstDash val="solid"/>
            <a:round/>
            <a:headEnd type="oval" w="med" len="med"/>
            <a:tailEnd type="none" w="med" len="med"/>
          </a:ln>
        </p:spPr>
      </p:cxnSp>
      <p:sp>
        <p:nvSpPr>
          <p:cNvPr id="8" name="TextBox 7">
            <a:extLst>
              <a:ext uri="{FF2B5EF4-FFF2-40B4-BE49-F238E27FC236}">
                <a16:creationId xmlns:a16="http://schemas.microsoft.com/office/drawing/2014/main" id="{7F83C900-A8E1-4EE4-9799-94D2E520CE88}"/>
              </a:ext>
            </a:extLst>
          </p:cNvPr>
          <p:cNvSpPr txBox="1"/>
          <p:nvPr/>
        </p:nvSpPr>
        <p:spPr>
          <a:xfrm>
            <a:off x="2025966" y="1520868"/>
            <a:ext cx="856325" cy="400110"/>
          </a:xfrm>
          <a:prstGeom prst="rect">
            <a:avLst/>
          </a:prstGeom>
          <a:noFill/>
        </p:spPr>
        <p:txBody>
          <a:bodyPr wrap="none" rtlCol="0">
            <a:spAutoFit/>
          </a:bodyPr>
          <a:lstStyle/>
          <a:p>
            <a:r>
              <a:rPr lang="en-US" sz="2000" b="1" dirty="0">
                <a:latin typeface="Fira Sans Extra Condensed Black" panose="020B0604020202020204" pitchFamily="34" charset="0"/>
              </a:rPr>
              <a:t>Device</a:t>
            </a:r>
            <a:endParaRPr lang="en-GB" sz="2000" b="1" dirty="0">
              <a:latin typeface="Fira Sans Extra Condensed Black" panose="020B0604020202020204" pitchFamily="34" charset="0"/>
            </a:endParaRPr>
          </a:p>
        </p:txBody>
      </p:sp>
      <p:sp>
        <p:nvSpPr>
          <p:cNvPr id="9" name="TextBox 8">
            <a:extLst>
              <a:ext uri="{FF2B5EF4-FFF2-40B4-BE49-F238E27FC236}">
                <a16:creationId xmlns:a16="http://schemas.microsoft.com/office/drawing/2014/main" id="{B48E049B-CEA8-49B1-959D-C30DE152C22E}"/>
              </a:ext>
            </a:extLst>
          </p:cNvPr>
          <p:cNvSpPr txBox="1"/>
          <p:nvPr/>
        </p:nvSpPr>
        <p:spPr>
          <a:xfrm>
            <a:off x="5922340" y="1544761"/>
            <a:ext cx="1330814" cy="400110"/>
          </a:xfrm>
          <a:prstGeom prst="rect">
            <a:avLst/>
          </a:prstGeom>
          <a:noFill/>
        </p:spPr>
        <p:txBody>
          <a:bodyPr wrap="none" rtlCol="0">
            <a:spAutoFit/>
          </a:bodyPr>
          <a:lstStyle/>
          <a:p>
            <a:r>
              <a:rPr lang="en-US" sz="2000" b="1" dirty="0">
                <a:latin typeface="Fira Sans Extra Condensed Black" panose="020B0A03050000020004" pitchFamily="34" charset="0"/>
              </a:rPr>
              <a:t>Application</a:t>
            </a:r>
            <a:endParaRPr lang="en-GB" sz="2000" b="1" dirty="0">
              <a:latin typeface="Fira Sans Extra Condensed Black" panose="020B0A03050000020004" pitchFamily="34" charset="0"/>
            </a:endParaRPr>
          </a:p>
        </p:txBody>
      </p:sp>
    </p:spTree>
    <p:extLst>
      <p:ext uri="{BB962C8B-B14F-4D97-AF65-F5344CB8AC3E}">
        <p14:creationId xmlns:p14="http://schemas.microsoft.com/office/powerpoint/2010/main" val="3496313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3315"/>
        <p:cNvGrpSpPr/>
        <p:nvPr/>
      </p:nvGrpSpPr>
      <p:grpSpPr>
        <a:xfrm>
          <a:off x="0" y="0"/>
          <a:ext cx="0" cy="0"/>
          <a:chOff x="0" y="0"/>
          <a:chExt cx="0" cy="0"/>
        </a:xfrm>
      </p:grpSpPr>
      <p:sp>
        <p:nvSpPr>
          <p:cNvPr id="3316" name="Google Shape;3316;p59"/>
          <p:cNvSpPr txBox="1">
            <a:spLocks noGrp="1"/>
          </p:cNvSpPr>
          <p:nvPr>
            <p:ph type="title" idx="4294967295"/>
          </p:nvPr>
        </p:nvSpPr>
        <p:spPr>
          <a:xfrm>
            <a:off x="1048350" y="32004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3317" name="Google Shape;3317;p59"/>
          <p:cNvSpPr txBox="1">
            <a:spLocks noGrp="1"/>
          </p:cNvSpPr>
          <p:nvPr>
            <p:ph type="body" idx="4294967295"/>
          </p:nvPr>
        </p:nvSpPr>
        <p:spPr>
          <a:xfrm>
            <a:off x="943675" y="1084204"/>
            <a:ext cx="7079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
                <a:solidFill>
                  <a:schemeClr val="lt1"/>
                </a:solidFill>
                <a:latin typeface="Arial"/>
                <a:ea typeface="Arial"/>
                <a:cs typeface="Arial"/>
                <a:sym typeface="Arial"/>
              </a:rPr>
              <a:t>You can add and edit some </a:t>
            </a:r>
            <a:r>
              <a:rPr lang="en"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
                <a:solidFill>
                  <a:schemeClr val="lt1"/>
                </a:solidFill>
                <a:latin typeface="Arial"/>
                <a:ea typeface="Arial"/>
                <a:cs typeface="Arial"/>
                <a:sym typeface="Arial"/>
              </a:rPr>
              <a:t> to your presentation to present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3318" name="Google Shape;3318;p59"/>
          <p:cNvSpPr txBox="1"/>
          <p:nvPr/>
        </p:nvSpPr>
        <p:spPr>
          <a:xfrm>
            <a:off x="943675" y="14879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lang="en" sz="1100" b="1">
                <a:solidFill>
                  <a:srgbClr val="869FB2"/>
                </a:solidFill>
              </a:rPr>
              <a:t>ungroup</a:t>
            </a:r>
            <a:r>
              <a:rPr lang="en"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Change the color</a:t>
            </a:r>
            <a:r>
              <a:rPr lang="en"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Then </a:t>
            </a:r>
            <a:r>
              <a:rPr lang="en" sz="1100" b="1">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lang="en" sz="1100" b="1">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lang="en" sz="1100" b="1">
                <a:solidFill>
                  <a:srgbClr val="869FB2"/>
                </a:solidFill>
                <a:uFill>
                  <a:noFill/>
                </a:uFill>
                <a:hlinkClick r:id="rId4">
                  <a:extLst>
                    <a:ext uri="{A12FA001-AC4F-418D-AE19-62706E023703}">
                      <ahyp:hlinkClr xmlns:ahyp="http://schemas.microsoft.com/office/drawing/2018/hyperlinkcolor" val="tx"/>
                    </a:ext>
                  </a:extLst>
                </a:hlinkClick>
              </a:rPr>
              <a:t>Slidesgo School</a:t>
            </a:r>
            <a:r>
              <a:rPr lang="en" sz="1100">
                <a:solidFill>
                  <a:srgbClr val="FFFFFF"/>
                </a:solidFill>
              </a:rPr>
              <a:t>.</a:t>
            </a:r>
            <a:endParaRPr sz="1100"/>
          </a:p>
        </p:txBody>
      </p:sp>
      <p:grpSp>
        <p:nvGrpSpPr>
          <p:cNvPr id="3319" name="Google Shape;3319;p59"/>
          <p:cNvGrpSpPr/>
          <p:nvPr/>
        </p:nvGrpSpPr>
        <p:grpSpPr>
          <a:xfrm>
            <a:off x="6874322" y="1571957"/>
            <a:ext cx="1446116" cy="2863897"/>
            <a:chOff x="6529419" y="1724307"/>
            <a:chExt cx="1480463" cy="2931917"/>
          </a:xfrm>
        </p:grpSpPr>
        <p:grpSp>
          <p:nvGrpSpPr>
            <p:cNvPr id="3320" name="Google Shape;3320;p59"/>
            <p:cNvGrpSpPr/>
            <p:nvPr/>
          </p:nvGrpSpPr>
          <p:grpSpPr>
            <a:xfrm>
              <a:off x="6556827" y="1724307"/>
              <a:ext cx="956596" cy="944294"/>
              <a:chOff x="3800349" y="1238762"/>
              <a:chExt cx="1098904" cy="1084772"/>
            </a:xfrm>
          </p:grpSpPr>
          <p:grpSp>
            <p:nvGrpSpPr>
              <p:cNvPr id="3321" name="Google Shape;3321;p59"/>
              <p:cNvGrpSpPr/>
              <p:nvPr/>
            </p:nvGrpSpPr>
            <p:grpSpPr>
              <a:xfrm>
                <a:off x="3800349" y="1238762"/>
                <a:ext cx="1098904" cy="1084772"/>
                <a:chOff x="3800349" y="1238762"/>
                <a:chExt cx="1098904" cy="1084772"/>
              </a:xfrm>
            </p:grpSpPr>
            <p:sp>
              <p:nvSpPr>
                <p:cNvPr id="3322" name="Google Shape;3322;p59"/>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9"/>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4" name="Google Shape;3324;p59"/>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5" name="Google Shape;3325;p59"/>
            <p:cNvGrpSpPr/>
            <p:nvPr/>
          </p:nvGrpSpPr>
          <p:grpSpPr>
            <a:xfrm>
              <a:off x="7053286" y="2227254"/>
              <a:ext cx="956596" cy="944252"/>
              <a:chOff x="4370663" y="1816530"/>
              <a:chExt cx="1098904" cy="1084724"/>
            </a:xfrm>
          </p:grpSpPr>
          <p:grpSp>
            <p:nvGrpSpPr>
              <p:cNvPr id="3326" name="Google Shape;3326;p59"/>
              <p:cNvGrpSpPr/>
              <p:nvPr/>
            </p:nvGrpSpPr>
            <p:grpSpPr>
              <a:xfrm>
                <a:off x="4370663" y="1816530"/>
                <a:ext cx="1098904" cy="1084724"/>
                <a:chOff x="4370663" y="1816530"/>
                <a:chExt cx="1098904" cy="1084724"/>
              </a:xfrm>
            </p:grpSpPr>
            <p:sp>
              <p:nvSpPr>
                <p:cNvPr id="3327" name="Google Shape;3327;p59"/>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9"/>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9" name="Google Shape;3329;p59"/>
              <p:cNvGrpSpPr/>
              <p:nvPr/>
            </p:nvGrpSpPr>
            <p:grpSpPr>
              <a:xfrm>
                <a:off x="4732628" y="2171596"/>
                <a:ext cx="374986" cy="374572"/>
                <a:chOff x="3303268" y="3817349"/>
                <a:chExt cx="346056" cy="345674"/>
              </a:xfrm>
            </p:grpSpPr>
            <p:sp>
              <p:nvSpPr>
                <p:cNvPr id="3330" name="Google Shape;3330;p5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4" name="Google Shape;3334;p59"/>
            <p:cNvGrpSpPr/>
            <p:nvPr/>
          </p:nvGrpSpPr>
          <p:grpSpPr>
            <a:xfrm>
              <a:off x="6547098" y="2715744"/>
              <a:ext cx="956596" cy="944315"/>
              <a:chOff x="3789173" y="2377690"/>
              <a:chExt cx="1098904" cy="1084796"/>
            </a:xfrm>
          </p:grpSpPr>
          <p:grpSp>
            <p:nvGrpSpPr>
              <p:cNvPr id="3335" name="Google Shape;3335;p59"/>
              <p:cNvGrpSpPr/>
              <p:nvPr/>
            </p:nvGrpSpPr>
            <p:grpSpPr>
              <a:xfrm>
                <a:off x="3789173" y="2377690"/>
                <a:ext cx="1098904" cy="1084796"/>
                <a:chOff x="3789173" y="2377690"/>
                <a:chExt cx="1098904" cy="1084796"/>
              </a:xfrm>
            </p:grpSpPr>
            <p:sp>
              <p:nvSpPr>
                <p:cNvPr id="3336" name="Google Shape;3336;p59"/>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9"/>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59"/>
              <p:cNvGrpSpPr/>
              <p:nvPr/>
            </p:nvGrpSpPr>
            <p:grpSpPr>
              <a:xfrm>
                <a:off x="4151137" y="2732796"/>
                <a:ext cx="374986" cy="374572"/>
                <a:chOff x="3752358" y="3817349"/>
                <a:chExt cx="346056" cy="345674"/>
              </a:xfrm>
            </p:grpSpPr>
            <p:sp>
              <p:nvSpPr>
                <p:cNvPr id="3339" name="Google Shape;3339;p59"/>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9"/>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9"/>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9"/>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3" name="Google Shape;3343;p59"/>
            <p:cNvGrpSpPr/>
            <p:nvPr/>
          </p:nvGrpSpPr>
          <p:grpSpPr>
            <a:xfrm>
              <a:off x="7034853" y="3222917"/>
              <a:ext cx="956596" cy="944252"/>
              <a:chOff x="4349489" y="2960313"/>
              <a:chExt cx="1098904" cy="1084724"/>
            </a:xfrm>
          </p:grpSpPr>
          <p:grpSp>
            <p:nvGrpSpPr>
              <p:cNvPr id="3344" name="Google Shape;3344;p59"/>
              <p:cNvGrpSpPr/>
              <p:nvPr/>
            </p:nvGrpSpPr>
            <p:grpSpPr>
              <a:xfrm>
                <a:off x="4349489" y="2960313"/>
                <a:ext cx="1098904" cy="1084724"/>
                <a:chOff x="4349489" y="2960313"/>
                <a:chExt cx="1098904" cy="1084724"/>
              </a:xfrm>
            </p:grpSpPr>
            <p:sp>
              <p:nvSpPr>
                <p:cNvPr id="3345" name="Google Shape;3345;p59"/>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9"/>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7" name="Google Shape;3347;p59"/>
              <p:cNvGrpSpPr/>
              <p:nvPr/>
            </p:nvGrpSpPr>
            <p:grpSpPr>
              <a:xfrm>
                <a:off x="4732657" y="3315384"/>
                <a:ext cx="374952" cy="374572"/>
                <a:chOff x="4201447" y="3817349"/>
                <a:chExt cx="346024" cy="345674"/>
              </a:xfrm>
            </p:grpSpPr>
            <p:sp>
              <p:nvSpPr>
                <p:cNvPr id="3348" name="Google Shape;3348;p59"/>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9"/>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0" name="Google Shape;3350;p59"/>
            <p:cNvGrpSpPr/>
            <p:nvPr/>
          </p:nvGrpSpPr>
          <p:grpSpPr>
            <a:xfrm>
              <a:off x="6529419" y="3711909"/>
              <a:ext cx="956596" cy="944315"/>
              <a:chOff x="3768864" y="3522050"/>
              <a:chExt cx="1098904" cy="1084796"/>
            </a:xfrm>
          </p:grpSpPr>
          <p:grpSp>
            <p:nvGrpSpPr>
              <p:cNvPr id="3351" name="Google Shape;3351;p59"/>
              <p:cNvGrpSpPr/>
              <p:nvPr/>
            </p:nvGrpSpPr>
            <p:grpSpPr>
              <a:xfrm>
                <a:off x="3768864" y="3522050"/>
                <a:ext cx="1098904" cy="1084796"/>
                <a:chOff x="3768864" y="3522050"/>
                <a:chExt cx="1098904" cy="1084796"/>
              </a:xfrm>
            </p:grpSpPr>
            <p:sp>
              <p:nvSpPr>
                <p:cNvPr id="3352" name="Google Shape;3352;p59"/>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9"/>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59"/>
              <p:cNvGrpSpPr/>
              <p:nvPr/>
            </p:nvGrpSpPr>
            <p:grpSpPr>
              <a:xfrm>
                <a:off x="4139616" y="3871555"/>
                <a:ext cx="357419" cy="357005"/>
                <a:chOff x="7482229" y="3351230"/>
                <a:chExt cx="357419" cy="357005"/>
              </a:xfrm>
            </p:grpSpPr>
            <p:sp>
              <p:nvSpPr>
                <p:cNvPr id="3355" name="Google Shape;3355;p59"/>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9"/>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9"/>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9"/>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9"/>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3188"/>
        <p:cNvGrpSpPr/>
        <p:nvPr/>
      </p:nvGrpSpPr>
      <p:grpSpPr>
        <a:xfrm>
          <a:off x="0" y="0"/>
          <a:ext cx="0" cy="0"/>
          <a:chOff x="0" y="0"/>
          <a:chExt cx="0" cy="0"/>
        </a:xfrm>
      </p:grpSpPr>
      <p:sp>
        <p:nvSpPr>
          <p:cNvPr id="3191" name="Google Shape;3191;p56"/>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Device modelling</a:t>
            </a:r>
            <a:endParaRPr dirty="0">
              <a:solidFill>
                <a:schemeClr val="dk1"/>
              </a:solidFill>
            </a:endParaRPr>
          </a:p>
        </p:txBody>
      </p:sp>
      <p:cxnSp>
        <p:nvCxnSpPr>
          <p:cNvPr id="3192" name="Google Shape;3192;p56"/>
          <p:cNvCxnSpPr>
            <a:cxnSpLocks/>
          </p:cNvCxnSpPr>
          <p:nvPr/>
        </p:nvCxnSpPr>
        <p:spPr>
          <a:xfrm>
            <a:off x="457200" y="2121408"/>
            <a:ext cx="8265510" cy="0"/>
          </a:xfrm>
          <a:prstGeom prst="straightConnector1">
            <a:avLst/>
          </a:prstGeom>
          <a:noFill/>
          <a:ln w="19050" cap="flat" cmpd="sng">
            <a:solidFill>
              <a:schemeClr val="dk1"/>
            </a:solidFill>
            <a:prstDash val="solid"/>
            <a:round/>
            <a:headEnd type="oval" w="med" len="med"/>
            <a:tailEnd type="oval" w="med" len="med"/>
          </a:ln>
        </p:spPr>
      </p:cxnSp>
      <p:cxnSp>
        <p:nvCxnSpPr>
          <p:cNvPr id="3193" name="Google Shape;3193;p56"/>
          <p:cNvCxnSpPr/>
          <p:nvPr/>
        </p:nvCxnSpPr>
        <p:spPr>
          <a:xfrm rot="10800000">
            <a:off x="4572000" y="1078975"/>
            <a:ext cx="0" cy="3648600"/>
          </a:xfrm>
          <a:prstGeom prst="straightConnector1">
            <a:avLst/>
          </a:prstGeom>
          <a:noFill/>
          <a:ln w="19050" cap="flat" cmpd="sng">
            <a:solidFill>
              <a:schemeClr val="dk1"/>
            </a:solidFill>
            <a:prstDash val="solid"/>
            <a:round/>
            <a:headEnd type="oval" w="med" len="med"/>
            <a:tailEnd type="oval" w="med" len="med"/>
          </a:ln>
        </p:spPr>
      </p:cxnSp>
      <p:sp>
        <p:nvSpPr>
          <p:cNvPr id="3205" name="Google Shape;3205;p56"/>
          <p:cNvSpPr txBox="1"/>
          <p:nvPr/>
        </p:nvSpPr>
        <p:spPr>
          <a:xfrm>
            <a:off x="1598837" y="1642832"/>
            <a:ext cx="1756547"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Passmark score</a:t>
            </a:r>
            <a:endParaRPr sz="1800" b="1" dirty="0">
              <a:solidFill>
                <a:schemeClr val="dk1"/>
              </a:solidFill>
              <a:latin typeface="Fira Sans Extra Condensed"/>
              <a:ea typeface="Fira Sans Extra Condensed"/>
              <a:cs typeface="Fira Sans Extra Condensed"/>
              <a:sym typeface="Fira Sans Extra Condensed"/>
            </a:endParaRPr>
          </a:p>
        </p:txBody>
      </p:sp>
      <p:sp>
        <p:nvSpPr>
          <p:cNvPr id="3207" name="Google Shape;3207;p56"/>
          <p:cNvSpPr/>
          <p:nvPr/>
        </p:nvSpPr>
        <p:spPr>
          <a:xfrm>
            <a:off x="2151116" y="989260"/>
            <a:ext cx="639000" cy="63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209" name="Google Shape;3209;p56"/>
          <p:cNvSpPr txBox="1"/>
          <p:nvPr/>
        </p:nvSpPr>
        <p:spPr>
          <a:xfrm>
            <a:off x="5741957" y="1649593"/>
            <a:ext cx="2062551"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Power consumption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3211" name="Google Shape;3211;p56"/>
          <p:cNvSpPr/>
          <p:nvPr/>
        </p:nvSpPr>
        <p:spPr>
          <a:xfrm>
            <a:off x="6453734" y="983911"/>
            <a:ext cx="639000" cy="63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aphicFrame>
        <p:nvGraphicFramePr>
          <p:cNvPr id="6" name="Chart 5">
            <a:extLst>
              <a:ext uri="{FF2B5EF4-FFF2-40B4-BE49-F238E27FC236}">
                <a16:creationId xmlns:a16="http://schemas.microsoft.com/office/drawing/2014/main" id="{EF9CC859-7C8D-4177-821E-361B7EF0A32C}"/>
              </a:ext>
            </a:extLst>
          </p:cNvPr>
          <p:cNvGraphicFramePr/>
          <p:nvPr>
            <p:extLst>
              <p:ext uri="{D42A27DB-BD31-4B8C-83A1-F6EECF244321}">
                <p14:modId xmlns:p14="http://schemas.microsoft.com/office/powerpoint/2010/main" val="3187499288"/>
              </p:ext>
            </p:extLst>
          </p:nvPr>
        </p:nvGraphicFramePr>
        <p:xfrm>
          <a:off x="4571999" y="2160410"/>
          <a:ext cx="4150711" cy="276378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5E8328CD-02DB-4C08-8B20-331E2F6DD136}"/>
              </a:ext>
            </a:extLst>
          </p:cNvPr>
          <p:cNvGraphicFramePr/>
          <p:nvPr>
            <p:extLst>
              <p:ext uri="{D42A27DB-BD31-4B8C-83A1-F6EECF244321}">
                <p14:modId xmlns:p14="http://schemas.microsoft.com/office/powerpoint/2010/main" val="1517367188"/>
              </p:ext>
            </p:extLst>
          </p:nvPr>
        </p:nvGraphicFramePr>
        <p:xfrm>
          <a:off x="404311" y="2198684"/>
          <a:ext cx="4114799" cy="2750213"/>
        </p:xfrm>
        <a:graphic>
          <a:graphicData uri="http://schemas.openxmlformats.org/drawingml/2006/chart">
            <c:chart xmlns:c="http://schemas.openxmlformats.org/drawingml/2006/chart" xmlns:r="http://schemas.openxmlformats.org/officeDocument/2006/relationships" r:id="rId4"/>
          </a:graphicData>
        </a:graphic>
      </p:graphicFrame>
      <p:pic>
        <p:nvPicPr>
          <p:cNvPr id="5" name="Graphic 4" descr="Renewable Energy outline">
            <a:extLst>
              <a:ext uri="{FF2B5EF4-FFF2-40B4-BE49-F238E27FC236}">
                <a16:creationId xmlns:a16="http://schemas.microsoft.com/office/drawing/2014/main" id="{21DD63C5-3F7F-4F1D-8D65-1805397C84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37518" y="1063789"/>
            <a:ext cx="471428" cy="471428"/>
          </a:xfrm>
          <a:prstGeom prst="rect">
            <a:avLst/>
          </a:prstGeom>
        </p:spPr>
      </p:pic>
      <p:pic>
        <p:nvPicPr>
          <p:cNvPr id="8" name="Graphic 7" descr="List with solid fill">
            <a:extLst>
              <a:ext uri="{FF2B5EF4-FFF2-40B4-BE49-F238E27FC236}">
                <a16:creationId xmlns:a16="http://schemas.microsoft.com/office/drawing/2014/main" id="{CBFC0D33-878F-4397-BC38-FEB390E330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25074" y="1063789"/>
            <a:ext cx="501768" cy="501768"/>
          </a:xfrm>
          <a:prstGeom prst="rect">
            <a:avLst/>
          </a:prstGeom>
        </p:spPr>
      </p:pic>
    </p:spTree>
    <p:extLst>
      <p:ext uri="{BB962C8B-B14F-4D97-AF65-F5344CB8AC3E}">
        <p14:creationId xmlns:p14="http://schemas.microsoft.com/office/powerpoint/2010/main" val="4237553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1999" name="Google Shape;1999;p43"/>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Device Modelling (I)</a:t>
            </a:r>
            <a:endParaRPr dirty="0">
              <a:solidFill>
                <a:schemeClr val="dk1"/>
              </a:solidFill>
            </a:endParaRPr>
          </a:p>
        </p:txBody>
      </p:sp>
      <p:sp>
        <p:nvSpPr>
          <p:cNvPr id="2005" name="Google Shape;2005;p43"/>
          <p:cNvSpPr txBox="1"/>
          <p:nvPr/>
        </p:nvSpPr>
        <p:spPr>
          <a:xfrm>
            <a:off x="1152000" y="2305558"/>
            <a:ext cx="25698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600" b="1" dirty="0">
                <a:solidFill>
                  <a:schemeClr val="dk1"/>
                </a:solidFill>
                <a:latin typeface="Fira Sans Extra Condensed"/>
                <a:ea typeface="Fira Sans Extra Condensed"/>
                <a:cs typeface="Fira Sans Extra Condensed"/>
                <a:sym typeface="Fira Sans Extra Condensed"/>
              </a:rPr>
              <a:t>CPU Benchmarking</a:t>
            </a:r>
            <a:endParaRPr sz="1600" b="1" dirty="0">
              <a:solidFill>
                <a:schemeClr val="dk1"/>
              </a:solidFill>
              <a:latin typeface="Fira Sans Extra Condensed"/>
              <a:ea typeface="Fira Sans Extra Condensed"/>
              <a:cs typeface="Fira Sans Extra Condensed"/>
              <a:sym typeface="Fira Sans Extra Condensed"/>
            </a:endParaRPr>
          </a:p>
        </p:txBody>
      </p:sp>
      <p:sp>
        <p:nvSpPr>
          <p:cNvPr id="2009" name="Google Shape;2009;p43"/>
          <p:cNvSpPr txBox="1"/>
          <p:nvPr/>
        </p:nvSpPr>
        <p:spPr>
          <a:xfrm>
            <a:off x="1152000" y="2880000"/>
            <a:ext cx="25698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600" b="1" dirty="0">
                <a:solidFill>
                  <a:schemeClr val="dk1"/>
                </a:solidFill>
                <a:latin typeface="Fira Sans Extra Condensed"/>
                <a:ea typeface="Fira Sans Extra Condensed"/>
                <a:cs typeface="Fira Sans Extra Condensed"/>
                <a:sym typeface="Fira Sans Extra Condensed"/>
              </a:rPr>
              <a:t>Performance Assessment</a:t>
            </a:r>
            <a:endParaRPr sz="1600" b="1" dirty="0">
              <a:solidFill>
                <a:schemeClr val="dk1"/>
              </a:solidFill>
              <a:latin typeface="Fira Sans Extra Condensed"/>
              <a:ea typeface="Fira Sans Extra Condensed"/>
              <a:cs typeface="Fira Sans Extra Condensed"/>
              <a:sym typeface="Fira Sans Extra Condensed"/>
            </a:endParaRPr>
          </a:p>
        </p:txBody>
      </p:sp>
      <p:sp>
        <p:nvSpPr>
          <p:cNvPr id="2013" name="Google Shape;2013;p43"/>
          <p:cNvSpPr txBox="1"/>
          <p:nvPr/>
        </p:nvSpPr>
        <p:spPr>
          <a:xfrm>
            <a:off x="1152000" y="3456000"/>
            <a:ext cx="25698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600" b="1" dirty="0">
                <a:solidFill>
                  <a:schemeClr val="dk1"/>
                </a:solidFill>
                <a:latin typeface="Fira Sans Extra Condensed"/>
                <a:ea typeface="Fira Sans Extra Condensed"/>
                <a:cs typeface="Fira Sans Extra Condensed"/>
                <a:sym typeface="Fira Sans Extra Condensed"/>
              </a:rPr>
              <a:t>Correlation with CPU cores</a:t>
            </a:r>
            <a:endParaRPr sz="1600" b="1" dirty="0">
              <a:solidFill>
                <a:schemeClr val="dk1"/>
              </a:solidFill>
              <a:latin typeface="Fira Sans Extra Condensed"/>
              <a:ea typeface="Fira Sans Extra Condensed"/>
              <a:cs typeface="Fira Sans Extra Condensed"/>
              <a:sym typeface="Fira Sans Extra Condensed"/>
            </a:endParaRPr>
          </a:p>
        </p:txBody>
      </p:sp>
      <p:sp>
        <p:nvSpPr>
          <p:cNvPr id="45" name="Google Shape;3205;p56">
            <a:extLst>
              <a:ext uri="{FF2B5EF4-FFF2-40B4-BE49-F238E27FC236}">
                <a16:creationId xmlns:a16="http://schemas.microsoft.com/office/drawing/2014/main" id="{D712E019-EB5A-4269-86BC-5E0FDB41259B}"/>
              </a:ext>
            </a:extLst>
          </p:cNvPr>
          <p:cNvSpPr txBox="1"/>
          <p:nvPr/>
        </p:nvSpPr>
        <p:spPr>
          <a:xfrm>
            <a:off x="1438696" y="1458331"/>
            <a:ext cx="2264536" cy="3657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Passmark score</a:t>
            </a:r>
            <a:endParaRPr sz="2400" b="1" dirty="0">
              <a:solidFill>
                <a:schemeClr val="dk1"/>
              </a:solidFill>
              <a:latin typeface="Fira Sans Extra Condensed"/>
              <a:ea typeface="Fira Sans Extra Condensed"/>
              <a:cs typeface="Fira Sans Extra Condensed"/>
              <a:sym typeface="Fira Sans Extra Condensed"/>
            </a:endParaRPr>
          </a:p>
        </p:txBody>
      </p:sp>
      <p:sp>
        <p:nvSpPr>
          <p:cNvPr id="46" name="Google Shape;3207;p56">
            <a:extLst>
              <a:ext uri="{FF2B5EF4-FFF2-40B4-BE49-F238E27FC236}">
                <a16:creationId xmlns:a16="http://schemas.microsoft.com/office/drawing/2014/main" id="{A34B18AB-8128-4F5D-97B2-65A7A9F925D5}"/>
              </a:ext>
            </a:extLst>
          </p:cNvPr>
          <p:cNvSpPr/>
          <p:nvPr/>
        </p:nvSpPr>
        <p:spPr>
          <a:xfrm>
            <a:off x="720000" y="1312874"/>
            <a:ext cx="639000" cy="63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endParaRPr>
          </a:p>
        </p:txBody>
      </p:sp>
      <p:pic>
        <p:nvPicPr>
          <p:cNvPr id="47" name="Graphic 46" descr="List with solid fill">
            <a:extLst>
              <a:ext uri="{FF2B5EF4-FFF2-40B4-BE49-F238E27FC236}">
                <a16:creationId xmlns:a16="http://schemas.microsoft.com/office/drawing/2014/main" id="{EFAD8B8F-0559-467B-9D90-9F536A4E6B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9696" y="1387403"/>
            <a:ext cx="501768" cy="501768"/>
          </a:xfrm>
          <a:prstGeom prst="rect">
            <a:avLst/>
          </a:prstGeom>
        </p:spPr>
      </p:pic>
      <p:graphicFrame>
        <p:nvGraphicFramePr>
          <p:cNvPr id="51" name="Chart 50">
            <a:extLst>
              <a:ext uri="{FF2B5EF4-FFF2-40B4-BE49-F238E27FC236}">
                <a16:creationId xmlns:a16="http://schemas.microsoft.com/office/drawing/2014/main" id="{E01DEB91-EE7C-45EF-A491-3BB9332DA53E}"/>
              </a:ext>
            </a:extLst>
          </p:cNvPr>
          <p:cNvGraphicFramePr>
            <a:graphicFrameLocks/>
          </p:cNvGraphicFramePr>
          <p:nvPr>
            <p:extLst>
              <p:ext uri="{D42A27DB-BD31-4B8C-83A1-F6EECF244321}">
                <p14:modId xmlns:p14="http://schemas.microsoft.com/office/powerpoint/2010/main" val="4181377467"/>
              </p:ext>
            </p:extLst>
          </p:nvPr>
        </p:nvGraphicFramePr>
        <p:xfrm>
          <a:off x="4031999" y="1889171"/>
          <a:ext cx="4680000" cy="288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75421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1999" name="Google Shape;1999;p43"/>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Device Modelling (II)</a:t>
            </a:r>
            <a:endParaRPr dirty="0">
              <a:solidFill>
                <a:schemeClr val="dk1"/>
              </a:solidFill>
            </a:endParaRPr>
          </a:p>
        </p:txBody>
      </p:sp>
      <p:sp>
        <p:nvSpPr>
          <p:cNvPr id="2005" name="Google Shape;2005;p43"/>
          <p:cNvSpPr txBox="1"/>
          <p:nvPr/>
        </p:nvSpPr>
        <p:spPr>
          <a:xfrm>
            <a:off x="1152000" y="2304000"/>
            <a:ext cx="25698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600" b="1" dirty="0">
                <a:solidFill>
                  <a:schemeClr val="dk1"/>
                </a:solidFill>
                <a:latin typeface="Fira Sans Extra Condensed"/>
                <a:ea typeface="Fira Sans Extra Condensed"/>
                <a:cs typeface="Fira Sans Extra Condensed"/>
                <a:sym typeface="Fira Sans Extra Condensed"/>
              </a:rPr>
              <a:t>Collected using smart plug</a:t>
            </a:r>
            <a:endParaRPr sz="1600" b="1" dirty="0">
              <a:solidFill>
                <a:schemeClr val="dk1"/>
              </a:solidFill>
              <a:latin typeface="Fira Sans Extra Condensed"/>
              <a:ea typeface="Fira Sans Extra Condensed"/>
              <a:cs typeface="Fira Sans Extra Condensed"/>
              <a:sym typeface="Fira Sans Extra Condensed"/>
            </a:endParaRPr>
          </a:p>
        </p:txBody>
      </p:sp>
      <p:sp>
        <p:nvSpPr>
          <p:cNvPr id="2009" name="Google Shape;2009;p43"/>
          <p:cNvSpPr txBox="1"/>
          <p:nvPr/>
        </p:nvSpPr>
        <p:spPr>
          <a:xfrm>
            <a:off x="1152000" y="2880000"/>
            <a:ext cx="2569800" cy="5932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600" b="1" dirty="0">
                <a:solidFill>
                  <a:schemeClr val="dk1"/>
                </a:solidFill>
                <a:latin typeface="Fira Sans Extra Condensed"/>
                <a:ea typeface="Fira Sans Extra Condensed"/>
                <a:cs typeface="Fira Sans Extra Condensed"/>
                <a:sym typeface="Fira Sans Extra Condensed"/>
              </a:rPr>
              <a:t>Correlation with Passmark score</a:t>
            </a:r>
            <a:endParaRPr sz="1600" b="1" dirty="0">
              <a:solidFill>
                <a:schemeClr val="dk1"/>
              </a:solidFill>
              <a:latin typeface="Fira Sans Extra Condensed"/>
              <a:ea typeface="Fira Sans Extra Condensed"/>
              <a:cs typeface="Fira Sans Extra Condensed"/>
              <a:sym typeface="Fira Sans Extra Condensed"/>
            </a:endParaRPr>
          </a:p>
        </p:txBody>
      </p:sp>
      <p:sp>
        <p:nvSpPr>
          <p:cNvPr id="45" name="Google Shape;3205;p56">
            <a:extLst>
              <a:ext uri="{FF2B5EF4-FFF2-40B4-BE49-F238E27FC236}">
                <a16:creationId xmlns:a16="http://schemas.microsoft.com/office/drawing/2014/main" id="{D712E019-EB5A-4269-86BC-5E0FDB41259B}"/>
              </a:ext>
            </a:extLst>
          </p:cNvPr>
          <p:cNvSpPr txBox="1"/>
          <p:nvPr/>
        </p:nvSpPr>
        <p:spPr>
          <a:xfrm>
            <a:off x="1438696" y="1458331"/>
            <a:ext cx="2781626" cy="3657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Power Consumption</a:t>
            </a:r>
            <a:endParaRPr sz="2400" b="1" dirty="0">
              <a:solidFill>
                <a:schemeClr val="dk1"/>
              </a:solidFill>
              <a:latin typeface="Fira Sans Extra Condensed"/>
              <a:ea typeface="Fira Sans Extra Condensed"/>
              <a:cs typeface="Fira Sans Extra Condensed"/>
              <a:sym typeface="Fira Sans Extra Condensed"/>
            </a:endParaRPr>
          </a:p>
        </p:txBody>
      </p:sp>
      <p:sp>
        <p:nvSpPr>
          <p:cNvPr id="10" name="Google Shape;3211;p56">
            <a:extLst>
              <a:ext uri="{FF2B5EF4-FFF2-40B4-BE49-F238E27FC236}">
                <a16:creationId xmlns:a16="http://schemas.microsoft.com/office/drawing/2014/main" id="{5F5F382A-1FDC-4435-89CB-DBE5A0C47762}"/>
              </a:ext>
            </a:extLst>
          </p:cNvPr>
          <p:cNvSpPr/>
          <p:nvPr/>
        </p:nvSpPr>
        <p:spPr>
          <a:xfrm>
            <a:off x="720000" y="1314000"/>
            <a:ext cx="639000" cy="63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pic>
        <p:nvPicPr>
          <p:cNvPr id="11" name="Graphic 10" descr="Renewable Energy outline">
            <a:extLst>
              <a:ext uri="{FF2B5EF4-FFF2-40B4-BE49-F238E27FC236}">
                <a16:creationId xmlns:a16="http://schemas.microsoft.com/office/drawing/2014/main" id="{64894FE6-DA52-40A3-BA78-1CF3A2FAEA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786" y="1391767"/>
            <a:ext cx="471428" cy="471428"/>
          </a:xfrm>
          <a:prstGeom prst="rect">
            <a:avLst/>
          </a:prstGeom>
        </p:spPr>
      </p:pic>
      <p:graphicFrame>
        <p:nvGraphicFramePr>
          <p:cNvPr id="12" name="Chart 11">
            <a:extLst>
              <a:ext uri="{FF2B5EF4-FFF2-40B4-BE49-F238E27FC236}">
                <a16:creationId xmlns:a16="http://schemas.microsoft.com/office/drawing/2014/main" id="{7D1F3BB4-CFB4-40F4-A25E-CCB1C11E3009}"/>
              </a:ext>
            </a:extLst>
          </p:cNvPr>
          <p:cNvGraphicFramePr>
            <a:graphicFrameLocks/>
          </p:cNvGraphicFramePr>
          <p:nvPr>
            <p:extLst>
              <p:ext uri="{D42A27DB-BD31-4B8C-83A1-F6EECF244321}">
                <p14:modId xmlns:p14="http://schemas.microsoft.com/office/powerpoint/2010/main" val="3227533211"/>
              </p:ext>
            </p:extLst>
          </p:nvPr>
        </p:nvGraphicFramePr>
        <p:xfrm>
          <a:off x="4032000" y="1890000"/>
          <a:ext cx="4680000" cy="288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42910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1999" name="Google Shape;1999;p43"/>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Appllication Modelling (I)</a:t>
            </a:r>
            <a:endParaRPr dirty="0">
              <a:solidFill>
                <a:schemeClr val="dk1"/>
              </a:solidFill>
            </a:endParaRPr>
          </a:p>
        </p:txBody>
      </p:sp>
      <p:sp>
        <p:nvSpPr>
          <p:cNvPr id="2005" name="Google Shape;2005;p43"/>
          <p:cNvSpPr txBox="1"/>
          <p:nvPr/>
        </p:nvSpPr>
        <p:spPr>
          <a:xfrm>
            <a:off x="1152000" y="2304000"/>
            <a:ext cx="25698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600" b="1" dirty="0">
                <a:solidFill>
                  <a:schemeClr val="dk1"/>
                </a:solidFill>
                <a:latin typeface="Fira Sans Extra Condensed"/>
                <a:ea typeface="Fira Sans Extra Condensed"/>
                <a:cs typeface="Fira Sans Extra Condensed"/>
                <a:sym typeface="Fira Sans Extra Condensed"/>
              </a:rPr>
              <a:t>Evaluate Frontend Overhead</a:t>
            </a:r>
            <a:endParaRPr sz="1600" b="1" dirty="0">
              <a:solidFill>
                <a:schemeClr val="dk1"/>
              </a:solidFill>
              <a:latin typeface="Fira Sans Extra Condensed"/>
              <a:ea typeface="Fira Sans Extra Condensed"/>
              <a:cs typeface="Fira Sans Extra Condensed"/>
              <a:sym typeface="Fira Sans Extra Condensed"/>
            </a:endParaRPr>
          </a:p>
        </p:txBody>
      </p:sp>
      <p:sp>
        <p:nvSpPr>
          <p:cNvPr id="2009" name="Google Shape;2009;p43"/>
          <p:cNvSpPr txBox="1"/>
          <p:nvPr/>
        </p:nvSpPr>
        <p:spPr>
          <a:xfrm>
            <a:off x="1152000" y="2879999"/>
            <a:ext cx="2569800" cy="58587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600" b="1" dirty="0">
                <a:solidFill>
                  <a:schemeClr val="dk1"/>
                </a:solidFill>
                <a:latin typeface="Fira Sans Extra Condensed"/>
                <a:ea typeface="Fira Sans Extra Condensed"/>
                <a:cs typeface="Fira Sans Extra Condensed"/>
                <a:sym typeface="Fira Sans Extra Condensed"/>
              </a:rPr>
              <a:t>Evaluate System Resource Usage Baseline</a:t>
            </a:r>
            <a:endParaRPr sz="1600" b="1" dirty="0">
              <a:solidFill>
                <a:schemeClr val="dk1"/>
              </a:solidFill>
              <a:latin typeface="Fira Sans Extra Condensed"/>
              <a:ea typeface="Fira Sans Extra Condensed"/>
              <a:cs typeface="Fira Sans Extra Condensed"/>
              <a:sym typeface="Fira Sans Extra Condensed"/>
            </a:endParaRPr>
          </a:p>
        </p:txBody>
      </p:sp>
      <p:sp>
        <p:nvSpPr>
          <p:cNvPr id="45" name="Google Shape;3205;p56">
            <a:extLst>
              <a:ext uri="{FF2B5EF4-FFF2-40B4-BE49-F238E27FC236}">
                <a16:creationId xmlns:a16="http://schemas.microsoft.com/office/drawing/2014/main" id="{D712E019-EB5A-4269-86BC-5E0FDB41259B}"/>
              </a:ext>
            </a:extLst>
          </p:cNvPr>
          <p:cNvSpPr txBox="1"/>
          <p:nvPr/>
        </p:nvSpPr>
        <p:spPr>
          <a:xfrm>
            <a:off x="1440000" y="1458331"/>
            <a:ext cx="2569800" cy="3657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Frontend Overhead</a:t>
            </a:r>
            <a:endParaRPr sz="2400" b="1" dirty="0">
              <a:solidFill>
                <a:schemeClr val="dk1"/>
              </a:solidFill>
              <a:latin typeface="Fira Sans Extra Condensed"/>
              <a:ea typeface="Fira Sans Extra Condensed"/>
              <a:cs typeface="Fira Sans Extra Condensed"/>
              <a:sym typeface="Fira Sans Extra Condensed"/>
            </a:endParaRPr>
          </a:p>
        </p:txBody>
      </p:sp>
      <p:sp>
        <p:nvSpPr>
          <p:cNvPr id="10" name="Google Shape;3211;p56">
            <a:extLst>
              <a:ext uri="{FF2B5EF4-FFF2-40B4-BE49-F238E27FC236}">
                <a16:creationId xmlns:a16="http://schemas.microsoft.com/office/drawing/2014/main" id="{5F5F382A-1FDC-4435-89CB-DBE5A0C47762}"/>
              </a:ext>
            </a:extLst>
          </p:cNvPr>
          <p:cNvSpPr/>
          <p:nvPr/>
        </p:nvSpPr>
        <p:spPr>
          <a:xfrm>
            <a:off x="720000" y="1314000"/>
            <a:ext cx="639000" cy="63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pic>
        <p:nvPicPr>
          <p:cNvPr id="9" name="Graphic 8" descr="List with solid fill">
            <a:extLst>
              <a:ext uri="{FF2B5EF4-FFF2-40B4-BE49-F238E27FC236}">
                <a16:creationId xmlns:a16="http://schemas.microsoft.com/office/drawing/2014/main" id="{FDF7F288-FCDB-4EDB-8B91-0A728365F3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616" y="1382616"/>
            <a:ext cx="501768" cy="501768"/>
          </a:xfrm>
          <a:prstGeom prst="rect">
            <a:avLst/>
          </a:prstGeom>
        </p:spPr>
      </p:pic>
      <mc:AlternateContent xmlns:mc="http://schemas.openxmlformats.org/markup-compatibility/2006" xmlns:cx1="http://schemas.microsoft.com/office/drawing/2015/9/8/chartex">
        <mc:Choice Requires="cx1">
          <p:graphicFrame>
            <p:nvGraphicFramePr>
              <p:cNvPr id="14" name="Chart 13">
                <a:extLst>
                  <a:ext uri="{FF2B5EF4-FFF2-40B4-BE49-F238E27FC236}">
                    <a16:creationId xmlns:a16="http://schemas.microsoft.com/office/drawing/2014/main" id="{03F84AF5-FF4F-468A-BED7-52DC78E3A890}"/>
                  </a:ext>
                </a:extLst>
              </p:cNvPr>
              <p:cNvGraphicFramePr/>
              <p:nvPr>
                <p:extLst>
                  <p:ext uri="{D42A27DB-BD31-4B8C-83A1-F6EECF244321}">
                    <p14:modId xmlns:p14="http://schemas.microsoft.com/office/powerpoint/2010/main" val="444918239"/>
                  </p:ext>
                </p:extLst>
              </p:nvPr>
            </p:nvGraphicFramePr>
            <p:xfrm>
              <a:off x="4032000" y="1890000"/>
              <a:ext cx="4680000" cy="288000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4" name="Chart 13">
                <a:extLst>
                  <a:ext uri="{FF2B5EF4-FFF2-40B4-BE49-F238E27FC236}">
                    <a16:creationId xmlns:a16="http://schemas.microsoft.com/office/drawing/2014/main" id="{03F84AF5-FF4F-468A-BED7-52DC78E3A890}"/>
                  </a:ext>
                </a:extLst>
              </p:cNvPr>
              <p:cNvPicPr>
                <a:picLocks noGrp="1" noRot="1" noChangeAspect="1" noMove="1" noResize="1" noEditPoints="1" noAdjustHandles="1" noChangeArrowheads="1" noChangeShapeType="1"/>
              </p:cNvPicPr>
              <p:nvPr/>
            </p:nvPicPr>
            <p:blipFill>
              <a:blip r:embed="rId6"/>
              <a:stretch>
                <a:fillRect/>
              </a:stretch>
            </p:blipFill>
            <p:spPr>
              <a:xfrm>
                <a:off x="4032000" y="1890000"/>
                <a:ext cx="4680000" cy="2880000"/>
              </a:xfrm>
              <a:prstGeom prst="rect">
                <a:avLst/>
              </a:prstGeom>
            </p:spPr>
          </p:pic>
        </mc:Fallback>
      </mc:AlternateContent>
    </p:spTree>
    <p:extLst>
      <p:ext uri="{BB962C8B-B14F-4D97-AF65-F5344CB8AC3E}">
        <p14:creationId xmlns:p14="http://schemas.microsoft.com/office/powerpoint/2010/main" val="1339818441"/>
      </p:ext>
    </p:extLst>
  </p:cSld>
  <p:clrMapOvr>
    <a:masterClrMapping/>
  </p:clrMapOvr>
</p:sld>
</file>

<file path=ppt/theme/theme1.xml><?xml version="1.0" encoding="utf-8"?>
<a:theme xmlns:a="http://schemas.openxmlformats.org/drawingml/2006/main" name="Banking Infographics by Slidesgo">
  <a:themeElements>
    <a:clrScheme name="Simple Light">
      <a:dk1>
        <a:srgbClr val="000000"/>
      </a:dk1>
      <a:lt1>
        <a:srgbClr val="FFFFFF"/>
      </a:lt1>
      <a:dk2>
        <a:srgbClr val="698CE0"/>
      </a:dk2>
      <a:lt2>
        <a:srgbClr val="9AB8FF"/>
      </a:lt2>
      <a:accent1>
        <a:srgbClr val="FCDC9F"/>
      </a:accent1>
      <a:accent2>
        <a:srgbClr val="0B294E"/>
      </a:accent2>
      <a:accent3>
        <a:srgbClr val="72A2DD"/>
      </a:accent3>
      <a:accent4>
        <a:srgbClr val="3A68A2"/>
      </a:accent4>
      <a:accent5>
        <a:srgbClr val="D5E7FD"/>
      </a:accent5>
      <a:accent6>
        <a:srgbClr val="243B74"/>
      </a:accent6>
      <a:hlink>
        <a:srgbClr val="0B294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5635</TotalTime>
  <Words>2676</Words>
  <Application>Microsoft Office PowerPoint</Application>
  <PresentationFormat>On-screen Show (16:9)</PresentationFormat>
  <Paragraphs>495</Paragraphs>
  <Slides>50</Slides>
  <Notes>47</Notes>
  <HiddenSlides>38</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50</vt:i4>
      </vt:variant>
    </vt:vector>
  </HeadingPairs>
  <TitlesOfParts>
    <vt:vector size="68" baseType="lpstr">
      <vt:lpstr>Changa One</vt:lpstr>
      <vt:lpstr>Fira Sans Extra Condensed Medium</vt:lpstr>
      <vt:lpstr>Fira Sans Extra Condensed SemiBold</vt:lpstr>
      <vt:lpstr>Abel</vt:lpstr>
      <vt:lpstr>Montserrat</vt:lpstr>
      <vt:lpstr>Proxima Nova Semibold</vt:lpstr>
      <vt:lpstr>Rubik</vt:lpstr>
      <vt:lpstr>Fira Sans Extra Condensed Black</vt:lpstr>
      <vt:lpstr>Fira Sans</vt:lpstr>
      <vt:lpstr>Roboto</vt:lpstr>
      <vt:lpstr>Roboto Condensed Light</vt:lpstr>
      <vt:lpstr>Fira Sans Extra Condensed</vt:lpstr>
      <vt:lpstr>Arial</vt:lpstr>
      <vt:lpstr>Rubik Medium</vt:lpstr>
      <vt:lpstr>Anaheim</vt:lpstr>
      <vt:lpstr>Proxima Nova</vt:lpstr>
      <vt:lpstr>Banking Infographics by Slidesgo</vt:lpstr>
      <vt:lpstr>Slidesgo Final Pages</vt:lpstr>
      <vt:lpstr>Fluid Distribution of Workloads Across Heterogeneous Devices</vt:lpstr>
      <vt:lpstr>Cloud adoption</vt:lpstr>
      <vt:lpstr>Edge scenario</vt:lpstr>
      <vt:lpstr>Edge scenario (I)</vt:lpstr>
      <vt:lpstr>Problem Modelling</vt:lpstr>
      <vt:lpstr>Device modelling</vt:lpstr>
      <vt:lpstr>Device Modelling (I)</vt:lpstr>
      <vt:lpstr>Device Modelling (II)</vt:lpstr>
      <vt:lpstr>Appllication Modelling (I)</vt:lpstr>
      <vt:lpstr>Test setup</vt:lpstr>
      <vt:lpstr>Tested Scenario</vt:lpstr>
      <vt:lpstr>Scenario 1</vt:lpstr>
      <vt:lpstr>Scenario 2</vt:lpstr>
      <vt:lpstr>Results </vt:lpstr>
      <vt:lpstr>Results </vt:lpstr>
      <vt:lpstr>Results </vt:lpstr>
      <vt:lpstr>Future works</vt:lpstr>
      <vt:lpstr>Thanks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PowerPoint Presentation</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Fluid Distribution of Workloads Across Heterogeneous Devices</dc:title>
  <cp:lastModifiedBy>Galantino  Stefano</cp:lastModifiedBy>
  <cp:revision>46</cp:revision>
  <dcterms:modified xsi:type="dcterms:W3CDTF">2022-03-22T11:58:55Z</dcterms:modified>
</cp:coreProperties>
</file>